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79" r:id="rId4"/>
    <p:sldId id="260" r:id="rId5"/>
    <p:sldId id="261" r:id="rId6"/>
    <p:sldId id="262" r:id="rId7"/>
    <p:sldId id="281" r:id="rId8"/>
    <p:sldId id="266" r:id="rId9"/>
    <p:sldId id="267" r:id="rId10"/>
    <p:sldId id="258" r:id="rId11"/>
    <p:sldId id="268" r:id="rId12"/>
    <p:sldId id="269" r:id="rId13"/>
    <p:sldId id="270" r:id="rId14"/>
    <p:sldId id="271" r:id="rId15"/>
    <p:sldId id="272" r:id="rId16"/>
    <p:sldId id="273" r:id="rId17"/>
    <p:sldId id="274" r:id="rId18"/>
    <p:sldId id="275" r:id="rId19"/>
    <p:sldId id="276" r:id="rId20"/>
    <p:sldId id="277" r:id="rId21"/>
    <p:sldId id="278" r:id="rId22"/>
    <p:sldId id="263"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2C8C3-A1E3-4D66-A833-6321B6BF5390}" v="1035" dt="2023-07-01T10:30:26.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72" autoAdjust="0"/>
    <p:restoredTop sz="94660"/>
  </p:normalViewPr>
  <p:slideViewPr>
    <p:cSldViewPr snapToGrid="0">
      <p:cViewPr varScale="1">
        <p:scale>
          <a:sx n="87" d="100"/>
          <a:sy n="87" d="100"/>
        </p:scale>
        <p:origin x="-302" y="-8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ri Masina" userId="bc3ce4e5aa13cfa6" providerId="Windows Live" clId="Web-{8FB2C8C3-A1E3-4D66-A833-6321B6BF5390}"/>
    <pc:docChg chg="addSld delSld modSld addMainMaster delMainMaster">
      <pc:chgData name="Tejasri Masina" userId="bc3ce4e5aa13cfa6" providerId="Windows Live" clId="Web-{8FB2C8C3-A1E3-4D66-A833-6321B6BF5390}" dt="2023-07-01T10:30:26.669" v="914"/>
      <pc:docMkLst>
        <pc:docMk/>
      </pc:docMkLst>
      <pc:sldChg chg="addSp delSp modSp mod setBg modClrScheme chgLayout">
        <pc:chgData name="Tejasri Masina" userId="bc3ce4e5aa13cfa6" providerId="Windows Live" clId="Web-{8FB2C8C3-A1E3-4D66-A833-6321B6BF5390}" dt="2023-07-01T08:54:41.325" v="267" actId="1076"/>
        <pc:sldMkLst>
          <pc:docMk/>
          <pc:sldMk cId="109857222" sldId="256"/>
        </pc:sldMkLst>
        <pc:spChg chg="mod">
          <ac:chgData name="Tejasri Masina" userId="bc3ce4e5aa13cfa6" providerId="Windows Live" clId="Web-{8FB2C8C3-A1E3-4D66-A833-6321B6BF5390}" dt="2023-07-01T08:54:13.808" v="260"/>
          <ac:spMkLst>
            <pc:docMk/>
            <pc:sldMk cId="109857222" sldId="256"/>
            <ac:spMk id="2" creationId="{00000000-0000-0000-0000-000000000000}"/>
          </ac:spMkLst>
        </pc:spChg>
        <pc:spChg chg="mod">
          <ac:chgData name="Tejasri Masina" userId="bc3ce4e5aa13cfa6" providerId="Windows Live" clId="Web-{8FB2C8C3-A1E3-4D66-A833-6321B6BF5390}" dt="2023-07-01T08:54:41.325" v="267" actId="1076"/>
          <ac:spMkLst>
            <pc:docMk/>
            <pc:sldMk cId="109857222" sldId="256"/>
            <ac:spMk id="3" creationId="{00000000-0000-0000-0000-000000000000}"/>
          </ac:spMkLst>
        </pc:spChg>
        <pc:spChg chg="add del">
          <ac:chgData name="Tejasri Masina" userId="bc3ce4e5aa13cfa6" providerId="Windows Live" clId="Web-{8FB2C8C3-A1E3-4D66-A833-6321B6BF5390}" dt="2023-07-01T08:39:02.961" v="35"/>
          <ac:spMkLst>
            <pc:docMk/>
            <pc:sldMk cId="109857222" sldId="256"/>
            <ac:spMk id="8" creationId="{B3F65DAD-7B5B-4C6A-AAE4-2C6A320CCF9C}"/>
          </ac:spMkLst>
        </pc:spChg>
        <pc:spChg chg="add del">
          <ac:chgData name="Tejasri Masina" userId="bc3ce4e5aa13cfa6" providerId="Windows Live" clId="Web-{8FB2C8C3-A1E3-4D66-A833-6321B6BF5390}" dt="2023-07-01T08:39:02.961" v="35"/>
          <ac:spMkLst>
            <pc:docMk/>
            <pc:sldMk cId="109857222" sldId="256"/>
            <ac:spMk id="10" creationId="{C4BB8150-5786-4997-8ECB-4F54CE47E30C}"/>
          </ac:spMkLst>
        </pc:spChg>
        <pc:spChg chg="add del">
          <ac:chgData name="Tejasri Masina" userId="bc3ce4e5aa13cfa6" providerId="Windows Live" clId="Web-{8FB2C8C3-A1E3-4D66-A833-6321B6BF5390}" dt="2023-07-01T08:54:13.808" v="260"/>
          <ac:spMkLst>
            <pc:docMk/>
            <pc:sldMk cId="109857222" sldId="256"/>
            <ac:spMk id="15" creationId="{55B419A7-F817-4767-8CCB-FB0E189C4ACD}"/>
          </ac:spMkLst>
        </pc:spChg>
        <pc:spChg chg="add del">
          <ac:chgData name="Tejasri Masina" userId="bc3ce4e5aa13cfa6" providerId="Windows Live" clId="Web-{8FB2C8C3-A1E3-4D66-A833-6321B6BF5390}" dt="2023-07-01T08:54:13.808" v="260"/>
          <ac:spMkLst>
            <pc:docMk/>
            <pc:sldMk cId="109857222" sldId="256"/>
            <ac:spMk id="19" creationId="{7021D92D-08FF-45A6-9109-AC9462C7E8E3}"/>
          </ac:spMkLst>
        </pc:spChg>
        <pc:spChg chg="add">
          <ac:chgData name="Tejasri Masina" userId="bc3ce4e5aa13cfa6" providerId="Windows Live" clId="Web-{8FB2C8C3-A1E3-4D66-A833-6321B6BF5390}" dt="2023-07-01T08:54:13.808" v="260"/>
          <ac:spMkLst>
            <pc:docMk/>
            <pc:sldMk cId="109857222" sldId="256"/>
            <ac:spMk id="24" creationId="{72411438-92A5-42B0-9C54-EA4FB32ACB5E}"/>
          </ac:spMkLst>
        </pc:spChg>
        <pc:spChg chg="add">
          <ac:chgData name="Tejasri Masina" userId="bc3ce4e5aa13cfa6" providerId="Windows Live" clId="Web-{8FB2C8C3-A1E3-4D66-A833-6321B6BF5390}" dt="2023-07-01T08:54:13.808" v="260"/>
          <ac:spMkLst>
            <pc:docMk/>
            <pc:sldMk cId="109857222" sldId="256"/>
            <ac:spMk id="26" creationId="{C5176844-69C3-4F79-BE38-EA5BDDF4FEA4}"/>
          </ac:spMkLst>
        </pc:spChg>
        <pc:spChg chg="add">
          <ac:chgData name="Tejasri Masina" userId="bc3ce4e5aa13cfa6" providerId="Windows Live" clId="Web-{8FB2C8C3-A1E3-4D66-A833-6321B6BF5390}" dt="2023-07-01T08:54:13.808" v="260"/>
          <ac:spMkLst>
            <pc:docMk/>
            <pc:sldMk cId="109857222" sldId="256"/>
            <ac:spMk id="30" creationId="{A101E513-AF74-4E9D-A31F-99664250722D}"/>
          </ac:spMkLst>
        </pc:spChg>
        <pc:cxnChg chg="add del">
          <ac:chgData name="Tejasri Masina" userId="bc3ce4e5aa13cfa6" providerId="Windows Live" clId="Web-{8FB2C8C3-A1E3-4D66-A833-6321B6BF5390}" dt="2023-07-01T08:54:13.808" v="260"/>
          <ac:cxnSpMkLst>
            <pc:docMk/>
            <pc:sldMk cId="109857222" sldId="256"/>
            <ac:cxnSpMk id="17" creationId="{D81E42A3-743C-4C15-9DA8-93AA9AEBFB17}"/>
          </ac:cxnSpMkLst>
        </pc:cxnChg>
        <pc:cxnChg chg="add">
          <ac:chgData name="Tejasri Masina" userId="bc3ce4e5aa13cfa6" providerId="Windows Live" clId="Web-{8FB2C8C3-A1E3-4D66-A833-6321B6BF5390}" dt="2023-07-01T08:54:13.808" v="260"/>
          <ac:cxnSpMkLst>
            <pc:docMk/>
            <pc:sldMk cId="109857222" sldId="256"/>
            <ac:cxnSpMk id="28" creationId="{8BD593FB-2EA4-4795-AC37-1F9E8954E404}"/>
          </ac:cxnSpMkLst>
        </pc:cxnChg>
      </pc:sldChg>
      <pc:sldChg chg="addSp delSp modSp new mod setBg modClrScheme delDesignElem chgLayout">
        <pc:chgData name="Tejasri Masina" userId="bc3ce4e5aa13cfa6" providerId="Windows Live" clId="Web-{8FB2C8C3-A1E3-4D66-A833-6321B6BF5390}" dt="2023-07-01T08:58:50.491" v="305" actId="20577"/>
        <pc:sldMkLst>
          <pc:docMk/>
          <pc:sldMk cId="2818627372" sldId="257"/>
        </pc:sldMkLst>
        <pc:spChg chg="mod ord">
          <ac:chgData name="Tejasri Masina" userId="bc3ce4e5aa13cfa6" providerId="Windows Live" clId="Web-{8FB2C8C3-A1E3-4D66-A833-6321B6BF5390}" dt="2023-07-01T08:58:50.491" v="305" actId="20577"/>
          <ac:spMkLst>
            <pc:docMk/>
            <pc:sldMk cId="2818627372" sldId="257"/>
            <ac:spMk id="2" creationId="{3DBF78E0-B06A-6FF7-BA8B-31465719FE9F}"/>
          </ac:spMkLst>
        </pc:spChg>
        <pc:spChg chg="mod ord">
          <ac:chgData name="Tejasri Masina" userId="bc3ce4e5aa13cfa6" providerId="Windows Live" clId="Web-{8FB2C8C3-A1E3-4D66-A833-6321B6BF5390}" dt="2023-07-01T08:57:00.862" v="288" actId="14100"/>
          <ac:spMkLst>
            <pc:docMk/>
            <pc:sldMk cId="2818627372" sldId="257"/>
            <ac:spMk id="3" creationId="{8DB4B5E4-993B-6AFF-693B-BD0F44DD111E}"/>
          </ac:spMkLst>
        </pc:spChg>
        <pc:spChg chg="add del">
          <ac:chgData name="Tejasri Masina" userId="bc3ce4e5aa13cfa6" providerId="Windows Live" clId="Web-{8FB2C8C3-A1E3-4D66-A833-6321B6BF5390}" dt="2023-07-01T08:55:24.546" v="270"/>
          <ac:spMkLst>
            <pc:docMk/>
            <pc:sldMk cId="2818627372" sldId="257"/>
            <ac:spMk id="8" creationId="{C5176844-69C3-4F79-BE38-EA5BDDF4FEA4}"/>
          </ac:spMkLst>
        </pc:spChg>
        <pc:spChg chg="add del">
          <ac:chgData name="Tejasri Masina" userId="bc3ce4e5aa13cfa6" providerId="Windows Live" clId="Web-{8FB2C8C3-A1E3-4D66-A833-6321B6BF5390}" dt="2023-07-01T08:55:24.546" v="270"/>
          <ac:spMkLst>
            <pc:docMk/>
            <pc:sldMk cId="2818627372" sldId="257"/>
            <ac:spMk id="12" creationId="{A101E513-AF74-4E9D-A31F-99664250722D}"/>
          </ac:spMkLst>
        </pc:spChg>
        <pc:cxnChg chg="add del">
          <ac:chgData name="Tejasri Masina" userId="bc3ce4e5aa13cfa6" providerId="Windows Live" clId="Web-{8FB2C8C3-A1E3-4D66-A833-6321B6BF5390}" dt="2023-07-01T08:55:24.546" v="270"/>
          <ac:cxnSpMkLst>
            <pc:docMk/>
            <pc:sldMk cId="2818627372" sldId="257"/>
            <ac:cxnSpMk id="10" creationId="{33862825-C012-4895-A17E-F3D1F62D89DD}"/>
          </ac:cxnSpMkLst>
        </pc:cxnChg>
      </pc:sldChg>
      <pc:sldChg chg="addSp delSp modSp new del mod modClrScheme chgLayout">
        <pc:chgData name="Tejasri Masina" userId="bc3ce4e5aa13cfa6" providerId="Windows Live" clId="Web-{8FB2C8C3-A1E3-4D66-A833-6321B6BF5390}" dt="2023-07-01T10:30:26.669" v="914"/>
        <pc:sldMkLst>
          <pc:docMk/>
          <pc:sldMk cId="312063301" sldId="258"/>
        </pc:sldMkLst>
        <pc:spChg chg="del mod ord">
          <ac:chgData name="Tejasri Masina" userId="bc3ce4e5aa13cfa6" providerId="Windows Live" clId="Web-{8FB2C8C3-A1E3-4D66-A833-6321B6BF5390}" dt="2023-07-01T09:11:15.707" v="476"/>
          <ac:spMkLst>
            <pc:docMk/>
            <pc:sldMk cId="312063301" sldId="258"/>
            <ac:spMk id="2" creationId="{CD7F01E3-82F4-8993-F295-988A64E55AAB}"/>
          </ac:spMkLst>
        </pc:spChg>
        <pc:spChg chg="del mod ord">
          <ac:chgData name="Tejasri Masina" userId="bc3ce4e5aa13cfa6" providerId="Windows Live" clId="Web-{8FB2C8C3-A1E3-4D66-A833-6321B6BF5390}" dt="2023-07-01T09:11:15.707" v="476"/>
          <ac:spMkLst>
            <pc:docMk/>
            <pc:sldMk cId="312063301" sldId="258"/>
            <ac:spMk id="3" creationId="{FDC5082A-1E14-BCDD-2F29-F992BA66D84C}"/>
          </ac:spMkLst>
        </pc:spChg>
        <pc:spChg chg="add mod">
          <ac:chgData name="Tejasri Masina" userId="bc3ce4e5aa13cfa6" providerId="Windows Live" clId="Web-{8FB2C8C3-A1E3-4D66-A833-6321B6BF5390}" dt="2023-07-01T09:53:51.760" v="787" actId="20577"/>
          <ac:spMkLst>
            <pc:docMk/>
            <pc:sldMk cId="312063301" sldId="258"/>
            <ac:spMk id="4" creationId="{A5205FFD-638F-9AB2-1B34-F9CEF10F27B2}"/>
          </ac:spMkLst>
        </pc:spChg>
        <pc:picChg chg="add del mod">
          <ac:chgData name="Tejasri Masina" userId="bc3ce4e5aa13cfa6" providerId="Windows Live" clId="Web-{8FB2C8C3-A1E3-4D66-A833-6321B6BF5390}" dt="2023-07-01T10:25:45.643" v="906"/>
          <ac:picMkLst>
            <pc:docMk/>
            <pc:sldMk cId="312063301" sldId="258"/>
            <ac:picMk id="2" creationId="{B821C398-B107-C632-31FE-36450153CF1C}"/>
          </ac:picMkLst>
        </pc:picChg>
        <pc:picChg chg="add del mod">
          <ac:chgData name="Tejasri Masina" userId="bc3ce4e5aa13cfa6" providerId="Windows Live" clId="Web-{8FB2C8C3-A1E3-4D66-A833-6321B6BF5390}" dt="2023-07-01T10:25:47.440" v="907"/>
          <ac:picMkLst>
            <pc:docMk/>
            <pc:sldMk cId="312063301" sldId="258"/>
            <ac:picMk id="3" creationId="{95128C37-C033-D411-3528-2F7CDB3B676A}"/>
          </ac:picMkLst>
        </pc:picChg>
        <pc:picChg chg="add mod">
          <ac:chgData name="Tejasri Masina" userId="bc3ce4e5aa13cfa6" providerId="Windows Live" clId="Web-{8FB2C8C3-A1E3-4D66-A833-6321B6BF5390}" dt="2023-07-01T10:29:37.511" v="913" actId="14100"/>
          <ac:picMkLst>
            <pc:docMk/>
            <pc:sldMk cId="312063301" sldId="258"/>
            <ac:picMk id="5" creationId="{A142779F-093C-17C8-06B5-C47D4F0E89FC}"/>
          </ac:picMkLst>
        </pc:picChg>
      </pc:sldChg>
      <pc:sldChg chg="new">
        <pc:chgData name="Tejasri Masina" userId="bc3ce4e5aa13cfa6" providerId="Windows Live" clId="Web-{8FB2C8C3-A1E3-4D66-A833-6321B6BF5390}" dt="2023-07-01T08:55:07.498" v="269"/>
        <pc:sldMkLst>
          <pc:docMk/>
          <pc:sldMk cId="872833074" sldId="259"/>
        </pc:sldMkLst>
      </pc:sldChg>
      <pc:sldChg chg="addSp modSp new mod modClrScheme chgLayout">
        <pc:chgData name="Tejasri Masina" userId="bc3ce4e5aa13cfa6" providerId="Windows Live" clId="Web-{8FB2C8C3-A1E3-4D66-A833-6321B6BF5390}" dt="2023-07-01T09:54:29.277" v="800" actId="20577"/>
        <pc:sldMkLst>
          <pc:docMk/>
          <pc:sldMk cId="394755209" sldId="260"/>
        </pc:sldMkLst>
        <pc:spChg chg="add mod">
          <ac:chgData name="Tejasri Masina" userId="bc3ce4e5aa13cfa6" providerId="Windows Live" clId="Web-{8FB2C8C3-A1E3-4D66-A833-6321B6BF5390}" dt="2023-07-01T09:35:26.920" v="773" actId="20577"/>
          <ac:spMkLst>
            <pc:docMk/>
            <pc:sldMk cId="394755209" sldId="260"/>
            <ac:spMk id="2" creationId="{9DB05688-9DAA-77C2-E8DE-8630D7F42E05}"/>
          </ac:spMkLst>
        </pc:spChg>
        <pc:spChg chg="add mod">
          <ac:chgData name="Tejasri Masina" userId="bc3ce4e5aa13cfa6" providerId="Windows Live" clId="Web-{8FB2C8C3-A1E3-4D66-A833-6321B6BF5390}" dt="2023-07-01T09:54:29.277" v="800" actId="20577"/>
          <ac:spMkLst>
            <pc:docMk/>
            <pc:sldMk cId="394755209" sldId="260"/>
            <ac:spMk id="3" creationId="{C69F4970-5EE5-57C8-7BF5-F6E2CA3F99E8}"/>
          </ac:spMkLst>
        </pc:spChg>
      </pc:sldChg>
      <pc:sldChg chg="addSp delSp modSp add replId">
        <pc:chgData name="Tejasri Masina" userId="bc3ce4e5aa13cfa6" providerId="Windows Live" clId="Web-{8FB2C8C3-A1E3-4D66-A833-6321B6BF5390}" dt="2023-07-01T09:35:47.546" v="775" actId="20577"/>
        <pc:sldMkLst>
          <pc:docMk/>
          <pc:sldMk cId="2799611273" sldId="261"/>
        </pc:sldMkLst>
        <pc:spChg chg="del mod">
          <ac:chgData name="Tejasri Masina" userId="bc3ce4e5aa13cfa6" providerId="Windows Live" clId="Web-{8FB2C8C3-A1E3-4D66-A833-6321B6BF5390}" dt="2023-07-01T09:28:41.982" v="706"/>
          <ac:spMkLst>
            <pc:docMk/>
            <pc:sldMk cId="2799611273" sldId="261"/>
            <ac:spMk id="2" creationId="{9DB05688-9DAA-77C2-E8DE-8630D7F42E05}"/>
          </ac:spMkLst>
        </pc:spChg>
        <pc:spChg chg="del mod">
          <ac:chgData name="Tejasri Masina" userId="bc3ce4e5aa13cfa6" providerId="Windows Live" clId="Web-{8FB2C8C3-A1E3-4D66-A833-6321B6BF5390}" dt="2023-07-01T09:29:25.703" v="708"/>
          <ac:spMkLst>
            <pc:docMk/>
            <pc:sldMk cId="2799611273" sldId="261"/>
            <ac:spMk id="3" creationId="{C69F4970-5EE5-57C8-7BF5-F6E2CA3F99E8}"/>
          </ac:spMkLst>
        </pc:spChg>
        <pc:spChg chg="add del mod">
          <ac:chgData name="Tejasri Masina" userId="bc3ce4e5aa13cfa6" providerId="Windows Live" clId="Web-{8FB2C8C3-A1E3-4D66-A833-6321B6BF5390}" dt="2023-07-01T09:29:30.906" v="709"/>
          <ac:spMkLst>
            <pc:docMk/>
            <pc:sldMk cId="2799611273" sldId="261"/>
            <ac:spMk id="5" creationId="{EFFD9668-BB61-C137-821B-0B21087A6089}"/>
          </ac:spMkLst>
        </pc:spChg>
        <pc:spChg chg="add mod">
          <ac:chgData name="Tejasri Masina" userId="bc3ce4e5aa13cfa6" providerId="Windows Live" clId="Web-{8FB2C8C3-A1E3-4D66-A833-6321B6BF5390}" dt="2023-07-01T09:35:47.546" v="775" actId="20577"/>
          <ac:spMkLst>
            <pc:docMk/>
            <pc:sldMk cId="2799611273" sldId="261"/>
            <ac:spMk id="6" creationId="{F70A1057-538F-22B5-4D02-F3E449CAF931}"/>
          </ac:spMkLst>
        </pc:spChg>
      </pc:sldChg>
      <pc:sldChg chg="modSp add replId">
        <pc:chgData name="Tejasri Masina" userId="bc3ce4e5aa13cfa6" providerId="Windows Live" clId="Web-{8FB2C8C3-A1E3-4D66-A833-6321B6BF5390}" dt="2023-07-01T09:53:48.588" v="785" actId="20577"/>
        <pc:sldMkLst>
          <pc:docMk/>
          <pc:sldMk cId="2574558465" sldId="262"/>
        </pc:sldMkLst>
        <pc:spChg chg="mod">
          <ac:chgData name="Tejasri Masina" userId="bc3ce4e5aa13cfa6" providerId="Windows Live" clId="Web-{8FB2C8C3-A1E3-4D66-A833-6321B6BF5390}" dt="2023-07-01T09:53:48.588" v="785" actId="20577"/>
          <ac:spMkLst>
            <pc:docMk/>
            <pc:sldMk cId="2574558465" sldId="262"/>
            <ac:spMk id="2" creationId="{9DB05688-9DAA-77C2-E8DE-8630D7F42E05}"/>
          </ac:spMkLst>
        </pc:spChg>
        <pc:spChg chg="mod">
          <ac:chgData name="Tejasri Masina" userId="bc3ce4e5aa13cfa6" providerId="Windows Live" clId="Web-{8FB2C8C3-A1E3-4D66-A833-6321B6BF5390}" dt="2023-07-01T09:23:35.174" v="649" actId="20577"/>
          <ac:spMkLst>
            <pc:docMk/>
            <pc:sldMk cId="2574558465" sldId="262"/>
            <ac:spMk id="3" creationId="{C69F4970-5EE5-57C8-7BF5-F6E2CA3F99E8}"/>
          </ac:spMkLst>
        </pc:spChg>
      </pc:sldChg>
      <pc:sldChg chg="modSp add replId">
        <pc:chgData name="Tejasri Masina" userId="bc3ce4e5aa13cfa6" providerId="Windows Live" clId="Web-{8FB2C8C3-A1E3-4D66-A833-6321B6BF5390}" dt="2023-07-01T10:06:27.336" v="877" actId="14100"/>
        <pc:sldMkLst>
          <pc:docMk/>
          <pc:sldMk cId="1778532573" sldId="263"/>
        </pc:sldMkLst>
        <pc:spChg chg="mod">
          <ac:chgData name="Tejasri Masina" userId="bc3ce4e5aa13cfa6" providerId="Windows Live" clId="Web-{8FB2C8C3-A1E3-4D66-A833-6321B6BF5390}" dt="2023-07-01T10:06:27.336" v="877" actId="14100"/>
          <ac:spMkLst>
            <pc:docMk/>
            <pc:sldMk cId="1778532573" sldId="263"/>
            <ac:spMk id="4" creationId="{A5205FFD-638F-9AB2-1B34-F9CEF10F27B2}"/>
          </ac:spMkLst>
        </pc:spChg>
      </pc:sldChg>
      <pc:sldChg chg="modSp add replId">
        <pc:chgData name="Tejasri Masina" userId="bc3ce4e5aa13cfa6" providerId="Windows Live" clId="Web-{8FB2C8C3-A1E3-4D66-A833-6321B6BF5390}" dt="2023-07-01T10:07:20.447" v="898" actId="14100"/>
        <pc:sldMkLst>
          <pc:docMk/>
          <pc:sldMk cId="3136019997" sldId="264"/>
        </pc:sldMkLst>
        <pc:spChg chg="mod">
          <ac:chgData name="Tejasri Masina" userId="bc3ce4e5aa13cfa6" providerId="Windows Live" clId="Web-{8FB2C8C3-A1E3-4D66-A833-6321B6BF5390}" dt="2023-07-01T10:07:20.447" v="898" actId="14100"/>
          <ac:spMkLst>
            <pc:docMk/>
            <pc:sldMk cId="3136019997" sldId="264"/>
            <ac:spMk id="4" creationId="{A5205FFD-638F-9AB2-1B34-F9CEF10F27B2}"/>
          </ac:spMkLst>
        </pc:spChg>
      </pc:sldChg>
      <pc:sldMasterChg chg="del delSldLayout">
        <pc:chgData name="Tejasri Masina" userId="bc3ce4e5aa13cfa6" providerId="Windows Live" clId="Web-{8FB2C8C3-A1E3-4D66-A833-6321B6BF5390}" dt="2023-07-01T08:36:11.282" v="0"/>
        <pc:sldMasterMkLst>
          <pc:docMk/>
          <pc:sldMasterMk cId="2460954070" sldId="2147483660"/>
        </pc:sldMasterMkLst>
        <pc:sldLayoutChg chg="del">
          <pc:chgData name="Tejasri Masina" userId="bc3ce4e5aa13cfa6" providerId="Windows Live" clId="Web-{8FB2C8C3-A1E3-4D66-A833-6321B6BF5390}" dt="2023-07-01T08:36:11.282" v="0"/>
          <pc:sldLayoutMkLst>
            <pc:docMk/>
            <pc:sldMasterMk cId="2460954070" sldId="2147483660"/>
            <pc:sldLayoutMk cId="2385387890" sldId="2147483661"/>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949138452" sldId="2147483662"/>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2591524520" sldId="2147483663"/>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1203092039" sldId="2147483664"/>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3733172339" sldId="2147483665"/>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3210312558" sldId="2147483666"/>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3146388984" sldId="2147483667"/>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3171841454" sldId="2147483668"/>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1718958274" sldId="2147483669"/>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2202905451" sldId="2147483670"/>
          </pc:sldLayoutMkLst>
        </pc:sldLayoutChg>
        <pc:sldLayoutChg chg="del">
          <pc:chgData name="Tejasri Masina" userId="bc3ce4e5aa13cfa6" providerId="Windows Live" clId="Web-{8FB2C8C3-A1E3-4D66-A833-6321B6BF5390}" dt="2023-07-01T08:36:11.282" v="0"/>
          <pc:sldLayoutMkLst>
            <pc:docMk/>
            <pc:sldMasterMk cId="2460954070" sldId="2147483660"/>
            <pc:sldLayoutMk cId="3479445657" sldId="2147483671"/>
          </pc:sldLayoutMkLst>
        </pc:sldLayoutChg>
      </pc:sldMasterChg>
      <pc:sldMasterChg chg="add del addSldLayout delSldLayout">
        <pc:chgData name="Tejasri Masina" userId="bc3ce4e5aa13cfa6" providerId="Windows Live" clId="Web-{8FB2C8C3-A1E3-4D66-A833-6321B6BF5390}" dt="2023-07-01T08:39:02.961" v="35"/>
        <pc:sldMasterMkLst>
          <pc:docMk/>
          <pc:sldMasterMk cId="2894149615" sldId="2147483685"/>
        </pc:sldMasterMkLst>
        <pc:sldLayoutChg chg="add del">
          <pc:chgData name="Tejasri Masina" userId="bc3ce4e5aa13cfa6" providerId="Windows Live" clId="Web-{8FB2C8C3-A1E3-4D66-A833-6321B6BF5390}" dt="2023-07-01T08:39:02.961" v="35"/>
          <pc:sldLayoutMkLst>
            <pc:docMk/>
            <pc:sldMasterMk cId="2894149615" sldId="2147483685"/>
            <pc:sldLayoutMk cId="3345329296" sldId="2147483674"/>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2157337725" sldId="2147483675"/>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2635668718" sldId="2147483676"/>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2938466534" sldId="2147483677"/>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91444756" sldId="2147483678"/>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2501654904" sldId="2147483679"/>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3489409712" sldId="2147483680"/>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1635280130" sldId="2147483681"/>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3122862944" sldId="2147483682"/>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1799545872" sldId="2147483683"/>
          </pc:sldLayoutMkLst>
        </pc:sldLayoutChg>
        <pc:sldLayoutChg chg="add del">
          <pc:chgData name="Tejasri Masina" userId="bc3ce4e5aa13cfa6" providerId="Windows Live" clId="Web-{8FB2C8C3-A1E3-4D66-A833-6321B6BF5390}" dt="2023-07-01T08:39:02.961" v="35"/>
          <pc:sldLayoutMkLst>
            <pc:docMk/>
            <pc:sldMasterMk cId="2894149615" sldId="2147483685"/>
            <pc:sldLayoutMk cId="3506017326" sldId="2147483684"/>
          </pc:sldLayoutMkLst>
        </pc:sldLayoutChg>
      </pc:sldMasterChg>
      <pc:sldMasterChg chg="add addSldLayout">
        <pc:chgData name="Tejasri Masina" userId="bc3ce4e5aa13cfa6" providerId="Windows Live" clId="Web-{8FB2C8C3-A1E3-4D66-A833-6321B6BF5390}" dt="2023-07-01T08:39:02.961" v="35"/>
        <pc:sldMasterMkLst>
          <pc:docMk/>
          <pc:sldMasterMk cId="1383281819" sldId="2147483775"/>
        </pc:sldMasterMkLst>
        <pc:sldLayoutChg chg="add">
          <pc:chgData name="Tejasri Masina" userId="bc3ce4e5aa13cfa6" providerId="Windows Live" clId="Web-{8FB2C8C3-A1E3-4D66-A833-6321B6BF5390}" dt="2023-07-01T08:39:02.961" v="35"/>
          <pc:sldLayoutMkLst>
            <pc:docMk/>
            <pc:sldMasterMk cId="1383281819" sldId="2147483775"/>
            <pc:sldLayoutMk cId="2220308085" sldId="2147483764"/>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1469272143" sldId="2147483765"/>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538060030" sldId="2147483766"/>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1238538786" sldId="2147483767"/>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1167187269" sldId="2147483768"/>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3392670750" sldId="2147483769"/>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1918606564" sldId="2147483770"/>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2202583747" sldId="2147483771"/>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2654637046" sldId="2147483772"/>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2235992946" sldId="2147483773"/>
          </pc:sldLayoutMkLst>
        </pc:sldLayoutChg>
        <pc:sldLayoutChg chg="add">
          <pc:chgData name="Tejasri Masina" userId="bc3ce4e5aa13cfa6" providerId="Windows Live" clId="Web-{8FB2C8C3-A1E3-4D66-A833-6321B6BF5390}" dt="2023-07-01T08:39:02.961" v="35"/>
          <pc:sldLayoutMkLst>
            <pc:docMk/>
            <pc:sldMasterMk cId="1383281819" sldId="2147483775"/>
            <pc:sldLayoutMk cId="3487188266" sldId="214748377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xmlns=""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pPr/>
              <a:t>7/2/2023</a:t>
            </a:fld>
            <a:endParaRPr lang="en-US" dirty="0"/>
          </a:p>
        </p:txBody>
      </p:sp>
      <p:sp>
        <p:nvSpPr>
          <p:cNvPr id="5" name="Footer Placeholder 4">
            <a:extLst>
              <a:ext uri="{FF2B5EF4-FFF2-40B4-BE49-F238E27FC236}">
                <a16:creationId xmlns:a16="http://schemas.microsoft.com/office/drawing/2014/main" xmlns=""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xmlns=""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19186065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833B4E9-7A16-448C-8BE6-B14941A34857}"/>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8" name="Footer Placeholder 7">
            <a:extLst>
              <a:ext uri="{FF2B5EF4-FFF2-40B4-BE49-F238E27FC236}">
                <a16:creationId xmlns:a16="http://schemas.microsoft.com/office/drawing/2014/main" xmlns=""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123853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DDA4EA6-6A1A-48ED-9D79-A438561C7E79}"/>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8" name="Footer Placeholder 7">
            <a:extLst>
              <a:ext uri="{FF2B5EF4-FFF2-40B4-BE49-F238E27FC236}">
                <a16:creationId xmlns:a16="http://schemas.microsoft.com/office/drawing/2014/main" xmlns=""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392670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7FA6BFE-11ED-4FB4-9F65-508B5B0F0DD3}"/>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8" name="Footer Placeholder 7">
            <a:extLst>
              <a:ext uri="{FF2B5EF4-FFF2-40B4-BE49-F238E27FC236}">
                <a16:creationId xmlns:a16="http://schemas.microsoft.com/office/drawing/2014/main" xmlns=""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220258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3D12BC88-6A2B-4851-9568-23A4B74D9F98}"/>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8" name="Footer Placeholder 7">
            <a:extLst>
              <a:ext uri="{FF2B5EF4-FFF2-40B4-BE49-F238E27FC236}">
                <a16:creationId xmlns:a16="http://schemas.microsoft.com/office/drawing/2014/main" xmlns=""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265463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xmlns="" id="{D6953A83-D2BE-4015-8D64-BE93DDFE5D21}"/>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10" name="Footer Placeholder 9">
            <a:extLst>
              <a:ext uri="{FF2B5EF4-FFF2-40B4-BE49-F238E27FC236}">
                <a16:creationId xmlns:a16="http://schemas.microsoft.com/office/drawing/2014/main" xmlns=""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xmlns=""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23599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xmlns=""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xmlns="" id="{C686C0EB-E082-4BAB-99E8-B42F3C28B20F}"/>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13" name="Footer Placeholder 12">
            <a:extLst>
              <a:ext uri="{FF2B5EF4-FFF2-40B4-BE49-F238E27FC236}">
                <a16:creationId xmlns:a16="http://schemas.microsoft.com/office/drawing/2014/main" xmlns=""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xmlns=""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48718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xmlns="" id="{5887FB59-BA77-4864-B9E8-994851250CB4}"/>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7" name="Footer Placeholder 6">
            <a:extLst>
              <a:ext uri="{FF2B5EF4-FFF2-40B4-BE49-F238E27FC236}">
                <a16:creationId xmlns:a16="http://schemas.microsoft.com/office/drawing/2014/main" xmlns=""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xmlns=""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116718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4BF1315B-6865-4A5A-91C1-B75339038903}"/>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6" name="Footer Placeholder 5">
            <a:extLst>
              <a:ext uri="{FF2B5EF4-FFF2-40B4-BE49-F238E27FC236}">
                <a16:creationId xmlns:a16="http://schemas.microsoft.com/office/drawing/2014/main" xmlns=""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xmlns=""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222030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xmlns="" id="{99A93518-F9B5-418F-9883-BEF8359B045A}"/>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10" name="Footer Placeholder 9">
            <a:extLst>
              <a:ext uri="{FF2B5EF4-FFF2-40B4-BE49-F238E27FC236}">
                <a16:creationId xmlns:a16="http://schemas.microsoft.com/office/drawing/2014/main" xmlns=""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xmlns=""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xmlns="" val="146927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xmlns="" id="{71414C9F-CBBD-4D5E-A831-BC0CDFEBCEF3}"/>
              </a:ext>
            </a:extLst>
          </p:cNvPr>
          <p:cNvSpPr>
            <a:spLocks noGrp="1"/>
          </p:cNvSpPr>
          <p:nvPr>
            <p:ph type="dt" sz="half" idx="10"/>
          </p:nvPr>
        </p:nvSpPr>
        <p:spPr/>
        <p:txBody>
          <a:bodyPr/>
          <a:lstStyle/>
          <a:p>
            <a:pPr algn="r"/>
            <a:fld id="{53BEF823-48A5-43FC-BE03-E79964288B41}" type="datetimeFigureOut">
              <a:rPr lang="en-US" smtClean="0"/>
              <a:pPr algn="r"/>
              <a:t>7/2/2023</a:t>
            </a:fld>
            <a:endParaRPr lang="en-US" dirty="0"/>
          </a:p>
        </p:txBody>
      </p:sp>
      <p:sp>
        <p:nvSpPr>
          <p:cNvPr id="10" name="Footer Placeholder 9">
            <a:extLst>
              <a:ext uri="{FF2B5EF4-FFF2-40B4-BE49-F238E27FC236}">
                <a16:creationId xmlns:a16="http://schemas.microsoft.com/office/drawing/2014/main" xmlns=""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xmlns=""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xmlns="" val="53806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xmlns=""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xmlns=""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7/2/2023</a:t>
            </a:fld>
            <a:endParaRPr lang="en-US" dirty="0"/>
          </a:p>
        </p:txBody>
      </p:sp>
      <p:sp>
        <p:nvSpPr>
          <p:cNvPr id="5" name="Footer Placeholder 4">
            <a:extLst>
              <a:ext uri="{FF2B5EF4-FFF2-40B4-BE49-F238E27FC236}">
                <a16:creationId xmlns:a16="http://schemas.microsoft.com/office/drawing/2014/main" xmlns=""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xmlns=""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138328181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20pa1a5430@vishnu.edu.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296.png"/><Relationship Id="rId21" Type="http://schemas.openxmlformats.org/officeDocument/2006/relationships/image" Target="../media/image291.png"/><Relationship Id="rId42" Type="http://schemas.openxmlformats.org/officeDocument/2006/relationships/image" Target="../media/image312.png"/><Relationship Id="rId47" Type="http://schemas.openxmlformats.org/officeDocument/2006/relationships/image" Target="../media/image317.png"/><Relationship Id="rId63" Type="http://schemas.openxmlformats.org/officeDocument/2006/relationships/image" Target="../media/image333.png"/><Relationship Id="rId68" Type="http://schemas.openxmlformats.org/officeDocument/2006/relationships/image" Target="../media/image338.png"/><Relationship Id="rId84" Type="http://schemas.openxmlformats.org/officeDocument/2006/relationships/image" Target="../media/image354.png"/><Relationship Id="rId89" Type="http://schemas.openxmlformats.org/officeDocument/2006/relationships/image" Target="../media/image359.png"/><Relationship Id="rId7" Type="http://schemas.openxmlformats.org/officeDocument/2006/relationships/image" Target="../media/image277.png"/><Relationship Id="rId71" Type="http://schemas.openxmlformats.org/officeDocument/2006/relationships/image" Target="../media/image341.png"/><Relationship Id="rId92" Type="http://schemas.openxmlformats.org/officeDocument/2006/relationships/image" Target="../media/image362.png"/><Relationship Id="rId2" Type="http://schemas.openxmlformats.org/officeDocument/2006/relationships/image" Target="../media/image273.png"/><Relationship Id="rId16" Type="http://schemas.openxmlformats.org/officeDocument/2006/relationships/image" Target="../media/image286.png"/><Relationship Id="rId29" Type="http://schemas.openxmlformats.org/officeDocument/2006/relationships/image" Target="../media/image299.png"/><Relationship Id="rId11" Type="http://schemas.openxmlformats.org/officeDocument/2006/relationships/image" Target="../media/image281.png"/><Relationship Id="rId24" Type="http://schemas.openxmlformats.org/officeDocument/2006/relationships/image" Target="../media/image294.png"/><Relationship Id="rId32" Type="http://schemas.openxmlformats.org/officeDocument/2006/relationships/image" Target="../media/image302.png"/><Relationship Id="rId37" Type="http://schemas.openxmlformats.org/officeDocument/2006/relationships/image" Target="../media/image307.png"/><Relationship Id="rId40" Type="http://schemas.openxmlformats.org/officeDocument/2006/relationships/image" Target="../media/image310.png"/><Relationship Id="rId45" Type="http://schemas.openxmlformats.org/officeDocument/2006/relationships/image" Target="../media/image315.png"/><Relationship Id="rId53" Type="http://schemas.openxmlformats.org/officeDocument/2006/relationships/image" Target="../media/image323.png"/><Relationship Id="rId58" Type="http://schemas.openxmlformats.org/officeDocument/2006/relationships/image" Target="../media/image328.png"/><Relationship Id="rId66" Type="http://schemas.openxmlformats.org/officeDocument/2006/relationships/image" Target="../media/image336.png"/><Relationship Id="rId74" Type="http://schemas.openxmlformats.org/officeDocument/2006/relationships/image" Target="../media/image344.png"/><Relationship Id="rId79" Type="http://schemas.openxmlformats.org/officeDocument/2006/relationships/image" Target="../media/image349.png"/><Relationship Id="rId87" Type="http://schemas.openxmlformats.org/officeDocument/2006/relationships/image" Target="../media/image357.png"/><Relationship Id="rId102" Type="http://schemas.openxmlformats.org/officeDocument/2006/relationships/image" Target="../media/image371.png"/><Relationship Id="rId5" Type="http://schemas.openxmlformats.org/officeDocument/2006/relationships/image" Target="../media/image275.png"/><Relationship Id="rId61" Type="http://schemas.openxmlformats.org/officeDocument/2006/relationships/image" Target="../media/image331.png"/><Relationship Id="rId82" Type="http://schemas.openxmlformats.org/officeDocument/2006/relationships/image" Target="../media/image352.png"/><Relationship Id="rId90" Type="http://schemas.openxmlformats.org/officeDocument/2006/relationships/image" Target="../media/image360.png"/><Relationship Id="rId95" Type="http://schemas.openxmlformats.org/officeDocument/2006/relationships/image" Target="../media/image270.png"/><Relationship Id="rId19" Type="http://schemas.openxmlformats.org/officeDocument/2006/relationships/image" Target="../media/image289.png"/><Relationship Id="rId14" Type="http://schemas.openxmlformats.org/officeDocument/2006/relationships/image" Target="../media/image284.png"/><Relationship Id="rId22" Type="http://schemas.openxmlformats.org/officeDocument/2006/relationships/image" Target="../media/image292.png"/><Relationship Id="rId27" Type="http://schemas.openxmlformats.org/officeDocument/2006/relationships/image" Target="../media/image297.png"/><Relationship Id="rId30" Type="http://schemas.openxmlformats.org/officeDocument/2006/relationships/image" Target="../media/image300.png"/><Relationship Id="rId35" Type="http://schemas.openxmlformats.org/officeDocument/2006/relationships/image" Target="../media/image305.png"/><Relationship Id="rId43" Type="http://schemas.openxmlformats.org/officeDocument/2006/relationships/image" Target="../media/image313.png"/><Relationship Id="rId48" Type="http://schemas.openxmlformats.org/officeDocument/2006/relationships/image" Target="../media/image318.png"/><Relationship Id="rId56" Type="http://schemas.openxmlformats.org/officeDocument/2006/relationships/image" Target="../media/image326.png"/><Relationship Id="rId64" Type="http://schemas.openxmlformats.org/officeDocument/2006/relationships/image" Target="../media/image334.png"/><Relationship Id="rId69" Type="http://schemas.openxmlformats.org/officeDocument/2006/relationships/image" Target="../media/image339.png"/><Relationship Id="rId77" Type="http://schemas.openxmlformats.org/officeDocument/2006/relationships/image" Target="../media/image347.png"/><Relationship Id="rId100" Type="http://schemas.openxmlformats.org/officeDocument/2006/relationships/image" Target="../media/image369.png"/><Relationship Id="rId105" Type="http://schemas.openxmlformats.org/officeDocument/2006/relationships/image" Target="../media/image374.png"/><Relationship Id="rId8" Type="http://schemas.openxmlformats.org/officeDocument/2006/relationships/image" Target="../media/image278.png"/><Relationship Id="rId51" Type="http://schemas.openxmlformats.org/officeDocument/2006/relationships/image" Target="../media/image321.png"/><Relationship Id="rId72" Type="http://schemas.openxmlformats.org/officeDocument/2006/relationships/image" Target="../media/image342.png"/><Relationship Id="rId80" Type="http://schemas.openxmlformats.org/officeDocument/2006/relationships/image" Target="../media/image350.png"/><Relationship Id="rId85" Type="http://schemas.openxmlformats.org/officeDocument/2006/relationships/image" Target="../media/image355.png"/><Relationship Id="rId93" Type="http://schemas.openxmlformats.org/officeDocument/2006/relationships/image" Target="../media/image363.png"/><Relationship Id="rId98" Type="http://schemas.openxmlformats.org/officeDocument/2006/relationships/image" Target="../media/image367.png"/><Relationship Id="rId3" Type="http://schemas.openxmlformats.org/officeDocument/2006/relationships/image" Target="../media/image130.png"/><Relationship Id="rId12" Type="http://schemas.openxmlformats.org/officeDocument/2006/relationships/image" Target="../media/image282.png"/><Relationship Id="rId17" Type="http://schemas.openxmlformats.org/officeDocument/2006/relationships/image" Target="../media/image287.png"/><Relationship Id="rId25" Type="http://schemas.openxmlformats.org/officeDocument/2006/relationships/image" Target="../media/image295.png"/><Relationship Id="rId33" Type="http://schemas.openxmlformats.org/officeDocument/2006/relationships/image" Target="../media/image303.png"/><Relationship Id="rId38" Type="http://schemas.openxmlformats.org/officeDocument/2006/relationships/image" Target="../media/image308.png"/><Relationship Id="rId46" Type="http://schemas.openxmlformats.org/officeDocument/2006/relationships/image" Target="../media/image316.png"/><Relationship Id="rId59" Type="http://schemas.openxmlformats.org/officeDocument/2006/relationships/image" Target="../media/image329.png"/><Relationship Id="rId67" Type="http://schemas.openxmlformats.org/officeDocument/2006/relationships/image" Target="../media/image337.png"/><Relationship Id="rId103" Type="http://schemas.openxmlformats.org/officeDocument/2006/relationships/image" Target="../media/image372.png"/><Relationship Id="rId20" Type="http://schemas.openxmlformats.org/officeDocument/2006/relationships/image" Target="../media/image290.png"/><Relationship Id="rId41" Type="http://schemas.openxmlformats.org/officeDocument/2006/relationships/image" Target="../media/image311.png"/><Relationship Id="rId54" Type="http://schemas.openxmlformats.org/officeDocument/2006/relationships/image" Target="../media/image324.png"/><Relationship Id="rId62" Type="http://schemas.openxmlformats.org/officeDocument/2006/relationships/image" Target="../media/image332.png"/><Relationship Id="rId70" Type="http://schemas.openxmlformats.org/officeDocument/2006/relationships/image" Target="../media/image340.png"/><Relationship Id="rId75" Type="http://schemas.openxmlformats.org/officeDocument/2006/relationships/image" Target="../media/image345.png"/><Relationship Id="rId83" Type="http://schemas.openxmlformats.org/officeDocument/2006/relationships/image" Target="../media/image353.png"/><Relationship Id="rId88" Type="http://schemas.openxmlformats.org/officeDocument/2006/relationships/image" Target="../media/image358.png"/><Relationship Id="rId91" Type="http://schemas.openxmlformats.org/officeDocument/2006/relationships/image" Target="../media/image361.png"/><Relationship Id="rId96" Type="http://schemas.openxmlformats.org/officeDocument/2006/relationships/image" Target="../media/image365.png"/><Relationship Id="rId1" Type="http://schemas.openxmlformats.org/officeDocument/2006/relationships/slideLayout" Target="../slideLayouts/slideLayout7.xml"/><Relationship Id="rId6" Type="http://schemas.openxmlformats.org/officeDocument/2006/relationships/image" Target="../media/image276.png"/><Relationship Id="rId15" Type="http://schemas.openxmlformats.org/officeDocument/2006/relationships/image" Target="../media/image285.png"/><Relationship Id="rId23" Type="http://schemas.openxmlformats.org/officeDocument/2006/relationships/image" Target="../media/image293.png"/><Relationship Id="rId28" Type="http://schemas.openxmlformats.org/officeDocument/2006/relationships/image" Target="../media/image298.png"/><Relationship Id="rId36" Type="http://schemas.openxmlformats.org/officeDocument/2006/relationships/image" Target="../media/image306.png"/><Relationship Id="rId49" Type="http://schemas.openxmlformats.org/officeDocument/2006/relationships/image" Target="../media/image319.png"/><Relationship Id="rId57" Type="http://schemas.openxmlformats.org/officeDocument/2006/relationships/image" Target="../media/image327.png"/><Relationship Id="rId10" Type="http://schemas.openxmlformats.org/officeDocument/2006/relationships/image" Target="../media/image280.png"/><Relationship Id="rId31" Type="http://schemas.openxmlformats.org/officeDocument/2006/relationships/image" Target="../media/image301.png"/><Relationship Id="rId44" Type="http://schemas.openxmlformats.org/officeDocument/2006/relationships/image" Target="../media/image314.png"/><Relationship Id="rId52" Type="http://schemas.openxmlformats.org/officeDocument/2006/relationships/image" Target="../media/image322.png"/><Relationship Id="rId60" Type="http://schemas.openxmlformats.org/officeDocument/2006/relationships/image" Target="../media/image330.png"/><Relationship Id="rId65" Type="http://schemas.openxmlformats.org/officeDocument/2006/relationships/image" Target="../media/image335.png"/><Relationship Id="rId73" Type="http://schemas.openxmlformats.org/officeDocument/2006/relationships/image" Target="../media/image343.png"/><Relationship Id="rId78" Type="http://schemas.openxmlformats.org/officeDocument/2006/relationships/image" Target="../media/image348.png"/><Relationship Id="rId81" Type="http://schemas.openxmlformats.org/officeDocument/2006/relationships/image" Target="../media/image351.png"/><Relationship Id="rId86" Type="http://schemas.openxmlformats.org/officeDocument/2006/relationships/image" Target="../media/image356.png"/><Relationship Id="rId94" Type="http://schemas.openxmlformats.org/officeDocument/2006/relationships/image" Target="../media/image364.png"/><Relationship Id="rId99" Type="http://schemas.openxmlformats.org/officeDocument/2006/relationships/image" Target="../media/image368.png"/><Relationship Id="rId101" Type="http://schemas.openxmlformats.org/officeDocument/2006/relationships/image" Target="../media/image370.png"/><Relationship Id="rId4" Type="http://schemas.openxmlformats.org/officeDocument/2006/relationships/image" Target="../media/image274.png"/><Relationship Id="rId9" Type="http://schemas.openxmlformats.org/officeDocument/2006/relationships/image" Target="../media/image279.png"/><Relationship Id="rId13" Type="http://schemas.openxmlformats.org/officeDocument/2006/relationships/image" Target="../media/image283.png"/><Relationship Id="rId18" Type="http://schemas.openxmlformats.org/officeDocument/2006/relationships/image" Target="../media/image288.png"/><Relationship Id="rId39" Type="http://schemas.openxmlformats.org/officeDocument/2006/relationships/image" Target="../media/image309.png"/><Relationship Id="rId34" Type="http://schemas.openxmlformats.org/officeDocument/2006/relationships/image" Target="../media/image304.png"/><Relationship Id="rId50" Type="http://schemas.openxmlformats.org/officeDocument/2006/relationships/image" Target="../media/image320.png"/><Relationship Id="rId55" Type="http://schemas.openxmlformats.org/officeDocument/2006/relationships/image" Target="../media/image325.png"/><Relationship Id="rId76" Type="http://schemas.openxmlformats.org/officeDocument/2006/relationships/image" Target="../media/image346.png"/><Relationship Id="rId97" Type="http://schemas.openxmlformats.org/officeDocument/2006/relationships/image" Target="../media/image366.png"/><Relationship Id="rId104" Type="http://schemas.openxmlformats.org/officeDocument/2006/relationships/image" Target="../media/image373.png"/></Relationships>
</file>

<file path=ppt/slides/_rels/slide11.xml.rels><?xml version="1.0" encoding="UTF-8" standalone="yes"?>
<Relationships xmlns="http://schemas.openxmlformats.org/package/2006/relationships"><Relationship Id="rId13" Type="http://schemas.openxmlformats.org/officeDocument/2006/relationships/image" Target="../media/image386.png"/><Relationship Id="rId18" Type="http://schemas.openxmlformats.org/officeDocument/2006/relationships/image" Target="../media/image391.png"/><Relationship Id="rId26" Type="http://schemas.openxmlformats.org/officeDocument/2006/relationships/image" Target="../media/image399.png"/><Relationship Id="rId39" Type="http://schemas.openxmlformats.org/officeDocument/2006/relationships/image" Target="../media/image412.png"/><Relationship Id="rId21" Type="http://schemas.openxmlformats.org/officeDocument/2006/relationships/image" Target="../media/image394.png"/><Relationship Id="rId34" Type="http://schemas.openxmlformats.org/officeDocument/2006/relationships/image" Target="../media/image407.png"/><Relationship Id="rId42" Type="http://schemas.openxmlformats.org/officeDocument/2006/relationships/image" Target="../media/image415.png"/><Relationship Id="rId47" Type="http://schemas.openxmlformats.org/officeDocument/2006/relationships/image" Target="../media/image420.png"/><Relationship Id="rId50" Type="http://schemas.openxmlformats.org/officeDocument/2006/relationships/image" Target="../media/image423.png"/><Relationship Id="rId55" Type="http://schemas.openxmlformats.org/officeDocument/2006/relationships/image" Target="../media/image428.png"/><Relationship Id="rId63" Type="http://schemas.openxmlformats.org/officeDocument/2006/relationships/image" Target="../media/image436.png"/><Relationship Id="rId68" Type="http://schemas.openxmlformats.org/officeDocument/2006/relationships/image" Target="../media/image441.jpeg"/><Relationship Id="rId76" Type="http://schemas.openxmlformats.org/officeDocument/2006/relationships/image" Target="../media/image449.png"/><Relationship Id="rId7" Type="http://schemas.openxmlformats.org/officeDocument/2006/relationships/image" Target="../media/image380.png"/><Relationship Id="rId71" Type="http://schemas.openxmlformats.org/officeDocument/2006/relationships/image" Target="../media/image444.png"/><Relationship Id="rId2" Type="http://schemas.openxmlformats.org/officeDocument/2006/relationships/image" Target="../media/image375.png"/><Relationship Id="rId16" Type="http://schemas.openxmlformats.org/officeDocument/2006/relationships/image" Target="../media/image389.png"/><Relationship Id="rId29" Type="http://schemas.openxmlformats.org/officeDocument/2006/relationships/image" Target="../media/image402.png"/><Relationship Id="rId11" Type="http://schemas.openxmlformats.org/officeDocument/2006/relationships/image" Target="../media/image384.png"/><Relationship Id="rId24" Type="http://schemas.openxmlformats.org/officeDocument/2006/relationships/image" Target="../media/image397.png"/><Relationship Id="rId32" Type="http://schemas.openxmlformats.org/officeDocument/2006/relationships/image" Target="../media/image405.png"/><Relationship Id="rId37" Type="http://schemas.openxmlformats.org/officeDocument/2006/relationships/image" Target="../media/image410.png"/><Relationship Id="rId40" Type="http://schemas.openxmlformats.org/officeDocument/2006/relationships/image" Target="../media/image413.png"/><Relationship Id="rId45" Type="http://schemas.openxmlformats.org/officeDocument/2006/relationships/image" Target="../media/image418.png"/><Relationship Id="rId53" Type="http://schemas.openxmlformats.org/officeDocument/2006/relationships/image" Target="../media/image426.png"/><Relationship Id="rId58" Type="http://schemas.openxmlformats.org/officeDocument/2006/relationships/image" Target="../media/image431.png"/><Relationship Id="rId66" Type="http://schemas.openxmlformats.org/officeDocument/2006/relationships/image" Target="../media/image439.png"/><Relationship Id="rId74" Type="http://schemas.openxmlformats.org/officeDocument/2006/relationships/image" Target="../media/image447.png"/><Relationship Id="rId5" Type="http://schemas.openxmlformats.org/officeDocument/2006/relationships/image" Target="../media/image378.png"/><Relationship Id="rId15" Type="http://schemas.openxmlformats.org/officeDocument/2006/relationships/image" Target="../media/image388.png"/><Relationship Id="rId23" Type="http://schemas.openxmlformats.org/officeDocument/2006/relationships/image" Target="../media/image396.png"/><Relationship Id="rId28" Type="http://schemas.openxmlformats.org/officeDocument/2006/relationships/image" Target="../media/image401.png"/><Relationship Id="rId36" Type="http://schemas.openxmlformats.org/officeDocument/2006/relationships/image" Target="../media/image409.png"/><Relationship Id="rId49" Type="http://schemas.openxmlformats.org/officeDocument/2006/relationships/image" Target="../media/image422.png"/><Relationship Id="rId57" Type="http://schemas.openxmlformats.org/officeDocument/2006/relationships/image" Target="../media/image430.png"/><Relationship Id="rId61" Type="http://schemas.openxmlformats.org/officeDocument/2006/relationships/image" Target="../media/image434.png"/><Relationship Id="rId10" Type="http://schemas.openxmlformats.org/officeDocument/2006/relationships/image" Target="../media/image383.png"/><Relationship Id="rId19" Type="http://schemas.openxmlformats.org/officeDocument/2006/relationships/image" Target="../media/image392.png"/><Relationship Id="rId31" Type="http://schemas.openxmlformats.org/officeDocument/2006/relationships/image" Target="../media/image404.png"/><Relationship Id="rId44" Type="http://schemas.openxmlformats.org/officeDocument/2006/relationships/image" Target="../media/image417.png"/><Relationship Id="rId52" Type="http://schemas.openxmlformats.org/officeDocument/2006/relationships/image" Target="../media/image425.png"/><Relationship Id="rId60" Type="http://schemas.openxmlformats.org/officeDocument/2006/relationships/image" Target="../media/image433.png"/><Relationship Id="rId65" Type="http://schemas.openxmlformats.org/officeDocument/2006/relationships/image" Target="../media/image438.png"/><Relationship Id="rId73" Type="http://schemas.openxmlformats.org/officeDocument/2006/relationships/image" Target="../media/image446.png"/><Relationship Id="rId4" Type="http://schemas.openxmlformats.org/officeDocument/2006/relationships/image" Target="../media/image377.png"/><Relationship Id="rId9" Type="http://schemas.openxmlformats.org/officeDocument/2006/relationships/image" Target="../media/image382.png"/><Relationship Id="rId14" Type="http://schemas.openxmlformats.org/officeDocument/2006/relationships/image" Target="../media/image387.png"/><Relationship Id="rId22" Type="http://schemas.openxmlformats.org/officeDocument/2006/relationships/image" Target="../media/image395.png"/><Relationship Id="rId27" Type="http://schemas.openxmlformats.org/officeDocument/2006/relationships/image" Target="../media/image400.png"/><Relationship Id="rId30" Type="http://schemas.openxmlformats.org/officeDocument/2006/relationships/image" Target="../media/image403.png"/><Relationship Id="rId35" Type="http://schemas.openxmlformats.org/officeDocument/2006/relationships/image" Target="../media/image408.png"/><Relationship Id="rId43" Type="http://schemas.openxmlformats.org/officeDocument/2006/relationships/image" Target="../media/image416.png"/><Relationship Id="rId48" Type="http://schemas.openxmlformats.org/officeDocument/2006/relationships/image" Target="../media/image421.png"/><Relationship Id="rId56" Type="http://schemas.openxmlformats.org/officeDocument/2006/relationships/image" Target="../media/image429.png"/><Relationship Id="rId64" Type="http://schemas.openxmlformats.org/officeDocument/2006/relationships/image" Target="../media/image437.png"/><Relationship Id="rId69" Type="http://schemas.openxmlformats.org/officeDocument/2006/relationships/image" Target="../media/image442.png"/><Relationship Id="rId8" Type="http://schemas.openxmlformats.org/officeDocument/2006/relationships/image" Target="../media/image381.png"/><Relationship Id="rId51" Type="http://schemas.openxmlformats.org/officeDocument/2006/relationships/image" Target="../media/image424.png"/><Relationship Id="rId72" Type="http://schemas.openxmlformats.org/officeDocument/2006/relationships/image" Target="../media/image445.png"/><Relationship Id="rId3" Type="http://schemas.openxmlformats.org/officeDocument/2006/relationships/image" Target="../media/image376.png"/><Relationship Id="rId12" Type="http://schemas.openxmlformats.org/officeDocument/2006/relationships/image" Target="../media/image385.png"/><Relationship Id="rId17" Type="http://schemas.openxmlformats.org/officeDocument/2006/relationships/image" Target="../media/image390.png"/><Relationship Id="rId25" Type="http://schemas.openxmlformats.org/officeDocument/2006/relationships/image" Target="../media/image398.png"/><Relationship Id="rId33" Type="http://schemas.openxmlformats.org/officeDocument/2006/relationships/image" Target="../media/image406.png"/><Relationship Id="rId38" Type="http://schemas.openxmlformats.org/officeDocument/2006/relationships/image" Target="../media/image411.png"/><Relationship Id="rId46" Type="http://schemas.openxmlformats.org/officeDocument/2006/relationships/image" Target="../media/image419.png"/><Relationship Id="rId59" Type="http://schemas.openxmlformats.org/officeDocument/2006/relationships/image" Target="../media/image432.png"/><Relationship Id="rId67" Type="http://schemas.openxmlformats.org/officeDocument/2006/relationships/image" Target="../media/image440.png"/><Relationship Id="rId20" Type="http://schemas.openxmlformats.org/officeDocument/2006/relationships/image" Target="../media/image393.png"/><Relationship Id="rId41" Type="http://schemas.openxmlformats.org/officeDocument/2006/relationships/image" Target="../media/image414.png"/><Relationship Id="rId54" Type="http://schemas.openxmlformats.org/officeDocument/2006/relationships/image" Target="../media/image427.png"/><Relationship Id="rId62" Type="http://schemas.openxmlformats.org/officeDocument/2006/relationships/image" Target="../media/image435.png"/><Relationship Id="rId70" Type="http://schemas.openxmlformats.org/officeDocument/2006/relationships/image" Target="../media/image443.png"/><Relationship Id="rId75" Type="http://schemas.openxmlformats.org/officeDocument/2006/relationships/image" Target="../media/image448.png"/><Relationship Id="rId1" Type="http://schemas.openxmlformats.org/officeDocument/2006/relationships/slideLayout" Target="../slideLayouts/slideLayout7.xml"/><Relationship Id="rId6" Type="http://schemas.openxmlformats.org/officeDocument/2006/relationships/image" Target="../media/image379.png"/></Relationships>
</file>

<file path=ppt/slides/_rels/slide12.xml.rels><?xml version="1.0" encoding="UTF-8" standalone="yes"?>
<Relationships xmlns="http://schemas.openxmlformats.org/package/2006/relationships"><Relationship Id="rId13" Type="http://schemas.openxmlformats.org/officeDocument/2006/relationships/image" Target="../media/image461.png"/><Relationship Id="rId18" Type="http://schemas.openxmlformats.org/officeDocument/2006/relationships/image" Target="../media/image466.png"/><Relationship Id="rId26" Type="http://schemas.openxmlformats.org/officeDocument/2006/relationships/image" Target="../media/image474.png"/><Relationship Id="rId39" Type="http://schemas.openxmlformats.org/officeDocument/2006/relationships/image" Target="../media/image487.png"/><Relationship Id="rId21" Type="http://schemas.openxmlformats.org/officeDocument/2006/relationships/image" Target="../media/image469.png"/><Relationship Id="rId34" Type="http://schemas.openxmlformats.org/officeDocument/2006/relationships/image" Target="../media/image482.png"/><Relationship Id="rId42" Type="http://schemas.openxmlformats.org/officeDocument/2006/relationships/image" Target="../media/image490.png"/><Relationship Id="rId47" Type="http://schemas.openxmlformats.org/officeDocument/2006/relationships/image" Target="../media/image495.png"/><Relationship Id="rId50" Type="http://schemas.openxmlformats.org/officeDocument/2006/relationships/image" Target="../media/image498.png"/><Relationship Id="rId55" Type="http://schemas.openxmlformats.org/officeDocument/2006/relationships/image" Target="../media/image503.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5" Type="http://schemas.openxmlformats.org/officeDocument/2006/relationships/image" Target="../media/image473.png"/><Relationship Id="rId33" Type="http://schemas.openxmlformats.org/officeDocument/2006/relationships/image" Target="../media/image481.png"/><Relationship Id="rId38" Type="http://schemas.openxmlformats.org/officeDocument/2006/relationships/image" Target="../media/image486.png"/><Relationship Id="rId46" Type="http://schemas.openxmlformats.org/officeDocument/2006/relationships/image" Target="../media/image494.png"/><Relationship Id="rId2" Type="http://schemas.openxmlformats.org/officeDocument/2006/relationships/image" Target="../media/image450.png"/><Relationship Id="rId16" Type="http://schemas.openxmlformats.org/officeDocument/2006/relationships/image" Target="../media/image464.png"/><Relationship Id="rId20" Type="http://schemas.openxmlformats.org/officeDocument/2006/relationships/image" Target="../media/image468.png"/><Relationship Id="rId29" Type="http://schemas.openxmlformats.org/officeDocument/2006/relationships/image" Target="../media/image477.png"/><Relationship Id="rId41" Type="http://schemas.openxmlformats.org/officeDocument/2006/relationships/image" Target="../media/image489.png"/><Relationship Id="rId54" Type="http://schemas.openxmlformats.org/officeDocument/2006/relationships/image" Target="../media/image502.png"/><Relationship Id="rId1" Type="http://schemas.openxmlformats.org/officeDocument/2006/relationships/slideLayout" Target="../slideLayouts/slideLayout7.xml"/><Relationship Id="rId6" Type="http://schemas.openxmlformats.org/officeDocument/2006/relationships/image" Target="../media/image454.png"/><Relationship Id="rId11" Type="http://schemas.openxmlformats.org/officeDocument/2006/relationships/image" Target="../media/image459.png"/><Relationship Id="rId24" Type="http://schemas.openxmlformats.org/officeDocument/2006/relationships/image" Target="../media/image472.png"/><Relationship Id="rId32" Type="http://schemas.openxmlformats.org/officeDocument/2006/relationships/image" Target="../media/image480.png"/><Relationship Id="rId37" Type="http://schemas.openxmlformats.org/officeDocument/2006/relationships/image" Target="../media/image485.png"/><Relationship Id="rId40" Type="http://schemas.openxmlformats.org/officeDocument/2006/relationships/image" Target="../media/image488.png"/><Relationship Id="rId45" Type="http://schemas.openxmlformats.org/officeDocument/2006/relationships/image" Target="../media/image493.png"/><Relationship Id="rId53" Type="http://schemas.openxmlformats.org/officeDocument/2006/relationships/image" Target="../media/image501.png"/><Relationship Id="rId5" Type="http://schemas.openxmlformats.org/officeDocument/2006/relationships/image" Target="../media/image453.png"/><Relationship Id="rId15" Type="http://schemas.openxmlformats.org/officeDocument/2006/relationships/image" Target="../media/image463.jpeg"/><Relationship Id="rId23" Type="http://schemas.openxmlformats.org/officeDocument/2006/relationships/image" Target="../media/image471.png"/><Relationship Id="rId28" Type="http://schemas.openxmlformats.org/officeDocument/2006/relationships/image" Target="../media/image476.png"/><Relationship Id="rId36" Type="http://schemas.openxmlformats.org/officeDocument/2006/relationships/image" Target="../media/image484.png"/><Relationship Id="rId49" Type="http://schemas.openxmlformats.org/officeDocument/2006/relationships/image" Target="../media/image497.png"/><Relationship Id="rId10" Type="http://schemas.openxmlformats.org/officeDocument/2006/relationships/image" Target="../media/image458.png"/><Relationship Id="rId19" Type="http://schemas.openxmlformats.org/officeDocument/2006/relationships/image" Target="../media/image467.png"/><Relationship Id="rId31" Type="http://schemas.openxmlformats.org/officeDocument/2006/relationships/image" Target="../media/image479.png"/><Relationship Id="rId44" Type="http://schemas.openxmlformats.org/officeDocument/2006/relationships/image" Target="../media/image492.png"/><Relationship Id="rId52" Type="http://schemas.openxmlformats.org/officeDocument/2006/relationships/image" Target="../media/image500.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jpeg"/><Relationship Id="rId22" Type="http://schemas.openxmlformats.org/officeDocument/2006/relationships/image" Target="../media/image470.png"/><Relationship Id="rId27" Type="http://schemas.openxmlformats.org/officeDocument/2006/relationships/image" Target="../media/image475.png"/><Relationship Id="rId30" Type="http://schemas.openxmlformats.org/officeDocument/2006/relationships/image" Target="../media/image478.png"/><Relationship Id="rId35" Type="http://schemas.openxmlformats.org/officeDocument/2006/relationships/image" Target="../media/image483.png"/><Relationship Id="rId43" Type="http://schemas.openxmlformats.org/officeDocument/2006/relationships/image" Target="../media/image491.png"/><Relationship Id="rId48" Type="http://schemas.openxmlformats.org/officeDocument/2006/relationships/image" Target="../media/image496.png"/><Relationship Id="rId56" Type="http://schemas.openxmlformats.org/officeDocument/2006/relationships/image" Target="../media/image504.png"/><Relationship Id="rId8" Type="http://schemas.openxmlformats.org/officeDocument/2006/relationships/image" Target="../media/image456.png"/><Relationship Id="rId51" Type="http://schemas.openxmlformats.org/officeDocument/2006/relationships/image" Target="../media/image499.png"/><Relationship Id="rId3" Type="http://schemas.openxmlformats.org/officeDocument/2006/relationships/image" Target="../media/image451.png"/></Relationships>
</file>

<file path=ppt/slides/_rels/slide13.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16.png"/><Relationship Id="rId3" Type="http://schemas.openxmlformats.org/officeDocument/2006/relationships/image" Target="../media/image506.jpeg"/><Relationship Id="rId7" Type="http://schemas.openxmlformats.org/officeDocument/2006/relationships/image" Target="../media/image510.png"/><Relationship Id="rId12" Type="http://schemas.openxmlformats.org/officeDocument/2006/relationships/image" Target="../media/image515.png"/><Relationship Id="rId2" Type="http://schemas.openxmlformats.org/officeDocument/2006/relationships/image" Target="../media/image505.jpeg"/><Relationship Id="rId16" Type="http://schemas.openxmlformats.org/officeDocument/2006/relationships/image" Target="../media/image519.png"/><Relationship Id="rId1" Type="http://schemas.openxmlformats.org/officeDocument/2006/relationships/slideLayout" Target="../slideLayouts/slideLayout7.xml"/><Relationship Id="rId6" Type="http://schemas.openxmlformats.org/officeDocument/2006/relationships/image" Target="../media/image509.png"/><Relationship Id="rId11" Type="http://schemas.openxmlformats.org/officeDocument/2006/relationships/image" Target="../media/image514.png"/><Relationship Id="rId5" Type="http://schemas.openxmlformats.org/officeDocument/2006/relationships/image" Target="../media/image508.png"/><Relationship Id="rId15" Type="http://schemas.openxmlformats.org/officeDocument/2006/relationships/image" Target="../media/image518.png"/><Relationship Id="rId10" Type="http://schemas.openxmlformats.org/officeDocument/2006/relationships/image" Target="../media/image513.png"/><Relationship Id="rId4" Type="http://schemas.openxmlformats.org/officeDocument/2006/relationships/image" Target="../media/image507.png"/><Relationship Id="rId9" Type="http://schemas.openxmlformats.org/officeDocument/2006/relationships/image" Target="../media/image512.png"/><Relationship Id="rId14" Type="http://schemas.openxmlformats.org/officeDocument/2006/relationships/image" Target="../media/image517.png"/></Relationships>
</file>

<file path=ppt/slides/_rels/slide1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image" Target="../media/image520.png"/><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7.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jpe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jpe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15.xml.rels><?xml version="1.0" encoding="UTF-8" standalone="yes"?>
<Relationships xmlns="http://schemas.openxmlformats.org/package/2006/relationships"><Relationship Id="rId13" Type="http://schemas.openxmlformats.org/officeDocument/2006/relationships/image" Target="../media/image557.png"/><Relationship Id="rId18" Type="http://schemas.openxmlformats.org/officeDocument/2006/relationships/image" Target="../media/image562.png"/><Relationship Id="rId26" Type="http://schemas.openxmlformats.org/officeDocument/2006/relationships/image" Target="../media/image508.png"/><Relationship Id="rId39" Type="http://schemas.openxmlformats.org/officeDocument/2006/relationships/image" Target="../media/image580.png"/><Relationship Id="rId21" Type="http://schemas.openxmlformats.org/officeDocument/2006/relationships/image" Target="../media/image565.png"/><Relationship Id="rId34" Type="http://schemas.openxmlformats.org/officeDocument/2006/relationships/image" Target="../media/image575.png"/><Relationship Id="rId42" Type="http://schemas.openxmlformats.org/officeDocument/2006/relationships/image" Target="../media/image583.png"/><Relationship Id="rId47" Type="http://schemas.openxmlformats.org/officeDocument/2006/relationships/image" Target="../media/image588.png"/><Relationship Id="rId50" Type="http://schemas.openxmlformats.org/officeDocument/2006/relationships/image" Target="../media/image591.png"/><Relationship Id="rId55" Type="http://schemas.openxmlformats.org/officeDocument/2006/relationships/image" Target="../media/image596.png"/><Relationship Id="rId63" Type="http://schemas.openxmlformats.org/officeDocument/2006/relationships/image" Target="../media/image603.png"/><Relationship Id="rId68" Type="http://schemas.openxmlformats.org/officeDocument/2006/relationships/image" Target="../media/image608.png"/><Relationship Id="rId76" Type="http://schemas.openxmlformats.org/officeDocument/2006/relationships/image" Target="../media/image616.png"/><Relationship Id="rId7" Type="http://schemas.openxmlformats.org/officeDocument/2006/relationships/image" Target="../media/image551.png"/><Relationship Id="rId71" Type="http://schemas.openxmlformats.org/officeDocument/2006/relationships/image" Target="../media/image611.png"/><Relationship Id="rId2" Type="http://schemas.openxmlformats.org/officeDocument/2006/relationships/image" Target="../media/image546.png"/><Relationship Id="rId16" Type="http://schemas.openxmlformats.org/officeDocument/2006/relationships/image" Target="../media/image560.png"/><Relationship Id="rId29" Type="http://schemas.openxmlformats.org/officeDocument/2006/relationships/image" Target="../media/image570.png"/><Relationship Id="rId11" Type="http://schemas.openxmlformats.org/officeDocument/2006/relationships/image" Target="../media/image555.png"/><Relationship Id="rId24" Type="http://schemas.openxmlformats.org/officeDocument/2006/relationships/image" Target="../media/image568.png"/><Relationship Id="rId32" Type="http://schemas.openxmlformats.org/officeDocument/2006/relationships/image" Target="../media/image573.png"/><Relationship Id="rId37" Type="http://schemas.openxmlformats.org/officeDocument/2006/relationships/image" Target="../media/image578.png"/><Relationship Id="rId40" Type="http://schemas.openxmlformats.org/officeDocument/2006/relationships/image" Target="../media/image581.png"/><Relationship Id="rId45" Type="http://schemas.openxmlformats.org/officeDocument/2006/relationships/image" Target="../media/image586.png"/><Relationship Id="rId53" Type="http://schemas.openxmlformats.org/officeDocument/2006/relationships/image" Target="../media/image594.png"/><Relationship Id="rId58" Type="http://schemas.openxmlformats.org/officeDocument/2006/relationships/image" Target="../media/image599.png"/><Relationship Id="rId66" Type="http://schemas.openxmlformats.org/officeDocument/2006/relationships/image" Target="../media/image606.png"/><Relationship Id="rId74" Type="http://schemas.openxmlformats.org/officeDocument/2006/relationships/image" Target="../media/image614.png"/><Relationship Id="rId5" Type="http://schemas.openxmlformats.org/officeDocument/2006/relationships/image" Target="../media/image549.png"/><Relationship Id="rId15" Type="http://schemas.openxmlformats.org/officeDocument/2006/relationships/image" Target="../media/image559.png"/><Relationship Id="rId23" Type="http://schemas.openxmlformats.org/officeDocument/2006/relationships/image" Target="../media/image567.png"/><Relationship Id="rId28" Type="http://schemas.openxmlformats.org/officeDocument/2006/relationships/image" Target="../media/image569.png"/><Relationship Id="rId36" Type="http://schemas.openxmlformats.org/officeDocument/2006/relationships/image" Target="../media/image577.png"/><Relationship Id="rId49" Type="http://schemas.openxmlformats.org/officeDocument/2006/relationships/image" Target="../media/image590.png"/><Relationship Id="rId57" Type="http://schemas.openxmlformats.org/officeDocument/2006/relationships/image" Target="../media/image598.png"/><Relationship Id="rId61" Type="http://schemas.openxmlformats.org/officeDocument/2006/relationships/image" Target="../media/image601.png"/><Relationship Id="rId10" Type="http://schemas.openxmlformats.org/officeDocument/2006/relationships/image" Target="../media/image554.png"/><Relationship Id="rId19" Type="http://schemas.openxmlformats.org/officeDocument/2006/relationships/image" Target="../media/image563.png"/><Relationship Id="rId31" Type="http://schemas.openxmlformats.org/officeDocument/2006/relationships/image" Target="../media/image572.png"/><Relationship Id="rId44" Type="http://schemas.openxmlformats.org/officeDocument/2006/relationships/image" Target="../media/image585.png"/><Relationship Id="rId52" Type="http://schemas.openxmlformats.org/officeDocument/2006/relationships/image" Target="../media/image593.png"/><Relationship Id="rId60" Type="http://schemas.openxmlformats.org/officeDocument/2006/relationships/image" Target="../media/image538.png"/><Relationship Id="rId65" Type="http://schemas.openxmlformats.org/officeDocument/2006/relationships/image" Target="../media/image605.png"/><Relationship Id="rId73" Type="http://schemas.openxmlformats.org/officeDocument/2006/relationships/image" Target="../media/image613.png"/><Relationship Id="rId78" Type="http://schemas.openxmlformats.org/officeDocument/2006/relationships/image" Target="../media/image618.png"/><Relationship Id="rId4" Type="http://schemas.openxmlformats.org/officeDocument/2006/relationships/image" Target="../media/image548.png"/><Relationship Id="rId9" Type="http://schemas.openxmlformats.org/officeDocument/2006/relationships/image" Target="../media/image553.png"/><Relationship Id="rId14" Type="http://schemas.openxmlformats.org/officeDocument/2006/relationships/image" Target="../media/image558.png"/><Relationship Id="rId22" Type="http://schemas.openxmlformats.org/officeDocument/2006/relationships/image" Target="../media/image566.png"/><Relationship Id="rId27" Type="http://schemas.openxmlformats.org/officeDocument/2006/relationships/image" Target="../media/image509.png"/><Relationship Id="rId30" Type="http://schemas.openxmlformats.org/officeDocument/2006/relationships/image" Target="../media/image571.png"/><Relationship Id="rId35" Type="http://schemas.openxmlformats.org/officeDocument/2006/relationships/image" Target="../media/image576.png"/><Relationship Id="rId43" Type="http://schemas.openxmlformats.org/officeDocument/2006/relationships/image" Target="../media/image584.png"/><Relationship Id="rId48" Type="http://schemas.openxmlformats.org/officeDocument/2006/relationships/image" Target="../media/image589.png"/><Relationship Id="rId56" Type="http://schemas.openxmlformats.org/officeDocument/2006/relationships/image" Target="../media/image597.png"/><Relationship Id="rId64" Type="http://schemas.openxmlformats.org/officeDocument/2006/relationships/image" Target="../media/image604.png"/><Relationship Id="rId69" Type="http://schemas.openxmlformats.org/officeDocument/2006/relationships/image" Target="../media/image609.png"/><Relationship Id="rId77" Type="http://schemas.openxmlformats.org/officeDocument/2006/relationships/image" Target="../media/image617.png"/><Relationship Id="rId8" Type="http://schemas.openxmlformats.org/officeDocument/2006/relationships/image" Target="../media/image552.jpeg"/><Relationship Id="rId51" Type="http://schemas.openxmlformats.org/officeDocument/2006/relationships/image" Target="../media/image592.png"/><Relationship Id="rId72" Type="http://schemas.openxmlformats.org/officeDocument/2006/relationships/image" Target="../media/image612.png"/><Relationship Id="rId3" Type="http://schemas.openxmlformats.org/officeDocument/2006/relationships/image" Target="../media/image547.png"/><Relationship Id="rId12" Type="http://schemas.openxmlformats.org/officeDocument/2006/relationships/image" Target="../media/image556.png"/><Relationship Id="rId17" Type="http://schemas.openxmlformats.org/officeDocument/2006/relationships/image" Target="../media/image561.png"/><Relationship Id="rId25" Type="http://schemas.openxmlformats.org/officeDocument/2006/relationships/image" Target="../media/image507.png"/><Relationship Id="rId33" Type="http://schemas.openxmlformats.org/officeDocument/2006/relationships/image" Target="../media/image574.png"/><Relationship Id="rId38" Type="http://schemas.openxmlformats.org/officeDocument/2006/relationships/image" Target="../media/image579.png"/><Relationship Id="rId46" Type="http://schemas.openxmlformats.org/officeDocument/2006/relationships/image" Target="../media/image587.png"/><Relationship Id="rId59" Type="http://schemas.openxmlformats.org/officeDocument/2006/relationships/image" Target="../media/image600.png"/><Relationship Id="rId67" Type="http://schemas.openxmlformats.org/officeDocument/2006/relationships/image" Target="../media/image607.png"/><Relationship Id="rId20" Type="http://schemas.openxmlformats.org/officeDocument/2006/relationships/image" Target="../media/image564.png"/><Relationship Id="rId41" Type="http://schemas.openxmlformats.org/officeDocument/2006/relationships/image" Target="../media/image582.png"/><Relationship Id="rId54" Type="http://schemas.openxmlformats.org/officeDocument/2006/relationships/image" Target="../media/image595.png"/><Relationship Id="rId62" Type="http://schemas.openxmlformats.org/officeDocument/2006/relationships/image" Target="../media/image602.png"/><Relationship Id="rId70" Type="http://schemas.openxmlformats.org/officeDocument/2006/relationships/image" Target="../media/image610.png"/><Relationship Id="rId75" Type="http://schemas.openxmlformats.org/officeDocument/2006/relationships/image" Target="../media/image615.png"/><Relationship Id="rId1" Type="http://schemas.openxmlformats.org/officeDocument/2006/relationships/slideLayout" Target="../slideLayouts/slideLayout7.xml"/><Relationship Id="rId6" Type="http://schemas.openxmlformats.org/officeDocument/2006/relationships/image" Target="../media/image550.png"/></Relationships>
</file>

<file path=ppt/slides/_rels/slide16.xml.rels><?xml version="1.0" encoding="UTF-8" standalone="yes"?>
<Relationships xmlns="http://schemas.openxmlformats.org/package/2006/relationships"><Relationship Id="rId26" Type="http://schemas.openxmlformats.org/officeDocument/2006/relationships/image" Target="../media/image643.png"/><Relationship Id="rId117" Type="http://schemas.openxmlformats.org/officeDocument/2006/relationships/image" Target="../media/image734.png"/><Relationship Id="rId21" Type="http://schemas.openxmlformats.org/officeDocument/2006/relationships/image" Target="../media/image638.png"/><Relationship Id="rId42" Type="http://schemas.openxmlformats.org/officeDocument/2006/relationships/image" Target="../media/image659.png"/><Relationship Id="rId47" Type="http://schemas.openxmlformats.org/officeDocument/2006/relationships/image" Target="../media/image664.png"/><Relationship Id="rId63" Type="http://schemas.openxmlformats.org/officeDocument/2006/relationships/image" Target="../media/image680.png"/><Relationship Id="rId68" Type="http://schemas.openxmlformats.org/officeDocument/2006/relationships/image" Target="../media/image685.png"/><Relationship Id="rId84" Type="http://schemas.openxmlformats.org/officeDocument/2006/relationships/image" Target="../media/image701.png"/><Relationship Id="rId89" Type="http://schemas.openxmlformats.org/officeDocument/2006/relationships/image" Target="../media/image706.png"/><Relationship Id="rId112" Type="http://schemas.openxmlformats.org/officeDocument/2006/relationships/image" Target="../media/image729.png"/><Relationship Id="rId133" Type="http://schemas.openxmlformats.org/officeDocument/2006/relationships/image" Target="../media/image750.png"/><Relationship Id="rId16" Type="http://schemas.openxmlformats.org/officeDocument/2006/relationships/image" Target="../media/image633.png"/><Relationship Id="rId107" Type="http://schemas.openxmlformats.org/officeDocument/2006/relationships/image" Target="../media/image724.png"/><Relationship Id="rId11" Type="http://schemas.openxmlformats.org/officeDocument/2006/relationships/image" Target="../media/image628.png"/><Relationship Id="rId32" Type="http://schemas.openxmlformats.org/officeDocument/2006/relationships/image" Target="../media/image649.png"/><Relationship Id="rId37" Type="http://schemas.openxmlformats.org/officeDocument/2006/relationships/image" Target="../media/image654.png"/><Relationship Id="rId53" Type="http://schemas.openxmlformats.org/officeDocument/2006/relationships/image" Target="../media/image670.png"/><Relationship Id="rId58" Type="http://schemas.openxmlformats.org/officeDocument/2006/relationships/image" Target="../media/image675.png"/><Relationship Id="rId74" Type="http://schemas.openxmlformats.org/officeDocument/2006/relationships/image" Target="../media/image691.png"/><Relationship Id="rId79" Type="http://schemas.openxmlformats.org/officeDocument/2006/relationships/image" Target="../media/image696.png"/><Relationship Id="rId102" Type="http://schemas.openxmlformats.org/officeDocument/2006/relationships/image" Target="../media/image719.png"/><Relationship Id="rId123" Type="http://schemas.openxmlformats.org/officeDocument/2006/relationships/image" Target="../media/image740.png"/><Relationship Id="rId128" Type="http://schemas.openxmlformats.org/officeDocument/2006/relationships/image" Target="../media/image745.png"/><Relationship Id="rId5" Type="http://schemas.openxmlformats.org/officeDocument/2006/relationships/image" Target="../media/image622.png"/><Relationship Id="rId90" Type="http://schemas.openxmlformats.org/officeDocument/2006/relationships/image" Target="../media/image707.png"/><Relationship Id="rId95" Type="http://schemas.openxmlformats.org/officeDocument/2006/relationships/image" Target="../media/image712.png"/><Relationship Id="rId14" Type="http://schemas.openxmlformats.org/officeDocument/2006/relationships/image" Target="../media/image631.png"/><Relationship Id="rId22" Type="http://schemas.openxmlformats.org/officeDocument/2006/relationships/image" Target="../media/image639.png"/><Relationship Id="rId27" Type="http://schemas.openxmlformats.org/officeDocument/2006/relationships/image" Target="../media/image644.png"/><Relationship Id="rId30" Type="http://schemas.openxmlformats.org/officeDocument/2006/relationships/image" Target="../media/image647.png"/><Relationship Id="rId35" Type="http://schemas.openxmlformats.org/officeDocument/2006/relationships/image" Target="../media/image652.png"/><Relationship Id="rId43" Type="http://schemas.openxmlformats.org/officeDocument/2006/relationships/image" Target="../media/image660.png"/><Relationship Id="rId48" Type="http://schemas.openxmlformats.org/officeDocument/2006/relationships/image" Target="../media/image665.png"/><Relationship Id="rId56" Type="http://schemas.openxmlformats.org/officeDocument/2006/relationships/image" Target="../media/image673.png"/><Relationship Id="rId64" Type="http://schemas.openxmlformats.org/officeDocument/2006/relationships/image" Target="../media/image681.png"/><Relationship Id="rId69" Type="http://schemas.openxmlformats.org/officeDocument/2006/relationships/image" Target="../media/image686.png"/><Relationship Id="rId77" Type="http://schemas.openxmlformats.org/officeDocument/2006/relationships/image" Target="../media/image694.png"/><Relationship Id="rId100" Type="http://schemas.openxmlformats.org/officeDocument/2006/relationships/image" Target="../media/image717.png"/><Relationship Id="rId105" Type="http://schemas.openxmlformats.org/officeDocument/2006/relationships/image" Target="../media/image722.png"/><Relationship Id="rId113" Type="http://schemas.openxmlformats.org/officeDocument/2006/relationships/image" Target="../media/image730.png"/><Relationship Id="rId118" Type="http://schemas.openxmlformats.org/officeDocument/2006/relationships/image" Target="../media/image735.png"/><Relationship Id="rId126" Type="http://schemas.openxmlformats.org/officeDocument/2006/relationships/image" Target="../media/image743.png"/><Relationship Id="rId134" Type="http://schemas.openxmlformats.org/officeDocument/2006/relationships/image" Target="../media/image751.png"/><Relationship Id="rId8" Type="http://schemas.openxmlformats.org/officeDocument/2006/relationships/image" Target="../media/image625.png"/><Relationship Id="rId51" Type="http://schemas.openxmlformats.org/officeDocument/2006/relationships/image" Target="../media/image668.png"/><Relationship Id="rId72" Type="http://schemas.openxmlformats.org/officeDocument/2006/relationships/image" Target="../media/image689.png"/><Relationship Id="rId80" Type="http://schemas.openxmlformats.org/officeDocument/2006/relationships/image" Target="../media/image697.png"/><Relationship Id="rId85" Type="http://schemas.openxmlformats.org/officeDocument/2006/relationships/image" Target="../media/image702.png"/><Relationship Id="rId93" Type="http://schemas.openxmlformats.org/officeDocument/2006/relationships/image" Target="../media/image710.png"/><Relationship Id="rId98" Type="http://schemas.openxmlformats.org/officeDocument/2006/relationships/image" Target="../media/image715.png"/><Relationship Id="rId121" Type="http://schemas.openxmlformats.org/officeDocument/2006/relationships/image" Target="../media/image738.png"/><Relationship Id="rId3" Type="http://schemas.openxmlformats.org/officeDocument/2006/relationships/image" Target="../media/image620.png"/><Relationship Id="rId12" Type="http://schemas.openxmlformats.org/officeDocument/2006/relationships/image" Target="../media/image629.png"/><Relationship Id="rId17" Type="http://schemas.openxmlformats.org/officeDocument/2006/relationships/image" Target="../media/image634.png"/><Relationship Id="rId25" Type="http://schemas.openxmlformats.org/officeDocument/2006/relationships/image" Target="../media/image642.png"/><Relationship Id="rId33" Type="http://schemas.openxmlformats.org/officeDocument/2006/relationships/image" Target="../media/image650.png"/><Relationship Id="rId38" Type="http://schemas.openxmlformats.org/officeDocument/2006/relationships/image" Target="../media/image655.png"/><Relationship Id="rId46" Type="http://schemas.openxmlformats.org/officeDocument/2006/relationships/image" Target="../media/image663.png"/><Relationship Id="rId59" Type="http://schemas.openxmlformats.org/officeDocument/2006/relationships/image" Target="../media/image676.png"/><Relationship Id="rId67" Type="http://schemas.openxmlformats.org/officeDocument/2006/relationships/image" Target="../media/image684.png"/><Relationship Id="rId103" Type="http://schemas.openxmlformats.org/officeDocument/2006/relationships/image" Target="../media/image720.png"/><Relationship Id="rId108" Type="http://schemas.openxmlformats.org/officeDocument/2006/relationships/image" Target="../media/image725.png"/><Relationship Id="rId116" Type="http://schemas.openxmlformats.org/officeDocument/2006/relationships/image" Target="../media/image733.png"/><Relationship Id="rId124" Type="http://schemas.openxmlformats.org/officeDocument/2006/relationships/image" Target="../media/image741.png"/><Relationship Id="rId129" Type="http://schemas.openxmlformats.org/officeDocument/2006/relationships/image" Target="../media/image746.png"/><Relationship Id="rId20" Type="http://schemas.openxmlformats.org/officeDocument/2006/relationships/image" Target="../media/image637.png"/><Relationship Id="rId41" Type="http://schemas.openxmlformats.org/officeDocument/2006/relationships/image" Target="../media/image658.png"/><Relationship Id="rId54" Type="http://schemas.openxmlformats.org/officeDocument/2006/relationships/image" Target="../media/image671.png"/><Relationship Id="rId62" Type="http://schemas.openxmlformats.org/officeDocument/2006/relationships/image" Target="../media/image679.png"/><Relationship Id="rId70" Type="http://schemas.openxmlformats.org/officeDocument/2006/relationships/image" Target="../media/image687.png"/><Relationship Id="rId75" Type="http://schemas.openxmlformats.org/officeDocument/2006/relationships/image" Target="../media/image692.png"/><Relationship Id="rId83" Type="http://schemas.openxmlformats.org/officeDocument/2006/relationships/image" Target="../media/image700.png"/><Relationship Id="rId88" Type="http://schemas.openxmlformats.org/officeDocument/2006/relationships/image" Target="../media/image705.png"/><Relationship Id="rId91" Type="http://schemas.openxmlformats.org/officeDocument/2006/relationships/image" Target="../media/image708.png"/><Relationship Id="rId96" Type="http://schemas.openxmlformats.org/officeDocument/2006/relationships/image" Target="../media/image713.png"/><Relationship Id="rId111" Type="http://schemas.openxmlformats.org/officeDocument/2006/relationships/image" Target="../media/image728.png"/><Relationship Id="rId132" Type="http://schemas.openxmlformats.org/officeDocument/2006/relationships/image" Target="../media/image749.png"/><Relationship Id="rId1" Type="http://schemas.openxmlformats.org/officeDocument/2006/relationships/slideLayout" Target="../slideLayouts/slideLayout7.xml"/><Relationship Id="rId6" Type="http://schemas.openxmlformats.org/officeDocument/2006/relationships/image" Target="../media/image623.png"/><Relationship Id="rId15" Type="http://schemas.openxmlformats.org/officeDocument/2006/relationships/image" Target="../media/image632.png"/><Relationship Id="rId23" Type="http://schemas.openxmlformats.org/officeDocument/2006/relationships/image" Target="../media/image640.png"/><Relationship Id="rId28" Type="http://schemas.openxmlformats.org/officeDocument/2006/relationships/image" Target="../media/image645.png"/><Relationship Id="rId36" Type="http://schemas.openxmlformats.org/officeDocument/2006/relationships/image" Target="../media/image653.png"/><Relationship Id="rId49" Type="http://schemas.openxmlformats.org/officeDocument/2006/relationships/image" Target="../media/image666.png"/><Relationship Id="rId57" Type="http://schemas.openxmlformats.org/officeDocument/2006/relationships/image" Target="../media/image674.png"/><Relationship Id="rId106" Type="http://schemas.openxmlformats.org/officeDocument/2006/relationships/image" Target="../media/image723.png"/><Relationship Id="rId114" Type="http://schemas.openxmlformats.org/officeDocument/2006/relationships/image" Target="../media/image731.png"/><Relationship Id="rId119" Type="http://schemas.openxmlformats.org/officeDocument/2006/relationships/image" Target="../media/image736.png"/><Relationship Id="rId127" Type="http://schemas.openxmlformats.org/officeDocument/2006/relationships/image" Target="../media/image744.png"/><Relationship Id="rId10" Type="http://schemas.openxmlformats.org/officeDocument/2006/relationships/image" Target="../media/image627.png"/><Relationship Id="rId31" Type="http://schemas.openxmlformats.org/officeDocument/2006/relationships/image" Target="../media/image648.png"/><Relationship Id="rId44" Type="http://schemas.openxmlformats.org/officeDocument/2006/relationships/image" Target="../media/image661.png"/><Relationship Id="rId52" Type="http://schemas.openxmlformats.org/officeDocument/2006/relationships/image" Target="../media/image669.png"/><Relationship Id="rId60" Type="http://schemas.openxmlformats.org/officeDocument/2006/relationships/image" Target="../media/image677.png"/><Relationship Id="rId65" Type="http://schemas.openxmlformats.org/officeDocument/2006/relationships/image" Target="../media/image682.png"/><Relationship Id="rId73" Type="http://schemas.openxmlformats.org/officeDocument/2006/relationships/image" Target="../media/image690.png"/><Relationship Id="rId78" Type="http://schemas.openxmlformats.org/officeDocument/2006/relationships/image" Target="../media/image695.png"/><Relationship Id="rId81" Type="http://schemas.openxmlformats.org/officeDocument/2006/relationships/image" Target="../media/image698.png"/><Relationship Id="rId86" Type="http://schemas.openxmlformats.org/officeDocument/2006/relationships/image" Target="../media/image703.png"/><Relationship Id="rId94" Type="http://schemas.openxmlformats.org/officeDocument/2006/relationships/image" Target="../media/image711.png"/><Relationship Id="rId99" Type="http://schemas.openxmlformats.org/officeDocument/2006/relationships/image" Target="../media/image716.png"/><Relationship Id="rId101" Type="http://schemas.openxmlformats.org/officeDocument/2006/relationships/image" Target="../media/image718.png"/><Relationship Id="rId122" Type="http://schemas.openxmlformats.org/officeDocument/2006/relationships/image" Target="../media/image739.png"/><Relationship Id="rId130" Type="http://schemas.openxmlformats.org/officeDocument/2006/relationships/image" Target="../media/image747.png"/><Relationship Id="rId4" Type="http://schemas.openxmlformats.org/officeDocument/2006/relationships/image" Target="../media/image621.png"/><Relationship Id="rId9" Type="http://schemas.openxmlformats.org/officeDocument/2006/relationships/image" Target="../media/image626.png"/><Relationship Id="rId13" Type="http://schemas.openxmlformats.org/officeDocument/2006/relationships/image" Target="../media/image630.png"/><Relationship Id="rId18" Type="http://schemas.openxmlformats.org/officeDocument/2006/relationships/image" Target="../media/image635.png"/><Relationship Id="rId39" Type="http://schemas.openxmlformats.org/officeDocument/2006/relationships/image" Target="../media/image656.png"/><Relationship Id="rId109" Type="http://schemas.openxmlformats.org/officeDocument/2006/relationships/image" Target="../media/image726.png"/><Relationship Id="rId34" Type="http://schemas.openxmlformats.org/officeDocument/2006/relationships/image" Target="../media/image651.png"/><Relationship Id="rId50" Type="http://schemas.openxmlformats.org/officeDocument/2006/relationships/image" Target="../media/image667.png"/><Relationship Id="rId55" Type="http://schemas.openxmlformats.org/officeDocument/2006/relationships/image" Target="../media/image672.png"/><Relationship Id="rId76" Type="http://schemas.openxmlformats.org/officeDocument/2006/relationships/image" Target="../media/image693.png"/><Relationship Id="rId97" Type="http://schemas.openxmlformats.org/officeDocument/2006/relationships/image" Target="../media/image714.png"/><Relationship Id="rId104" Type="http://schemas.openxmlformats.org/officeDocument/2006/relationships/image" Target="../media/image721.png"/><Relationship Id="rId120" Type="http://schemas.openxmlformats.org/officeDocument/2006/relationships/image" Target="../media/image737.png"/><Relationship Id="rId125" Type="http://schemas.openxmlformats.org/officeDocument/2006/relationships/image" Target="../media/image742.png"/><Relationship Id="rId7" Type="http://schemas.openxmlformats.org/officeDocument/2006/relationships/image" Target="../media/image624.png"/><Relationship Id="rId71" Type="http://schemas.openxmlformats.org/officeDocument/2006/relationships/image" Target="../media/image688.png"/><Relationship Id="rId92" Type="http://schemas.openxmlformats.org/officeDocument/2006/relationships/image" Target="../media/image709.png"/><Relationship Id="rId2" Type="http://schemas.openxmlformats.org/officeDocument/2006/relationships/image" Target="../media/image619.png"/><Relationship Id="rId29" Type="http://schemas.openxmlformats.org/officeDocument/2006/relationships/image" Target="../media/image646.png"/><Relationship Id="rId24" Type="http://schemas.openxmlformats.org/officeDocument/2006/relationships/image" Target="../media/image641.png"/><Relationship Id="rId40" Type="http://schemas.openxmlformats.org/officeDocument/2006/relationships/image" Target="../media/image657.png"/><Relationship Id="rId45" Type="http://schemas.openxmlformats.org/officeDocument/2006/relationships/image" Target="../media/image662.png"/><Relationship Id="rId66" Type="http://schemas.openxmlformats.org/officeDocument/2006/relationships/image" Target="../media/image683.png"/><Relationship Id="rId87" Type="http://schemas.openxmlformats.org/officeDocument/2006/relationships/image" Target="../media/image704.png"/><Relationship Id="rId110" Type="http://schemas.openxmlformats.org/officeDocument/2006/relationships/image" Target="../media/image727.png"/><Relationship Id="rId115" Type="http://schemas.openxmlformats.org/officeDocument/2006/relationships/image" Target="../media/image732.png"/><Relationship Id="rId131" Type="http://schemas.openxmlformats.org/officeDocument/2006/relationships/image" Target="../media/image748.png"/><Relationship Id="rId61" Type="http://schemas.openxmlformats.org/officeDocument/2006/relationships/image" Target="../media/image678.png"/><Relationship Id="rId82" Type="http://schemas.openxmlformats.org/officeDocument/2006/relationships/image" Target="../media/image699.png"/><Relationship Id="rId19" Type="http://schemas.openxmlformats.org/officeDocument/2006/relationships/image" Target="../media/image636.png"/></Relationships>
</file>

<file path=ppt/slides/_rels/slide17.xml.rels><?xml version="1.0" encoding="UTF-8" standalone="yes"?>
<Relationships xmlns="http://schemas.openxmlformats.org/package/2006/relationships"><Relationship Id="rId26" Type="http://schemas.openxmlformats.org/officeDocument/2006/relationships/image" Target="../media/image775.png"/><Relationship Id="rId21" Type="http://schemas.openxmlformats.org/officeDocument/2006/relationships/image" Target="../media/image771.png"/><Relationship Id="rId42" Type="http://schemas.openxmlformats.org/officeDocument/2006/relationships/image" Target="../media/image791.png"/><Relationship Id="rId47" Type="http://schemas.openxmlformats.org/officeDocument/2006/relationships/image" Target="../media/image795.png"/><Relationship Id="rId63" Type="http://schemas.openxmlformats.org/officeDocument/2006/relationships/image" Target="../media/image811.png"/><Relationship Id="rId68" Type="http://schemas.openxmlformats.org/officeDocument/2006/relationships/image" Target="../media/image816.png"/><Relationship Id="rId84" Type="http://schemas.openxmlformats.org/officeDocument/2006/relationships/image" Target="../media/image832.png"/><Relationship Id="rId89" Type="http://schemas.openxmlformats.org/officeDocument/2006/relationships/image" Target="../media/image837.png"/><Relationship Id="rId112" Type="http://schemas.openxmlformats.org/officeDocument/2006/relationships/image" Target="../media/image858.png"/><Relationship Id="rId2" Type="http://schemas.openxmlformats.org/officeDocument/2006/relationships/image" Target="../media/image752.png"/><Relationship Id="rId16" Type="http://schemas.openxmlformats.org/officeDocument/2006/relationships/image" Target="../media/image766.png"/><Relationship Id="rId29" Type="http://schemas.openxmlformats.org/officeDocument/2006/relationships/image" Target="../media/image778.png"/><Relationship Id="rId107" Type="http://schemas.openxmlformats.org/officeDocument/2006/relationships/image" Target="../media/image853.png"/><Relationship Id="rId11" Type="http://schemas.openxmlformats.org/officeDocument/2006/relationships/image" Target="../media/image761.png"/><Relationship Id="rId24" Type="http://schemas.openxmlformats.org/officeDocument/2006/relationships/image" Target="../media/image677.png"/><Relationship Id="rId32" Type="http://schemas.openxmlformats.org/officeDocument/2006/relationships/image" Target="../media/image781.png"/><Relationship Id="rId37" Type="http://schemas.openxmlformats.org/officeDocument/2006/relationships/image" Target="../media/image786.png"/><Relationship Id="rId40" Type="http://schemas.openxmlformats.org/officeDocument/2006/relationships/image" Target="../media/image789.png"/><Relationship Id="rId45" Type="http://schemas.openxmlformats.org/officeDocument/2006/relationships/image" Target="../media/image793.png"/><Relationship Id="rId53" Type="http://schemas.openxmlformats.org/officeDocument/2006/relationships/image" Target="../media/image801.png"/><Relationship Id="rId58" Type="http://schemas.openxmlformats.org/officeDocument/2006/relationships/image" Target="../media/image806.png"/><Relationship Id="rId66" Type="http://schemas.openxmlformats.org/officeDocument/2006/relationships/image" Target="../media/image814.png"/><Relationship Id="rId74" Type="http://schemas.openxmlformats.org/officeDocument/2006/relationships/image" Target="../media/image822.png"/><Relationship Id="rId79" Type="http://schemas.openxmlformats.org/officeDocument/2006/relationships/image" Target="../media/image827.png"/><Relationship Id="rId87" Type="http://schemas.openxmlformats.org/officeDocument/2006/relationships/image" Target="../media/image835.png"/><Relationship Id="rId102" Type="http://schemas.openxmlformats.org/officeDocument/2006/relationships/image" Target="../media/image849.png"/><Relationship Id="rId110" Type="http://schemas.openxmlformats.org/officeDocument/2006/relationships/image" Target="../media/image856.png"/><Relationship Id="rId5" Type="http://schemas.openxmlformats.org/officeDocument/2006/relationships/image" Target="../media/image755.png"/><Relationship Id="rId61" Type="http://schemas.openxmlformats.org/officeDocument/2006/relationships/image" Target="../media/image809.png"/><Relationship Id="rId82" Type="http://schemas.openxmlformats.org/officeDocument/2006/relationships/image" Target="../media/image830.png"/><Relationship Id="rId90" Type="http://schemas.openxmlformats.org/officeDocument/2006/relationships/image" Target="../media/image669.png"/><Relationship Id="rId95" Type="http://schemas.openxmlformats.org/officeDocument/2006/relationships/image" Target="../media/image842.png"/><Relationship Id="rId19" Type="http://schemas.openxmlformats.org/officeDocument/2006/relationships/image" Target="../media/image769.png"/><Relationship Id="rId14" Type="http://schemas.openxmlformats.org/officeDocument/2006/relationships/image" Target="../media/image764.png"/><Relationship Id="rId22" Type="http://schemas.openxmlformats.org/officeDocument/2006/relationships/image" Target="../media/image772.png"/><Relationship Id="rId27" Type="http://schemas.openxmlformats.org/officeDocument/2006/relationships/image" Target="../media/image776.png"/><Relationship Id="rId30" Type="http://schemas.openxmlformats.org/officeDocument/2006/relationships/image" Target="../media/image779.png"/><Relationship Id="rId35" Type="http://schemas.openxmlformats.org/officeDocument/2006/relationships/image" Target="../media/image784.png"/><Relationship Id="rId43" Type="http://schemas.openxmlformats.org/officeDocument/2006/relationships/image" Target="../media/image792.png"/><Relationship Id="rId48" Type="http://schemas.openxmlformats.org/officeDocument/2006/relationships/image" Target="../media/image796.png"/><Relationship Id="rId56" Type="http://schemas.openxmlformats.org/officeDocument/2006/relationships/image" Target="../media/image804.png"/><Relationship Id="rId64" Type="http://schemas.openxmlformats.org/officeDocument/2006/relationships/image" Target="../media/image812.png"/><Relationship Id="rId69" Type="http://schemas.openxmlformats.org/officeDocument/2006/relationships/image" Target="../media/image817.png"/><Relationship Id="rId77" Type="http://schemas.openxmlformats.org/officeDocument/2006/relationships/image" Target="../media/image825.png"/><Relationship Id="rId100" Type="http://schemas.openxmlformats.org/officeDocument/2006/relationships/image" Target="../media/image847.png"/><Relationship Id="rId105" Type="http://schemas.openxmlformats.org/officeDocument/2006/relationships/image" Target="../media/image584.png"/><Relationship Id="rId113" Type="http://schemas.openxmlformats.org/officeDocument/2006/relationships/image" Target="../media/image859.png"/><Relationship Id="rId8" Type="http://schemas.openxmlformats.org/officeDocument/2006/relationships/image" Target="../media/image758.png"/><Relationship Id="rId51" Type="http://schemas.openxmlformats.org/officeDocument/2006/relationships/image" Target="../media/image799.png"/><Relationship Id="rId72" Type="http://schemas.openxmlformats.org/officeDocument/2006/relationships/image" Target="../media/image820.png"/><Relationship Id="rId80" Type="http://schemas.openxmlformats.org/officeDocument/2006/relationships/image" Target="../media/image828.png"/><Relationship Id="rId85" Type="http://schemas.openxmlformats.org/officeDocument/2006/relationships/image" Target="../media/image833.png"/><Relationship Id="rId93" Type="http://schemas.openxmlformats.org/officeDocument/2006/relationships/image" Target="../media/image840.png"/><Relationship Id="rId98" Type="http://schemas.openxmlformats.org/officeDocument/2006/relationships/image" Target="../media/image845.png"/><Relationship Id="rId3" Type="http://schemas.openxmlformats.org/officeDocument/2006/relationships/image" Target="../media/image753.png"/><Relationship Id="rId12" Type="http://schemas.openxmlformats.org/officeDocument/2006/relationships/image" Target="../media/image762.png"/><Relationship Id="rId17" Type="http://schemas.openxmlformats.org/officeDocument/2006/relationships/image" Target="../media/image767.png"/><Relationship Id="rId25" Type="http://schemas.openxmlformats.org/officeDocument/2006/relationships/image" Target="../media/image774.png"/><Relationship Id="rId33" Type="http://schemas.openxmlformats.org/officeDocument/2006/relationships/image" Target="../media/image782.png"/><Relationship Id="rId38" Type="http://schemas.openxmlformats.org/officeDocument/2006/relationships/image" Target="../media/image787.png"/><Relationship Id="rId46" Type="http://schemas.openxmlformats.org/officeDocument/2006/relationships/image" Target="../media/image794.png"/><Relationship Id="rId59" Type="http://schemas.openxmlformats.org/officeDocument/2006/relationships/image" Target="../media/image807.png"/><Relationship Id="rId67" Type="http://schemas.openxmlformats.org/officeDocument/2006/relationships/image" Target="../media/image815.png"/><Relationship Id="rId103" Type="http://schemas.openxmlformats.org/officeDocument/2006/relationships/image" Target="../media/image850.png"/><Relationship Id="rId108" Type="http://schemas.openxmlformats.org/officeDocument/2006/relationships/image" Target="../media/image854.png"/><Relationship Id="rId20" Type="http://schemas.openxmlformats.org/officeDocument/2006/relationships/image" Target="../media/image770.png"/><Relationship Id="rId41" Type="http://schemas.openxmlformats.org/officeDocument/2006/relationships/image" Target="../media/image790.png"/><Relationship Id="rId54" Type="http://schemas.openxmlformats.org/officeDocument/2006/relationships/image" Target="../media/image802.png"/><Relationship Id="rId62" Type="http://schemas.openxmlformats.org/officeDocument/2006/relationships/image" Target="../media/image810.png"/><Relationship Id="rId70" Type="http://schemas.openxmlformats.org/officeDocument/2006/relationships/image" Target="../media/image818.png"/><Relationship Id="rId75" Type="http://schemas.openxmlformats.org/officeDocument/2006/relationships/image" Target="../media/image823.png"/><Relationship Id="rId83" Type="http://schemas.openxmlformats.org/officeDocument/2006/relationships/image" Target="../media/image831.png"/><Relationship Id="rId88" Type="http://schemas.openxmlformats.org/officeDocument/2006/relationships/image" Target="../media/image836.png"/><Relationship Id="rId91" Type="http://schemas.openxmlformats.org/officeDocument/2006/relationships/image" Target="../media/image838.png"/><Relationship Id="rId96" Type="http://schemas.openxmlformats.org/officeDocument/2006/relationships/image" Target="../media/image843.png"/><Relationship Id="rId111" Type="http://schemas.openxmlformats.org/officeDocument/2006/relationships/image" Target="../media/image857.png"/><Relationship Id="rId1" Type="http://schemas.openxmlformats.org/officeDocument/2006/relationships/slideLayout" Target="../slideLayouts/slideLayout7.xml"/><Relationship Id="rId6" Type="http://schemas.openxmlformats.org/officeDocument/2006/relationships/image" Target="../media/image756.png"/><Relationship Id="rId15" Type="http://schemas.openxmlformats.org/officeDocument/2006/relationships/image" Target="../media/image765.png"/><Relationship Id="rId23" Type="http://schemas.openxmlformats.org/officeDocument/2006/relationships/image" Target="../media/image773.png"/><Relationship Id="rId28" Type="http://schemas.openxmlformats.org/officeDocument/2006/relationships/image" Target="../media/image777.png"/><Relationship Id="rId36" Type="http://schemas.openxmlformats.org/officeDocument/2006/relationships/image" Target="../media/image785.png"/><Relationship Id="rId49" Type="http://schemas.openxmlformats.org/officeDocument/2006/relationships/image" Target="../media/image797.png"/><Relationship Id="rId57" Type="http://schemas.openxmlformats.org/officeDocument/2006/relationships/image" Target="../media/image805.png"/><Relationship Id="rId106" Type="http://schemas.openxmlformats.org/officeDocument/2006/relationships/image" Target="../media/image852.png"/><Relationship Id="rId114" Type="http://schemas.openxmlformats.org/officeDocument/2006/relationships/image" Target="../media/image860.png"/><Relationship Id="rId10" Type="http://schemas.openxmlformats.org/officeDocument/2006/relationships/image" Target="../media/image760.png"/><Relationship Id="rId31" Type="http://schemas.openxmlformats.org/officeDocument/2006/relationships/image" Target="../media/image780.png"/><Relationship Id="rId44" Type="http://schemas.openxmlformats.org/officeDocument/2006/relationships/image" Target="../media/image367.png"/><Relationship Id="rId52" Type="http://schemas.openxmlformats.org/officeDocument/2006/relationships/image" Target="../media/image800.png"/><Relationship Id="rId60" Type="http://schemas.openxmlformats.org/officeDocument/2006/relationships/image" Target="../media/image808.png"/><Relationship Id="rId65" Type="http://schemas.openxmlformats.org/officeDocument/2006/relationships/image" Target="../media/image813.png"/><Relationship Id="rId73" Type="http://schemas.openxmlformats.org/officeDocument/2006/relationships/image" Target="../media/image821.png"/><Relationship Id="rId78" Type="http://schemas.openxmlformats.org/officeDocument/2006/relationships/image" Target="../media/image826.png"/><Relationship Id="rId81" Type="http://schemas.openxmlformats.org/officeDocument/2006/relationships/image" Target="../media/image829.png"/><Relationship Id="rId86" Type="http://schemas.openxmlformats.org/officeDocument/2006/relationships/image" Target="../media/image834.png"/><Relationship Id="rId94" Type="http://schemas.openxmlformats.org/officeDocument/2006/relationships/image" Target="../media/image841.png"/><Relationship Id="rId99" Type="http://schemas.openxmlformats.org/officeDocument/2006/relationships/image" Target="../media/image846.png"/><Relationship Id="rId101" Type="http://schemas.openxmlformats.org/officeDocument/2006/relationships/image" Target="../media/image848.png"/><Relationship Id="rId4" Type="http://schemas.openxmlformats.org/officeDocument/2006/relationships/image" Target="../media/image754.png"/><Relationship Id="rId9" Type="http://schemas.openxmlformats.org/officeDocument/2006/relationships/image" Target="../media/image759.png"/><Relationship Id="rId13" Type="http://schemas.openxmlformats.org/officeDocument/2006/relationships/image" Target="../media/image763.png"/><Relationship Id="rId18" Type="http://schemas.openxmlformats.org/officeDocument/2006/relationships/image" Target="../media/image768.png"/><Relationship Id="rId39" Type="http://schemas.openxmlformats.org/officeDocument/2006/relationships/image" Target="../media/image788.png"/><Relationship Id="rId109" Type="http://schemas.openxmlformats.org/officeDocument/2006/relationships/image" Target="../media/image855.png"/><Relationship Id="rId34" Type="http://schemas.openxmlformats.org/officeDocument/2006/relationships/image" Target="../media/image783.png"/><Relationship Id="rId50" Type="http://schemas.openxmlformats.org/officeDocument/2006/relationships/image" Target="../media/image798.png"/><Relationship Id="rId55" Type="http://schemas.openxmlformats.org/officeDocument/2006/relationships/image" Target="../media/image803.png"/><Relationship Id="rId76" Type="http://schemas.openxmlformats.org/officeDocument/2006/relationships/image" Target="../media/image824.png"/><Relationship Id="rId97" Type="http://schemas.openxmlformats.org/officeDocument/2006/relationships/image" Target="../media/image844.png"/><Relationship Id="rId104" Type="http://schemas.openxmlformats.org/officeDocument/2006/relationships/image" Target="../media/image851.png"/><Relationship Id="rId7" Type="http://schemas.openxmlformats.org/officeDocument/2006/relationships/image" Target="../media/image757.png"/><Relationship Id="rId71" Type="http://schemas.openxmlformats.org/officeDocument/2006/relationships/image" Target="../media/image819.png"/><Relationship Id="rId92" Type="http://schemas.openxmlformats.org/officeDocument/2006/relationships/image" Target="../media/image839.png"/></Relationships>
</file>

<file path=ppt/slides/_rels/slide18.xml.rels><?xml version="1.0" encoding="UTF-8" standalone="yes"?>
<Relationships xmlns="http://schemas.openxmlformats.org/package/2006/relationships"><Relationship Id="rId26" Type="http://schemas.openxmlformats.org/officeDocument/2006/relationships/image" Target="../media/image885.png"/><Relationship Id="rId117" Type="http://schemas.openxmlformats.org/officeDocument/2006/relationships/image" Target="../media/image972.png"/><Relationship Id="rId21" Type="http://schemas.openxmlformats.org/officeDocument/2006/relationships/image" Target="../media/image880.png"/><Relationship Id="rId42" Type="http://schemas.openxmlformats.org/officeDocument/2006/relationships/image" Target="../media/image901.png"/><Relationship Id="rId47" Type="http://schemas.openxmlformats.org/officeDocument/2006/relationships/image" Target="../media/image771.png"/><Relationship Id="rId63" Type="http://schemas.openxmlformats.org/officeDocument/2006/relationships/image" Target="../media/image920.png"/><Relationship Id="rId68" Type="http://schemas.openxmlformats.org/officeDocument/2006/relationships/image" Target="../media/image925.png"/><Relationship Id="rId84" Type="http://schemas.openxmlformats.org/officeDocument/2006/relationships/image" Target="../media/image940.png"/><Relationship Id="rId89" Type="http://schemas.openxmlformats.org/officeDocument/2006/relationships/image" Target="../media/image945.png"/><Relationship Id="rId112" Type="http://schemas.openxmlformats.org/officeDocument/2006/relationships/image" Target="../media/image967.png"/><Relationship Id="rId16" Type="http://schemas.openxmlformats.org/officeDocument/2006/relationships/image" Target="../media/image875.png"/><Relationship Id="rId107" Type="http://schemas.openxmlformats.org/officeDocument/2006/relationships/image" Target="../media/image962.png"/><Relationship Id="rId11" Type="http://schemas.openxmlformats.org/officeDocument/2006/relationships/image" Target="../media/image870.png"/><Relationship Id="rId32" Type="http://schemas.openxmlformats.org/officeDocument/2006/relationships/image" Target="../media/image891.png"/><Relationship Id="rId37" Type="http://schemas.openxmlformats.org/officeDocument/2006/relationships/image" Target="../media/image896.png"/><Relationship Id="rId53" Type="http://schemas.openxmlformats.org/officeDocument/2006/relationships/image" Target="../media/image911.png"/><Relationship Id="rId58" Type="http://schemas.openxmlformats.org/officeDocument/2006/relationships/image" Target="../media/image916.png"/><Relationship Id="rId74" Type="http://schemas.openxmlformats.org/officeDocument/2006/relationships/image" Target="../media/image931.png"/><Relationship Id="rId79" Type="http://schemas.openxmlformats.org/officeDocument/2006/relationships/image" Target="../media/image936.png"/><Relationship Id="rId102" Type="http://schemas.openxmlformats.org/officeDocument/2006/relationships/image" Target="../media/image507.png"/><Relationship Id="rId123" Type="http://schemas.openxmlformats.org/officeDocument/2006/relationships/image" Target="../media/image978.png"/><Relationship Id="rId5" Type="http://schemas.openxmlformats.org/officeDocument/2006/relationships/image" Target="../media/image864.png"/><Relationship Id="rId61" Type="http://schemas.openxmlformats.org/officeDocument/2006/relationships/image" Target="../media/image918.png"/><Relationship Id="rId82" Type="http://schemas.openxmlformats.org/officeDocument/2006/relationships/image" Target="../media/image938.png"/><Relationship Id="rId90" Type="http://schemas.openxmlformats.org/officeDocument/2006/relationships/image" Target="../media/image946.png"/><Relationship Id="rId95" Type="http://schemas.openxmlformats.org/officeDocument/2006/relationships/image" Target="../media/image951.png"/><Relationship Id="rId19" Type="http://schemas.openxmlformats.org/officeDocument/2006/relationships/image" Target="../media/image878.png"/><Relationship Id="rId14" Type="http://schemas.openxmlformats.org/officeDocument/2006/relationships/image" Target="../media/image873.png"/><Relationship Id="rId22" Type="http://schemas.openxmlformats.org/officeDocument/2006/relationships/image" Target="../media/image881.png"/><Relationship Id="rId27" Type="http://schemas.openxmlformats.org/officeDocument/2006/relationships/image" Target="../media/image886.png"/><Relationship Id="rId30" Type="http://schemas.openxmlformats.org/officeDocument/2006/relationships/image" Target="../media/image889.png"/><Relationship Id="rId35" Type="http://schemas.openxmlformats.org/officeDocument/2006/relationships/image" Target="../media/image894.png"/><Relationship Id="rId43" Type="http://schemas.openxmlformats.org/officeDocument/2006/relationships/image" Target="../media/image902.png"/><Relationship Id="rId48" Type="http://schemas.openxmlformats.org/officeDocument/2006/relationships/image" Target="../media/image906.png"/><Relationship Id="rId56" Type="http://schemas.openxmlformats.org/officeDocument/2006/relationships/image" Target="../media/image914.png"/><Relationship Id="rId64" Type="http://schemas.openxmlformats.org/officeDocument/2006/relationships/image" Target="../media/image921.png"/><Relationship Id="rId69" Type="http://schemas.openxmlformats.org/officeDocument/2006/relationships/image" Target="../media/image926.png"/><Relationship Id="rId77" Type="http://schemas.openxmlformats.org/officeDocument/2006/relationships/image" Target="../media/image934.png"/><Relationship Id="rId100" Type="http://schemas.openxmlformats.org/officeDocument/2006/relationships/image" Target="../media/image956.png"/><Relationship Id="rId105" Type="http://schemas.openxmlformats.org/officeDocument/2006/relationships/image" Target="../media/image960.png"/><Relationship Id="rId113" Type="http://schemas.openxmlformats.org/officeDocument/2006/relationships/image" Target="../media/image968.png"/><Relationship Id="rId118" Type="http://schemas.openxmlformats.org/officeDocument/2006/relationships/image" Target="../media/image973.png"/><Relationship Id="rId8" Type="http://schemas.openxmlformats.org/officeDocument/2006/relationships/image" Target="../media/image867.png"/><Relationship Id="rId51" Type="http://schemas.openxmlformats.org/officeDocument/2006/relationships/image" Target="../media/image909.png"/><Relationship Id="rId72" Type="http://schemas.openxmlformats.org/officeDocument/2006/relationships/image" Target="../media/image929.png"/><Relationship Id="rId80" Type="http://schemas.openxmlformats.org/officeDocument/2006/relationships/image" Target="../media/image669.png"/><Relationship Id="rId85" Type="http://schemas.openxmlformats.org/officeDocument/2006/relationships/image" Target="../media/image941.png"/><Relationship Id="rId93" Type="http://schemas.openxmlformats.org/officeDocument/2006/relationships/image" Target="../media/image949.png"/><Relationship Id="rId98" Type="http://schemas.openxmlformats.org/officeDocument/2006/relationships/image" Target="../media/image954.png"/><Relationship Id="rId121" Type="http://schemas.openxmlformats.org/officeDocument/2006/relationships/image" Target="../media/image976.png"/><Relationship Id="rId3" Type="http://schemas.openxmlformats.org/officeDocument/2006/relationships/image" Target="../media/image862.png"/><Relationship Id="rId12" Type="http://schemas.openxmlformats.org/officeDocument/2006/relationships/image" Target="../media/image871.png"/><Relationship Id="rId17" Type="http://schemas.openxmlformats.org/officeDocument/2006/relationships/image" Target="../media/image876.png"/><Relationship Id="rId25" Type="http://schemas.openxmlformats.org/officeDocument/2006/relationships/image" Target="../media/image884.png"/><Relationship Id="rId33" Type="http://schemas.openxmlformats.org/officeDocument/2006/relationships/image" Target="../media/image892.png"/><Relationship Id="rId38" Type="http://schemas.openxmlformats.org/officeDocument/2006/relationships/image" Target="../media/image897.png"/><Relationship Id="rId46" Type="http://schemas.openxmlformats.org/officeDocument/2006/relationships/image" Target="../media/image905.png"/><Relationship Id="rId59" Type="http://schemas.openxmlformats.org/officeDocument/2006/relationships/image" Target="../media/image917.png"/><Relationship Id="rId67" Type="http://schemas.openxmlformats.org/officeDocument/2006/relationships/image" Target="../media/image924.png"/><Relationship Id="rId103" Type="http://schemas.openxmlformats.org/officeDocument/2006/relationships/image" Target="../media/image958.png"/><Relationship Id="rId108" Type="http://schemas.openxmlformats.org/officeDocument/2006/relationships/image" Target="../media/image963.png"/><Relationship Id="rId116" Type="http://schemas.openxmlformats.org/officeDocument/2006/relationships/image" Target="../media/image971.png"/><Relationship Id="rId124" Type="http://schemas.openxmlformats.org/officeDocument/2006/relationships/image" Target="../media/image979.png"/><Relationship Id="rId20" Type="http://schemas.openxmlformats.org/officeDocument/2006/relationships/image" Target="../media/image879.png"/><Relationship Id="rId41" Type="http://schemas.openxmlformats.org/officeDocument/2006/relationships/image" Target="../media/image900.png"/><Relationship Id="rId54" Type="http://schemas.openxmlformats.org/officeDocument/2006/relationships/image" Target="../media/image912.png"/><Relationship Id="rId62" Type="http://schemas.openxmlformats.org/officeDocument/2006/relationships/image" Target="../media/image919.png"/><Relationship Id="rId70" Type="http://schemas.openxmlformats.org/officeDocument/2006/relationships/image" Target="../media/image927.png"/><Relationship Id="rId75" Type="http://schemas.openxmlformats.org/officeDocument/2006/relationships/image" Target="../media/image932.png"/><Relationship Id="rId83" Type="http://schemas.openxmlformats.org/officeDocument/2006/relationships/image" Target="../media/image939.png"/><Relationship Id="rId88" Type="http://schemas.openxmlformats.org/officeDocument/2006/relationships/image" Target="../media/image944.png"/><Relationship Id="rId91" Type="http://schemas.openxmlformats.org/officeDocument/2006/relationships/image" Target="../media/image947.png"/><Relationship Id="rId96" Type="http://schemas.openxmlformats.org/officeDocument/2006/relationships/image" Target="../media/image952.png"/><Relationship Id="rId111" Type="http://schemas.openxmlformats.org/officeDocument/2006/relationships/image" Target="../media/image966.png"/><Relationship Id="rId1" Type="http://schemas.openxmlformats.org/officeDocument/2006/relationships/slideLayout" Target="../slideLayouts/slideLayout7.xml"/><Relationship Id="rId6" Type="http://schemas.openxmlformats.org/officeDocument/2006/relationships/image" Target="../media/image865.png"/><Relationship Id="rId15" Type="http://schemas.openxmlformats.org/officeDocument/2006/relationships/image" Target="../media/image874.png"/><Relationship Id="rId23" Type="http://schemas.openxmlformats.org/officeDocument/2006/relationships/image" Target="../media/image882.png"/><Relationship Id="rId28" Type="http://schemas.openxmlformats.org/officeDocument/2006/relationships/image" Target="../media/image887.png"/><Relationship Id="rId36" Type="http://schemas.openxmlformats.org/officeDocument/2006/relationships/image" Target="../media/image895.png"/><Relationship Id="rId49" Type="http://schemas.openxmlformats.org/officeDocument/2006/relationships/image" Target="../media/image907.png"/><Relationship Id="rId57" Type="http://schemas.openxmlformats.org/officeDocument/2006/relationships/image" Target="../media/image915.png"/><Relationship Id="rId106" Type="http://schemas.openxmlformats.org/officeDocument/2006/relationships/image" Target="../media/image961.png"/><Relationship Id="rId114" Type="http://schemas.openxmlformats.org/officeDocument/2006/relationships/image" Target="../media/image969.png"/><Relationship Id="rId119" Type="http://schemas.openxmlformats.org/officeDocument/2006/relationships/image" Target="../media/image974.png"/><Relationship Id="rId10" Type="http://schemas.openxmlformats.org/officeDocument/2006/relationships/image" Target="../media/image869.png"/><Relationship Id="rId31" Type="http://schemas.openxmlformats.org/officeDocument/2006/relationships/image" Target="../media/image890.png"/><Relationship Id="rId44" Type="http://schemas.openxmlformats.org/officeDocument/2006/relationships/image" Target="../media/image903.png"/><Relationship Id="rId52" Type="http://schemas.openxmlformats.org/officeDocument/2006/relationships/image" Target="../media/image910.png"/><Relationship Id="rId60" Type="http://schemas.openxmlformats.org/officeDocument/2006/relationships/image" Target="../media/image696.png"/><Relationship Id="rId65" Type="http://schemas.openxmlformats.org/officeDocument/2006/relationships/image" Target="../media/image922.png"/><Relationship Id="rId73" Type="http://schemas.openxmlformats.org/officeDocument/2006/relationships/image" Target="../media/image930.png"/><Relationship Id="rId78" Type="http://schemas.openxmlformats.org/officeDocument/2006/relationships/image" Target="../media/image935.png"/><Relationship Id="rId81" Type="http://schemas.openxmlformats.org/officeDocument/2006/relationships/image" Target="../media/image937.png"/><Relationship Id="rId86" Type="http://schemas.openxmlformats.org/officeDocument/2006/relationships/image" Target="../media/image942.png"/><Relationship Id="rId94" Type="http://schemas.openxmlformats.org/officeDocument/2006/relationships/image" Target="../media/image950.png"/><Relationship Id="rId99" Type="http://schemas.openxmlformats.org/officeDocument/2006/relationships/image" Target="../media/image955.png"/><Relationship Id="rId101" Type="http://schemas.openxmlformats.org/officeDocument/2006/relationships/image" Target="../media/image957.png"/><Relationship Id="rId122" Type="http://schemas.openxmlformats.org/officeDocument/2006/relationships/image" Target="../media/image977.png"/><Relationship Id="rId4" Type="http://schemas.openxmlformats.org/officeDocument/2006/relationships/image" Target="../media/image863.png"/><Relationship Id="rId9" Type="http://schemas.openxmlformats.org/officeDocument/2006/relationships/image" Target="../media/image868.png"/><Relationship Id="rId13" Type="http://schemas.openxmlformats.org/officeDocument/2006/relationships/image" Target="../media/image872.png"/><Relationship Id="rId18" Type="http://schemas.openxmlformats.org/officeDocument/2006/relationships/image" Target="../media/image877.png"/><Relationship Id="rId39" Type="http://schemas.openxmlformats.org/officeDocument/2006/relationships/image" Target="../media/image898.png"/><Relationship Id="rId109" Type="http://schemas.openxmlformats.org/officeDocument/2006/relationships/image" Target="../media/image964.png"/><Relationship Id="rId34" Type="http://schemas.openxmlformats.org/officeDocument/2006/relationships/image" Target="../media/image893.png"/><Relationship Id="rId50" Type="http://schemas.openxmlformats.org/officeDocument/2006/relationships/image" Target="../media/image908.png"/><Relationship Id="rId55" Type="http://schemas.openxmlformats.org/officeDocument/2006/relationships/image" Target="../media/image913.png"/><Relationship Id="rId76" Type="http://schemas.openxmlformats.org/officeDocument/2006/relationships/image" Target="../media/image933.png"/><Relationship Id="rId97" Type="http://schemas.openxmlformats.org/officeDocument/2006/relationships/image" Target="../media/image953.png"/><Relationship Id="rId104" Type="http://schemas.openxmlformats.org/officeDocument/2006/relationships/image" Target="../media/image959.png"/><Relationship Id="rId120" Type="http://schemas.openxmlformats.org/officeDocument/2006/relationships/image" Target="../media/image975.png"/><Relationship Id="rId125" Type="http://schemas.openxmlformats.org/officeDocument/2006/relationships/image" Target="../media/image980.png"/><Relationship Id="rId7" Type="http://schemas.openxmlformats.org/officeDocument/2006/relationships/image" Target="../media/image866.png"/><Relationship Id="rId71" Type="http://schemas.openxmlformats.org/officeDocument/2006/relationships/image" Target="../media/image928.png"/><Relationship Id="rId92" Type="http://schemas.openxmlformats.org/officeDocument/2006/relationships/image" Target="../media/image948.png"/><Relationship Id="rId2" Type="http://schemas.openxmlformats.org/officeDocument/2006/relationships/image" Target="../media/image861.png"/><Relationship Id="rId29" Type="http://schemas.openxmlformats.org/officeDocument/2006/relationships/image" Target="../media/image888.png"/><Relationship Id="rId24" Type="http://schemas.openxmlformats.org/officeDocument/2006/relationships/image" Target="../media/image883.png"/><Relationship Id="rId40" Type="http://schemas.openxmlformats.org/officeDocument/2006/relationships/image" Target="../media/image899.png"/><Relationship Id="rId45" Type="http://schemas.openxmlformats.org/officeDocument/2006/relationships/image" Target="../media/image904.png"/><Relationship Id="rId66" Type="http://schemas.openxmlformats.org/officeDocument/2006/relationships/image" Target="../media/image923.png"/><Relationship Id="rId87" Type="http://schemas.openxmlformats.org/officeDocument/2006/relationships/image" Target="../media/image943.png"/><Relationship Id="rId110" Type="http://schemas.openxmlformats.org/officeDocument/2006/relationships/image" Target="../media/image965.png"/><Relationship Id="rId115" Type="http://schemas.openxmlformats.org/officeDocument/2006/relationships/image" Target="../media/image970.png"/></Relationships>
</file>

<file path=ppt/slides/_rels/slide19.xml.rels><?xml version="1.0" encoding="UTF-8" standalone="yes"?>
<Relationships xmlns="http://schemas.openxmlformats.org/package/2006/relationships"><Relationship Id="rId13" Type="http://schemas.openxmlformats.org/officeDocument/2006/relationships/image" Target="../media/image992.png"/><Relationship Id="rId18" Type="http://schemas.openxmlformats.org/officeDocument/2006/relationships/image" Target="../media/image997.png"/><Relationship Id="rId26" Type="http://schemas.openxmlformats.org/officeDocument/2006/relationships/image" Target="../media/image1005.png"/><Relationship Id="rId39" Type="http://schemas.openxmlformats.org/officeDocument/2006/relationships/image" Target="../media/image1018.png"/><Relationship Id="rId21" Type="http://schemas.openxmlformats.org/officeDocument/2006/relationships/image" Target="../media/image1000.png"/><Relationship Id="rId34" Type="http://schemas.openxmlformats.org/officeDocument/2006/relationships/image" Target="../media/image1013.png"/><Relationship Id="rId42" Type="http://schemas.openxmlformats.org/officeDocument/2006/relationships/image" Target="../media/image1021.png"/><Relationship Id="rId47" Type="http://schemas.openxmlformats.org/officeDocument/2006/relationships/image" Target="../media/image1026.png"/><Relationship Id="rId50" Type="http://schemas.openxmlformats.org/officeDocument/2006/relationships/image" Target="../media/image1029.png"/><Relationship Id="rId55" Type="http://schemas.openxmlformats.org/officeDocument/2006/relationships/image" Target="../media/image1034.png"/><Relationship Id="rId63" Type="http://schemas.openxmlformats.org/officeDocument/2006/relationships/image" Target="../media/image1041.png"/><Relationship Id="rId68" Type="http://schemas.openxmlformats.org/officeDocument/2006/relationships/image" Target="../media/image1046.png"/><Relationship Id="rId76" Type="http://schemas.openxmlformats.org/officeDocument/2006/relationships/image" Target="../media/image1054.png"/><Relationship Id="rId7" Type="http://schemas.openxmlformats.org/officeDocument/2006/relationships/image" Target="../media/image986.png"/><Relationship Id="rId71" Type="http://schemas.openxmlformats.org/officeDocument/2006/relationships/image" Target="../media/image1049.png"/><Relationship Id="rId2" Type="http://schemas.openxmlformats.org/officeDocument/2006/relationships/image" Target="../media/image981.png"/><Relationship Id="rId16" Type="http://schemas.openxmlformats.org/officeDocument/2006/relationships/image" Target="../media/image995.png"/><Relationship Id="rId29" Type="http://schemas.openxmlformats.org/officeDocument/2006/relationships/image" Target="../media/image1008.png"/><Relationship Id="rId11" Type="http://schemas.openxmlformats.org/officeDocument/2006/relationships/image" Target="../media/image990.png"/><Relationship Id="rId24" Type="http://schemas.openxmlformats.org/officeDocument/2006/relationships/image" Target="../media/image1003.png"/><Relationship Id="rId32" Type="http://schemas.openxmlformats.org/officeDocument/2006/relationships/image" Target="../media/image1011.png"/><Relationship Id="rId37" Type="http://schemas.openxmlformats.org/officeDocument/2006/relationships/image" Target="../media/image1016.png"/><Relationship Id="rId40" Type="http://schemas.openxmlformats.org/officeDocument/2006/relationships/image" Target="../media/image1019.png"/><Relationship Id="rId45" Type="http://schemas.openxmlformats.org/officeDocument/2006/relationships/image" Target="../media/image1024.png"/><Relationship Id="rId53" Type="http://schemas.openxmlformats.org/officeDocument/2006/relationships/image" Target="../media/image1032.png"/><Relationship Id="rId58" Type="http://schemas.openxmlformats.org/officeDocument/2006/relationships/image" Target="../media/image771.png"/><Relationship Id="rId66" Type="http://schemas.openxmlformats.org/officeDocument/2006/relationships/image" Target="../media/image1044.png"/><Relationship Id="rId74" Type="http://schemas.openxmlformats.org/officeDocument/2006/relationships/image" Target="../media/image1052.png"/><Relationship Id="rId79" Type="http://schemas.openxmlformats.org/officeDocument/2006/relationships/image" Target="../media/image1057.png"/><Relationship Id="rId5" Type="http://schemas.openxmlformats.org/officeDocument/2006/relationships/image" Target="../media/image984.png"/><Relationship Id="rId61" Type="http://schemas.openxmlformats.org/officeDocument/2006/relationships/image" Target="../media/image1039.png"/><Relationship Id="rId82" Type="http://schemas.openxmlformats.org/officeDocument/2006/relationships/image" Target="../media/image1060.png"/><Relationship Id="rId10" Type="http://schemas.openxmlformats.org/officeDocument/2006/relationships/image" Target="../media/image989.png"/><Relationship Id="rId19" Type="http://schemas.openxmlformats.org/officeDocument/2006/relationships/image" Target="../media/image998.png"/><Relationship Id="rId31" Type="http://schemas.openxmlformats.org/officeDocument/2006/relationships/image" Target="../media/image1010.png"/><Relationship Id="rId44" Type="http://schemas.openxmlformats.org/officeDocument/2006/relationships/image" Target="../media/image1023.png"/><Relationship Id="rId52" Type="http://schemas.openxmlformats.org/officeDocument/2006/relationships/image" Target="../media/image1031.png"/><Relationship Id="rId60" Type="http://schemas.openxmlformats.org/officeDocument/2006/relationships/image" Target="../media/image1038.png"/><Relationship Id="rId65" Type="http://schemas.openxmlformats.org/officeDocument/2006/relationships/image" Target="../media/image1043.png"/><Relationship Id="rId73" Type="http://schemas.openxmlformats.org/officeDocument/2006/relationships/image" Target="../media/image1051.png"/><Relationship Id="rId78" Type="http://schemas.openxmlformats.org/officeDocument/2006/relationships/image" Target="../media/image1056.png"/><Relationship Id="rId81" Type="http://schemas.openxmlformats.org/officeDocument/2006/relationships/image" Target="../media/image1059.png"/><Relationship Id="rId4" Type="http://schemas.openxmlformats.org/officeDocument/2006/relationships/image" Target="../media/image983.png"/><Relationship Id="rId9" Type="http://schemas.openxmlformats.org/officeDocument/2006/relationships/image" Target="../media/image988.png"/><Relationship Id="rId14" Type="http://schemas.openxmlformats.org/officeDocument/2006/relationships/image" Target="../media/image993.png"/><Relationship Id="rId22" Type="http://schemas.openxmlformats.org/officeDocument/2006/relationships/image" Target="../media/image1001.png"/><Relationship Id="rId27" Type="http://schemas.openxmlformats.org/officeDocument/2006/relationships/image" Target="../media/image1006.png"/><Relationship Id="rId30" Type="http://schemas.openxmlformats.org/officeDocument/2006/relationships/image" Target="../media/image1009.png"/><Relationship Id="rId35" Type="http://schemas.openxmlformats.org/officeDocument/2006/relationships/image" Target="../media/image1014.png"/><Relationship Id="rId43" Type="http://schemas.openxmlformats.org/officeDocument/2006/relationships/image" Target="../media/image1022.png"/><Relationship Id="rId48" Type="http://schemas.openxmlformats.org/officeDocument/2006/relationships/image" Target="../media/image1027.png"/><Relationship Id="rId56" Type="http://schemas.openxmlformats.org/officeDocument/2006/relationships/image" Target="../media/image1035.png"/><Relationship Id="rId64" Type="http://schemas.openxmlformats.org/officeDocument/2006/relationships/image" Target="../media/image1042.png"/><Relationship Id="rId69" Type="http://schemas.openxmlformats.org/officeDocument/2006/relationships/image" Target="../media/image1047.png"/><Relationship Id="rId77" Type="http://schemas.openxmlformats.org/officeDocument/2006/relationships/image" Target="../media/image1055.png"/><Relationship Id="rId8" Type="http://schemas.openxmlformats.org/officeDocument/2006/relationships/image" Target="../media/image987.png"/><Relationship Id="rId51" Type="http://schemas.openxmlformats.org/officeDocument/2006/relationships/image" Target="../media/image1030.png"/><Relationship Id="rId72" Type="http://schemas.openxmlformats.org/officeDocument/2006/relationships/image" Target="../media/image1050.png"/><Relationship Id="rId80" Type="http://schemas.openxmlformats.org/officeDocument/2006/relationships/image" Target="../media/image1058.png"/><Relationship Id="rId3" Type="http://schemas.openxmlformats.org/officeDocument/2006/relationships/image" Target="../media/image982.png"/><Relationship Id="rId12" Type="http://schemas.openxmlformats.org/officeDocument/2006/relationships/image" Target="../media/image991.png"/><Relationship Id="rId17" Type="http://schemas.openxmlformats.org/officeDocument/2006/relationships/image" Target="../media/image996.png"/><Relationship Id="rId25" Type="http://schemas.openxmlformats.org/officeDocument/2006/relationships/image" Target="../media/image1004.png"/><Relationship Id="rId33" Type="http://schemas.openxmlformats.org/officeDocument/2006/relationships/image" Target="../media/image1012.png"/><Relationship Id="rId38" Type="http://schemas.openxmlformats.org/officeDocument/2006/relationships/image" Target="../media/image1017.png"/><Relationship Id="rId46" Type="http://schemas.openxmlformats.org/officeDocument/2006/relationships/image" Target="../media/image1025.png"/><Relationship Id="rId59" Type="http://schemas.openxmlformats.org/officeDocument/2006/relationships/image" Target="../media/image1037.png"/><Relationship Id="rId67" Type="http://schemas.openxmlformats.org/officeDocument/2006/relationships/image" Target="../media/image1045.png"/><Relationship Id="rId20" Type="http://schemas.openxmlformats.org/officeDocument/2006/relationships/image" Target="../media/image999.png"/><Relationship Id="rId41" Type="http://schemas.openxmlformats.org/officeDocument/2006/relationships/image" Target="../media/image1020.png"/><Relationship Id="rId54" Type="http://schemas.openxmlformats.org/officeDocument/2006/relationships/image" Target="../media/image1033.png"/><Relationship Id="rId62" Type="http://schemas.openxmlformats.org/officeDocument/2006/relationships/image" Target="../media/image1040.png"/><Relationship Id="rId70" Type="http://schemas.openxmlformats.org/officeDocument/2006/relationships/image" Target="../media/image1048.png"/><Relationship Id="rId75" Type="http://schemas.openxmlformats.org/officeDocument/2006/relationships/image" Target="../media/image1053.png"/><Relationship Id="rId83" Type="http://schemas.openxmlformats.org/officeDocument/2006/relationships/image" Target="../media/image1061.png"/><Relationship Id="rId1" Type="http://schemas.openxmlformats.org/officeDocument/2006/relationships/slideLayout" Target="../slideLayouts/slideLayout7.xml"/><Relationship Id="rId6" Type="http://schemas.openxmlformats.org/officeDocument/2006/relationships/image" Target="../media/image985.png"/><Relationship Id="rId15" Type="http://schemas.openxmlformats.org/officeDocument/2006/relationships/image" Target="../media/image994.png"/><Relationship Id="rId23" Type="http://schemas.openxmlformats.org/officeDocument/2006/relationships/image" Target="../media/image1002.png"/><Relationship Id="rId28" Type="http://schemas.openxmlformats.org/officeDocument/2006/relationships/image" Target="../media/image1007.png"/><Relationship Id="rId36" Type="http://schemas.openxmlformats.org/officeDocument/2006/relationships/image" Target="../media/image1015.png"/><Relationship Id="rId49" Type="http://schemas.openxmlformats.org/officeDocument/2006/relationships/image" Target="../media/image1028.png"/><Relationship Id="rId57" Type="http://schemas.openxmlformats.org/officeDocument/2006/relationships/image" Target="../media/image10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68.png"/><Relationship Id="rId13" Type="http://schemas.openxmlformats.org/officeDocument/2006/relationships/image" Target="../media/image1073.png"/><Relationship Id="rId18" Type="http://schemas.openxmlformats.org/officeDocument/2006/relationships/image" Target="../media/image1078.png"/><Relationship Id="rId26" Type="http://schemas.openxmlformats.org/officeDocument/2006/relationships/image" Target="../media/image1086.png"/><Relationship Id="rId39" Type="http://schemas.openxmlformats.org/officeDocument/2006/relationships/image" Target="../media/image1099.png"/><Relationship Id="rId3" Type="http://schemas.openxmlformats.org/officeDocument/2006/relationships/image" Target="../media/image1063.png"/><Relationship Id="rId21" Type="http://schemas.openxmlformats.org/officeDocument/2006/relationships/image" Target="../media/image1081.png"/><Relationship Id="rId34" Type="http://schemas.openxmlformats.org/officeDocument/2006/relationships/image" Target="../media/image1094.png"/><Relationship Id="rId42" Type="http://schemas.openxmlformats.org/officeDocument/2006/relationships/image" Target="../media/image1102.png"/><Relationship Id="rId7" Type="http://schemas.openxmlformats.org/officeDocument/2006/relationships/image" Target="../media/image1067.png"/><Relationship Id="rId12" Type="http://schemas.openxmlformats.org/officeDocument/2006/relationships/image" Target="../media/image1072.png"/><Relationship Id="rId17" Type="http://schemas.openxmlformats.org/officeDocument/2006/relationships/image" Target="../media/image1077.png"/><Relationship Id="rId25" Type="http://schemas.openxmlformats.org/officeDocument/2006/relationships/image" Target="../media/image1085.png"/><Relationship Id="rId33" Type="http://schemas.openxmlformats.org/officeDocument/2006/relationships/image" Target="../media/image1093.png"/><Relationship Id="rId38" Type="http://schemas.openxmlformats.org/officeDocument/2006/relationships/image" Target="../media/image1098.png"/><Relationship Id="rId2" Type="http://schemas.openxmlformats.org/officeDocument/2006/relationships/image" Target="../media/image1062.png"/><Relationship Id="rId16" Type="http://schemas.openxmlformats.org/officeDocument/2006/relationships/image" Target="../media/image1076.png"/><Relationship Id="rId20" Type="http://schemas.openxmlformats.org/officeDocument/2006/relationships/image" Target="../media/image1080.png"/><Relationship Id="rId29" Type="http://schemas.openxmlformats.org/officeDocument/2006/relationships/image" Target="../media/image1089.png"/><Relationship Id="rId41" Type="http://schemas.openxmlformats.org/officeDocument/2006/relationships/image" Target="../media/image1101.png"/><Relationship Id="rId1" Type="http://schemas.openxmlformats.org/officeDocument/2006/relationships/slideLayout" Target="../slideLayouts/slideLayout7.xml"/><Relationship Id="rId6" Type="http://schemas.openxmlformats.org/officeDocument/2006/relationships/image" Target="../media/image1066.png"/><Relationship Id="rId11" Type="http://schemas.openxmlformats.org/officeDocument/2006/relationships/image" Target="../media/image1071.png"/><Relationship Id="rId24" Type="http://schemas.openxmlformats.org/officeDocument/2006/relationships/image" Target="../media/image1084.png"/><Relationship Id="rId32" Type="http://schemas.openxmlformats.org/officeDocument/2006/relationships/image" Target="../media/image1092.png"/><Relationship Id="rId37" Type="http://schemas.openxmlformats.org/officeDocument/2006/relationships/image" Target="../media/image1097.png"/><Relationship Id="rId40" Type="http://schemas.openxmlformats.org/officeDocument/2006/relationships/image" Target="../media/image1100.png"/><Relationship Id="rId5" Type="http://schemas.openxmlformats.org/officeDocument/2006/relationships/image" Target="../media/image1065.png"/><Relationship Id="rId15" Type="http://schemas.openxmlformats.org/officeDocument/2006/relationships/image" Target="../media/image1075.png"/><Relationship Id="rId23" Type="http://schemas.openxmlformats.org/officeDocument/2006/relationships/image" Target="../media/image1083.png"/><Relationship Id="rId28" Type="http://schemas.openxmlformats.org/officeDocument/2006/relationships/image" Target="../media/image1088.png"/><Relationship Id="rId36" Type="http://schemas.openxmlformats.org/officeDocument/2006/relationships/image" Target="../media/image1096.png"/><Relationship Id="rId10" Type="http://schemas.openxmlformats.org/officeDocument/2006/relationships/image" Target="../media/image1070.png"/><Relationship Id="rId19" Type="http://schemas.openxmlformats.org/officeDocument/2006/relationships/image" Target="../media/image1079.png"/><Relationship Id="rId31" Type="http://schemas.openxmlformats.org/officeDocument/2006/relationships/image" Target="../media/image1091.png"/><Relationship Id="rId4" Type="http://schemas.openxmlformats.org/officeDocument/2006/relationships/image" Target="../media/image1064.png"/><Relationship Id="rId9" Type="http://schemas.openxmlformats.org/officeDocument/2006/relationships/image" Target="../media/image1069.png"/><Relationship Id="rId14" Type="http://schemas.openxmlformats.org/officeDocument/2006/relationships/image" Target="../media/image1074.png"/><Relationship Id="rId22" Type="http://schemas.openxmlformats.org/officeDocument/2006/relationships/image" Target="../media/image1082.png"/><Relationship Id="rId27" Type="http://schemas.openxmlformats.org/officeDocument/2006/relationships/image" Target="../media/image1087.png"/><Relationship Id="rId30" Type="http://schemas.openxmlformats.org/officeDocument/2006/relationships/image" Target="../media/image1090.png"/><Relationship Id="rId35" Type="http://schemas.openxmlformats.org/officeDocument/2006/relationships/image" Target="../media/image1095.png"/></Relationships>
</file>

<file path=ppt/slides/_rels/slide21.xml.rels><?xml version="1.0" encoding="UTF-8" standalone="yes"?>
<Relationships xmlns="http://schemas.openxmlformats.org/package/2006/relationships"><Relationship Id="rId8" Type="http://schemas.openxmlformats.org/officeDocument/2006/relationships/image" Target="../media/image1109.png"/><Relationship Id="rId13" Type="http://schemas.openxmlformats.org/officeDocument/2006/relationships/image" Target="../media/image1114.png"/><Relationship Id="rId18" Type="http://schemas.openxmlformats.org/officeDocument/2006/relationships/image" Target="../media/image1119.png"/><Relationship Id="rId26" Type="http://schemas.openxmlformats.org/officeDocument/2006/relationships/image" Target="../media/image540.png"/><Relationship Id="rId3" Type="http://schemas.openxmlformats.org/officeDocument/2006/relationships/image" Target="../media/image1104.png"/><Relationship Id="rId21" Type="http://schemas.openxmlformats.org/officeDocument/2006/relationships/image" Target="../media/image1122.png"/><Relationship Id="rId34" Type="http://schemas.openxmlformats.org/officeDocument/2006/relationships/image" Target="../media/image1134.png"/><Relationship Id="rId7" Type="http://schemas.openxmlformats.org/officeDocument/2006/relationships/image" Target="../media/image1108.png"/><Relationship Id="rId12" Type="http://schemas.openxmlformats.org/officeDocument/2006/relationships/image" Target="../media/image1113.png"/><Relationship Id="rId17" Type="http://schemas.openxmlformats.org/officeDocument/2006/relationships/image" Target="../media/image1118.png"/><Relationship Id="rId25" Type="http://schemas.openxmlformats.org/officeDocument/2006/relationships/image" Target="../media/image1126.png"/><Relationship Id="rId33" Type="http://schemas.openxmlformats.org/officeDocument/2006/relationships/image" Target="../media/image1133.png"/><Relationship Id="rId38" Type="http://schemas.openxmlformats.org/officeDocument/2006/relationships/image" Target="../media/image1138.png"/><Relationship Id="rId2" Type="http://schemas.openxmlformats.org/officeDocument/2006/relationships/image" Target="../media/image1103.png"/><Relationship Id="rId16" Type="http://schemas.openxmlformats.org/officeDocument/2006/relationships/image" Target="../media/image1117.png"/><Relationship Id="rId20" Type="http://schemas.openxmlformats.org/officeDocument/2006/relationships/image" Target="../media/image1121.png"/><Relationship Id="rId29" Type="http://schemas.openxmlformats.org/officeDocument/2006/relationships/image" Target="../media/image1129.png"/><Relationship Id="rId1" Type="http://schemas.openxmlformats.org/officeDocument/2006/relationships/slideLayout" Target="../slideLayouts/slideLayout7.xml"/><Relationship Id="rId6" Type="http://schemas.openxmlformats.org/officeDocument/2006/relationships/image" Target="../media/image1107.png"/><Relationship Id="rId11" Type="http://schemas.openxmlformats.org/officeDocument/2006/relationships/image" Target="../media/image1112.png"/><Relationship Id="rId24" Type="http://schemas.openxmlformats.org/officeDocument/2006/relationships/image" Target="../media/image1125.png"/><Relationship Id="rId32" Type="http://schemas.openxmlformats.org/officeDocument/2006/relationships/image" Target="../media/image1132.png"/><Relationship Id="rId37" Type="http://schemas.openxmlformats.org/officeDocument/2006/relationships/image" Target="../media/image1137.png"/><Relationship Id="rId5" Type="http://schemas.openxmlformats.org/officeDocument/2006/relationships/image" Target="../media/image1106.png"/><Relationship Id="rId15" Type="http://schemas.openxmlformats.org/officeDocument/2006/relationships/image" Target="../media/image1116.png"/><Relationship Id="rId23" Type="http://schemas.openxmlformats.org/officeDocument/2006/relationships/image" Target="../media/image1124.png"/><Relationship Id="rId28" Type="http://schemas.openxmlformats.org/officeDocument/2006/relationships/image" Target="../media/image1128.png"/><Relationship Id="rId36" Type="http://schemas.openxmlformats.org/officeDocument/2006/relationships/image" Target="../media/image1136.png"/><Relationship Id="rId10" Type="http://schemas.openxmlformats.org/officeDocument/2006/relationships/image" Target="../media/image1111.png"/><Relationship Id="rId19" Type="http://schemas.openxmlformats.org/officeDocument/2006/relationships/image" Target="../media/image1120.png"/><Relationship Id="rId31" Type="http://schemas.openxmlformats.org/officeDocument/2006/relationships/image" Target="../media/image1131.png"/><Relationship Id="rId4" Type="http://schemas.openxmlformats.org/officeDocument/2006/relationships/image" Target="../media/image1105.png"/><Relationship Id="rId9" Type="http://schemas.openxmlformats.org/officeDocument/2006/relationships/image" Target="../media/image1110.png"/><Relationship Id="rId14" Type="http://schemas.openxmlformats.org/officeDocument/2006/relationships/image" Target="../media/image1115.png"/><Relationship Id="rId22" Type="http://schemas.openxmlformats.org/officeDocument/2006/relationships/image" Target="../media/image1123.png"/><Relationship Id="rId27" Type="http://schemas.openxmlformats.org/officeDocument/2006/relationships/image" Target="../media/image1127.png"/><Relationship Id="rId30" Type="http://schemas.openxmlformats.org/officeDocument/2006/relationships/image" Target="../media/image1130.png"/><Relationship Id="rId35" Type="http://schemas.openxmlformats.org/officeDocument/2006/relationships/image" Target="../media/image11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image" Target="../media/image116.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12" Type="http://schemas.openxmlformats.org/officeDocument/2006/relationships/image" Target="../media/image111.png"/><Relationship Id="rId16" Type="http://schemas.openxmlformats.org/officeDocument/2006/relationships/image" Target="../media/image15.png"/><Relationship Id="rId107" Type="http://schemas.openxmlformats.org/officeDocument/2006/relationships/image" Target="../media/image106.png"/><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image" Target="../media/image78.png"/><Relationship Id="rId102" Type="http://schemas.openxmlformats.org/officeDocument/2006/relationships/image" Target="../media/image101.png"/><Relationship Id="rId123" Type="http://schemas.openxmlformats.org/officeDocument/2006/relationships/image" Target="../media/image122.png"/><Relationship Id="rId128" Type="http://schemas.openxmlformats.org/officeDocument/2006/relationships/image" Target="../media/image127.png"/><Relationship Id="rId5" Type="http://schemas.openxmlformats.org/officeDocument/2006/relationships/image" Target="../media/image4.png"/><Relationship Id="rId90" Type="http://schemas.openxmlformats.org/officeDocument/2006/relationships/image" Target="../media/image89.png"/><Relationship Id="rId95" Type="http://schemas.openxmlformats.org/officeDocument/2006/relationships/image" Target="../media/image94.png"/><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image" Target="../media/image68.png"/><Relationship Id="rId77" Type="http://schemas.openxmlformats.org/officeDocument/2006/relationships/image" Target="../media/image76.png"/><Relationship Id="rId100" Type="http://schemas.openxmlformats.org/officeDocument/2006/relationships/image" Target="../media/image99.png"/><Relationship Id="rId105" Type="http://schemas.openxmlformats.org/officeDocument/2006/relationships/image" Target="../media/image104.png"/><Relationship Id="rId113" Type="http://schemas.openxmlformats.org/officeDocument/2006/relationships/image" Target="../media/image112.png"/><Relationship Id="rId118" Type="http://schemas.openxmlformats.org/officeDocument/2006/relationships/image" Target="../media/image117.png"/><Relationship Id="rId126" Type="http://schemas.openxmlformats.org/officeDocument/2006/relationships/image" Target="../media/image125.png"/><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93" Type="http://schemas.openxmlformats.org/officeDocument/2006/relationships/image" Target="../media/image92.png"/><Relationship Id="rId98" Type="http://schemas.openxmlformats.org/officeDocument/2006/relationships/image" Target="../media/image97.png"/><Relationship Id="rId121" Type="http://schemas.openxmlformats.org/officeDocument/2006/relationships/image" Target="../media/image12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image" Target="../media/image102.png"/><Relationship Id="rId108" Type="http://schemas.openxmlformats.org/officeDocument/2006/relationships/image" Target="../media/image107.png"/><Relationship Id="rId116" Type="http://schemas.openxmlformats.org/officeDocument/2006/relationships/image" Target="../media/image115.png"/><Relationship Id="rId124" Type="http://schemas.openxmlformats.org/officeDocument/2006/relationships/image" Target="../media/image123.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91" Type="http://schemas.openxmlformats.org/officeDocument/2006/relationships/image" Target="../media/image90.png"/><Relationship Id="rId96" Type="http://schemas.openxmlformats.org/officeDocument/2006/relationships/image" Target="../media/image95.png"/><Relationship Id="rId111"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image" Target="../media/image105.png"/><Relationship Id="rId114" Type="http://schemas.openxmlformats.org/officeDocument/2006/relationships/image" Target="../media/image113.png"/><Relationship Id="rId119" Type="http://schemas.openxmlformats.org/officeDocument/2006/relationships/image" Target="../media/image118.png"/><Relationship Id="rId127" Type="http://schemas.openxmlformats.org/officeDocument/2006/relationships/image" Target="../media/image126.pn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94" Type="http://schemas.openxmlformats.org/officeDocument/2006/relationships/image" Target="../media/image93.pn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png"/><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image" Target="../media/image108.pn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image" Target="../media/image75.png"/><Relationship Id="rId97" Type="http://schemas.openxmlformats.org/officeDocument/2006/relationships/image" Target="../media/image96.png"/><Relationship Id="rId104" Type="http://schemas.openxmlformats.org/officeDocument/2006/relationships/image" Target="../media/image103.png"/><Relationship Id="rId120" Type="http://schemas.openxmlformats.org/officeDocument/2006/relationships/image" Target="../media/image119.png"/><Relationship Id="rId125" Type="http://schemas.openxmlformats.org/officeDocument/2006/relationships/image" Target="../media/image124.png"/><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image" Target="../media/image91.png"/><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image" Target="../media/image86.png"/><Relationship Id="rId110" Type="http://schemas.openxmlformats.org/officeDocument/2006/relationships/image" Target="../media/image109.png"/><Relationship Id="rId115" Type="http://schemas.openxmlformats.org/officeDocument/2006/relationships/image" Target="../media/image114.png"/><Relationship Id="rId61" Type="http://schemas.openxmlformats.org/officeDocument/2006/relationships/image" Target="../media/image60.png"/><Relationship Id="rId82" Type="http://schemas.openxmlformats.org/officeDocument/2006/relationships/image" Target="../media/image81.png"/></Relationships>
</file>

<file path=ppt/slides/_rels/slide9.xml.rels><?xml version="1.0" encoding="UTF-8" standalone="yes"?>
<Relationships xmlns="http://schemas.openxmlformats.org/package/2006/relationships"><Relationship Id="rId26" Type="http://schemas.openxmlformats.org/officeDocument/2006/relationships/image" Target="../media/image152.png"/><Relationship Id="rId117" Type="http://schemas.openxmlformats.org/officeDocument/2006/relationships/image" Target="../media/image243.png"/><Relationship Id="rId21" Type="http://schemas.openxmlformats.org/officeDocument/2006/relationships/image" Target="../media/image147.png"/><Relationship Id="rId42" Type="http://schemas.openxmlformats.org/officeDocument/2006/relationships/image" Target="../media/image168.png"/><Relationship Id="rId47" Type="http://schemas.openxmlformats.org/officeDocument/2006/relationships/image" Target="../media/image173.png"/><Relationship Id="rId63" Type="http://schemas.openxmlformats.org/officeDocument/2006/relationships/image" Target="../media/image189.png"/><Relationship Id="rId68" Type="http://schemas.openxmlformats.org/officeDocument/2006/relationships/image" Target="../media/image194.png"/><Relationship Id="rId84" Type="http://schemas.openxmlformats.org/officeDocument/2006/relationships/image" Target="../media/image210.png"/><Relationship Id="rId89" Type="http://schemas.openxmlformats.org/officeDocument/2006/relationships/image" Target="../media/image215.png"/><Relationship Id="rId112" Type="http://schemas.openxmlformats.org/officeDocument/2006/relationships/image" Target="../media/image238.png"/><Relationship Id="rId133" Type="http://schemas.openxmlformats.org/officeDocument/2006/relationships/image" Target="../media/image259.png"/><Relationship Id="rId138" Type="http://schemas.openxmlformats.org/officeDocument/2006/relationships/image" Target="../media/image264.png"/><Relationship Id="rId16" Type="http://schemas.openxmlformats.org/officeDocument/2006/relationships/image" Target="../media/image142.png"/><Relationship Id="rId107" Type="http://schemas.openxmlformats.org/officeDocument/2006/relationships/image" Target="../media/image233.png"/><Relationship Id="rId11" Type="http://schemas.openxmlformats.org/officeDocument/2006/relationships/image" Target="../media/image137.png"/><Relationship Id="rId32" Type="http://schemas.openxmlformats.org/officeDocument/2006/relationships/image" Target="../media/image158.png"/><Relationship Id="rId37" Type="http://schemas.openxmlformats.org/officeDocument/2006/relationships/image" Target="../media/image163.png"/><Relationship Id="rId53" Type="http://schemas.openxmlformats.org/officeDocument/2006/relationships/image" Target="../media/image179.png"/><Relationship Id="rId58" Type="http://schemas.openxmlformats.org/officeDocument/2006/relationships/image" Target="../media/image184.png"/><Relationship Id="rId74" Type="http://schemas.openxmlformats.org/officeDocument/2006/relationships/image" Target="../media/image200.png"/><Relationship Id="rId79" Type="http://schemas.openxmlformats.org/officeDocument/2006/relationships/image" Target="../media/image205.png"/><Relationship Id="rId102" Type="http://schemas.openxmlformats.org/officeDocument/2006/relationships/image" Target="../media/image228.png"/><Relationship Id="rId123" Type="http://schemas.openxmlformats.org/officeDocument/2006/relationships/image" Target="../media/image249.png"/><Relationship Id="rId128" Type="http://schemas.openxmlformats.org/officeDocument/2006/relationships/image" Target="../media/image254.png"/><Relationship Id="rId144" Type="http://schemas.openxmlformats.org/officeDocument/2006/relationships/image" Target="../media/image270.png"/><Relationship Id="rId5" Type="http://schemas.openxmlformats.org/officeDocument/2006/relationships/image" Target="../media/image131.png"/><Relationship Id="rId90" Type="http://schemas.openxmlformats.org/officeDocument/2006/relationships/image" Target="../media/image216.png"/><Relationship Id="rId95" Type="http://schemas.openxmlformats.org/officeDocument/2006/relationships/image" Target="../media/image221.png"/><Relationship Id="rId22" Type="http://schemas.openxmlformats.org/officeDocument/2006/relationships/image" Target="../media/image148.png"/><Relationship Id="rId27" Type="http://schemas.openxmlformats.org/officeDocument/2006/relationships/image" Target="../media/image153.png"/><Relationship Id="rId43" Type="http://schemas.openxmlformats.org/officeDocument/2006/relationships/image" Target="../media/image169.png"/><Relationship Id="rId48" Type="http://schemas.openxmlformats.org/officeDocument/2006/relationships/image" Target="../media/image174.png"/><Relationship Id="rId64" Type="http://schemas.openxmlformats.org/officeDocument/2006/relationships/image" Target="../media/image190.png"/><Relationship Id="rId69" Type="http://schemas.openxmlformats.org/officeDocument/2006/relationships/image" Target="../media/image195.png"/><Relationship Id="rId113" Type="http://schemas.openxmlformats.org/officeDocument/2006/relationships/image" Target="../media/image239.png"/><Relationship Id="rId118" Type="http://schemas.openxmlformats.org/officeDocument/2006/relationships/image" Target="../media/image244.png"/><Relationship Id="rId134" Type="http://schemas.openxmlformats.org/officeDocument/2006/relationships/image" Target="../media/image260.png"/><Relationship Id="rId139" Type="http://schemas.openxmlformats.org/officeDocument/2006/relationships/image" Target="../media/image265.png"/><Relationship Id="rId80" Type="http://schemas.openxmlformats.org/officeDocument/2006/relationships/image" Target="../media/image206.png"/><Relationship Id="rId85" Type="http://schemas.openxmlformats.org/officeDocument/2006/relationships/image" Target="../media/image211.png"/><Relationship Id="rId3" Type="http://schemas.openxmlformats.org/officeDocument/2006/relationships/image" Target="../media/image129.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46" Type="http://schemas.openxmlformats.org/officeDocument/2006/relationships/image" Target="../media/image172.png"/><Relationship Id="rId59" Type="http://schemas.openxmlformats.org/officeDocument/2006/relationships/image" Target="../media/image185.png"/><Relationship Id="rId67" Type="http://schemas.openxmlformats.org/officeDocument/2006/relationships/image" Target="../media/image193.png"/><Relationship Id="rId103" Type="http://schemas.openxmlformats.org/officeDocument/2006/relationships/image" Target="../media/image229.png"/><Relationship Id="rId108" Type="http://schemas.openxmlformats.org/officeDocument/2006/relationships/image" Target="../media/image234.png"/><Relationship Id="rId116" Type="http://schemas.openxmlformats.org/officeDocument/2006/relationships/image" Target="../media/image242.png"/><Relationship Id="rId124" Type="http://schemas.openxmlformats.org/officeDocument/2006/relationships/image" Target="../media/image250.png"/><Relationship Id="rId129" Type="http://schemas.openxmlformats.org/officeDocument/2006/relationships/image" Target="../media/image255.png"/><Relationship Id="rId137" Type="http://schemas.openxmlformats.org/officeDocument/2006/relationships/image" Target="../media/image263.png"/><Relationship Id="rId20" Type="http://schemas.openxmlformats.org/officeDocument/2006/relationships/image" Target="../media/image146.png"/><Relationship Id="rId41" Type="http://schemas.openxmlformats.org/officeDocument/2006/relationships/image" Target="../media/image167.png"/><Relationship Id="rId54" Type="http://schemas.openxmlformats.org/officeDocument/2006/relationships/image" Target="../media/image180.png"/><Relationship Id="rId62" Type="http://schemas.openxmlformats.org/officeDocument/2006/relationships/image" Target="../media/image188.png"/><Relationship Id="rId70" Type="http://schemas.openxmlformats.org/officeDocument/2006/relationships/image" Target="../media/image196.png"/><Relationship Id="rId75" Type="http://schemas.openxmlformats.org/officeDocument/2006/relationships/image" Target="../media/image201.png"/><Relationship Id="rId83" Type="http://schemas.openxmlformats.org/officeDocument/2006/relationships/image" Target="../media/image209.png"/><Relationship Id="rId88" Type="http://schemas.openxmlformats.org/officeDocument/2006/relationships/image" Target="../media/image214.png"/><Relationship Id="rId91" Type="http://schemas.openxmlformats.org/officeDocument/2006/relationships/image" Target="../media/image217.png"/><Relationship Id="rId96" Type="http://schemas.openxmlformats.org/officeDocument/2006/relationships/image" Target="../media/image222.png"/><Relationship Id="rId111" Type="http://schemas.openxmlformats.org/officeDocument/2006/relationships/image" Target="../media/image237.png"/><Relationship Id="rId132" Type="http://schemas.openxmlformats.org/officeDocument/2006/relationships/image" Target="../media/image258.png"/><Relationship Id="rId140" Type="http://schemas.openxmlformats.org/officeDocument/2006/relationships/image" Target="../media/image266.png"/><Relationship Id="rId145" Type="http://schemas.openxmlformats.org/officeDocument/2006/relationships/image" Target="../media/image271.png"/><Relationship Id="rId1" Type="http://schemas.openxmlformats.org/officeDocument/2006/relationships/slideLayout" Target="../slideLayouts/slideLayout7.xml"/><Relationship Id="rId6"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49" Type="http://schemas.openxmlformats.org/officeDocument/2006/relationships/image" Target="../media/image175.png"/><Relationship Id="rId57" Type="http://schemas.openxmlformats.org/officeDocument/2006/relationships/image" Target="../media/image183.png"/><Relationship Id="rId106" Type="http://schemas.openxmlformats.org/officeDocument/2006/relationships/image" Target="../media/image232.png"/><Relationship Id="rId114" Type="http://schemas.openxmlformats.org/officeDocument/2006/relationships/image" Target="../media/image240.png"/><Relationship Id="rId119" Type="http://schemas.openxmlformats.org/officeDocument/2006/relationships/image" Target="../media/image245.png"/><Relationship Id="rId127" Type="http://schemas.openxmlformats.org/officeDocument/2006/relationships/image" Target="../media/image253.png"/><Relationship Id="rId10" Type="http://schemas.openxmlformats.org/officeDocument/2006/relationships/image" Target="../media/image136.png"/><Relationship Id="rId31" Type="http://schemas.openxmlformats.org/officeDocument/2006/relationships/image" Target="../media/image157.png"/><Relationship Id="rId44" Type="http://schemas.openxmlformats.org/officeDocument/2006/relationships/image" Target="../media/image170.png"/><Relationship Id="rId52" Type="http://schemas.openxmlformats.org/officeDocument/2006/relationships/image" Target="../media/image178.png"/><Relationship Id="rId60" Type="http://schemas.openxmlformats.org/officeDocument/2006/relationships/image" Target="../media/image186.png"/><Relationship Id="rId65" Type="http://schemas.openxmlformats.org/officeDocument/2006/relationships/image" Target="../media/image191.png"/><Relationship Id="rId73" Type="http://schemas.openxmlformats.org/officeDocument/2006/relationships/image" Target="../media/image199.png"/><Relationship Id="rId78" Type="http://schemas.openxmlformats.org/officeDocument/2006/relationships/image" Target="../media/image204.png"/><Relationship Id="rId81" Type="http://schemas.openxmlformats.org/officeDocument/2006/relationships/image" Target="../media/image207.png"/><Relationship Id="rId86" Type="http://schemas.openxmlformats.org/officeDocument/2006/relationships/image" Target="../media/image212.png"/><Relationship Id="rId94" Type="http://schemas.openxmlformats.org/officeDocument/2006/relationships/image" Target="../media/image220.png"/><Relationship Id="rId99" Type="http://schemas.openxmlformats.org/officeDocument/2006/relationships/image" Target="../media/image225.png"/><Relationship Id="rId101" Type="http://schemas.openxmlformats.org/officeDocument/2006/relationships/image" Target="../media/image227.png"/><Relationship Id="rId122" Type="http://schemas.openxmlformats.org/officeDocument/2006/relationships/image" Target="../media/image248.png"/><Relationship Id="rId130" Type="http://schemas.openxmlformats.org/officeDocument/2006/relationships/image" Target="../media/image256.png"/><Relationship Id="rId135" Type="http://schemas.openxmlformats.org/officeDocument/2006/relationships/image" Target="../media/image261.png"/><Relationship Id="rId143" Type="http://schemas.openxmlformats.org/officeDocument/2006/relationships/image" Target="../media/image269.png"/><Relationship Id="rId4" Type="http://schemas.openxmlformats.org/officeDocument/2006/relationships/image" Target="../media/image130.png"/><Relationship Id="rId9" Type="http://schemas.openxmlformats.org/officeDocument/2006/relationships/image" Target="../media/image135.png"/><Relationship Id="rId13" Type="http://schemas.openxmlformats.org/officeDocument/2006/relationships/image" Target="../media/image139.png"/><Relationship Id="rId18" Type="http://schemas.openxmlformats.org/officeDocument/2006/relationships/image" Target="../media/image144.png"/><Relationship Id="rId39" Type="http://schemas.openxmlformats.org/officeDocument/2006/relationships/image" Target="../media/image165.png"/><Relationship Id="rId109" Type="http://schemas.openxmlformats.org/officeDocument/2006/relationships/image" Target="../media/image235.png"/><Relationship Id="rId34" Type="http://schemas.openxmlformats.org/officeDocument/2006/relationships/image" Target="../media/image160.png"/><Relationship Id="rId50" Type="http://schemas.openxmlformats.org/officeDocument/2006/relationships/image" Target="../media/image176.png"/><Relationship Id="rId55" Type="http://schemas.openxmlformats.org/officeDocument/2006/relationships/image" Target="../media/image181.png"/><Relationship Id="rId76" Type="http://schemas.openxmlformats.org/officeDocument/2006/relationships/image" Target="../media/image202.png"/><Relationship Id="rId97" Type="http://schemas.openxmlformats.org/officeDocument/2006/relationships/image" Target="../media/image223.png"/><Relationship Id="rId104" Type="http://schemas.openxmlformats.org/officeDocument/2006/relationships/image" Target="../media/image230.png"/><Relationship Id="rId120" Type="http://schemas.openxmlformats.org/officeDocument/2006/relationships/image" Target="../media/image246.png"/><Relationship Id="rId125" Type="http://schemas.openxmlformats.org/officeDocument/2006/relationships/image" Target="../media/image251.png"/><Relationship Id="rId141" Type="http://schemas.openxmlformats.org/officeDocument/2006/relationships/image" Target="../media/image267.png"/><Relationship Id="rId146" Type="http://schemas.openxmlformats.org/officeDocument/2006/relationships/image" Target="../media/image272.png"/><Relationship Id="rId7" Type="http://schemas.openxmlformats.org/officeDocument/2006/relationships/image" Target="../media/image133.png"/><Relationship Id="rId71" Type="http://schemas.openxmlformats.org/officeDocument/2006/relationships/image" Target="../media/image197.png"/><Relationship Id="rId92" Type="http://schemas.openxmlformats.org/officeDocument/2006/relationships/image" Target="../media/image218.png"/><Relationship Id="rId2" Type="http://schemas.openxmlformats.org/officeDocument/2006/relationships/image" Target="../media/image128.png"/><Relationship Id="rId29" Type="http://schemas.openxmlformats.org/officeDocument/2006/relationships/image" Target="../media/image155.png"/><Relationship Id="rId24" Type="http://schemas.openxmlformats.org/officeDocument/2006/relationships/image" Target="../media/image150.png"/><Relationship Id="rId40" Type="http://schemas.openxmlformats.org/officeDocument/2006/relationships/image" Target="../media/image166.png"/><Relationship Id="rId45" Type="http://schemas.openxmlformats.org/officeDocument/2006/relationships/image" Target="../media/image171.png"/><Relationship Id="rId66" Type="http://schemas.openxmlformats.org/officeDocument/2006/relationships/image" Target="../media/image192.png"/><Relationship Id="rId87" Type="http://schemas.openxmlformats.org/officeDocument/2006/relationships/image" Target="../media/image213.png"/><Relationship Id="rId110" Type="http://schemas.openxmlformats.org/officeDocument/2006/relationships/image" Target="../media/image236.png"/><Relationship Id="rId115" Type="http://schemas.openxmlformats.org/officeDocument/2006/relationships/image" Target="../media/image241.png"/><Relationship Id="rId131" Type="http://schemas.openxmlformats.org/officeDocument/2006/relationships/image" Target="../media/image257.png"/><Relationship Id="rId136" Type="http://schemas.openxmlformats.org/officeDocument/2006/relationships/image" Target="../media/image262.png"/><Relationship Id="rId61" Type="http://schemas.openxmlformats.org/officeDocument/2006/relationships/image" Target="../media/image187.png"/><Relationship Id="rId82" Type="http://schemas.openxmlformats.org/officeDocument/2006/relationships/image" Target="../media/image208.png"/><Relationship Id="rId19" Type="http://schemas.openxmlformats.org/officeDocument/2006/relationships/image" Target="../media/image145.png"/><Relationship Id="rId14" Type="http://schemas.openxmlformats.org/officeDocument/2006/relationships/image" Target="../media/image140.png"/><Relationship Id="rId30" Type="http://schemas.openxmlformats.org/officeDocument/2006/relationships/image" Target="../media/image156.png"/><Relationship Id="rId35" Type="http://schemas.openxmlformats.org/officeDocument/2006/relationships/image" Target="../media/image161.png"/><Relationship Id="rId56" Type="http://schemas.openxmlformats.org/officeDocument/2006/relationships/image" Target="../media/image182.png"/><Relationship Id="rId77" Type="http://schemas.openxmlformats.org/officeDocument/2006/relationships/image" Target="../media/image203.png"/><Relationship Id="rId100" Type="http://schemas.openxmlformats.org/officeDocument/2006/relationships/image" Target="../media/image226.png"/><Relationship Id="rId105" Type="http://schemas.openxmlformats.org/officeDocument/2006/relationships/image" Target="../media/image231.png"/><Relationship Id="rId126" Type="http://schemas.openxmlformats.org/officeDocument/2006/relationships/image" Target="../media/image252.png"/><Relationship Id="rId8" Type="http://schemas.openxmlformats.org/officeDocument/2006/relationships/image" Target="../media/image134.png"/><Relationship Id="rId51" Type="http://schemas.openxmlformats.org/officeDocument/2006/relationships/image" Target="../media/image177.png"/><Relationship Id="rId72" Type="http://schemas.openxmlformats.org/officeDocument/2006/relationships/image" Target="../media/image198.png"/><Relationship Id="rId93" Type="http://schemas.openxmlformats.org/officeDocument/2006/relationships/image" Target="../media/image219.png"/><Relationship Id="rId98" Type="http://schemas.openxmlformats.org/officeDocument/2006/relationships/image" Target="../media/image224.png"/><Relationship Id="rId121" Type="http://schemas.openxmlformats.org/officeDocument/2006/relationships/image" Target="../media/image247.png"/><Relationship Id="rId142" Type="http://schemas.openxmlformats.org/officeDocument/2006/relationships/image" Target="../media/image26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xmlns="" id="{72411438-92A5-42B0-9C54-EA4FB32ACB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6" name="Rectangle 25">
            <a:extLst>
              <a:ext uri="{FF2B5EF4-FFF2-40B4-BE49-F238E27FC236}">
                <a16:creationId xmlns:a16="http://schemas.microsoft.com/office/drawing/2014/main" xmlns="" id="{C5176844-69C3-4F79-BE38-EA5BDDF4F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35480" y="758952"/>
            <a:ext cx="8321040" cy="1855475"/>
          </a:xfrm>
        </p:spPr>
        <p:txBody>
          <a:bodyPr vert="horz" lIns="91440" tIns="45720" rIns="91440" bIns="45720" rtlCol="0" anchor="ctr">
            <a:normAutofit/>
          </a:bodyPr>
          <a:lstStyle/>
          <a:p>
            <a:pPr algn="ctr"/>
            <a:r>
              <a:rPr lang="en-US" sz="6000" i="1" kern="1200" spc="100" baseline="0">
                <a:solidFill>
                  <a:schemeClr val="tx1">
                    <a:lumMod val="85000"/>
                    <a:lumOff val="15000"/>
                  </a:schemeClr>
                </a:solidFill>
                <a:latin typeface="+mj-lt"/>
                <a:ea typeface="+mj-ea"/>
                <a:cs typeface="+mj-cs"/>
              </a:rPr>
              <a:t>MACHINE LEARNING HACKTHON</a:t>
            </a:r>
          </a:p>
        </p:txBody>
      </p:sp>
      <p:cxnSp>
        <p:nvCxnSpPr>
          <p:cNvPr id="28" name="Straight Connector 27">
            <a:extLst>
              <a:ext uri="{FF2B5EF4-FFF2-40B4-BE49-F238E27FC236}">
                <a16:creationId xmlns:a16="http://schemas.microsoft.com/office/drawing/2014/main" xmlns="" id="{8BD593FB-2EA4-4795-AC37-1F9E8954E40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981200" y="2936160"/>
            <a:ext cx="8229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1284029" y="3257894"/>
            <a:ext cx="9464167" cy="3224743"/>
          </a:xfrm>
        </p:spPr>
        <p:txBody>
          <a:bodyPr vert="horz" lIns="91440" tIns="45720" rIns="91440" bIns="45720" rtlCol="0" anchor="t">
            <a:normAutofit/>
          </a:bodyPr>
          <a:lstStyle/>
          <a:p>
            <a:pPr marL="182880" algn="ctr"/>
            <a:endParaRPr lang="en-US" sz="1500" dirty="0"/>
          </a:p>
          <a:p>
            <a:pPr marL="182880" algn="ctr"/>
            <a:endParaRPr lang="en-US" sz="1500" dirty="0"/>
          </a:p>
          <a:p>
            <a:pPr marL="182880" algn="ctr"/>
            <a:r>
              <a:rPr lang="en-US" sz="1500" dirty="0"/>
              <a:t>Team Name – __ML_HUNT__</a:t>
            </a:r>
          </a:p>
          <a:p>
            <a:pPr marL="182880" algn="ctr"/>
            <a:r>
              <a:rPr lang="en-US" sz="1500" dirty="0"/>
              <a:t>Team Leader Name – Naga Vijaya Tejasri Masina</a:t>
            </a:r>
          </a:p>
          <a:p>
            <a:pPr marL="182880" algn="ctr"/>
            <a:r>
              <a:rPr lang="en-US" sz="1500" dirty="0"/>
              <a:t>Team Leader Email – </a:t>
            </a:r>
            <a:r>
              <a:rPr lang="en-US" sz="1500" dirty="0">
                <a:hlinkClick r:id="rId2"/>
              </a:rPr>
              <a:t>20pa1a5430@vishnu.edu.in</a:t>
            </a:r>
            <a:endParaRPr lang="en-US" sz="1500" dirty="0"/>
          </a:p>
          <a:p>
            <a:pPr marL="182880" algn="ctr"/>
            <a:endParaRPr lang="en-US" sz="1500" dirty="0"/>
          </a:p>
        </p:txBody>
      </p:sp>
      <p:sp>
        <p:nvSpPr>
          <p:cNvPr id="30" name="Freeform 6">
            <a:extLst>
              <a:ext uri="{FF2B5EF4-FFF2-40B4-BE49-F238E27FC236}">
                <a16:creationId xmlns:a16="http://schemas.microsoft.com/office/drawing/2014/main" xmlns="" id="{A101E513-AF74-4E9D-A31F-9966425072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xmlns=""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4815" y="106723"/>
            <a:ext cx="80634" cy="54164"/>
          </a:xfrm>
          <a:custGeom>
            <a:avLst/>
            <a:gdLst/>
            <a:ahLst/>
            <a:cxnLst/>
            <a:rect l="l" t="t" r="r" b="b"/>
            <a:pathLst>
              <a:path w="125729" h="84454">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4454">
                <a:moveTo>
                  <a:pt x="125158" y="33528"/>
                </a:moveTo>
                <a:lnTo>
                  <a:pt x="123532" y="27432"/>
                </a:lnTo>
                <a:lnTo>
                  <a:pt x="115912" y="19812"/>
                </a:lnTo>
                <a:lnTo>
                  <a:pt x="111340" y="18288"/>
                </a:lnTo>
                <a:lnTo>
                  <a:pt x="97624" y="18288"/>
                </a:lnTo>
                <a:lnTo>
                  <a:pt x="96100" y="19812"/>
                </a:lnTo>
                <a:lnTo>
                  <a:pt x="94576" y="19812"/>
                </a:lnTo>
                <a:lnTo>
                  <a:pt x="93052" y="21336"/>
                </a:lnTo>
                <a:lnTo>
                  <a:pt x="90004" y="22860"/>
                </a:lnTo>
                <a:lnTo>
                  <a:pt x="83908" y="28956"/>
                </a:lnTo>
                <a:lnTo>
                  <a:pt x="82384" y="19812"/>
                </a:lnTo>
                <a:lnTo>
                  <a:pt x="73240" y="19812"/>
                </a:lnTo>
                <a:lnTo>
                  <a:pt x="73240" y="83908"/>
                </a:lnTo>
                <a:lnTo>
                  <a:pt x="83908" y="83908"/>
                </a:lnTo>
                <a:lnTo>
                  <a:pt x="83908" y="41236"/>
                </a:lnTo>
                <a:lnTo>
                  <a:pt x="85432" y="38188"/>
                </a:lnTo>
                <a:lnTo>
                  <a:pt x="88480" y="36664"/>
                </a:lnTo>
                <a:lnTo>
                  <a:pt x="96100" y="28956"/>
                </a:lnTo>
                <a:lnTo>
                  <a:pt x="99148" y="28956"/>
                </a:lnTo>
                <a:lnTo>
                  <a:pt x="99148" y="27432"/>
                </a:lnTo>
                <a:lnTo>
                  <a:pt x="106768" y="27432"/>
                </a:lnTo>
                <a:lnTo>
                  <a:pt x="109816" y="28956"/>
                </a:lnTo>
                <a:lnTo>
                  <a:pt x="111340" y="32004"/>
                </a:lnTo>
                <a:lnTo>
                  <a:pt x="112864" y="33528"/>
                </a:lnTo>
                <a:lnTo>
                  <a:pt x="114388" y="38188"/>
                </a:lnTo>
                <a:lnTo>
                  <a:pt x="114388" y="83908"/>
                </a:lnTo>
                <a:lnTo>
                  <a:pt x="125158" y="83908"/>
                </a:lnTo>
                <a:lnTo>
                  <a:pt x="125158" y="33528"/>
                </a:lnTo>
                <a:close/>
              </a:path>
            </a:pathLst>
          </a:custGeom>
          <a:solidFill>
            <a:srgbClr val="2F3F9E"/>
          </a:solidFill>
        </p:spPr>
        <p:txBody>
          <a:bodyPr wrap="square" lIns="0" tIns="0" rIns="0" bIns="0" rtlCol="0"/>
          <a:lstStyle/>
          <a:p>
            <a:endParaRPr sz="1154"/>
          </a:p>
        </p:txBody>
      </p:sp>
      <p:sp>
        <p:nvSpPr>
          <p:cNvPr id="3" name="object 3"/>
          <p:cNvSpPr/>
          <p:nvPr/>
        </p:nvSpPr>
        <p:spPr>
          <a:xfrm>
            <a:off x="1703557" y="100817"/>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7436" y="62636"/>
                </a:moveTo>
                <a:lnTo>
                  <a:pt x="115912" y="59588"/>
                </a:lnTo>
                <a:lnTo>
                  <a:pt x="115912" y="56540"/>
                </a:lnTo>
                <a:lnTo>
                  <a:pt x="112864" y="50444"/>
                </a:lnTo>
                <a:lnTo>
                  <a:pt x="109816" y="47396"/>
                </a:lnTo>
                <a:lnTo>
                  <a:pt x="108292" y="45872"/>
                </a:lnTo>
                <a:lnTo>
                  <a:pt x="105244" y="44348"/>
                </a:lnTo>
                <a:lnTo>
                  <a:pt x="105244" y="62636"/>
                </a:lnTo>
                <a:lnTo>
                  <a:pt x="105244" y="73304"/>
                </a:lnTo>
                <a:lnTo>
                  <a:pt x="103720" y="74828"/>
                </a:lnTo>
                <a:lnTo>
                  <a:pt x="103720" y="77876"/>
                </a:lnTo>
                <a:lnTo>
                  <a:pt x="97624" y="83972"/>
                </a:lnTo>
                <a:lnTo>
                  <a:pt x="94576" y="83972"/>
                </a:lnTo>
                <a:lnTo>
                  <a:pt x="93052" y="85496"/>
                </a:lnTo>
                <a:lnTo>
                  <a:pt x="82384" y="85496"/>
                </a:lnTo>
                <a:lnTo>
                  <a:pt x="80860" y="83972"/>
                </a:lnTo>
                <a:lnTo>
                  <a:pt x="77724" y="82448"/>
                </a:lnTo>
                <a:lnTo>
                  <a:pt x="74676" y="79400"/>
                </a:lnTo>
                <a:lnTo>
                  <a:pt x="73152" y="76352"/>
                </a:lnTo>
                <a:lnTo>
                  <a:pt x="71628" y="74828"/>
                </a:lnTo>
                <a:lnTo>
                  <a:pt x="71628" y="70256"/>
                </a:lnTo>
                <a:lnTo>
                  <a:pt x="70104" y="67208"/>
                </a:lnTo>
                <a:lnTo>
                  <a:pt x="70104" y="56540"/>
                </a:lnTo>
                <a:lnTo>
                  <a:pt x="71628" y="55016"/>
                </a:lnTo>
                <a:lnTo>
                  <a:pt x="73152" y="55016"/>
                </a:lnTo>
                <a:lnTo>
                  <a:pt x="74676" y="53492"/>
                </a:lnTo>
                <a:lnTo>
                  <a:pt x="77724" y="53492"/>
                </a:lnTo>
                <a:lnTo>
                  <a:pt x="79336" y="51968"/>
                </a:lnTo>
                <a:lnTo>
                  <a:pt x="82384" y="51968"/>
                </a:lnTo>
                <a:lnTo>
                  <a:pt x="83908" y="50444"/>
                </a:lnTo>
                <a:lnTo>
                  <a:pt x="94576" y="50444"/>
                </a:lnTo>
                <a:lnTo>
                  <a:pt x="96100" y="51968"/>
                </a:lnTo>
                <a:lnTo>
                  <a:pt x="99148" y="51968"/>
                </a:lnTo>
                <a:lnTo>
                  <a:pt x="100672" y="53492"/>
                </a:lnTo>
                <a:lnTo>
                  <a:pt x="100672" y="55016"/>
                </a:lnTo>
                <a:lnTo>
                  <a:pt x="103720" y="58064"/>
                </a:lnTo>
                <a:lnTo>
                  <a:pt x="103720" y="61112"/>
                </a:lnTo>
                <a:lnTo>
                  <a:pt x="105244" y="62636"/>
                </a:lnTo>
                <a:lnTo>
                  <a:pt x="105244" y="44348"/>
                </a:lnTo>
                <a:lnTo>
                  <a:pt x="99148" y="41300"/>
                </a:lnTo>
                <a:lnTo>
                  <a:pt x="83908" y="41300"/>
                </a:lnTo>
                <a:lnTo>
                  <a:pt x="79336" y="42824"/>
                </a:lnTo>
                <a:lnTo>
                  <a:pt x="76200" y="44348"/>
                </a:lnTo>
                <a:lnTo>
                  <a:pt x="73152" y="44348"/>
                </a:lnTo>
                <a:lnTo>
                  <a:pt x="70104" y="47396"/>
                </a:lnTo>
                <a:lnTo>
                  <a:pt x="70104" y="39776"/>
                </a:lnTo>
                <a:lnTo>
                  <a:pt x="71628" y="36728"/>
                </a:lnTo>
                <a:lnTo>
                  <a:pt x="73152" y="33591"/>
                </a:lnTo>
                <a:lnTo>
                  <a:pt x="76200" y="27495"/>
                </a:lnTo>
                <a:lnTo>
                  <a:pt x="79336" y="25971"/>
                </a:lnTo>
                <a:lnTo>
                  <a:pt x="80860" y="22923"/>
                </a:lnTo>
                <a:lnTo>
                  <a:pt x="83908" y="21399"/>
                </a:lnTo>
                <a:lnTo>
                  <a:pt x="88480" y="19875"/>
                </a:lnTo>
                <a:lnTo>
                  <a:pt x="91528" y="18351"/>
                </a:lnTo>
                <a:lnTo>
                  <a:pt x="109816" y="18351"/>
                </a:lnTo>
                <a:lnTo>
                  <a:pt x="109816" y="9207"/>
                </a:lnTo>
                <a:lnTo>
                  <a:pt x="91528" y="9207"/>
                </a:lnTo>
                <a:lnTo>
                  <a:pt x="82384" y="12255"/>
                </a:lnTo>
                <a:lnTo>
                  <a:pt x="79336" y="13779"/>
                </a:lnTo>
                <a:lnTo>
                  <a:pt x="74676" y="15303"/>
                </a:lnTo>
                <a:lnTo>
                  <a:pt x="71628" y="16827"/>
                </a:lnTo>
                <a:lnTo>
                  <a:pt x="70104" y="19875"/>
                </a:lnTo>
                <a:lnTo>
                  <a:pt x="67056" y="22923"/>
                </a:lnTo>
                <a:lnTo>
                  <a:pt x="64008" y="29019"/>
                </a:lnTo>
                <a:lnTo>
                  <a:pt x="62484" y="33591"/>
                </a:lnTo>
                <a:lnTo>
                  <a:pt x="60960" y="36728"/>
                </a:lnTo>
                <a:lnTo>
                  <a:pt x="59436" y="41300"/>
                </a:lnTo>
                <a:lnTo>
                  <a:pt x="59436" y="48920"/>
                </a:lnTo>
                <a:lnTo>
                  <a:pt x="57912" y="53492"/>
                </a:lnTo>
                <a:lnTo>
                  <a:pt x="57912" y="64160"/>
                </a:lnTo>
                <a:lnTo>
                  <a:pt x="60960" y="73304"/>
                </a:lnTo>
                <a:lnTo>
                  <a:pt x="60960" y="79400"/>
                </a:lnTo>
                <a:lnTo>
                  <a:pt x="64008" y="82448"/>
                </a:lnTo>
                <a:lnTo>
                  <a:pt x="65532" y="85496"/>
                </a:lnTo>
                <a:lnTo>
                  <a:pt x="68580" y="88544"/>
                </a:lnTo>
                <a:lnTo>
                  <a:pt x="71628" y="91694"/>
                </a:lnTo>
                <a:lnTo>
                  <a:pt x="74676" y="93218"/>
                </a:lnTo>
                <a:lnTo>
                  <a:pt x="79336" y="94742"/>
                </a:lnTo>
                <a:lnTo>
                  <a:pt x="96100" y="94742"/>
                </a:lnTo>
                <a:lnTo>
                  <a:pt x="99148" y="93218"/>
                </a:lnTo>
                <a:lnTo>
                  <a:pt x="103720" y="91694"/>
                </a:lnTo>
                <a:lnTo>
                  <a:pt x="106768" y="88544"/>
                </a:lnTo>
                <a:lnTo>
                  <a:pt x="109816" y="85496"/>
                </a:lnTo>
                <a:lnTo>
                  <a:pt x="114388" y="80924"/>
                </a:lnTo>
                <a:lnTo>
                  <a:pt x="114388" y="77876"/>
                </a:lnTo>
                <a:lnTo>
                  <a:pt x="115912" y="74828"/>
                </a:lnTo>
                <a:lnTo>
                  <a:pt x="117436" y="70256"/>
                </a:lnTo>
                <a:lnTo>
                  <a:pt x="117436" y="62636"/>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4" name="object 4"/>
          <p:cNvSpPr/>
          <p:nvPr/>
        </p:nvSpPr>
        <p:spPr>
          <a:xfrm>
            <a:off x="1847359"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5" name="object 5"/>
          <p:cNvSpPr/>
          <p:nvPr/>
        </p:nvSpPr>
        <p:spPr>
          <a:xfrm>
            <a:off x="1914859" y="42150"/>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6" name="object 6"/>
          <p:cNvSpPr/>
          <p:nvPr/>
        </p:nvSpPr>
        <p:spPr>
          <a:xfrm>
            <a:off x="1554815" y="1996378"/>
            <a:ext cx="80634" cy="54978"/>
          </a:xfrm>
          <a:custGeom>
            <a:avLst/>
            <a:gdLst/>
            <a:ahLst/>
            <a:cxnLst/>
            <a:rect l="l" t="t" r="r" b="b"/>
            <a:pathLst>
              <a:path w="125729" h="85725">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5725">
                <a:moveTo>
                  <a:pt x="125158" y="33528"/>
                </a:moveTo>
                <a:lnTo>
                  <a:pt x="123532" y="27432"/>
                </a:lnTo>
                <a:lnTo>
                  <a:pt x="115912" y="19812"/>
                </a:lnTo>
                <a:lnTo>
                  <a:pt x="111340" y="18288"/>
                </a:lnTo>
                <a:lnTo>
                  <a:pt x="99148" y="18288"/>
                </a:lnTo>
                <a:lnTo>
                  <a:pt x="97624" y="19812"/>
                </a:lnTo>
                <a:lnTo>
                  <a:pt x="96100" y="19812"/>
                </a:lnTo>
                <a:lnTo>
                  <a:pt x="94576" y="21336"/>
                </a:lnTo>
                <a:lnTo>
                  <a:pt x="93052" y="21336"/>
                </a:lnTo>
                <a:lnTo>
                  <a:pt x="90004" y="22860"/>
                </a:lnTo>
                <a:lnTo>
                  <a:pt x="85432" y="27432"/>
                </a:lnTo>
                <a:lnTo>
                  <a:pt x="83908" y="30480"/>
                </a:lnTo>
                <a:lnTo>
                  <a:pt x="82384" y="19812"/>
                </a:lnTo>
                <a:lnTo>
                  <a:pt x="73240" y="19812"/>
                </a:lnTo>
                <a:lnTo>
                  <a:pt x="73240" y="85432"/>
                </a:lnTo>
                <a:lnTo>
                  <a:pt x="83908" y="85432"/>
                </a:lnTo>
                <a:lnTo>
                  <a:pt x="83908" y="41148"/>
                </a:lnTo>
                <a:lnTo>
                  <a:pt x="85432" y="38100"/>
                </a:lnTo>
                <a:lnTo>
                  <a:pt x="88480" y="36576"/>
                </a:lnTo>
                <a:lnTo>
                  <a:pt x="96100" y="28956"/>
                </a:lnTo>
                <a:lnTo>
                  <a:pt x="99148" y="28956"/>
                </a:lnTo>
                <a:lnTo>
                  <a:pt x="99148" y="27432"/>
                </a:lnTo>
                <a:lnTo>
                  <a:pt x="106768" y="27432"/>
                </a:lnTo>
                <a:lnTo>
                  <a:pt x="109816" y="28956"/>
                </a:lnTo>
                <a:lnTo>
                  <a:pt x="111340" y="32004"/>
                </a:lnTo>
                <a:lnTo>
                  <a:pt x="112864" y="33528"/>
                </a:lnTo>
                <a:lnTo>
                  <a:pt x="114388" y="38100"/>
                </a:lnTo>
                <a:lnTo>
                  <a:pt x="114388" y="85432"/>
                </a:lnTo>
                <a:lnTo>
                  <a:pt x="125158" y="85432"/>
                </a:lnTo>
                <a:lnTo>
                  <a:pt x="125158" y="33528"/>
                </a:lnTo>
                <a:close/>
              </a:path>
            </a:pathLst>
          </a:custGeom>
          <a:solidFill>
            <a:srgbClr val="2F3F9E"/>
          </a:solidFill>
        </p:spPr>
        <p:txBody>
          <a:bodyPr wrap="square" lIns="0" tIns="0" rIns="0" bIns="0" rtlCol="0"/>
          <a:lstStyle/>
          <a:p>
            <a:endParaRPr sz="1154"/>
          </a:p>
        </p:txBody>
      </p:sp>
      <p:sp>
        <p:nvSpPr>
          <p:cNvPr id="7" name="object 7"/>
          <p:cNvSpPr/>
          <p:nvPr/>
        </p:nvSpPr>
        <p:spPr>
          <a:xfrm>
            <a:off x="1703557" y="1990408"/>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9309"/>
                </a:moveTo>
                <a:lnTo>
                  <a:pt x="57912" y="9309"/>
                </a:lnTo>
                <a:lnTo>
                  <a:pt x="57912" y="19977"/>
                </a:lnTo>
                <a:lnTo>
                  <a:pt x="103733" y="19977"/>
                </a:lnTo>
                <a:lnTo>
                  <a:pt x="67056" y="94843"/>
                </a:lnTo>
                <a:lnTo>
                  <a:pt x="79248" y="94843"/>
                </a:lnTo>
                <a:lnTo>
                  <a:pt x="115925" y="19977"/>
                </a:lnTo>
                <a:lnTo>
                  <a:pt x="115925" y="9309"/>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8" name="object 8"/>
          <p:cNvSpPr/>
          <p:nvPr/>
        </p:nvSpPr>
        <p:spPr>
          <a:xfrm>
            <a:off x="1847359" y="2008103"/>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5240" y="18288"/>
                </a:moveTo>
                <a:lnTo>
                  <a:pt x="3048" y="18288"/>
                </a:lnTo>
                <a:lnTo>
                  <a:pt x="3048" y="16764"/>
                </a:lnTo>
                <a:lnTo>
                  <a:pt x="1524" y="16764"/>
                </a:ln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lnTo>
                  <a:pt x="15240" y="18288"/>
                </a:lnTo>
                <a:close/>
              </a:path>
              <a:path w="20319" h="67310">
                <a:moveTo>
                  <a:pt x="13716" y="19812"/>
                </a:moveTo>
                <a:lnTo>
                  <a:pt x="6096" y="19812"/>
                </a:lnTo>
                <a:lnTo>
                  <a:pt x="4572" y="18288"/>
                </a:lnTo>
                <a:lnTo>
                  <a:pt x="13716" y="18288"/>
                </a:lnTo>
                <a:lnTo>
                  <a:pt x="13716" y="19812"/>
                </a:lnTo>
                <a:close/>
              </a:path>
              <a:path w="20319" h="67310">
                <a:moveTo>
                  <a:pt x="16764" y="51911"/>
                </a:moveTo>
                <a:lnTo>
                  <a:pt x="1524" y="51911"/>
                </a:lnTo>
                <a:lnTo>
                  <a:pt x="4572" y="48863"/>
                </a:lnTo>
                <a:lnTo>
                  <a:pt x="6096" y="48863"/>
                </a:lnTo>
                <a:lnTo>
                  <a:pt x="6096" y="47339"/>
                </a:lnTo>
                <a:lnTo>
                  <a:pt x="12192" y="47339"/>
                </a:lnTo>
                <a:lnTo>
                  <a:pt x="15240" y="50387"/>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61055"/>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9" name="object 9"/>
          <p:cNvSpPr/>
          <p:nvPr/>
        </p:nvSpPr>
        <p:spPr>
          <a:xfrm>
            <a:off x="1914859" y="1931745"/>
            <a:ext cx="8843725" cy="238238"/>
          </a:xfrm>
          <a:custGeom>
            <a:avLst/>
            <a:gdLst/>
            <a:ahLst/>
            <a:cxnLst/>
            <a:rect l="l" t="t" r="r" b="b"/>
            <a:pathLst>
              <a:path w="13789660" h="371475">
                <a:moveTo>
                  <a:pt x="0" y="357187"/>
                </a:moveTo>
                <a:lnTo>
                  <a:pt x="0" y="13715"/>
                </a:lnTo>
                <a:lnTo>
                  <a:pt x="0" y="12191"/>
                </a:lnTo>
                <a:lnTo>
                  <a:pt x="0" y="10667"/>
                </a:lnTo>
                <a:lnTo>
                  <a:pt x="1524" y="9143"/>
                </a:lnTo>
                <a:lnTo>
                  <a:pt x="1524" y="6095"/>
                </a:lnTo>
                <a:lnTo>
                  <a:pt x="3048" y="4571"/>
                </a:lnTo>
                <a:lnTo>
                  <a:pt x="4572" y="3048"/>
                </a:lnTo>
                <a:lnTo>
                  <a:pt x="6096" y="3048"/>
                </a:lnTo>
                <a:lnTo>
                  <a:pt x="7620" y="1523"/>
                </a:lnTo>
                <a:lnTo>
                  <a:pt x="9144" y="0"/>
                </a:lnTo>
                <a:lnTo>
                  <a:pt x="13780389" y="0"/>
                </a:lnTo>
                <a:lnTo>
                  <a:pt x="13783436" y="1523"/>
                </a:lnTo>
                <a:lnTo>
                  <a:pt x="13784960" y="3048"/>
                </a:lnTo>
                <a:lnTo>
                  <a:pt x="13786485" y="4571"/>
                </a:lnTo>
                <a:lnTo>
                  <a:pt x="13788009" y="6095"/>
                </a:lnTo>
                <a:lnTo>
                  <a:pt x="13789532" y="9143"/>
                </a:lnTo>
                <a:lnTo>
                  <a:pt x="13789532" y="10667"/>
                </a:lnTo>
                <a:lnTo>
                  <a:pt x="13789532" y="12191"/>
                </a:lnTo>
                <a:lnTo>
                  <a:pt x="13789532" y="363283"/>
                </a:lnTo>
                <a:lnTo>
                  <a:pt x="13788009" y="364807"/>
                </a:lnTo>
                <a:lnTo>
                  <a:pt x="13786485" y="366331"/>
                </a:lnTo>
                <a:lnTo>
                  <a:pt x="13784960" y="367855"/>
                </a:lnTo>
                <a:lnTo>
                  <a:pt x="13783436" y="369379"/>
                </a:lnTo>
                <a:lnTo>
                  <a:pt x="13780389" y="370903"/>
                </a:lnTo>
                <a:lnTo>
                  <a:pt x="13778864" y="370903"/>
                </a:lnTo>
                <a:lnTo>
                  <a:pt x="13777340" y="370903"/>
                </a:lnTo>
                <a:lnTo>
                  <a:pt x="9144" y="370903"/>
                </a:lnTo>
                <a:lnTo>
                  <a:pt x="7620" y="369379"/>
                </a:lnTo>
                <a:lnTo>
                  <a:pt x="6096" y="367855"/>
                </a:lnTo>
                <a:lnTo>
                  <a:pt x="4572" y="367855"/>
                </a:lnTo>
                <a:lnTo>
                  <a:pt x="3048" y="366331"/>
                </a:lnTo>
                <a:lnTo>
                  <a:pt x="1524" y="364807"/>
                </a:lnTo>
                <a:lnTo>
                  <a:pt x="1524" y="363283"/>
                </a:lnTo>
                <a:lnTo>
                  <a:pt x="0" y="360235"/>
                </a:lnTo>
                <a:lnTo>
                  <a:pt x="0" y="358711"/>
                </a:lnTo>
                <a:lnTo>
                  <a:pt x="0" y="357187"/>
                </a:lnTo>
                <a:close/>
              </a:path>
            </a:pathLst>
          </a:custGeom>
          <a:ln w="10677">
            <a:solidFill>
              <a:srgbClr val="CFCFCF"/>
            </a:solidFill>
          </a:ln>
        </p:spPr>
        <p:txBody>
          <a:bodyPr wrap="square" lIns="0" tIns="0" rIns="0" bIns="0" rtlCol="0"/>
          <a:lstStyle/>
          <a:p>
            <a:endParaRPr sz="1154"/>
          </a:p>
        </p:txBody>
      </p:sp>
      <p:sp>
        <p:nvSpPr>
          <p:cNvPr id="10" name="object 10"/>
          <p:cNvSpPr/>
          <p:nvPr/>
        </p:nvSpPr>
        <p:spPr>
          <a:xfrm>
            <a:off x="1554815" y="3946690"/>
            <a:ext cx="80634" cy="54978"/>
          </a:xfrm>
          <a:custGeom>
            <a:avLst/>
            <a:gdLst/>
            <a:ahLst/>
            <a:cxnLst/>
            <a:rect l="l" t="t" r="r" b="b"/>
            <a:pathLst>
              <a:path w="125729" h="85725">
                <a:moveTo>
                  <a:pt x="51904" y="0"/>
                </a:moveTo>
                <a:lnTo>
                  <a:pt x="0" y="0"/>
                </a:lnTo>
                <a:lnTo>
                  <a:pt x="0" y="10668"/>
                </a:lnTo>
                <a:lnTo>
                  <a:pt x="19812" y="10668"/>
                </a:lnTo>
                <a:lnTo>
                  <a:pt x="19812" y="76301"/>
                </a:lnTo>
                <a:lnTo>
                  <a:pt x="0" y="76301"/>
                </a:lnTo>
                <a:lnTo>
                  <a:pt x="0" y="85534"/>
                </a:lnTo>
                <a:lnTo>
                  <a:pt x="51904" y="85534"/>
                </a:lnTo>
                <a:lnTo>
                  <a:pt x="51904" y="76301"/>
                </a:lnTo>
                <a:lnTo>
                  <a:pt x="32092" y="76301"/>
                </a:lnTo>
                <a:lnTo>
                  <a:pt x="32092" y="10668"/>
                </a:lnTo>
                <a:lnTo>
                  <a:pt x="51904" y="10668"/>
                </a:lnTo>
                <a:lnTo>
                  <a:pt x="51904" y="0"/>
                </a:lnTo>
                <a:close/>
              </a:path>
              <a:path w="125729" h="85725">
                <a:moveTo>
                  <a:pt x="125158" y="35052"/>
                </a:moveTo>
                <a:lnTo>
                  <a:pt x="123532" y="28956"/>
                </a:lnTo>
                <a:lnTo>
                  <a:pt x="120484" y="24384"/>
                </a:lnTo>
                <a:lnTo>
                  <a:pt x="115912" y="21336"/>
                </a:lnTo>
                <a:lnTo>
                  <a:pt x="111340" y="19812"/>
                </a:lnTo>
                <a:lnTo>
                  <a:pt x="97624" y="19812"/>
                </a:lnTo>
                <a:lnTo>
                  <a:pt x="96100" y="21336"/>
                </a:lnTo>
                <a:lnTo>
                  <a:pt x="94576" y="21336"/>
                </a:lnTo>
                <a:lnTo>
                  <a:pt x="93052" y="22860"/>
                </a:lnTo>
                <a:lnTo>
                  <a:pt x="90004" y="24384"/>
                </a:lnTo>
                <a:lnTo>
                  <a:pt x="83908" y="30480"/>
                </a:lnTo>
                <a:lnTo>
                  <a:pt x="82384" y="19812"/>
                </a:lnTo>
                <a:lnTo>
                  <a:pt x="73240" y="19812"/>
                </a:lnTo>
                <a:lnTo>
                  <a:pt x="73240" y="85445"/>
                </a:lnTo>
                <a:lnTo>
                  <a:pt x="83908" y="85445"/>
                </a:lnTo>
                <a:lnTo>
                  <a:pt x="83908" y="42672"/>
                </a:lnTo>
                <a:lnTo>
                  <a:pt x="85432" y="39624"/>
                </a:lnTo>
                <a:lnTo>
                  <a:pt x="88480" y="38100"/>
                </a:lnTo>
                <a:lnTo>
                  <a:pt x="90004" y="35052"/>
                </a:lnTo>
                <a:lnTo>
                  <a:pt x="93052" y="32004"/>
                </a:lnTo>
                <a:lnTo>
                  <a:pt x="94576" y="32004"/>
                </a:lnTo>
                <a:lnTo>
                  <a:pt x="96100" y="30480"/>
                </a:lnTo>
                <a:lnTo>
                  <a:pt x="97624" y="30480"/>
                </a:lnTo>
                <a:lnTo>
                  <a:pt x="99148" y="28956"/>
                </a:lnTo>
                <a:lnTo>
                  <a:pt x="106768" y="28956"/>
                </a:lnTo>
                <a:lnTo>
                  <a:pt x="109816" y="30480"/>
                </a:lnTo>
                <a:lnTo>
                  <a:pt x="111340" y="32004"/>
                </a:lnTo>
                <a:lnTo>
                  <a:pt x="114388" y="38100"/>
                </a:lnTo>
                <a:lnTo>
                  <a:pt x="114388" y="85445"/>
                </a:lnTo>
                <a:lnTo>
                  <a:pt x="125158" y="85445"/>
                </a:lnTo>
                <a:lnTo>
                  <a:pt x="125158" y="35052"/>
                </a:lnTo>
                <a:close/>
              </a:path>
            </a:pathLst>
          </a:custGeom>
          <a:solidFill>
            <a:srgbClr val="2F3F9E"/>
          </a:solidFill>
        </p:spPr>
        <p:txBody>
          <a:bodyPr wrap="square" lIns="0" tIns="0" rIns="0" bIns="0" rtlCol="0"/>
          <a:lstStyle/>
          <a:p>
            <a:endParaRPr sz="1154"/>
          </a:p>
        </p:txBody>
      </p:sp>
      <p:sp>
        <p:nvSpPr>
          <p:cNvPr id="11" name="object 11"/>
          <p:cNvSpPr/>
          <p:nvPr/>
        </p:nvSpPr>
        <p:spPr>
          <a:xfrm>
            <a:off x="1703557" y="3940948"/>
            <a:ext cx="111585" cy="78191"/>
          </a:xfrm>
          <a:custGeom>
            <a:avLst/>
            <a:gdLst/>
            <a:ahLst/>
            <a:cxnLst/>
            <a:rect l="l" t="t" r="r" b="b"/>
            <a:pathLst>
              <a:path w="173990" h="121920">
                <a:moveTo>
                  <a:pt x="32004" y="0"/>
                </a:moveTo>
                <a:lnTo>
                  <a:pt x="0" y="0"/>
                </a:lnTo>
                <a:lnTo>
                  <a:pt x="0" y="8890"/>
                </a:lnTo>
                <a:lnTo>
                  <a:pt x="0" y="113030"/>
                </a:lnTo>
                <a:lnTo>
                  <a:pt x="0" y="121920"/>
                </a:lnTo>
                <a:lnTo>
                  <a:pt x="32004" y="121920"/>
                </a:lnTo>
                <a:lnTo>
                  <a:pt x="32004" y="113030"/>
                </a:lnTo>
                <a:lnTo>
                  <a:pt x="10668" y="113030"/>
                </a:lnTo>
                <a:lnTo>
                  <a:pt x="10668" y="8890"/>
                </a:lnTo>
                <a:lnTo>
                  <a:pt x="32004" y="8890"/>
                </a:lnTo>
                <a:lnTo>
                  <a:pt x="32004" y="0"/>
                </a:lnTo>
                <a:close/>
              </a:path>
              <a:path w="173990" h="121920">
                <a:moveTo>
                  <a:pt x="115925" y="68491"/>
                </a:moveTo>
                <a:lnTo>
                  <a:pt x="114401" y="65443"/>
                </a:lnTo>
                <a:lnTo>
                  <a:pt x="114401" y="63919"/>
                </a:lnTo>
                <a:lnTo>
                  <a:pt x="112877" y="60871"/>
                </a:lnTo>
                <a:lnTo>
                  <a:pt x="111353" y="59347"/>
                </a:lnTo>
                <a:lnTo>
                  <a:pt x="109829" y="57721"/>
                </a:lnTo>
                <a:lnTo>
                  <a:pt x="108305" y="56197"/>
                </a:lnTo>
                <a:lnTo>
                  <a:pt x="105257" y="54673"/>
                </a:lnTo>
                <a:lnTo>
                  <a:pt x="103733" y="53149"/>
                </a:lnTo>
                <a:lnTo>
                  <a:pt x="103733" y="70015"/>
                </a:lnTo>
                <a:lnTo>
                  <a:pt x="103733" y="77635"/>
                </a:lnTo>
                <a:lnTo>
                  <a:pt x="102209" y="79159"/>
                </a:lnTo>
                <a:lnTo>
                  <a:pt x="102209" y="80683"/>
                </a:lnTo>
                <a:lnTo>
                  <a:pt x="99161" y="83731"/>
                </a:lnTo>
                <a:lnTo>
                  <a:pt x="97637" y="83731"/>
                </a:lnTo>
                <a:lnTo>
                  <a:pt x="96113" y="85255"/>
                </a:lnTo>
                <a:lnTo>
                  <a:pt x="91541" y="85255"/>
                </a:lnTo>
                <a:lnTo>
                  <a:pt x="90017" y="86779"/>
                </a:lnTo>
                <a:lnTo>
                  <a:pt x="85445" y="86779"/>
                </a:lnTo>
                <a:lnTo>
                  <a:pt x="82397" y="85255"/>
                </a:lnTo>
                <a:lnTo>
                  <a:pt x="77724" y="85255"/>
                </a:lnTo>
                <a:lnTo>
                  <a:pt x="76200" y="83731"/>
                </a:lnTo>
                <a:lnTo>
                  <a:pt x="74676" y="83731"/>
                </a:lnTo>
                <a:lnTo>
                  <a:pt x="73152" y="82207"/>
                </a:lnTo>
                <a:lnTo>
                  <a:pt x="73152" y="80683"/>
                </a:lnTo>
                <a:lnTo>
                  <a:pt x="70104" y="77635"/>
                </a:lnTo>
                <a:lnTo>
                  <a:pt x="70104" y="70015"/>
                </a:lnTo>
                <a:lnTo>
                  <a:pt x="71628" y="68491"/>
                </a:lnTo>
                <a:lnTo>
                  <a:pt x="71628" y="66967"/>
                </a:lnTo>
                <a:lnTo>
                  <a:pt x="73152" y="65443"/>
                </a:lnTo>
                <a:lnTo>
                  <a:pt x="73152" y="63919"/>
                </a:lnTo>
                <a:lnTo>
                  <a:pt x="74676" y="62395"/>
                </a:lnTo>
                <a:lnTo>
                  <a:pt x="76200" y="62395"/>
                </a:lnTo>
                <a:lnTo>
                  <a:pt x="79349" y="60871"/>
                </a:lnTo>
                <a:lnTo>
                  <a:pt x="80873" y="59347"/>
                </a:lnTo>
                <a:lnTo>
                  <a:pt x="83921" y="57721"/>
                </a:lnTo>
                <a:lnTo>
                  <a:pt x="86969" y="56197"/>
                </a:lnTo>
                <a:lnTo>
                  <a:pt x="90017" y="57721"/>
                </a:lnTo>
                <a:lnTo>
                  <a:pt x="93065" y="59347"/>
                </a:lnTo>
                <a:lnTo>
                  <a:pt x="94589" y="60871"/>
                </a:lnTo>
                <a:lnTo>
                  <a:pt x="97637" y="62395"/>
                </a:lnTo>
                <a:lnTo>
                  <a:pt x="102209" y="66967"/>
                </a:lnTo>
                <a:lnTo>
                  <a:pt x="102209" y="68491"/>
                </a:lnTo>
                <a:lnTo>
                  <a:pt x="103733" y="70015"/>
                </a:lnTo>
                <a:lnTo>
                  <a:pt x="103733" y="53149"/>
                </a:lnTo>
                <a:lnTo>
                  <a:pt x="97637" y="50101"/>
                </a:lnTo>
                <a:lnTo>
                  <a:pt x="103733" y="47053"/>
                </a:lnTo>
                <a:lnTo>
                  <a:pt x="105257" y="45529"/>
                </a:lnTo>
                <a:lnTo>
                  <a:pt x="112877" y="37909"/>
                </a:lnTo>
                <a:lnTo>
                  <a:pt x="114401" y="33337"/>
                </a:lnTo>
                <a:lnTo>
                  <a:pt x="114401" y="22669"/>
                </a:lnTo>
                <a:lnTo>
                  <a:pt x="112877" y="19621"/>
                </a:lnTo>
                <a:lnTo>
                  <a:pt x="111353" y="18097"/>
                </a:lnTo>
                <a:lnTo>
                  <a:pt x="109829" y="15049"/>
                </a:lnTo>
                <a:lnTo>
                  <a:pt x="106781" y="13525"/>
                </a:lnTo>
                <a:lnTo>
                  <a:pt x="105257" y="12001"/>
                </a:lnTo>
                <a:lnTo>
                  <a:pt x="102209" y="10477"/>
                </a:lnTo>
                <a:lnTo>
                  <a:pt x="102209" y="25717"/>
                </a:lnTo>
                <a:lnTo>
                  <a:pt x="102209" y="34861"/>
                </a:lnTo>
                <a:lnTo>
                  <a:pt x="96113" y="40957"/>
                </a:lnTo>
                <a:lnTo>
                  <a:pt x="93065" y="42481"/>
                </a:lnTo>
                <a:lnTo>
                  <a:pt x="88493" y="45529"/>
                </a:lnTo>
                <a:lnTo>
                  <a:pt x="82397" y="42481"/>
                </a:lnTo>
                <a:lnTo>
                  <a:pt x="79349" y="39433"/>
                </a:lnTo>
                <a:lnTo>
                  <a:pt x="77724" y="39433"/>
                </a:lnTo>
                <a:lnTo>
                  <a:pt x="73152" y="34861"/>
                </a:lnTo>
                <a:lnTo>
                  <a:pt x="73152" y="33337"/>
                </a:lnTo>
                <a:lnTo>
                  <a:pt x="71628" y="31813"/>
                </a:lnTo>
                <a:lnTo>
                  <a:pt x="71628" y="25717"/>
                </a:lnTo>
                <a:lnTo>
                  <a:pt x="73152" y="22669"/>
                </a:lnTo>
                <a:lnTo>
                  <a:pt x="76200" y="21145"/>
                </a:lnTo>
                <a:lnTo>
                  <a:pt x="77724" y="18097"/>
                </a:lnTo>
                <a:lnTo>
                  <a:pt x="96113" y="18097"/>
                </a:lnTo>
                <a:lnTo>
                  <a:pt x="100685" y="22669"/>
                </a:lnTo>
                <a:lnTo>
                  <a:pt x="102209" y="25717"/>
                </a:lnTo>
                <a:lnTo>
                  <a:pt x="102209" y="10477"/>
                </a:lnTo>
                <a:lnTo>
                  <a:pt x="99161" y="10477"/>
                </a:lnTo>
                <a:lnTo>
                  <a:pt x="96113" y="8953"/>
                </a:lnTo>
                <a:lnTo>
                  <a:pt x="79349" y="8953"/>
                </a:lnTo>
                <a:lnTo>
                  <a:pt x="74676" y="10477"/>
                </a:lnTo>
                <a:lnTo>
                  <a:pt x="68580" y="13525"/>
                </a:lnTo>
                <a:lnTo>
                  <a:pt x="67056" y="15049"/>
                </a:lnTo>
                <a:lnTo>
                  <a:pt x="64008" y="16573"/>
                </a:lnTo>
                <a:lnTo>
                  <a:pt x="62484" y="19621"/>
                </a:lnTo>
                <a:lnTo>
                  <a:pt x="60960" y="21145"/>
                </a:lnTo>
                <a:lnTo>
                  <a:pt x="60960" y="24193"/>
                </a:lnTo>
                <a:lnTo>
                  <a:pt x="59436" y="27241"/>
                </a:lnTo>
                <a:lnTo>
                  <a:pt x="59436" y="34861"/>
                </a:lnTo>
                <a:lnTo>
                  <a:pt x="60960" y="37909"/>
                </a:lnTo>
                <a:lnTo>
                  <a:pt x="64008" y="40957"/>
                </a:lnTo>
                <a:lnTo>
                  <a:pt x="67056" y="45529"/>
                </a:lnTo>
                <a:lnTo>
                  <a:pt x="70104" y="48577"/>
                </a:lnTo>
                <a:lnTo>
                  <a:pt x="76200" y="51625"/>
                </a:lnTo>
                <a:lnTo>
                  <a:pt x="70104" y="54673"/>
                </a:lnTo>
                <a:lnTo>
                  <a:pt x="65532" y="57721"/>
                </a:lnTo>
                <a:lnTo>
                  <a:pt x="62484" y="60871"/>
                </a:lnTo>
                <a:lnTo>
                  <a:pt x="59436" y="65443"/>
                </a:lnTo>
                <a:lnTo>
                  <a:pt x="57912" y="70015"/>
                </a:lnTo>
                <a:lnTo>
                  <a:pt x="57912" y="77635"/>
                </a:lnTo>
                <a:lnTo>
                  <a:pt x="59436" y="80683"/>
                </a:lnTo>
                <a:lnTo>
                  <a:pt x="59436" y="83731"/>
                </a:lnTo>
                <a:lnTo>
                  <a:pt x="60960" y="85255"/>
                </a:lnTo>
                <a:lnTo>
                  <a:pt x="62484" y="88303"/>
                </a:lnTo>
                <a:lnTo>
                  <a:pt x="65532" y="89827"/>
                </a:lnTo>
                <a:lnTo>
                  <a:pt x="67056" y="91351"/>
                </a:lnTo>
                <a:lnTo>
                  <a:pt x="70104" y="92875"/>
                </a:lnTo>
                <a:lnTo>
                  <a:pt x="74676" y="94399"/>
                </a:lnTo>
                <a:lnTo>
                  <a:pt x="77724" y="95923"/>
                </a:lnTo>
                <a:lnTo>
                  <a:pt x="94589" y="95923"/>
                </a:lnTo>
                <a:lnTo>
                  <a:pt x="97637" y="94399"/>
                </a:lnTo>
                <a:lnTo>
                  <a:pt x="102209" y="92875"/>
                </a:lnTo>
                <a:lnTo>
                  <a:pt x="108305" y="89827"/>
                </a:lnTo>
                <a:lnTo>
                  <a:pt x="111353" y="86779"/>
                </a:lnTo>
                <a:lnTo>
                  <a:pt x="112877" y="85255"/>
                </a:lnTo>
                <a:lnTo>
                  <a:pt x="114401" y="82207"/>
                </a:lnTo>
                <a:lnTo>
                  <a:pt x="115925" y="80683"/>
                </a:lnTo>
                <a:lnTo>
                  <a:pt x="115925" y="68491"/>
                </a:lnTo>
                <a:close/>
              </a:path>
              <a:path w="173990" h="121920">
                <a:moveTo>
                  <a:pt x="173926" y="0"/>
                </a:moveTo>
                <a:lnTo>
                  <a:pt x="141820" y="0"/>
                </a:lnTo>
                <a:lnTo>
                  <a:pt x="141820" y="8890"/>
                </a:lnTo>
                <a:lnTo>
                  <a:pt x="163156" y="8890"/>
                </a:lnTo>
                <a:lnTo>
                  <a:pt x="163156" y="113030"/>
                </a:lnTo>
                <a:lnTo>
                  <a:pt x="141820" y="113030"/>
                </a:lnTo>
                <a:lnTo>
                  <a:pt x="141820" y="121920"/>
                </a:lnTo>
                <a:lnTo>
                  <a:pt x="173926" y="121920"/>
                </a:lnTo>
                <a:lnTo>
                  <a:pt x="173926" y="113030"/>
                </a:lnTo>
                <a:lnTo>
                  <a:pt x="173926" y="8890"/>
                </a:lnTo>
                <a:lnTo>
                  <a:pt x="173926" y="0"/>
                </a:lnTo>
                <a:close/>
              </a:path>
            </a:pathLst>
          </a:custGeom>
          <a:solidFill>
            <a:srgbClr val="2F3F9E"/>
          </a:solidFill>
        </p:spPr>
        <p:txBody>
          <a:bodyPr wrap="square" lIns="0" tIns="0" rIns="0" bIns="0" rtlCol="0"/>
          <a:lstStyle/>
          <a:p>
            <a:endParaRPr sz="1154"/>
          </a:p>
        </p:txBody>
      </p:sp>
      <p:sp>
        <p:nvSpPr>
          <p:cNvPr id="12" name="object 12"/>
          <p:cNvSpPr/>
          <p:nvPr/>
        </p:nvSpPr>
        <p:spPr>
          <a:xfrm>
            <a:off x="1847359" y="3959395"/>
            <a:ext cx="13032" cy="43168"/>
          </a:xfrm>
          <a:custGeom>
            <a:avLst/>
            <a:gdLst/>
            <a:ahLst/>
            <a:cxnLst/>
            <a:rect l="l" t="t" r="r" b="b"/>
            <a:pathLst>
              <a:path w="20319" h="67310">
                <a:moveTo>
                  <a:pt x="13716" y="18288"/>
                </a:moveTo>
                <a:lnTo>
                  <a:pt x="4572" y="18288"/>
                </a:lnTo>
                <a:lnTo>
                  <a:pt x="0" y="13716"/>
                </a:lnTo>
                <a:lnTo>
                  <a:pt x="0" y="4572"/>
                </a:lnTo>
                <a:lnTo>
                  <a:pt x="4572" y="0"/>
                </a:lnTo>
                <a:lnTo>
                  <a:pt x="13716" y="0"/>
                </a:lnTo>
                <a:lnTo>
                  <a:pt x="15240" y="1524"/>
                </a:lnTo>
                <a:lnTo>
                  <a:pt x="16764" y="1524"/>
                </a:lnTo>
                <a:lnTo>
                  <a:pt x="16764" y="3048"/>
                </a:lnTo>
                <a:lnTo>
                  <a:pt x="18288" y="4572"/>
                </a:lnTo>
                <a:lnTo>
                  <a:pt x="18288" y="6096"/>
                </a:lnTo>
                <a:lnTo>
                  <a:pt x="19812" y="6096"/>
                </a:lnTo>
                <a:lnTo>
                  <a:pt x="19812" y="12192"/>
                </a:lnTo>
                <a:lnTo>
                  <a:pt x="16764" y="15240"/>
                </a:lnTo>
                <a:lnTo>
                  <a:pt x="16764" y="16764"/>
                </a:lnTo>
                <a:lnTo>
                  <a:pt x="15240" y="16764"/>
                </a:lnTo>
                <a:lnTo>
                  <a:pt x="13716" y="18288"/>
                </a:lnTo>
                <a:close/>
              </a:path>
              <a:path w="20319" h="67310">
                <a:moveTo>
                  <a:pt x="10668" y="19812"/>
                </a:moveTo>
                <a:lnTo>
                  <a:pt x="7620" y="19812"/>
                </a:lnTo>
                <a:lnTo>
                  <a:pt x="6096" y="18288"/>
                </a:lnTo>
                <a:lnTo>
                  <a:pt x="12192" y="18288"/>
                </a:lnTo>
                <a:lnTo>
                  <a:pt x="10668" y="19812"/>
                </a:lnTo>
                <a:close/>
              </a:path>
              <a:path w="20319" h="67310">
                <a:moveTo>
                  <a:pt x="13716" y="48863"/>
                </a:moveTo>
                <a:lnTo>
                  <a:pt x="4572" y="48863"/>
                </a:lnTo>
                <a:lnTo>
                  <a:pt x="6096" y="47339"/>
                </a:lnTo>
                <a:lnTo>
                  <a:pt x="13716" y="47339"/>
                </a:lnTo>
                <a:lnTo>
                  <a:pt x="13716" y="48863"/>
                </a:lnTo>
                <a:close/>
              </a:path>
              <a:path w="20319" h="67310">
                <a:moveTo>
                  <a:pt x="18288" y="62579"/>
                </a:moveTo>
                <a:lnTo>
                  <a:pt x="0" y="62579"/>
                </a:lnTo>
                <a:lnTo>
                  <a:pt x="0" y="51911"/>
                </a:lnTo>
                <a:lnTo>
                  <a:pt x="1524" y="50387"/>
                </a:lnTo>
                <a:lnTo>
                  <a:pt x="3048" y="50387"/>
                </a:lnTo>
                <a:lnTo>
                  <a:pt x="3048" y="48863"/>
                </a:lnTo>
                <a:lnTo>
                  <a:pt x="15240" y="48863"/>
                </a:lnTo>
                <a:lnTo>
                  <a:pt x="18288" y="51911"/>
                </a:lnTo>
                <a:lnTo>
                  <a:pt x="18288" y="53435"/>
                </a:lnTo>
                <a:lnTo>
                  <a:pt x="19812" y="54959"/>
                </a:lnTo>
                <a:lnTo>
                  <a:pt x="19812" y="59531"/>
                </a:lnTo>
                <a:lnTo>
                  <a:pt x="18288" y="61055"/>
                </a:lnTo>
                <a:lnTo>
                  <a:pt x="18288" y="62579"/>
                </a:lnTo>
                <a:close/>
              </a:path>
              <a:path w="20319" h="67310">
                <a:moveTo>
                  <a:pt x="15240" y="65627"/>
                </a:moveTo>
                <a:lnTo>
                  <a:pt x="3048" y="65627"/>
                </a:lnTo>
                <a:lnTo>
                  <a:pt x="3048" y="64103"/>
                </a:lnTo>
                <a:lnTo>
                  <a:pt x="1524" y="62579"/>
                </a:lnTo>
                <a:lnTo>
                  <a:pt x="16764" y="62579"/>
                </a:lnTo>
                <a:lnTo>
                  <a:pt x="16764" y="64103"/>
                </a:lnTo>
                <a:lnTo>
                  <a:pt x="15240" y="65627"/>
                </a:lnTo>
                <a:close/>
              </a:path>
              <a:path w="20319" h="67310">
                <a:moveTo>
                  <a:pt x="12192" y="67151"/>
                </a:moveTo>
                <a:lnTo>
                  <a:pt x="6096" y="67151"/>
                </a:lnTo>
                <a:lnTo>
                  <a:pt x="6096" y="65627"/>
                </a:lnTo>
                <a:lnTo>
                  <a:pt x="13716" y="65627"/>
                </a:lnTo>
                <a:lnTo>
                  <a:pt x="12192" y="67151"/>
                </a:lnTo>
                <a:close/>
              </a:path>
            </a:pathLst>
          </a:custGeom>
          <a:solidFill>
            <a:srgbClr val="2F3F9E"/>
          </a:solidFill>
        </p:spPr>
        <p:txBody>
          <a:bodyPr wrap="square" lIns="0" tIns="0" rIns="0" bIns="0" rtlCol="0"/>
          <a:lstStyle/>
          <a:p>
            <a:endParaRPr sz="1154"/>
          </a:p>
        </p:txBody>
      </p:sp>
      <p:sp>
        <p:nvSpPr>
          <p:cNvPr id="13" name="object 13"/>
          <p:cNvSpPr/>
          <p:nvPr/>
        </p:nvSpPr>
        <p:spPr>
          <a:xfrm>
            <a:off x="1914859" y="3888901"/>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14" name="object 14"/>
          <p:cNvSpPr/>
          <p:nvPr/>
        </p:nvSpPr>
        <p:spPr>
          <a:xfrm>
            <a:off x="1554815" y="4448944"/>
            <a:ext cx="80634" cy="54164"/>
          </a:xfrm>
          <a:custGeom>
            <a:avLst/>
            <a:gdLst/>
            <a:ahLst/>
            <a:cxnLst/>
            <a:rect l="l" t="t" r="r" b="b"/>
            <a:pathLst>
              <a:path w="125729" h="84454">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4454">
                <a:moveTo>
                  <a:pt x="125158" y="33528"/>
                </a:moveTo>
                <a:lnTo>
                  <a:pt x="123532" y="27432"/>
                </a:lnTo>
                <a:lnTo>
                  <a:pt x="115912" y="19812"/>
                </a:lnTo>
                <a:lnTo>
                  <a:pt x="111340" y="18288"/>
                </a:lnTo>
                <a:lnTo>
                  <a:pt x="97624" y="18288"/>
                </a:lnTo>
                <a:lnTo>
                  <a:pt x="96100" y="19812"/>
                </a:lnTo>
                <a:lnTo>
                  <a:pt x="94576" y="19812"/>
                </a:lnTo>
                <a:lnTo>
                  <a:pt x="93052" y="21336"/>
                </a:lnTo>
                <a:lnTo>
                  <a:pt x="90004" y="22860"/>
                </a:lnTo>
                <a:lnTo>
                  <a:pt x="83908" y="28956"/>
                </a:lnTo>
                <a:lnTo>
                  <a:pt x="82384" y="19812"/>
                </a:lnTo>
                <a:lnTo>
                  <a:pt x="73240" y="19812"/>
                </a:lnTo>
                <a:lnTo>
                  <a:pt x="73240" y="83921"/>
                </a:lnTo>
                <a:lnTo>
                  <a:pt x="83908" y="83921"/>
                </a:lnTo>
                <a:lnTo>
                  <a:pt x="83908" y="41249"/>
                </a:lnTo>
                <a:lnTo>
                  <a:pt x="85432" y="38201"/>
                </a:lnTo>
                <a:lnTo>
                  <a:pt x="88480" y="36677"/>
                </a:lnTo>
                <a:lnTo>
                  <a:pt x="96100" y="28956"/>
                </a:lnTo>
                <a:lnTo>
                  <a:pt x="99148" y="28956"/>
                </a:lnTo>
                <a:lnTo>
                  <a:pt x="99148" y="27432"/>
                </a:lnTo>
                <a:lnTo>
                  <a:pt x="106768" y="27432"/>
                </a:lnTo>
                <a:lnTo>
                  <a:pt x="109816" y="28956"/>
                </a:lnTo>
                <a:lnTo>
                  <a:pt x="111340" y="32004"/>
                </a:lnTo>
                <a:lnTo>
                  <a:pt x="112864" y="33528"/>
                </a:lnTo>
                <a:lnTo>
                  <a:pt x="114388" y="38201"/>
                </a:lnTo>
                <a:lnTo>
                  <a:pt x="114388" y="83921"/>
                </a:lnTo>
                <a:lnTo>
                  <a:pt x="125158" y="83921"/>
                </a:lnTo>
                <a:lnTo>
                  <a:pt x="125158" y="33528"/>
                </a:lnTo>
                <a:close/>
              </a:path>
            </a:pathLst>
          </a:custGeom>
          <a:solidFill>
            <a:srgbClr val="2F3F9E"/>
          </a:solidFill>
        </p:spPr>
        <p:txBody>
          <a:bodyPr wrap="square" lIns="0" tIns="0" rIns="0" bIns="0" rtlCol="0"/>
          <a:lstStyle/>
          <a:p>
            <a:endParaRPr sz="1154"/>
          </a:p>
        </p:txBody>
      </p:sp>
      <p:sp>
        <p:nvSpPr>
          <p:cNvPr id="15" name="object 15"/>
          <p:cNvSpPr/>
          <p:nvPr/>
        </p:nvSpPr>
        <p:spPr>
          <a:xfrm>
            <a:off x="1703557" y="4443039"/>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39687"/>
                </a:moveTo>
                <a:lnTo>
                  <a:pt x="114401" y="33591"/>
                </a:lnTo>
                <a:lnTo>
                  <a:pt x="112877" y="29019"/>
                </a:lnTo>
                <a:lnTo>
                  <a:pt x="111353" y="22923"/>
                </a:lnTo>
                <a:lnTo>
                  <a:pt x="109829" y="19875"/>
                </a:lnTo>
                <a:lnTo>
                  <a:pt x="106781" y="16827"/>
                </a:lnTo>
                <a:lnTo>
                  <a:pt x="105257" y="13779"/>
                </a:lnTo>
                <a:lnTo>
                  <a:pt x="103733" y="12255"/>
                </a:lnTo>
                <a:lnTo>
                  <a:pt x="103733" y="35115"/>
                </a:lnTo>
                <a:lnTo>
                  <a:pt x="103733" y="45783"/>
                </a:lnTo>
                <a:lnTo>
                  <a:pt x="102209" y="47307"/>
                </a:lnTo>
                <a:lnTo>
                  <a:pt x="100685" y="48933"/>
                </a:lnTo>
                <a:lnTo>
                  <a:pt x="97637" y="48933"/>
                </a:lnTo>
                <a:lnTo>
                  <a:pt x="94589" y="50457"/>
                </a:lnTo>
                <a:lnTo>
                  <a:pt x="91541" y="50457"/>
                </a:lnTo>
                <a:lnTo>
                  <a:pt x="90017" y="51981"/>
                </a:lnTo>
                <a:lnTo>
                  <a:pt x="79349" y="51981"/>
                </a:lnTo>
                <a:lnTo>
                  <a:pt x="77724" y="50457"/>
                </a:lnTo>
                <a:lnTo>
                  <a:pt x="76200" y="50457"/>
                </a:lnTo>
                <a:lnTo>
                  <a:pt x="74676" y="48933"/>
                </a:lnTo>
                <a:lnTo>
                  <a:pt x="73152" y="47307"/>
                </a:lnTo>
                <a:lnTo>
                  <a:pt x="70104" y="44259"/>
                </a:lnTo>
                <a:lnTo>
                  <a:pt x="70104" y="41211"/>
                </a:lnTo>
                <a:lnTo>
                  <a:pt x="68580" y="39687"/>
                </a:lnTo>
                <a:lnTo>
                  <a:pt x="68580" y="29019"/>
                </a:lnTo>
                <a:lnTo>
                  <a:pt x="70104" y="27495"/>
                </a:lnTo>
                <a:lnTo>
                  <a:pt x="71628" y="24447"/>
                </a:lnTo>
                <a:lnTo>
                  <a:pt x="71628" y="22923"/>
                </a:lnTo>
                <a:lnTo>
                  <a:pt x="74676" y="19875"/>
                </a:lnTo>
                <a:lnTo>
                  <a:pt x="77724" y="18351"/>
                </a:lnTo>
                <a:lnTo>
                  <a:pt x="79349" y="18351"/>
                </a:lnTo>
                <a:lnTo>
                  <a:pt x="80873" y="16827"/>
                </a:lnTo>
                <a:lnTo>
                  <a:pt x="91541" y="16827"/>
                </a:lnTo>
                <a:lnTo>
                  <a:pt x="93065" y="18351"/>
                </a:lnTo>
                <a:lnTo>
                  <a:pt x="96113" y="18351"/>
                </a:lnTo>
                <a:lnTo>
                  <a:pt x="97637" y="21399"/>
                </a:lnTo>
                <a:lnTo>
                  <a:pt x="99161" y="22923"/>
                </a:lnTo>
                <a:lnTo>
                  <a:pt x="102209" y="29019"/>
                </a:lnTo>
                <a:lnTo>
                  <a:pt x="102209" y="32067"/>
                </a:lnTo>
                <a:lnTo>
                  <a:pt x="103733" y="35115"/>
                </a:lnTo>
                <a:lnTo>
                  <a:pt x="103733" y="12255"/>
                </a:lnTo>
                <a:lnTo>
                  <a:pt x="102209" y="10731"/>
                </a:lnTo>
                <a:lnTo>
                  <a:pt x="97637" y="9207"/>
                </a:lnTo>
                <a:lnTo>
                  <a:pt x="94589" y="7683"/>
                </a:lnTo>
                <a:lnTo>
                  <a:pt x="77724" y="7683"/>
                </a:lnTo>
                <a:lnTo>
                  <a:pt x="74676" y="9207"/>
                </a:lnTo>
                <a:lnTo>
                  <a:pt x="70104" y="10731"/>
                </a:lnTo>
                <a:lnTo>
                  <a:pt x="62484" y="18351"/>
                </a:lnTo>
                <a:lnTo>
                  <a:pt x="57912" y="27495"/>
                </a:lnTo>
                <a:lnTo>
                  <a:pt x="56388" y="32067"/>
                </a:lnTo>
                <a:lnTo>
                  <a:pt x="56388" y="39687"/>
                </a:lnTo>
                <a:lnTo>
                  <a:pt x="57912" y="42735"/>
                </a:lnTo>
                <a:lnTo>
                  <a:pt x="57912" y="45783"/>
                </a:lnTo>
                <a:lnTo>
                  <a:pt x="59436" y="48933"/>
                </a:lnTo>
                <a:lnTo>
                  <a:pt x="60960" y="51981"/>
                </a:lnTo>
                <a:lnTo>
                  <a:pt x="64008" y="53505"/>
                </a:lnTo>
                <a:lnTo>
                  <a:pt x="65532" y="56553"/>
                </a:lnTo>
                <a:lnTo>
                  <a:pt x="74676" y="61125"/>
                </a:lnTo>
                <a:lnTo>
                  <a:pt x="91541" y="61125"/>
                </a:lnTo>
                <a:lnTo>
                  <a:pt x="103733" y="55029"/>
                </a:lnTo>
                <a:lnTo>
                  <a:pt x="103733" y="62649"/>
                </a:lnTo>
                <a:lnTo>
                  <a:pt x="97637" y="74841"/>
                </a:lnTo>
                <a:lnTo>
                  <a:pt x="94589" y="77889"/>
                </a:lnTo>
                <a:lnTo>
                  <a:pt x="88493" y="80937"/>
                </a:lnTo>
                <a:lnTo>
                  <a:pt x="83921" y="82461"/>
                </a:lnTo>
                <a:lnTo>
                  <a:pt x="80873" y="83985"/>
                </a:lnTo>
                <a:lnTo>
                  <a:pt x="62484" y="83985"/>
                </a:lnTo>
                <a:lnTo>
                  <a:pt x="62484" y="93129"/>
                </a:lnTo>
                <a:lnTo>
                  <a:pt x="83921" y="93129"/>
                </a:lnTo>
                <a:lnTo>
                  <a:pt x="90017" y="91605"/>
                </a:lnTo>
                <a:lnTo>
                  <a:pt x="94589" y="88557"/>
                </a:lnTo>
                <a:lnTo>
                  <a:pt x="100685" y="87033"/>
                </a:lnTo>
                <a:lnTo>
                  <a:pt x="103733" y="82461"/>
                </a:lnTo>
                <a:lnTo>
                  <a:pt x="108305" y="77889"/>
                </a:lnTo>
                <a:lnTo>
                  <a:pt x="111353" y="73317"/>
                </a:lnTo>
                <a:lnTo>
                  <a:pt x="115925" y="55029"/>
                </a:lnTo>
                <a:lnTo>
                  <a:pt x="115925" y="51981"/>
                </a:lnTo>
                <a:lnTo>
                  <a:pt x="115925" y="39687"/>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16" name="object 16"/>
          <p:cNvSpPr/>
          <p:nvPr/>
        </p:nvSpPr>
        <p:spPr>
          <a:xfrm>
            <a:off x="1847359" y="4460673"/>
            <a:ext cx="13032" cy="43168"/>
          </a:xfrm>
          <a:custGeom>
            <a:avLst/>
            <a:gdLst/>
            <a:ahLst/>
            <a:cxnLst/>
            <a:rect l="l" t="t" r="r" b="b"/>
            <a:pathLst>
              <a:path w="20319" h="67309">
                <a:moveTo>
                  <a:pt x="13716" y="1524"/>
                </a:moveTo>
                <a:lnTo>
                  <a:pt x="4572" y="1524"/>
                </a:lnTo>
                <a:lnTo>
                  <a:pt x="6096" y="0"/>
                </a:lnTo>
                <a:lnTo>
                  <a:pt x="13716" y="0"/>
                </a:lnTo>
                <a:lnTo>
                  <a:pt x="13716" y="1524"/>
                </a:lnTo>
                <a:close/>
              </a:path>
              <a:path w="20319" h="67309">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09">
                <a:moveTo>
                  <a:pt x="15240" y="18383"/>
                </a:moveTo>
                <a:lnTo>
                  <a:pt x="3048" y="18383"/>
                </a:lnTo>
                <a:lnTo>
                  <a:pt x="3048" y="16859"/>
                </a:lnTo>
                <a:lnTo>
                  <a:pt x="1524" y="15240"/>
                </a:lnTo>
                <a:lnTo>
                  <a:pt x="16764" y="15240"/>
                </a:lnTo>
                <a:lnTo>
                  <a:pt x="16764" y="16859"/>
                </a:lnTo>
                <a:lnTo>
                  <a:pt x="15240" y="18383"/>
                </a:lnTo>
                <a:close/>
              </a:path>
              <a:path w="20319" h="67309">
                <a:moveTo>
                  <a:pt x="12192" y="19907"/>
                </a:moveTo>
                <a:lnTo>
                  <a:pt x="6096" y="19907"/>
                </a:lnTo>
                <a:lnTo>
                  <a:pt x="6096" y="18383"/>
                </a:lnTo>
                <a:lnTo>
                  <a:pt x="13716" y="18383"/>
                </a:lnTo>
                <a:lnTo>
                  <a:pt x="12192" y="19907"/>
                </a:lnTo>
                <a:close/>
              </a:path>
              <a:path w="20319" h="67309">
                <a:moveTo>
                  <a:pt x="13716" y="48863"/>
                </a:moveTo>
                <a:lnTo>
                  <a:pt x="6096" y="48863"/>
                </a:lnTo>
                <a:lnTo>
                  <a:pt x="6096" y="47339"/>
                </a:lnTo>
                <a:lnTo>
                  <a:pt x="12192" y="47339"/>
                </a:lnTo>
                <a:lnTo>
                  <a:pt x="13716" y="48863"/>
                </a:lnTo>
                <a:close/>
              </a:path>
              <a:path w="20319" h="67309">
                <a:moveTo>
                  <a:pt x="16764" y="51911"/>
                </a:moveTo>
                <a:lnTo>
                  <a:pt x="1524" y="51911"/>
                </a:lnTo>
                <a:lnTo>
                  <a:pt x="3048" y="50387"/>
                </a:lnTo>
                <a:lnTo>
                  <a:pt x="3048" y="48863"/>
                </a:lnTo>
                <a:lnTo>
                  <a:pt x="15240" y="48863"/>
                </a:lnTo>
                <a:lnTo>
                  <a:pt x="16764" y="50387"/>
                </a:lnTo>
                <a:lnTo>
                  <a:pt x="16764" y="51911"/>
                </a:lnTo>
                <a:close/>
              </a:path>
              <a:path w="20319" h="67309">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09">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17" name="object 17"/>
          <p:cNvSpPr/>
          <p:nvPr/>
        </p:nvSpPr>
        <p:spPr>
          <a:xfrm>
            <a:off x="1914859" y="4384314"/>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pic>
        <p:nvPicPr>
          <p:cNvPr id="18" name="object 18"/>
          <p:cNvPicPr/>
          <p:nvPr/>
        </p:nvPicPr>
        <p:blipFill>
          <a:blip r:embed="rId2" cstate="print"/>
          <a:stretch>
            <a:fillRect/>
          </a:stretch>
        </p:blipFill>
        <p:spPr>
          <a:xfrm>
            <a:off x="1952062" y="5334580"/>
            <a:ext cx="2257153" cy="62552"/>
          </a:xfrm>
          <a:prstGeom prst="rect">
            <a:avLst/>
          </a:prstGeom>
        </p:spPr>
      </p:pic>
      <p:grpSp>
        <p:nvGrpSpPr>
          <p:cNvPr id="19" name="object 19"/>
          <p:cNvGrpSpPr/>
          <p:nvPr/>
        </p:nvGrpSpPr>
        <p:grpSpPr>
          <a:xfrm>
            <a:off x="1549927" y="332882"/>
            <a:ext cx="265524" cy="77376"/>
            <a:chOff x="474344" y="519049"/>
            <a:chExt cx="414020" cy="120650"/>
          </a:xfrm>
        </p:grpSpPr>
        <p:pic>
          <p:nvPicPr>
            <p:cNvPr id="20" name="object 20"/>
            <p:cNvPicPr/>
            <p:nvPr/>
          </p:nvPicPr>
          <p:blipFill>
            <a:blip r:embed="rId3" cstate="print"/>
            <a:stretch>
              <a:fillRect/>
            </a:stretch>
          </p:blipFill>
          <p:spPr>
            <a:xfrm>
              <a:off x="474344" y="526637"/>
              <a:ext cx="205930" cy="88582"/>
            </a:xfrm>
            <a:prstGeom prst="rect">
              <a:avLst/>
            </a:prstGeom>
          </p:spPr>
        </p:pic>
        <p:sp>
          <p:nvSpPr>
            <p:cNvPr id="21" name="object 21"/>
            <p:cNvSpPr/>
            <p:nvPr/>
          </p:nvSpPr>
          <p:spPr>
            <a:xfrm>
              <a:off x="713892" y="519049"/>
              <a:ext cx="173990" cy="120650"/>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7436" y="64173"/>
                  </a:moveTo>
                  <a:lnTo>
                    <a:pt x="115912" y="59499"/>
                  </a:lnTo>
                  <a:lnTo>
                    <a:pt x="115912" y="56451"/>
                  </a:lnTo>
                  <a:lnTo>
                    <a:pt x="114388" y="53403"/>
                  </a:lnTo>
                  <a:lnTo>
                    <a:pt x="111340" y="50355"/>
                  </a:lnTo>
                  <a:lnTo>
                    <a:pt x="108292" y="47307"/>
                  </a:lnTo>
                  <a:lnTo>
                    <a:pt x="105244" y="44259"/>
                  </a:lnTo>
                  <a:lnTo>
                    <a:pt x="105244" y="62649"/>
                  </a:lnTo>
                  <a:lnTo>
                    <a:pt x="105244" y="73317"/>
                  </a:lnTo>
                  <a:lnTo>
                    <a:pt x="103720" y="76365"/>
                  </a:lnTo>
                  <a:lnTo>
                    <a:pt x="103720" y="77889"/>
                  </a:lnTo>
                  <a:lnTo>
                    <a:pt x="97624" y="83985"/>
                  </a:lnTo>
                  <a:lnTo>
                    <a:pt x="94576" y="85509"/>
                  </a:lnTo>
                  <a:lnTo>
                    <a:pt x="82384" y="85509"/>
                  </a:lnTo>
                  <a:lnTo>
                    <a:pt x="80860" y="83985"/>
                  </a:lnTo>
                  <a:lnTo>
                    <a:pt x="77724" y="83985"/>
                  </a:lnTo>
                  <a:lnTo>
                    <a:pt x="76200" y="82461"/>
                  </a:lnTo>
                  <a:lnTo>
                    <a:pt x="74676" y="79413"/>
                  </a:lnTo>
                  <a:lnTo>
                    <a:pt x="73152" y="77889"/>
                  </a:lnTo>
                  <a:lnTo>
                    <a:pt x="71628" y="74841"/>
                  </a:lnTo>
                  <a:lnTo>
                    <a:pt x="71628" y="70269"/>
                  </a:lnTo>
                  <a:lnTo>
                    <a:pt x="70104" y="67221"/>
                  </a:lnTo>
                  <a:lnTo>
                    <a:pt x="70104" y="56451"/>
                  </a:lnTo>
                  <a:lnTo>
                    <a:pt x="71628" y="56451"/>
                  </a:lnTo>
                  <a:lnTo>
                    <a:pt x="73152" y="54927"/>
                  </a:lnTo>
                  <a:lnTo>
                    <a:pt x="74676" y="54927"/>
                  </a:lnTo>
                  <a:lnTo>
                    <a:pt x="76200" y="53403"/>
                  </a:lnTo>
                  <a:lnTo>
                    <a:pt x="79336" y="53403"/>
                  </a:lnTo>
                  <a:lnTo>
                    <a:pt x="80860" y="51879"/>
                  </a:lnTo>
                  <a:lnTo>
                    <a:pt x="85432" y="51879"/>
                  </a:lnTo>
                  <a:lnTo>
                    <a:pt x="86956" y="50355"/>
                  </a:lnTo>
                  <a:lnTo>
                    <a:pt x="91528" y="50355"/>
                  </a:lnTo>
                  <a:lnTo>
                    <a:pt x="94576" y="51879"/>
                  </a:lnTo>
                  <a:lnTo>
                    <a:pt x="96100" y="51879"/>
                  </a:lnTo>
                  <a:lnTo>
                    <a:pt x="97624" y="53403"/>
                  </a:lnTo>
                  <a:lnTo>
                    <a:pt x="99148" y="53403"/>
                  </a:lnTo>
                  <a:lnTo>
                    <a:pt x="102196" y="56451"/>
                  </a:lnTo>
                  <a:lnTo>
                    <a:pt x="103720" y="59499"/>
                  </a:lnTo>
                  <a:lnTo>
                    <a:pt x="103720" y="61125"/>
                  </a:lnTo>
                  <a:lnTo>
                    <a:pt x="105244" y="62649"/>
                  </a:lnTo>
                  <a:lnTo>
                    <a:pt x="105244" y="44259"/>
                  </a:lnTo>
                  <a:lnTo>
                    <a:pt x="102196" y="44259"/>
                  </a:lnTo>
                  <a:lnTo>
                    <a:pt x="96100" y="41211"/>
                  </a:lnTo>
                  <a:lnTo>
                    <a:pt x="86956" y="41211"/>
                  </a:lnTo>
                  <a:lnTo>
                    <a:pt x="82384" y="42735"/>
                  </a:lnTo>
                  <a:lnTo>
                    <a:pt x="79336" y="42735"/>
                  </a:lnTo>
                  <a:lnTo>
                    <a:pt x="76200" y="44259"/>
                  </a:lnTo>
                  <a:lnTo>
                    <a:pt x="70104" y="47307"/>
                  </a:lnTo>
                  <a:lnTo>
                    <a:pt x="70104" y="41211"/>
                  </a:lnTo>
                  <a:lnTo>
                    <a:pt x="71628" y="36639"/>
                  </a:lnTo>
                  <a:lnTo>
                    <a:pt x="76200" y="27495"/>
                  </a:lnTo>
                  <a:lnTo>
                    <a:pt x="79336" y="25971"/>
                  </a:lnTo>
                  <a:lnTo>
                    <a:pt x="83908" y="21399"/>
                  </a:lnTo>
                  <a:lnTo>
                    <a:pt x="88480" y="21399"/>
                  </a:lnTo>
                  <a:lnTo>
                    <a:pt x="91528" y="19875"/>
                  </a:lnTo>
                  <a:lnTo>
                    <a:pt x="96100" y="18351"/>
                  </a:lnTo>
                  <a:lnTo>
                    <a:pt x="109816" y="18351"/>
                  </a:lnTo>
                  <a:lnTo>
                    <a:pt x="109816" y="9207"/>
                  </a:lnTo>
                  <a:lnTo>
                    <a:pt x="91528" y="9207"/>
                  </a:lnTo>
                  <a:lnTo>
                    <a:pt x="77724" y="13779"/>
                  </a:lnTo>
                  <a:lnTo>
                    <a:pt x="74676" y="15303"/>
                  </a:lnTo>
                  <a:lnTo>
                    <a:pt x="67056" y="22923"/>
                  </a:lnTo>
                  <a:lnTo>
                    <a:pt x="65532" y="25971"/>
                  </a:lnTo>
                  <a:lnTo>
                    <a:pt x="62484" y="30543"/>
                  </a:lnTo>
                  <a:lnTo>
                    <a:pt x="62484" y="33591"/>
                  </a:lnTo>
                  <a:lnTo>
                    <a:pt x="60960" y="36639"/>
                  </a:lnTo>
                  <a:lnTo>
                    <a:pt x="59436" y="41211"/>
                  </a:lnTo>
                  <a:lnTo>
                    <a:pt x="59436" y="45783"/>
                  </a:lnTo>
                  <a:lnTo>
                    <a:pt x="57912" y="48831"/>
                  </a:lnTo>
                  <a:lnTo>
                    <a:pt x="57912" y="64173"/>
                  </a:lnTo>
                  <a:lnTo>
                    <a:pt x="59436" y="70269"/>
                  </a:lnTo>
                  <a:lnTo>
                    <a:pt x="59436" y="74841"/>
                  </a:lnTo>
                  <a:lnTo>
                    <a:pt x="60960" y="79413"/>
                  </a:lnTo>
                  <a:lnTo>
                    <a:pt x="64008" y="83985"/>
                  </a:lnTo>
                  <a:lnTo>
                    <a:pt x="65532" y="87033"/>
                  </a:lnTo>
                  <a:lnTo>
                    <a:pt x="68580" y="90081"/>
                  </a:lnTo>
                  <a:lnTo>
                    <a:pt x="77724" y="94653"/>
                  </a:lnTo>
                  <a:lnTo>
                    <a:pt x="82384" y="96177"/>
                  </a:lnTo>
                  <a:lnTo>
                    <a:pt x="91528" y="96177"/>
                  </a:lnTo>
                  <a:lnTo>
                    <a:pt x="96100" y="94653"/>
                  </a:lnTo>
                  <a:lnTo>
                    <a:pt x="99148" y="93129"/>
                  </a:lnTo>
                  <a:lnTo>
                    <a:pt x="103720" y="91605"/>
                  </a:lnTo>
                  <a:lnTo>
                    <a:pt x="106768" y="90081"/>
                  </a:lnTo>
                  <a:lnTo>
                    <a:pt x="108292" y="87033"/>
                  </a:lnTo>
                  <a:lnTo>
                    <a:pt x="111340" y="85509"/>
                  </a:lnTo>
                  <a:lnTo>
                    <a:pt x="112864" y="82461"/>
                  </a:lnTo>
                  <a:lnTo>
                    <a:pt x="114388" y="77889"/>
                  </a:lnTo>
                  <a:lnTo>
                    <a:pt x="117436" y="71793"/>
                  </a:lnTo>
                  <a:lnTo>
                    <a:pt x="117436" y="64173"/>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D84215"/>
            </a:solidFill>
          </p:spPr>
          <p:txBody>
            <a:bodyPr wrap="square" lIns="0" tIns="0" rIns="0" bIns="0" rtlCol="0"/>
            <a:lstStyle/>
            <a:p>
              <a:endParaRPr sz="1154"/>
            </a:p>
          </p:txBody>
        </p:sp>
      </p:grpSp>
      <p:sp>
        <p:nvSpPr>
          <p:cNvPr id="22" name="object 22"/>
          <p:cNvSpPr/>
          <p:nvPr/>
        </p:nvSpPr>
        <p:spPr>
          <a:xfrm>
            <a:off x="1847359" y="350515"/>
            <a:ext cx="13032" cy="44390"/>
          </a:xfrm>
          <a:custGeom>
            <a:avLst/>
            <a:gdLst/>
            <a:ahLst/>
            <a:cxnLst/>
            <a:rect l="l" t="t" r="r" b="b"/>
            <a:pathLst>
              <a:path w="20319" h="69215">
                <a:moveTo>
                  <a:pt x="13716" y="1524"/>
                </a:moveTo>
                <a:lnTo>
                  <a:pt x="6096" y="1524"/>
                </a:lnTo>
                <a:lnTo>
                  <a:pt x="6096" y="0"/>
                </a:lnTo>
                <a:lnTo>
                  <a:pt x="12192" y="0"/>
                </a:lnTo>
                <a:lnTo>
                  <a:pt x="13716" y="1524"/>
                </a:lnTo>
                <a:close/>
              </a:path>
              <a:path w="20319" h="69215">
                <a:moveTo>
                  <a:pt x="16764" y="4572"/>
                </a:moveTo>
                <a:lnTo>
                  <a:pt x="1524" y="4572"/>
                </a:lnTo>
                <a:lnTo>
                  <a:pt x="1524" y="3048"/>
                </a:lnTo>
                <a:lnTo>
                  <a:pt x="3048" y="1524"/>
                </a:lnTo>
                <a:lnTo>
                  <a:pt x="15240" y="1524"/>
                </a:lnTo>
                <a:lnTo>
                  <a:pt x="16764" y="3048"/>
                </a:lnTo>
                <a:lnTo>
                  <a:pt x="16764" y="4572"/>
                </a:lnTo>
                <a:close/>
              </a:path>
              <a:path w="20319" h="69215">
                <a:moveTo>
                  <a:pt x="15240" y="18288"/>
                </a:moveTo>
                <a:lnTo>
                  <a:pt x="3048" y="18288"/>
                </a:lnTo>
                <a:lnTo>
                  <a:pt x="0" y="15240"/>
                </a:lnTo>
                <a:lnTo>
                  <a:pt x="0" y="4572"/>
                </a:lnTo>
                <a:lnTo>
                  <a:pt x="18288" y="4572"/>
                </a:lnTo>
                <a:lnTo>
                  <a:pt x="18288" y="7620"/>
                </a:lnTo>
                <a:lnTo>
                  <a:pt x="19812" y="9144"/>
                </a:lnTo>
                <a:lnTo>
                  <a:pt x="19812" y="12192"/>
                </a:lnTo>
                <a:lnTo>
                  <a:pt x="18288" y="12192"/>
                </a:lnTo>
                <a:lnTo>
                  <a:pt x="18288" y="15240"/>
                </a:lnTo>
                <a:lnTo>
                  <a:pt x="15240" y="18288"/>
                </a:lnTo>
                <a:close/>
              </a:path>
              <a:path w="20319" h="69215">
                <a:moveTo>
                  <a:pt x="13716" y="19812"/>
                </a:moveTo>
                <a:lnTo>
                  <a:pt x="6096" y="19812"/>
                </a:lnTo>
                <a:lnTo>
                  <a:pt x="4572" y="18288"/>
                </a:lnTo>
                <a:lnTo>
                  <a:pt x="13716" y="18288"/>
                </a:lnTo>
                <a:lnTo>
                  <a:pt x="13716" y="19812"/>
                </a:lnTo>
                <a:close/>
              </a:path>
              <a:path w="20319" h="69215">
                <a:moveTo>
                  <a:pt x="12192" y="48768"/>
                </a:moveTo>
                <a:lnTo>
                  <a:pt x="6096" y="48768"/>
                </a:lnTo>
                <a:lnTo>
                  <a:pt x="7620" y="47244"/>
                </a:lnTo>
                <a:lnTo>
                  <a:pt x="10668" y="47244"/>
                </a:lnTo>
                <a:lnTo>
                  <a:pt x="12192" y="48768"/>
                </a:lnTo>
                <a:close/>
              </a:path>
              <a:path w="20319" h="69215">
                <a:moveTo>
                  <a:pt x="15240" y="50292"/>
                </a:moveTo>
                <a:lnTo>
                  <a:pt x="3048" y="50292"/>
                </a:lnTo>
                <a:lnTo>
                  <a:pt x="4572" y="48768"/>
                </a:lnTo>
                <a:lnTo>
                  <a:pt x="13716" y="48768"/>
                </a:lnTo>
                <a:lnTo>
                  <a:pt x="15240" y="50292"/>
                </a:lnTo>
                <a:close/>
              </a:path>
              <a:path w="20319" h="69215">
                <a:moveTo>
                  <a:pt x="16764" y="65627"/>
                </a:moveTo>
                <a:lnTo>
                  <a:pt x="1524" y="65627"/>
                </a:lnTo>
                <a:lnTo>
                  <a:pt x="1524" y="64103"/>
                </a:lnTo>
                <a:lnTo>
                  <a:pt x="0" y="62579"/>
                </a:lnTo>
                <a:lnTo>
                  <a:pt x="0" y="53340"/>
                </a:lnTo>
                <a:lnTo>
                  <a:pt x="1524" y="51816"/>
                </a:lnTo>
                <a:lnTo>
                  <a:pt x="1524" y="50292"/>
                </a:lnTo>
                <a:lnTo>
                  <a:pt x="16764" y="50292"/>
                </a:lnTo>
                <a:lnTo>
                  <a:pt x="16764" y="51816"/>
                </a:lnTo>
                <a:lnTo>
                  <a:pt x="18288" y="53340"/>
                </a:lnTo>
                <a:lnTo>
                  <a:pt x="18288" y="54959"/>
                </a:lnTo>
                <a:lnTo>
                  <a:pt x="19812" y="56483"/>
                </a:lnTo>
                <a:lnTo>
                  <a:pt x="19812" y="59531"/>
                </a:lnTo>
                <a:lnTo>
                  <a:pt x="18288" y="61055"/>
                </a:lnTo>
                <a:lnTo>
                  <a:pt x="18288" y="62579"/>
                </a:lnTo>
                <a:lnTo>
                  <a:pt x="16764" y="64103"/>
                </a:lnTo>
                <a:lnTo>
                  <a:pt x="16764" y="65627"/>
                </a:lnTo>
                <a:close/>
              </a:path>
              <a:path w="20319" h="69215">
                <a:moveTo>
                  <a:pt x="13716" y="67151"/>
                </a:moveTo>
                <a:lnTo>
                  <a:pt x="4572" y="67151"/>
                </a:lnTo>
                <a:lnTo>
                  <a:pt x="3048" y="65627"/>
                </a:lnTo>
                <a:lnTo>
                  <a:pt x="15240" y="65627"/>
                </a:lnTo>
                <a:lnTo>
                  <a:pt x="13716" y="67151"/>
                </a:lnTo>
                <a:close/>
              </a:path>
              <a:path w="20319" h="69215">
                <a:moveTo>
                  <a:pt x="10668" y="68675"/>
                </a:moveTo>
                <a:lnTo>
                  <a:pt x="7620" y="68675"/>
                </a:lnTo>
                <a:lnTo>
                  <a:pt x="6096" y="67151"/>
                </a:lnTo>
                <a:lnTo>
                  <a:pt x="12192" y="67151"/>
                </a:lnTo>
                <a:lnTo>
                  <a:pt x="10668" y="68675"/>
                </a:lnTo>
                <a:close/>
              </a:path>
            </a:pathLst>
          </a:custGeom>
          <a:solidFill>
            <a:srgbClr val="D84215"/>
          </a:solidFill>
        </p:spPr>
        <p:txBody>
          <a:bodyPr wrap="square" lIns="0" tIns="0" rIns="0" bIns="0" rtlCol="0"/>
          <a:lstStyle/>
          <a:p>
            <a:endParaRPr sz="1154"/>
          </a:p>
        </p:txBody>
      </p:sp>
      <p:sp>
        <p:nvSpPr>
          <p:cNvPr id="23" name="object 23"/>
          <p:cNvSpPr/>
          <p:nvPr/>
        </p:nvSpPr>
        <p:spPr>
          <a:xfrm>
            <a:off x="1948457" y="546360"/>
            <a:ext cx="2615732" cy="6923"/>
          </a:xfrm>
          <a:custGeom>
            <a:avLst/>
            <a:gdLst/>
            <a:ahLst/>
            <a:cxnLst/>
            <a:rect l="l" t="t" r="r" b="b"/>
            <a:pathLst>
              <a:path w="4078604" h="10794">
                <a:moveTo>
                  <a:pt x="4078224" y="0"/>
                </a:moveTo>
                <a:lnTo>
                  <a:pt x="3183623" y="0"/>
                </a:lnTo>
                <a:lnTo>
                  <a:pt x="3182112" y="0"/>
                </a:lnTo>
                <a:lnTo>
                  <a:pt x="0" y="0"/>
                </a:lnTo>
                <a:lnTo>
                  <a:pt x="0" y="10668"/>
                </a:lnTo>
                <a:lnTo>
                  <a:pt x="3182099" y="10668"/>
                </a:lnTo>
                <a:lnTo>
                  <a:pt x="3183623" y="10668"/>
                </a:lnTo>
                <a:lnTo>
                  <a:pt x="4078224" y="10668"/>
                </a:lnTo>
                <a:lnTo>
                  <a:pt x="4078224" y="0"/>
                </a:lnTo>
                <a:close/>
              </a:path>
            </a:pathLst>
          </a:custGeom>
          <a:solidFill>
            <a:srgbClr val="000000"/>
          </a:solidFill>
        </p:spPr>
        <p:txBody>
          <a:bodyPr wrap="square" lIns="0" tIns="0" rIns="0" bIns="0" rtlCol="0"/>
          <a:lstStyle/>
          <a:p>
            <a:endParaRPr sz="1154"/>
          </a:p>
        </p:txBody>
      </p:sp>
      <p:sp>
        <p:nvSpPr>
          <p:cNvPr id="24" name="object 24"/>
          <p:cNvSpPr/>
          <p:nvPr/>
        </p:nvSpPr>
        <p:spPr>
          <a:xfrm>
            <a:off x="2691272" y="438603"/>
            <a:ext cx="65159" cy="53349"/>
          </a:xfrm>
          <a:custGeom>
            <a:avLst/>
            <a:gdLst/>
            <a:ahLst/>
            <a:cxnLst/>
            <a:rect l="l" t="t" r="r" b="b"/>
            <a:pathLst>
              <a:path w="101600" h="83184">
                <a:moveTo>
                  <a:pt x="16764" y="381"/>
                </a:moveTo>
                <a:lnTo>
                  <a:pt x="0" y="381"/>
                </a:lnTo>
                <a:lnTo>
                  <a:pt x="0" y="82677"/>
                </a:lnTo>
                <a:lnTo>
                  <a:pt x="16764" y="82677"/>
                </a:lnTo>
                <a:lnTo>
                  <a:pt x="16764" y="381"/>
                </a:lnTo>
                <a:close/>
              </a:path>
              <a:path w="101600" h="83184">
                <a:moveTo>
                  <a:pt x="101346" y="33629"/>
                </a:moveTo>
                <a:lnTo>
                  <a:pt x="99822" y="27533"/>
                </a:lnTo>
                <a:lnTo>
                  <a:pt x="98298" y="22961"/>
                </a:lnTo>
                <a:lnTo>
                  <a:pt x="96774" y="16865"/>
                </a:lnTo>
                <a:lnTo>
                  <a:pt x="94742" y="13817"/>
                </a:lnTo>
                <a:lnTo>
                  <a:pt x="93726" y="12293"/>
                </a:lnTo>
                <a:lnTo>
                  <a:pt x="87630" y="6197"/>
                </a:lnTo>
                <a:lnTo>
                  <a:pt x="84582" y="4102"/>
                </a:lnTo>
                <a:lnTo>
                  <a:pt x="84582" y="35153"/>
                </a:lnTo>
                <a:lnTo>
                  <a:pt x="84582" y="47345"/>
                </a:lnTo>
                <a:lnTo>
                  <a:pt x="81534" y="56489"/>
                </a:lnTo>
                <a:lnTo>
                  <a:pt x="81534" y="59537"/>
                </a:lnTo>
                <a:lnTo>
                  <a:pt x="80010" y="62674"/>
                </a:lnTo>
                <a:lnTo>
                  <a:pt x="78486" y="64198"/>
                </a:lnTo>
                <a:lnTo>
                  <a:pt x="75438" y="65722"/>
                </a:lnTo>
                <a:lnTo>
                  <a:pt x="73914" y="67246"/>
                </a:lnTo>
                <a:lnTo>
                  <a:pt x="70866" y="67246"/>
                </a:lnTo>
                <a:lnTo>
                  <a:pt x="69342" y="68770"/>
                </a:lnTo>
                <a:lnTo>
                  <a:pt x="49530" y="68770"/>
                </a:lnTo>
                <a:lnTo>
                  <a:pt x="49530" y="13817"/>
                </a:lnTo>
                <a:lnTo>
                  <a:pt x="67818" y="13817"/>
                </a:lnTo>
                <a:lnTo>
                  <a:pt x="69342" y="15341"/>
                </a:lnTo>
                <a:lnTo>
                  <a:pt x="72390" y="15341"/>
                </a:lnTo>
                <a:lnTo>
                  <a:pt x="75438" y="16865"/>
                </a:lnTo>
                <a:lnTo>
                  <a:pt x="76962" y="18389"/>
                </a:lnTo>
                <a:lnTo>
                  <a:pt x="80010" y="19913"/>
                </a:lnTo>
                <a:lnTo>
                  <a:pt x="81534" y="22961"/>
                </a:lnTo>
                <a:lnTo>
                  <a:pt x="81534" y="26009"/>
                </a:lnTo>
                <a:lnTo>
                  <a:pt x="84582" y="35153"/>
                </a:lnTo>
                <a:lnTo>
                  <a:pt x="84582" y="4102"/>
                </a:lnTo>
                <a:lnTo>
                  <a:pt x="83058" y="3048"/>
                </a:lnTo>
                <a:lnTo>
                  <a:pt x="73914" y="0"/>
                </a:lnTo>
                <a:lnTo>
                  <a:pt x="32766" y="0"/>
                </a:lnTo>
                <a:lnTo>
                  <a:pt x="32766" y="82486"/>
                </a:lnTo>
                <a:lnTo>
                  <a:pt x="69342" y="82486"/>
                </a:lnTo>
                <a:lnTo>
                  <a:pt x="73914" y="80962"/>
                </a:lnTo>
                <a:lnTo>
                  <a:pt x="78486" y="80962"/>
                </a:lnTo>
                <a:lnTo>
                  <a:pt x="83058" y="79438"/>
                </a:lnTo>
                <a:lnTo>
                  <a:pt x="87630" y="76390"/>
                </a:lnTo>
                <a:lnTo>
                  <a:pt x="89154" y="73342"/>
                </a:lnTo>
                <a:lnTo>
                  <a:pt x="93726" y="70294"/>
                </a:lnTo>
                <a:lnTo>
                  <a:pt x="94742" y="68770"/>
                </a:lnTo>
                <a:lnTo>
                  <a:pt x="96774" y="65722"/>
                </a:lnTo>
                <a:lnTo>
                  <a:pt x="98298" y="59537"/>
                </a:lnTo>
                <a:lnTo>
                  <a:pt x="99822" y="54965"/>
                </a:lnTo>
                <a:lnTo>
                  <a:pt x="101346" y="48869"/>
                </a:lnTo>
                <a:lnTo>
                  <a:pt x="101346" y="33629"/>
                </a:lnTo>
                <a:close/>
              </a:path>
            </a:pathLst>
          </a:custGeom>
          <a:solidFill>
            <a:srgbClr val="000000"/>
          </a:solidFill>
        </p:spPr>
        <p:txBody>
          <a:bodyPr wrap="square" lIns="0" tIns="0" rIns="0" bIns="0" rtlCol="0"/>
          <a:lstStyle/>
          <a:p>
            <a:endParaRPr sz="1154"/>
          </a:p>
        </p:txBody>
      </p:sp>
      <p:sp>
        <p:nvSpPr>
          <p:cNvPr id="25" name="object 25"/>
          <p:cNvSpPr/>
          <p:nvPr/>
        </p:nvSpPr>
        <p:spPr>
          <a:xfrm>
            <a:off x="2838483" y="437625"/>
            <a:ext cx="507020" cy="68824"/>
          </a:xfrm>
          <a:custGeom>
            <a:avLst/>
            <a:gdLst/>
            <a:ahLst/>
            <a:cxnLst/>
            <a:rect l="l" t="t" r="r" b="b"/>
            <a:pathLst>
              <a:path w="790575" h="107315">
                <a:moveTo>
                  <a:pt x="62484" y="19913"/>
                </a:moveTo>
                <a:lnTo>
                  <a:pt x="60960" y="15341"/>
                </a:lnTo>
                <a:lnTo>
                  <a:pt x="57912" y="10769"/>
                </a:lnTo>
                <a:lnTo>
                  <a:pt x="54864" y="6096"/>
                </a:lnTo>
                <a:lnTo>
                  <a:pt x="45720" y="3048"/>
                </a:lnTo>
                <a:lnTo>
                  <a:pt x="45720" y="24485"/>
                </a:lnTo>
                <a:lnTo>
                  <a:pt x="45720" y="29057"/>
                </a:lnTo>
                <a:lnTo>
                  <a:pt x="44196" y="32105"/>
                </a:lnTo>
                <a:lnTo>
                  <a:pt x="44196" y="33629"/>
                </a:lnTo>
                <a:lnTo>
                  <a:pt x="41148" y="36677"/>
                </a:lnTo>
                <a:lnTo>
                  <a:pt x="38100" y="38201"/>
                </a:lnTo>
                <a:lnTo>
                  <a:pt x="16764" y="38201"/>
                </a:lnTo>
                <a:lnTo>
                  <a:pt x="16764" y="15341"/>
                </a:lnTo>
                <a:lnTo>
                  <a:pt x="35052" y="15341"/>
                </a:lnTo>
                <a:lnTo>
                  <a:pt x="36576" y="16865"/>
                </a:lnTo>
                <a:lnTo>
                  <a:pt x="39624" y="16865"/>
                </a:lnTo>
                <a:lnTo>
                  <a:pt x="44196" y="21437"/>
                </a:lnTo>
                <a:lnTo>
                  <a:pt x="45720" y="24485"/>
                </a:lnTo>
                <a:lnTo>
                  <a:pt x="45720" y="3048"/>
                </a:lnTo>
                <a:lnTo>
                  <a:pt x="42672" y="1524"/>
                </a:lnTo>
                <a:lnTo>
                  <a:pt x="0" y="1524"/>
                </a:lnTo>
                <a:lnTo>
                  <a:pt x="0" y="84010"/>
                </a:lnTo>
                <a:lnTo>
                  <a:pt x="16764" y="84010"/>
                </a:lnTo>
                <a:lnTo>
                  <a:pt x="16764" y="51917"/>
                </a:lnTo>
                <a:lnTo>
                  <a:pt x="44196" y="51917"/>
                </a:lnTo>
                <a:lnTo>
                  <a:pt x="56388" y="45821"/>
                </a:lnTo>
                <a:lnTo>
                  <a:pt x="60198" y="38201"/>
                </a:lnTo>
                <a:lnTo>
                  <a:pt x="60960" y="36677"/>
                </a:lnTo>
                <a:lnTo>
                  <a:pt x="62484" y="32105"/>
                </a:lnTo>
                <a:lnTo>
                  <a:pt x="62484" y="19913"/>
                </a:lnTo>
                <a:close/>
              </a:path>
              <a:path w="790575" h="107315">
                <a:moveTo>
                  <a:pt x="134213" y="70294"/>
                </a:moveTo>
                <a:lnTo>
                  <a:pt x="93065" y="70294"/>
                </a:lnTo>
                <a:lnTo>
                  <a:pt x="93065" y="1524"/>
                </a:lnTo>
                <a:lnTo>
                  <a:pt x="76200" y="1524"/>
                </a:lnTo>
                <a:lnTo>
                  <a:pt x="76200" y="84010"/>
                </a:lnTo>
                <a:lnTo>
                  <a:pt x="134213" y="84010"/>
                </a:lnTo>
                <a:lnTo>
                  <a:pt x="134213" y="70294"/>
                </a:lnTo>
                <a:close/>
              </a:path>
              <a:path w="790575" h="107315">
                <a:moveTo>
                  <a:pt x="219646" y="84010"/>
                </a:moveTo>
                <a:lnTo>
                  <a:pt x="212559" y="65722"/>
                </a:lnTo>
                <a:lnTo>
                  <a:pt x="206603" y="50393"/>
                </a:lnTo>
                <a:lnTo>
                  <a:pt x="195376" y="21437"/>
                </a:lnTo>
                <a:lnTo>
                  <a:pt x="189166" y="5448"/>
                </a:lnTo>
                <a:lnTo>
                  <a:pt x="189166" y="50393"/>
                </a:lnTo>
                <a:lnTo>
                  <a:pt x="166217" y="50393"/>
                </a:lnTo>
                <a:lnTo>
                  <a:pt x="178498" y="21437"/>
                </a:lnTo>
                <a:lnTo>
                  <a:pt x="189166" y="50393"/>
                </a:lnTo>
                <a:lnTo>
                  <a:pt x="189166" y="5448"/>
                </a:lnTo>
                <a:lnTo>
                  <a:pt x="187642" y="1524"/>
                </a:lnTo>
                <a:lnTo>
                  <a:pt x="169265" y="1524"/>
                </a:lnTo>
                <a:lnTo>
                  <a:pt x="137261" y="84010"/>
                </a:lnTo>
                <a:lnTo>
                  <a:pt x="155549" y="84010"/>
                </a:lnTo>
                <a:lnTo>
                  <a:pt x="161645" y="65722"/>
                </a:lnTo>
                <a:lnTo>
                  <a:pt x="195262" y="65722"/>
                </a:lnTo>
                <a:lnTo>
                  <a:pt x="201358" y="84010"/>
                </a:lnTo>
                <a:lnTo>
                  <a:pt x="219646" y="84010"/>
                </a:lnTo>
                <a:close/>
              </a:path>
              <a:path w="790575" h="107315">
                <a:moveTo>
                  <a:pt x="279095" y="1625"/>
                </a:moveTo>
                <a:lnTo>
                  <a:pt x="213563" y="1625"/>
                </a:lnTo>
                <a:lnTo>
                  <a:pt x="213563" y="15341"/>
                </a:lnTo>
                <a:lnTo>
                  <a:pt x="237947" y="15341"/>
                </a:lnTo>
                <a:lnTo>
                  <a:pt x="237947" y="84010"/>
                </a:lnTo>
                <a:lnTo>
                  <a:pt x="254711" y="84010"/>
                </a:lnTo>
                <a:lnTo>
                  <a:pt x="254711" y="15341"/>
                </a:lnTo>
                <a:lnTo>
                  <a:pt x="279095" y="15341"/>
                </a:lnTo>
                <a:lnTo>
                  <a:pt x="279095" y="1625"/>
                </a:lnTo>
                <a:close/>
              </a:path>
              <a:path w="790575" h="107315">
                <a:moveTo>
                  <a:pt x="346341" y="1625"/>
                </a:moveTo>
                <a:lnTo>
                  <a:pt x="289852" y="1625"/>
                </a:lnTo>
                <a:lnTo>
                  <a:pt x="289852" y="84010"/>
                </a:lnTo>
                <a:lnTo>
                  <a:pt x="306717" y="84010"/>
                </a:lnTo>
                <a:lnTo>
                  <a:pt x="306717" y="48869"/>
                </a:lnTo>
                <a:lnTo>
                  <a:pt x="340245" y="48869"/>
                </a:lnTo>
                <a:lnTo>
                  <a:pt x="340245" y="35153"/>
                </a:lnTo>
                <a:lnTo>
                  <a:pt x="306717" y="35153"/>
                </a:lnTo>
                <a:lnTo>
                  <a:pt x="306717" y="15341"/>
                </a:lnTo>
                <a:lnTo>
                  <a:pt x="346341" y="15341"/>
                </a:lnTo>
                <a:lnTo>
                  <a:pt x="346341" y="1625"/>
                </a:lnTo>
                <a:close/>
              </a:path>
              <a:path w="790575" h="107315">
                <a:moveTo>
                  <a:pt x="436245" y="42773"/>
                </a:moveTo>
                <a:lnTo>
                  <a:pt x="419341" y="7112"/>
                </a:lnTo>
                <a:lnTo>
                  <a:pt x="417893" y="6337"/>
                </a:lnTo>
                <a:lnTo>
                  <a:pt x="417893" y="52260"/>
                </a:lnTo>
                <a:lnTo>
                  <a:pt x="416433" y="59537"/>
                </a:lnTo>
                <a:lnTo>
                  <a:pt x="411861" y="64198"/>
                </a:lnTo>
                <a:lnTo>
                  <a:pt x="408813" y="68770"/>
                </a:lnTo>
                <a:lnTo>
                  <a:pt x="402717" y="70294"/>
                </a:lnTo>
                <a:lnTo>
                  <a:pt x="389001" y="70294"/>
                </a:lnTo>
                <a:lnTo>
                  <a:pt x="384429" y="68770"/>
                </a:lnTo>
                <a:lnTo>
                  <a:pt x="379857" y="64198"/>
                </a:lnTo>
                <a:lnTo>
                  <a:pt x="375285" y="59537"/>
                </a:lnTo>
                <a:lnTo>
                  <a:pt x="373837" y="52260"/>
                </a:lnTo>
                <a:lnTo>
                  <a:pt x="373875" y="33083"/>
                </a:lnTo>
                <a:lnTo>
                  <a:pt x="375285" y="26009"/>
                </a:lnTo>
                <a:lnTo>
                  <a:pt x="384429" y="16865"/>
                </a:lnTo>
                <a:lnTo>
                  <a:pt x="389001" y="13817"/>
                </a:lnTo>
                <a:lnTo>
                  <a:pt x="402717" y="13817"/>
                </a:lnTo>
                <a:lnTo>
                  <a:pt x="408813" y="16865"/>
                </a:lnTo>
                <a:lnTo>
                  <a:pt x="411861" y="21437"/>
                </a:lnTo>
                <a:lnTo>
                  <a:pt x="416433" y="26009"/>
                </a:lnTo>
                <a:lnTo>
                  <a:pt x="417855" y="33083"/>
                </a:lnTo>
                <a:lnTo>
                  <a:pt x="417893" y="52260"/>
                </a:lnTo>
                <a:lnTo>
                  <a:pt x="417893" y="6337"/>
                </a:lnTo>
                <a:lnTo>
                  <a:pt x="412242" y="3251"/>
                </a:lnTo>
                <a:lnTo>
                  <a:pt x="404583" y="838"/>
                </a:lnTo>
                <a:lnTo>
                  <a:pt x="396621" y="0"/>
                </a:lnTo>
                <a:lnTo>
                  <a:pt x="389001" y="0"/>
                </a:lnTo>
                <a:lnTo>
                  <a:pt x="382905" y="1524"/>
                </a:lnTo>
                <a:lnTo>
                  <a:pt x="373761" y="4572"/>
                </a:lnTo>
                <a:lnTo>
                  <a:pt x="370713" y="7721"/>
                </a:lnTo>
                <a:lnTo>
                  <a:pt x="364617" y="13817"/>
                </a:lnTo>
                <a:lnTo>
                  <a:pt x="361569" y="18389"/>
                </a:lnTo>
                <a:lnTo>
                  <a:pt x="360045" y="21437"/>
                </a:lnTo>
                <a:lnTo>
                  <a:pt x="356908" y="27533"/>
                </a:lnTo>
                <a:lnTo>
                  <a:pt x="356908" y="42773"/>
                </a:lnTo>
                <a:lnTo>
                  <a:pt x="357517" y="52260"/>
                </a:lnTo>
                <a:lnTo>
                  <a:pt x="387819" y="84709"/>
                </a:lnTo>
                <a:lnTo>
                  <a:pt x="396621" y="85534"/>
                </a:lnTo>
                <a:lnTo>
                  <a:pt x="405218" y="84709"/>
                </a:lnTo>
                <a:lnTo>
                  <a:pt x="412813" y="82296"/>
                </a:lnTo>
                <a:lnTo>
                  <a:pt x="419557" y="78473"/>
                </a:lnTo>
                <a:lnTo>
                  <a:pt x="425577" y="73342"/>
                </a:lnTo>
                <a:lnTo>
                  <a:pt x="427710" y="70294"/>
                </a:lnTo>
                <a:lnTo>
                  <a:pt x="429818" y="67284"/>
                </a:lnTo>
                <a:lnTo>
                  <a:pt x="433197" y="60350"/>
                </a:lnTo>
                <a:lnTo>
                  <a:pt x="435444" y="52260"/>
                </a:lnTo>
                <a:lnTo>
                  <a:pt x="436245" y="42773"/>
                </a:lnTo>
                <a:close/>
              </a:path>
              <a:path w="790575" h="107315">
                <a:moveTo>
                  <a:pt x="521690" y="84010"/>
                </a:moveTo>
                <a:lnTo>
                  <a:pt x="512546" y="67246"/>
                </a:lnTo>
                <a:lnTo>
                  <a:pt x="507974" y="61061"/>
                </a:lnTo>
                <a:lnTo>
                  <a:pt x="504926" y="56489"/>
                </a:lnTo>
                <a:lnTo>
                  <a:pt x="497306" y="48869"/>
                </a:lnTo>
                <a:lnTo>
                  <a:pt x="494258" y="47345"/>
                </a:lnTo>
                <a:lnTo>
                  <a:pt x="501878" y="45821"/>
                </a:lnTo>
                <a:lnTo>
                  <a:pt x="506450" y="44297"/>
                </a:lnTo>
                <a:lnTo>
                  <a:pt x="509498" y="39725"/>
                </a:lnTo>
                <a:lnTo>
                  <a:pt x="512546" y="36677"/>
                </a:lnTo>
                <a:lnTo>
                  <a:pt x="514070" y="35153"/>
                </a:lnTo>
                <a:lnTo>
                  <a:pt x="515594" y="30581"/>
                </a:lnTo>
                <a:lnTo>
                  <a:pt x="515594" y="19913"/>
                </a:lnTo>
                <a:lnTo>
                  <a:pt x="514070" y="15341"/>
                </a:lnTo>
                <a:lnTo>
                  <a:pt x="512546" y="12293"/>
                </a:lnTo>
                <a:lnTo>
                  <a:pt x="509498" y="7721"/>
                </a:lnTo>
                <a:lnTo>
                  <a:pt x="506450" y="4572"/>
                </a:lnTo>
                <a:lnTo>
                  <a:pt x="501878" y="4572"/>
                </a:lnTo>
                <a:lnTo>
                  <a:pt x="498830" y="3048"/>
                </a:lnTo>
                <a:lnTo>
                  <a:pt x="498830" y="22961"/>
                </a:lnTo>
                <a:lnTo>
                  <a:pt x="498830" y="27533"/>
                </a:lnTo>
                <a:lnTo>
                  <a:pt x="497306" y="30581"/>
                </a:lnTo>
                <a:lnTo>
                  <a:pt x="497306" y="32105"/>
                </a:lnTo>
                <a:lnTo>
                  <a:pt x="494258" y="35153"/>
                </a:lnTo>
                <a:lnTo>
                  <a:pt x="492734" y="35153"/>
                </a:lnTo>
                <a:lnTo>
                  <a:pt x="489686" y="36677"/>
                </a:lnTo>
                <a:lnTo>
                  <a:pt x="465302" y="36677"/>
                </a:lnTo>
                <a:lnTo>
                  <a:pt x="465302" y="15341"/>
                </a:lnTo>
                <a:lnTo>
                  <a:pt x="489686" y="15341"/>
                </a:lnTo>
                <a:lnTo>
                  <a:pt x="492734" y="16865"/>
                </a:lnTo>
                <a:lnTo>
                  <a:pt x="494258" y="16865"/>
                </a:lnTo>
                <a:lnTo>
                  <a:pt x="495782" y="18389"/>
                </a:lnTo>
                <a:lnTo>
                  <a:pt x="497306" y="21437"/>
                </a:lnTo>
                <a:lnTo>
                  <a:pt x="498830" y="22961"/>
                </a:lnTo>
                <a:lnTo>
                  <a:pt x="498830" y="3048"/>
                </a:lnTo>
                <a:lnTo>
                  <a:pt x="492734" y="1524"/>
                </a:lnTo>
                <a:lnTo>
                  <a:pt x="448449" y="1524"/>
                </a:lnTo>
                <a:lnTo>
                  <a:pt x="448449" y="84010"/>
                </a:lnTo>
                <a:lnTo>
                  <a:pt x="465302" y="84010"/>
                </a:lnTo>
                <a:lnTo>
                  <a:pt x="465302" y="48869"/>
                </a:lnTo>
                <a:lnTo>
                  <a:pt x="472922" y="48869"/>
                </a:lnTo>
                <a:lnTo>
                  <a:pt x="474446" y="50393"/>
                </a:lnTo>
                <a:lnTo>
                  <a:pt x="479018" y="50393"/>
                </a:lnTo>
                <a:lnTo>
                  <a:pt x="483590" y="54965"/>
                </a:lnTo>
                <a:lnTo>
                  <a:pt x="486638" y="59537"/>
                </a:lnTo>
                <a:lnTo>
                  <a:pt x="491210" y="65722"/>
                </a:lnTo>
                <a:lnTo>
                  <a:pt x="501878" y="84010"/>
                </a:lnTo>
                <a:lnTo>
                  <a:pt x="521690" y="84010"/>
                </a:lnTo>
                <a:close/>
              </a:path>
              <a:path w="790575" h="107315">
                <a:moveTo>
                  <a:pt x="610184" y="1625"/>
                </a:moveTo>
                <a:lnTo>
                  <a:pt x="585800" y="1625"/>
                </a:lnTo>
                <a:lnTo>
                  <a:pt x="570560" y="58102"/>
                </a:lnTo>
                <a:lnTo>
                  <a:pt x="555320" y="1625"/>
                </a:lnTo>
                <a:lnTo>
                  <a:pt x="530834" y="1625"/>
                </a:lnTo>
                <a:lnTo>
                  <a:pt x="530834" y="84010"/>
                </a:lnTo>
                <a:lnTo>
                  <a:pt x="546176" y="84010"/>
                </a:lnTo>
                <a:lnTo>
                  <a:pt x="546176" y="18389"/>
                </a:lnTo>
                <a:lnTo>
                  <a:pt x="562940" y="84010"/>
                </a:lnTo>
                <a:lnTo>
                  <a:pt x="578180" y="84010"/>
                </a:lnTo>
                <a:lnTo>
                  <a:pt x="594944" y="18389"/>
                </a:lnTo>
                <a:lnTo>
                  <a:pt x="594944" y="84010"/>
                </a:lnTo>
                <a:lnTo>
                  <a:pt x="610184" y="84010"/>
                </a:lnTo>
                <a:lnTo>
                  <a:pt x="610184" y="1625"/>
                </a:lnTo>
                <a:close/>
              </a:path>
              <a:path w="790575" h="107315">
                <a:moveTo>
                  <a:pt x="681812" y="96393"/>
                </a:moveTo>
                <a:lnTo>
                  <a:pt x="616280" y="96393"/>
                </a:lnTo>
                <a:lnTo>
                  <a:pt x="616280" y="107061"/>
                </a:lnTo>
                <a:lnTo>
                  <a:pt x="681812" y="107061"/>
                </a:lnTo>
                <a:lnTo>
                  <a:pt x="681812" y="96393"/>
                </a:lnTo>
                <a:close/>
              </a:path>
              <a:path w="790575" h="107315">
                <a:moveTo>
                  <a:pt x="706196" y="1905"/>
                </a:moveTo>
                <a:lnTo>
                  <a:pt x="689432" y="1905"/>
                </a:lnTo>
                <a:lnTo>
                  <a:pt x="689432" y="84201"/>
                </a:lnTo>
                <a:lnTo>
                  <a:pt x="706196" y="84201"/>
                </a:lnTo>
                <a:lnTo>
                  <a:pt x="706196" y="1905"/>
                </a:lnTo>
                <a:close/>
              </a:path>
              <a:path w="790575" h="107315">
                <a:moveTo>
                  <a:pt x="790105" y="35153"/>
                </a:moveTo>
                <a:lnTo>
                  <a:pt x="788581" y="28956"/>
                </a:lnTo>
                <a:lnTo>
                  <a:pt x="787057" y="24384"/>
                </a:lnTo>
                <a:lnTo>
                  <a:pt x="785533" y="18288"/>
                </a:lnTo>
                <a:lnTo>
                  <a:pt x="783501" y="15240"/>
                </a:lnTo>
                <a:lnTo>
                  <a:pt x="782485" y="13716"/>
                </a:lnTo>
                <a:lnTo>
                  <a:pt x="776389" y="7620"/>
                </a:lnTo>
                <a:lnTo>
                  <a:pt x="773341" y="5588"/>
                </a:lnTo>
                <a:lnTo>
                  <a:pt x="773341" y="36677"/>
                </a:lnTo>
                <a:lnTo>
                  <a:pt x="773341" y="48869"/>
                </a:lnTo>
                <a:lnTo>
                  <a:pt x="771817" y="53441"/>
                </a:lnTo>
                <a:lnTo>
                  <a:pt x="771817" y="58013"/>
                </a:lnTo>
                <a:lnTo>
                  <a:pt x="768769" y="64109"/>
                </a:lnTo>
                <a:lnTo>
                  <a:pt x="765721" y="67157"/>
                </a:lnTo>
                <a:lnTo>
                  <a:pt x="762673" y="68681"/>
                </a:lnTo>
                <a:lnTo>
                  <a:pt x="759625" y="68681"/>
                </a:lnTo>
                <a:lnTo>
                  <a:pt x="758101" y="70205"/>
                </a:lnTo>
                <a:lnTo>
                  <a:pt x="738289" y="70205"/>
                </a:lnTo>
                <a:lnTo>
                  <a:pt x="738289" y="15240"/>
                </a:lnTo>
                <a:lnTo>
                  <a:pt x="756577" y="15240"/>
                </a:lnTo>
                <a:lnTo>
                  <a:pt x="759625" y="16764"/>
                </a:lnTo>
                <a:lnTo>
                  <a:pt x="762673" y="16764"/>
                </a:lnTo>
                <a:lnTo>
                  <a:pt x="764197" y="18288"/>
                </a:lnTo>
                <a:lnTo>
                  <a:pt x="767245" y="19812"/>
                </a:lnTo>
                <a:lnTo>
                  <a:pt x="768769" y="21336"/>
                </a:lnTo>
                <a:lnTo>
                  <a:pt x="771817" y="27432"/>
                </a:lnTo>
                <a:lnTo>
                  <a:pt x="771817" y="32004"/>
                </a:lnTo>
                <a:lnTo>
                  <a:pt x="773341" y="36677"/>
                </a:lnTo>
                <a:lnTo>
                  <a:pt x="773341" y="5588"/>
                </a:lnTo>
                <a:lnTo>
                  <a:pt x="771817" y="4572"/>
                </a:lnTo>
                <a:lnTo>
                  <a:pt x="767245" y="3048"/>
                </a:lnTo>
                <a:lnTo>
                  <a:pt x="764197" y="1524"/>
                </a:lnTo>
                <a:lnTo>
                  <a:pt x="721525" y="1524"/>
                </a:lnTo>
                <a:lnTo>
                  <a:pt x="721525" y="83921"/>
                </a:lnTo>
                <a:lnTo>
                  <a:pt x="758101" y="83921"/>
                </a:lnTo>
                <a:lnTo>
                  <a:pt x="764197" y="82397"/>
                </a:lnTo>
                <a:lnTo>
                  <a:pt x="767245" y="82397"/>
                </a:lnTo>
                <a:lnTo>
                  <a:pt x="771817" y="80873"/>
                </a:lnTo>
                <a:lnTo>
                  <a:pt x="776389" y="77825"/>
                </a:lnTo>
                <a:lnTo>
                  <a:pt x="782485" y="71729"/>
                </a:lnTo>
                <a:lnTo>
                  <a:pt x="783501" y="70205"/>
                </a:lnTo>
                <a:lnTo>
                  <a:pt x="785533" y="67157"/>
                </a:lnTo>
                <a:lnTo>
                  <a:pt x="787057" y="61061"/>
                </a:lnTo>
                <a:lnTo>
                  <a:pt x="788581" y="56489"/>
                </a:lnTo>
                <a:lnTo>
                  <a:pt x="790105" y="50393"/>
                </a:lnTo>
                <a:lnTo>
                  <a:pt x="790105" y="35153"/>
                </a:lnTo>
                <a:close/>
              </a:path>
            </a:pathLst>
          </a:custGeom>
          <a:solidFill>
            <a:srgbClr val="000000"/>
          </a:solidFill>
        </p:spPr>
        <p:txBody>
          <a:bodyPr wrap="square" lIns="0" tIns="0" rIns="0" bIns="0" rtlCol="0"/>
          <a:lstStyle/>
          <a:p>
            <a:endParaRPr sz="1154"/>
          </a:p>
        </p:txBody>
      </p:sp>
      <p:sp>
        <p:nvSpPr>
          <p:cNvPr id="26" name="object 26"/>
          <p:cNvSpPr/>
          <p:nvPr/>
        </p:nvSpPr>
        <p:spPr>
          <a:xfrm>
            <a:off x="3427489" y="437625"/>
            <a:ext cx="520866" cy="54978"/>
          </a:xfrm>
          <a:custGeom>
            <a:avLst/>
            <a:gdLst/>
            <a:ahLst/>
            <a:cxnLst/>
            <a:rect l="l" t="t" r="r" b="b"/>
            <a:pathLst>
              <a:path w="812164" h="85725">
                <a:moveTo>
                  <a:pt x="65532" y="1524"/>
                </a:moveTo>
                <a:lnTo>
                  <a:pt x="48768" y="1524"/>
                </a:lnTo>
                <a:lnTo>
                  <a:pt x="48768" y="64198"/>
                </a:lnTo>
                <a:lnTo>
                  <a:pt x="47244" y="65722"/>
                </a:lnTo>
                <a:lnTo>
                  <a:pt x="44196" y="67246"/>
                </a:lnTo>
                <a:lnTo>
                  <a:pt x="42672" y="70294"/>
                </a:lnTo>
                <a:lnTo>
                  <a:pt x="25908" y="70294"/>
                </a:lnTo>
                <a:lnTo>
                  <a:pt x="22860" y="67246"/>
                </a:lnTo>
                <a:lnTo>
                  <a:pt x="19812" y="65722"/>
                </a:lnTo>
                <a:lnTo>
                  <a:pt x="18288" y="62674"/>
                </a:lnTo>
                <a:lnTo>
                  <a:pt x="18288" y="59537"/>
                </a:lnTo>
                <a:lnTo>
                  <a:pt x="16764" y="58013"/>
                </a:lnTo>
                <a:lnTo>
                  <a:pt x="16764" y="1524"/>
                </a:lnTo>
                <a:lnTo>
                  <a:pt x="0" y="1524"/>
                </a:lnTo>
                <a:lnTo>
                  <a:pt x="0" y="54965"/>
                </a:lnTo>
                <a:lnTo>
                  <a:pt x="1524" y="61061"/>
                </a:lnTo>
                <a:lnTo>
                  <a:pt x="1524" y="65722"/>
                </a:lnTo>
                <a:lnTo>
                  <a:pt x="4572" y="71818"/>
                </a:lnTo>
                <a:lnTo>
                  <a:pt x="7620" y="74866"/>
                </a:lnTo>
                <a:lnTo>
                  <a:pt x="9144" y="77914"/>
                </a:lnTo>
                <a:lnTo>
                  <a:pt x="12192" y="80962"/>
                </a:lnTo>
                <a:lnTo>
                  <a:pt x="16764" y="82486"/>
                </a:lnTo>
                <a:lnTo>
                  <a:pt x="19812" y="84010"/>
                </a:lnTo>
                <a:lnTo>
                  <a:pt x="25908" y="85534"/>
                </a:lnTo>
                <a:lnTo>
                  <a:pt x="41148" y="85534"/>
                </a:lnTo>
                <a:lnTo>
                  <a:pt x="64008" y="70294"/>
                </a:lnTo>
                <a:lnTo>
                  <a:pt x="64008" y="65722"/>
                </a:lnTo>
                <a:lnTo>
                  <a:pt x="65532" y="61061"/>
                </a:lnTo>
                <a:lnTo>
                  <a:pt x="65532" y="1524"/>
                </a:lnTo>
                <a:close/>
              </a:path>
              <a:path w="812164" h="85725">
                <a:moveTo>
                  <a:pt x="146392" y="54965"/>
                </a:moveTo>
                <a:lnTo>
                  <a:pt x="144868" y="50393"/>
                </a:lnTo>
                <a:lnTo>
                  <a:pt x="141820" y="47345"/>
                </a:lnTo>
                <a:lnTo>
                  <a:pt x="140296" y="42773"/>
                </a:lnTo>
                <a:lnTo>
                  <a:pt x="137248" y="39725"/>
                </a:lnTo>
                <a:lnTo>
                  <a:pt x="132676" y="38201"/>
                </a:lnTo>
                <a:lnTo>
                  <a:pt x="123532" y="33629"/>
                </a:lnTo>
                <a:lnTo>
                  <a:pt x="115912" y="32105"/>
                </a:lnTo>
                <a:lnTo>
                  <a:pt x="106768" y="30581"/>
                </a:lnTo>
                <a:lnTo>
                  <a:pt x="102196" y="29057"/>
                </a:lnTo>
                <a:lnTo>
                  <a:pt x="97624" y="24485"/>
                </a:lnTo>
                <a:lnTo>
                  <a:pt x="97624" y="19913"/>
                </a:lnTo>
                <a:lnTo>
                  <a:pt x="100672" y="16865"/>
                </a:lnTo>
                <a:lnTo>
                  <a:pt x="106768" y="13817"/>
                </a:lnTo>
                <a:lnTo>
                  <a:pt x="115912" y="13817"/>
                </a:lnTo>
                <a:lnTo>
                  <a:pt x="120484" y="15341"/>
                </a:lnTo>
                <a:lnTo>
                  <a:pt x="122008" y="16865"/>
                </a:lnTo>
                <a:lnTo>
                  <a:pt x="125056" y="18389"/>
                </a:lnTo>
                <a:lnTo>
                  <a:pt x="126580" y="21437"/>
                </a:lnTo>
                <a:lnTo>
                  <a:pt x="126580" y="26009"/>
                </a:lnTo>
                <a:lnTo>
                  <a:pt x="143344" y="24485"/>
                </a:lnTo>
                <a:lnTo>
                  <a:pt x="143344" y="16865"/>
                </a:lnTo>
                <a:lnTo>
                  <a:pt x="140296" y="12293"/>
                </a:lnTo>
                <a:lnTo>
                  <a:pt x="111340" y="0"/>
                </a:lnTo>
                <a:lnTo>
                  <a:pt x="105244" y="0"/>
                </a:lnTo>
                <a:lnTo>
                  <a:pt x="91440" y="4572"/>
                </a:lnTo>
                <a:lnTo>
                  <a:pt x="85344" y="10769"/>
                </a:lnTo>
                <a:lnTo>
                  <a:pt x="83820" y="15341"/>
                </a:lnTo>
                <a:lnTo>
                  <a:pt x="82296" y="18389"/>
                </a:lnTo>
                <a:lnTo>
                  <a:pt x="82296" y="29057"/>
                </a:lnTo>
                <a:lnTo>
                  <a:pt x="83820" y="35153"/>
                </a:lnTo>
                <a:lnTo>
                  <a:pt x="89916" y="39725"/>
                </a:lnTo>
                <a:lnTo>
                  <a:pt x="92964" y="42773"/>
                </a:lnTo>
                <a:lnTo>
                  <a:pt x="99148" y="45821"/>
                </a:lnTo>
                <a:lnTo>
                  <a:pt x="108292" y="47345"/>
                </a:lnTo>
                <a:lnTo>
                  <a:pt x="115912" y="48869"/>
                </a:lnTo>
                <a:lnTo>
                  <a:pt x="122008" y="51917"/>
                </a:lnTo>
                <a:lnTo>
                  <a:pt x="125056" y="51917"/>
                </a:lnTo>
                <a:lnTo>
                  <a:pt x="128104" y="54965"/>
                </a:lnTo>
                <a:lnTo>
                  <a:pt x="128104" y="56489"/>
                </a:lnTo>
                <a:lnTo>
                  <a:pt x="129628" y="58013"/>
                </a:lnTo>
                <a:lnTo>
                  <a:pt x="129628" y="62674"/>
                </a:lnTo>
                <a:lnTo>
                  <a:pt x="128104" y="65722"/>
                </a:lnTo>
                <a:lnTo>
                  <a:pt x="125056" y="67246"/>
                </a:lnTo>
                <a:lnTo>
                  <a:pt x="122008" y="70294"/>
                </a:lnTo>
                <a:lnTo>
                  <a:pt x="118960" y="71818"/>
                </a:lnTo>
                <a:lnTo>
                  <a:pt x="108292" y="71818"/>
                </a:lnTo>
                <a:lnTo>
                  <a:pt x="103720" y="70294"/>
                </a:lnTo>
                <a:lnTo>
                  <a:pt x="97624" y="64198"/>
                </a:lnTo>
                <a:lnTo>
                  <a:pt x="96100" y="61061"/>
                </a:lnTo>
                <a:lnTo>
                  <a:pt x="94576" y="54965"/>
                </a:lnTo>
                <a:lnTo>
                  <a:pt x="79248" y="56489"/>
                </a:lnTo>
                <a:lnTo>
                  <a:pt x="105410" y="84988"/>
                </a:lnTo>
                <a:lnTo>
                  <a:pt x="112864" y="85534"/>
                </a:lnTo>
                <a:lnTo>
                  <a:pt x="120484" y="85534"/>
                </a:lnTo>
                <a:lnTo>
                  <a:pt x="146392" y="64198"/>
                </a:lnTo>
                <a:lnTo>
                  <a:pt x="146392" y="54965"/>
                </a:lnTo>
                <a:close/>
              </a:path>
              <a:path w="812164" h="85725">
                <a:moveTo>
                  <a:pt x="221170" y="70294"/>
                </a:moveTo>
                <a:lnTo>
                  <a:pt x="175348" y="70294"/>
                </a:lnTo>
                <a:lnTo>
                  <a:pt x="175348" y="47434"/>
                </a:lnTo>
                <a:lnTo>
                  <a:pt x="216598" y="47434"/>
                </a:lnTo>
                <a:lnTo>
                  <a:pt x="216598" y="33718"/>
                </a:lnTo>
                <a:lnTo>
                  <a:pt x="175348" y="33718"/>
                </a:lnTo>
                <a:lnTo>
                  <a:pt x="175348" y="15341"/>
                </a:lnTo>
                <a:lnTo>
                  <a:pt x="219646" y="15341"/>
                </a:lnTo>
                <a:lnTo>
                  <a:pt x="219646" y="1625"/>
                </a:lnTo>
                <a:lnTo>
                  <a:pt x="160108" y="1625"/>
                </a:lnTo>
                <a:lnTo>
                  <a:pt x="160108" y="84010"/>
                </a:lnTo>
                <a:lnTo>
                  <a:pt x="221170" y="84010"/>
                </a:lnTo>
                <a:lnTo>
                  <a:pt x="221170" y="70294"/>
                </a:lnTo>
                <a:close/>
              </a:path>
              <a:path w="812164" h="85725">
                <a:moveTo>
                  <a:pt x="309651" y="84010"/>
                </a:moveTo>
                <a:lnTo>
                  <a:pt x="298983" y="67246"/>
                </a:lnTo>
                <a:lnTo>
                  <a:pt x="295935" y="61061"/>
                </a:lnTo>
                <a:lnTo>
                  <a:pt x="292887" y="56489"/>
                </a:lnTo>
                <a:lnTo>
                  <a:pt x="289839" y="54965"/>
                </a:lnTo>
                <a:lnTo>
                  <a:pt x="286791" y="51917"/>
                </a:lnTo>
                <a:lnTo>
                  <a:pt x="285267" y="48869"/>
                </a:lnTo>
                <a:lnTo>
                  <a:pt x="280695" y="47345"/>
                </a:lnTo>
                <a:lnTo>
                  <a:pt x="288315" y="45821"/>
                </a:lnTo>
                <a:lnTo>
                  <a:pt x="292887" y="44297"/>
                </a:lnTo>
                <a:lnTo>
                  <a:pt x="297459" y="39725"/>
                </a:lnTo>
                <a:lnTo>
                  <a:pt x="299491" y="36677"/>
                </a:lnTo>
                <a:lnTo>
                  <a:pt x="300507" y="35153"/>
                </a:lnTo>
                <a:lnTo>
                  <a:pt x="302031" y="30581"/>
                </a:lnTo>
                <a:lnTo>
                  <a:pt x="302031" y="15341"/>
                </a:lnTo>
                <a:lnTo>
                  <a:pt x="298983" y="12293"/>
                </a:lnTo>
                <a:lnTo>
                  <a:pt x="295935" y="7721"/>
                </a:lnTo>
                <a:lnTo>
                  <a:pt x="292887" y="4572"/>
                </a:lnTo>
                <a:lnTo>
                  <a:pt x="289839" y="4572"/>
                </a:lnTo>
                <a:lnTo>
                  <a:pt x="285267" y="3048"/>
                </a:lnTo>
                <a:lnTo>
                  <a:pt x="285267" y="21437"/>
                </a:lnTo>
                <a:lnTo>
                  <a:pt x="285267" y="30581"/>
                </a:lnTo>
                <a:lnTo>
                  <a:pt x="280695" y="35153"/>
                </a:lnTo>
                <a:lnTo>
                  <a:pt x="279082" y="35153"/>
                </a:lnTo>
                <a:lnTo>
                  <a:pt x="277558" y="36677"/>
                </a:lnTo>
                <a:lnTo>
                  <a:pt x="251650" y="36677"/>
                </a:lnTo>
                <a:lnTo>
                  <a:pt x="251650" y="15341"/>
                </a:lnTo>
                <a:lnTo>
                  <a:pt x="277558" y="15341"/>
                </a:lnTo>
                <a:lnTo>
                  <a:pt x="279082" y="16865"/>
                </a:lnTo>
                <a:lnTo>
                  <a:pt x="282219" y="16865"/>
                </a:lnTo>
                <a:lnTo>
                  <a:pt x="283743" y="18389"/>
                </a:lnTo>
                <a:lnTo>
                  <a:pt x="285267" y="21437"/>
                </a:lnTo>
                <a:lnTo>
                  <a:pt x="285267" y="3048"/>
                </a:lnTo>
                <a:lnTo>
                  <a:pt x="279082" y="1524"/>
                </a:lnTo>
                <a:lnTo>
                  <a:pt x="236410" y="1524"/>
                </a:lnTo>
                <a:lnTo>
                  <a:pt x="236410" y="84010"/>
                </a:lnTo>
                <a:lnTo>
                  <a:pt x="251650" y="84010"/>
                </a:lnTo>
                <a:lnTo>
                  <a:pt x="251650" y="48869"/>
                </a:lnTo>
                <a:lnTo>
                  <a:pt x="259270" y="48869"/>
                </a:lnTo>
                <a:lnTo>
                  <a:pt x="262318" y="50393"/>
                </a:lnTo>
                <a:lnTo>
                  <a:pt x="265366" y="50393"/>
                </a:lnTo>
                <a:lnTo>
                  <a:pt x="269938" y="54965"/>
                </a:lnTo>
                <a:lnTo>
                  <a:pt x="272986" y="59537"/>
                </a:lnTo>
                <a:lnTo>
                  <a:pt x="277558" y="65722"/>
                </a:lnTo>
                <a:lnTo>
                  <a:pt x="289839" y="84010"/>
                </a:lnTo>
                <a:lnTo>
                  <a:pt x="309651" y="84010"/>
                </a:lnTo>
                <a:close/>
              </a:path>
              <a:path w="812164" h="85725">
                <a:moveTo>
                  <a:pt x="378320" y="70294"/>
                </a:moveTo>
                <a:lnTo>
                  <a:pt x="330987" y="70294"/>
                </a:lnTo>
                <a:lnTo>
                  <a:pt x="375272" y="13817"/>
                </a:lnTo>
                <a:lnTo>
                  <a:pt x="375272" y="1524"/>
                </a:lnTo>
                <a:lnTo>
                  <a:pt x="315747" y="1524"/>
                </a:lnTo>
                <a:lnTo>
                  <a:pt x="315747" y="15341"/>
                </a:lnTo>
                <a:lnTo>
                  <a:pt x="353847" y="15341"/>
                </a:lnTo>
                <a:lnTo>
                  <a:pt x="311175" y="68770"/>
                </a:lnTo>
                <a:lnTo>
                  <a:pt x="311175" y="84010"/>
                </a:lnTo>
                <a:lnTo>
                  <a:pt x="378320" y="84010"/>
                </a:lnTo>
                <a:lnTo>
                  <a:pt x="378320" y="70294"/>
                </a:lnTo>
                <a:close/>
              </a:path>
              <a:path w="812164" h="85725">
                <a:moveTo>
                  <a:pt x="404990" y="1905"/>
                </a:moveTo>
                <a:lnTo>
                  <a:pt x="388239" y="1905"/>
                </a:lnTo>
                <a:lnTo>
                  <a:pt x="388239" y="84201"/>
                </a:lnTo>
                <a:lnTo>
                  <a:pt x="404990" y="84201"/>
                </a:lnTo>
                <a:lnTo>
                  <a:pt x="404990" y="1905"/>
                </a:lnTo>
                <a:close/>
              </a:path>
              <a:path w="812164" h="85725">
                <a:moveTo>
                  <a:pt x="482053" y="19913"/>
                </a:moveTo>
                <a:lnTo>
                  <a:pt x="480529" y="15341"/>
                </a:lnTo>
                <a:lnTo>
                  <a:pt x="477481" y="10769"/>
                </a:lnTo>
                <a:lnTo>
                  <a:pt x="474433" y="6096"/>
                </a:lnTo>
                <a:lnTo>
                  <a:pt x="465201" y="3048"/>
                </a:lnTo>
                <a:lnTo>
                  <a:pt x="465201" y="24485"/>
                </a:lnTo>
                <a:lnTo>
                  <a:pt x="465201" y="32105"/>
                </a:lnTo>
                <a:lnTo>
                  <a:pt x="460629" y="36677"/>
                </a:lnTo>
                <a:lnTo>
                  <a:pt x="457581" y="38201"/>
                </a:lnTo>
                <a:lnTo>
                  <a:pt x="436245" y="38201"/>
                </a:lnTo>
                <a:lnTo>
                  <a:pt x="436245" y="15341"/>
                </a:lnTo>
                <a:lnTo>
                  <a:pt x="454533" y="15341"/>
                </a:lnTo>
                <a:lnTo>
                  <a:pt x="456057" y="16865"/>
                </a:lnTo>
                <a:lnTo>
                  <a:pt x="459105" y="16865"/>
                </a:lnTo>
                <a:lnTo>
                  <a:pt x="463677" y="21437"/>
                </a:lnTo>
                <a:lnTo>
                  <a:pt x="465201" y="24485"/>
                </a:lnTo>
                <a:lnTo>
                  <a:pt x="465201" y="3048"/>
                </a:lnTo>
                <a:lnTo>
                  <a:pt x="462153" y="1524"/>
                </a:lnTo>
                <a:lnTo>
                  <a:pt x="419481" y="1524"/>
                </a:lnTo>
                <a:lnTo>
                  <a:pt x="419481" y="84010"/>
                </a:lnTo>
                <a:lnTo>
                  <a:pt x="436245" y="84010"/>
                </a:lnTo>
                <a:lnTo>
                  <a:pt x="436245" y="51917"/>
                </a:lnTo>
                <a:lnTo>
                  <a:pt x="463677" y="51917"/>
                </a:lnTo>
                <a:lnTo>
                  <a:pt x="466813" y="50393"/>
                </a:lnTo>
                <a:lnTo>
                  <a:pt x="475957" y="45821"/>
                </a:lnTo>
                <a:lnTo>
                  <a:pt x="479005" y="39725"/>
                </a:lnTo>
                <a:lnTo>
                  <a:pt x="480529" y="38201"/>
                </a:lnTo>
                <a:lnTo>
                  <a:pt x="482053" y="36677"/>
                </a:lnTo>
                <a:lnTo>
                  <a:pt x="482053" y="19913"/>
                </a:lnTo>
                <a:close/>
              </a:path>
              <a:path w="812164" h="85725">
                <a:moveTo>
                  <a:pt x="564438" y="24485"/>
                </a:moveTo>
                <a:lnTo>
                  <a:pt x="561390" y="18389"/>
                </a:lnTo>
                <a:lnTo>
                  <a:pt x="559866" y="12293"/>
                </a:lnTo>
                <a:lnTo>
                  <a:pt x="555205" y="9245"/>
                </a:lnTo>
                <a:lnTo>
                  <a:pt x="550329" y="5194"/>
                </a:lnTo>
                <a:lnTo>
                  <a:pt x="544728" y="2298"/>
                </a:lnTo>
                <a:lnTo>
                  <a:pt x="538276" y="584"/>
                </a:lnTo>
                <a:lnTo>
                  <a:pt x="530821" y="0"/>
                </a:lnTo>
                <a:lnTo>
                  <a:pt x="523100" y="838"/>
                </a:lnTo>
                <a:lnTo>
                  <a:pt x="493318" y="33083"/>
                </a:lnTo>
                <a:lnTo>
                  <a:pt x="492721" y="42773"/>
                </a:lnTo>
                <a:lnTo>
                  <a:pt x="493318" y="52260"/>
                </a:lnTo>
                <a:lnTo>
                  <a:pt x="522465" y="84709"/>
                </a:lnTo>
                <a:lnTo>
                  <a:pt x="530821" y="85534"/>
                </a:lnTo>
                <a:lnTo>
                  <a:pt x="538441" y="85534"/>
                </a:lnTo>
                <a:lnTo>
                  <a:pt x="546061" y="82486"/>
                </a:lnTo>
                <a:lnTo>
                  <a:pt x="552157" y="77914"/>
                </a:lnTo>
                <a:lnTo>
                  <a:pt x="558253" y="74866"/>
                </a:lnTo>
                <a:lnTo>
                  <a:pt x="561390" y="67246"/>
                </a:lnTo>
                <a:lnTo>
                  <a:pt x="564438" y="58013"/>
                </a:lnTo>
                <a:lnTo>
                  <a:pt x="547585" y="53441"/>
                </a:lnTo>
                <a:lnTo>
                  <a:pt x="546061" y="59537"/>
                </a:lnTo>
                <a:lnTo>
                  <a:pt x="544537" y="64198"/>
                </a:lnTo>
                <a:lnTo>
                  <a:pt x="541489" y="67246"/>
                </a:lnTo>
                <a:lnTo>
                  <a:pt x="538441" y="68770"/>
                </a:lnTo>
                <a:lnTo>
                  <a:pt x="533869" y="70294"/>
                </a:lnTo>
                <a:lnTo>
                  <a:pt x="524725" y="70294"/>
                </a:lnTo>
                <a:lnTo>
                  <a:pt x="518629" y="68770"/>
                </a:lnTo>
                <a:lnTo>
                  <a:pt x="515581" y="64198"/>
                </a:lnTo>
                <a:lnTo>
                  <a:pt x="511009" y="59537"/>
                </a:lnTo>
                <a:lnTo>
                  <a:pt x="509485" y="51917"/>
                </a:lnTo>
                <a:lnTo>
                  <a:pt x="509485" y="32105"/>
                </a:lnTo>
                <a:lnTo>
                  <a:pt x="512533" y="26009"/>
                </a:lnTo>
                <a:lnTo>
                  <a:pt x="518629" y="16865"/>
                </a:lnTo>
                <a:lnTo>
                  <a:pt x="524725" y="13817"/>
                </a:lnTo>
                <a:lnTo>
                  <a:pt x="535393" y="13817"/>
                </a:lnTo>
                <a:lnTo>
                  <a:pt x="538441" y="15341"/>
                </a:lnTo>
                <a:lnTo>
                  <a:pt x="541489" y="18389"/>
                </a:lnTo>
                <a:lnTo>
                  <a:pt x="544537" y="19913"/>
                </a:lnTo>
                <a:lnTo>
                  <a:pt x="546061" y="24485"/>
                </a:lnTo>
                <a:lnTo>
                  <a:pt x="547585" y="27533"/>
                </a:lnTo>
                <a:lnTo>
                  <a:pt x="564438" y="24485"/>
                </a:lnTo>
                <a:close/>
              </a:path>
              <a:path w="812164" h="85725">
                <a:moveTo>
                  <a:pt x="654456" y="42773"/>
                </a:moveTo>
                <a:lnTo>
                  <a:pt x="653846" y="33083"/>
                </a:lnTo>
                <a:lnTo>
                  <a:pt x="651929" y="24676"/>
                </a:lnTo>
                <a:lnTo>
                  <a:pt x="648589" y="17703"/>
                </a:lnTo>
                <a:lnTo>
                  <a:pt x="645071" y="13817"/>
                </a:lnTo>
                <a:lnTo>
                  <a:pt x="643699" y="12293"/>
                </a:lnTo>
                <a:lnTo>
                  <a:pt x="637667" y="7112"/>
                </a:lnTo>
                <a:lnTo>
                  <a:pt x="637603" y="33629"/>
                </a:lnTo>
                <a:lnTo>
                  <a:pt x="637603" y="51917"/>
                </a:lnTo>
                <a:lnTo>
                  <a:pt x="634555" y="59537"/>
                </a:lnTo>
                <a:lnTo>
                  <a:pt x="631507" y="64198"/>
                </a:lnTo>
                <a:lnTo>
                  <a:pt x="626935" y="68770"/>
                </a:lnTo>
                <a:lnTo>
                  <a:pt x="620839" y="70294"/>
                </a:lnTo>
                <a:lnTo>
                  <a:pt x="608647" y="70294"/>
                </a:lnTo>
                <a:lnTo>
                  <a:pt x="602551" y="68770"/>
                </a:lnTo>
                <a:lnTo>
                  <a:pt x="597979" y="64198"/>
                </a:lnTo>
                <a:lnTo>
                  <a:pt x="593407" y="59537"/>
                </a:lnTo>
                <a:lnTo>
                  <a:pt x="591947" y="52260"/>
                </a:lnTo>
                <a:lnTo>
                  <a:pt x="591985" y="33083"/>
                </a:lnTo>
                <a:lnTo>
                  <a:pt x="593407" y="26009"/>
                </a:lnTo>
                <a:lnTo>
                  <a:pt x="602551" y="16865"/>
                </a:lnTo>
                <a:lnTo>
                  <a:pt x="608647" y="13817"/>
                </a:lnTo>
                <a:lnTo>
                  <a:pt x="620839" y="13817"/>
                </a:lnTo>
                <a:lnTo>
                  <a:pt x="626935" y="16865"/>
                </a:lnTo>
                <a:lnTo>
                  <a:pt x="631507" y="21437"/>
                </a:lnTo>
                <a:lnTo>
                  <a:pt x="634555" y="26009"/>
                </a:lnTo>
                <a:lnTo>
                  <a:pt x="637603" y="33629"/>
                </a:lnTo>
                <a:lnTo>
                  <a:pt x="637603" y="7086"/>
                </a:lnTo>
                <a:lnTo>
                  <a:pt x="630936" y="3251"/>
                </a:lnTo>
                <a:lnTo>
                  <a:pt x="623328" y="838"/>
                </a:lnTo>
                <a:lnTo>
                  <a:pt x="614743" y="0"/>
                </a:lnTo>
                <a:lnTo>
                  <a:pt x="608647" y="0"/>
                </a:lnTo>
                <a:lnTo>
                  <a:pt x="581215" y="18389"/>
                </a:lnTo>
                <a:lnTo>
                  <a:pt x="578167" y="21437"/>
                </a:lnTo>
                <a:lnTo>
                  <a:pt x="576643" y="27533"/>
                </a:lnTo>
                <a:lnTo>
                  <a:pt x="575119" y="35153"/>
                </a:lnTo>
                <a:lnTo>
                  <a:pt x="575119" y="42773"/>
                </a:lnTo>
                <a:lnTo>
                  <a:pt x="591807" y="78473"/>
                </a:lnTo>
                <a:lnTo>
                  <a:pt x="614743" y="85534"/>
                </a:lnTo>
                <a:lnTo>
                  <a:pt x="623328" y="84709"/>
                </a:lnTo>
                <a:lnTo>
                  <a:pt x="630936" y="82296"/>
                </a:lnTo>
                <a:lnTo>
                  <a:pt x="637667" y="78473"/>
                </a:lnTo>
                <a:lnTo>
                  <a:pt x="643699" y="73342"/>
                </a:lnTo>
                <a:lnTo>
                  <a:pt x="646150" y="70294"/>
                </a:lnTo>
                <a:lnTo>
                  <a:pt x="648589" y="67284"/>
                </a:lnTo>
                <a:lnTo>
                  <a:pt x="651929" y="60350"/>
                </a:lnTo>
                <a:lnTo>
                  <a:pt x="653846" y="52260"/>
                </a:lnTo>
                <a:lnTo>
                  <a:pt x="654456" y="42773"/>
                </a:lnTo>
                <a:close/>
              </a:path>
              <a:path w="812164" h="85725">
                <a:moveTo>
                  <a:pt x="735317" y="28956"/>
                </a:moveTo>
                <a:lnTo>
                  <a:pt x="732269" y="24384"/>
                </a:lnTo>
                <a:lnTo>
                  <a:pt x="730745" y="18288"/>
                </a:lnTo>
                <a:lnTo>
                  <a:pt x="729729" y="15240"/>
                </a:lnTo>
                <a:lnTo>
                  <a:pt x="729221" y="13716"/>
                </a:lnTo>
                <a:lnTo>
                  <a:pt x="724649" y="10668"/>
                </a:lnTo>
                <a:lnTo>
                  <a:pt x="721601" y="7620"/>
                </a:lnTo>
                <a:lnTo>
                  <a:pt x="718553" y="5588"/>
                </a:lnTo>
                <a:lnTo>
                  <a:pt x="718553" y="32004"/>
                </a:lnTo>
                <a:lnTo>
                  <a:pt x="718553" y="53441"/>
                </a:lnTo>
                <a:lnTo>
                  <a:pt x="717029" y="58013"/>
                </a:lnTo>
                <a:lnTo>
                  <a:pt x="713981" y="64109"/>
                </a:lnTo>
                <a:lnTo>
                  <a:pt x="710933" y="67157"/>
                </a:lnTo>
                <a:lnTo>
                  <a:pt x="707885" y="68681"/>
                </a:lnTo>
                <a:lnTo>
                  <a:pt x="706361" y="68681"/>
                </a:lnTo>
                <a:lnTo>
                  <a:pt x="703313" y="70205"/>
                </a:lnTo>
                <a:lnTo>
                  <a:pt x="683412" y="70205"/>
                </a:lnTo>
                <a:lnTo>
                  <a:pt x="683412" y="15240"/>
                </a:lnTo>
                <a:lnTo>
                  <a:pt x="701789" y="15240"/>
                </a:lnTo>
                <a:lnTo>
                  <a:pt x="704837" y="16764"/>
                </a:lnTo>
                <a:lnTo>
                  <a:pt x="707885" y="16764"/>
                </a:lnTo>
                <a:lnTo>
                  <a:pt x="709409" y="18288"/>
                </a:lnTo>
                <a:lnTo>
                  <a:pt x="712457" y="19812"/>
                </a:lnTo>
                <a:lnTo>
                  <a:pt x="713981" y="21336"/>
                </a:lnTo>
                <a:lnTo>
                  <a:pt x="717029" y="27432"/>
                </a:lnTo>
                <a:lnTo>
                  <a:pt x="718553" y="32004"/>
                </a:lnTo>
                <a:lnTo>
                  <a:pt x="718553" y="5588"/>
                </a:lnTo>
                <a:lnTo>
                  <a:pt x="717029" y="4572"/>
                </a:lnTo>
                <a:lnTo>
                  <a:pt x="712457" y="3048"/>
                </a:lnTo>
                <a:lnTo>
                  <a:pt x="709409" y="1524"/>
                </a:lnTo>
                <a:lnTo>
                  <a:pt x="666648" y="1524"/>
                </a:lnTo>
                <a:lnTo>
                  <a:pt x="666648" y="83921"/>
                </a:lnTo>
                <a:lnTo>
                  <a:pt x="704837" y="83921"/>
                </a:lnTo>
                <a:lnTo>
                  <a:pt x="709409" y="82397"/>
                </a:lnTo>
                <a:lnTo>
                  <a:pt x="712457" y="82397"/>
                </a:lnTo>
                <a:lnTo>
                  <a:pt x="717029" y="80873"/>
                </a:lnTo>
                <a:lnTo>
                  <a:pt x="721601" y="77825"/>
                </a:lnTo>
                <a:lnTo>
                  <a:pt x="727697" y="71729"/>
                </a:lnTo>
                <a:lnTo>
                  <a:pt x="728713" y="70205"/>
                </a:lnTo>
                <a:lnTo>
                  <a:pt x="730745" y="67157"/>
                </a:lnTo>
                <a:lnTo>
                  <a:pt x="733793" y="61061"/>
                </a:lnTo>
                <a:lnTo>
                  <a:pt x="735317" y="56489"/>
                </a:lnTo>
                <a:lnTo>
                  <a:pt x="735317" y="28956"/>
                </a:lnTo>
                <a:close/>
              </a:path>
              <a:path w="812164" h="85725">
                <a:moveTo>
                  <a:pt x="811618" y="70294"/>
                </a:moveTo>
                <a:lnTo>
                  <a:pt x="765797" y="70294"/>
                </a:lnTo>
                <a:lnTo>
                  <a:pt x="765797" y="47434"/>
                </a:lnTo>
                <a:lnTo>
                  <a:pt x="807046" y="47434"/>
                </a:lnTo>
                <a:lnTo>
                  <a:pt x="807046" y="33718"/>
                </a:lnTo>
                <a:lnTo>
                  <a:pt x="765797" y="33718"/>
                </a:lnTo>
                <a:lnTo>
                  <a:pt x="765797" y="15341"/>
                </a:lnTo>
                <a:lnTo>
                  <a:pt x="810094" y="15341"/>
                </a:lnTo>
                <a:lnTo>
                  <a:pt x="810094" y="1625"/>
                </a:lnTo>
                <a:lnTo>
                  <a:pt x="750557" y="1625"/>
                </a:lnTo>
                <a:lnTo>
                  <a:pt x="750557" y="84010"/>
                </a:lnTo>
                <a:lnTo>
                  <a:pt x="811618" y="84010"/>
                </a:lnTo>
                <a:lnTo>
                  <a:pt x="811618" y="7029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4" cstate="print"/>
          <a:stretch>
            <a:fillRect/>
          </a:stretch>
        </p:blipFill>
        <p:spPr>
          <a:xfrm>
            <a:off x="4269752" y="437624"/>
            <a:ext cx="256442" cy="68661"/>
          </a:xfrm>
          <a:prstGeom prst="rect">
            <a:avLst/>
          </a:prstGeom>
        </p:spPr>
      </p:pic>
      <p:pic>
        <p:nvPicPr>
          <p:cNvPr id="28" name="object 28"/>
          <p:cNvPicPr/>
          <p:nvPr/>
        </p:nvPicPr>
        <p:blipFill>
          <a:blip r:embed="rId5" cstate="print"/>
          <a:stretch>
            <a:fillRect/>
          </a:stretch>
        </p:blipFill>
        <p:spPr>
          <a:xfrm>
            <a:off x="1985293" y="605064"/>
            <a:ext cx="195722" cy="51923"/>
          </a:xfrm>
          <a:prstGeom prst="rect">
            <a:avLst/>
          </a:prstGeom>
        </p:spPr>
      </p:pic>
      <p:pic>
        <p:nvPicPr>
          <p:cNvPr id="29" name="object 29"/>
          <p:cNvPicPr/>
          <p:nvPr/>
        </p:nvPicPr>
        <p:blipFill>
          <a:blip r:embed="rId6" cstate="print"/>
          <a:stretch>
            <a:fillRect/>
          </a:stretch>
        </p:blipFill>
        <p:spPr>
          <a:xfrm>
            <a:off x="2263176" y="603109"/>
            <a:ext cx="493091" cy="53878"/>
          </a:xfrm>
          <a:prstGeom prst="rect">
            <a:avLst/>
          </a:prstGeom>
        </p:spPr>
      </p:pic>
      <p:pic>
        <p:nvPicPr>
          <p:cNvPr id="30" name="object 30"/>
          <p:cNvPicPr/>
          <p:nvPr/>
        </p:nvPicPr>
        <p:blipFill>
          <a:blip r:embed="rId7" cstate="print"/>
          <a:stretch>
            <a:fillRect/>
          </a:stretch>
        </p:blipFill>
        <p:spPr>
          <a:xfrm>
            <a:off x="2853091" y="603109"/>
            <a:ext cx="492175" cy="53878"/>
          </a:xfrm>
          <a:prstGeom prst="rect">
            <a:avLst/>
          </a:prstGeom>
        </p:spPr>
      </p:pic>
      <p:pic>
        <p:nvPicPr>
          <p:cNvPr id="31" name="object 31"/>
          <p:cNvPicPr/>
          <p:nvPr/>
        </p:nvPicPr>
        <p:blipFill>
          <a:blip r:embed="rId8" cstate="print"/>
          <a:stretch>
            <a:fillRect/>
          </a:stretch>
        </p:blipFill>
        <p:spPr>
          <a:xfrm>
            <a:off x="3489125" y="603109"/>
            <a:ext cx="459799" cy="53878"/>
          </a:xfrm>
          <a:prstGeom prst="rect">
            <a:avLst/>
          </a:prstGeom>
        </p:spPr>
      </p:pic>
      <p:pic>
        <p:nvPicPr>
          <p:cNvPr id="32" name="object 32"/>
          <p:cNvPicPr/>
          <p:nvPr/>
        </p:nvPicPr>
        <p:blipFill>
          <a:blip r:embed="rId9" cstate="print"/>
          <a:stretch>
            <a:fillRect/>
          </a:stretch>
        </p:blipFill>
        <p:spPr>
          <a:xfrm>
            <a:off x="4034018" y="603109"/>
            <a:ext cx="492175" cy="53878"/>
          </a:xfrm>
          <a:prstGeom prst="rect">
            <a:avLst/>
          </a:prstGeom>
        </p:spPr>
      </p:pic>
      <p:sp>
        <p:nvSpPr>
          <p:cNvPr id="33" name="object 33"/>
          <p:cNvSpPr/>
          <p:nvPr/>
        </p:nvSpPr>
        <p:spPr>
          <a:xfrm>
            <a:off x="1995128" y="776412"/>
            <a:ext cx="182038" cy="40317"/>
          </a:xfrm>
          <a:custGeom>
            <a:avLst/>
            <a:gdLst/>
            <a:ahLst/>
            <a:cxnLst/>
            <a:rect l="l" t="t" r="r" b="b"/>
            <a:pathLst>
              <a:path w="283844" h="62865">
                <a:moveTo>
                  <a:pt x="86868" y="13716"/>
                </a:moveTo>
                <a:lnTo>
                  <a:pt x="83820" y="7620"/>
                </a:lnTo>
                <a:lnTo>
                  <a:pt x="80772" y="4572"/>
                </a:lnTo>
                <a:lnTo>
                  <a:pt x="71628" y="0"/>
                </a:lnTo>
                <a:lnTo>
                  <a:pt x="64008" y="0"/>
                </a:lnTo>
                <a:lnTo>
                  <a:pt x="51816" y="6096"/>
                </a:lnTo>
                <a:lnTo>
                  <a:pt x="48768" y="9144"/>
                </a:lnTo>
                <a:lnTo>
                  <a:pt x="47244" y="6096"/>
                </a:lnTo>
                <a:lnTo>
                  <a:pt x="45720" y="4572"/>
                </a:lnTo>
                <a:lnTo>
                  <a:pt x="36576" y="0"/>
                </a:lnTo>
                <a:lnTo>
                  <a:pt x="25908" y="0"/>
                </a:lnTo>
                <a:lnTo>
                  <a:pt x="19812" y="3048"/>
                </a:lnTo>
                <a:lnTo>
                  <a:pt x="13716" y="9144"/>
                </a:lnTo>
                <a:lnTo>
                  <a:pt x="13716" y="1524"/>
                </a:lnTo>
                <a:lnTo>
                  <a:pt x="0" y="1524"/>
                </a:lnTo>
                <a:lnTo>
                  <a:pt x="0" y="61061"/>
                </a:lnTo>
                <a:lnTo>
                  <a:pt x="15240" y="61061"/>
                </a:lnTo>
                <a:lnTo>
                  <a:pt x="15240" y="21336"/>
                </a:lnTo>
                <a:lnTo>
                  <a:pt x="16764" y="19812"/>
                </a:lnTo>
                <a:lnTo>
                  <a:pt x="16764" y="16764"/>
                </a:lnTo>
                <a:lnTo>
                  <a:pt x="18288" y="15240"/>
                </a:lnTo>
                <a:lnTo>
                  <a:pt x="21336" y="13716"/>
                </a:lnTo>
                <a:lnTo>
                  <a:pt x="22860" y="12192"/>
                </a:lnTo>
                <a:lnTo>
                  <a:pt x="30480" y="12192"/>
                </a:lnTo>
                <a:lnTo>
                  <a:pt x="32004" y="13716"/>
                </a:lnTo>
                <a:lnTo>
                  <a:pt x="33528" y="13716"/>
                </a:lnTo>
                <a:lnTo>
                  <a:pt x="33528" y="15240"/>
                </a:lnTo>
                <a:lnTo>
                  <a:pt x="35052" y="16764"/>
                </a:lnTo>
                <a:lnTo>
                  <a:pt x="35052" y="61061"/>
                </a:lnTo>
                <a:lnTo>
                  <a:pt x="51816" y="61061"/>
                </a:lnTo>
                <a:lnTo>
                  <a:pt x="51816" y="19812"/>
                </a:lnTo>
                <a:lnTo>
                  <a:pt x="53340" y="16764"/>
                </a:lnTo>
                <a:lnTo>
                  <a:pt x="57912" y="12192"/>
                </a:lnTo>
                <a:lnTo>
                  <a:pt x="65532" y="12192"/>
                </a:lnTo>
                <a:lnTo>
                  <a:pt x="68580" y="13716"/>
                </a:lnTo>
                <a:lnTo>
                  <a:pt x="70104" y="15240"/>
                </a:lnTo>
                <a:lnTo>
                  <a:pt x="70104" y="16764"/>
                </a:lnTo>
                <a:lnTo>
                  <a:pt x="71628" y="21336"/>
                </a:lnTo>
                <a:lnTo>
                  <a:pt x="71628" y="61061"/>
                </a:lnTo>
                <a:lnTo>
                  <a:pt x="86868" y="61061"/>
                </a:lnTo>
                <a:lnTo>
                  <a:pt x="86868" y="13716"/>
                </a:lnTo>
                <a:close/>
              </a:path>
              <a:path w="283844" h="62865">
                <a:moveTo>
                  <a:pt x="152819" y="26758"/>
                </a:moveTo>
                <a:lnTo>
                  <a:pt x="152692" y="25908"/>
                </a:lnTo>
                <a:lnTo>
                  <a:pt x="151726" y="19824"/>
                </a:lnTo>
                <a:lnTo>
                  <a:pt x="149491" y="14058"/>
                </a:lnTo>
                <a:lnTo>
                  <a:pt x="148310" y="12192"/>
                </a:lnTo>
                <a:lnTo>
                  <a:pt x="146392" y="9144"/>
                </a:lnTo>
                <a:lnTo>
                  <a:pt x="140296" y="3048"/>
                </a:lnTo>
                <a:lnTo>
                  <a:pt x="137248" y="1524"/>
                </a:lnTo>
                <a:lnTo>
                  <a:pt x="137248" y="21336"/>
                </a:lnTo>
                <a:lnTo>
                  <a:pt x="137248" y="25908"/>
                </a:lnTo>
                <a:lnTo>
                  <a:pt x="114388" y="25908"/>
                </a:lnTo>
                <a:lnTo>
                  <a:pt x="114388" y="21336"/>
                </a:lnTo>
                <a:lnTo>
                  <a:pt x="117436" y="15240"/>
                </a:lnTo>
                <a:lnTo>
                  <a:pt x="120484" y="13716"/>
                </a:lnTo>
                <a:lnTo>
                  <a:pt x="122008" y="12192"/>
                </a:lnTo>
                <a:lnTo>
                  <a:pt x="129628" y="12192"/>
                </a:lnTo>
                <a:lnTo>
                  <a:pt x="131152" y="13716"/>
                </a:lnTo>
                <a:lnTo>
                  <a:pt x="134200" y="15240"/>
                </a:lnTo>
                <a:lnTo>
                  <a:pt x="137248" y="21336"/>
                </a:lnTo>
                <a:lnTo>
                  <a:pt x="137248" y="1524"/>
                </a:lnTo>
                <a:lnTo>
                  <a:pt x="134200" y="0"/>
                </a:lnTo>
                <a:lnTo>
                  <a:pt x="117436" y="0"/>
                </a:lnTo>
                <a:lnTo>
                  <a:pt x="111340" y="3048"/>
                </a:lnTo>
                <a:lnTo>
                  <a:pt x="100672" y="13716"/>
                </a:lnTo>
                <a:lnTo>
                  <a:pt x="97624" y="21336"/>
                </a:lnTo>
                <a:lnTo>
                  <a:pt x="97624" y="39725"/>
                </a:lnTo>
                <a:lnTo>
                  <a:pt x="99148" y="45821"/>
                </a:lnTo>
                <a:lnTo>
                  <a:pt x="108292" y="58013"/>
                </a:lnTo>
                <a:lnTo>
                  <a:pt x="115912" y="62585"/>
                </a:lnTo>
                <a:lnTo>
                  <a:pt x="132676" y="62585"/>
                </a:lnTo>
                <a:lnTo>
                  <a:pt x="138772" y="61061"/>
                </a:lnTo>
                <a:lnTo>
                  <a:pt x="147916" y="54965"/>
                </a:lnTo>
                <a:lnTo>
                  <a:pt x="150964" y="50393"/>
                </a:lnTo>
                <a:lnTo>
                  <a:pt x="152488" y="44297"/>
                </a:lnTo>
                <a:lnTo>
                  <a:pt x="137248" y="41249"/>
                </a:lnTo>
                <a:lnTo>
                  <a:pt x="134200" y="47345"/>
                </a:lnTo>
                <a:lnTo>
                  <a:pt x="131152" y="50393"/>
                </a:lnTo>
                <a:lnTo>
                  <a:pt x="123532" y="50393"/>
                </a:lnTo>
                <a:lnTo>
                  <a:pt x="120484" y="48869"/>
                </a:lnTo>
                <a:lnTo>
                  <a:pt x="115912" y="44297"/>
                </a:lnTo>
                <a:lnTo>
                  <a:pt x="114388" y="39725"/>
                </a:lnTo>
                <a:lnTo>
                  <a:pt x="114388" y="35153"/>
                </a:lnTo>
                <a:lnTo>
                  <a:pt x="152488" y="35153"/>
                </a:lnTo>
                <a:lnTo>
                  <a:pt x="152819" y="26758"/>
                </a:lnTo>
                <a:close/>
              </a:path>
              <a:path w="283844" h="62865">
                <a:moveTo>
                  <a:pt x="218122" y="61061"/>
                </a:moveTo>
                <a:lnTo>
                  <a:pt x="215074" y="54965"/>
                </a:lnTo>
                <a:lnTo>
                  <a:pt x="215074" y="53441"/>
                </a:lnTo>
                <a:lnTo>
                  <a:pt x="213550" y="50393"/>
                </a:lnTo>
                <a:lnTo>
                  <a:pt x="213550" y="32105"/>
                </a:lnTo>
                <a:lnTo>
                  <a:pt x="213550" y="12192"/>
                </a:lnTo>
                <a:lnTo>
                  <a:pt x="213550" y="10668"/>
                </a:lnTo>
                <a:lnTo>
                  <a:pt x="212026" y="9144"/>
                </a:lnTo>
                <a:lnTo>
                  <a:pt x="210502" y="6096"/>
                </a:lnTo>
                <a:lnTo>
                  <a:pt x="208978" y="4572"/>
                </a:lnTo>
                <a:lnTo>
                  <a:pt x="204406" y="3048"/>
                </a:lnTo>
                <a:lnTo>
                  <a:pt x="201358" y="1524"/>
                </a:lnTo>
                <a:lnTo>
                  <a:pt x="196786" y="0"/>
                </a:lnTo>
                <a:lnTo>
                  <a:pt x="181444" y="0"/>
                </a:lnTo>
                <a:lnTo>
                  <a:pt x="175348" y="1524"/>
                </a:lnTo>
                <a:lnTo>
                  <a:pt x="172300" y="4572"/>
                </a:lnTo>
                <a:lnTo>
                  <a:pt x="167728" y="7620"/>
                </a:lnTo>
                <a:lnTo>
                  <a:pt x="164680" y="10668"/>
                </a:lnTo>
                <a:lnTo>
                  <a:pt x="163156" y="16764"/>
                </a:lnTo>
                <a:lnTo>
                  <a:pt x="178396" y="19812"/>
                </a:lnTo>
                <a:lnTo>
                  <a:pt x="178396" y="16764"/>
                </a:lnTo>
                <a:lnTo>
                  <a:pt x="181444" y="13716"/>
                </a:lnTo>
                <a:lnTo>
                  <a:pt x="183070" y="12192"/>
                </a:lnTo>
                <a:lnTo>
                  <a:pt x="195262" y="12192"/>
                </a:lnTo>
                <a:lnTo>
                  <a:pt x="198310" y="15240"/>
                </a:lnTo>
                <a:lnTo>
                  <a:pt x="198310" y="21336"/>
                </a:lnTo>
                <a:lnTo>
                  <a:pt x="198310" y="32105"/>
                </a:lnTo>
                <a:lnTo>
                  <a:pt x="198310" y="42773"/>
                </a:lnTo>
                <a:lnTo>
                  <a:pt x="196786" y="45821"/>
                </a:lnTo>
                <a:lnTo>
                  <a:pt x="196786" y="47345"/>
                </a:lnTo>
                <a:lnTo>
                  <a:pt x="193738" y="48869"/>
                </a:lnTo>
                <a:lnTo>
                  <a:pt x="192214" y="50393"/>
                </a:lnTo>
                <a:lnTo>
                  <a:pt x="181444" y="50393"/>
                </a:lnTo>
                <a:lnTo>
                  <a:pt x="176872" y="45821"/>
                </a:lnTo>
                <a:lnTo>
                  <a:pt x="176872" y="41249"/>
                </a:lnTo>
                <a:lnTo>
                  <a:pt x="178396" y="38201"/>
                </a:lnTo>
                <a:lnTo>
                  <a:pt x="179920" y="36677"/>
                </a:lnTo>
                <a:lnTo>
                  <a:pt x="181444" y="36677"/>
                </a:lnTo>
                <a:lnTo>
                  <a:pt x="184594" y="35153"/>
                </a:lnTo>
                <a:lnTo>
                  <a:pt x="189166" y="35153"/>
                </a:lnTo>
                <a:lnTo>
                  <a:pt x="193738" y="33629"/>
                </a:lnTo>
                <a:lnTo>
                  <a:pt x="196786" y="33629"/>
                </a:lnTo>
                <a:lnTo>
                  <a:pt x="198310" y="32105"/>
                </a:lnTo>
                <a:lnTo>
                  <a:pt x="198310" y="21336"/>
                </a:lnTo>
                <a:lnTo>
                  <a:pt x="195262" y="22860"/>
                </a:lnTo>
                <a:lnTo>
                  <a:pt x="190690" y="24384"/>
                </a:lnTo>
                <a:lnTo>
                  <a:pt x="183070" y="25908"/>
                </a:lnTo>
                <a:lnTo>
                  <a:pt x="178396" y="27432"/>
                </a:lnTo>
                <a:lnTo>
                  <a:pt x="173824" y="27432"/>
                </a:lnTo>
                <a:lnTo>
                  <a:pt x="170776" y="28956"/>
                </a:lnTo>
                <a:lnTo>
                  <a:pt x="167728" y="30581"/>
                </a:lnTo>
                <a:lnTo>
                  <a:pt x="166204" y="33629"/>
                </a:lnTo>
                <a:lnTo>
                  <a:pt x="164680" y="35153"/>
                </a:lnTo>
                <a:lnTo>
                  <a:pt x="161632" y="41249"/>
                </a:lnTo>
                <a:lnTo>
                  <a:pt x="161632" y="48869"/>
                </a:lnTo>
                <a:lnTo>
                  <a:pt x="163156" y="53441"/>
                </a:lnTo>
                <a:lnTo>
                  <a:pt x="167728" y="56489"/>
                </a:lnTo>
                <a:lnTo>
                  <a:pt x="170776" y="61061"/>
                </a:lnTo>
                <a:lnTo>
                  <a:pt x="175348" y="62585"/>
                </a:lnTo>
                <a:lnTo>
                  <a:pt x="184594" y="62585"/>
                </a:lnTo>
                <a:lnTo>
                  <a:pt x="190690" y="59537"/>
                </a:lnTo>
                <a:lnTo>
                  <a:pt x="193738" y="59537"/>
                </a:lnTo>
                <a:lnTo>
                  <a:pt x="196786" y="56489"/>
                </a:lnTo>
                <a:lnTo>
                  <a:pt x="199834" y="54965"/>
                </a:lnTo>
                <a:lnTo>
                  <a:pt x="199834" y="56489"/>
                </a:lnTo>
                <a:lnTo>
                  <a:pt x="201358" y="58013"/>
                </a:lnTo>
                <a:lnTo>
                  <a:pt x="201358" y="61061"/>
                </a:lnTo>
                <a:lnTo>
                  <a:pt x="218122" y="61061"/>
                </a:lnTo>
                <a:close/>
              </a:path>
              <a:path w="283844" h="62865">
                <a:moveTo>
                  <a:pt x="283743" y="15240"/>
                </a:moveTo>
                <a:lnTo>
                  <a:pt x="282219" y="13716"/>
                </a:lnTo>
                <a:lnTo>
                  <a:pt x="282219" y="10668"/>
                </a:lnTo>
                <a:lnTo>
                  <a:pt x="280695" y="9144"/>
                </a:lnTo>
                <a:lnTo>
                  <a:pt x="279171" y="6096"/>
                </a:lnTo>
                <a:lnTo>
                  <a:pt x="276034" y="3048"/>
                </a:lnTo>
                <a:lnTo>
                  <a:pt x="269938" y="0"/>
                </a:lnTo>
                <a:lnTo>
                  <a:pt x="256222" y="0"/>
                </a:lnTo>
                <a:lnTo>
                  <a:pt x="248602" y="3048"/>
                </a:lnTo>
                <a:lnTo>
                  <a:pt x="244030" y="10668"/>
                </a:lnTo>
                <a:lnTo>
                  <a:pt x="244030" y="1524"/>
                </a:lnTo>
                <a:lnTo>
                  <a:pt x="228790" y="1524"/>
                </a:lnTo>
                <a:lnTo>
                  <a:pt x="228790" y="61061"/>
                </a:lnTo>
                <a:lnTo>
                  <a:pt x="245554" y="61061"/>
                </a:lnTo>
                <a:lnTo>
                  <a:pt x="245554" y="22860"/>
                </a:lnTo>
                <a:lnTo>
                  <a:pt x="247078" y="19812"/>
                </a:lnTo>
                <a:lnTo>
                  <a:pt x="247078" y="18288"/>
                </a:lnTo>
                <a:lnTo>
                  <a:pt x="248602" y="15240"/>
                </a:lnTo>
                <a:lnTo>
                  <a:pt x="250126" y="13716"/>
                </a:lnTo>
                <a:lnTo>
                  <a:pt x="253174" y="12192"/>
                </a:lnTo>
                <a:lnTo>
                  <a:pt x="262318" y="12192"/>
                </a:lnTo>
                <a:lnTo>
                  <a:pt x="265366" y="15240"/>
                </a:lnTo>
                <a:lnTo>
                  <a:pt x="265366" y="16764"/>
                </a:lnTo>
                <a:lnTo>
                  <a:pt x="266890" y="18288"/>
                </a:lnTo>
                <a:lnTo>
                  <a:pt x="266890" y="19812"/>
                </a:lnTo>
                <a:lnTo>
                  <a:pt x="268414" y="24384"/>
                </a:lnTo>
                <a:lnTo>
                  <a:pt x="268414" y="61061"/>
                </a:lnTo>
                <a:lnTo>
                  <a:pt x="283743" y="61061"/>
                </a:lnTo>
                <a:lnTo>
                  <a:pt x="283743" y="15240"/>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10" cstate="print"/>
          <a:stretch>
            <a:fillRect/>
          </a:stretch>
        </p:blipFill>
        <p:spPr>
          <a:xfrm>
            <a:off x="2293537" y="762667"/>
            <a:ext cx="462792" cy="53878"/>
          </a:xfrm>
          <a:prstGeom prst="rect">
            <a:avLst/>
          </a:prstGeom>
        </p:spPr>
      </p:pic>
      <p:pic>
        <p:nvPicPr>
          <p:cNvPr id="35" name="object 35"/>
          <p:cNvPicPr/>
          <p:nvPr/>
        </p:nvPicPr>
        <p:blipFill>
          <a:blip r:embed="rId11" cstate="print"/>
          <a:stretch>
            <a:fillRect/>
          </a:stretch>
        </p:blipFill>
        <p:spPr>
          <a:xfrm>
            <a:off x="3046857" y="762729"/>
            <a:ext cx="298408" cy="53817"/>
          </a:xfrm>
          <a:prstGeom prst="rect">
            <a:avLst/>
          </a:prstGeom>
        </p:spPr>
      </p:pic>
      <p:pic>
        <p:nvPicPr>
          <p:cNvPr id="36" name="object 36"/>
          <p:cNvPicPr/>
          <p:nvPr/>
        </p:nvPicPr>
        <p:blipFill>
          <a:blip r:embed="rId12" cstate="print"/>
          <a:stretch>
            <a:fillRect/>
          </a:stretch>
        </p:blipFill>
        <p:spPr>
          <a:xfrm>
            <a:off x="3489125" y="762667"/>
            <a:ext cx="459799" cy="53878"/>
          </a:xfrm>
          <a:prstGeom prst="rect">
            <a:avLst/>
          </a:prstGeom>
        </p:spPr>
      </p:pic>
      <p:pic>
        <p:nvPicPr>
          <p:cNvPr id="37" name="object 37"/>
          <p:cNvPicPr/>
          <p:nvPr/>
        </p:nvPicPr>
        <p:blipFill>
          <a:blip r:embed="rId13" cstate="print"/>
          <a:stretch>
            <a:fillRect/>
          </a:stretch>
        </p:blipFill>
        <p:spPr>
          <a:xfrm>
            <a:off x="4226808" y="762729"/>
            <a:ext cx="299385" cy="53817"/>
          </a:xfrm>
          <a:prstGeom prst="rect">
            <a:avLst/>
          </a:prstGeom>
        </p:spPr>
      </p:pic>
      <p:pic>
        <p:nvPicPr>
          <p:cNvPr id="38" name="object 38"/>
          <p:cNvPicPr/>
          <p:nvPr/>
        </p:nvPicPr>
        <p:blipFill>
          <a:blip r:embed="rId14" cstate="print"/>
          <a:stretch>
            <a:fillRect/>
          </a:stretch>
        </p:blipFill>
        <p:spPr>
          <a:xfrm>
            <a:off x="2073380" y="922287"/>
            <a:ext cx="103725" cy="52901"/>
          </a:xfrm>
          <a:prstGeom prst="rect">
            <a:avLst/>
          </a:prstGeom>
        </p:spPr>
      </p:pic>
      <p:pic>
        <p:nvPicPr>
          <p:cNvPr id="39" name="object 39"/>
          <p:cNvPicPr/>
          <p:nvPr/>
        </p:nvPicPr>
        <p:blipFill>
          <a:blip r:embed="rId15" cstate="print"/>
          <a:stretch>
            <a:fillRect/>
          </a:stretch>
        </p:blipFill>
        <p:spPr>
          <a:xfrm>
            <a:off x="2293536" y="921309"/>
            <a:ext cx="462731" cy="53878"/>
          </a:xfrm>
          <a:prstGeom prst="rect">
            <a:avLst/>
          </a:prstGeom>
        </p:spPr>
      </p:pic>
      <p:pic>
        <p:nvPicPr>
          <p:cNvPr id="40" name="object 40"/>
          <p:cNvPicPr/>
          <p:nvPr/>
        </p:nvPicPr>
        <p:blipFill>
          <a:blip r:embed="rId16" cstate="print"/>
          <a:stretch>
            <a:fillRect/>
          </a:stretch>
        </p:blipFill>
        <p:spPr>
          <a:xfrm>
            <a:off x="3045880" y="921309"/>
            <a:ext cx="300363" cy="53878"/>
          </a:xfrm>
          <a:prstGeom prst="rect">
            <a:avLst/>
          </a:prstGeom>
        </p:spPr>
      </p:pic>
      <p:pic>
        <p:nvPicPr>
          <p:cNvPr id="41" name="object 41"/>
          <p:cNvPicPr/>
          <p:nvPr/>
        </p:nvPicPr>
        <p:blipFill>
          <a:blip r:embed="rId17" cstate="print"/>
          <a:stretch>
            <a:fillRect/>
          </a:stretch>
        </p:blipFill>
        <p:spPr>
          <a:xfrm>
            <a:off x="3489125" y="921309"/>
            <a:ext cx="459799" cy="53878"/>
          </a:xfrm>
          <a:prstGeom prst="rect">
            <a:avLst/>
          </a:prstGeom>
        </p:spPr>
      </p:pic>
      <p:pic>
        <p:nvPicPr>
          <p:cNvPr id="42" name="object 42"/>
          <p:cNvPicPr/>
          <p:nvPr/>
        </p:nvPicPr>
        <p:blipFill>
          <a:blip r:embed="rId18" cstate="print"/>
          <a:stretch>
            <a:fillRect/>
          </a:stretch>
        </p:blipFill>
        <p:spPr>
          <a:xfrm>
            <a:off x="4226808" y="921309"/>
            <a:ext cx="299386" cy="53878"/>
          </a:xfrm>
          <a:prstGeom prst="rect">
            <a:avLst/>
          </a:prstGeom>
        </p:spPr>
      </p:pic>
      <p:pic>
        <p:nvPicPr>
          <p:cNvPr id="43" name="object 43"/>
          <p:cNvPicPr/>
          <p:nvPr/>
        </p:nvPicPr>
        <p:blipFill>
          <a:blip r:embed="rId19" cstate="print"/>
          <a:stretch>
            <a:fillRect/>
          </a:stretch>
        </p:blipFill>
        <p:spPr>
          <a:xfrm>
            <a:off x="2055787" y="1080929"/>
            <a:ext cx="121318" cy="52840"/>
          </a:xfrm>
          <a:prstGeom prst="rect">
            <a:avLst/>
          </a:prstGeom>
        </p:spPr>
      </p:pic>
      <p:pic>
        <p:nvPicPr>
          <p:cNvPr id="44" name="object 44"/>
          <p:cNvPicPr/>
          <p:nvPr/>
        </p:nvPicPr>
        <p:blipFill>
          <a:blip r:embed="rId20" cstate="print"/>
          <a:stretch>
            <a:fillRect/>
          </a:stretch>
        </p:blipFill>
        <p:spPr>
          <a:xfrm>
            <a:off x="2339535" y="1080868"/>
            <a:ext cx="416733" cy="53878"/>
          </a:xfrm>
          <a:prstGeom prst="rect">
            <a:avLst/>
          </a:prstGeom>
        </p:spPr>
      </p:pic>
      <p:grpSp>
        <p:nvGrpSpPr>
          <p:cNvPr id="45" name="object 45"/>
          <p:cNvGrpSpPr/>
          <p:nvPr/>
        </p:nvGrpSpPr>
        <p:grpSpPr>
          <a:xfrm>
            <a:off x="3050828" y="1080868"/>
            <a:ext cx="294438" cy="54164"/>
            <a:chOff x="2814637" y="1685353"/>
            <a:chExt cx="459105" cy="84455"/>
          </a:xfrm>
        </p:grpSpPr>
        <p:sp>
          <p:nvSpPr>
            <p:cNvPr id="46" name="object 46"/>
            <p:cNvSpPr/>
            <p:nvPr/>
          </p:nvSpPr>
          <p:spPr>
            <a:xfrm>
              <a:off x="2814637" y="1685353"/>
              <a:ext cx="30480" cy="82550"/>
            </a:xfrm>
            <a:custGeom>
              <a:avLst/>
              <a:gdLst/>
              <a:ahLst/>
              <a:cxnLst/>
              <a:rect l="l" t="t" r="r" b="b"/>
              <a:pathLst>
                <a:path w="30480" h="82550">
                  <a:moveTo>
                    <a:pt x="30480" y="82486"/>
                  </a:moveTo>
                  <a:lnTo>
                    <a:pt x="19812" y="82486"/>
                  </a:lnTo>
                  <a:lnTo>
                    <a:pt x="19812" y="18288"/>
                  </a:lnTo>
                  <a:lnTo>
                    <a:pt x="16764" y="19812"/>
                  </a:lnTo>
                  <a:lnTo>
                    <a:pt x="13716" y="22860"/>
                  </a:lnTo>
                  <a:lnTo>
                    <a:pt x="10668" y="24384"/>
                  </a:lnTo>
                  <a:lnTo>
                    <a:pt x="6096" y="27527"/>
                  </a:lnTo>
                  <a:lnTo>
                    <a:pt x="0" y="30575"/>
                  </a:lnTo>
                  <a:lnTo>
                    <a:pt x="0" y="19812"/>
                  </a:lnTo>
                  <a:lnTo>
                    <a:pt x="4572" y="16764"/>
                  </a:lnTo>
                  <a:lnTo>
                    <a:pt x="10668" y="13716"/>
                  </a:lnTo>
                  <a:lnTo>
                    <a:pt x="21336" y="3048"/>
                  </a:lnTo>
                  <a:lnTo>
                    <a:pt x="22860" y="0"/>
                  </a:lnTo>
                  <a:lnTo>
                    <a:pt x="30480" y="0"/>
                  </a:lnTo>
                  <a:lnTo>
                    <a:pt x="30480" y="82486"/>
                  </a:lnTo>
                  <a:close/>
                </a:path>
              </a:pathLst>
            </a:custGeom>
            <a:solidFill>
              <a:srgbClr val="000000"/>
            </a:solidFill>
          </p:spPr>
          <p:txBody>
            <a:bodyPr wrap="square" lIns="0" tIns="0" rIns="0" bIns="0" rtlCol="0"/>
            <a:lstStyle/>
            <a:p>
              <a:endParaRPr sz="1154"/>
            </a:p>
          </p:txBody>
        </p:sp>
        <p:pic>
          <p:nvPicPr>
            <p:cNvPr id="47" name="object 47"/>
            <p:cNvPicPr/>
            <p:nvPr/>
          </p:nvPicPr>
          <p:blipFill>
            <a:blip r:embed="rId21" cstate="print"/>
            <a:stretch>
              <a:fillRect/>
            </a:stretch>
          </p:blipFill>
          <p:spPr>
            <a:xfrm>
              <a:off x="2877311" y="1685448"/>
              <a:ext cx="396430" cy="83915"/>
            </a:xfrm>
            <a:prstGeom prst="rect">
              <a:avLst/>
            </a:prstGeom>
          </p:spPr>
        </p:pic>
      </p:grpSp>
      <p:pic>
        <p:nvPicPr>
          <p:cNvPr id="48" name="object 48"/>
          <p:cNvPicPr/>
          <p:nvPr/>
        </p:nvPicPr>
        <p:blipFill>
          <a:blip r:embed="rId22" cstate="print"/>
          <a:stretch>
            <a:fillRect/>
          </a:stretch>
        </p:blipFill>
        <p:spPr>
          <a:xfrm>
            <a:off x="3484230" y="1080929"/>
            <a:ext cx="463717" cy="53817"/>
          </a:xfrm>
          <a:prstGeom prst="rect">
            <a:avLst/>
          </a:prstGeom>
        </p:spPr>
      </p:pic>
      <p:pic>
        <p:nvPicPr>
          <p:cNvPr id="49" name="object 49"/>
          <p:cNvPicPr/>
          <p:nvPr/>
        </p:nvPicPr>
        <p:blipFill>
          <a:blip r:embed="rId23" cstate="print"/>
          <a:stretch>
            <a:fillRect/>
          </a:stretch>
        </p:blipFill>
        <p:spPr>
          <a:xfrm>
            <a:off x="4226808" y="1080929"/>
            <a:ext cx="299385" cy="53817"/>
          </a:xfrm>
          <a:prstGeom prst="rect">
            <a:avLst/>
          </a:prstGeom>
        </p:spPr>
      </p:pic>
      <p:pic>
        <p:nvPicPr>
          <p:cNvPr id="50" name="object 50"/>
          <p:cNvPicPr/>
          <p:nvPr/>
        </p:nvPicPr>
        <p:blipFill>
          <a:blip r:embed="rId24" cstate="print"/>
          <a:stretch>
            <a:fillRect/>
          </a:stretch>
        </p:blipFill>
        <p:spPr>
          <a:xfrm>
            <a:off x="2037155" y="1238532"/>
            <a:ext cx="140927" cy="55833"/>
          </a:xfrm>
          <a:prstGeom prst="rect">
            <a:avLst/>
          </a:prstGeom>
        </p:spPr>
      </p:pic>
      <p:pic>
        <p:nvPicPr>
          <p:cNvPr id="51" name="object 51"/>
          <p:cNvPicPr/>
          <p:nvPr/>
        </p:nvPicPr>
        <p:blipFill>
          <a:blip r:embed="rId25" cstate="print"/>
          <a:stretch>
            <a:fillRect/>
          </a:stretch>
        </p:blipFill>
        <p:spPr>
          <a:xfrm>
            <a:off x="2292559" y="1239510"/>
            <a:ext cx="463770" cy="53878"/>
          </a:xfrm>
          <a:prstGeom prst="rect">
            <a:avLst/>
          </a:prstGeom>
        </p:spPr>
      </p:pic>
      <p:pic>
        <p:nvPicPr>
          <p:cNvPr id="52" name="object 52"/>
          <p:cNvPicPr/>
          <p:nvPr/>
        </p:nvPicPr>
        <p:blipFill>
          <a:blip r:embed="rId26" cstate="print"/>
          <a:stretch>
            <a:fillRect/>
          </a:stretch>
        </p:blipFill>
        <p:spPr>
          <a:xfrm>
            <a:off x="3045880" y="1239510"/>
            <a:ext cx="299386" cy="53878"/>
          </a:xfrm>
          <a:prstGeom prst="rect">
            <a:avLst/>
          </a:prstGeom>
        </p:spPr>
      </p:pic>
      <p:pic>
        <p:nvPicPr>
          <p:cNvPr id="53" name="object 53"/>
          <p:cNvPicPr/>
          <p:nvPr/>
        </p:nvPicPr>
        <p:blipFill>
          <a:blip r:embed="rId27" cstate="print"/>
          <a:stretch>
            <a:fillRect/>
          </a:stretch>
        </p:blipFill>
        <p:spPr>
          <a:xfrm>
            <a:off x="3489125" y="1239510"/>
            <a:ext cx="459799" cy="53878"/>
          </a:xfrm>
          <a:prstGeom prst="rect">
            <a:avLst/>
          </a:prstGeom>
        </p:spPr>
      </p:pic>
      <p:pic>
        <p:nvPicPr>
          <p:cNvPr id="54" name="object 54"/>
          <p:cNvPicPr/>
          <p:nvPr/>
        </p:nvPicPr>
        <p:blipFill>
          <a:blip r:embed="rId28" cstate="print"/>
          <a:stretch>
            <a:fillRect/>
          </a:stretch>
        </p:blipFill>
        <p:spPr>
          <a:xfrm>
            <a:off x="4226808" y="1239510"/>
            <a:ext cx="299324" cy="53878"/>
          </a:xfrm>
          <a:prstGeom prst="rect">
            <a:avLst/>
          </a:prstGeom>
        </p:spPr>
      </p:pic>
      <p:pic>
        <p:nvPicPr>
          <p:cNvPr id="55" name="object 55"/>
          <p:cNvPicPr/>
          <p:nvPr/>
        </p:nvPicPr>
        <p:blipFill>
          <a:blip r:embed="rId29" cstate="print"/>
          <a:stretch>
            <a:fillRect/>
          </a:stretch>
        </p:blipFill>
        <p:spPr>
          <a:xfrm>
            <a:off x="2038133" y="1398153"/>
            <a:ext cx="139949" cy="55772"/>
          </a:xfrm>
          <a:prstGeom prst="rect">
            <a:avLst/>
          </a:prstGeom>
        </p:spPr>
      </p:pic>
      <p:pic>
        <p:nvPicPr>
          <p:cNvPr id="56" name="object 56"/>
          <p:cNvPicPr/>
          <p:nvPr/>
        </p:nvPicPr>
        <p:blipFill>
          <a:blip r:embed="rId30" cstate="print"/>
          <a:stretch>
            <a:fillRect/>
          </a:stretch>
        </p:blipFill>
        <p:spPr>
          <a:xfrm>
            <a:off x="2293536" y="1399068"/>
            <a:ext cx="462731" cy="53329"/>
          </a:xfrm>
          <a:prstGeom prst="rect">
            <a:avLst/>
          </a:prstGeom>
        </p:spPr>
      </p:pic>
      <p:pic>
        <p:nvPicPr>
          <p:cNvPr id="57" name="object 57"/>
          <p:cNvPicPr/>
          <p:nvPr/>
        </p:nvPicPr>
        <p:blipFill>
          <a:blip r:embed="rId31" cstate="print"/>
          <a:stretch>
            <a:fillRect/>
          </a:stretch>
        </p:blipFill>
        <p:spPr>
          <a:xfrm>
            <a:off x="3045880" y="1399068"/>
            <a:ext cx="299386" cy="53329"/>
          </a:xfrm>
          <a:prstGeom prst="rect">
            <a:avLst/>
          </a:prstGeom>
        </p:spPr>
      </p:pic>
      <p:pic>
        <p:nvPicPr>
          <p:cNvPr id="58" name="object 58"/>
          <p:cNvPicPr/>
          <p:nvPr/>
        </p:nvPicPr>
        <p:blipFill>
          <a:blip r:embed="rId32" cstate="print"/>
          <a:stretch>
            <a:fillRect/>
          </a:stretch>
        </p:blipFill>
        <p:spPr>
          <a:xfrm>
            <a:off x="3482222" y="1399068"/>
            <a:ext cx="466763" cy="53329"/>
          </a:xfrm>
          <a:prstGeom prst="rect">
            <a:avLst/>
          </a:prstGeom>
        </p:spPr>
      </p:pic>
      <p:pic>
        <p:nvPicPr>
          <p:cNvPr id="59" name="object 59"/>
          <p:cNvPicPr/>
          <p:nvPr/>
        </p:nvPicPr>
        <p:blipFill>
          <a:blip r:embed="rId33" cstate="print"/>
          <a:stretch>
            <a:fillRect/>
          </a:stretch>
        </p:blipFill>
        <p:spPr>
          <a:xfrm>
            <a:off x="4226808" y="1399068"/>
            <a:ext cx="299324" cy="53329"/>
          </a:xfrm>
          <a:prstGeom prst="rect">
            <a:avLst/>
          </a:prstGeom>
        </p:spPr>
      </p:pic>
      <p:pic>
        <p:nvPicPr>
          <p:cNvPr id="60" name="object 60"/>
          <p:cNvPicPr/>
          <p:nvPr/>
        </p:nvPicPr>
        <p:blipFill>
          <a:blip r:embed="rId34" cstate="print"/>
          <a:stretch>
            <a:fillRect/>
          </a:stretch>
        </p:blipFill>
        <p:spPr>
          <a:xfrm>
            <a:off x="2038133" y="1556733"/>
            <a:ext cx="139949" cy="55833"/>
          </a:xfrm>
          <a:prstGeom prst="rect">
            <a:avLst/>
          </a:prstGeom>
        </p:spPr>
      </p:pic>
      <p:pic>
        <p:nvPicPr>
          <p:cNvPr id="61" name="object 61"/>
          <p:cNvPicPr/>
          <p:nvPr/>
        </p:nvPicPr>
        <p:blipFill>
          <a:blip r:embed="rId35" cstate="print"/>
          <a:stretch>
            <a:fillRect/>
          </a:stretch>
        </p:blipFill>
        <p:spPr>
          <a:xfrm>
            <a:off x="2293537" y="1557710"/>
            <a:ext cx="462792" cy="53878"/>
          </a:xfrm>
          <a:prstGeom prst="rect">
            <a:avLst/>
          </a:prstGeom>
        </p:spPr>
      </p:pic>
      <p:pic>
        <p:nvPicPr>
          <p:cNvPr id="62" name="object 62"/>
          <p:cNvPicPr/>
          <p:nvPr/>
        </p:nvPicPr>
        <p:blipFill>
          <a:blip r:embed="rId36" cstate="print"/>
          <a:stretch>
            <a:fillRect/>
          </a:stretch>
        </p:blipFill>
        <p:spPr>
          <a:xfrm>
            <a:off x="3045880" y="1557710"/>
            <a:ext cx="299386" cy="53878"/>
          </a:xfrm>
          <a:prstGeom prst="rect">
            <a:avLst/>
          </a:prstGeom>
        </p:spPr>
      </p:pic>
      <p:pic>
        <p:nvPicPr>
          <p:cNvPr id="63" name="object 63"/>
          <p:cNvPicPr/>
          <p:nvPr/>
        </p:nvPicPr>
        <p:blipFill>
          <a:blip r:embed="rId37" cstate="print"/>
          <a:stretch>
            <a:fillRect/>
          </a:stretch>
        </p:blipFill>
        <p:spPr>
          <a:xfrm>
            <a:off x="3485155" y="1557710"/>
            <a:ext cx="463770" cy="53878"/>
          </a:xfrm>
          <a:prstGeom prst="rect">
            <a:avLst/>
          </a:prstGeom>
        </p:spPr>
      </p:pic>
      <p:grpSp>
        <p:nvGrpSpPr>
          <p:cNvPr id="64" name="object 64"/>
          <p:cNvGrpSpPr/>
          <p:nvPr/>
        </p:nvGrpSpPr>
        <p:grpSpPr>
          <a:xfrm>
            <a:off x="4232611" y="1557710"/>
            <a:ext cx="293623" cy="54164"/>
            <a:chOff x="4657344" y="2428874"/>
            <a:chExt cx="457834" cy="84455"/>
          </a:xfrm>
        </p:grpSpPr>
        <p:sp>
          <p:nvSpPr>
            <p:cNvPr id="65" name="object 65"/>
            <p:cNvSpPr/>
            <p:nvPr/>
          </p:nvSpPr>
          <p:spPr>
            <a:xfrm>
              <a:off x="4657344" y="2428970"/>
              <a:ext cx="29209" cy="82550"/>
            </a:xfrm>
            <a:custGeom>
              <a:avLst/>
              <a:gdLst/>
              <a:ahLst/>
              <a:cxnLst/>
              <a:rect l="l" t="t" r="r" b="b"/>
              <a:pathLst>
                <a:path w="29210" h="82550">
                  <a:moveTo>
                    <a:pt x="29051" y="82391"/>
                  </a:moveTo>
                  <a:lnTo>
                    <a:pt x="19907" y="82391"/>
                  </a:lnTo>
                  <a:lnTo>
                    <a:pt x="19907" y="18287"/>
                  </a:lnTo>
                  <a:lnTo>
                    <a:pt x="16859" y="19811"/>
                  </a:lnTo>
                  <a:lnTo>
                    <a:pt x="13716" y="22859"/>
                  </a:lnTo>
                  <a:lnTo>
                    <a:pt x="9144" y="24383"/>
                  </a:lnTo>
                  <a:lnTo>
                    <a:pt x="6096" y="27431"/>
                  </a:lnTo>
                  <a:lnTo>
                    <a:pt x="0" y="30575"/>
                  </a:lnTo>
                  <a:lnTo>
                    <a:pt x="0" y="19811"/>
                  </a:lnTo>
                  <a:lnTo>
                    <a:pt x="4572" y="18287"/>
                  </a:lnTo>
                  <a:lnTo>
                    <a:pt x="9144" y="15239"/>
                  </a:lnTo>
                  <a:lnTo>
                    <a:pt x="13716" y="10667"/>
                  </a:lnTo>
                  <a:lnTo>
                    <a:pt x="18383" y="7619"/>
                  </a:lnTo>
                  <a:lnTo>
                    <a:pt x="21431" y="3047"/>
                  </a:lnTo>
                  <a:lnTo>
                    <a:pt x="22955" y="0"/>
                  </a:lnTo>
                  <a:lnTo>
                    <a:pt x="29051" y="0"/>
                  </a:lnTo>
                  <a:lnTo>
                    <a:pt x="29051" y="82391"/>
                  </a:lnTo>
                  <a:close/>
                </a:path>
              </a:pathLst>
            </a:custGeom>
            <a:solidFill>
              <a:srgbClr val="000000"/>
            </a:solidFill>
          </p:spPr>
          <p:txBody>
            <a:bodyPr wrap="square" lIns="0" tIns="0" rIns="0" bIns="0" rtlCol="0"/>
            <a:lstStyle/>
            <a:p>
              <a:endParaRPr sz="1154"/>
            </a:p>
          </p:txBody>
        </p:sp>
        <p:pic>
          <p:nvPicPr>
            <p:cNvPr id="66" name="object 66"/>
            <p:cNvPicPr/>
            <p:nvPr/>
          </p:nvPicPr>
          <p:blipFill>
            <a:blip r:embed="rId38" cstate="print"/>
            <a:stretch>
              <a:fillRect/>
            </a:stretch>
          </p:blipFill>
          <p:spPr>
            <a:xfrm>
              <a:off x="4718303" y="2428874"/>
              <a:ext cx="396811" cy="84010"/>
            </a:xfrm>
            <a:prstGeom prst="rect">
              <a:avLst/>
            </a:prstGeom>
          </p:spPr>
        </p:pic>
      </p:grpSp>
      <p:sp>
        <p:nvSpPr>
          <p:cNvPr id="67" name="object 67"/>
          <p:cNvSpPr/>
          <p:nvPr/>
        </p:nvSpPr>
        <p:spPr>
          <a:xfrm>
            <a:off x="2040080" y="1730041"/>
            <a:ext cx="141314" cy="40317"/>
          </a:xfrm>
          <a:custGeom>
            <a:avLst/>
            <a:gdLst/>
            <a:ahLst/>
            <a:cxnLst/>
            <a:rect l="l" t="t" r="r" b="b"/>
            <a:pathLst>
              <a:path w="220344" h="62864">
                <a:moveTo>
                  <a:pt x="86969" y="18288"/>
                </a:moveTo>
                <a:lnTo>
                  <a:pt x="85445" y="13716"/>
                </a:lnTo>
                <a:lnTo>
                  <a:pt x="85445" y="10668"/>
                </a:lnTo>
                <a:lnTo>
                  <a:pt x="83921" y="7620"/>
                </a:lnTo>
                <a:lnTo>
                  <a:pt x="80873" y="4572"/>
                </a:lnTo>
                <a:lnTo>
                  <a:pt x="71729" y="0"/>
                </a:lnTo>
                <a:lnTo>
                  <a:pt x="64109" y="0"/>
                </a:lnTo>
                <a:lnTo>
                  <a:pt x="54965" y="4572"/>
                </a:lnTo>
                <a:lnTo>
                  <a:pt x="48869" y="10668"/>
                </a:lnTo>
                <a:lnTo>
                  <a:pt x="47345" y="7620"/>
                </a:lnTo>
                <a:lnTo>
                  <a:pt x="42773" y="3048"/>
                </a:lnTo>
                <a:lnTo>
                  <a:pt x="36677" y="0"/>
                </a:lnTo>
                <a:lnTo>
                  <a:pt x="24485" y="0"/>
                </a:lnTo>
                <a:lnTo>
                  <a:pt x="18288" y="4572"/>
                </a:lnTo>
                <a:lnTo>
                  <a:pt x="13716" y="10668"/>
                </a:lnTo>
                <a:lnTo>
                  <a:pt x="13716" y="1524"/>
                </a:lnTo>
                <a:lnTo>
                  <a:pt x="0" y="1524"/>
                </a:lnTo>
                <a:lnTo>
                  <a:pt x="0" y="61048"/>
                </a:lnTo>
                <a:lnTo>
                  <a:pt x="15240" y="61048"/>
                </a:lnTo>
                <a:lnTo>
                  <a:pt x="15240" y="22860"/>
                </a:lnTo>
                <a:lnTo>
                  <a:pt x="16764" y="19812"/>
                </a:lnTo>
                <a:lnTo>
                  <a:pt x="16764" y="18288"/>
                </a:lnTo>
                <a:lnTo>
                  <a:pt x="18288" y="15240"/>
                </a:lnTo>
                <a:lnTo>
                  <a:pt x="19913" y="15240"/>
                </a:lnTo>
                <a:lnTo>
                  <a:pt x="22961" y="13716"/>
                </a:lnTo>
                <a:lnTo>
                  <a:pt x="24485" y="12192"/>
                </a:lnTo>
                <a:lnTo>
                  <a:pt x="29057" y="12192"/>
                </a:lnTo>
                <a:lnTo>
                  <a:pt x="30581" y="13716"/>
                </a:lnTo>
                <a:lnTo>
                  <a:pt x="32105" y="13716"/>
                </a:lnTo>
                <a:lnTo>
                  <a:pt x="33629" y="15240"/>
                </a:lnTo>
                <a:lnTo>
                  <a:pt x="33629" y="18288"/>
                </a:lnTo>
                <a:lnTo>
                  <a:pt x="35153" y="19812"/>
                </a:lnTo>
                <a:lnTo>
                  <a:pt x="35153" y="61048"/>
                </a:lnTo>
                <a:lnTo>
                  <a:pt x="50393" y="61048"/>
                </a:lnTo>
                <a:lnTo>
                  <a:pt x="50393" y="27432"/>
                </a:lnTo>
                <a:lnTo>
                  <a:pt x="51917" y="22860"/>
                </a:lnTo>
                <a:lnTo>
                  <a:pt x="51917" y="21336"/>
                </a:lnTo>
                <a:lnTo>
                  <a:pt x="53441" y="18288"/>
                </a:lnTo>
                <a:lnTo>
                  <a:pt x="58013" y="13716"/>
                </a:lnTo>
                <a:lnTo>
                  <a:pt x="61061" y="12192"/>
                </a:lnTo>
                <a:lnTo>
                  <a:pt x="65633" y="12192"/>
                </a:lnTo>
                <a:lnTo>
                  <a:pt x="67157" y="13716"/>
                </a:lnTo>
                <a:lnTo>
                  <a:pt x="68681" y="16764"/>
                </a:lnTo>
                <a:lnTo>
                  <a:pt x="70205" y="18288"/>
                </a:lnTo>
                <a:lnTo>
                  <a:pt x="70205" y="61048"/>
                </a:lnTo>
                <a:lnTo>
                  <a:pt x="86969" y="61048"/>
                </a:lnTo>
                <a:lnTo>
                  <a:pt x="86969" y="18288"/>
                </a:lnTo>
                <a:close/>
              </a:path>
              <a:path w="220344" h="62864">
                <a:moveTo>
                  <a:pt x="154114" y="61048"/>
                </a:moveTo>
                <a:lnTo>
                  <a:pt x="152590" y="58000"/>
                </a:lnTo>
                <a:lnTo>
                  <a:pt x="151066" y="56476"/>
                </a:lnTo>
                <a:lnTo>
                  <a:pt x="151066" y="54952"/>
                </a:lnTo>
                <a:lnTo>
                  <a:pt x="151066" y="51904"/>
                </a:lnTo>
                <a:lnTo>
                  <a:pt x="151066" y="50380"/>
                </a:lnTo>
                <a:lnTo>
                  <a:pt x="149542" y="47332"/>
                </a:lnTo>
                <a:lnTo>
                  <a:pt x="149542" y="33616"/>
                </a:lnTo>
                <a:lnTo>
                  <a:pt x="149542" y="12192"/>
                </a:lnTo>
                <a:lnTo>
                  <a:pt x="148018" y="9144"/>
                </a:lnTo>
                <a:lnTo>
                  <a:pt x="146494" y="7620"/>
                </a:lnTo>
                <a:lnTo>
                  <a:pt x="144970" y="4572"/>
                </a:lnTo>
                <a:lnTo>
                  <a:pt x="140398" y="3048"/>
                </a:lnTo>
                <a:lnTo>
                  <a:pt x="137350" y="1524"/>
                </a:lnTo>
                <a:lnTo>
                  <a:pt x="132778" y="0"/>
                </a:lnTo>
                <a:lnTo>
                  <a:pt x="117538" y="0"/>
                </a:lnTo>
                <a:lnTo>
                  <a:pt x="111353" y="1524"/>
                </a:lnTo>
                <a:lnTo>
                  <a:pt x="108305" y="4572"/>
                </a:lnTo>
                <a:lnTo>
                  <a:pt x="103733" y="7620"/>
                </a:lnTo>
                <a:lnTo>
                  <a:pt x="100685" y="12192"/>
                </a:lnTo>
                <a:lnTo>
                  <a:pt x="99161" y="18288"/>
                </a:lnTo>
                <a:lnTo>
                  <a:pt x="114490" y="19812"/>
                </a:lnTo>
                <a:lnTo>
                  <a:pt x="114490" y="16764"/>
                </a:lnTo>
                <a:lnTo>
                  <a:pt x="117538" y="13716"/>
                </a:lnTo>
                <a:lnTo>
                  <a:pt x="119062" y="13716"/>
                </a:lnTo>
                <a:lnTo>
                  <a:pt x="122110" y="12192"/>
                </a:lnTo>
                <a:lnTo>
                  <a:pt x="128206" y="12192"/>
                </a:lnTo>
                <a:lnTo>
                  <a:pt x="131254" y="13716"/>
                </a:lnTo>
                <a:lnTo>
                  <a:pt x="132778" y="15240"/>
                </a:lnTo>
                <a:lnTo>
                  <a:pt x="134302" y="15240"/>
                </a:lnTo>
                <a:lnTo>
                  <a:pt x="134302" y="22860"/>
                </a:lnTo>
                <a:lnTo>
                  <a:pt x="134302" y="33616"/>
                </a:lnTo>
                <a:lnTo>
                  <a:pt x="134302" y="45808"/>
                </a:lnTo>
                <a:lnTo>
                  <a:pt x="131254" y="48856"/>
                </a:lnTo>
                <a:lnTo>
                  <a:pt x="125158" y="51904"/>
                </a:lnTo>
                <a:lnTo>
                  <a:pt x="120586" y="51904"/>
                </a:lnTo>
                <a:lnTo>
                  <a:pt x="117538" y="50380"/>
                </a:lnTo>
                <a:lnTo>
                  <a:pt x="114490" y="47332"/>
                </a:lnTo>
                <a:lnTo>
                  <a:pt x="114490" y="39712"/>
                </a:lnTo>
                <a:lnTo>
                  <a:pt x="117538" y="38188"/>
                </a:lnTo>
                <a:lnTo>
                  <a:pt x="117538" y="36664"/>
                </a:lnTo>
                <a:lnTo>
                  <a:pt x="120586" y="36664"/>
                </a:lnTo>
                <a:lnTo>
                  <a:pt x="125158" y="35140"/>
                </a:lnTo>
                <a:lnTo>
                  <a:pt x="129730" y="35140"/>
                </a:lnTo>
                <a:lnTo>
                  <a:pt x="132778" y="33616"/>
                </a:lnTo>
                <a:lnTo>
                  <a:pt x="134302" y="33616"/>
                </a:lnTo>
                <a:lnTo>
                  <a:pt x="134302" y="22860"/>
                </a:lnTo>
                <a:lnTo>
                  <a:pt x="132778" y="24384"/>
                </a:lnTo>
                <a:lnTo>
                  <a:pt x="126682" y="24384"/>
                </a:lnTo>
                <a:lnTo>
                  <a:pt x="119062" y="25908"/>
                </a:lnTo>
                <a:lnTo>
                  <a:pt x="109829" y="28956"/>
                </a:lnTo>
                <a:lnTo>
                  <a:pt x="103733" y="32004"/>
                </a:lnTo>
                <a:lnTo>
                  <a:pt x="102209" y="33616"/>
                </a:lnTo>
                <a:lnTo>
                  <a:pt x="100685" y="36664"/>
                </a:lnTo>
                <a:lnTo>
                  <a:pt x="99161" y="38188"/>
                </a:lnTo>
                <a:lnTo>
                  <a:pt x="97637" y="41236"/>
                </a:lnTo>
                <a:lnTo>
                  <a:pt x="97637" y="50380"/>
                </a:lnTo>
                <a:lnTo>
                  <a:pt x="99161" y="54952"/>
                </a:lnTo>
                <a:lnTo>
                  <a:pt x="103733" y="58000"/>
                </a:lnTo>
                <a:lnTo>
                  <a:pt x="106781" y="61048"/>
                </a:lnTo>
                <a:lnTo>
                  <a:pt x="111353" y="62572"/>
                </a:lnTo>
                <a:lnTo>
                  <a:pt x="125158" y="62572"/>
                </a:lnTo>
                <a:lnTo>
                  <a:pt x="131254" y="59524"/>
                </a:lnTo>
                <a:lnTo>
                  <a:pt x="135826" y="54952"/>
                </a:lnTo>
                <a:lnTo>
                  <a:pt x="135826" y="56476"/>
                </a:lnTo>
                <a:lnTo>
                  <a:pt x="137350" y="56476"/>
                </a:lnTo>
                <a:lnTo>
                  <a:pt x="137350" y="61048"/>
                </a:lnTo>
                <a:lnTo>
                  <a:pt x="154114" y="61048"/>
                </a:lnTo>
                <a:close/>
              </a:path>
              <a:path w="220344" h="62864">
                <a:moveTo>
                  <a:pt x="219748" y="61048"/>
                </a:moveTo>
                <a:lnTo>
                  <a:pt x="198310" y="30480"/>
                </a:lnTo>
                <a:lnTo>
                  <a:pt x="218224" y="1524"/>
                </a:lnTo>
                <a:lnTo>
                  <a:pt x="199834" y="1524"/>
                </a:lnTo>
                <a:lnTo>
                  <a:pt x="189166" y="18288"/>
                </a:lnTo>
                <a:lnTo>
                  <a:pt x="178498" y="1524"/>
                </a:lnTo>
                <a:lnTo>
                  <a:pt x="158686" y="1524"/>
                </a:lnTo>
                <a:lnTo>
                  <a:pt x="180022" y="30480"/>
                </a:lnTo>
                <a:lnTo>
                  <a:pt x="158686" y="61048"/>
                </a:lnTo>
                <a:lnTo>
                  <a:pt x="176974" y="61048"/>
                </a:lnTo>
                <a:lnTo>
                  <a:pt x="189166" y="42760"/>
                </a:lnTo>
                <a:lnTo>
                  <a:pt x="201358" y="61048"/>
                </a:lnTo>
                <a:lnTo>
                  <a:pt x="219748" y="61048"/>
                </a:lnTo>
                <a:close/>
              </a:path>
            </a:pathLst>
          </a:custGeom>
          <a:solidFill>
            <a:srgbClr val="000000"/>
          </a:solidFill>
        </p:spPr>
        <p:txBody>
          <a:bodyPr wrap="square" lIns="0" tIns="0" rIns="0" bIns="0" rtlCol="0"/>
          <a:lstStyle/>
          <a:p>
            <a:endParaRPr sz="1154"/>
          </a:p>
        </p:txBody>
      </p:sp>
      <p:pic>
        <p:nvPicPr>
          <p:cNvPr id="68" name="object 68"/>
          <p:cNvPicPr/>
          <p:nvPr/>
        </p:nvPicPr>
        <p:blipFill>
          <a:blip r:embed="rId39" cstate="print"/>
          <a:stretch>
            <a:fillRect/>
          </a:stretch>
        </p:blipFill>
        <p:spPr>
          <a:xfrm>
            <a:off x="2263176" y="1716292"/>
            <a:ext cx="493146" cy="53878"/>
          </a:xfrm>
          <a:prstGeom prst="rect">
            <a:avLst/>
          </a:prstGeom>
        </p:spPr>
      </p:pic>
      <p:pic>
        <p:nvPicPr>
          <p:cNvPr id="69" name="object 69"/>
          <p:cNvPicPr/>
          <p:nvPr/>
        </p:nvPicPr>
        <p:blipFill>
          <a:blip r:embed="rId40" cstate="print"/>
          <a:stretch>
            <a:fillRect/>
          </a:stretch>
        </p:blipFill>
        <p:spPr>
          <a:xfrm>
            <a:off x="3010633" y="1716292"/>
            <a:ext cx="334633" cy="53878"/>
          </a:xfrm>
          <a:prstGeom prst="rect">
            <a:avLst/>
          </a:prstGeom>
        </p:spPr>
      </p:pic>
      <p:pic>
        <p:nvPicPr>
          <p:cNvPr id="70" name="object 70"/>
          <p:cNvPicPr/>
          <p:nvPr/>
        </p:nvPicPr>
        <p:blipFill>
          <a:blip r:embed="rId41" cstate="print"/>
          <a:stretch>
            <a:fillRect/>
          </a:stretch>
        </p:blipFill>
        <p:spPr>
          <a:xfrm>
            <a:off x="3484177" y="1716292"/>
            <a:ext cx="464747" cy="53878"/>
          </a:xfrm>
          <a:prstGeom prst="rect">
            <a:avLst/>
          </a:prstGeom>
        </p:spPr>
      </p:pic>
      <p:grpSp>
        <p:nvGrpSpPr>
          <p:cNvPr id="71" name="object 71"/>
          <p:cNvGrpSpPr/>
          <p:nvPr/>
        </p:nvGrpSpPr>
        <p:grpSpPr>
          <a:xfrm>
            <a:off x="4232672" y="1716353"/>
            <a:ext cx="293623" cy="54164"/>
            <a:chOff x="4657439" y="2676239"/>
            <a:chExt cx="457834" cy="84455"/>
          </a:xfrm>
        </p:grpSpPr>
        <p:sp>
          <p:nvSpPr>
            <p:cNvPr id="72" name="object 72"/>
            <p:cNvSpPr/>
            <p:nvPr/>
          </p:nvSpPr>
          <p:spPr>
            <a:xfrm>
              <a:off x="4657439" y="2676239"/>
              <a:ext cx="29209" cy="82550"/>
            </a:xfrm>
            <a:custGeom>
              <a:avLst/>
              <a:gdLst/>
              <a:ahLst/>
              <a:cxnLst/>
              <a:rect l="l" t="t" r="r" b="b"/>
              <a:pathLst>
                <a:path w="29210" h="82550">
                  <a:moveTo>
                    <a:pt x="28955" y="82391"/>
                  </a:moveTo>
                  <a:lnTo>
                    <a:pt x="19811" y="82391"/>
                  </a:lnTo>
                  <a:lnTo>
                    <a:pt x="19811" y="18287"/>
                  </a:lnTo>
                  <a:lnTo>
                    <a:pt x="16763" y="21335"/>
                  </a:lnTo>
                  <a:lnTo>
                    <a:pt x="13715" y="22859"/>
                  </a:lnTo>
                  <a:lnTo>
                    <a:pt x="9143" y="25907"/>
                  </a:lnTo>
                  <a:lnTo>
                    <a:pt x="0" y="30479"/>
                  </a:lnTo>
                  <a:lnTo>
                    <a:pt x="0" y="21335"/>
                  </a:lnTo>
                  <a:lnTo>
                    <a:pt x="13715" y="12191"/>
                  </a:lnTo>
                  <a:lnTo>
                    <a:pt x="21335" y="4571"/>
                  </a:lnTo>
                  <a:lnTo>
                    <a:pt x="22859" y="0"/>
                  </a:lnTo>
                  <a:lnTo>
                    <a:pt x="28955" y="0"/>
                  </a:lnTo>
                  <a:lnTo>
                    <a:pt x="28955" y="82391"/>
                  </a:lnTo>
                  <a:close/>
                </a:path>
              </a:pathLst>
            </a:custGeom>
            <a:solidFill>
              <a:srgbClr val="000000"/>
            </a:solidFill>
          </p:spPr>
          <p:txBody>
            <a:bodyPr wrap="square" lIns="0" tIns="0" rIns="0" bIns="0" rtlCol="0"/>
            <a:lstStyle/>
            <a:p>
              <a:endParaRPr sz="1154"/>
            </a:p>
          </p:txBody>
        </p:sp>
        <p:pic>
          <p:nvPicPr>
            <p:cNvPr id="73" name="object 73"/>
            <p:cNvPicPr/>
            <p:nvPr/>
          </p:nvPicPr>
          <p:blipFill>
            <a:blip r:embed="rId42" cstate="print"/>
            <a:stretch>
              <a:fillRect/>
            </a:stretch>
          </p:blipFill>
          <p:spPr>
            <a:xfrm>
              <a:off x="4718303" y="2676239"/>
              <a:ext cx="396716" cy="83915"/>
            </a:xfrm>
            <a:prstGeom prst="rect">
              <a:avLst/>
            </a:prstGeom>
          </p:spPr>
        </p:pic>
      </p:grpSp>
      <p:grpSp>
        <p:nvGrpSpPr>
          <p:cNvPr id="74" name="object 74"/>
          <p:cNvGrpSpPr/>
          <p:nvPr/>
        </p:nvGrpSpPr>
        <p:grpSpPr>
          <a:xfrm>
            <a:off x="1549927" y="2222477"/>
            <a:ext cx="265524" cy="77376"/>
            <a:chOff x="474344" y="3465417"/>
            <a:chExt cx="414020" cy="120650"/>
          </a:xfrm>
        </p:grpSpPr>
        <p:pic>
          <p:nvPicPr>
            <p:cNvPr id="75" name="object 75"/>
            <p:cNvPicPr/>
            <p:nvPr/>
          </p:nvPicPr>
          <p:blipFill>
            <a:blip r:embed="rId43" cstate="print"/>
            <a:stretch>
              <a:fillRect/>
            </a:stretch>
          </p:blipFill>
          <p:spPr>
            <a:xfrm>
              <a:off x="474344" y="3473100"/>
              <a:ext cx="205930" cy="88582"/>
            </a:xfrm>
            <a:prstGeom prst="rect">
              <a:avLst/>
            </a:prstGeom>
          </p:spPr>
        </p:pic>
        <p:sp>
          <p:nvSpPr>
            <p:cNvPr id="76" name="object 76"/>
            <p:cNvSpPr/>
            <p:nvPr/>
          </p:nvSpPr>
          <p:spPr>
            <a:xfrm>
              <a:off x="713892" y="3465423"/>
              <a:ext cx="173990" cy="120650"/>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9207"/>
                  </a:moveTo>
                  <a:lnTo>
                    <a:pt x="57912" y="9207"/>
                  </a:lnTo>
                  <a:lnTo>
                    <a:pt x="57912" y="19875"/>
                  </a:lnTo>
                  <a:lnTo>
                    <a:pt x="103733" y="19875"/>
                  </a:lnTo>
                  <a:lnTo>
                    <a:pt x="67056" y="94742"/>
                  </a:lnTo>
                  <a:lnTo>
                    <a:pt x="79248" y="94742"/>
                  </a:lnTo>
                  <a:lnTo>
                    <a:pt x="115925" y="19875"/>
                  </a:lnTo>
                  <a:lnTo>
                    <a:pt x="115925" y="9207"/>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D84215"/>
            </a:solidFill>
          </p:spPr>
          <p:txBody>
            <a:bodyPr wrap="square" lIns="0" tIns="0" rIns="0" bIns="0" rtlCol="0"/>
            <a:lstStyle/>
            <a:p>
              <a:endParaRPr sz="1154"/>
            </a:p>
          </p:txBody>
        </p:sp>
      </p:grpSp>
      <p:sp>
        <p:nvSpPr>
          <p:cNvPr id="77" name="object 77"/>
          <p:cNvSpPr/>
          <p:nvPr/>
        </p:nvSpPr>
        <p:spPr>
          <a:xfrm>
            <a:off x="1847359" y="2240110"/>
            <a:ext cx="13032" cy="44390"/>
          </a:xfrm>
          <a:custGeom>
            <a:avLst/>
            <a:gdLst/>
            <a:ahLst/>
            <a:cxnLst/>
            <a:rect l="l" t="t" r="r" b="b"/>
            <a:pathLst>
              <a:path w="20319" h="69214">
                <a:moveTo>
                  <a:pt x="15240" y="3048"/>
                </a:moveTo>
                <a:lnTo>
                  <a:pt x="3048" y="3048"/>
                </a:lnTo>
                <a:lnTo>
                  <a:pt x="4572" y="1524"/>
                </a:lnTo>
                <a:lnTo>
                  <a:pt x="6096" y="1524"/>
                </a:lnTo>
                <a:lnTo>
                  <a:pt x="6096" y="0"/>
                </a:lnTo>
                <a:lnTo>
                  <a:pt x="12192" y="0"/>
                </a:lnTo>
                <a:lnTo>
                  <a:pt x="15240" y="3048"/>
                </a:lnTo>
                <a:close/>
              </a:path>
              <a:path w="20319" h="69214">
                <a:moveTo>
                  <a:pt x="13716" y="19907"/>
                </a:moveTo>
                <a:lnTo>
                  <a:pt x="4572" y="19907"/>
                </a:lnTo>
                <a:lnTo>
                  <a:pt x="0" y="15335"/>
                </a:lnTo>
                <a:lnTo>
                  <a:pt x="0" y="6096"/>
                </a:lnTo>
                <a:lnTo>
                  <a:pt x="1524" y="4572"/>
                </a:lnTo>
                <a:lnTo>
                  <a:pt x="1524" y="3048"/>
                </a:lnTo>
                <a:lnTo>
                  <a:pt x="16764" y="3048"/>
                </a:lnTo>
                <a:lnTo>
                  <a:pt x="16764" y="4572"/>
                </a:lnTo>
                <a:lnTo>
                  <a:pt x="18288" y="6096"/>
                </a:lnTo>
                <a:lnTo>
                  <a:pt x="18288" y="7620"/>
                </a:lnTo>
                <a:lnTo>
                  <a:pt x="19812" y="9239"/>
                </a:lnTo>
                <a:lnTo>
                  <a:pt x="19812" y="12287"/>
                </a:lnTo>
                <a:lnTo>
                  <a:pt x="18288" y="13811"/>
                </a:lnTo>
                <a:lnTo>
                  <a:pt x="18288" y="15335"/>
                </a:lnTo>
                <a:lnTo>
                  <a:pt x="13716" y="19907"/>
                </a:lnTo>
                <a:close/>
              </a:path>
              <a:path w="20319" h="69214">
                <a:moveTo>
                  <a:pt x="16764" y="65722"/>
                </a:moveTo>
                <a:lnTo>
                  <a:pt x="1524" y="65722"/>
                </a:lnTo>
                <a:lnTo>
                  <a:pt x="1524" y="64198"/>
                </a:lnTo>
                <a:lnTo>
                  <a:pt x="0" y="62579"/>
                </a:lnTo>
                <a:lnTo>
                  <a:pt x="0" y="53435"/>
                </a:lnTo>
                <a:lnTo>
                  <a:pt x="4572" y="48863"/>
                </a:lnTo>
                <a:lnTo>
                  <a:pt x="13716" y="48863"/>
                </a:lnTo>
                <a:lnTo>
                  <a:pt x="18288" y="53435"/>
                </a:lnTo>
                <a:lnTo>
                  <a:pt x="18288" y="54959"/>
                </a:lnTo>
                <a:lnTo>
                  <a:pt x="19812" y="56483"/>
                </a:lnTo>
                <a:lnTo>
                  <a:pt x="19812" y="59531"/>
                </a:lnTo>
                <a:lnTo>
                  <a:pt x="18288" y="61055"/>
                </a:lnTo>
                <a:lnTo>
                  <a:pt x="18288" y="62579"/>
                </a:lnTo>
                <a:lnTo>
                  <a:pt x="16764" y="64198"/>
                </a:lnTo>
                <a:lnTo>
                  <a:pt x="16764" y="65722"/>
                </a:lnTo>
                <a:close/>
              </a:path>
              <a:path w="20319" h="69214">
                <a:moveTo>
                  <a:pt x="12192" y="68770"/>
                </a:moveTo>
                <a:lnTo>
                  <a:pt x="6096" y="68770"/>
                </a:lnTo>
                <a:lnTo>
                  <a:pt x="6096" y="67246"/>
                </a:lnTo>
                <a:lnTo>
                  <a:pt x="4572" y="67246"/>
                </a:lnTo>
                <a:lnTo>
                  <a:pt x="3048" y="65722"/>
                </a:lnTo>
                <a:lnTo>
                  <a:pt x="15240" y="65722"/>
                </a:lnTo>
                <a:lnTo>
                  <a:pt x="12192" y="68770"/>
                </a:lnTo>
                <a:close/>
              </a:path>
            </a:pathLst>
          </a:custGeom>
          <a:solidFill>
            <a:srgbClr val="D84215"/>
          </a:solidFill>
        </p:spPr>
        <p:txBody>
          <a:bodyPr wrap="square" lIns="0" tIns="0" rIns="0" bIns="0" rtlCol="0"/>
          <a:lstStyle/>
          <a:p>
            <a:endParaRPr sz="1154"/>
          </a:p>
        </p:txBody>
      </p:sp>
      <p:pic>
        <p:nvPicPr>
          <p:cNvPr id="78" name="object 78"/>
          <p:cNvPicPr/>
          <p:nvPr/>
        </p:nvPicPr>
        <p:blipFill>
          <a:blip r:embed="rId44" cstate="print"/>
          <a:stretch>
            <a:fillRect/>
          </a:stretch>
        </p:blipFill>
        <p:spPr>
          <a:xfrm>
            <a:off x="1953039" y="2234245"/>
            <a:ext cx="83139" cy="54856"/>
          </a:xfrm>
          <a:prstGeom prst="rect">
            <a:avLst/>
          </a:prstGeom>
        </p:spPr>
      </p:pic>
      <p:grpSp>
        <p:nvGrpSpPr>
          <p:cNvPr id="79" name="object 79"/>
          <p:cNvGrpSpPr/>
          <p:nvPr/>
        </p:nvGrpSpPr>
        <p:grpSpPr>
          <a:xfrm>
            <a:off x="2939284" y="2229421"/>
            <a:ext cx="226021" cy="60679"/>
            <a:chOff x="2640711" y="3476244"/>
            <a:chExt cx="352425" cy="94615"/>
          </a:xfrm>
        </p:grpSpPr>
        <p:sp>
          <p:nvSpPr>
            <p:cNvPr id="80" name="object 80"/>
            <p:cNvSpPr/>
            <p:nvPr/>
          </p:nvSpPr>
          <p:spPr>
            <a:xfrm>
              <a:off x="2640711" y="3476244"/>
              <a:ext cx="52069" cy="93345"/>
            </a:xfrm>
            <a:custGeom>
              <a:avLst/>
              <a:gdLst/>
              <a:ahLst/>
              <a:cxnLst/>
              <a:rect l="l" t="t" r="r" b="b"/>
              <a:pathLst>
                <a:path w="52069" h="93345">
                  <a:moveTo>
                    <a:pt x="33528" y="83915"/>
                  </a:moveTo>
                  <a:lnTo>
                    <a:pt x="21336" y="83915"/>
                  </a:lnTo>
                  <a:lnTo>
                    <a:pt x="21336" y="36576"/>
                  </a:lnTo>
                  <a:lnTo>
                    <a:pt x="1524" y="36576"/>
                  </a:lnTo>
                  <a:lnTo>
                    <a:pt x="1524" y="27432"/>
                  </a:lnTo>
                  <a:lnTo>
                    <a:pt x="33528" y="27432"/>
                  </a:lnTo>
                  <a:lnTo>
                    <a:pt x="33528" y="83915"/>
                  </a:lnTo>
                  <a:close/>
                </a:path>
                <a:path w="52069" h="93345">
                  <a:moveTo>
                    <a:pt x="51816" y="93059"/>
                  </a:moveTo>
                  <a:lnTo>
                    <a:pt x="0" y="93059"/>
                  </a:lnTo>
                  <a:lnTo>
                    <a:pt x="0" y="83915"/>
                  </a:lnTo>
                  <a:lnTo>
                    <a:pt x="51816" y="83915"/>
                  </a:lnTo>
                  <a:lnTo>
                    <a:pt x="51816" y="93059"/>
                  </a:lnTo>
                  <a:close/>
                </a:path>
                <a:path w="52069" h="93345">
                  <a:moveTo>
                    <a:pt x="30480" y="16764"/>
                  </a:moveTo>
                  <a:lnTo>
                    <a:pt x="21336" y="16764"/>
                  </a:lnTo>
                  <a:lnTo>
                    <a:pt x="16764" y="12192"/>
                  </a:lnTo>
                  <a:lnTo>
                    <a:pt x="16764" y="4572"/>
                  </a:lnTo>
                  <a:lnTo>
                    <a:pt x="18288" y="4572"/>
                  </a:lnTo>
                  <a:lnTo>
                    <a:pt x="18288" y="3048"/>
                  </a:lnTo>
                  <a:lnTo>
                    <a:pt x="19812" y="3048"/>
                  </a:lnTo>
                  <a:lnTo>
                    <a:pt x="19812" y="1524"/>
                  </a:lnTo>
                  <a:lnTo>
                    <a:pt x="21336" y="1524"/>
                  </a:lnTo>
                  <a:lnTo>
                    <a:pt x="21336" y="0"/>
                  </a:lnTo>
                  <a:lnTo>
                    <a:pt x="28956" y="0"/>
                  </a:lnTo>
                  <a:lnTo>
                    <a:pt x="33528" y="4572"/>
                  </a:lnTo>
                  <a:lnTo>
                    <a:pt x="33528" y="6096"/>
                  </a:lnTo>
                  <a:lnTo>
                    <a:pt x="35052" y="7620"/>
                  </a:lnTo>
                  <a:lnTo>
                    <a:pt x="35052" y="10668"/>
                  </a:lnTo>
                  <a:lnTo>
                    <a:pt x="33528" y="10668"/>
                  </a:lnTo>
                  <a:lnTo>
                    <a:pt x="33528" y="13716"/>
                  </a:lnTo>
                  <a:lnTo>
                    <a:pt x="32004" y="13716"/>
                  </a:lnTo>
                  <a:lnTo>
                    <a:pt x="32004" y="15240"/>
                  </a:lnTo>
                  <a:lnTo>
                    <a:pt x="30480" y="15240"/>
                  </a:lnTo>
                  <a:lnTo>
                    <a:pt x="30480" y="16764"/>
                  </a:lnTo>
                  <a:close/>
                </a:path>
                <a:path w="52069" h="93345">
                  <a:moveTo>
                    <a:pt x="27432" y="18288"/>
                  </a:moveTo>
                  <a:lnTo>
                    <a:pt x="24384" y="18288"/>
                  </a:lnTo>
                  <a:lnTo>
                    <a:pt x="22860" y="16764"/>
                  </a:lnTo>
                  <a:lnTo>
                    <a:pt x="27432" y="16764"/>
                  </a:lnTo>
                  <a:lnTo>
                    <a:pt x="27432" y="18288"/>
                  </a:lnTo>
                  <a:close/>
                </a:path>
              </a:pathLst>
            </a:custGeom>
            <a:solidFill>
              <a:srgbClr val="000000"/>
            </a:solidFill>
          </p:spPr>
          <p:txBody>
            <a:bodyPr wrap="square" lIns="0" tIns="0" rIns="0" bIns="0" rtlCol="0"/>
            <a:lstStyle/>
            <a:p>
              <a:endParaRPr sz="1154"/>
            </a:p>
          </p:txBody>
        </p:sp>
        <p:pic>
          <p:nvPicPr>
            <p:cNvPr id="81" name="object 81"/>
            <p:cNvPicPr/>
            <p:nvPr/>
          </p:nvPicPr>
          <p:blipFill>
            <a:blip r:embed="rId45" cstate="print"/>
            <a:stretch>
              <a:fillRect/>
            </a:stretch>
          </p:blipFill>
          <p:spPr>
            <a:xfrm>
              <a:off x="2713863" y="3483768"/>
              <a:ext cx="279177" cy="87058"/>
            </a:xfrm>
            <a:prstGeom prst="rect">
              <a:avLst/>
            </a:prstGeom>
          </p:spPr>
        </p:pic>
      </p:grpSp>
      <p:grpSp>
        <p:nvGrpSpPr>
          <p:cNvPr id="82" name="object 82"/>
          <p:cNvGrpSpPr/>
          <p:nvPr/>
        </p:nvGrpSpPr>
        <p:grpSpPr>
          <a:xfrm>
            <a:off x="1950107" y="2338032"/>
            <a:ext cx="458150" cy="56200"/>
            <a:chOff x="1098327" y="3645598"/>
            <a:chExt cx="714375" cy="87630"/>
          </a:xfrm>
        </p:grpSpPr>
        <p:pic>
          <p:nvPicPr>
            <p:cNvPr id="83" name="object 83"/>
            <p:cNvPicPr/>
            <p:nvPr/>
          </p:nvPicPr>
          <p:blipFill>
            <a:blip r:embed="rId46" cstate="print"/>
            <a:stretch>
              <a:fillRect/>
            </a:stretch>
          </p:blipFill>
          <p:spPr>
            <a:xfrm>
              <a:off x="1098327" y="3645598"/>
              <a:ext cx="350900" cy="87058"/>
            </a:xfrm>
            <a:prstGeom prst="rect">
              <a:avLst/>
            </a:prstGeom>
          </p:spPr>
        </p:pic>
        <p:pic>
          <p:nvPicPr>
            <p:cNvPr id="84" name="object 84"/>
            <p:cNvPicPr/>
            <p:nvPr/>
          </p:nvPicPr>
          <p:blipFill>
            <a:blip r:embed="rId47" cstate="print"/>
            <a:stretch>
              <a:fillRect/>
            </a:stretch>
          </p:blipFill>
          <p:spPr>
            <a:xfrm>
              <a:off x="1470564" y="3647122"/>
              <a:ext cx="273081" cy="85439"/>
            </a:xfrm>
            <a:prstGeom prst="rect">
              <a:avLst/>
            </a:prstGeom>
          </p:spPr>
        </p:pic>
        <p:sp>
          <p:nvSpPr>
            <p:cNvPr id="85" name="object 85"/>
            <p:cNvSpPr/>
            <p:nvPr/>
          </p:nvSpPr>
          <p:spPr>
            <a:xfrm>
              <a:off x="1763458" y="3647122"/>
              <a:ext cx="48895" cy="84455"/>
            </a:xfrm>
            <a:custGeom>
              <a:avLst/>
              <a:gdLst/>
              <a:ahLst/>
              <a:cxnLst/>
              <a:rect l="l" t="t" r="r" b="b"/>
              <a:pathLst>
                <a:path w="48894" h="84454">
                  <a:moveTo>
                    <a:pt x="48768" y="84010"/>
                  </a:moveTo>
                  <a:lnTo>
                    <a:pt x="0" y="84010"/>
                  </a:lnTo>
                  <a:lnTo>
                    <a:pt x="0" y="0"/>
                  </a:lnTo>
                  <a:lnTo>
                    <a:pt x="48768" y="0"/>
                  </a:lnTo>
                  <a:lnTo>
                    <a:pt x="48768" y="9144"/>
                  </a:lnTo>
                  <a:lnTo>
                    <a:pt x="12192" y="9144"/>
                  </a:lnTo>
                  <a:lnTo>
                    <a:pt x="12192" y="35147"/>
                  </a:lnTo>
                  <a:lnTo>
                    <a:pt x="47244" y="35147"/>
                  </a:lnTo>
                  <a:lnTo>
                    <a:pt x="47244" y="45815"/>
                  </a:lnTo>
                  <a:lnTo>
                    <a:pt x="12192" y="45815"/>
                  </a:lnTo>
                  <a:lnTo>
                    <a:pt x="12192" y="74771"/>
                  </a:lnTo>
                  <a:lnTo>
                    <a:pt x="48768" y="74771"/>
                  </a:lnTo>
                  <a:lnTo>
                    <a:pt x="48768" y="84010"/>
                  </a:lnTo>
                  <a:close/>
                </a:path>
              </a:pathLst>
            </a:custGeom>
            <a:solidFill>
              <a:srgbClr val="000000"/>
            </a:solidFill>
          </p:spPr>
          <p:txBody>
            <a:bodyPr wrap="square" lIns="0" tIns="0" rIns="0" bIns="0" rtlCol="0"/>
            <a:lstStyle/>
            <a:p>
              <a:endParaRPr sz="1154"/>
            </a:p>
          </p:txBody>
        </p:sp>
      </p:grpSp>
      <p:sp>
        <p:nvSpPr>
          <p:cNvPr id="86" name="object 86"/>
          <p:cNvSpPr/>
          <p:nvPr/>
        </p:nvSpPr>
        <p:spPr>
          <a:xfrm>
            <a:off x="1952058" y="2442800"/>
            <a:ext cx="221134" cy="54978"/>
          </a:xfrm>
          <a:custGeom>
            <a:avLst/>
            <a:gdLst/>
            <a:ahLst/>
            <a:cxnLst/>
            <a:rect l="l" t="t" r="r" b="b"/>
            <a:pathLst>
              <a:path w="344805" h="85725">
                <a:moveTo>
                  <a:pt x="56388" y="21336"/>
                </a:moveTo>
                <a:lnTo>
                  <a:pt x="54864" y="16764"/>
                </a:lnTo>
                <a:lnTo>
                  <a:pt x="51816" y="10668"/>
                </a:lnTo>
                <a:lnTo>
                  <a:pt x="50292" y="9144"/>
                </a:lnTo>
                <a:lnTo>
                  <a:pt x="44196" y="3048"/>
                </a:lnTo>
                <a:lnTo>
                  <a:pt x="44196" y="21336"/>
                </a:lnTo>
                <a:lnTo>
                  <a:pt x="44196" y="32092"/>
                </a:lnTo>
                <a:lnTo>
                  <a:pt x="42672" y="36664"/>
                </a:lnTo>
                <a:lnTo>
                  <a:pt x="38100" y="39712"/>
                </a:lnTo>
                <a:lnTo>
                  <a:pt x="35052" y="42760"/>
                </a:lnTo>
                <a:lnTo>
                  <a:pt x="28956" y="44284"/>
                </a:lnTo>
                <a:lnTo>
                  <a:pt x="12192" y="44284"/>
                </a:lnTo>
                <a:lnTo>
                  <a:pt x="12192" y="9144"/>
                </a:lnTo>
                <a:lnTo>
                  <a:pt x="30480" y="9144"/>
                </a:lnTo>
                <a:lnTo>
                  <a:pt x="35052" y="10668"/>
                </a:lnTo>
                <a:lnTo>
                  <a:pt x="38100" y="13716"/>
                </a:lnTo>
                <a:lnTo>
                  <a:pt x="42672" y="16764"/>
                </a:lnTo>
                <a:lnTo>
                  <a:pt x="44196" y="21336"/>
                </a:lnTo>
                <a:lnTo>
                  <a:pt x="44196" y="3048"/>
                </a:lnTo>
                <a:lnTo>
                  <a:pt x="39624" y="1524"/>
                </a:lnTo>
                <a:lnTo>
                  <a:pt x="36576" y="1524"/>
                </a:lnTo>
                <a:lnTo>
                  <a:pt x="32004" y="0"/>
                </a:lnTo>
                <a:lnTo>
                  <a:pt x="0" y="0"/>
                </a:lnTo>
                <a:lnTo>
                  <a:pt x="0" y="85534"/>
                </a:lnTo>
                <a:lnTo>
                  <a:pt x="12192" y="85534"/>
                </a:lnTo>
                <a:lnTo>
                  <a:pt x="12192" y="54952"/>
                </a:lnTo>
                <a:lnTo>
                  <a:pt x="28956" y="54952"/>
                </a:lnTo>
                <a:lnTo>
                  <a:pt x="42672" y="50380"/>
                </a:lnTo>
                <a:lnTo>
                  <a:pt x="45720" y="47332"/>
                </a:lnTo>
                <a:lnTo>
                  <a:pt x="48768" y="45808"/>
                </a:lnTo>
                <a:lnTo>
                  <a:pt x="49530" y="44284"/>
                </a:lnTo>
                <a:lnTo>
                  <a:pt x="50292" y="42760"/>
                </a:lnTo>
                <a:lnTo>
                  <a:pt x="53340" y="39712"/>
                </a:lnTo>
                <a:lnTo>
                  <a:pt x="54864" y="36664"/>
                </a:lnTo>
                <a:lnTo>
                  <a:pt x="54864" y="32092"/>
                </a:lnTo>
                <a:lnTo>
                  <a:pt x="56388" y="29044"/>
                </a:lnTo>
                <a:lnTo>
                  <a:pt x="56388" y="21336"/>
                </a:lnTo>
                <a:close/>
              </a:path>
              <a:path w="344805" h="85725">
                <a:moveTo>
                  <a:pt x="128117" y="74764"/>
                </a:moveTo>
                <a:lnTo>
                  <a:pt x="90017" y="74764"/>
                </a:lnTo>
                <a:lnTo>
                  <a:pt x="90017" y="0"/>
                </a:lnTo>
                <a:lnTo>
                  <a:pt x="77825" y="0"/>
                </a:lnTo>
                <a:lnTo>
                  <a:pt x="77825" y="85534"/>
                </a:lnTo>
                <a:lnTo>
                  <a:pt x="128117" y="85534"/>
                </a:lnTo>
                <a:lnTo>
                  <a:pt x="128117" y="74764"/>
                </a:lnTo>
                <a:close/>
              </a:path>
              <a:path w="344805" h="85725">
                <a:moveTo>
                  <a:pt x="208978" y="85534"/>
                </a:moveTo>
                <a:lnTo>
                  <a:pt x="202590" y="65620"/>
                </a:lnTo>
                <a:lnTo>
                  <a:pt x="199656" y="56476"/>
                </a:lnTo>
                <a:lnTo>
                  <a:pt x="187642" y="19024"/>
                </a:lnTo>
                <a:lnTo>
                  <a:pt x="187642" y="56476"/>
                </a:lnTo>
                <a:lnTo>
                  <a:pt x="158686" y="56476"/>
                </a:lnTo>
                <a:lnTo>
                  <a:pt x="172402" y="10668"/>
                </a:lnTo>
                <a:lnTo>
                  <a:pt x="187642" y="56476"/>
                </a:lnTo>
                <a:lnTo>
                  <a:pt x="187642" y="19024"/>
                </a:lnTo>
                <a:lnTo>
                  <a:pt x="184962" y="10668"/>
                </a:lnTo>
                <a:lnTo>
                  <a:pt x="181546" y="0"/>
                </a:lnTo>
                <a:lnTo>
                  <a:pt x="164782" y="0"/>
                </a:lnTo>
                <a:lnTo>
                  <a:pt x="137261" y="85534"/>
                </a:lnTo>
                <a:lnTo>
                  <a:pt x="149453" y="85534"/>
                </a:lnTo>
                <a:lnTo>
                  <a:pt x="155549" y="65620"/>
                </a:lnTo>
                <a:lnTo>
                  <a:pt x="190690" y="65620"/>
                </a:lnTo>
                <a:lnTo>
                  <a:pt x="196786" y="85534"/>
                </a:lnTo>
                <a:lnTo>
                  <a:pt x="208978" y="85534"/>
                </a:lnTo>
                <a:close/>
              </a:path>
              <a:path w="344805" h="85725">
                <a:moveTo>
                  <a:pt x="277647" y="0"/>
                </a:moveTo>
                <a:lnTo>
                  <a:pt x="215074" y="0"/>
                </a:lnTo>
                <a:lnTo>
                  <a:pt x="215074" y="9144"/>
                </a:lnTo>
                <a:lnTo>
                  <a:pt x="240982" y="9144"/>
                </a:lnTo>
                <a:lnTo>
                  <a:pt x="240982" y="85432"/>
                </a:lnTo>
                <a:lnTo>
                  <a:pt x="253174" y="85432"/>
                </a:lnTo>
                <a:lnTo>
                  <a:pt x="253174" y="9144"/>
                </a:lnTo>
                <a:lnTo>
                  <a:pt x="277647" y="9144"/>
                </a:lnTo>
                <a:lnTo>
                  <a:pt x="277647" y="0"/>
                </a:lnTo>
                <a:close/>
              </a:path>
              <a:path w="344805" h="85725">
                <a:moveTo>
                  <a:pt x="344805" y="0"/>
                </a:moveTo>
                <a:lnTo>
                  <a:pt x="295948" y="0"/>
                </a:lnTo>
                <a:lnTo>
                  <a:pt x="295948" y="85534"/>
                </a:lnTo>
                <a:lnTo>
                  <a:pt x="308140" y="85534"/>
                </a:lnTo>
                <a:lnTo>
                  <a:pt x="308140" y="47332"/>
                </a:lnTo>
                <a:lnTo>
                  <a:pt x="343192" y="47332"/>
                </a:lnTo>
                <a:lnTo>
                  <a:pt x="343192" y="36664"/>
                </a:lnTo>
                <a:lnTo>
                  <a:pt x="308140" y="36664"/>
                </a:lnTo>
                <a:lnTo>
                  <a:pt x="308140" y="9144"/>
                </a:lnTo>
                <a:lnTo>
                  <a:pt x="344805" y="9144"/>
                </a:lnTo>
                <a:lnTo>
                  <a:pt x="344805" y="0"/>
                </a:lnTo>
                <a:close/>
              </a:path>
            </a:pathLst>
          </a:custGeom>
          <a:solidFill>
            <a:srgbClr val="000000"/>
          </a:solidFill>
        </p:spPr>
        <p:txBody>
          <a:bodyPr wrap="square" lIns="0" tIns="0" rIns="0" bIns="0" rtlCol="0"/>
          <a:lstStyle/>
          <a:p>
            <a:endParaRPr sz="1154"/>
          </a:p>
        </p:txBody>
      </p:sp>
      <p:grpSp>
        <p:nvGrpSpPr>
          <p:cNvPr id="87" name="object 87"/>
          <p:cNvGrpSpPr/>
          <p:nvPr/>
        </p:nvGrpSpPr>
        <p:grpSpPr>
          <a:xfrm>
            <a:off x="1950107" y="2441818"/>
            <a:ext cx="697610" cy="264709"/>
            <a:chOff x="1098327" y="3807428"/>
            <a:chExt cx="1087755" cy="412750"/>
          </a:xfrm>
        </p:grpSpPr>
        <p:sp>
          <p:nvSpPr>
            <p:cNvPr id="88" name="object 88"/>
            <p:cNvSpPr/>
            <p:nvPr/>
          </p:nvSpPr>
          <p:spPr>
            <a:xfrm>
              <a:off x="1461414" y="3807434"/>
              <a:ext cx="213995" cy="87630"/>
            </a:xfrm>
            <a:custGeom>
              <a:avLst/>
              <a:gdLst/>
              <a:ahLst/>
              <a:cxnLst/>
              <a:rect l="l" t="t" r="r" b="b"/>
              <a:pathLst>
                <a:path w="213994" h="87629">
                  <a:moveTo>
                    <a:pt x="65532" y="30568"/>
                  </a:moveTo>
                  <a:lnTo>
                    <a:pt x="64008" y="24384"/>
                  </a:lnTo>
                  <a:lnTo>
                    <a:pt x="60960" y="15240"/>
                  </a:lnTo>
                  <a:lnTo>
                    <a:pt x="57912" y="12192"/>
                  </a:lnTo>
                  <a:lnTo>
                    <a:pt x="56896" y="10668"/>
                  </a:lnTo>
                  <a:lnTo>
                    <a:pt x="54864" y="7620"/>
                  </a:lnTo>
                  <a:lnTo>
                    <a:pt x="53340" y="6096"/>
                  </a:lnTo>
                  <a:lnTo>
                    <a:pt x="53340" y="30568"/>
                  </a:lnTo>
                  <a:lnTo>
                    <a:pt x="53340" y="56476"/>
                  </a:lnTo>
                  <a:lnTo>
                    <a:pt x="51816" y="61048"/>
                  </a:lnTo>
                  <a:lnTo>
                    <a:pt x="47244" y="70192"/>
                  </a:lnTo>
                  <a:lnTo>
                    <a:pt x="42672" y="74764"/>
                  </a:lnTo>
                  <a:lnTo>
                    <a:pt x="36576" y="77812"/>
                  </a:lnTo>
                  <a:lnTo>
                    <a:pt x="28956" y="77812"/>
                  </a:lnTo>
                  <a:lnTo>
                    <a:pt x="22860" y="74764"/>
                  </a:lnTo>
                  <a:lnTo>
                    <a:pt x="16764" y="68668"/>
                  </a:lnTo>
                  <a:lnTo>
                    <a:pt x="15240" y="65620"/>
                  </a:lnTo>
                  <a:lnTo>
                    <a:pt x="13716" y="61048"/>
                  </a:lnTo>
                  <a:lnTo>
                    <a:pt x="13716" y="58000"/>
                  </a:lnTo>
                  <a:lnTo>
                    <a:pt x="12192" y="53428"/>
                  </a:lnTo>
                  <a:lnTo>
                    <a:pt x="12192" y="35140"/>
                  </a:lnTo>
                  <a:lnTo>
                    <a:pt x="13716" y="30568"/>
                  </a:lnTo>
                  <a:lnTo>
                    <a:pt x="13716" y="25996"/>
                  </a:lnTo>
                  <a:lnTo>
                    <a:pt x="15240" y="22860"/>
                  </a:lnTo>
                  <a:lnTo>
                    <a:pt x="18288" y="16764"/>
                  </a:lnTo>
                  <a:lnTo>
                    <a:pt x="21336" y="15240"/>
                  </a:lnTo>
                  <a:lnTo>
                    <a:pt x="22860" y="12192"/>
                  </a:lnTo>
                  <a:lnTo>
                    <a:pt x="25908" y="10668"/>
                  </a:lnTo>
                  <a:lnTo>
                    <a:pt x="39624" y="10668"/>
                  </a:lnTo>
                  <a:lnTo>
                    <a:pt x="45720" y="13716"/>
                  </a:lnTo>
                  <a:lnTo>
                    <a:pt x="50292" y="22860"/>
                  </a:lnTo>
                  <a:lnTo>
                    <a:pt x="51816" y="25996"/>
                  </a:lnTo>
                  <a:lnTo>
                    <a:pt x="53340" y="30568"/>
                  </a:lnTo>
                  <a:lnTo>
                    <a:pt x="53340" y="6096"/>
                  </a:lnTo>
                  <a:lnTo>
                    <a:pt x="51816" y="4572"/>
                  </a:lnTo>
                  <a:lnTo>
                    <a:pt x="47244" y="3048"/>
                  </a:lnTo>
                  <a:lnTo>
                    <a:pt x="44196" y="1524"/>
                  </a:lnTo>
                  <a:lnTo>
                    <a:pt x="39624" y="0"/>
                  </a:lnTo>
                  <a:lnTo>
                    <a:pt x="28956" y="0"/>
                  </a:lnTo>
                  <a:lnTo>
                    <a:pt x="0" y="36664"/>
                  </a:lnTo>
                  <a:lnTo>
                    <a:pt x="0" y="56476"/>
                  </a:lnTo>
                  <a:lnTo>
                    <a:pt x="1524" y="62572"/>
                  </a:lnTo>
                  <a:lnTo>
                    <a:pt x="4572" y="71716"/>
                  </a:lnTo>
                  <a:lnTo>
                    <a:pt x="7620" y="76288"/>
                  </a:lnTo>
                  <a:lnTo>
                    <a:pt x="10668" y="79336"/>
                  </a:lnTo>
                  <a:lnTo>
                    <a:pt x="13716" y="82486"/>
                  </a:lnTo>
                  <a:lnTo>
                    <a:pt x="18288" y="84010"/>
                  </a:lnTo>
                  <a:lnTo>
                    <a:pt x="21336" y="87058"/>
                  </a:lnTo>
                  <a:lnTo>
                    <a:pt x="41148" y="87058"/>
                  </a:lnTo>
                  <a:lnTo>
                    <a:pt x="45720" y="85534"/>
                  </a:lnTo>
                  <a:lnTo>
                    <a:pt x="48768" y="82486"/>
                  </a:lnTo>
                  <a:lnTo>
                    <a:pt x="53340" y="80962"/>
                  </a:lnTo>
                  <a:lnTo>
                    <a:pt x="55397" y="77812"/>
                  </a:lnTo>
                  <a:lnTo>
                    <a:pt x="56388" y="76288"/>
                  </a:lnTo>
                  <a:lnTo>
                    <a:pt x="59436" y="73240"/>
                  </a:lnTo>
                  <a:lnTo>
                    <a:pt x="60960" y="68668"/>
                  </a:lnTo>
                  <a:lnTo>
                    <a:pt x="62484" y="62572"/>
                  </a:lnTo>
                  <a:lnTo>
                    <a:pt x="65532" y="58000"/>
                  </a:lnTo>
                  <a:lnTo>
                    <a:pt x="65532" y="30568"/>
                  </a:lnTo>
                  <a:close/>
                </a:path>
                <a:path w="213994" h="87629">
                  <a:moveTo>
                    <a:pt x="137248" y="87058"/>
                  </a:moveTo>
                  <a:lnTo>
                    <a:pt x="125056" y="58000"/>
                  </a:lnTo>
                  <a:lnTo>
                    <a:pt x="122008" y="54952"/>
                  </a:lnTo>
                  <a:lnTo>
                    <a:pt x="120484" y="51904"/>
                  </a:lnTo>
                  <a:lnTo>
                    <a:pt x="118960" y="50380"/>
                  </a:lnTo>
                  <a:lnTo>
                    <a:pt x="118198" y="48856"/>
                  </a:lnTo>
                  <a:lnTo>
                    <a:pt x="117436" y="47332"/>
                  </a:lnTo>
                  <a:lnTo>
                    <a:pt x="115912" y="45808"/>
                  </a:lnTo>
                  <a:lnTo>
                    <a:pt x="112864" y="45808"/>
                  </a:lnTo>
                  <a:lnTo>
                    <a:pt x="115912" y="44284"/>
                  </a:lnTo>
                  <a:lnTo>
                    <a:pt x="118960" y="44284"/>
                  </a:lnTo>
                  <a:lnTo>
                    <a:pt x="120484" y="42760"/>
                  </a:lnTo>
                  <a:lnTo>
                    <a:pt x="123532" y="41236"/>
                  </a:lnTo>
                  <a:lnTo>
                    <a:pt x="125056" y="39712"/>
                  </a:lnTo>
                  <a:lnTo>
                    <a:pt x="126580" y="38188"/>
                  </a:lnTo>
                  <a:lnTo>
                    <a:pt x="128104" y="35140"/>
                  </a:lnTo>
                  <a:lnTo>
                    <a:pt x="129628" y="33616"/>
                  </a:lnTo>
                  <a:lnTo>
                    <a:pt x="129628" y="30568"/>
                  </a:lnTo>
                  <a:lnTo>
                    <a:pt x="131152" y="29044"/>
                  </a:lnTo>
                  <a:lnTo>
                    <a:pt x="131152" y="16764"/>
                  </a:lnTo>
                  <a:lnTo>
                    <a:pt x="129628" y="13716"/>
                  </a:lnTo>
                  <a:lnTo>
                    <a:pt x="128104" y="12192"/>
                  </a:lnTo>
                  <a:lnTo>
                    <a:pt x="127342" y="10668"/>
                  </a:lnTo>
                  <a:lnTo>
                    <a:pt x="126580" y="9144"/>
                  </a:lnTo>
                  <a:lnTo>
                    <a:pt x="125056" y="7620"/>
                  </a:lnTo>
                  <a:lnTo>
                    <a:pt x="118960" y="4572"/>
                  </a:lnTo>
                  <a:lnTo>
                    <a:pt x="118960" y="19812"/>
                  </a:lnTo>
                  <a:lnTo>
                    <a:pt x="118960" y="29044"/>
                  </a:lnTo>
                  <a:lnTo>
                    <a:pt x="117436" y="30568"/>
                  </a:lnTo>
                  <a:lnTo>
                    <a:pt x="117436" y="32092"/>
                  </a:lnTo>
                  <a:lnTo>
                    <a:pt x="111340" y="38188"/>
                  </a:lnTo>
                  <a:lnTo>
                    <a:pt x="106768" y="38188"/>
                  </a:lnTo>
                  <a:lnTo>
                    <a:pt x="103720" y="39712"/>
                  </a:lnTo>
                  <a:lnTo>
                    <a:pt x="91528" y="39712"/>
                  </a:lnTo>
                  <a:lnTo>
                    <a:pt x="91528" y="10668"/>
                  </a:lnTo>
                  <a:lnTo>
                    <a:pt x="108292" y="10668"/>
                  </a:lnTo>
                  <a:lnTo>
                    <a:pt x="112864" y="12192"/>
                  </a:lnTo>
                  <a:lnTo>
                    <a:pt x="117436" y="16764"/>
                  </a:lnTo>
                  <a:lnTo>
                    <a:pt x="118960" y="19812"/>
                  </a:lnTo>
                  <a:lnTo>
                    <a:pt x="118960" y="4572"/>
                  </a:lnTo>
                  <a:lnTo>
                    <a:pt x="112864" y="1524"/>
                  </a:lnTo>
                  <a:lnTo>
                    <a:pt x="80860" y="1524"/>
                  </a:lnTo>
                  <a:lnTo>
                    <a:pt x="80860" y="87058"/>
                  </a:lnTo>
                  <a:lnTo>
                    <a:pt x="91528" y="87058"/>
                  </a:lnTo>
                  <a:lnTo>
                    <a:pt x="91528" y="48856"/>
                  </a:lnTo>
                  <a:lnTo>
                    <a:pt x="103720" y="48856"/>
                  </a:lnTo>
                  <a:lnTo>
                    <a:pt x="106768" y="51904"/>
                  </a:lnTo>
                  <a:lnTo>
                    <a:pt x="108292" y="51904"/>
                  </a:lnTo>
                  <a:lnTo>
                    <a:pt x="109816" y="53428"/>
                  </a:lnTo>
                  <a:lnTo>
                    <a:pt x="109816" y="54952"/>
                  </a:lnTo>
                  <a:lnTo>
                    <a:pt x="111340" y="56476"/>
                  </a:lnTo>
                  <a:lnTo>
                    <a:pt x="112864" y="59524"/>
                  </a:lnTo>
                  <a:lnTo>
                    <a:pt x="125056" y="87058"/>
                  </a:lnTo>
                  <a:lnTo>
                    <a:pt x="137248" y="87058"/>
                  </a:lnTo>
                  <a:close/>
                </a:path>
                <a:path w="213994" h="87629">
                  <a:moveTo>
                    <a:pt x="213550" y="87058"/>
                  </a:moveTo>
                  <a:lnTo>
                    <a:pt x="208978" y="1524"/>
                  </a:lnTo>
                  <a:lnTo>
                    <a:pt x="195262" y="1524"/>
                  </a:lnTo>
                  <a:lnTo>
                    <a:pt x="183070" y="33616"/>
                  </a:lnTo>
                  <a:lnTo>
                    <a:pt x="178498" y="44284"/>
                  </a:lnTo>
                  <a:lnTo>
                    <a:pt x="175450" y="33616"/>
                  </a:lnTo>
                  <a:lnTo>
                    <a:pt x="163169" y="1524"/>
                  </a:lnTo>
                  <a:lnTo>
                    <a:pt x="149453" y="1524"/>
                  </a:lnTo>
                  <a:lnTo>
                    <a:pt x="146405" y="87058"/>
                  </a:lnTo>
                  <a:lnTo>
                    <a:pt x="157073" y="87058"/>
                  </a:lnTo>
                  <a:lnTo>
                    <a:pt x="158597" y="33616"/>
                  </a:lnTo>
                  <a:lnTo>
                    <a:pt x="158597" y="12192"/>
                  </a:lnTo>
                  <a:lnTo>
                    <a:pt x="173926" y="58000"/>
                  </a:lnTo>
                  <a:lnTo>
                    <a:pt x="183070" y="58000"/>
                  </a:lnTo>
                  <a:lnTo>
                    <a:pt x="195262" y="24384"/>
                  </a:lnTo>
                  <a:lnTo>
                    <a:pt x="199834" y="12192"/>
                  </a:lnTo>
                  <a:lnTo>
                    <a:pt x="199834" y="33616"/>
                  </a:lnTo>
                  <a:lnTo>
                    <a:pt x="201358" y="87058"/>
                  </a:lnTo>
                  <a:lnTo>
                    <a:pt x="213550" y="87058"/>
                  </a:lnTo>
                  <a:close/>
                </a:path>
              </a:pathLst>
            </a:custGeom>
            <a:solidFill>
              <a:srgbClr val="000000"/>
            </a:solidFill>
          </p:spPr>
          <p:txBody>
            <a:bodyPr wrap="square" lIns="0" tIns="0" rIns="0" bIns="0" rtlCol="0"/>
            <a:lstStyle/>
            <a:p>
              <a:endParaRPr sz="1154"/>
            </a:p>
          </p:txBody>
        </p:sp>
        <p:pic>
          <p:nvPicPr>
            <p:cNvPr id="89" name="object 89"/>
            <p:cNvPicPr/>
            <p:nvPr/>
          </p:nvPicPr>
          <p:blipFill>
            <a:blip r:embed="rId48" cstate="print"/>
            <a:stretch>
              <a:fillRect/>
            </a:stretch>
          </p:blipFill>
          <p:spPr>
            <a:xfrm>
              <a:off x="1098327" y="3808952"/>
              <a:ext cx="1087659" cy="410718"/>
            </a:xfrm>
            <a:prstGeom prst="rect">
              <a:avLst/>
            </a:prstGeom>
          </p:spPr>
        </p:pic>
      </p:grpSp>
      <p:pic>
        <p:nvPicPr>
          <p:cNvPr id="90" name="object 90"/>
          <p:cNvPicPr/>
          <p:nvPr/>
        </p:nvPicPr>
        <p:blipFill>
          <a:blip r:embed="rId49" cstate="print"/>
          <a:stretch>
            <a:fillRect/>
          </a:stretch>
        </p:blipFill>
        <p:spPr>
          <a:xfrm>
            <a:off x="2889315" y="2334122"/>
            <a:ext cx="275928" cy="163529"/>
          </a:xfrm>
          <a:prstGeom prst="rect">
            <a:avLst/>
          </a:prstGeom>
        </p:spPr>
      </p:pic>
      <p:grpSp>
        <p:nvGrpSpPr>
          <p:cNvPr id="91" name="object 91"/>
          <p:cNvGrpSpPr/>
          <p:nvPr/>
        </p:nvGrpSpPr>
        <p:grpSpPr>
          <a:xfrm>
            <a:off x="1950107" y="2754155"/>
            <a:ext cx="225206" cy="55793"/>
            <a:chOff x="1098327" y="4294441"/>
            <a:chExt cx="351155" cy="86995"/>
          </a:xfrm>
        </p:grpSpPr>
        <p:pic>
          <p:nvPicPr>
            <p:cNvPr id="92" name="object 92"/>
            <p:cNvPicPr/>
            <p:nvPr/>
          </p:nvPicPr>
          <p:blipFill>
            <a:blip r:embed="rId50" cstate="print"/>
            <a:stretch>
              <a:fillRect/>
            </a:stretch>
          </p:blipFill>
          <p:spPr>
            <a:xfrm>
              <a:off x="1098327" y="4294441"/>
              <a:ext cx="131159" cy="86963"/>
            </a:xfrm>
            <a:prstGeom prst="rect">
              <a:avLst/>
            </a:prstGeom>
          </p:spPr>
        </p:pic>
        <p:sp>
          <p:nvSpPr>
            <p:cNvPr id="93" name="object 93"/>
            <p:cNvSpPr/>
            <p:nvPr/>
          </p:nvSpPr>
          <p:spPr>
            <a:xfrm>
              <a:off x="1250823" y="4295870"/>
              <a:ext cx="48895" cy="84455"/>
            </a:xfrm>
            <a:custGeom>
              <a:avLst/>
              <a:gdLst/>
              <a:ahLst/>
              <a:cxnLst/>
              <a:rect l="l" t="t" r="r" b="b"/>
              <a:pathLst>
                <a:path w="48894" h="84454">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94" name="object 94"/>
            <p:cNvPicPr/>
            <p:nvPr/>
          </p:nvPicPr>
          <p:blipFill>
            <a:blip r:embed="rId51" cstate="print"/>
            <a:stretch>
              <a:fillRect/>
            </a:stretch>
          </p:blipFill>
          <p:spPr>
            <a:xfrm>
              <a:off x="1322546" y="4294441"/>
              <a:ext cx="126682" cy="86963"/>
            </a:xfrm>
            <a:prstGeom prst="rect">
              <a:avLst/>
            </a:prstGeom>
          </p:spPr>
        </p:pic>
      </p:grpSp>
      <p:pic>
        <p:nvPicPr>
          <p:cNvPr id="95" name="object 95"/>
          <p:cNvPicPr/>
          <p:nvPr/>
        </p:nvPicPr>
        <p:blipFill>
          <a:blip r:embed="rId52" cstate="print"/>
          <a:stretch>
            <a:fillRect/>
          </a:stretch>
        </p:blipFill>
        <p:spPr>
          <a:xfrm>
            <a:off x="2841423" y="2541695"/>
            <a:ext cx="323820" cy="372018"/>
          </a:xfrm>
          <a:prstGeom prst="rect">
            <a:avLst/>
          </a:prstGeom>
        </p:spPr>
      </p:pic>
      <p:pic>
        <p:nvPicPr>
          <p:cNvPr id="96" name="object 96"/>
          <p:cNvPicPr/>
          <p:nvPr/>
        </p:nvPicPr>
        <p:blipFill>
          <a:blip r:embed="rId53" cstate="print"/>
          <a:stretch>
            <a:fillRect/>
          </a:stretch>
        </p:blipFill>
        <p:spPr>
          <a:xfrm>
            <a:off x="2187856" y="2754154"/>
            <a:ext cx="134024" cy="54856"/>
          </a:xfrm>
          <a:prstGeom prst="rect">
            <a:avLst/>
          </a:prstGeom>
        </p:spPr>
      </p:pic>
      <p:grpSp>
        <p:nvGrpSpPr>
          <p:cNvPr id="97" name="object 97"/>
          <p:cNvGrpSpPr/>
          <p:nvPr/>
        </p:nvGrpSpPr>
        <p:grpSpPr>
          <a:xfrm>
            <a:off x="1950107" y="2857941"/>
            <a:ext cx="504983" cy="55793"/>
            <a:chOff x="1098327" y="4456271"/>
            <a:chExt cx="787400" cy="86995"/>
          </a:xfrm>
        </p:grpSpPr>
        <p:pic>
          <p:nvPicPr>
            <p:cNvPr id="98" name="object 98"/>
            <p:cNvPicPr/>
            <p:nvPr/>
          </p:nvPicPr>
          <p:blipFill>
            <a:blip r:embed="rId54" cstate="print"/>
            <a:stretch>
              <a:fillRect/>
            </a:stretch>
          </p:blipFill>
          <p:spPr>
            <a:xfrm>
              <a:off x="1098327" y="4456271"/>
              <a:ext cx="131159" cy="86963"/>
            </a:xfrm>
            <a:prstGeom prst="rect">
              <a:avLst/>
            </a:prstGeom>
          </p:spPr>
        </p:pic>
        <p:sp>
          <p:nvSpPr>
            <p:cNvPr id="99" name="object 99"/>
            <p:cNvSpPr/>
            <p:nvPr/>
          </p:nvSpPr>
          <p:spPr>
            <a:xfrm>
              <a:off x="1250823" y="4457699"/>
              <a:ext cx="48895" cy="84455"/>
            </a:xfrm>
            <a:custGeom>
              <a:avLst/>
              <a:gdLst/>
              <a:ahLst/>
              <a:cxnLst/>
              <a:rect l="l" t="t" r="r" b="b"/>
              <a:pathLst>
                <a:path w="48894" h="84454">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55" cstate="print"/>
            <a:stretch>
              <a:fillRect/>
            </a:stretch>
          </p:blipFill>
          <p:spPr>
            <a:xfrm>
              <a:off x="1322546" y="4456271"/>
              <a:ext cx="196786" cy="85534"/>
            </a:xfrm>
            <a:prstGeom prst="rect">
              <a:avLst/>
            </a:prstGeom>
          </p:spPr>
        </p:pic>
        <p:pic>
          <p:nvPicPr>
            <p:cNvPr id="101" name="object 101"/>
            <p:cNvPicPr/>
            <p:nvPr/>
          </p:nvPicPr>
          <p:blipFill>
            <a:blip r:embed="rId56" cstate="print"/>
            <a:stretch>
              <a:fillRect/>
            </a:stretch>
          </p:blipFill>
          <p:spPr>
            <a:xfrm>
              <a:off x="1540763" y="4456271"/>
              <a:ext cx="344709" cy="86963"/>
            </a:xfrm>
            <a:prstGeom prst="rect">
              <a:avLst/>
            </a:prstGeom>
          </p:spPr>
        </p:pic>
      </p:grpSp>
      <p:grpSp>
        <p:nvGrpSpPr>
          <p:cNvPr id="102" name="object 102"/>
          <p:cNvGrpSpPr/>
          <p:nvPr/>
        </p:nvGrpSpPr>
        <p:grpSpPr>
          <a:xfrm>
            <a:off x="1950107" y="2961728"/>
            <a:ext cx="414982" cy="55793"/>
            <a:chOff x="1098327" y="4618101"/>
            <a:chExt cx="647065" cy="86995"/>
          </a:xfrm>
        </p:grpSpPr>
        <p:pic>
          <p:nvPicPr>
            <p:cNvPr id="103" name="object 103"/>
            <p:cNvPicPr/>
            <p:nvPr/>
          </p:nvPicPr>
          <p:blipFill>
            <a:blip r:embed="rId57" cstate="print"/>
            <a:stretch>
              <a:fillRect/>
            </a:stretch>
          </p:blipFill>
          <p:spPr>
            <a:xfrm>
              <a:off x="1098327" y="4618101"/>
              <a:ext cx="131159" cy="86963"/>
            </a:xfrm>
            <a:prstGeom prst="rect">
              <a:avLst/>
            </a:prstGeom>
          </p:spPr>
        </p:pic>
        <p:sp>
          <p:nvSpPr>
            <p:cNvPr id="104" name="object 104"/>
            <p:cNvSpPr/>
            <p:nvPr/>
          </p:nvSpPr>
          <p:spPr>
            <a:xfrm>
              <a:off x="1250823" y="4619529"/>
              <a:ext cx="48895" cy="84455"/>
            </a:xfrm>
            <a:custGeom>
              <a:avLst/>
              <a:gdLst/>
              <a:ahLst/>
              <a:cxnLst/>
              <a:rect l="l" t="t" r="r" b="b"/>
              <a:pathLst>
                <a:path w="48894" h="84454">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105" name="object 105"/>
            <p:cNvPicPr/>
            <p:nvPr/>
          </p:nvPicPr>
          <p:blipFill>
            <a:blip r:embed="rId58" cstate="print"/>
            <a:stretch>
              <a:fillRect/>
            </a:stretch>
          </p:blipFill>
          <p:spPr>
            <a:xfrm>
              <a:off x="1322546" y="4618101"/>
              <a:ext cx="201358" cy="86963"/>
            </a:xfrm>
            <a:prstGeom prst="rect">
              <a:avLst/>
            </a:prstGeom>
          </p:spPr>
        </p:pic>
        <p:sp>
          <p:nvSpPr>
            <p:cNvPr id="106" name="object 106"/>
            <p:cNvSpPr/>
            <p:nvPr/>
          </p:nvSpPr>
          <p:spPr>
            <a:xfrm>
              <a:off x="1543812" y="4619529"/>
              <a:ext cx="48895" cy="84455"/>
            </a:xfrm>
            <a:custGeom>
              <a:avLst/>
              <a:gdLst/>
              <a:ahLst/>
              <a:cxnLst/>
              <a:rect l="l" t="t" r="r" b="b"/>
              <a:pathLst>
                <a:path w="48894" h="84454">
                  <a:moveTo>
                    <a:pt x="48768" y="84010"/>
                  </a:moveTo>
                  <a:lnTo>
                    <a:pt x="0" y="84010"/>
                  </a:lnTo>
                  <a:lnTo>
                    <a:pt x="0" y="0"/>
                  </a:lnTo>
                  <a:lnTo>
                    <a:pt x="48768" y="0"/>
                  </a:lnTo>
                  <a:lnTo>
                    <a:pt x="48768" y="9144"/>
                  </a:lnTo>
                  <a:lnTo>
                    <a:pt x="12192" y="9144"/>
                  </a:lnTo>
                  <a:lnTo>
                    <a:pt x="12192" y="35147"/>
                  </a:lnTo>
                  <a:lnTo>
                    <a:pt x="47244" y="35147"/>
                  </a:lnTo>
                  <a:lnTo>
                    <a:pt x="47244" y="45815"/>
                  </a:lnTo>
                  <a:lnTo>
                    <a:pt x="12192" y="45815"/>
                  </a:lnTo>
                  <a:lnTo>
                    <a:pt x="12192" y="74771"/>
                  </a:lnTo>
                  <a:lnTo>
                    <a:pt x="48768" y="74771"/>
                  </a:lnTo>
                  <a:lnTo>
                    <a:pt x="48768" y="84010"/>
                  </a:lnTo>
                  <a:close/>
                </a:path>
              </a:pathLst>
            </a:custGeom>
            <a:solidFill>
              <a:srgbClr val="000000"/>
            </a:solidFill>
          </p:spPr>
          <p:txBody>
            <a:bodyPr wrap="square" lIns="0" tIns="0" rIns="0" bIns="0" rtlCol="0"/>
            <a:lstStyle/>
            <a:p>
              <a:endParaRPr sz="1154"/>
            </a:p>
          </p:txBody>
        </p:sp>
        <p:pic>
          <p:nvPicPr>
            <p:cNvPr id="107" name="object 107"/>
            <p:cNvPicPr/>
            <p:nvPr/>
          </p:nvPicPr>
          <p:blipFill>
            <a:blip r:embed="rId59" cstate="print"/>
            <a:stretch>
              <a:fillRect/>
            </a:stretch>
          </p:blipFill>
          <p:spPr>
            <a:xfrm>
              <a:off x="1612391" y="4619624"/>
              <a:ext cx="132778" cy="83915"/>
            </a:xfrm>
            <a:prstGeom prst="rect">
              <a:avLst/>
            </a:prstGeom>
          </p:spPr>
        </p:pic>
      </p:grpSp>
      <p:sp>
        <p:nvSpPr>
          <p:cNvPr id="108" name="object 108"/>
          <p:cNvSpPr/>
          <p:nvPr/>
        </p:nvSpPr>
        <p:spPr>
          <a:xfrm>
            <a:off x="1952057" y="3065518"/>
            <a:ext cx="550188" cy="56200"/>
          </a:xfrm>
          <a:custGeom>
            <a:avLst/>
            <a:gdLst/>
            <a:ahLst/>
            <a:cxnLst/>
            <a:rect l="l" t="t" r="r" b="b"/>
            <a:pathLst>
              <a:path w="857885" h="87629">
                <a:moveTo>
                  <a:pt x="56388" y="22758"/>
                </a:moveTo>
                <a:lnTo>
                  <a:pt x="54864" y="18186"/>
                </a:lnTo>
                <a:lnTo>
                  <a:pt x="51816" y="12090"/>
                </a:lnTo>
                <a:lnTo>
                  <a:pt x="50292" y="10566"/>
                </a:lnTo>
                <a:lnTo>
                  <a:pt x="44196" y="4470"/>
                </a:lnTo>
                <a:lnTo>
                  <a:pt x="44196" y="22758"/>
                </a:lnTo>
                <a:lnTo>
                  <a:pt x="44196" y="33528"/>
                </a:lnTo>
                <a:lnTo>
                  <a:pt x="42672" y="38100"/>
                </a:lnTo>
                <a:lnTo>
                  <a:pt x="38100" y="41148"/>
                </a:lnTo>
                <a:lnTo>
                  <a:pt x="35052" y="44196"/>
                </a:lnTo>
                <a:lnTo>
                  <a:pt x="28956" y="45720"/>
                </a:lnTo>
                <a:lnTo>
                  <a:pt x="12192" y="45720"/>
                </a:lnTo>
                <a:lnTo>
                  <a:pt x="12192" y="10566"/>
                </a:lnTo>
                <a:lnTo>
                  <a:pt x="30480" y="10566"/>
                </a:lnTo>
                <a:lnTo>
                  <a:pt x="35052" y="12090"/>
                </a:lnTo>
                <a:lnTo>
                  <a:pt x="38100" y="15138"/>
                </a:lnTo>
                <a:lnTo>
                  <a:pt x="42672" y="18186"/>
                </a:lnTo>
                <a:lnTo>
                  <a:pt x="44196" y="22758"/>
                </a:lnTo>
                <a:lnTo>
                  <a:pt x="44196" y="4470"/>
                </a:lnTo>
                <a:lnTo>
                  <a:pt x="39624" y="2946"/>
                </a:lnTo>
                <a:lnTo>
                  <a:pt x="36576" y="2946"/>
                </a:lnTo>
                <a:lnTo>
                  <a:pt x="32004" y="1422"/>
                </a:lnTo>
                <a:lnTo>
                  <a:pt x="0" y="1422"/>
                </a:lnTo>
                <a:lnTo>
                  <a:pt x="0" y="86956"/>
                </a:lnTo>
                <a:lnTo>
                  <a:pt x="12192" y="86956"/>
                </a:lnTo>
                <a:lnTo>
                  <a:pt x="12192" y="56388"/>
                </a:lnTo>
                <a:lnTo>
                  <a:pt x="28956" y="56388"/>
                </a:lnTo>
                <a:lnTo>
                  <a:pt x="42672" y="51816"/>
                </a:lnTo>
                <a:lnTo>
                  <a:pt x="45720" y="48768"/>
                </a:lnTo>
                <a:lnTo>
                  <a:pt x="48768" y="47244"/>
                </a:lnTo>
                <a:lnTo>
                  <a:pt x="49530" y="45720"/>
                </a:lnTo>
                <a:lnTo>
                  <a:pt x="50292" y="44196"/>
                </a:lnTo>
                <a:lnTo>
                  <a:pt x="53340" y="41148"/>
                </a:lnTo>
                <a:lnTo>
                  <a:pt x="54864" y="38100"/>
                </a:lnTo>
                <a:lnTo>
                  <a:pt x="54864" y="33528"/>
                </a:lnTo>
                <a:lnTo>
                  <a:pt x="56388" y="30480"/>
                </a:lnTo>
                <a:lnTo>
                  <a:pt x="56388" y="22758"/>
                </a:lnTo>
                <a:close/>
              </a:path>
              <a:path w="857885" h="87629">
                <a:moveTo>
                  <a:pt x="128117" y="76288"/>
                </a:moveTo>
                <a:lnTo>
                  <a:pt x="90017" y="76288"/>
                </a:lnTo>
                <a:lnTo>
                  <a:pt x="90017" y="1524"/>
                </a:lnTo>
                <a:lnTo>
                  <a:pt x="77825" y="1524"/>
                </a:lnTo>
                <a:lnTo>
                  <a:pt x="77825" y="86956"/>
                </a:lnTo>
                <a:lnTo>
                  <a:pt x="128117" y="86956"/>
                </a:lnTo>
                <a:lnTo>
                  <a:pt x="128117" y="76288"/>
                </a:lnTo>
                <a:close/>
              </a:path>
              <a:path w="857885" h="87629">
                <a:moveTo>
                  <a:pt x="208978" y="86956"/>
                </a:moveTo>
                <a:lnTo>
                  <a:pt x="203111" y="68668"/>
                </a:lnTo>
                <a:lnTo>
                  <a:pt x="199682" y="58000"/>
                </a:lnTo>
                <a:lnTo>
                  <a:pt x="187642" y="20510"/>
                </a:lnTo>
                <a:lnTo>
                  <a:pt x="187642" y="58000"/>
                </a:lnTo>
                <a:lnTo>
                  <a:pt x="158686" y="58000"/>
                </a:lnTo>
                <a:lnTo>
                  <a:pt x="172402" y="12192"/>
                </a:lnTo>
                <a:lnTo>
                  <a:pt x="187642" y="58000"/>
                </a:lnTo>
                <a:lnTo>
                  <a:pt x="187642" y="20510"/>
                </a:lnTo>
                <a:lnTo>
                  <a:pt x="184975" y="12192"/>
                </a:lnTo>
                <a:lnTo>
                  <a:pt x="181546" y="1524"/>
                </a:lnTo>
                <a:lnTo>
                  <a:pt x="164782" y="1524"/>
                </a:lnTo>
                <a:lnTo>
                  <a:pt x="137261" y="86956"/>
                </a:lnTo>
                <a:lnTo>
                  <a:pt x="149542" y="86956"/>
                </a:lnTo>
                <a:lnTo>
                  <a:pt x="155638" y="68668"/>
                </a:lnTo>
                <a:lnTo>
                  <a:pt x="190690" y="68668"/>
                </a:lnTo>
                <a:lnTo>
                  <a:pt x="196786" y="86956"/>
                </a:lnTo>
                <a:lnTo>
                  <a:pt x="208978" y="86956"/>
                </a:lnTo>
                <a:close/>
              </a:path>
              <a:path w="857885" h="87629">
                <a:moveTo>
                  <a:pt x="277647" y="1524"/>
                </a:moveTo>
                <a:lnTo>
                  <a:pt x="215074" y="1524"/>
                </a:lnTo>
                <a:lnTo>
                  <a:pt x="215074" y="10668"/>
                </a:lnTo>
                <a:lnTo>
                  <a:pt x="240982" y="10668"/>
                </a:lnTo>
                <a:lnTo>
                  <a:pt x="240982" y="86956"/>
                </a:lnTo>
                <a:lnTo>
                  <a:pt x="253174" y="86956"/>
                </a:lnTo>
                <a:lnTo>
                  <a:pt x="253174" y="10668"/>
                </a:lnTo>
                <a:lnTo>
                  <a:pt x="277647" y="10668"/>
                </a:lnTo>
                <a:lnTo>
                  <a:pt x="277647" y="1524"/>
                </a:lnTo>
                <a:close/>
              </a:path>
              <a:path w="857885" h="87629">
                <a:moveTo>
                  <a:pt x="344805" y="1524"/>
                </a:moveTo>
                <a:lnTo>
                  <a:pt x="295948" y="1524"/>
                </a:lnTo>
                <a:lnTo>
                  <a:pt x="295948" y="87058"/>
                </a:lnTo>
                <a:lnTo>
                  <a:pt x="308140" y="87058"/>
                </a:lnTo>
                <a:lnTo>
                  <a:pt x="308140" y="48856"/>
                </a:lnTo>
                <a:lnTo>
                  <a:pt x="343192" y="48856"/>
                </a:lnTo>
                <a:lnTo>
                  <a:pt x="343192" y="38188"/>
                </a:lnTo>
                <a:lnTo>
                  <a:pt x="308140" y="38188"/>
                </a:lnTo>
                <a:lnTo>
                  <a:pt x="308140" y="10668"/>
                </a:lnTo>
                <a:lnTo>
                  <a:pt x="344805" y="10668"/>
                </a:lnTo>
                <a:lnTo>
                  <a:pt x="344805" y="1524"/>
                </a:lnTo>
                <a:close/>
              </a:path>
              <a:path w="857885" h="87629">
                <a:moveTo>
                  <a:pt x="425577" y="30480"/>
                </a:moveTo>
                <a:lnTo>
                  <a:pt x="424053" y="25908"/>
                </a:lnTo>
                <a:lnTo>
                  <a:pt x="422529" y="19812"/>
                </a:lnTo>
                <a:lnTo>
                  <a:pt x="421005" y="15240"/>
                </a:lnTo>
                <a:lnTo>
                  <a:pt x="417957" y="12192"/>
                </a:lnTo>
                <a:lnTo>
                  <a:pt x="416941" y="10668"/>
                </a:lnTo>
                <a:lnTo>
                  <a:pt x="414909" y="7620"/>
                </a:lnTo>
                <a:lnTo>
                  <a:pt x="413385" y="6096"/>
                </a:lnTo>
                <a:lnTo>
                  <a:pt x="413385" y="30480"/>
                </a:lnTo>
                <a:lnTo>
                  <a:pt x="413385" y="56476"/>
                </a:lnTo>
                <a:lnTo>
                  <a:pt x="411861" y="61048"/>
                </a:lnTo>
                <a:lnTo>
                  <a:pt x="407289" y="70192"/>
                </a:lnTo>
                <a:lnTo>
                  <a:pt x="402717" y="74764"/>
                </a:lnTo>
                <a:lnTo>
                  <a:pt x="396621" y="77812"/>
                </a:lnTo>
                <a:lnTo>
                  <a:pt x="389001" y="77812"/>
                </a:lnTo>
                <a:lnTo>
                  <a:pt x="382905" y="74764"/>
                </a:lnTo>
                <a:lnTo>
                  <a:pt x="381381" y="73240"/>
                </a:lnTo>
                <a:lnTo>
                  <a:pt x="378333" y="71716"/>
                </a:lnTo>
                <a:lnTo>
                  <a:pt x="375285" y="65620"/>
                </a:lnTo>
                <a:lnTo>
                  <a:pt x="373761" y="61048"/>
                </a:lnTo>
                <a:lnTo>
                  <a:pt x="373761" y="58000"/>
                </a:lnTo>
                <a:lnTo>
                  <a:pt x="372237" y="53428"/>
                </a:lnTo>
                <a:lnTo>
                  <a:pt x="372237" y="35052"/>
                </a:lnTo>
                <a:lnTo>
                  <a:pt x="373761" y="30480"/>
                </a:lnTo>
                <a:lnTo>
                  <a:pt x="373761" y="25908"/>
                </a:lnTo>
                <a:lnTo>
                  <a:pt x="378333" y="16764"/>
                </a:lnTo>
                <a:lnTo>
                  <a:pt x="381381" y="15240"/>
                </a:lnTo>
                <a:lnTo>
                  <a:pt x="382905" y="12192"/>
                </a:lnTo>
                <a:lnTo>
                  <a:pt x="385953" y="10668"/>
                </a:lnTo>
                <a:lnTo>
                  <a:pt x="399669" y="10668"/>
                </a:lnTo>
                <a:lnTo>
                  <a:pt x="405765" y="13716"/>
                </a:lnTo>
                <a:lnTo>
                  <a:pt x="411861" y="25908"/>
                </a:lnTo>
                <a:lnTo>
                  <a:pt x="413385" y="30480"/>
                </a:lnTo>
                <a:lnTo>
                  <a:pt x="413385" y="6096"/>
                </a:lnTo>
                <a:lnTo>
                  <a:pt x="411861" y="4572"/>
                </a:lnTo>
                <a:lnTo>
                  <a:pt x="407289" y="3048"/>
                </a:lnTo>
                <a:lnTo>
                  <a:pt x="404241" y="1524"/>
                </a:lnTo>
                <a:lnTo>
                  <a:pt x="399669" y="0"/>
                </a:lnTo>
                <a:lnTo>
                  <a:pt x="389001" y="0"/>
                </a:lnTo>
                <a:lnTo>
                  <a:pt x="360045" y="36576"/>
                </a:lnTo>
                <a:lnTo>
                  <a:pt x="360045" y="56476"/>
                </a:lnTo>
                <a:lnTo>
                  <a:pt x="381381" y="86956"/>
                </a:lnTo>
                <a:lnTo>
                  <a:pt x="401193" y="86956"/>
                </a:lnTo>
                <a:lnTo>
                  <a:pt x="405765" y="85432"/>
                </a:lnTo>
                <a:lnTo>
                  <a:pt x="408813" y="83908"/>
                </a:lnTo>
                <a:lnTo>
                  <a:pt x="413385" y="80860"/>
                </a:lnTo>
                <a:lnTo>
                  <a:pt x="415417" y="77812"/>
                </a:lnTo>
                <a:lnTo>
                  <a:pt x="416433" y="76288"/>
                </a:lnTo>
                <a:lnTo>
                  <a:pt x="419481" y="73240"/>
                </a:lnTo>
                <a:lnTo>
                  <a:pt x="421005" y="68668"/>
                </a:lnTo>
                <a:lnTo>
                  <a:pt x="422529" y="62572"/>
                </a:lnTo>
                <a:lnTo>
                  <a:pt x="425577" y="58000"/>
                </a:lnTo>
                <a:lnTo>
                  <a:pt x="425577" y="30480"/>
                </a:lnTo>
                <a:close/>
              </a:path>
              <a:path w="857885" h="87629">
                <a:moveTo>
                  <a:pt x="497293" y="86956"/>
                </a:moveTo>
                <a:lnTo>
                  <a:pt x="485101" y="58000"/>
                </a:lnTo>
                <a:lnTo>
                  <a:pt x="482053" y="54952"/>
                </a:lnTo>
                <a:lnTo>
                  <a:pt x="480529" y="51904"/>
                </a:lnTo>
                <a:lnTo>
                  <a:pt x="477481" y="48856"/>
                </a:lnTo>
                <a:lnTo>
                  <a:pt x="475957" y="47332"/>
                </a:lnTo>
                <a:lnTo>
                  <a:pt x="472909" y="45808"/>
                </a:lnTo>
                <a:lnTo>
                  <a:pt x="475957" y="45808"/>
                </a:lnTo>
                <a:lnTo>
                  <a:pt x="479005" y="44196"/>
                </a:lnTo>
                <a:lnTo>
                  <a:pt x="480529" y="42672"/>
                </a:lnTo>
                <a:lnTo>
                  <a:pt x="483577" y="41148"/>
                </a:lnTo>
                <a:lnTo>
                  <a:pt x="485101" y="39624"/>
                </a:lnTo>
                <a:lnTo>
                  <a:pt x="486625" y="38100"/>
                </a:lnTo>
                <a:lnTo>
                  <a:pt x="488149" y="35052"/>
                </a:lnTo>
                <a:lnTo>
                  <a:pt x="489673" y="33528"/>
                </a:lnTo>
                <a:lnTo>
                  <a:pt x="489673" y="30480"/>
                </a:lnTo>
                <a:lnTo>
                  <a:pt x="491197" y="28956"/>
                </a:lnTo>
                <a:lnTo>
                  <a:pt x="491197" y="16764"/>
                </a:lnTo>
                <a:lnTo>
                  <a:pt x="489673" y="15240"/>
                </a:lnTo>
                <a:lnTo>
                  <a:pt x="487387" y="10668"/>
                </a:lnTo>
                <a:lnTo>
                  <a:pt x="486625" y="9144"/>
                </a:lnTo>
                <a:lnTo>
                  <a:pt x="485101" y="7620"/>
                </a:lnTo>
                <a:lnTo>
                  <a:pt x="479005" y="4572"/>
                </a:lnTo>
                <a:lnTo>
                  <a:pt x="479005" y="19812"/>
                </a:lnTo>
                <a:lnTo>
                  <a:pt x="479005" y="28956"/>
                </a:lnTo>
                <a:lnTo>
                  <a:pt x="477481" y="30480"/>
                </a:lnTo>
                <a:lnTo>
                  <a:pt x="477481" y="32004"/>
                </a:lnTo>
                <a:lnTo>
                  <a:pt x="471385" y="38100"/>
                </a:lnTo>
                <a:lnTo>
                  <a:pt x="468337" y="38100"/>
                </a:lnTo>
                <a:lnTo>
                  <a:pt x="466813" y="39624"/>
                </a:lnTo>
                <a:lnTo>
                  <a:pt x="451573" y="39624"/>
                </a:lnTo>
                <a:lnTo>
                  <a:pt x="451573" y="10668"/>
                </a:lnTo>
                <a:lnTo>
                  <a:pt x="468337" y="10668"/>
                </a:lnTo>
                <a:lnTo>
                  <a:pt x="472909" y="12192"/>
                </a:lnTo>
                <a:lnTo>
                  <a:pt x="477481" y="16764"/>
                </a:lnTo>
                <a:lnTo>
                  <a:pt x="479005" y="19812"/>
                </a:lnTo>
                <a:lnTo>
                  <a:pt x="479005" y="4572"/>
                </a:lnTo>
                <a:lnTo>
                  <a:pt x="472909" y="1524"/>
                </a:lnTo>
                <a:lnTo>
                  <a:pt x="440905" y="1524"/>
                </a:lnTo>
                <a:lnTo>
                  <a:pt x="440905" y="86956"/>
                </a:lnTo>
                <a:lnTo>
                  <a:pt x="451573" y="86956"/>
                </a:lnTo>
                <a:lnTo>
                  <a:pt x="451573" y="48856"/>
                </a:lnTo>
                <a:lnTo>
                  <a:pt x="463765" y="48856"/>
                </a:lnTo>
                <a:lnTo>
                  <a:pt x="468337" y="53428"/>
                </a:lnTo>
                <a:lnTo>
                  <a:pt x="469861" y="53428"/>
                </a:lnTo>
                <a:lnTo>
                  <a:pt x="469861" y="54952"/>
                </a:lnTo>
                <a:lnTo>
                  <a:pt x="471385" y="56476"/>
                </a:lnTo>
                <a:lnTo>
                  <a:pt x="472909" y="59524"/>
                </a:lnTo>
                <a:lnTo>
                  <a:pt x="485101" y="86956"/>
                </a:lnTo>
                <a:lnTo>
                  <a:pt x="497293" y="86956"/>
                </a:lnTo>
                <a:close/>
              </a:path>
              <a:path w="857885" h="87629">
                <a:moveTo>
                  <a:pt x="573595" y="86956"/>
                </a:moveTo>
                <a:lnTo>
                  <a:pt x="569023" y="1524"/>
                </a:lnTo>
                <a:lnTo>
                  <a:pt x="555307" y="1524"/>
                </a:lnTo>
                <a:lnTo>
                  <a:pt x="543115" y="33528"/>
                </a:lnTo>
                <a:lnTo>
                  <a:pt x="538543" y="44196"/>
                </a:lnTo>
                <a:lnTo>
                  <a:pt x="535495" y="33528"/>
                </a:lnTo>
                <a:lnTo>
                  <a:pt x="523214" y="1524"/>
                </a:lnTo>
                <a:lnTo>
                  <a:pt x="509498" y="1524"/>
                </a:lnTo>
                <a:lnTo>
                  <a:pt x="506450" y="86956"/>
                </a:lnTo>
                <a:lnTo>
                  <a:pt x="517118" y="86956"/>
                </a:lnTo>
                <a:lnTo>
                  <a:pt x="518642" y="33528"/>
                </a:lnTo>
                <a:lnTo>
                  <a:pt x="518642" y="13716"/>
                </a:lnTo>
                <a:lnTo>
                  <a:pt x="523214" y="25908"/>
                </a:lnTo>
                <a:lnTo>
                  <a:pt x="533971" y="58000"/>
                </a:lnTo>
                <a:lnTo>
                  <a:pt x="543115" y="58000"/>
                </a:lnTo>
                <a:lnTo>
                  <a:pt x="555307" y="24384"/>
                </a:lnTo>
                <a:lnTo>
                  <a:pt x="559879" y="13716"/>
                </a:lnTo>
                <a:lnTo>
                  <a:pt x="559879" y="33528"/>
                </a:lnTo>
                <a:lnTo>
                  <a:pt x="561403" y="86956"/>
                </a:lnTo>
                <a:lnTo>
                  <a:pt x="573595" y="86956"/>
                </a:lnTo>
                <a:close/>
              </a:path>
              <a:path w="857885" h="87629">
                <a:moveTo>
                  <a:pt x="643801" y="1524"/>
                </a:moveTo>
                <a:lnTo>
                  <a:pt x="581215" y="1524"/>
                </a:lnTo>
                <a:lnTo>
                  <a:pt x="581215" y="10668"/>
                </a:lnTo>
                <a:lnTo>
                  <a:pt x="607123" y="10668"/>
                </a:lnTo>
                <a:lnTo>
                  <a:pt x="607123" y="87058"/>
                </a:lnTo>
                <a:lnTo>
                  <a:pt x="617791" y="87058"/>
                </a:lnTo>
                <a:lnTo>
                  <a:pt x="617791" y="10668"/>
                </a:lnTo>
                <a:lnTo>
                  <a:pt x="643801" y="10668"/>
                </a:lnTo>
                <a:lnTo>
                  <a:pt x="643801" y="1524"/>
                </a:lnTo>
                <a:close/>
              </a:path>
              <a:path w="857885" h="87629">
                <a:moveTo>
                  <a:pt x="723138" y="1524"/>
                </a:moveTo>
                <a:lnTo>
                  <a:pt x="709333" y="1524"/>
                </a:lnTo>
                <a:lnTo>
                  <a:pt x="692569" y="33528"/>
                </a:lnTo>
                <a:lnTo>
                  <a:pt x="686473" y="44196"/>
                </a:lnTo>
                <a:lnTo>
                  <a:pt x="680377" y="32004"/>
                </a:lnTo>
                <a:lnTo>
                  <a:pt x="663613" y="1524"/>
                </a:lnTo>
                <a:lnTo>
                  <a:pt x="649897" y="1524"/>
                </a:lnTo>
                <a:lnTo>
                  <a:pt x="680377" y="56476"/>
                </a:lnTo>
                <a:lnTo>
                  <a:pt x="680377" y="86956"/>
                </a:lnTo>
                <a:lnTo>
                  <a:pt x="691045" y="86956"/>
                </a:lnTo>
                <a:lnTo>
                  <a:pt x="691045" y="56476"/>
                </a:lnTo>
                <a:lnTo>
                  <a:pt x="723138" y="1524"/>
                </a:lnTo>
                <a:close/>
              </a:path>
              <a:path w="857885" h="87629">
                <a:moveTo>
                  <a:pt x="788670" y="22860"/>
                </a:moveTo>
                <a:lnTo>
                  <a:pt x="787146" y="18288"/>
                </a:lnTo>
                <a:lnTo>
                  <a:pt x="783336" y="10668"/>
                </a:lnTo>
                <a:lnTo>
                  <a:pt x="782574" y="9144"/>
                </a:lnTo>
                <a:lnTo>
                  <a:pt x="779526" y="7620"/>
                </a:lnTo>
                <a:lnTo>
                  <a:pt x="776478" y="4572"/>
                </a:lnTo>
                <a:lnTo>
                  <a:pt x="776478" y="22860"/>
                </a:lnTo>
                <a:lnTo>
                  <a:pt x="776478" y="33616"/>
                </a:lnTo>
                <a:lnTo>
                  <a:pt x="774954" y="38188"/>
                </a:lnTo>
                <a:lnTo>
                  <a:pt x="770382" y="41236"/>
                </a:lnTo>
                <a:lnTo>
                  <a:pt x="767334" y="44284"/>
                </a:lnTo>
                <a:lnTo>
                  <a:pt x="762762" y="45808"/>
                </a:lnTo>
                <a:lnTo>
                  <a:pt x="744474" y="45808"/>
                </a:lnTo>
                <a:lnTo>
                  <a:pt x="744474" y="10668"/>
                </a:lnTo>
                <a:lnTo>
                  <a:pt x="762762" y="10668"/>
                </a:lnTo>
                <a:lnTo>
                  <a:pt x="767334" y="12192"/>
                </a:lnTo>
                <a:lnTo>
                  <a:pt x="771906" y="15240"/>
                </a:lnTo>
                <a:lnTo>
                  <a:pt x="774954" y="18288"/>
                </a:lnTo>
                <a:lnTo>
                  <a:pt x="776478" y="22860"/>
                </a:lnTo>
                <a:lnTo>
                  <a:pt x="776478" y="4572"/>
                </a:lnTo>
                <a:lnTo>
                  <a:pt x="773430" y="3048"/>
                </a:lnTo>
                <a:lnTo>
                  <a:pt x="768858" y="3048"/>
                </a:lnTo>
                <a:lnTo>
                  <a:pt x="764286" y="1524"/>
                </a:lnTo>
                <a:lnTo>
                  <a:pt x="732282" y="1524"/>
                </a:lnTo>
                <a:lnTo>
                  <a:pt x="732282" y="86956"/>
                </a:lnTo>
                <a:lnTo>
                  <a:pt x="744474" y="86956"/>
                </a:lnTo>
                <a:lnTo>
                  <a:pt x="744474" y="56476"/>
                </a:lnTo>
                <a:lnTo>
                  <a:pt x="761238" y="56476"/>
                </a:lnTo>
                <a:lnTo>
                  <a:pt x="774954" y="51904"/>
                </a:lnTo>
                <a:lnTo>
                  <a:pt x="778002" y="48856"/>
                </a:lnTo>
                <a:lnTo>
                  <a:pt x="781050" y="47332"/>
                </a:lnTo>
                <a:lnTo>
                  <a:pt x="782574" y="45808"/>
                </a:lnTo>
                <a:lnTo>
                  <a:pt x="784098" y="44284"/>
                </a:lnTo>
                <a:lnTo>
                  <a:pt x="787146" y="38188"/>
                </a:lnTo>
                <a:lnTo>
                  <a:pt x="788670" y="33616"/>
                </a:lnTo>
                <a:lnTo>
                  <a:pt x="788670" y="22860"/>
                </a:lnTo>
                <a:close/>
              </a:path>
              <a:path w="857885" h="87629">
                <a:moveTo>
                  <a:pt x="857338" y="1524"/>
                </a:moveTo>
                <a:lnTo>
                  <a:pt x="808570" y="1524"/>
                </a:lnTo>
                <a:lnTo>
                  <a:pt x="808570" y="86956"/>
                </a:lnTo>
                <a:lnTo>
                  <a:pt x="857338" y="86956"/>
                </a:lnTo>
                <a:lnTo>
                  <a:pt x="857338" y="76288"/>
                </a:lnTo>
                <a:lnTo>
                  <a:pt x="820762" y="76288"/>
                </a:lnTo>
                <a:lnTo>
                  <a:pt x="820762" y="47332"/>
                </a:lnTo>
                <a:lnTo>
                  <a:pt x="855814" y="47332"/>
                </a:lnTo>
                <a:lnTo>
                  <a:pt x="855814" y="38100"/>
                </a:lnTo>
                <a:lnTo>
                  <a:pt x="820762" y="38100"/>
                </a:lnTo>
                <a:lnTo>
                  <a:pt x="820762" y="10668"/>
                </a:lnTo>
                <a:lnTo>
                  <a:pt x="857338" y="10668"/>
                </a:lnTo>
                <a:lnTo>
                  <a:pt x="857338" y="1524"/>
                </a:lnTo>
                <a:close/>
              </a:path>
            </a:pathLst>
          </a:custGeom>
          <a:solidFill>
            <a:srgbClr val="000000"/>
          </a:solidFill>
        </p:spPr>
        <p:txBody>
          <a:bodyPr wrap="square" lIns="0" tIns="0" rIns="0" bIns="0" rtlCol="0"/>
          <a:lstStyle/>
          <a:p>
            <a:endParaRPr sz="1154"/>
          </a:p>
        </p:txBody>
      </p:sp>
      <p:grpSp>
        <p:nvGrpSpPr>
          <p:cNvPr id="109" name="object 109"/>
          <p:cNvGrpSpPr/>
          <p:nvPr/>
        </p:nvGrpSpPr>
        <p:grpSpPr>
          <a:xfrm>
            <a:off x="1949129" y="3169300"/>
            <a:ext cx="505798" cy="57014"/>
            <a:chOff x="1096803" y="4941760"/>
            <a:chExt cx="788670" cy="88900"/>
          </a:xfrm>
        </p:grpSpPr>
        <p:pic>
          <p:nvPicPr>
            <p:cNvPr id="110" name="object 110"/>
            <p:cNvPicPr/>
            <p:nvPr/>
          </p:nvPicPr>
          <p:blipFill>
            <a:blip r:embed="rId60" cstate="print"/>
            <a:stretch>
              <a:fillRect/>
            </a:stretch>
          </p:blipFill>
          <p:spPr>
            <a:xfrm>
              <a:off x="1096803" y="4941760"/>
              <a:ext cx="353948" cy="88487"/>
            </a:xfrm>
            <a:prstGeom prst="rect">
              <a:avLst/>
            </a:prstGeom>
          </p:spPr>
        </p:pic>
        <p:sp>
          <p:nvSpPr>
            <p:cNvPr id="111" name="object 111"/>
            <p:cNvSpPr/>
            <p:nvPr/>
          </p:nvSpPr>
          <p:spPr>
            <a:xfrm>
              <a:off x="1470564" y="4943284"/>
              <a:ext cx="48895" cy="85725"/>
            </a:xfrm>
            <a:custGeom>
              <a:avLst/>
              <a:gdLst/>
              <a:ahLst/>
              <a:cxnLst/>
              <a:rect l="l" t="t" r="r" b="b"/>
              <a:pathLst>
                <a:path w="48894" h="85725">
                  <a:moveTo>
                    <a:pt x="48768" y="85439"/>
                  </a:moveTo>
                  <a:lnTo>
                    <a:pt x="0" y="85439"/>
                  </a:lnTo>
                  <a:lnTo>
                    <a:pt x="0" y="0"/>
                  </a:lnTo>
                  <a:lnTo>
                    <a:pt x="48768" y="0"/>
                  </a:lnTo>
                  <a:lnTo>
                    <a:pt x="48768" y="9144"/>
                  </a:lnTo>
                  <a:lnTo>
                    <a:pt x="12192" y="9144"/>
                  </a:lnTo>
                  <a:lnTo>
                    <a:pt x="12192" y="36576"/>
                  </a:lnTo>
                  <a:lnTo>
                    <a:pt x="47244" y="36576"/>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112" name="object 112"/>
            <p:cNvPicPr/>
            <p:nvPr/>
          </p:nvPicPr>
          <p:blipFill>
            <a:blip r:embed="rId61" cstate="print"/>
            <a:stretch>
              <a:fillRect/>
            </a:stretch>
          </p:blipFill>
          <p:spPr>
            <a:xfrm>
              <a:off x="1545336" y="4943284"/>
              <a:ext cx="271462" cy="85439"/>
            </a:xfrm>
            <a:prstGeom prst="rect">
              <a:avLst/>
            </a:prstGeom>
          </p:spPr>
        </p:pic>
        <p:sp>
          <p:nvSpPr>
            <p:cNvPr id="113" name="object 113"/>
            <p:cNvSpPr/>
            <p:nvPr/>
          </p:nvSpPr>
          <p:spPr>
            <a:xfrm>
              <a:off x="1836705" y="4943284"/>
              <a:ext cx="48895" cy="85725"/>
            </a:xfrm>
            <a:custGeom>
              <a:avLst/>
              <a:gdLst/>
              <a:ahLst/>
              <a:cxnLst/>
              <a:rect l="l" t="t" r="r" b="b"/>
              <a:pathLst>
                <a:path w="48894" h="85725">
                  <a:moveTo>
                    <a:pt x="48768" y="85439"/>
                  </a:moveTo>
                  <a:lnTo>
                    <a:pt x="0" y="85439"/>
                  </a:lnTo>
                  <a:lnTo>
                    <a:pt x="0" y="0"/>
                  </a:lnTo>
                  <a:lnTo>
                    <a:pt x="48768" y="0"/>
                  </a:lnTo>
                  <a:lnTo>
                    <a:pt x="48768" y="9144"/>
                  </a:lnTo>
                  <a:lnTo>
                    <a:pt x="12192" y="9144"/>
                  </a:lnTo>
                  <a:lnTo>
                    <a:pt x="12192" y="36576"/>
                  </a:lnTo>
                  <a:lnTo>
                    <a:pt x="47244" y="36576"/>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grpSp>
      <p:grpSp>
        <p:nvGrpSpPr>
          <p:cNvPr id="114" name="object 114"/>
          <p:cNvGrpSpPr/>
          <p:nvPr/>
        </p:nvGrpSpPr>
        <p:grpSpPr>
          <a:xfrm>
            <a:off x="1950106" y="3274063"/>
            <a:ext cx="131133" cy="55793"/>
            <a:chOff x="1098327" y="5105113"/>
            <a:chExt cx="204470" cy="86995"/>
          </a:xfrm>
        </p:grpSpPr>
        <p:pic>
          <p:nvPicPr>
            <p:cNvPr id="115" name="object 115"/>
            <p:cNvPicPr/>
            <p:nvPr/>
          </p:nvPicPr>
          <p:blipFill>
            <a:blip r:embed="rId62" cstate="print"/>
            <a:stretch>
              <a:fillRect/>
            </a:stretch>
          </p:blipFill>
          <p:spPr>
            <a:xfrm>
              <a:off x="1098327" y="5105114"/>
              <a:ext cx="134207" cy="86963"/>
            </a:xfrm>
            <a:prstGeom prst="rect">
              <a:avLst/>
            </a:prstGeom>
          </p:spPr>
        </p:pic>
        <p:sp>
          <p:nvSpPr>
            <p:cNvPr id="116" name="object 116"/>
            <p:cNvSpPr/>
            <p:nvPr/>
          </p:nvSpPr>
          <p:spPr>
            <a:xfrm>
              <a:off x="1252347" y="5105113"/>
              <a:ext cx="50800" cy="85725"/>
            </a:xfrm>
            <a:custGeom>
              <a:avLst/>
              <a:gdLst/>
              <a:ahLst/>
              <a:cxnLst/>
              <a:rect l="l" t="t" r="r" b="b"/>
              <a:pathLst>
                <a:path w="50800" h="85725">
                  <a:moveTo>
                    <a:pt x="50387" y="85439"/>
                  </a:moveTo>
                  <a:lnTo>
                    <a:pt x="0" y="85439"/>
                  </a:lnTo>
                  <a:lnTo>
                    <a:pt x="0" y="0"/>
                  </a:lnTo>
                  <a:lnTo>
                    <a:pt x="12287" y="0"/>
                  </a:lnTo>
                  <a:lnTo>
                    <a:pt x="12287" y="76295"/>
                  </a:lnTo>
                  <a:lnTo>
                    <a:pt x="50387" y="76295"/>
                  </a:lnTo>
                  <a:lnTo>
                    <a:pt x="50387" y="85439"/>
                  </a:lnTo>
                  <a:close/>
                </a:path>
              </a:pathLst>
            </a:custGeom>
            <a:solidFill>
              <a:srgbClr val="000000"/>
            </a:solidFill>
          </p:spPr>
          <p:txBody>
            <a:bodyPr wrap="square" lIns="0" tIns="0" rIns="0" bIns="0" rtlCol="0"/>
            <a:lstStyle/>
            <a:p>
              <a:endParaRPr sz="1154"/>
            </a:p>
          </p:txBody>
        </p:sp>
      </p:grpSp>
      <p:pic>
        <p:nvPicPr>
          <p:cNvPr id="117" name="object 117"/>
          <p:cNvPicPr/>
          <p:nvPr/>
        </p:nvPicPr>
        <p:blipFill>
          <a:blip r:embed="rId63" cstate="print"/>
          <a:stretch>
            <a:fillRect/>
          </a:stretch>
        </p:blipFill>
        <p:spPr>
          <a:xfrm>
            <a:off x="2841423" y="2957818"/>
            <a:ext cx="323820" cy="683438"/>
          </a:xfrm>
          <a:prstGeom prst="rect">
            <a:avLst/>
          </a:prstGeom>
        </p:spPr>
      </p:pic>
      <p:sp>
        <p:nvSpPr>
          <p:cNvPr id="118" name="object 118"/>
          <p:cNvSpPr/>
          <p:nvPr/>
        </p:nvSpPr>
        <p:spPr>
          <a:xfrm>
            <a:off x="1952057" y="3377793"/>
            <a:ext cx="364077" cy="56200"/>
          </a:xfrm>
          <a:custGeom>
            <a:avLst/>
            <a:gdLst/>
            <a:ahLst/>
            <a:cxnLst/>
            <a:rect l="l" t="t" r="r" b="b"/>
            <a:pathLst>
              <a:path w="567689" h="87629">
                <a:moveTo>
                  <a:pt x="57912" y="85534"/>
                </a:moveTo>
                <a:lnTo>
                  <a:pt x="22860" y="41236"/>
                </a:lnTo>
                <a:lnTo>
                  <a:pt x="56388" y="0"/>
                </a:lnTo>
                <a:lnTo>
                  <a:pt x="42672" y="0"/>
                </a:lnTo>
                <a:lnTo>
                  <a:pt x="12192" y="39712"/>
                </a:lnTo>
                <a:lnTo>
                  <a:pt x="12192" y="0"/>
                </a:lnTo>
                <a:lnTo>
                  <a:pt x="0" y="0"/>
                </a:lnTo>
                <a:lnTo>
                  <a:pt x="0" y="85534"/>
                </a:lnTo>
                <a:lnTo>
                  <a:pt x="12192" y="85534"/>
                </a:lnTo>
                <a:lnTo>
                  <a:pt x="12192" y="44284"/>
                </a:lnTo>
                <a:lnTo>
                  <a:pt x="44196" y="85534"/>
                </a:lnTo>
                <a:lnTo>
                  <a:pt x="57912" y="85534"/>
                </a:lnTo>
                <a:close/>
              </a:path>
              <a:path w="567689" h="87629">
                <a:moveTo>
                  <a:pt x="125056" y="1524"/>
                </a:moveTo>
                <a:lnTo>
                  <a:pt x="76288" y="1524"/>
                </a:lnTo>
                <a:lnTo>
                  <a:pt x="76288" y="85534"/>
                </a:lnTo>
                <a:lnTo>
                  <a:pt x="125056" y="85534"/>
                </a:lnTo>
                <a:lnTo>
                  <a:pt x="125056" y="76288"/>
                </a:lnTo>
                <a:lnTo>
                  <a:pt x="88480" y="76288"/>
                </a:lnTo>
                <a:lnTo>
                  <a:pt x="88480" y="47332"/>
                </a:lnTo>
                <a:lnTo>
                  <a:pt x="123532" y="47332"/>
                </a:lnTo>
                <a:lnTo>
                  <a:pt x="123532" y="36664"/>
                </a:lnTo>
                <a:lnTo>
                  <a:pt x="88480" y="36664"/>
                </a:lnTo>
                <a:lnTo>
                  <a:pt x="88480" y="10668"/>
                </a:lnTo>
                <a:lnTo>
                  <a:pt x="125056" y="10668"/>
                </a:lnTo>
                <a:lnTo>
                  <a:pt x="125056" y="1524"/>
                </a:lnTo>
                <a:close/>
              </a:path>
              <a:path w="567689" h="87629">
                <a:moveTo>
                  <a:pt x="210502" y="88"/>
                </a:moveTo>
                <a:lnTo>
                  <a:pt x="196786" y="88"/>
                </a:lnTo>
                <a:lnTo>
                  <a:pt x="180022" y="33616"/>
                </a:lnTo>
                <a:lnTo>
                  <a:pt x="173926" y="44284"/>
                </a:lnTo>
                <a:lnTo>
                  <a:pt x="167830" y="32092"/>
                </a:lnTo>
                <a:lnTo>
                  <a:pt x="150964" y="88"/>
                </a:lnTo>
                <a:lnTo>
                  <a:pt x="135724" y="88"/>
                </a:lnTo>
                <a:lnTo>
                  <a:pt x="167830" y="55054"/>
                </a:lnTo>
                <a:lnTo>
                  <a:pt x="167830" y="85534"/>
                </a:lnTo>
                <a:lnTo>
                  <a:pt x="178498" y="85534"/>
                </a:lnTo>
                <a:lnTo>
                  <a:pt x="178498" y="55054"/>
                </a:lnTo>
                <a:lnTo>
                  <a:pt x="210502" y="88"/>
                </a:lnTo>
                <a:close/>
              </a:path>
              <a:path w="567689" h="87629">
                <a:moveTo>
                  <a:pt x="280708" y="88"/>
                </a:moveTo>
                <a:lnTo>
                  <a:pt x="270040" y="88"/>
                </a:lnTo>
                <a:lnTo>
                  <a:pt x="266992" y="62674"/>
                </a:lnTo>
                <a:lnTo>
                  <a:pt x="265468" y="74866"/>
                </a:lnTo>
                <a:lnTo>
                  <a:pt x="262420" y="62674"/>
                </a:lnTo>
                <a:lnTo>
                  <a:pt x="250228" y="29044"/>
                </a:lnTo>
                <a:lnTo>
                  <a:pt x="242506" y="29044"/>
                </a:lnTo>
                <a:lnTo>
                  <a:pt x="227266" y="74866"/>
                </a:lnTo>
                <a:lnTo>
                  <a:pt x="227266" y="58102"/>
                </a:lnTo>
                <a:lnTo>
                  <a:pt x="224218" y="88"/>
                </a:lnTo>
                <a:lnTo>
                  <a:pt x="212026" y="88"/>
                </a:lnTo>
                <a:lnTo>
                  <a:pt x="218122" y="85534"/>
                </a:lnTo>
                <a:lnTo>
                  <a:pt x="233362" y="85534"/>
                </a:lnTo>
                <a:lnTo>
                  <a:pt x="242506" y="56578"/>
                </a:lnTo>
                <a:lnTo>
                  <a:pt x="245554" y="45808"/>
                </a:lnTo>
                <a:lnTo>
                  <a:pt x="248602" y="55054"/>
                </a:lnTo>
                <a:lnTo>
                  <a:pt x="259372" y="85534"/>
                </a:lnTo>
                <a:lnTo>
                  <a:pt x="274612" y="85534"/>
                </a:lnTo>
                <a:lnTo>
                  <a:pt x="280708" y="88"/>
                </a:lnTo>
                <a:close/>
              </a:path>
              <a:path w="567689" h="87629">
                <a:moveTo>
                  <a:pt x="352425" y="30568"/>
                </a:moveTo>
                <a:lnTo>
                  <a:pt x="350901" y="24472"/>
                </a:lnTo>
                <a:lnTo>
                  <a:pt x="347853" y="15328"/>
                </a:lnTo>
                <a:lnTo>
                  <a:pt x="344805" y="10756"/>
                </a:lnTo>
                <a:lnTo>
                  <a:pt x="343230" y="9232"/>
                </a:lnTo>
                <a:lnTo>
                  <a:pt x="341668" y="7708"/>
                </a:lnTo>
                <a:lnTo>
                  <a:pt x="340144" y="6184"/>
                </a:lnTo>
                <a:lnTo>
                  <a:pt x="340144" y="30568"/>
                </a:lnTo>
                <a:lnTo>
                  <a:pt x="340144" y="56578"/>
                </a:lnTo>
                <a:lnTo>
                  <a:pt x="338620" y="61150"/>
                </a:lnTo>
                <a:lnTo>
                  <a:pt x="334048" y="70294"/>
                </a:lnTo>
                <a:lnTo>
                  <a:pt x="329476" y="74866"/>
                </a:lnTo>
                <a:lnTo>
                  <a:pt x="326428" y="76390"/>
                </a:lnTo>
                <a:lnTo>
                  <a:pt x="312712" y="76390"/>
                </a:lnTo>
                <a:lnTo>
                  <a:pt x="309664" y="74866"/>
                </a:lnTo>
                <a:lnTo>
                  <a:pt x="305092" y="70294"/>
                </a:lnTo>
                <a:lnTo>
                  <a:pt x="300520" y="61150"/>
                </a:lnTo>
                <a:lnTo>
                  <a:pt x="300520" y="56578"/>
                </a:lnTo>
                <a:lnTo>
                  <a:pt x="298996" y="51904"/>
                </a:lnTo>
                <a:lnTo>
                  <a:pt x="298996" y="33616"/>
                </a:lnTo>
                <a:lnTo>
                  <a:pt x="300520" y="30568"/>
                </a:lnTo>
                <a:lnTo>
                  <a:pt x="300520" y="25996"/>
                </a:lnTo>
                <a:lnTo>
                  <a:pt x="305092" y="16852"/>
                </a:lnTo>
                <a:lnTo>
                  <a:pt x="309664" y="12280"/>
                </a:lnTo>
                <a:lnTo>
                  <a:pt x="315760" y="9232"/>
                </a:lnTo>
                <a:lnTo>
                  <a:pt x="323380" y="9232"/>
                </a:lnTo>
                <a:lnTo>
                  <a:pt x="332524" y="13804"/>
                </a:lnTo>
                <a:lnTo>
                  <a:pt x="335572" y="19900"/>
                </a:lnTo>
                <a:lnTo>
                  <a:pt x="337096" y="21424"/>
                </a:lnTo>
                <a:lnTo>
                  <a:pt x="340144" y="30568"/>
                </a:lnTo>
                <a:lnTo>
                  <a:pt x="340144" y="6184"/>
                </a:lnTo>
                <a:lnTo>
                  <a:pt x="338620" y="4660"/>
                </a:lnTo>
                <a:lnTo>
                  <a:pt x="334048" y="3136"/>
                </a:lnTo>
                <a:lnTo>
                  <a:pt x="331000" y="88"/>
                </a:lnTo>
                <a:lnTo>
                  <a:pt x="311188" y="88"/>
                </a:lnTo>
                <a:lnTo>
                  <a:pt x="306616" y="1612"/>
                </a:lnTo>
                <a:lnTo>
                  <a:pt x="303568" y="4660"/>
                </a:lnTo>
                <a:lnTo>
                  <a:pt x="298996" y="6184"/>
                </a:lnTo>
                <a:lnTo>
                  <a:pt x="295948" y="10756"/>
                </a:lnTo>
                <a:lnTo>
                  <a:pt x="292900" y="13804"/>
                </a:lnTo>
                <a:lnTo>
                  <a:pt x="291376" y="18376"/>
                </a:lnTo>
                <a:lnTo>
                  <a:pt x="289852" y="24472"/>
                </a:lnTo>
                <a:lnTo>
                  <a:pt x="288328" y="29044"/>
                </a:lnTo>
                <a:lnTo>
                  <a:pt x="286804" y="36664"/>
                </a:lnTo>
                <a:lnTo>
                  <a:pt x="286804" y="56578"/>
                </a:lnTo>
                <a:lnTo>
                  <a:pt x="288328" y="62674"/>
                </a:lnTo>
                <a:lnTo>
                  <a:pt x="291376" y="71818"/>
                </a:lnTo>
                <a:lnTo>
                  <a:pt x="294424" y="74866"/>
                </a:lnTo>
                <a:lnTo>
                  <a:pt x="297472" y="79438"/>
                </a:lnTo>
                <a:lnTo>
                  <a:pt x="300520" y="82486"/>
                </a:lnTo>
                <a:lnTo>
                  <a:pt x="305092" y="84010"/>
                </a:lnTo>
                <a:lnTo>
                  <a:pt x="308140" y="85534"/>
                </a:lnTo>
                <a:lnTo>
                  <a:pt x="314236" y="87058"/>
                </a:lnTo>
                <a:lnTo>
                  <a:pt x="323380" y="87058"/>
                </a:lnTo>
                <a:lnTo>
                  <a:pt x="332524" y="84010"/>
                </a:lnTo>
                <a:lnTo>
                  <a:pt x="335572" y="82486"/>
                </a:lnTo>
                <a:lnTo>
                  <a:pt x="340144" y="79438"/>
                </a:lnTo>
                <a:lnTo>
                  <a:pt x="343192" y="76390"/>
                </a:lnTo>
                <a:lnTo>
                  <a:pt x="346329" y="73342"/>
                </a:lnTo>
                <a:lnTo>
                  <a:pt x="347853" y="68770"/>
                </a:lnTo>
                <a:lnTo>
                  <a:pt x="349377" y="62674"/>
                </a:lnTo>
                <a:lnTo>
                  <a:pt x="352425" y="56578"/>
                </a:lnTo>
                <a:lnTo>
                  <a:pt x="352425" y="30568"/>
                </a:lnTo>
                <a:close/>
              </a:path>
              <a:path w="567689" h="87629">
                <a:moveTo>
                  <a:pt x="424053" y="85534"/>
                </a:moveTo>
                <a:lnTo>
                  <a:pt x="411861" y="58102"/>
                </a:lnTo>
                <a:lnTo>
                  <a:pt x="408813" y="55054"/>
                </a:lnTo>
                <a:lnTo>
                  <a:pt x="407289" y="51904"/>
                </a:lnTo>
                <a:lnTo>
                  <a:pt x="405765" y="48856"/>
                </a:lnTo>
                <a:lnTo>
                  <a:pt x="404241" y="47332"/>
                </a:lnTo>
                <a:lnTo>
                  <a:pt x="402717" y="45808"/>
                </a:lnTo>
                <a:lnTo>
                  <a:pt x="399669" y="45808"/>
                </a:lnTo>
                <a:lnTo>
                  <a:pt x="405765" y="42760"/>
                </a:lnTo>
                <a:lnTo>
                  <a:pt x="407289" y="42760"/>
                </a:lnTo>
                <a:lnTo>
                  <a:pt x="410337" y="41236"/>
                </a:lnTo>
                <a:lnTo>
                  <a:pt x="411861" y="39712"/>
                </a:lnTo>
                <a:lnTo>
                  <a:pt x="412623" y="38188"/>
                </a:lnTo>
                <a:lnTo>
                  <a:pt x="413385" y="36664"/>
                </a:lnTo>
                <a:lnTo>
                  <a:pt x="416433" y="33616"/>
                </a:lnTo>
                <a:lnTo>
                  <a:pt x="416433" y="30568"/>
                </a:lnTo>
                <a:lnTo>
                  <a:pt x="417957" y="29044"/>
                </a:lnTo>
                <a:lnTo>
                  <a:pt x="417957" y="16852"/>
                </a:lnTo>
                <a:lnTo>
                  <a:pt x="414909" y="10756"/>
                </a:lnTo>
                <a:lnTo>
                  <a:pt x="413385" y="9232"/>
                </a:lnTo>
                <a:lnTo>
                  <a:pt x="411861" y="6184"/>
                </a:lnTo>
                <a:lnTo>
                  <a:pt x="405765" y="3136"/>
                </a:lnTo>
                <a:lnTo>
                  <a:pt x="405765" y="19900"/>
                </a:lnTo>
                <a:lnTo>
                  <a:pt x="405765" y="29044"/>
                </a:lnTo>
                <a:lnTo>
                  <a:pt x="404241" y="30568"/>
                </a:lnTo>
                <a:lnTo>
                  <a:pt x="404241" y="32092"/>
                </a:lnTo>
                <a:lnTo>
                  <a:pt x="399669" y="36664"/>
                </a:lnTo>
                <a:lnTo>
                  <a:pt x="398145" y="36664"/>
                </a:lnTo>
                <a:lnTo>
                  <a:pt x="395097" y="38188"/>
                </a:lnTo>
                <a:lnTo>
                  <a:pt x="378333" y="38188"/>
                </a:lnTo>
                <a:lnTo>
                  <a:pt x="378333" y="10756"/>
                </a:lnTo>
                <a:lnTo>
                  <a:pt x="395097" y="10756"/>
                </a:lnTo>
                <a:lnTo>
                  <a:pt x="399669" y="12280"/>
                </a:lnTo>
                <a:lnTo>
                  <a:pt x="404241" y="16852"/>
                </a:lnTo>
                <a:lnTo>
                  <a:pt x="405765" y="19900"/>
                </a:lnTo>
                <a:lnTo>
                  <a:pt x="405765" y="3136"/>
                </a:lnTo>
                <a:lnTo>
                  <a:pt x="402717" y="3136"/>
                </a:lnTo>
                <a:lnTo>
                  <a:pt x="399669" y="1612"/>
                </a:lnTo>
                <a:lnTo>
                  <a:pt x="395097" y="88"/>
                </a:lnTo>
                <a:lnTo>
                  <a:pt x="367665" y="88"/>
                </a:lnTo>
                <a:lnTo>
                  <a:pt x="367665" y="85534"/>
                </a:lnTo>
                <a:lnTo>
                  <a:pt x="378333" y="85534"/>
                </a:lnTo>
                <a:lnTo>
                  <a:pt x="378333" y="47332"/>
                </a:lnTo>
                <a:lnTo>
                  <a:pt x="385953" y="47332"/>
                </a:lnTo>
                <a:lnTo>
                  <a:pt x="387477" y="48856"/>
                </a:lnTo>
                <a:lnTo>
                  <a:pt x="392049" y="48856"/>
                </a:lnTo>
                <a:lnTo>
                  <a:pt x="392049" y="50380"/>
                </a:lnTo>
                <a:lnTo>
                  <a:pt x="393573" y="50380"/>
                </a:lnTo>
                <a:lnTo>
                  <a:pt x="396621" y="53428"/>
                </a:lnTo>
                <a:lnTo>
                  <a:pt x="396621" y="55054"/>
                </a:lnTo>
                <a:lnTo>
                  <a:pt x="398145" y="56578"/>
                </a:lnTo>
                <a:lnTo>
                  <a:pt x="398145" y="58102"/>
                </a:lnTo>
                <a:lnTo>
                  <a:pt x="411861" y="85534"/>
                </a:lnTo>
                <a:lnTo>
                  <a:pt x="424053" y="85534"/>
                </a:lnTo>
                <a:close/>
              </a:path>
              <a:path w="567689" h="87629">
                <a:moveTo>
                  <a:pt x="498830" y="42760"/>
                </a:moveTo>
                <a:lnTo>
                  <a:pt x="486625" y="9563"/>
                </a:lnTo>
                <a:lnTo>
                  <a:pt x="486625" y="36664"/>
                </a:lnTo>
                <a:lnTo>
                  <a:pt x="486625" y="42760"/>
                </a:lnTo>
                <a:lnTo>
                  <a:pt x="484657" y="57708"/>
                </a:lnTo>
                <a:lnTo>
                  <a:pt x="478815" y="68186"/>
                </a:lnTo>
                <a:lnTo>
                  <a:pt x="469277" y="74358"/>
                </a:lnTo>
                <a:lnTo>
                  <a:pt x="456145" y="76390"/>
                </a:lnTo>
                <a:lnTo>
                  <a:pt x="448525" y="76390"/>
                </a:lnTo>
                <a:lnTo>
                  <a:pt x="448525" y="10756"/>
                </a:lnTo>
                <a:lnTo>
                  <a:pt x="466813" y="10756"/>
                </a:lnTo>
                <a:lnTo>
                  <a:pt x="469861" y="12280"/>
                </a:lnTo>
                <a:lnTo>
                  <a:pt x="474433" y="13804"/>
                </a:lnTo>
                <a:lnTo>
                  <a:pt x="477481" y="15328"/>
                </a:lnTo>
                <a:lnTo>
                  <a:pt x="479005" y="18376"/>
                </a:lnTo>
                <a:lnTo>
                  <a:pt x="482053" y="19900"/>
                </a:lnTo>
                <a:lnTo>
                  <a:pt x="483577" y="24472"/>
                </a:lnTo>
                <a:lnTo>
                  <a:pt x="483577" y="27520"/>
                </a:lnTo>
                <a:lnTo>
                  <a:pt x="486625" y="36664"/>
                </a:lnTo>
                <a:lnTo>
                  <a:pt x="486625" y="9563"/>
                </a:lnTo>
                <a:lnTo>
                  <a:pt x="482777" y="6527"/>
                </a:lnTo>
                <a:lnTo>
                  <a:pt x="475957" y="3136"/>
                </a:lnTo>
                <a:lnTo>
                  <a:pt x="468007" y="901"/>
                </a:lnTo>
                <a:lnTo>
                  <a:pt x="459193" y="88"/>
                </a:lnTo>
                <a:lnTo>
                  <a:pt x="436245" y="88"/>
                </a:lnTo>
                <a:lnTo>
                  <a:pt x="436245" y="85534"/>
                </a:lnTo>
                <a:lnTo>
                  <a:pt x="465289" y="85534"/>
                </a:lnTo>
                <a:lnTo>
                  <a:pt x="469861" y="84010"/>
                </a:lnTo>
                <a:lnTo>
                  <a:pt x="472909" y="84010"/>
                </a:lnTo>
                <a:lnTo>
                  <a:pt x="477481" y="82486"/>
                </a:lnTo>
                <a:lnTo>
                  <a:pt x="480529" y="79438"/>
                </a:lnTo>
                <a:lnTo>
                  <a:pt x="486625" y="76390"/>
                </a:lnTo>
                <a:lnTo>
                  <a:pt x="488149" y="73342"/>
                </a:lnTo>
                <a:lnTo>
                  <a:pt x="491197" y="70294"/>
                </a:lnTo>
                <a:lnTo>
                  <a:pt x="495769" y="61150"/>
                </a:lnTo>
                <a:lnTo>
                  <a:pt x="495769" y="58102"/>
                </a:lnTo>
                <a:lnTo>
                  <a:pt x="497293" y="53428"/>
                </a:lnTo>
                <a:lnTo>
                  <a:pt x="497293" y="50380"/>
                </a:lnTo>
                <a:lnTo>
                  <a:pt x="498830" y="45808"/>
                </a:lnTo>
                <a:lnTo>
                  <a:pt x="498830" y="42760"/>
                </a:lnTo>
                <a:close/>
              </a:path>
              <a:path w="567689" h="87629">
                <a:moveTo>
                  <a:pt x="567499" y="56578"/>
                </a:moveTo>
                <a:lnTo>
                  <a:pt x="565975" y="53428"/>
                </a:lnTo>
                <a:lnTo>
                  <a:pt x="564451" y="51904"/>
                </a:lnTo>
                <a:lnTo>
                  <a:pt x="562927" y="48856"/>
                </a:lnTo>
                <a:lnTo>
                  <a:pt x="561403" y="47332"/>
                </a:lnTo>
                <a:lnTo>
                  <a:pt x="558355" y="45808"/>
                </a:lnTo>
                <a:lnTo>
                  <a:pt x="556831" y="44284"/>
                </a:lnTo>
                <a:lnTo>
                  <a:pt x="547687" y="39712"/>
                </a:lnTo>
                <a:lnTo>
                  <a:pt x="546163" y="39712"/>
                </a:lnTo>
                <a:lnTo>
                  <a:pt x="537019" y="35140"/>
                </a:lnTo>
                <a:lnTo>
                  <a:pt x="533971" y="35140"/>
                </a:lnTo>
                <a:lnTo>
                  <a:pt x="532447" y="33616"/>
                </a:lnTo>
                <a:lnTo>
                  <a:pt x="529310" y="32092"/>
                </a:lnTo>
                <a:lnTo>
                  <a:pt x="523214" y="25996"/>
                </a:lnTo>
                <a:lnTo>
                  <a:pt x="523214" y="18376"/>
                </a:lnTo>
                <a:lnTo>
                  <a:pt x="524738" y="15328"/>
                </a:lnTo>
                <a:lnTo>
                  <a:pt x="527786" y="12280"/>
                </a:lnTo>
                <a:lnTo>
                  <a:pt x="530923" y="10756"/>
                </a:lnTo>
                <a:lnTo>
                  <a:pt x="535495" y="9232"/>
                </a:lnTo>
                <a:lnTo>
                  <a:pt x="549211" y="9232"/>
                </a:lnTo>
                <a:lnTo>
                  <a:pt x="552259" y="10756"/>
                </a:lnTo>
                <a:lnTo>
                  <a:pt x="555307" y="10756"/>
                </a:lnTo>
                <a:lnTo>
                  <a:pt x="558355" y="12280"/>
                </a:lnTo>
                <a:lnTo>
                  <a:pt x="562927" y="12280"/>
                </a:lnTo>
                <a:lnTo>
                  <a:pt x="562927" y="1612"/>
                </a:lnTo>
                <a:lnTo>
                  <a:pt x="556831" y="1612"/>
                </a:lnTo>
                <a:lnTo>
                  <a:pt x="555307" y="88"/>
                </a:lnTo>
                <a:lnTo>
                  <a:pt x="532447" y="88"/>
                </a:lnTo>
                <a:lnTo>
                  <a:pt x="527786" y="1612"/>
                </a:lnTo>
                <a:lnTo>
                  <a:pt x="518642" y="6184"/>
                </a:lnTo>
                <a:lnTo>
                  <a:pt x="515594" y="9232"/>
                </a:lnTo>
                <a:lnTo>
                  <a:pt x="514070" y="12280"/>
                </a:lnTo>
                <a:lnTo>
                  <a:pt x="512546" y="13804"/>
                </a:lnTo>
                <a:lnTo>
                  <a:pt x="511022" y="16852"/>
                </a:lnTo>
                <a:lnTo>
                  <a:pt x="511022" y="29044"/>
                </a:lnTo>
                <a:lnTo>
                  <a:pt x="512546" y="32092"/>
                </a:lnTo>
                <a:lnTo>
                  <a:pt x="514070" y="33616"/>
                </a:lnTo>
                <a:lnTo>
                  <a:pt x="515594" y="36664"/>
                </a:lnTo>
                <a:lnTo>
                  <a:pt x="518642" y="38188"/>
                </a:lnTo>
                <a:lnTo>
                  <a:pt x="521690" y="41236"/>
                </a:lnTo>
                <a:lnTo>
                  <a:pt x="530923" y="45808"/>
                </a:lnTo>
                <a:lnTo>
                  <a:pt x="533971" y="45808"/>
                </a:lnTo>
                <a:lnTo>
                  <a:pt x="535495" y="47332"/>
                </a:lnTo>
                <a:lnTo>
                  <a:pt x="541591" y="50380"/>
                </a:lnTo>
                <a:lnTo>
                  <a:pt x="544639" y="50380"/>
                </a:lnTo>
                <a:lnTo>
                  <a:pt x="546163" y="51904"/>
                </a:lnTo>
                <a:lnTo>
                  <a:pt x="549211" y="53428"/>
                </a:lnTo>
                <a:lnTo>
                  <a:pt x="555307" y="59626"/>
                </a:lnTo>
                <a:lnTo>
                  <a:pt x="555307" y="67246"/>
                </a:lnTo>
                <a:lnTo>
                  <a:pt x="553783" y="68770"/>
                </a:lnTo>
                <a:lnTo>
                  <a:pt x="553783" y="70294"/>
                </a:lnTo>
                <a:lnTo>
                  <a:pt x="549211" y="74866"/>
                </a:lnTo>
                <a:lnTo>
                  <a:pt x="547687" y="74866"/>
                </a:lnTo>
                <a:lnTo>
                  <a:pt x="544639" y="76390"/>
                </a:lnTo>
                <a:lnTo>
                  <a:pt x="520166" y="76390"/>
                </a:lnTo>
                <a:lnTo>
                  <a:pt x="517118" y="74866"/>
                </a:lnTo>
                <a:lnTo>
                  <a:pt x="512546" y="74866"/>
                </a:lnTo>
                <a:lnTo>
                  <a:pt x="509498" y="73342"/>
                </a:lnTo>
                <a:lnTo>
                  <a:pt x="509498" y="84010"/>
                </a:lnTo>
                <a:lnTo>
                  <a:pt x="511022" y="84010"/>
                </a:lnTo>
                <a:lnTo>
                  <a:pt x="512546" y="85534"/>
                </a:lnTo>
                <a:lnTo>
                  <a:pt x="520166" y="85534"/>
                </a:lnTo>
                <a:lnTo>
                  <a:pt x="523214" y="87058"/>
                </a:lnTo>
                <a:lnTo>
                  <a:pt x="543115" y="87058"/>
                </a:lnTo>
                <a:lnTo>
                  <a:pt x="552259" y="84010"/>
                </a:lnTo>
                <a:lnTo>
                  <a:pt x="561403" y="79438"/>
                </a:lnTo>
                <a:lnTo>
                  <a:pt x="562927" y="76390"/>
                </a:lnTo>
                <a:lnTo>
                  <a:pt x="565975" y="73342"/>
                </a:lnTo>
                <a:lnTo>
                  <a:pt x="567499" y="70294"/>
                </a:lnTo>
                <a:lnTo>
                  <a:pt x="567499" y="62674"/>
                </a:lnTo>
                <a:lnTo>
                  <a:pt x="567499" y="56578"/>
                </a:lnTo>
                <a:close/>
              </a:path>
            </a:pathLst>
          </a:custGeom>
          <a:solidFill>
            <a:srgbClr val="000000"/>
          </a:solidFill>
        </p:spPr>
        <p:txBody>
          <a:bodyPr wrap="square" lIns="0" tIns="0" rIns="0" bIns="0" rtlCol="0"/>
          <a:lstStyle/>
          <a:p>
            <a:endParaRPr sz="1154"/>
          </a:p>
        </p:txBody>
      </p:sp>
      <p:sp>
        <p:nvSpPr>
          <p:cNvPr id="119" name="object 119"/>
          <p:cNvSpPr/>
          <p:nvPr/>
        </p:nvSpPr>
        <p:spPr>
          <a:xfrm>
            <a:off x="1949060" y="3481575"/>
            <a:ext cx="373036" cy="56200"/>
          </a:xfrm>
          <a:custGeom>
            <a:avLst/>
            <a:gdLst/>
            <a:ahLst/>
            <a:cxnLst/>
            <a:rect l="l" t="t" r="r" b="b"/>
            <a:pathLst>
              <a:path w="581660" h="87629">
                <a:moveTo>
                  <a:pt x="62585" y="1625"/>
                </a:moveTo>
                <a:lnTo>
                  <a:pt x="0" y="1625"/>
                </a:lnTo>
                <a:lnTo>
                  <a:pt x="0" y="10769"/>
                </a:lnTo>
                <a:lnTo>
                  <a:pt x="25908" y="10769"/>
                </a:lnTo>
                <a:lnTo>
                  <a:pt x="25908" y="85534"/>
                </a:lnTo>
                <a:lnTo>
                  <a:pt x="38100" y="85534"/>
                </a:lnTo>
                <a:lnTo>
                  <a:pt x="38100" y="10769"/>
                </a:lnTo>
                <a:lnTo>
                  <a:pt x="62585" y="10769"/>
                </a:lnTo>
                <a:lnTo>
                  <a:pt x="62585" y="1625"/>
                </a:lnTo>
                <a:close/>
              </a:path>
              <a:path w="581660" h="87629">
                <a:moveTo>
                  <a:pt x="140411" y="85534"/>
                </a:moveTo>
                <a:lnTo>
                  <a:pt x="134429" y="67246"/>
                </a:lnTo>
                <a:lnTo>
                  <a:pt x="130924" y="56489"/>
                </a:lnTo>
                <a:lnTo>
                  <a:pt x="119075" y="20231"/>
                </a:lnTo>
                <a:lnTo>
                  <a:pt x="119075" y="56489"/>
                </a:lnTo>
                <a:lnTo>
                  <a:pt x="90119" y="56489"/>
                </a:lnTo>
                <a:lnTo>
                  <a:pt x="103835" y="12293"/>
                </a:lnTo>
                <a:lnTo>
                  <a:pt x="119075" y="56489"/>
                </a:lnTo>
                <a:lnTo>
                  <a:pt x="119075" y="20231"/>
                </a:lnTo>
                <a:lnTo>
                  <a:pt x="116484" y="12293"/>
                </a:lnTo>
                <a:lnTo>
                  <a:pt x="112979" y="1524"/>
                </a:lnTo>
                <a:lnTo>
                  <a:pt x="96215" y="1524"/>
                </a:lnTo>
                <a:lnTo>
                  <a:pt x="68783" y="85534"/>
                </a:lnTo>
                <a:lnTo>
                  <a:pt x="80975" y="85534"/>
                </a:lnTo>
                <a:lnTo>
                  <a:pt x="87071" y="67246"/>
                </a:lnTo>
                <a:lnTo>
                  <a:pt x="122123" y="67246"/>
                </a:lnTo>
                <a:lnTo>
                  <a:pt x="128219" y="85534"/>
                </a:lnTo>
                <a:lnTo>
                  <a:pt x="140411" y="85534"/>
                </a:lnTo>
                <a:close/>
              </a:path>
              <a:path w="581660" h="87629">
                <a:moveTo>
                  <a:pt x="213652" y="85534"/>
                </a:moveTo>
                <a:lnTo>
                  <a:pt x="184696" y="42773"/>
                </a:lnTo>
                <a:lnTo>
                  <a:pt x="210604" y="1524"/>
                </a:lnTo>
                <a:lnTo>
                  <a:pt x="196888" y="1524"/>
                </a:lnTo>
                <a:lnTo>
                  <a:pt x="178600" y="33629"/>
                </a:lnTo>
                <a:lnTo>
                  <a:pt x="158699" y="1524"/>
                </a:lnTo>
                <a:lnTo>
                  <a:pt x="144983" y="1524"/>
                </a:lnTo>
                <a:lnTo>
                  <a:pt x="170980" y="42773"/>
                </a:lnTo>
                <a:lnTo>
                  <a:pt x="141935" y="85534"/>
                </a:lnTo>
                <a:lnTo>
                  <a:pt x="157175" y="85534"/>
                </a:lnTo>
                <a:lnTo>
                  <a:pt x="177076" y="51917"/>
                </a:lnTo>
                <a:lnTo>
                  <a:pt x="198412" y="85534"/>
                </a:lnTo>
                <a:lnTo>
                  <a:pt x="213652" y="85534"/>
                </a:lnTo>
                <a:close/>
              </a:path>
              <a:path w="581660" h="87629">
                <a:moveTo>
                  <a:pt x="283857" y="30581"/>
                </a:moveTo>
                <a:lnTo>
                  <a:pt x="282333" y="24485"/>
                </a:lnTo>
                <a:lnTo>
                  <a:pt x="279285" y="15341"/>
                </a:lnTo>
                <a:lnTo>
                  <a:pt x="276237" y="10769"/>
                </a:lnTo>
                <a:lnTo>
                  <a:pt x="271665" y="6197"/>
                </a:lnTo>
                <a:lnTo>
                  <a:pt x="271665" y="30581"/>
                </a:lnTo>
                <a:lnTo>
                  <a:pt x="271665" y="56489"/>
                </a:lnTo>
                <a:lnTo>
                  <a:pt x="270141" y="61150"/>
                </a:lnTo>
                <a:lnTo>
                  <a:pt x="265569" y="70294"/>
                </a:lnTo>
                <a:lnTo>
                  <a:pt x="260997" y="74866"/>
                </a:lnTo>
                <a:lnTo>
                  <a:pt x="254901" y="77914"/>
                </a:lnTo>
                <a:lnTo>
                  <a:pt x="247180" y="77914"/>
                </a:lnTo>
                <a:lnTo>
                  <a:pt x="241084" y="74866"/>
                </a:lnTo>
                <a:lnTo>
                  <a:pt x="236512" y="70294"/>
                </a:lnTo>
                <a:lnTo>
                  <a:pt x="231940" y="61150"/>
                </a:lnTo>
                <a:lnTo>
                  <a:pt x="231940" y="56489"/>
                </a:lnTo>
                <a:lnTo>
                  <a:pt x="230416" y="53441"/>
                </a:lnTo>
                <a:lnTo>
                  <a:pt x="230416" y="35153"/>
                </a:lnTo>
                <a:lnTo>
                  <a:pt x="231940" y="30581"/>
                </a:lnTo>
                <a:lnTo>
                  <a:pt x="231940" y="26009"/>
                </a:lnTo>
                <a:lnTo>
                  <a:pt x="236512" y="16865"/>
                </a:lnTo>
                <a:lnTo>
                  <a:pt x="241084" y="12293"/>
                </a:lnTo>
                <a:lnTo>
                  <a:pt x="244132" y="10769"/>
                </a:lnTo>
                <a:lnTo>
                  <a:pt x="257949" y="10769"/>
                </a:lnTo>
                <a:lnTo>
                  <a:pt x="264045" y="13817"/>
                </a:lnTo>
                <a:lnTo>
                  <a:pt x="270141" y="26009"/>
                </a:lnTo>
                <a:lnTo>
                  <a:pt x="271665" y="30581"/>
                </a:lnTo>
                <a:lnTo>
                  <a:pt x="271665" y="6197"/>
                </a:lnTo>
                <a:lnTo>
                  <a:pt x="270141" y="4673"/>
                </a:lnTo>
                <a:lnTo>
                  <a:pt x="265569" y="3048"/>
                </a:lnTo>
                <a:lnTo>
                  <a:pt x="262521" y="1524"/>
                </a:lnTo>
                <a:lnTo>
                  <a:pt x="257949" y="0"/>
                </a:lnTo>
                <a:lnTo>
                  <a:pt x="242608" y="0"/>
                </a:lnTo>
                <a:lnTo>
                  <a:pt x="238036" y="3048"/>
                </a:lnTo>
                <a:lnTo>
                  <a:pt x="234988" y="4673"/>
                </a:lnTo>
                <a:lnTo>
                  <a:pt x="230416" y="7721"/>
                </a:lnTo>
                <a:lnTo>
                  <a:pt x="224320" y="13817"/>
                </a:lnTo>
                <a:lnTo>
                  <a:pt x="222796" y="18389"/>
                </a:lnTo>
                <a:lnTo>
                  <a:pt x="218224" y="36677"/>
                </a:lnTo>
                <a:lnTo>
                  <a:pt x="218224" y="56489"/>
                </a:lnTo>
                <a:lnTo>
                  <a:pt x="236512" y="84010"/>
                </a:lnTo>
                <a:lnTo>
                  <a:pt x="239560" y="87058"/>
                </a:lnTo>
                <a:lnTo>
                  <a:pt x="259473" y="87058"/>
                </a:lnTo>
                <a:lnTo>
                  <a:pt x="264045" y="84010"/>
                </a:lnTo>
                <a:lnTo>
                  <a:pt x="267093" y="82486"/>
                </a:lnTo>
                <a:lnTo>
                  <a:pt x="271665" y="80962"/>
                </a:lnTo>
                <a:lnTo>
                  <a:pt x="273697" y="77914"/>
                </a:lnTo>
                <a:lnTo>
                  <a:pt x="274713" y="76390"/>
                </a:lnTo>
                <a:lnTo>
                  <a:pt x="277761" y="73342"/>
                </a:lnTo>
                <a:lnTo>
                  <a:pt x="279285" y="68770"/>
                </a:lnTo>
                <a:lnTo>
                  <a:pt x="280809" y="62674"/>
                </a:lnTo>
                <a:lnTo>
                  <a:pt x="283857" y="58013"/>
                </a:lnTo>
                <a:lnTo>
                  <a:pt x="283857" y="30581"/>
                </a:lnTo>
                <a:close/>
              </a:path>
              <a:path w="581660" h="87629">
                <a:moveTo>
                  <a:pt x="354050" y="1524"/>
                </a:moveTo>
                <a:lnTo>
                  <a:pt x="341757" y="1524"/>
                </a:lnTo>
                <a:lnTo>
                  <a:pt x="341757" y="70294"/>
                </a:lnTo>
                <a:lnTo>
                  <a:pt x="334137" y="51917"/>
                </a:lnTo>
                <a:lnTo>
                  <a:pt x="309753" y="1524"/>
                </a:lnTo>
                <a:lnTo>
                  <a:pt x="296037" y="1524"/>
                </a:lnTo>
                <a:lnTo>
                  <a:pt x="296037" y="85534"/>
                </a:lnTo>
                <a:lnTo>
                  <a:pt x="306705" y="85534"/>
                </a:lnTo>
                <a:lnTo>
                  <a:pt x="306705" y="15341"/>
                </a:lnTo>
                <a:lnTo>
                  <a:pt x="312801" y="33629"/>
                </a:lnTo>
                <a:lnTo>
                  <a:pt x="338709" y="85534"/>
                </a:lnTo>
                <a:lnTo>
                  <a:pt x="354050" y="85534"/>
                </a:lnTo>
                <a:lnTo>
                  <a:pt x="354050" y="1524"/>
                </a:lnTo>
                <a:close/>
              </a:path>
              <a:path w="581660" h="87629">
                <a:moveTo>
                  <a:pt x="430250" y="30581"/>
                </a:moveTo>
                <a:lnTo>
                  <a:pt x="428726" y="24485"/>
                </a:lnTo>
                <a:lnTo>
                  <a:pt x="425678" y="15341"/>
                </a:lnTo>
                <a:lnTo>
                  <a:pt x="422630" y="10769"/>
                </a:lnTo>
                <a:lnTo>
                  <a:pt x="418058" y="6197"/>
                </a:lnTo>
                <a:lnTo>
                  <a:pt x="418058" y="30581"/>
                </a:lnTo>
                <a:lnTo>
                  <a:pt x="418058" y="56489"/>
                </a:lnTo>
                <a:lnTo>
                  <a:pt x="416534" y="61150"/>
                </a:lnTo>
                <a:lnTo>
                  <a:pt x="411962" y="70294"/>
                </a:lnTo>
                <a:lnTo>
                  <a:pt x="407390" y="74866"/>
                </a:lnTo>
                <a:lnTo>
                  <a:pt x="401294" y="77914"/>
                </a:lnTo>
                <a:lnTo>
                  <a:pt x="393573" y="77914"/>
                </a:lnTo>
                <a:lnTo>
                  <a:pt x="387477" y="74866"/>
                </a:lnTo>
                <a:lnTo>
                  <a:pt x="382905" y="70294"/>
                </a:lnTo>
                <a:lnTo>
                  <a:pt x="378333" y="61150"/>
                </a:lnTo>
                <a:lnTo>
                  <a:pt x="378333" y="56489"/>
                </a:lnTo>
                <a:lnTo>
                  <a:pt x="376809" y="53441"/>
                </a:lnTo>
                <a:lnTo>
                  <a:pt x="376809" y="35153"/>
                </a:lnTo>
                <a:lnTo>
                  <a:pt x="378333" y="30581"/>
                </a:lnTo>
                <a:lnTo>
                  <a:pt x="378333" y="26009"/>
                </a:lnTo>
                <a:lnTo>
                  <a:pt x="382905" y="16865"/>
                </a:lnTo>
                <a:lnTo>
                  <a:pt x="387477" y="12293"/>
                </a:lnTo>
                <a:lnTo>
                  <a:pt x="390525" y="10769"/>
                </a:lnTo>
                <a:lnTo>
                  <a:pt x="404342" y="10769"/>
                </a:lnTo>
                <a:lnTo>
                  <a:pt x="410438" y="13817"/>
                </a:lnTo>
                <a:lnTo>
                  <a:pt x="416534" y="26009"/>
                </a:lnTo>
                <a:lnTo>
                  <a:pt x="418058" y="30581"/>
                </a:lnTo>
                <a:lnTo>
                  <a:pt x="418058" y="6197"/>
                </a:lnTo>
                <a:lnTo>
                  <a:pt x="416534" y="4673"/>
                </a:lnTo>
                <a:lnTo>
                  <a:pt x="411962" y="3048"/>
                </a:lnTo>
                <a:lnTo>
                  <a:pt x="408914" y="1524"/>
                </a:lnTo>
                <a:lnTo>
                  <a:pt x="404342" y="0"/>
                </a:lnTo>
                <a:lnTo>
                  <a:pt x="389001" y="0"/>
                </a:lnTo>
                <a:lnTo>
                  <a:pt x="384429" y="3048"/>
                </a:lnTo>
                <a:lnTo>
                  <a:pt x="381381" y="4673"/>
                </a:lnTo>
                <a:lnTo>
                  <a:pt x="376809" y="7721"/>
                </a:lnTo>
                <a:lnTo>
                  <a:pt x="370713" y="13817"/>
                </a:lnTo>
                <a:lnTo>
                  <a:pt x="369189" y="18389"/>
                </a:lnTo>
                <a:lnTo>
                  <a:pt x="364617" y="36677"/>
                </a:lnTo>
                <a:lnTo>
                  <a:pt x="364617" y="56489"/>
                </a:lnTo>
                <a:lnTo>
                  <a:pt x="382905" y="84010"/>
                </a:lnTo>
                <a:lnTo>
                  <a:pt x="385953" y="87058"/>
                </a:lnTo>
                <a:lnTo>
                  <a:pt x="405866" y="87058"/>
                </a:lnTo>
                <a:lnTo>
                  <a:pt x="410438" y="84010"/>
                </a:lnTo>
                <a:lnTo>
                  <a:pt x="413486" y="82486"/>
                </a:lnTo>
                <a:lnTo>
                  <a:pt x="418058" y="80962"/>
                </a:lnTo>
                <a:lnTo>
                  <a:pt x="420090" y="77914"/>
                </a:lnTo>
                <a:lnTo>
                  <a:pt x="421106" y="76390"/>
                </a:lnTo>
                <a:lnTo>
                  <a:pt x="424154" y="73342"/>
                </a:lnTo>
                <a:lnTo>
                  <a:pt x="425678" y="68770"/>
                </a:lnTo>
                <a:lnTo>
                  <a:pt x="427202" y="62674"/>
                </a:lnTo>
                <a:lnTo>
                  <a:pt x="430250" y="58013"/>
                </a:lnTo>
                <a:lnTo>
                  <a:pt x="430250" y="30581"/>
                </a:lnTo>
                <a:close/>
              </a:path>
              <a:path w="581660" h="87629">
                <a:moveTo>
                  <a:pt x="505028" y="85534"/>
                </a:moveTo>
                <a:lnTo>
                  <a:pt x="500456" y="1524"/>
                </a:lnTo>
                <a:lnTo>
                  <a:pt x="486740" y="1524"/>
                </a:lnTo>
                <a:lnTo>
                  <a:pt x="474548" y="33629"/>
                </a:lnTo>
                <a:lnTo>
                  <a:pt x="469976" y="44297"/>
                </a:lnTo>
                <a:lnTo>
                  <a:pt x="466928" y="33629"/>
                </a:lnTo>
                <a:lnTo>
                  <a:pt x="454736" y="1524"/>
                </a:lnTo>
                <a:lnTo>
                  <a:pt x="440918" y="1524"/>
                </a:lnTo>
                <a:lnTo>
                  <a:pt x="437870" y="85534"/>
                </a:lnTo>
                <a:lnTo>
                  <a:pt x="448640" y="85534"/>
                </a:lnTo>
                <a:lnTo>
                  <a:pt x="450164" y="33629"/>
                </a:lnTo>
                <a:lnTo>
                  <a:pt x="450164" y="12293"/>
                </a:lnTo>
                <a:lnTo>
                  <a:pt x="465404" y="58013"/>
                </a:lnTo>
                <a:lnTo>
                  <a:pt x="474548" y="58013"/>
                </a:lnTo>
                <a:lnTo>
                  <a:pt x="486740" y="24485"/>
                </a:lnTo>
                <a:lnTo>
                  <a:pt x="491312" y="12293"/>
                </a:lnTo>
                <a:lnTo>
                  <a:pt x="491312" y="33629"/>
                </a:lnTo>
                <a:lnTo>
                  <a:pt x="492836" y="85534"/>
                </a:lnTo>
                <a:lnTo>
                  <a:pt x="505028" y="85534"/>
                </a:lnTo>
                <a:close/>
              </a:path>
              <a:path w="581660" h="87629">
                <a:moveTo>
                  <a:pt x="581317" y="1524"/>
                </a:moveTo>
                <a:lnTo>
                  <a:pt x="567601" y="1524"/>
                </a:lnTo>
                <a:lnTo>
                  <a:pt x="550837" y="33629"/>
                </a:lnTo>
                <a:lnTo>
                  <a:pt x="544741" y="44297"/>
                </a:lnTo>
                <a:lnTo>
                  <a:pt x="538645" y="32105"/>
                </a:lnTo>
                <a:lnTo>
                  <a:pt x="521779" y="1524"/>
                </a:lnTo>
                <a:lnTo>
                  <a:pt x="508063" y="1524"/>
                </a:lnTo>
                <a:lnTo>
                  <a:pt x="538645" y="54965"/>
                </a:lnTo>
                <a:lnTo>
                  <a:pt x="538645" y="85534"/>
                </a:lnTo>
                <a:lnTo>
                  <a:pt x="549313" y="85534"/>
                </a:lnTo>
                <a:lnTo>
                  <a:pt x="549313" y="56489"/>
                </a:lnTo>
                <a:lnTo>
                  <a:pt x="581317" y="1524"/>
                </a:lnTo>
                <a:close/>
              </a:path>
            </a:pathLst>
          </a:custGeom>
          <a:solidFill>
            <a:srgbClr val="000000"/>
          </a:solidFill>
        </p:spPr>
        <p:txBody>
          <a:bodyPr wrap="square" lIns="0" tIns="0" rIns="0" bIns="0" rtlCol="0"/>
          <a:lstStyle/>
          <a:p>
            <a:endParaRPr sz="1154"/>
          </a:p>
        </p:txBody>
      </p:sp>
      <p:grpSp>
        <p:nvGrpSpPr>
          <p:cNvPr id="120" name="object 120"/>
          <p:cNvGrpSpPr/>
          <p:nvPr/>
        </p:nvGrpSpPr>
        <p:grpSpPr>
          <a:xfrm>
            <a:off x="1950106" y="3585361"/>
            <a:ext cx="273261" cy="177559"/>
            <a:chOff x="1098327" y="5590507"/>
            <a:chExt cx="426084" cy="276860"/>
          </a:xfrm>
        </p:grpSpPr>
        <p:pic>
          <p:nvPicPr>
            <p:cNvPr id="121" name="object 121"/>
            <p:cNvPicPr/>
            <p:nvPr/>
          </p:nvPicPr>
          <p:blipFill>
            <a:blip r:embed="rId64" cstate="print"/>
            <a:stretch>
              <a:fillRect/>
            </a:stretch>
          </p:blipFill>
          <p:spPr>
            <a:xfrm>
              <a:off x="1102899" y="5590507"/>
              <a:ext cx="421005" cy="113823"/>
            </a:xfrm>
            <a:prstGeom prst="rect">
              <a:avLst/>
            </a:prstGeom>
          </p:spPr>
        </p:pic>
        <p:pic>
          <p:nvPicPr>
            <p:cNvPr id="122" name="object 122"/>
            <p:cNvPicPr/>
            <p:nvPr/>
          </p:nvPicPr>
          <p:blipFill>
            <a:blip r:embed="rId65" cstate="print"/>
            <a:stretch>
              <a:fillRect/>
            </a:stretch>
          </p:blipFill>
          <p:spPr>
            <a:xfrm>
              <a:off x="1098327" y="5746241"/>
              <a:ext cx="352425" cy="120681"/>
            </a:xfrm>
            <a:prstGeom prst="rect">
              <a:avLst/>
            </a:prstGeom>
          </p:spPr>
        </p:pic>
        <p:sp>
          <p:nvSpPr>
            <p:cNvPr id="123" name="object 123"/>
            <p:cNvSpPr/>
            <p:nvPr/>
          </p:nvSpPr>
          <p:spPr>
            <a:xfrm>
              <a:off x="1484280" y="5772245"/>
              <a:ext cx="20320" cy="69215"/>
            </a:xfrm>
            <a:custGeom>
              <a:avLst/>
              <a:gdLst/>
              <a:ahLst/>
              <a:cxnLst/>
              <a:rect l="l" t="t" r="r" b="b"/>
              <a:pathLst>
                <a:path w="20319" h="69214">
                  <a:moveTo>
                    <a:pt x="13716" y="1524"/>
                  </a:moveTo>
                  <a:lnTo>
                    <a:pt x="6096" y="1524"/>
                  </a:lnTo>
                  <a:lnTo>
                    <a:pt x="7620" y="0"/>
                  </a:lnTo>
                  <a:lnTo>
                    <a:pt x="12192" y="0"/>
                  </a:lnTo>
                  <a:lnTo>
                    <a:pt x="13716" y="1524"/>
                  </a:lnTo>
                  <a:close/>
                </a:path>
                <a:path w="20319" h="69214">
                  <a:moveTo>
                    <a:pt x="18288" y="16764"/>
                  </a:moveTo>
                  <a:lnTo>
                    <a:pt x="1524" y="16764"/>
                  </a:lnTo>
                  <a:lnTo>
                    <a:pt x="1524" y="13716"/>
                  </a:lnTo>
                  <a:lnTo>
                    <a:pt x="0" y="13716"/>
                  </a:lnTo>
                  <a:lnTo>
                    <a:pt x="0" y="7620"/>
                  </a:lnTo>
                  <a:lnTo>
                    <a:pt x="1524" y="6096"/>
                  </a:lnTo>
                  <a:lnTo>
                    <a:pt x="1524" y="4572"/>
                  </a:lnTo>
                  <a:lnTo>
                    <a:pt x="3048" y="3048"/>
                  </a:lnTo>
                  <a:lnTo>
                    <a:pt x="4572" y="3048"/>
                  </a:lnTo>
                  <a:lnTo>
                    <a:pt x="4572" y="1524"/>
                  </a:lnTo>
                  <a:lnTo>
                    <a:pt x="15240" y="1524"/>
                  </a:lnTo>
                  <a:lnTo>
                    <a:pt x="19812" y="6096"/>
                  </a:lnTo>
                  <a:lnTo>
                    <a:pt x="19812" y="13716"/>
                  </a:lnTo>
                  <a:lnTo>
                    <a:pt x="18288" y="15240"/>
                  </a:lnTo>
                  <a:lnTo>
                    <a:pt x="18288" y="16764"/>
                  </a:lnTo>
                  <a:close/>
                </a:path>
                <a:path w="20319" h="69214">
                  <a:moveTo>
                    <a:pt x="13716" y="19812"/>
                  </a:moveTo>
                  <a:lnTo>
                    <a:pt x="6096" y="19812"/>
                  </a:lnTo>
                  <a:lnTo>
                    <a:pt x="3048" y="16764"/>
                  </a:lnTo>
                  <a:lnTo>
                    <a:pt x="16764" y="16764"/>
                  </a:lnTo>
                  <a:lnTo>
                    <a:pt x="16764" y="18288"/>
                  </a:lnTo>
                  <a:lnTo>
                    <a:pt x="15240" y="18288"/>
                  </a:lnTo>
                  <a:lnTo>
                    <a:pt x="13716" y="19812"/>
                  </a:lnTo>
                  <a:close/>
                </a:path>
                <a:path w="20319" h="69214">
                  <a:moveTo>
                    <a:pt x="12192" y="48863"/>
                  </a:moveTo>
                  <a:lnTo>
                    <a:pt x="7620" y="48863"/>
                  </a:lnTo>
                  <a:lnTo>
                    <a:pt x="9144" y="47339"/>
                  </a:lnTo>
                  <a:lnTo>
                    <a:pt x="10668" y="47339"/>
                  </a:lnTo>
                  <a:lnTo>
                    <a:pt x="12192" y="48863"/>
                  </a:lnTo>
                  <a:close/>
                </a:path>
                <a:path w="20319" h="69214">
                  <a:moveTo>
                    <a:pt x="15240" y="67151"/>
                  </a:moveTo>
                  <a:lnTo>
                    <a:pt x="4572" y="67151"/>
                  </a:lnTo>
                  <a:lnTo>
                    <a:pt x="4572" y="65627"/>
                  </a:lnTo>
                  <a:lnTo>
                    <a:pt x="3048" y="65627"/>
                  </a:lnTo>
                  <a:lnTo>
                    <a:pt x="1524" y="64103"/>
                  </a:lnTo>
                  <a:lnTo>
                    <a:pt x="1524" y="62579"/>
                  </a:lnTo>
                  <a:lnTo>
                    <a:pt x="0" y="61055"/>
                  </a:lnTo>
                  <a:lnTo>
                    <a:pt x="0" y="54959"/>
                  </a:lnTo>
                  <a:lnTo>
                    <a:pt x="1524" y="54959"/>
                  </a:lnTo>
                  <a:lnTo>
                    <a:pt x="1524" y="51911"/>
                  </a:lnTo>
                  <a:lnTo>
                    <a:pt x="3048" y="50387"/>
                  </a:lnTo>
                  <a:lnTo>
                    <a:pt x="4572" y="50387"/>
                  </a:lnTo>
                  <a:lnTo>
                    <a:pt x="4572" y="48863"/>
                  </a:lnTo>
                  <a:lnTo>
                    <a:pt x="15240" y="48863"/>
                  </a:lnTo>
                  <a:lnTo>
                    <a:pt x="18288" y="51911"/>
                  </a:lnTo>
                  <a:lnTo>
                    <a:pt x="18288" y="53435"/>
                  </a:lnTo>
                  <a:lnTo>
                    <a:pt x="19812" y="54959"/>
                  </a:lnTo>
                  <a:lnTo>
                    <a:pt x="19812" y="62579"/>
                  </a:lnTo>
                  <a:lnTo>
                    <a:pt x="18288" y="62579"/>
                  </a:lnTo>
                  <a:lnTo>
                    <a:pt x="18288" y="64103"/>
                  </a:lnTo>
                  <a:lnTo>
                    <a:pt x="15240" y="67151"/>
                  </a:lnTo>
                  <a:close/>
                </a:path>
                <a:path w="20319" h="69214">
                  <a:moveTo>
                    <a:pt x="10668" y="68675"/>
                  </a:moveTo>
                  <a:lnTo>
                    <a:pt x="9144" y="68675"/>
                  </a:lnTo>
                  <a:lnTo>
                    <a:pt x="7620" y="67151"/>
                  </a:lnTo>
                  <a:lnTo>
                    <a:pt x="12192" y="67151"/>
                  </a:lnTo>
                  <a:lnTo>
                    <a:pt x="10668" y="68675"/>
                  </a:lnTo>
                  <a:close/>
                </a:path>
              </a:pathLst>
            </a:custGeom>
            <a:solidFill>
              <a:srgbClr val="000000"/>
            </a:solidFill>
          </p:spPr>
          <p:txBody>
            <a:bodyPr wrap="square" lIns="0" tIns="0" rIns="0" bIns="0" rtlCol="0"/>
            <a:lstStyle/>
            <a:p>
              <a:endParaRPr sz="1154"/>
            </a:p>
          </p:txBody>
        </p:sp>
      </p:grpSp>
      <p:grpSp>
        <p:nvGrpSpPr>
          <p:cNvPr id="124" name="object 124"/>
          <p:cNvGrpSpPr/>
          <p:nvPr/>
        </p:nvGrpSpPr>
        <p:grpSpPr>
          <a:xfrm>
            <a:off x="2277837" y="3685238"/>
            <a:ext cx="272039" cy="77376"/>
            <a:chOff x="1609344" y="5746241"/>
            <a:chExt cx="424180" cy="120650"/>
          </a:xfrm>
        </p:grpSpPr>
        <p:pic>
          <p:nvPicPr>
            <p:cNvPr id="125" name="object 125"/>
            <p:cNvPicPr/>
            <p:nvPr/>
          </p:nvPicPr>
          <p:blipFill>
            <a:blip r:embed="rId66" cstate="print"/>
            <a:stretch>
              <a:fillRect/>
            </a:stretch>
          </p:blipFill>
          <p:spPr>
            <a:xfrm>
              <a:off x="1609344" y="5746241"/>
              <a:ext cx="198310" cy="120586"/>
            </a:xfrm>
            <a:prstGeom prst="rect">
              <a:avLst/>
            </a:prstGeom>
          </p:spPr>
        </p:pic>
        <p:pic>
          <p:nvPicPr>
            <p:cNvPr id="126" name="object 126"/>
            <p:cNvPicPr/>
            <p:nvPr/>
          </p:nvPicPr>
          <p:blipFill>
            <a:blip r:embed="rId67" cstate="print"/>
            <a:stretch>
              <a:fillRect/>
            </a:stretch>
          </p:blipFill>
          <p:spPr>
            <a:xfrm>
              <a:off x="1832133" y="5752433"/>
              <a:ext cx="201358" cy="88487"/>
            </a:xfrm>
            <a:prstGeom prst="rect">
              <a:avLst/>
            </a:prstGeom>
          </p:spPr>
        </p:pic>
      </p:grpSp>
      <p:grpSp>
        <p:nvGrpSpPr>
          <p:cNvPr id="127" name="object 127"/>
          <p:cNvGrpSpPr/>
          <p:nvPr/>
        </p:nvGrpSpPr>
        <p:grpSpPr>
          <a:xfrm>
            <a:off x="1549927" y="4179634"/>
            <a:ext cx="265524" cy="77376"/>
            <a:chOff x="474344" y="6517132"/>
            <a:chExt cx="414020" cy="120650"/>
          </a:xfrm>
        </p:grpSpPr>
        <p:pic>
          <p:nvPicPr>
            <p:cNvPr id="128" name="object 128"/>
            <p:cNvPicPr/>
            <p:nvPr/>
          </p:nvPicPr>
          <p:blipFill>
            <a:blip r:embed="rId68" cstate="print"/>
            <a:stretch>
              <a:fillRect/>
            </a:stretch>
          </p:blipFill>
          <p:spPr>
            <a:xfrm>
              <a:off x="474344" y="6524815"/>
              <a:ext cx="205930" cy="88582"/>
            </a:xfrm>
            <a:prstGeom prst="rect">
              <a:avLst/>
            </a:prstGeom>
          </p:spPr>
        </p:pic>
        <p:sp>
          <p:nvSpPr>
            <p:cNvPr id="129" name="object 129"/>
            <p:cNvSpPr/>
            <p:nvPr/>
          </p:nvSpPr>
          <p:spPr>
            <a:xfrm>
              <a:off x="713892" y="6517132"/>
              <a:ext cx="173990" cy="120650"/>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67221"/>
                  </a:moveTo>
                  <a:lnTo>
                    <a:pt x="114401" y="65697"/>
                  </a:lnTo>
                  <a:lnTo>
                    <a:pt x="114401" y="62649"/>
                  </a:lnTo>
                  <a:lnTo>
                    <a:pt x="111353" y="59601"/>
                  </a:lnTo>
                  <a:lnTo>
                    <a:pt x="109829" y="56553"/>
                  </a:lnTo>
                  <a:lnTo>
                    <a:pt x="106781" y="55029"/>
                  </a:lnTo>
                  <a:lnTo>
                    <a:pt x="103733" y="51981"/>
                  </a:lnTo>
                  <a:lnTo>
                    <a:pt x="103733" y="70269"/>
                  </a:lnTo>
                  <a:lnTo>
                    <a:pt x="103733" y="77978"/>
                  </a:lnTo>
                  <a:lnTo>
                    <a:pt x="102209" y="79502"/>
                  </a:lnTo>
                  <a:lnTo>
                    <a:pt x="102209" y="81026"/>
                  </a:lnTo>
                  <a:lnTo>
                    <a:pt x="100685" y="82550"/>
                  </a:lnTo>
                  <a:lnTo>
                    <a:pt x="99161" y="82550"/>
                  </a:lnTo>
                  <a:lnTo>
                    <a:pt x="97637" y="84074"/>
                  </a:lnTo>
                  <a:lnTo>
                    <a:pt x="96113" y="84074"/>
                  </a:lnTo>
                  <a:lnTo>
                    <a:pt x="93065" y="85598"/>
                  </a:lnTo>
                  <a:lnTo>
                    <a:pt x="80873" y="85598"/>
                  </a:lnTo>
                  <a:lnTo>
                    <a:pt x="77724" y="84074"/>
                  </a:lnTo>
                  <a:lnTo>
                    <a:pt x="76200" y="84074"/>
                  </a:lnTo>
                  <a:lnTo>
                    <a:pt x="73152" y="81026"/>
                  </a:lnTo>
                  <a:lnTo>
                    <a:pt x="71628" y="81026"/>
                  </a:lnTo>
                  <a:lnTo>
                    <a:pt x="71628" y="79502"/>
                  </a:lnTo>
                  <a:lnTo>
                    <a:pt x="70104" y="77978"/>
                  </a:lnTo>
                  <a:lnTo>
                    <a:pt x="70104" y="70269"/>
                  </a:lnTo>
                  <a:lnTo>
                    <a:pt x="71628" y="68745"/>
                  </a:lnTo>
                  <a:lnTo>
                    <a:pt x="71628" y="67221"/>
                  </a:lnTo>
                  <a:lnTo>
                    <a:pt x="73152" y="65697"/>
                  </a:lnTo>
                  <a:lnTo>
                    <a:pt x="73152" y="64173"/>
                  </a:lnTo>
                  <a:lnTo>
                    <a:pt x="76200" y="61125"/>
                  </a:lnTo>
                  <a:lnTo>
                    <a:pt x="79349" y="59601"/>
                  </a:lnTo>
                  <a:lnTo>
                    <a:pt x="80873" y="58077"/>
                  </a:lnTo>
                  <a:lnTo>
                    <a:pt x="83921" y="56553"/>
                  </a:lnTo>
                  <a:lnTo>
                    <a:pt x="85445" y="55029"/>
                  </a:lnTo>
                  <a:lnTo>
                    <a:pt x="90017" y="56553"/>
                  </a:lnTo>
                  <a:lnTo>
                    <a:pt x="93065" y="58077"/>
                  </a:lnTo>
                  <a:lnTo>
                    <a:pt x="94589" y="59601"/>
                  </a:lnTo>
                  <a:lnTo>
                    <a:pt x="97637" y="61125"/>
                  </a:lnTo>
                  <a:lnTo>
                    <a:pt x="102209" y="65697"/>
                  </a:lnTo>
                  <a:lnTo>
                    <a:pt x="102209" y="68745"/>
                  </a:lnTo>
                  <a:lnTo>
                    <a:pt x="103733" y="70269"/>
                  </a:lnTo>
                  <a:lnTo>
                    <a:pt x="103733" y="51981"/>
                  </a:lnTo>
                  <a:lnTo>
                    <a:pt x="100685" y="50457"/>
                  </a:lnTo>
                  <a:lnTo>
                    <a:pt x="97637" y="50457"/>
                  </a:lnTo>
                  <a:lnTo>
                    <a:pt x="103733" y="47409"/>
                  </a:lnTo>
                  <a:lnTo>
                    <a:pt x="106781" y="44361"/>
                  </a:lnTo>
                  <a:lnTo>
                    <a:pt x="109829" y="41313"/>
                  </a:lnTo>
                  <a:lnTo>
                    <a:pt x="112877" y="36741"/>
                  </a:lnTo>
                  <a:lnTo>
                    <a:pt x="114401" y="33693"/>
                  </a:lnTo>
                  <a:lnTo>
                    <a:pt x="114401" y="24549"/>
                  </a:lnTo>
                  <a:lnTo>
                    <a:pt x="112877" y="23025"/>
                  </a:lnTo>
                  <a:lnTo>
                    <a:pt x="112877" y="19977"/>
                  </a:lnTo>
                  <a:lnTo>
                    <a:pt x="111353" y="16827"/>
                  </a:lnTo>
                  <a:lnTo>
                    <a:pt x="109829" y="15303"/>
                  </a:lnTo>
                  <a:lnTo>
                    <a:pt x="106781" y="13779"/>
                  </a:lnTo>
                  <a:lnTo>
                    <a:pt x="105257" y="12255"/>
                  </a:lnTo>
                  <a:lnTo>
                    <a:pt x="102209" y="10731"/>
                  </a:lnTo>
                  <a:lnTo>
                    <a:pt x="102209" y="24549"/>
                  </a:lnTo>
                  <a:lnTo>
                    <a:pt x="102209" y="32169"/>
                  </a:lnTo>
                  <a:lnTo>
                    <a:pt x="99161" y="38265"/>
                  </a:lnTo>
                  <a:lnTo>
                    <a:pt x="96113" y="39789"/>
                  </a:lnTo>
                  <a:lnTo>
                    <a:pt x="93065" y="42837"/>
                  </a:lnTo>
                  <a:lnTo>
                    <a:pt x="88493" y="44361"/>
                  </a:lnTo>
                  <a:lnTo>
                    <a:pt x="85445" y="42837"/>
                  </a:lnTo>
                  <a:lnTo>
                    <a:pt x="82397" y="42837"/>
                  </a:lnTo>
                  <a:lnTo>
                    <a:pt x="79349" y="39789"/>
                  </a:lnTo>
                  <a:lnTo>
                    <a:pt x="76200" y="38265"/>
                  </a:lnTo>
                  <a:lnTo>
                    <a:pt x="76200" y="36741"/>
                  </a:lnTo>
                  <a:lnTo>
                    <a:pt x="74676" y="36741"/>
                  </a:lnTo>
                  <a:lnTo>
                    <a:pt x="73152" y="35217"/>
                  </a:lnTo>
                  <a:lnTo>
                    <a:pt x="73152" y="33693"/>
                  </a:lnTo>
                  <a:lnTo>
                    <a:pt x="71628" y="32169"/>
                  </a:lnTo>
                  <a:lnTo>
                    <a:pt x="71628" y="24549"/>
                  </a:lnTo>
                  <a:lnTo>
                    <a:pt x="73152" y="21501"/>
                  </a:lnTo>
                  <a:lnTo>
                    <a:pt x="76200" y="19977"/>
                  </a:lnTo>
                  <a:lnTo>
                    <a:pt x="77724" y="18453"/>
                  </a:lnTo>
                  <a:lnTo>
                    <a:pt x="82397" y="16827"/>
                  </a:lnTo>
                  <a:lnTo>
                    <a:pt x="91541" y="16827"/>
                  </a:lnTo>
                  <a:lnTo>
                    <a:pt x="96113" y="18453"/>
                  </a:lnTo>
                  <a:lnTo>
                    <a:pt x="99161" y="19977"/>
                  </a:lnTo>
                  <a:lnTo>
                    <a:pt x="100685" y="21501"/>
                  </a:lnTo>
                  <a:lnTo>
                    <a:pt x="102209" y="24549"/>
                  </a:lnTo>
                  <a:lnTo>
                    <a:pt x="102209" y="10731"/>
                  </a:lnTo>
                  <a:lnTo>
                    <a:pt x="99161" y="9207"/>
                  </a:lnTo>
                  <a:lnTo>
                    <a:pt x="96113" y="9207"/>
                  </a:lnTo>
                  <a:lnTo>
                    <a:pt x="91541" y="7683"/>
                  </a:lnTo>
                  <a:lnTo>
                    <a:pt x="82397" y="7683"/>
                  </a:lnTo>
                  <a:lnTo>
                    <a:pt x="79349" y="9207"/>
                  </a:lnTo>
                  <a:lnTo>
                    <a:pt x="74676" y="9207"/>
                  </a:lnTo>
                  <a:lnTo>
                    <a:pt x="68580" y="12255"/>
                  </a:lnTo>
                  <a:lnTo>
                    <a:pt x="67056" y="15303"/>
                  </a:lnTo>
                  <a:lnTo>
                    <a:pt x="64008" y="16827"/>
                  </a:lnTo>
                  <a:lnTo>
                    <a:pt x="62484" y="18453"/>
                  </a:lnTo>
                  <a:lnTo>
                    <a:pt x="60960" y="21501"/>
                  </a:lnTo>
                  <a:lnTo>
                    <a:pt x="60960" y="24549"/>
                  </a:lnTo>
                  <a:lnTo>
                    <a:pt x="59436" y="26073"/>
                  </a:lnTo>
                  <a:lnTo>
                    <a:pt x="59436" y="33693"/>
                  </a:lnTo>
                  <a:lnTo>
                    <a:pt x="60960" y="38265"/>
                  </a:lnTo>
                  <a:lnTo>
                    <a:pt x="64008" y="41313"/>
                  </a:lnTo>
                  <a:lnTo>
                    <a:pt x="65532" y="44361"/>
                  </a:lnTo>
                  <a:lnTo>
                    <a:pt x="70104" y="47409"/>
                  </a:lnTo>
                  <a:lnTo>
                    <a:pt x="76200" y="50457"/>
                  </a:lnTo>
                  <a:lnTo>
                    <a:pt x="70104" y="53505"/>
                  </a:lnTo>
                  <a:lnTo>
                    <a:pt x="65532" y="56553"/>
                  </a:lnTo>
                  <a:lnTo>
                    <a:pt x="62484" y="61125"/>
                  </a:lnTo>
                  <a:lnTo>
                    <a:pt x="59436" y="64173"/>
                  </a:lnTo>
                  <a:lnTo>
                    <a:pt x="57912" y="68745"/>
                  </a:lnTo>
                  <a:lnTo>
                    <a:pt x="57912" y="81026"/>
                  </a:lnTo>
                  <a:lnTo>
                    <a:pt x="59436" y="82550"/>
                  </a:lnTo>
                  <a:lnTo>
                    <a:pt x="60960" y="85598"/>
                  </a:lnTo>
                  <a:lnTo>
                    <a:pt x="67056" y="91694"/>
                  </a:lnTo>
                  <a:lnTo>
                    <a:pt x="70104" y="93218"/>
                  </a:lnTo>
                  <a:lnTo>
                    <a:pt x="74676" y="94742"/>
                  </a:lnTo>
                  <a:lnTo>
                    <a:pt x="77724" y="94742"/>
                  </a:lnTo>
                  <a:lnTo>
                    <a:pt x="82397" y="96266"/>
                  </a:lnTo>
                  <a:lnTo>
                    <a:pt x="90017" y="96266"/>
                  </a:lnTo>
                  <a:lnTo>
                    <a:pt x="94589" y="94742"/>
                  </a:lnTo>
                  <a:lnTo>
                    <a:pt x="97637" y="94742"/>
                  </a:lnTo>
                  <a:lnTo>
                    <a:pt x="102209" y="93218"/>
                  </a:lnTo>
                  <a:lnTo>
                    <a:pt x="108305" y="90170"/>
                  </a:lnTo>
                  <a:lnTo>
                    <a:pt x="109829" y="87122"/>
                  </a:lnTo>
                  <a:lnTo>
                    <a:pt x="112877" y="85598"/>
                  </a:lnTo>
                  <a:lnTo>
                    <a:pt x="115925" y="79502"/>
                  </a:lnTo>
                  <a:lnTo>
                    <a:pt x="115925" y="67221"/>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D84215"/>
            </a:solidFill>
          </p:spPr>
          <p:txBody>
            <a:bodyPr wrap="square" lIns="0" tIns="0" rIns="0" bIns="0" rtlCol="0"/>
            <a:lstStyle/>
            <a:p>
              <a:endParaRPr sz="1154"/>
            </a:p>
          </p:txBody>
        </p:sp>
      </p:grpSp>
      <p:sp>
        <p:nvSpPr>
          <p:cNvPr id="130" name="object 130"/>
          <p:cNvSpPr/>
          <p:nvPr/>
        </p:nvSpPr>
        <p:spPr>
          <a:xfrm>
            <a:off x="1847359" y="4197328"/>
            <a:ext cx="13032" cy="44390"/>
          </a:xfrm>
          <a:custGeom>
            <a:avLst/>
            <a:gdLst/>
            <a:ahLst/>
            <a:cxnLst/>
            <a:rect l="l" t="t" r="r" b="b"/>
            <a:pathLst>
              <a:path w="20319" h="69215">
                <a:moveTo>
                  <a:pt x="15240" y="3048"/>
                </a:moveTo>
                <a:lnTo>
                  <a:pt x="3048" y="3048"/>
                </a:lnTo>
                <a:lnTo>
                  <a:pt x="4572" y="1524"/>
                </a:lnTo>
                <a:lnTo>
                  <a:pt x="6096" y="1524"/>
                </a:lnTo>
                <a:lnTo>
                  <a:pt x="6096" y="0"/>
                </a:lnTo>
                <a:lnTo>
                  <a:pt x="12192" y="0"/>
                </a:lnTo>
                <a:lnTo>
                  <a:pt x="15240" y="3048"/>
                </a:lnTo>
                <a:close/>
              </a:path>
              <a:path w="20319" h="69215">
                <a:moveTo>
                  <a:pt x="16764" y="4572"/>
                </a:moveTo>
                <a:lnTo>
                  <a:pt x="1524" y="4572"/>
                </a:lnTo>
                <a:lnTo>
                  <a:pt x="1524" y="3048"/>
                </a:lnTo>
                <a:lnTo>
                  <a:pt x="16764" y="3048"/>
                </a:lnTo>
                <a:lnTo>
                  <a:pt x="16764" y="4572"/>
                </a:lnTo>
                <a:close/>
              </a:path>
              <a:path w="20319" h="69215">
                <a:moveTo>
                  <a:pt x="15240" y="18288"/>
                </a:moveTo>
                <a:lnTo>
                  <a:pt x="3048" y="18288"/>
                </a:lnTo>
                <a:lnTo>
                  <a:pt x="0" y="15240"/>
                </a:lnTo>
                <a:lnTo>
                  <a:pt x="0" y="4572"/>
                </a:lnTo>
                <a:lnTo>
                  <a:pt x="18288" y="4572"/>
                </a:lnTo>
                <a:lnTo>
                  <a:pt x="18288" y="7620"/>
                </a:lnTo>
                <a:lnTo>
                  <a:pt x="19812" y="9144"/>
                </a:lnTo>
                <a:lnTo>
                  <a:pt x="19812" y="12192"/>
                </a:lnTo>
                <a:lnTo>
                  <a:pt x="18288" y="12192"/>
                </a:lnTo>
                <a:lnTo>
                  <a:pt x="18288" y="15240"/>
                </a:lnTo>
                <a:lnTo>
                  <a:pt x="15240" y="18288"/>
                </a:lnTo>
                <a:close/>
              </a:path>
              <a:path w="20319" h="69215">
                <a:moveTo>
                  <a:pt x="13716" y="19812"/>
                </a:moveTo>
                <a:lnTo>
                  <a:pt x="6096" y="19812"/>
                </a:lnTo>
                <a:lnTo>
                  <a:pt x="4572" y="18288"/>
                </a:lnTo>
                <a:lnTo>
                  <a:pt x="13716" y="18288"/>
                </a:lnTo>
                <a:lnTo>
                  <a:pt x="13716" y="19812"/>
                </a:lnTo>
                <a:close/>
              </a:path>
              <a:path w="20319" h="69215">
                <a:moveTo>
                  <a:pt x="12192" y="48863"/>
                </a:moveTo>
                <a:lnTo>
                  <a:pt x="6096" y="48863"/>
                </a:lnTo>
                <a:lnTo>
                  <a:pt x="7620" y="47339"/>
                </a:lnTo>
                <a:lnTo>
                  <a:pt x="10668" y="47339"/>
                </a:lnTo>
                <a:lnTo>
                  <a:pt x="12192" y="48863"/>
                </a:lnTo>
                <a:close/>
              </a:path>
              <a:path w="20319" h="69215">
                <a:moveTo>
                  <a:pt x="15240" y="50387"/>
                </a:moveTo>
                <a:lnTo>
                  <a:pt x="3048" y="50387"/>
                </a:lnTo>
                <a:lnTo>
                  <a:pt x="4572" y="48863"/>
                </a:lnTo>
                <a:lnTo>
                  <a:pt x="13716" y="48863"/>
                </a:lnTo>
                <a:lnTo>
                  <a:pt x="15240" y="50387"/>
                </a:lnTo>
                <a:close/>
              </a:path>
              <a:path w="20319" h="69215">
                <a:moveTo>
                  <a:pt x="16764" y="65627"/>
                </a:moveTo>
                <a:lnTo>
                  <a:pt x="1524" y="65627"/>
                </a:lnTo>
                <a:lnTo>
                  <a:pt x="1524" y="64103"/>
                </a:lnTo>
                <a:lnTo>
                  <a:pt x="0" y="62579"/>
                </a:lnTo>
                <a:lnTo>
                  <a:pt x="0" y="53435"/>
                </a:lnTo>
                <a:lnTo>
                  <a:pt x="1524" y="51911"/>
                </a:lnTo>
                <a:lnTo>
                  <a:pt x="1524" y="50387"/>
                </a:lnTo>
                <a:lnTo>
                  <a:pt x="16764" y="50387"/>
                </a:lnTo>
                <a:lnTo>
                  <a:pt x="16764" y="51911"/>
                </a:lnTo>
                <a:lnTo>
                  <a:pt x="18288" y="53435"/>
                </a:lnTo>
                <a:lnTo>
                  <a:pt x="18288" y="54959"/>
                </a:lnTo>
                <a:lnTo>
                  <a:pt x="19812" y="56483"/>
                </a:lnTo>
                <a:lnTo>
                  <a:pt x="19812" y="59531"/>
                </a:lnTo>
                <a:lnTo>
                  <a:pt x="18288" y="61055"/>
                </a:lnTo>
                <a:lnTo>
                  <a:pt x="18288" y="62579"/>
                </a:lnTo>
                <a:lnTo>
                  <a:pt x="16764" y="64103"/>
                </a:lnTo>
                <a:lnTo>
                  <a:pt x="16764" y="65627"/>
                </a:lnTo>
                <a:close/>
              </a:path>
              <a:path w="20319" h="69215">
                <a:moveTo>
                  <a:pt x="13716" y="67151"/>
                </a:moveTo>
                <a:lnTo>
                  <a:pt x="4572" y="67151"/>
                </a:lnTo>
                <a:lnTo>
                  <a:pt x="3048" y="65627"/>
                </a:lnTo>
                <a:lnTo>
                  <a:pt x="15240" y="65627"/>
                </a:lnTo>
                <a:lnTo>
                  <a:pt x="13716" y="67151"/>
                </a:lnTo>
                <a:close/>
              </a:path>
              <a:path w="20319" h="69215">
                <a:moveTo>
                  <a:pt x="10668" y="68675"/>
                </a:moveTo>
                <a:lnTo>
                  <a:pt x="7620" y="68675"/>
                </a:lnTo>
                <a:lnTo>
                  <a:pt x="6096" y="67151"/>
                </a:lnTo>
                <a:lnTo>
                  <a:pt x="12192" y="67151"/>
                </a:lnTo>
                <a:lnTo>
                  <a:pt x="10668" y="68675"/>
                </a:lnTo>
                <a:close/>
              </a:path>
            </a:pathLst>
          </a:custGeom>
          <a:solidFill>
            <a:srgbClr val="D84215"/>
          </a:solidFill>
        </p:spPr>
        <p:txBody>
          <a:bodyPr wrap="square" lIns="0" tIns="0" rIns="0" bIns="0" rtlCol="0"/>
          <a:lstStyle/>
          <a:p>
            <a:endParaRPr sz="1154"/>
          </a:p>
        </p:txBody>
      </p:sp>
      <p:grpSp>
        <p:nvGrpSpPr>
          <p:cNvPr id="131" name="object 131"/>
          <p:cNvGrpSpPr/>
          <p:nvPr/>
        </p:nvGrpSpPr>
        <p:grpSpPr>
          <a:xfrm>
            <a:off x="1957926" y="4183584"/>
            <a:ext cx="346565" cy="80634"/>
            <a:chOff x="1110519" y="6523291"/>
            <a:chExt cx="540385" cy="125730"/>
          </a:xfrm>
        </p:grpSpPr>
        <p:sp>
          <p:nvSpPr>
            <p:cNvPr id="132" name="object 132"/>
            <p:cNvSpPr/>
            <p:nvPr/>
          </p:nvSpPr>
          <p:spPr>
            <a:xfrm>
              <a:off x="1110519" y="6523291"/>
              <a:ext cx="36830" cy="125730"/>
            </a:xfrm>
            <a:custGeom>
              <a:avLst/>
              <a:gdLst/>
              <a:ahLst/>
              <a:cxnLst/>
              <a:rect l="l" t="t" r="r" b="b"/>
              <a:pathLst>
                <a:path w="36830" h="125729">
                  <a:moveTo>
                    <a:pt x="30480" y="125253"/>
                  </a:moveTo>
                  <a:lnTo>
                    <a:pt x="17359" y="110957"/>
                  </a:lnTo>
                  <a:lnTo>
                    <a:pt x="7810" y="95821"/>
                  </a:lnTo>
                  <a:lnTo>
                    <a:pt x="1976" y="80114"/>
                  </a:lnTo>
                  <a:lnTo>
                    <a:pt x="0" y="64103"/>
                  </a:lnTo>
                  <a:lnTo>
                    <a:pt x="0" y="58007"/>
                  </a:lnTo>
                  <a:lnTo>
                    <a:pt x="1524" y="53435"/>
                  </a:lnTo>
                  <a:lnTo>
                    <a:pt x="1524" y="47339"/>
                  </a:lnTo>
                  <a:lnTo>
                    <a:pt x="3048" y="42767"/>
                  </a:lnTo>
                  <a:lnTo>
                    <a:pt x="4572" y="36671"/>
                  </a:lnTo>
                  <a:lnTo>
                    <a:pt x="7620" y="32099"/>
                  </a:lnTo>
                  <a:lnTo>
                    <a:pt x="9144" y="27527"/>
                  </a:lnTo>
                  <a:lnTo>
                    <a:pt x="12192" y="21431"/>
                  </a:lnTo>
                  <a:lnTo>
                    <a:pt x="16764" y="16859"/>
                  </a:lnTo>
                  <a:lnTo>
                    <a:pt x="19812" y="10667"/>
                  </a:lnTo>
                  <a:lnTo>
                    <a:pt x="30480" y="0"/>
                  </a:lnTo>
                  <a:lnTo>
                    <a:pt x="36576" y="7619"/>
                  </a:lnTo>
                  <a:lnTo>
                    <a:pt x="25693" y="20533"/>
                  </a:lnTo>
                  <a:lnTo>
                    <a:pt x="18097" y="33992"/>
                  </a:lnTo>
                  <a:lnTo>
                    <a:pt x="13644" y="48004"/>
                  </a:lnTo>
                  <a:lnTo>
                    <a:pt x="12192" y="62579"/>
                  </a:lnTo>
                  <a:lnTo>
                    <a:pt x="12501" y="70373"/>
                  </a:lnTo>
                  <a:lnTo>
                    <a:pt x="31146" y="111561"/>
                  </a:lnTo>
                  <a:lnTo>
                    <a:pt x="36576" y="117538"/>
                  </a:lnTo>
                  <a:lnTo>
                    <a:pt x="30480" y="125253"/>
                  </a:lnTo>
                  <a:close/>
                </a:path>
              </a:pathLst>
            </a:custGeom>
            <a:solidFill>
              <a:srgbClr val="000000"/>
            </a:solidFill>
          </p:spPr>
          <p:txBody>
            <a:bodyPr wrap="square" lIns="0" tIns="0" rIns="0" bIns="0" rtlCol="0"/>
            <a:lstStyle/>
            <a:p>
              <a:endParaRPr sz="1154"/>
            </a:p>
          </p:txBody>
        </p:sp>
        <p:pic>
          <p:nvPicPr>
            <p:cNvPr id="133" name="object 133"/>
            <p:cNvPicPr/>
            <p:nvPr/>
          </p:nvPicPr>
          <p:blipFill>
            <a:blip r:embed="rId69" cstate="print"/>
            <a:stretch>
              <a:fillRect/>
            </a:stretch>
          </p:blipFill>
          <p:spPr>
            <a:xfrm>
              <a:off x="1173098" y="6535578"/>
              <a:ext cx="129635" cy="85439"/>
            </a:xfrm>
            <a:prstGeom prst="rect">
              <a:avLst/>
            </a:prstGeom>
          </p:spPr>
        </p:pic>
        <p:pic>
          <p:nvPicPr>
            <p:cNvPr id="134" name="object 134"/>
            <p:cNvPicPr/>
            <p:nvPr/>
          </p:nvPicPr>
          <p:blipFill>
            <a:blip r:embed="rId70" cstate="print"/>
            <a:stretch>
              <a:fillRect/>
            </a:stretch>
          </p:blipFill>
          <p:spPr>
            <a:xfrm>
              <a:off x="1322546" y="6533959"/>
              <a:ext cx="126682" cy="88582"/>
            </a:xfrm>
            <a:prstGeom prst="rect">
              <a:avLst/>
            </a:prstGeom>
          </p:spPr>
        </p:pic>
        <p:pic>
          <p:nvPicPr>
            <p:cNvPr id="135" name="object 135"/>
            <p:cNvPicPr/>
            <p:nvPr/>
          </p:nvPicPr>
          <p:blipFill>
            <a:blip r:embed="rId71" cstate="print"/>
            <a:stretch>
              <a:fillRect/>
            </a:stretch>
          </p:blipFill>
          <p:spPr>
            <a:xfrm>
              <a:off x="1469040" y="6533959"/>
              <a:ext cx="126587" cy="88582"/>
            </a:xfrm>
            <a:prstGeom prst="rect">
              <a:avLst/>
            </a:prstGeom>
          </p:spPr>
        </p:pic>
        <p:sp>
          <p:nvSpPr>
            <p:cNvPr id="136" name="object 136"/>
            <p:cNvSpPr/>
            <p:nvPr/>
          </p:nvSpPr>
          <p:spPr>
            <a:xfrm>
              <a:off x="1620011" y="6599682"/>
              <a:ext cx="31115" cy="44450"/>
            </a:xfrm>
            <a:custGeom>
              <a:avLst/>
              <a:gdLst/>
              <a:ahLst/>
              <a:cxnLst/>
              <a:rect l="l" t="t" r="r" b="b"/>
              <a:pathLst>
                <a:path w="31114" h="44450">
                  <a:moveTo>
                    <a:pt x="24479" y="1524"/>
                  </a:moveTo>
                  <a:lnTo>
                    <a:pt x="15335" y="1524"/>
                  </a:lnTo>
                  <a:lnTo>
                    <a:pt x="16859" y="0"/>
                  </a:lnTo>
                  <a:lnTo>
                    <a:pt x="22955" y="0"/>
                  </a:lnTo>
                  <a:lnTo>
                    <a:pt x="24479" y="1524"/>
                  </a:lnTo>
                  <a:close/>
                </a:path>
                <a:path w="31114" h="44450">
                  <a:moveTo>
                    <a:pt x="4572" y="44196"/>
                  </a:moveTo>
                  <a:lnTo>
                    <a:pt x="0" y="44196"/>
                  </a:lnTo>
                  <a:lnTo>
                    <a:pt x="0" y="35052"/>
                  </a:lnTo>
                  <a:lnTo>
                    <a:pt x="4572" y="35052"/>
                  </a:lnTo>
                  <a:lnTo>
                    <a:pt x="6096" y="33528"/>
                  </a:lnTo>
                  <a:lnTo>
                    <a:pt x="10668" y="33528"/>
                  </a:lnTo>
                  <a:lnTo>
                    <a:pt x="12287" y="32004"/>
                  </a:lnTo>
                  <a:lnTo>
                    <a:pt x="16859" y="27432"/>
                  </a:lnTo>
                  <a:lnTo>
                    <a:pt x="16859" y="19812"/>
                  </a:lnTo>
                  <a:lnTo>
                    <a:pt x="15335" y="19812"/>
                  </a:lnTo>
                  <a:lnTo>
                    <a:pt x="15335" y="18288"/>
                  </a:lnTo>
                  <a:lnTo>
                    <a:pt x="12287" y="15240"/>
                  </a:lnTo>
                  <a:lnTo>
                    <a:pt x="12287" y="13716"/>
                  </a:lnTo>
                  <a:lnTo>
                    <a:pt x="10668" y="12192"/>
                  </a:lnTo>
                  <a:lnTo>
                    <a:pt x="10668" y="6096"/>
                  </a:lnTo>
                  <a:lnTo>
                    <a:pt x="12287" y="4572"/>
                  </a:lnTo>
                  <a:lnTo>
                    <a:pt x="12287" y="3048"/>
                  </a:lnTo>
                  <a:lnTo>
                    <a:pt x="13811" y="3048"/>
                  </a:lnTo>
                  <a:lnTo>
                    <a:pt x="13811" y="1524"/>
                  </a:lnTo>
                  <a:lnTo>
                    <a:pt x="26003" y="1524"/>
                  </a:lnTo>
                  <a:lnTo>
                    <a:pt x="26003" y="3048"/>
                  </a:lnTo>
                  <a:lnTo>
                    <a:pt x="29051" y="6096"/>
                  </a:lnTo>
                  <a:lnTo>
                    <a:pt x="29051" y="7620"/>
                  </a:lnTo>
                  <a:lnTo>
                    <a:pt x="30575" y="9144"/>
                  </a:lnTo>
                  <a:lnTo>
                    <a:pt x="30575" y="22860"/>
                  </a:lnTo>
                  <a:lnTo>
                    <a:pt x="29051" y="25908"/>
                  </a:lnTo>
                  <a:lnTo>
                    <a:pt x="27527" y="30480"/>
                  </a:lnTo>
                  <a:lnTo>
                    <a:pt x="19907" y="38100"/>
                  </a:lnTo>
                  <a:lnTo>
                    <a:pt x="13811" y="41148"/>
                  </a:lnTo>
                  <a:lnTo>
                    <a:pt x="4572" y="44196"/>
                  </a:lnTo>
                  <a:close/>
                </a:path>
              </a:pathLst>
            </a:custGeom>
            <a:solidFill>
              <a:srgbClr val="000000"/>
            </a:solidFill>
          </p:spPr>
          <p:txBody>
            <a:bodyPr wrap="square" lIns="0" tIns="0" rIns="0" bIns="0" rtlCol="0"/>
            <a:lstStyle/>
            <a:p>
              <a:endParaRPr sz="1154"/>
            </a:p>
          </p:txBody>
        </p:sp>
      </p:grpSp>
      <p:grpSp>
        <p:nvGrpSpPr>
          <p:cNvPr id="137" name="object 137"/>
          <p:cNvGrpSpPr/>
          <p:nvPr/>
        </p:nvGrpSpPr>
        <p:grpSpPr>
          <a:xfrm>
            <a:off x="2373743" y="4183583"/>
            <a:ext cx="123395" cy="80634"/>
            <a:chOff x="1758886" y="6523290"/>
            <a:chExt cx="192405" cy="125730"/>
          </a:xfrm>
        </p:grpSpPr>
        <p:pic>
          <p:nvPicPr>
            <p:cNvPr id="138" name="object 138"/>
            <p:cNvPicPr/>
            <p:nvPr/>
          </p:nvPicPr>
          <p:blipFill>
            <a:blip r:embed="rId72" cstate="print"/>
            <a:stretch>
              <a:fillRect/>
            </a:stretch>
          </p:blipFill>
          <p:spPr>
            <a:xfrm>
              <a:off x="1758886" y="6535578"/>
              <a:ext cx="134207" cy="85439"/>
            </a:xfrm>
            <a:prstGeom prst="rect">
              <a:avLst/>
            </a:prstGeom>
          </p:spPr>
        </p:pic>
        <p:sp>
          <p:nvSpPr>
            <p:cNvPr id="139" name="object 139"/>
            <p:cNvSpPr/>
            <p:nvPr/>
          </p:nvSpPr>
          <p:spPr>
            <a:xfrm>
              <a:off x="1914524" y="6523290"/>
              <a:ext cx="36830" cy="125730"/>
            </a:xfrm>
            <a:custGeom>
              <a:avLst/>
              <a:gdLst/>
              <a:ahLst/>
              <a:cxnLst/>
              <a:rect l="l" t="t" r="r" b="b"/>
              <a:pathLst>
                <a:path w="36830" h="125729">
                  <a:moveTo>
                    <a:pt x="6095" y="125253"/>
                  </a:moveTo>
                  <a:lnTo>
                    <a:pt x="0" y="119062"/>
                  </a:lnTo>
                  <a:lnTo>
                    <a:pt x="5429" y="112204"/>
                  </a:lnTo>
                  <a:lnTo>
                    <a:pt x="10286" y="105346"/>
                  </a:lnTo>
                  <a:lnTo>
                    <a:pt x="24383" y="64103"/>
                  </a:lnTo>
                  <a:lnTo>
                    <a:pt x="22931" y="48647"/>
                  </a:lnTo>
                  <a:lnTo>
                    <a:pt x="18478" y="34182"/>
                  </a:lnTo>
                  <a:lnTo>
                    <a:pt x="10882" y="20557"/>
                  </a:lnTo>
                  <a:lnTo>
                    <a:pt x="0" y="7620"/>
                  </a:lnTo>
                  <a:lnTo>
                    <a:pt x="6095" y="0"/>
                  </a:lnTo>
                  <a:lnTo>
                    <a:pt x="19216" y="14961"/>
                  </a:lnTo>
                  <a:lnTo>
                    <a:pt x="28765" y="30182"/>
                  </a:lnTo>
                  <a:lnTo>
                    <a:pt x="34599" y="45956"/>
                  </a:lnTo>
                  <a:lnTo>
                    <a:pt x="36575" y="62579"/>
                  </a:lnTo>
                  <a:lnTo>
                    <a:pt x="36575" y="71818"/>
                  </a:lnTo>
                  <a:lnTo>
                    <a:pt x="35051" y="77914"/>
                  </a:lnTo>
                  <a:lnTo>
                    <a:pt x="32003" y="87058"/>
                  </a:lnTo>
                  <a:lnTo>
                    <a:pt x="30479" y="93154"/>
                  </a:lnTo>
                  <a:lnTo>
                    <a:pt x="27431" y="97726"/>
                  </a:lnTo>
                  <a:lnTo>
                    <a:pt x="24383" y="103822"/>
                  </a:lnTo>
                  <a:lnTo>
                    <a:pt x="21335" y="108394"/>
                  </a:lnTo>
                  <a:lnTo>
                    <a:pt x="16763" y="114490"/>
                  </a:lnTo>
                  <a:lnTo>
                    <a:pt x="6095" y="125253"/>
                  </a:lnTo>
                  <a:close/>
                </a:path>
              </a:pathLst>
            </a:custGeom>
            <a:solidFill>
              <a:srgbClr val="000000"/>
            </a:solidFill>
          </p:spPr>
          <p:txBody>
            <a:bodyPr wrap="square" lIns="0" tIns="0" rIns="0" bIns="0" rtlCol="0"/>
            <a:lstStyle/>
            <a:p>
              <a:endParaRPr sz="1154"/>
            </a:p>
          </p:txBody>
        </p:sp>
      </p:grpSp>
      <p:grpSp>
        <p:nvGrpSpPr>
          <p:cNvPr id="140" name="object 140"/>
          <p:cNvGrpSpPr/>
          <p:nvPr/>
        </p:nvGrpSpPr>
        <p:grpSpPr>
          <a:xfrm>
            <a:off x="1549927" y="4675046"/>
            <a:ext cx="265524" cy="77376"/>
            <a:chOff x="474344" y="7289609"/>
            <a:chExt cx="414020" cy="120650"/>
          </a:xfrm>
        </p:grpSpPr>
        <p:pic>
          <p:nvPicPr>
            <p:cNvPr id="141" name="object 141"/>
            <p:cNvPicPr/>
            <p:nvPr/>
          </p:nvPicPr>
          <p:blipFill>
            <a:blip r:embed="rId73" cstate="print"/>
            <a:stretch>
              <a:fillRect/>
            </a:stretch>
          </p:blipFill>
          <p:spPr>
            <a:xfrm>
              <a:off x="474344" y="7297292"/>
              <a:ext cx="205930" cy="88582"/>
            </a:xfrm>
            <a:prstGeom prst="rect">
              <a:avLst/>
            </a:prstGeom>
          </p:spPr>
        </p:pic>
        <p:sp>
          <p:nvSpPr>
            <p:cNvPr id="142" name="object 142"/>
            <p:cNvSpPr/>
            <p:nvPr/>
          </p:nvSpPr>
          <p:spPr>
            <a:xfrm>
              <a:off x="713892" y="7289609"/>
              <a:ext cx="173990" cy="120650"/>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39789"/>
                  </a:moveTo>
                  <a:lnTo>
                    <a:pt x="114401" y="33693"/>
                  </a:lnTo>
                  <a:lnTo>
                    <a:pt x="109829" y="19977"/>
                  </a:lnTo>
                  <a:lnTo>
                    <a:pt x="106781" y="16827"/>
                  </a:lnTo>
                  <a:lnTo>
                    <a:pt x="105257" y="13779"/>
                  </a:lnTo>
                  <a:lnTo>
                    <a:pt x="103733" y="12255"/>
                  </a:lnTo>
                  <a:lnTo>
                    <a:pt x="103733" y="36741"/>
                  </a:lnTo>
                  <a:lnTo>
                    <a:pt x="103733" y="47409"/>
                  </a:lnTo>
                  <a:lnTo>
                    <a:pt x="102209" y="47409"/>
                  </a:lnTo>
                  <a:lnTo>
                    <a:pt x="100685" y="48933"/>
                  </a:lnTo>
                  <a:lnTo>
                    <a:pt x="97637" y="48933"/>
                  </a:lnTo>
                  <a:lnTo>
                    <a:pt x="96113" y="50457"/>
                  </a:lnTo>
                  <a:lnTo>
                    <a:pt x="94589" y="50457"/>
                  </a:lnTo>
                  <a:lnTo>
                    <a:pt x="93065" y="51981"/>
                  </a:lnTo>
                  <a:lnTo>
                    <a:pt x="77724" y="51981"/>
                  </a:lnTo>
                  <a:lnTo>
                    <a:pt x="76200" y="50457"/>
                  </a:lnTo>
                  <a:lnTo>
                    <a:pt x="73152" y="48933"/>
                  </a:lnTo>
                  <a:lnTo>
                    <a:pt x="73152" y="47409"/>
                  </a:lnTo>
                  <a:lnTo>
                    <a:pt x="70104" y="44361"/>
                  </a:lnTo>
                  <a:lnTo>
                    <a:pt x="70104" y="42837"/>
                  </a:lnTo>
                  <a:lnTo>
                    <a:pt x="68580" y="39789"/>
                  </a:lnTo>
                  <a:lnTo>
                    <a:pt x="68580" y="30645"/>
                  </a:lnTo>
                  <a:lnTo>
                    <a:pt x="70104" y="27597"/>
                  </a:lnTo>
                  <a:lnTo>
                    <a:pt x="70104" y="26073"/>
                  </a:lnTo>
                  <a:lnTo>
                    <a:pt x="71628" y="23025"/>
                  </a:lnTo>
                  <a:lnTo>
                    <a:pt x="74676" y="19977"/>
                  </a:lnTo>
                  <a:lnTo>
                    <a:pt x="76200" y="19977"/>
                  </a:lnTo>
                  <a:lnTo>
                    <a:pt x="79349" y="18453"/>
                  </a:lnTo>
                  <a:lnTo>
                    <a:pt x="80873" y="18453"/>
                  </a:lnTo>
                  <a:lnTo>
                    <a:pt x="83921" y="16827"/>
                  </a:lnTo>
                  <a:lnTo>
                    <a:pt x="88493" y="16827"/>
                  </a:lnTo>
                  <a:lnTo>
                    <a:pt x="91541" y="18453"/>
                  </a:lnTo>
                  <a:lnTo>
                    <a:pt x="93065" y="18453"/>
                  </a:lnTo>
                  <a:lnTo>
                    <a:pt x="96113" y="19977"/>
                  </a:lnTo>
                  <a:lnTo>
                    <a:pt x="99161" y="23025"/>
                  </a:lnTo>
                  <a:lnTo>
                    <a:pt x="102209" y="29121"/>
                  </a:lnTo>
                  <a:lnTo>
                    <a:pt x="102209" y="32169"/>
                  </a:lnTo>
                  <a:lnTo>
                    <a:pt x="103733" y="36741"/>
                  </a:lnTo>
                  <a:lnTo>
                    <a:pt x="103733" y="12255"/>
                  </a:lnTo>
                  <a:lnTo>
                    <a:pt x="102209" y="10731"/>
                  </a:lnTo>
                  <a:lnTo>
                    <a:pt x="97637" y="10731"/>
                  </a:lnTo>
                  <a:lnTo>
                    <a:pt x="94589" y="9207"/>
                  </a:lnTo>
                  <a:lnTo>
                    <a:pt x="90017" y="7683"/>
                  </a:lnTo>
                  <a:lnTo>
                    <a:pt x="82397" y="7683"/>
                  </a:lnTo>
                  <a:lnTo>
                    <a:pt x="77724" y="9207"/>
                  </a:lnTo>
                  <a:lnTo>
                    <a:pt x="74676" y="10731"/>
                  </a:lnTo>
                  <a:lnTo>
                    <a:pt x="70104" y="12255"/>
                  </a:lnTo>
                  <a:lnTo>
                    <a:pt x="67056" y="13779"/>
                  </a:lnTo>
                  <a:lnTo>
                    <a:pt x="65532" y="16827"/>
                  </a:lnTo>
                  <a:lnTo>
                    <a:pt x="62484" y="18453"/>
                  </a:lnTo>
                  <a:lnTo>
                    <a:pt x="59436" y="24549"/>
                  </a:lnTo>
                  <a:lnTo>
                    <a:pt x="57912" y="29121"/>
                  </a:lnTo>
                  <a:lnTo>
                    <a:pt x="56388" y="32169"/>
                  </a:lnTo>
                  <a:lnTo>
                    <a:pt x="56388" y="39789"/>
                  </a:lnTo>
                  <a:lnTo>
                    <a:pt x="57912" y="42837"/>
                  </a:lnTo>
                  <a:lnTo>
                    <a:pt x="57912" y="45885"/>
                  </a:lnTo>
                  <a:lnTo>
                    <a:pt x="62484" y="55029"/>
                  </a:lnTo>
                  <a:lnTo>
                    <a:pt x="74676" y="61125"/>
                  </a:lnTo>
                  <a:lnTo>
                    <a:pt x="91541" y="61125"/>
                  </a:lnTo>
                  <a:lnTo>
                    <a:pt x="94589" y="59601"/>
                  </a:lnTo>
                  <a:lnTo>
                    <a:pt x="97637" y="59601"/>
                  </a:lnTo>
                  <a:lnTo>
                    <a:pt x="103733" y="56553"/>
                  </a:lnTo>
                  <a:lnTo>
                    <a:pt x="103733" y="62649"/>
                  </a:lnTo>
                  <a:lnTo>
                    <a:pt x="102209" y="67221"/>
                  </a:lnTo>
                  <a:lnTo>
                    <a:pt x="100685" y="70269"/>
                  </a:lnTo>
                  <a:lnTo>
                    <a:pt x="99161" y="73406"/>
                  </a:lnTo>
                  <a:lnTo>
                    <a:pt x="94589" y="77978"/>
                  </a:lnTo>
                  <a:lnTo>
                    <a:pt x="88493" y="81026"/>
                  </a:lnTo>
                  <a:lnTo>
                    <a:pt x="83921" y="82550"/>
                  </a:lnTo>
                  <a:lnTo>
                    <a:pt x="80873" y="84074"/>
                  </a:lnTo>
                  <a:lnTo>
                    <a:pt x="62484" y="84074"/>
                  </a:lnTo>
                  <a:lnTo>
                    <a:pt x="62484" y="94742"/>
                  </a:lnTo>
                  <a:lnTo>
                    <a:pt x="76200" y="94742"/>
                  </a:lnTo>
                  <a:lnTo>
                    <a:pt x="83921" y="93218"/>
                  </a:lnTo>
                  <a:lnTo>
                    <a:pt x="88493" y="91694"/>
                  </a:lnTo>
                  <a:lnTo>
                    <a:pt x="94589" y="90170"/>
                  </a:lnTo>
                  <a:lnTo>
                    <a:pt x="99161" y="87122"/>
                  </a:lnTo>
                  <a:lnTo>
                    <a:pt x="103733" y="82550"/>
                  </a:lnTo>
                  <a:lnTo>
                    <a:pt x="108305" y="79502"/>
                  </a:lnTo>
                  <a:lnTo>
                    <a:pt x="109829" y="74930"/>
                  </a:lnTo>
                  <a:lnTo>
                    <a:pt x="112877" y="68745"/>
                  </a:lnTo>
                  <a:lnTo>
                    <a:pt x="114401" y="62649"/>
                  </a:lnTo>
                  <a:lnTo>
                    <a:pt x="115620" y="56553"/>
                  </a:lnTo>
                  <a:lnTo>
                    <a:pt x="115925" y="55029"/>
                  </a:lnTo>
                  <a:lnTo>
                    <a:pt x="115925" y="51981"/>
                  </a:lnTo>
                  <a:lnTo>
                    <a:pt x="115925" y="39789"/>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D84215"/>
            </a:solidFill>
          </p:spPr>
          <p:txBody>
            <a:bodyPr wrap="square" lIns="0" tIns="0" rIns="0" bIns="0" rtlCol="0"/>
            <a:lstStyle/>
            <a:p>
              <a:endParaRPr sz="1154"/>
            </a:p>
          </p:txBody>
        </p:sp>
      </p:grpSp>
      <p:sp>
        <p:nvSpPr>
          <p:cNvPr id="143" name="object 143"/>
          <p:cNvSpPr/>
          <p:nvPr/>
        </p:nvSpPr>
        <p:spPr>
          <a:xfrm>
            <a:off x="1847359" y="4692741"/>
            <a:ext cx="13032" cy="44390"/>
          </a:xfrm>
          <a:custGeom>
            <a:avLst/>
            <a:gdLst/>
            <a:ahLst/>
            <a:cxnLst/>
            <a:rect l="l" t="t" r="r" b="b"/>
            <a:pathLst>
              <a:path w="20319" h="69215">
                <a:moveTo>
                  <a:pt x="13716" y="1524"/>
                </a:moveTo>
                <a:lnTo>
                  <a:pt x="6096" y="1524"/>
                </a:lnTo>
                <a:lnTo>
                  <a:pt x="6096" y="0"/>
                </a:lnTo>
                <a:lnTo>
                  <a:pt x="12192" y="0"/>
                </a:lnTo>
                <a:lnTo>
                  <a:pt x="13716" y="1524"/>
                </a:lnTo>
                <a:close/>
              </a:path>
              <a:path w="20319" h="69215">
                <a:moveTo>
                  <a:pt x="16764" y="4572"/>
                </a:moveTo>
                <a:lnTo>
                  <a:pt x="1524" y="4572"/>
                </a:lnTo>
                <a:lnTo>
                  <a:pt x="1524" y="3048"/>
                </a:lnTo>
                <a:lnTo>
                  <a:pt x="3048" y="1524"/>
                </a:lnTo>
                <a:lnTo>
                  <a:pt x="15240" y="1524"/>
                </a:lnTo>
                <a:lnTo>
                  <a:pt x="16764" y="3048"/>
                </a:lnTo>
                <a:lnTo>
                  <a:pt x="16764" y="4572"/>
                </a:lnTo>
                <a:close/>
              </a:path>
              <a:path w="20319" h="69215">
                <a:moveTo>
                  <a:pt x="15240" y="18288"/>
                </a:moveTo>
                <a:lnTo>
                  <a:pt x="3048" y="18288"/>
                </a:lnTo>
                <a:lnTo>
                  <a:pt x="0" y="15240"/>
                </a:lnTo>
                <a:lnTo>
                  <a:pt x="0" y="4572"/>
                </a:lnTo>
                <a:lnTo>
                  <a:pt x="18288" y="4572"/>
                </a:lnTo>
                <a:lnTo>
                  <a:pt x="18288" y="7620"/>
                </a:lnTo>
                <a:lnTo>
                  <a:pt x="19812" y="9144"/>
                </a:lnTo>
                <a:lnTo>
                  <a:pt x="19812" y="12192"/>
                </a:lnTo>
                <a:lnTo>
                  <a:pt x="18288" y="12192"/>
                </a:lnTo>
                <a:lnTo>
                  <a:pt x="18288" y="15240"/>
                </a:lnTo>
                <a:lnTo>
                  <a:pt x="15240" y="18288"/>
                </a:lnTo>
                <a:close/>
              </a:path>
              <a:path w="20319" h="69215">
                <a:moveTo>
                  <a:pt x="13716" y="19812"/>
                </a:moveTo>
                <a:lnTo>
                  <a:pt x="6096" y="19812"/>
                </a:lnTo>
                <a:lnTo>
                  <a:pt x="4572" y="18288"/>
                </a:lnTo>
                <a:lnTo>
                  <a:pt x="13716" y="18288"/>
                </a:lnTo>
                <a:lnTo>
                  <a:pt x="13716" y="19812"/>
                </a:lnTo>
                <a:close/>
              </a:path>
              <a:path w="20319" h="69215">
                <a:moveTo>
                  <a:pt x="12192" y="48768"/>
                </a:moveTo>
                <a:lnTo>
                  <a:pt x="6096" y="48768"/>
                </a:lnTo>
                <a:lnTo>
                  <a:pt x="7620" y="47244"/>
                </a:lnTo>
                <a:lnTo>
                  <a:pt x="10668" y="47244"/>
                </a:lnTo>
                <a:lnTo>
                  <a:pt x="12192" y="48768"/>
                </a:lnTo>
                <a:close/>
              </a:path>
              <a:path w="20319" h="69215">
                <a:moveTo>
                  <a:pt x="15240" y="50292"/>
                </a:moveTo>
                <a:lnTo>
                  <a:pt x="3048" y="50292"/>
                </a:lnTo>
                <a:lnTo>
                  <a:pt x="4572" y="48768"/>
                </a:lnTo>
                <a:lnTo>
                  <a:pt x="13716" y="48768"/>
                </a:lnTo>
                <a:lnTo>
                  <a:pt x="15240" y="50292"/>
                </a:lnTo>
                <a:close/>
              </a:path>
              <a:path w="20319" h="69215">
                <a:moveTo>
                  <a:pt x="16764" y="65627"/>
                </a:moveTo>
                <a:lnTo>
                  <a:pt x="1524" y="65627"/>
                </a:lnTo>
                <a:lnTo>
                  <a:pt x="1524" y="64103"/>
                </a:lnTo>
                <a:lnTo>
                  <a:pt x="0" y="62579"/>
                </a:lnTo>
                <a:lnTo>
                  <a:pt x="0" y="53340"/>
                </a:lnTo>
                <a:lnTo>
                  <a:pt x="1524" y="51816"/>
                </a:lnTo>
                <a:lnTo>
                  <a:pt x="1524" y="50292"/>
                </a:lnTo>
                <a:lnTo>
                  <a:pt x="16764" y="50292"/>
                </a:lnTo>
                <a:lnTo>
                  <a:pt x="16764" y="51816"/>
                </a:lnTo>
                <a:lnTo>
                  <a:pt x="18288" y="53340"/>
                </a:lnTo>
                <a:lnTo>
                  <a:pt x="18288" y="54959"/>
                </a:lnTo>
                <a:lnTo>
                  <a:pt x="19812" y="56483"/>
                </a:lnTo>
                <a:lnTo>
                  <a:pt x="19812" y="59531"/>
                </a:lnTo>
                <a:lnTo>
                  <a:pt x="18288" y="61055"/>
                </a:lnTo>
                <a:lnTo>
                  <a:pt x="18288" y="62579"/>
                </a:lnTo>
                <a:lnTo>
                  <a:pt x="16764" y="64103"/>
                </a:lnTo>
                <a:lnTo>
                  <a:pt x="16764" y="65627"/>
                </a:lnTo>
                <a:close/>
              </a:path>
              <a:path w="20319" h="69215">
                <a:moveTo>
                  <a:pt x="13716" y="67151"/>
                </a:moveTo>
                <a:lnTo>
                  <a:pt x="4572" y="67151"/>
                </a:lnTo>
                <a:lnTo>
                  <a:pt x="3048" y="65627"/>
                </a:lnTo>
                <a:lnTo>
                  <a:pt x="15240" y="65627"/>
                </a:lnTo>
                <a:lnTo>
                  <a:pt x="13716" y="67151"/>
                </a:lnTo>
                <a:close/>
              </a:path>
              <a:path w="20319" h="69215">
                <a:moveTo>
                  <a:pt x="10668" y="68675"/>
                </a:moveTo>
                <a:lnTo>
                  <a:pt x="7620" y="68675"/>
                </a:lnTo>
                <a:lnTo>
                  <a:pt x="6096" y="67151"/>
                </a:lnTo>
                <a:lnTo>
                  <a:pt x="12192" y="67151"/>
                </a:lnTo>
                <a:lnTo>
                  <a:pt x="10668" y="68675"/>
                </a:lnTo>
                <a:close/>
              </a:path>
            </a:pathLst>
          </a:custGeom>
          <a:solidFill>
            <a:srgbClr val="D84215"/>
          </a:solidFill>
        </p:spPr>
        <p:txBody>
          <a:bodyPr wrap="square" lIns="0" tIns="0" rIns="0" bIns="0" rtlCol="0"/>
          <a:lstStyle/>
          <a:p>
            <a:endParaRPr sz="1154"/>
          </a:p>
        </p:txBody>
      </p:sp>
      <p:grpSp>
        <p:nvGrpSpPr>
          <p:cNvPr id="144" name="object 144"/>
          <p:cNvGrpSpPr/>
          <p:nvPr/>
        </p:nvGrpSpPr>
        <p:grpSpPr>
          <a:xfrm>
            <a:off x="1953039" y="4678996"/>
            <a:ext cx="309506" cy="80634"/>
            <a:chOff x="1102899" y="7295768"/>
            <a:chExt cx="482600" cy="125730"/>
          </a:xfrm>
        </p:grpSpPr>
        <p:sp>
          <p:nvSpPr>
            <p:cNvPr id="145" name="object 145"/>
            <p:cNvSpPr/>
            <p:nvPr/>
          </p:nvSpPr>
          <p:spPr>
            <a:xfrm>
              <a:off x="1102899" y="7308055"/>
              <a:ext cx="50800" cy="85725"/>
            </a:xfrm>
            <a:custGeom>
              <a:avLst/>
              <a:gdLst/>
              <a:ahLst/>
              <a:cxnLst/>
              <a:rect l="l" t="t" r="r" b="b"/>
              <a:pathLst>
                <a:path w="50800" h="85725">
                  <a:moveTo>
                    <a:pt x="50292" y="85439"/>
                  </a:moveTo>
                  <a:lnTo>
                    <a:pt x="0" y="85439"/>
                  </a:lnTo>
                  <a:lnTo>
                    <a:pt x="0" y="74771"/>
                  </a:lnTo>
                  <a:lnTo>
                    <a:pt x="19812" y="74771"/>
                  </a:lnTo>
                  <a:lnTo>
                    <a:pt x="19812" y="10667"/>
                  </a:lnTo>
                  <a:lnTo>
                    <a:pt x="0" y="10667"/>
                  </a:lnTo>
                  <a:lnTo>
                    <a:pt x="0" y="0"/>
                  </a:lnTo>
                  <a:lnTo>
                    <a:pt x="50292" y="0"/>
                  </a:lnTo>
                  <a:lnTo>
                    <a:pt x="50292" y="10667"/>
                  </a:lnTo>
                  <a:lnTo>
                    <a:pt x="30480" y="10667"/>
                  </a:lnTo>
                  <a:lnTo>
                    <a:pt x="30480" y="74771"/>
                  </a:lnTo>
                  <a:lnTo>
                    <a:pt x="50292" y="74771"/>
                  </a:lnTo>
                  <a:lnTo>
                    <a:pt x="50292" y="85439"/>
                  </a:lnTo>
                  <a:close/>
                </a:path>
              </a:pathLst>
            </a:custGeom>
            <a:solidFill>
              <a:srgbClr val="000000"/>
            </a:solidFill>
          </p:spPr>
          <p:txBody>
            <a:bodyPr wrap="square" lIns="0" tIns="0" rIns="0" bIns="0" rtlCol="0"/>
            <a:lstStyle/>
            <a:p>
              <a:endParaRPr sz="1154"/>
            </a:p>
          </p:txBody>
        </p:sp>
        <p:pic>
          <p:nvPicPr>
            <p:cNvPr id="146" name="object 146"/>
            <p:cNvPicPr/>
            <p:nvPr/>
          </p:nvPicPr>
          <p:blipFill>
            <a:blip r:embed="rId74" cstate="print"/>
            <a:stretch>
              <a:fillRect/>
            </a:stretch>
          </p:blipFill>
          <p:spPr>
            <a:xfrm>
              <a:off x="1174622" y="7301864"/>
              <a:ext cx="279177" cy="93154"/>
            </a:xfrm>
            <a:prstGeom prst="rect">
              <a:avLst/>
            </a:prstGeom>
          </p:spPr>
        </p:pic>
        <p:sp>
          <p:nvSpPr>
            <p:cNvPr id="147" name="object 147"/>
            <p:cNvSpPr/>
            <p:nvPr/>
          </p:nvSpPr>
          <p:spPr>
            <a:xfrm>
              <a:off x="1476654" y="7295769"/>
              <a:ext cx="108585" cy="125730"/>
            </a:xfrm>
            <a:custGeom>
              <a:avLst/>
              <a:gdLst/>
              <a:ahLst/>
              <a:cxnLst/>
              <a:rect l="l" t="t" r="r" b="b"/>
              <a:pathLst>
                <a:path w="108584" h="125729">
                  <a:moveTo>
                    <a:pt x="38100" y="7620"/>
                  </a:moveTo>
                  <a:lnTo>
                    <a:pt x="30480" y="0"/>
                  </a:lnTo>
                  <a:lnTo>
                    <a:pt x="25908" y="6096"/>
                  </a:lnTo>
                  <a:lnTo>
                    <a:pt x="19812" y="10668"/>
                  </a:lnTo>
                  <a:lnTo>
                    <a:pt x="16764" y="16865"/>
                  </a:lnTo>
                  <a:lnTo>
                    <a:pt x="12192" y="21437"/>
                  </a:lnTo>
                  <a:lnTo>
                    <a:pt x="9144" y="27533"/>
                  </a:lnTo>
                  <a:lnTo>
                    <a:pt x="7620" y="32105"/>
                  </a:lnTo>
                  <a:lnTo>
                    <a:pt x="4572" y="36677"/>
                  </a:lnTo>
                  <a:lnTo>
                    <a:pt x="3048" y="42773"/>
                  </a:lnTo>
                  <a:lnTo>
                    <a:pt x="1524" y="47345"/>
                  </a:lnTo>
                  <a:lnTo>
                    <a:pt x="1524" y="53441"/>
                  </a:lnTo>
                  <a:lnTo>
                    <a:pt x="0" y="58013"/>
                  </a:lnTo>
                  <a:lnTo>
                    <a:pt x="0" y="64109"/>
                  </a:lnTo>
                  <a:lnTo>
                    <a:pt x="1981" y="80124"/>
                  </a:lnTo>
                  <a:lnTo>
                    <a:pt x="7810" y="95821"/>
                  </a:lnTo>
                  <a:lnTo>
                    <a:pt x="17360" y="110959"/>
                  </a:lnTo>
                  <a:lnTo>
                    <a:pt x="30480" y="125260"/>
                  </a:lnTo>
                  <a:lnTo>
                    <a:pt x="38100" y="117538"/>
                  </a:lnTo>
                  <a:lnTo>
                    <a:pt x="31788" y="111569"/>
                  </a:lnTo>
                  <a:lnTo>
                    <a:pt x="26479" y="105156"/>
                  </a:lnTo>
                  <a:lnTo>
                    <a:pt x="12192" y="62585"/>
                  </a:lnTo>
                  <a:lnTo>
                    <a:pt x="13665" y="48006"/>
                  </a:lnTo>
                  <a:lnTo>
                    <a:pt x="18288" y="33997"/>
                  </a:lnTo>
                  <a:lnTo>
                    <a:pt x="26339" y="20535"/>
                  </a:lnTo>
                  <a:lnTo>
                    <a:pt x="38100" y="7620"/>
                  </a:lnTo>
                  <a:close/>
                </a:path>
                <a:path w="108584" h="125729">
                  <a:moveTo>
                    <a:pt x="108292" y="3086"/>
                  </a:moveTo>
                  <a:lnTo>
                    <a:pt x="76288" y="3086"/>
                  </a:lnTo>
                  <a:lnTo>
                    <a:pt x="76288" y="11976"/>
                  </a:lnTo>
                  <a:lnTo>
                    <a:pt x="76288" y="116116"/>
                  </a:lnTo>
                  <a:lnTo>
                    <a:pt x="76288" y="123736"/>
                  </a:lnTo>
                  <a:lnTo>
                    <a:pt x="108292" y="123736"/>
                  </a:lnTo>
                  <a:lnTo>
                    <a:pt x="108292" y="116116"/>
                  </a:lnTo>
                  <a:lnTo>
                    <a:pt x="86956" y="116116"/>
                  </a:lnTo>
                  <a:lnTo>
                    <a:pt x="86956" y="11976"/>
                  </a:lnTo>
                  <a:lnTo>
                    <a:pt x="108292" y="11976"/>
                  </a:lnTo>
                  <a:lnTo>
                    <a:pt x="108292" y="3086"/>
                  </a:lnTo>
                  <a:close/>
                </a:path>
              </a:pathLst>
            </a:custGeom>
            <a:solidFill>
              <a:srgbClr val="000000"/>
            </a:solidFill>
          </p:spPr>
          <p:txBody>
            <a:bodyPr wrap="square" lIns="0" tIns="0" rIns="0" bIns="0" rtlCol="0"/>
            <a:lstStyle/>
            <a:p>
              <a:endParaRPr sz="1154"/>
            </a:p>
          </p:txBody>
        </p:sp>
      </p:grpSp>
      <p:grpSp>
        <p:nvGrpSpPr>
          <p:cNvPr id="148" name="object 148"/>
          <p:cNvGrpSpPr/>
          <p:nvPr/>
        </p:nvGrpSpPr>
        <p:grpSpPr>
          <a:xfrm>
            <a:off x="2293536" y="4682907"/>
            <a:ext cx="198735" cy="73711"/>
            <a:chOff x="1633823" y="7301865"/>
            <a:chExt cx="309880" cy="114935"/>
          </a:xfrm>
        </p:grpSpPr>
        <p:sp>
          <p:nvSpPr>
            <p:cNvPr id="149" name="object 149"/>
            <p:cNvSpPr/>
            <p:nvPr/>
          </p:nvSpPr>
          <p:spPr>
            <a:xfrm>
              <a:off x="1633823" y="7301865"/>
              <a:ext cx="15240" cy="3111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000000"/>
            </a:solidFill>
          </p:spPr>
          <p:txBody>
            <a:bodyPr wrap="square" lIns="0" tIns="0" rIns="0" bIns="0" rtlCol="0"/>
            <a:lstStyle/>
            <a:p>
              <a:endParaRPr sz="1154"/>
            </a:p>
          </p:txBody>
        </p:sp>
        <p:pic>
          <p:nvPicPr>
            <p:cNvPr id="150" name="object 150"/>
            <p:cNvPicPr/>
            <p:nvPr/>
          </p:nvPicPr>
          <p:blipFill>
            <a:blip r:embed="rId75" cstate="print"/>
            <a:stretch>
              <a:fillRect/>
            </a:stretch>
          </p:blipFill>
          <p:spPr>
            <a:xfrm>
              <a:off x="1688687" y="7308056"/>
              <a:ext cx="131254" cy="85439"/>
            </a:xfrm>
            <a:prstGeom prst="rect">
              <a:avLst/>
            </a:prstGeom>
          </p:spPr>
        </p:pic>
        <p:sp>
          <p:nvSpPr>
            <p:cNvPr id="151" name="object 151"/>
            <p:cNvSpPr/>
            <p:nvPr/>
          </p:nvSpPr>
          <p:spPr>
            <a:xfrm>
              <a:off x="1853463" y="7301865"/>
              <a:ext cx="90170" cy="114935"/>
            </a:xfrm>
            <a:custGeom>
              <a:avLst/>
              <a:gdLst/>
              <a:ahLst/>
              <a:cxnLst/>
              <a:rect l="l" t="t" r="r" b="b"/>
              <a:pathLst>
                <a:path w="90169" h="114934">
                  <a:moveTo>
                    <a:pt x="15240" y="0"/>
                  </a:moveTo>
                  <a:lnTo>
                    <a:pt x="0" y="0"/>
                  </a:lnTo>
                  <a:lnTo>
                    <a:pt x="1524" y="30581"/>
                  </a:lnTo>
                  <a:lnTo>
                    <a:pt x="12192" y="30581"/>
                  </a:lnTo>
                  <a:lnTo>
                    <a:pt x="15240" y="0"/>
                  </a:lnTo>
                  <a:close/>
                </a:path>
                <a:path w="90169" h="114934">
                  <a:moveTo>
                    <a:pt x="90004" y="79438"/>
                  </a:moveTo>
                  <a:lnTo>
                    <a:pt x="88480" y="77914"/>
                  </a:lnTo>
                  <a:lnTo>
                    <a:pt x="88480" y="76390"/>
                  </a:lnTo>
                  <a:lnTo>
                    <a:pt x="85432" y="73342"/>
                  </a:lnTo>
                  <a:lnTo>
                    <a:pt x="85432" y="71818"/>
                  </a:lnTo>
                  <a:lnTo>
                    <a:pt x="83908" y="71818"/>
                  </a:lnTo>
                  <a:lnTo>
                    <a:pt x="82384" y="70294"/>
                  </a:lnTo>
                  <a:lnTo>
                    <a:pt x="76288" y="70294"/>
                  </a:lnTo>
                  <a:lnTo>
                    <a:pt x="74764" y="71818"/>
                  </a:lnTo>
                  <a:lnTo>
                    <a:pt x="73240" y="71818"/>
                  </a:lnTo>
                  <a:lnTo>
                    <a:pt x="73240" y="73342"/>
                  </a:lnTo>
                  <a:lnTo>
                    <a:pt x="71716" y="73342"/>
                  </a:lnTo>
                  <a:lnTo>
                    <a:pt x="71716" y="74866"/>
                  </a:lnTo>
                  <a:lnTo>
                    <a:pt x="70192" y="76390"/>
                  </a:lnTo>
                  <a:lnTo>
                    <a:pt x="70192" y="82486"/>
                  </a:lnTo>
                  <a:lnTo>
                    <a:pt x="73240" y="85534"/>
                  </a:lnTo>
                  <a:lnTo>
                    <a:pt x="73240" y="87058"/>
                  </a:lnTo>
                  <a:lnTo>
                    <a:pt x="74764" y="87058"/>
                  </a:lnTo>
                  <a:lnTo>
                    <a:pt x="74764" y="90106"/>
                  </a:lnTo>
                  <a:lnTo>
                    <a:pt x="76288" y="90106"/>
                  </a:lnTo>
                  <a:lnTo>
                    <a:pt x="76288" y="97726"/>
                  </a:lnTo>
                  <a:lnTo>
                    <a:pt x="70192" y="103822"/>
                  </a:lnTo>
                  <a:lnTo>
                    <a:pt x="65620" y="103822"/>
                  </a:lnTo>
                  <a:lnTo>
                    <a:pt x="64096" y="105346"/>
                  </a:lnTo>
                  <a:lnTo>
                    <a:pt x="59524" y="105346"/>
                  </a:lnTo>
                  <a:lnTo>
                    <a:pt x="59524" y="114490"/>
                  </a:lnTo>
                  <a:lnTo>
                    <a:pt x="64096" y="114490"/>
                  </a:lnTo>
                  <a:lnTo>
                    <a:pt x="73240" y="111442"/>
                  </a:lnTo>
                  <a:lnTo>
                    <a:pt x="79336" y="108394"/>
                  </a:lnTo>
                  <a:lnTo>
                    <a:pt x="85432" y="102298"/>
                  </a:lnTo>
                  <a:lnTo>
                    <a:pt x="90004" y="93154"/>
                  </a:lnTo>
                  <a:lnTo>
                    <a:pt x="90004" y="79438"/>
                  </a:lnTo>
                  <a:close/>
                </a:path>
              </a:pathLst>
            </a:custGeom>
            <a:solidFill>
              <a:srgbClr val="000000"/>
            </a:solidFill>
          </p:spPr>
          <p:txBody>
            <a:bodyPr wrap="square" lIns="0" tIns="0" rIns="0" bIns="0" rtlCol="0"/>
            <a:lstStyle/>
            <a:p>
              <a:endParaRPr sz="1154"/>
            </a:p>
          </p:txBody>
        </p:sp>
      </p:grpSp>
      <p:grpSp>
        <p:nvGrpSpPr>
          <p:cNvPr id="152" name="object 152"/>
          <p:cNvGrpSpPr/>
          <p:nvPr/>
        </p:nvGrpSpPr>
        <p:grpSpPr>
          <a:xfrm>
            <a:off x="2575268" y="4682907"/>
            <a:ext cx="575437" cy="73711"/>
            <a:chOff x="2073116" y="7301865"/>
            <a:chExt cx="897255" cy="114935"/>
          </a:xfrm>
        </p:grpSpPr>
        <p:sp>
          <p:nvSpPr>
            <p:cNvPr id="153" name="object 153"/>
            <p:cNvSpPr/>
            <p:nvPr/>
          </p:nvSpPr>
          <p:spPr>
            <a:xfrm>
              <a:off x="2073116" y="7301865"/>
              <a:ext cx="15240" cy="3111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000000"/>
            </a:solidFill>
          </p:spPr>
          <p:txBody>
            <a:bodyPr wrap="square" lIns="0" tIns="0" rIns="0" bIns="0" rtlCol="0"/>
            <a:lstStyle/>
            <a:p>
              <a:endParaRPr sz="1154"/>
            </a:p>
          </p:txBody>
        </p:sp>
        <p:pic>
          <p:nvPicPr>
            <p:cNvPr id="154" name="object 154"/>
            <p:cNvPicPr/>
            <p:nvPr/>
          </p:nvPicPr>
          <p:blipFill>
            <a:blip r:embed="rId76" cstate="print"/>
            <a:stretch>
              <a:fillRect/>
            </a:stretch>
          </p:blipFill>
          <p:spPr>
            <a:xfrm>
              <a:off x="2123503" y="7306437"/>
              <a:ext cx="350900" cy="88582"/>
            </a:xfrm>
            <a:prstGeom prst="rect">
              <a:avLst/>
            </a:prstGeom>
          </p:spPr>
        </p:pic>
        <p:pic>
          <p:nvPicPr>
            <p:cNvPr id="155" name="object 155"/>
            <p:cNvPicPr/>
            <p:nvPr/>
          </p:nvPicPr>
          <p:blipFill>
            <a:blip r:embed="rId77" cstate="print"/>
            <a:stretch>
              <a:fillRect/>
            </a:stretch>
          </p:blipFill>
          <p:spPr>
            <a:xfrm>
              <a:off x="2495645" y="7308056"/>
              <a:ext cx="273176" cy="85534"/>
            </a:xfrm>
            <a:prstGeom prst="rect">
              <a:avLst/>
            </a:prstGeom>
          </p:spPr>
        </p:pic>
        <p:sp>
          <p:nvSpPr>
            <p:cNvPr id="156" name="object 156"/>
            <p:cNvSpPr/>
            <p:nvPr/>
          </p:nvSpPr>
          <p:spPr>
            <a:xfrm>
              <a:off x="2788539" y="7301865"/>
              <a:ext cx="182245" cy="114935"/>
            </a:xfrm>
            <a:custGeom>
              <a:avLst/>
              <a:gdLst/>
              <a:ahLst/>
              <a:cxnLst/>
              <a:rect l="l" t="t" r="r" b="b"/>
              <a:pathLst>
                <a:path w="182244" h="114934">
                  <a:moveTo>
                    <a:pt x="48856" y="6197"/>
                  </a:moveTo>
                  <a:lnTo>
                    <a:pt x="0" y="6197"/>
                  </a:lnTo>
                  <a:lnTo>
                    <a:pt x="0" y="91630"/>
                  </a:lnTo>
                  <a:lnTo>
                    <a:pt x="48856" y="91630"/>
                  </a:lnTo>
                  <a:lnTo>
                    <a:pt x="48856" y="80962"/>
                  </a:lnTo>
                  <a:lnTo>
                    <a:pt x="12280" y="80962"/>
                  </a:lnTo>
                  <a:lnTo>
                    <a:pt x="12280" y="52006"/>
                  </a:lnTo>
                  <a:lnTo>
                    <a:pt x="47332" y="52006"/>
                  </a:lnTo>
                  <a:lnTo>
                    <a:pt x="47332" y="42862"/>
                  </a:lnTo>
                  <a:lnTo>
                    <a:pt x="12280" y="42862"/>
                  </a:lnTo>
                  <a:lnTo>
                    <a:pt x="12280" y="16865"/>
                  </a:lnTo>
                  <a:lnTo>
                    <a:pt x="48856" y="16865"/>
                  </a:lnTo>
                  <a:lnTo>
                    <a:pt x="48856" y="6197"/>
                  </a:lnTo>
                  <a:close/>
                </a:path>
                <a:path w="182244" h="114934">
                  <a:moveTo>
                    <a:pt x="105346" y="0"/>
                  </a:moveTo>
                  <a:lnTo>
                    <a:pt x="90106" y="0"/>
                  </a:lnTo>
                  <a:lnTo>
                    <a:pt x="91630" y="30581"/>
                  </a:lnTo>
                  <a:lnTo>
                    <a:pt x="102298" y="30581"/>
                  </a:lnTo>
                  <a:lnTo>
                    <a:pt x="105346" y="0"/>
                  </a:lnTo>
                  <a:close/>
                </a:path>
                <a:path w="182244" h="114934">
                  <a:moveTo>
                    <a:pt x="181635" y="84010"/>
                  </a:moveTo>
                  <a:lnTo>
                    <a:pt x="180111" y="80962"/>
                  </a:lnTo>
                  <a:lnTo>
                    <a:pt x="180111" y="77914"/>
                  </a:lnTo>
                  <a:lnTo>
                    <a:pt x="177063" y="74866"/>
                  </a:lnTo>
                  <a:lnTo>
                    <a:pt x="177063" y="73342"/>
                  </a:lnTo>
                  <a:lnTo>
                    <a:pt x="175539" y="71818"/>
                  </a:lnTo>
                  <a:lnTo>
                    <a:pt x="174015" y="71818"/>
                  </a:lnTo>
                  <a:lnTo>
                    <a:pt x="172491" y="70294"/>
                  </a:lnTo>
                  <a:lnTo>
                    <a:pt x="166395" y="70294"/>
                  </a:lnTo>
                  <a:lnTo>
                    <a:pt x="161823" y="74866"/>
                  </a:lnTo>
                  <a:lnTo>
                    <a:pt x="161823" y="76390"/>
                  </a:lnTo>
                  <a:lnTo>
                    <a:pt x="160299" y="77914"/>
                  </a:lnTo>
                  <a:lnTo>
                    <a:pt x="160299" y="82486"/>
                  </a:lnTo>
                  <a:lnTo>
                    <a:pt x="163347" y="85534"/>
                  </a:lnTo>
                  <a:lnTo>
                    <a:pt x="163347" y="87058"/>
                  </a:lnTo>
                  <a:lnTo>
                    <a:pt x="164871" y="87058"/>
                  </a:lnTo>
                  <a:lnTo>
                    <a:pt x="164871" y="88582"/>
                  </a:lnTo>
                  <a:lnTo>
                    <a:pt x="166395" y="90106"/>
                  </a:lnTo>
                  <a:lnTo>
                    <a:pt x="166395" y="97726"/>
                  </a:lnTo>
                  <a:lnTo>
                    <a:pt x="164871" y="99250"/>
                  </a:lnTo>
                  <a:lnTo>
                    <a:pt x="164871" y="100774"/>
                  </a:lnTo>
                  <a:lnTo>
                    <a:pt x="163347" y="100774"/>
                  </a:lnTo>
                  <a:lnTo>
                    <a:pt x="160299" y="103822"/>
                  </a:lnTo>
                  <a:lnTo>
                    <a:pt x="155727" y="103822"/>
                  </a:lnTo>
                  <a:lnTo>
                    <a:pt x="154203" y="105346"/>
                  </a:lnTo>
                  <a:lnTo>
                    <a:pt x="149631" y="105346"/>
                  </a:lnTo>
                  <a:lnTo>
                    <a:pt x="149631" y="114490"/>
                  </a:lnTo>
                  <a:lnTo>
                    <a:pt x="154203" y="114490"/>
                  </a:lnTo>
                  <a:lnTo>
                    <a:pt x="167919" y="109918"/>
                  </a:lnTo>
                  <a:lnTo>
                    <a:pt x="170967" y="108394"/>
                  </a:lnTo>
                  <a:lnTo>
                    <a:pt x="172491" y="105346"/>
                  </a:lnTo>
                  <a:lnTo>
                    <a:pt x="175539" y="102298"/>
                  </a:lnTo>
                  <a:lnTo>
                    <a:pt x="181635" y="90106"/>
                  </a:lnTo>
                  <a:lnTo>
                    <a:pt x="181635" y="84010"/>
                  </a:lnTo>
                  <a:close/>
                </a:path>
              </a:pathLst>
            </a:custGeom>
            <a:solidFill>
              <a:srgbClr val="000000"/>
            </a:solidFill>
          </p:spPr>
          <p:txBody>
            <a:bodyPr wrap="square" lIns="0" tIns="0" rIns="0" bIns="0" rtlCol="0"/>
            <a:lstStyle/>
            <a:p>
              <a:endParaRPr sz="1154"/>
            </a:p>
          </p:txBody>
        </p:sp>
      </p:grpSp>
      <p:grpSp>
        <p:nvGrpSpPr>
          <p:cNvPr id="157" name="object 157"/>
          <p:cNvGrpSpPr/>
          <p:nvPr/>
        </p:nvGrpSpPr>
        <p:grpSpPr>
          <a:xfrm>
            <a:off x="3232744" y="4682907"/>
            <a:ext cx="402358" cy="59865"/>
            <a:chOff x="3098292" y="7301865"/>
            <a:chExt cx="627380" cy="93345"/>
          </a:xfrm>
        </p:grpSpPr>
        <p:sp>
          <p:nvSpPr>
            <p:cNvPr id="158" name="object 158"/>
            <p:cNvSpPr/>
            <p:nvPr/>
          </p:nvSpPr>
          <p:spPr>
            <a:xfrm>
              <a:off x="3098279" y="7301865"/>
              <a:ext cx="109855" cy="92075"/>
            </a:xfrm>
            <a:custGeom>
              <a:avLst/>
              <a:gdLst/>
              <a:ahLst/>
              <a:cxnLst/>
              <a:rect l="l" t="t" r="r" b="b"/>
              <a:pathLst>
                <a:path w="109855" h="92075">
                  <a:moveTo>
                    <a:pt x="15252" y="0"/>
                  </a:moveTo>
                  <a:lnTo>
                    <a:pt x="0" y="0"/>
                  </a:lnTo>
                  <a:lnTo>
                    <a:pt x="1536" y="30581"/>
                  </a:lnTo>
                  <a:lnTo>
                    <a:pt x="13728" y="30581"/>
                  </a:lnTo>
                  <a:lnTo>
                    <a:pt x="15252" y="0"/>
                  </a:lnTo>
                  <a:close/>
                </a:path>
                <a:path w="109855" h="92075">
                  <a:moveTo>
                    <a:pt x="109829" y="24485"/>
                  </a:moveTo>
                  <a:lnTo>
                    <a:pt x="108305" y="19913"/>
                  </a:lnTo>
                  <a:lnTo>
                    <a:pt x="105257" y="16865"/>
                  </a:lnTo>
                  <a:lnTo>
                    <a:pt x="104495" y="15341"/>
                  </a:lnTo>
                  <a:lnTo>
                    <a:pt x="103733" y="13817"/>
                  </a:lnTo>
                  <a:lnTo>
                    <a:pt x="97637" y="10769"/>
                  </a:lnTo>
                  <a:lnTo>
                    <a:pt x="97637" y="27533"/>
                  </a:lnTo>
                  <a:lnTo>
                    <a:pt x="97637" y="39725"/>
                  </a:lnTo>
                  <a:lnTo>
                    <a:pt x="96113" y="44297"/>
                  </a:lnTo>
                  <a:lnTo>
                    <a:pt x="93065" y="47345"/>
                  </a:lnTo>
                  <a:lnTo>
                    <a:pt x="83921" y="50393"/>
                  </a:lnTo>
                  <a:lnTo>
                    <a:pt x="65633" y="50393"/>
                  </a:lnTo>
                  <a:lnTo>
                    <a:pt x="65633" y="15341"/>
                  </a:lnTo>
                  <a:lnTo>
                    <a:pt x="83921" y="15341"/>
                  </a:lnTo>
                  <a:lnTo>
                    <a:pt x="88493" y="16865"/>
                  </a:lnTo>
                  <a:lnTo>
                    <a:pt x="93065" y="19913"/>
                  </a:lnTo>
                  <a:lnTo>
                    <a:pt x="96113" y="22961"/>
                  </a:lnTo>
                  <a:lnTo>
                    <a:pt x="97637" y="27533"/>
                  </a:lnTo>
                  <a:lnTo>
                    <a:pt x="97637" y="10769"/>
                  </a:lnTo>
                  <a:lnTo>
                    <a:pt x="94589" y="9245"/>
                  </a:lnTo>
                  <a:lnTo>
                    <a:pt x="90017" y="7721"/>
                  </a:lnTo>
                  <a:lnTo>
                    <a:pt x="86969" y="6197"/>
                  </a:lnTo>
                  <a:lnTo>
                    <a:pt x="54965" y="6197"/>
                  </a:lnTo>
                  <a:lnTo>
                    <a:pt x="54965" y="91630"/>
                  </a:lnTo>
                  <a:lnTo>
                    <a:pt x="65633" y="91630"/>
                  </a:lnTo>
                  <a:lnTo>
                    <a:pt x="65633" y="61150"/>
                  </a:lnTo>
                  <a:lnTo>
                    <a:pt x="82397" y="61150"/>
                  </a:lnTo>
                  <a:lnTo>
                    <a:pt x="86969" y="59537"/>
                  </a:lnTo>
                  <a:lnTo>
                    <a:pt x="96113" y="56489"/>
                  </a:lnTo>
                  <a:lnTo>
                    <a:pt x="99161" y="54965"/>
                  </a:lnTo>
                  <a:lnTo>
                    <a:pt x="103733" y="50393"/>
                  </a:lnTo>
                  <a:lnTo>
                    <a:pt x="105257" y="48869"/>
                  </a:lnTo>
                  <a:lnTo>
                    <a:pt x="109829" y="39725"/>
                  </a:lnTo>
                  <a:lnTo>
                    <a:pt x="109829" y="24485"/>
                  </a:lnTo>
                  <a:close/>
                </a:path>
              </a:pathLst>
            </a:custGeom>
            <a:solidFill>
              <a:srgbClr val="000000"/>
            </a:solidFill>
          </p:spPr>
          <p:txBody>
            <a:bodyPr wrap="square" lIns="0" tIns="0" rIns="0" bIns="0" rtlCol="0"/>
            <a:lstStyle/>
            <a:p>
              <a:endParaRPr sz="1154"/>
            </a:p>
          </p:txBody>
        </p:sp>
        <p:pic>
          <p:nvPicPr>
            <p:cNvPr id="159" name="object 159"/>
            <p:cNvPicPr/>
            <p:nvPr/>
          </p:nvPicPr>
          <p:blipFill>
            <a:blip r:embed="rId78" cstate="print"/>
            <a:stretch>
              <a:fillRect/>
            </a:stretch>
          </p:blipFill>
          <p:spPr>
            <a:xfrm>
              <a:off x="3231070" y="7308056"/>
              <a:ext cx="198310" cy="85439"/>
            </a:xfrm>
            <a:prstGeom prst="rect">
              <a:avLst/>
            </a:prstGeom>
          </p:spPr>
        </p:pic>
        <p:sp>
          <p:nvSpPr>
            <p:cNvPr id="160" name="object 160"/>
            <p:cNvSpPr/>
            <p:nvPr/>
          </p:nvSpPr>
          <p:spPr>
            <a:xfrm>
              <a:off x="3449180" y="7306437"/>
              <a:ext cx="276225" cy="88900"/>
            </a:xfrm>
            <a:custGeom>
              <a:avLst/>
              <a:gdLst/>
              <a:ahLst/>
              <a:cxnLst/>
              <a:rect l="l" t="t" r="r" b="b"/>
              <a:pathLst>
                <a:path w="276225" h="88900">
                  <a:moveTo>
                    <a:pt x="47345" y="1625"/>
                  </a:moveTo>
                  <a:lnTo>
                    <a:pt x="0" y="1625"/>
                  </a:lnTo>
                  <a:lnTo>
                    <a:pt x="0" y="87160"/>
                  </a:lnTo>
                  <a:lnTo>
                    <a:pt x="10769" y="87160"/>
                  </a:lnTo>
                  <a:lnTo>
                    <a:pt x="10769" y="48958"/>
                  </a:lnTo>
                  <a:lnTo>
                    <a:pt x="45821" y="48958"/>
                  </a:lnTo>
                  <a:lnTo>
                    <a:pt x="45821" y="39814"/>
                  </a:lnTo>
                  <a:lnTo>
                    <a:pt x="10769" y="39814"/>
                  </a:lnTo>
                  <a:lnTo>
                    <a:pt x="10769" y="12293"/>
                  </a:lnTo>
                  <a:lnTo>
                    <a:pt x="47345" y="12293"/>
                  </a:lnTo>
                  <a:lnTo>
                    <a:pt x="47345" y="1625"/>
                  </a:lnTo>
                  <a:close/>
                </a:path>
                <a:path w="276225" h="88900">
                  <a:moveTo>
                    <a:pt x="129641" y="36677"/>
                  </a:moveTo>
                  <a:lnTo>
                    <a:pt x="128117" y="30581"/>
                  </a:lnTo>
                  <a:lnTo>
                    <a:pt x="126593" y="26009"/>
                  </a:lnTo>
                  <a:lnTo>
                    <a:pt x="125069" y="19913"/>
                  </a:lnTo>
                  <a:lnTo>
                    <a:pt x="123545" y="15341"/>
                  </a:lnTo>
                  <a:lnTo>
                    <a:pt x="120497" y="12293"/>
                  </a:lnTo>
                  <a:lnTo>
                    <a:pt x="119735" y="10769"/>
                  </a:lnTo>
                  <a:lnTo>
                    <a:pt x="118973" y="9245"/>
                  </a:lnTo>
                  <a:lnTo>
                    <a:pt x="117449" y="8229"/>
                  </a:lnTo>
                  <a:lnTo>
                    <a:pt x="117449" y="39725"/>
                  </a:lnTo>
                  <a:lnTo>
                    <a:pt x="117449" y="48869"/>
                  </a:lnTo>
                  <a:lnTo>
                    <a:pt x="115925" y="53441"/>
                  </a:lnTo>
                  <a:lnTo>
                    <a:pt x="115925" y="58102"/>
                  </a:lnTo>
                  <a:lnTo>
                    <a:pt x="114401" y="61150"/>
                  </a:lnTo>
                  <a:lnTo>
                    <a:pt x="114401" y="65722"/>
                  </a:lnTo>
                  <a:lnTo>
                    <a:pt x="111353" y="68770"/>
                  </a:lnTo>
                  <a:lnTo>
                    <a:pt x="109829" y="71818"/>
                  </a:lnTo>
                  <a:lnTo>
                    <a:pt x="108305" y="73342"/>
                  </a:lnTo>
                  <a:lnTo>
                    <a:pt x="105257" y="74866"/>
                  </a:lnTo>
                  <a:lnTo>
                    <a:pt x="102209" y="77914"/>
                  </a:lnTo>
                  <a:lnTo>
                    <a:pt x="88493" y="77914"/>
                  </a:lnTo>
                  <a:lnTo>
                    <a:pt x="79349" y="68770"/>
                  </a:lnTo>
                  <a:lnTo>
                    <a:pt x="77825" y="65722"/>
                  </a:lnTo>
                  <a:lnTo>
                    <a:pt x="77825" y="62674"/>
                  </a:lnTo>
                  <a:lnTo>
                    <a:pt x="76301" y="58102"/>
                  </a:lnTo>
                  <a:lnTo>
                    <a:pt x="74777" y="53441"/>
                  </a:lnTo>
                  <a:lnTo>
                    <a:pt x="74777" y="39725"/>
                  </a:lnTo>
                  <a:lnTo>
                    <a:pt x="76301" y="35153"/>
                  </a:lnTo>
                  <a:lnTo>
                    <a:pt x="76301" y="30581"/>
                  </a:lnTo>
                  <a:lnTo>
                    <a:pt x="77825" y="27533"/>
                  </a:lnTo>
                  <a:lnTo>
                    <a:pt x="77825" y="22961"/>
                  </a:lnTo>
                  <a:lnTo>
                    <a:pt x="82397" y="18389"/>
                  </a:lnTo>
                  <a:lnTo>
                    <a:pt x="83921" y="15341"/>
                  </a:lnTo>
                  <a:lnTo>
                    <a:pt x="93065" y="10769"/>
                  </a:lnTo>
                  <a:lnTo>
                    <a:pt x="99161" y="10769"/>
                  </a:lnTo>
                  <a:lnTo>
                    <a:pt x="103733" y="12293"/>
                  </a:lnTo>
                  <a:lnTo>
                    <a:pt x="105257" y="13817"/>
                  </a:lnTo>
                  <a:lnTo>
                    <a:pt x="108305" y="15341"/>
                  </a:lnTo>
                  <a:lnTo>
                    <a:pt x="112877" y="19913"/>
                  </a:lnTo>
                  <a:lnTo>
                    <a:pt x="114401" y="22961"/>
                  </a:lnTo>
                  <a:lnTo>
                    <a:pt x="114401" y="27533"/>
                  </a:lnTo>
                  <a:lnTo>
                    <a:pt x="115925" y="30581"/>
                  </a:lnTo>
                  <a:lnTo>
                    <a:pt x="115925" y="35153"/>
                  </a:lnTo>
                  <a:lnTo>
                    <a:pt x="117449" y="39725"/>
                  </a:lnTo>
                  <a:lnTo>
                    <a:pt x="117449" y="8229"/>
                  </a:lnTo>
                  <a:lnTo>
                    <a:pt x="114401" y="6197"/>
                  </a:lnTo>
                  <a:lnTo>
                    <a:pt x="111353" y="3149"/>
                  </a:lnTo>
                  <a:lnTo>
                    <a:pt x="106781" y="1625"/>
                  </a:lnTo>
                  <a:lnTo>
                    <a:pt x="102209" y="0"/>
                  </a:lnTo>
                  <a:lnTo>
                    <a:pt x="91541" y="0"/>
                  </a:lnTo>
                  <a:lnTo>
                    <a:pt x="88493" y="1625"/>
                  </a:lnTo>
                  <a:lnTo>
                    <a:pt x="79349" y="4673"/>
                  </a:lnTo>
                  <a:lnTo>
                    <a:pt x="73253" y="10769"/>
                  </a:lnTo>
                  <a:lnTo>
                    <a:pt x="67157" y="19913"/>
                  </a:lnTo>
                  <a:lnTo>
                    <a:pt x="65633" y="24485"/>
                  </a:lnTo>
                  <a:lnTo>
                    <a:pt x="62585" y="36677"/>
                  </a:lnTo>
                  <a:lnTo>
                    <a:pt x="62585" y="51917"/>
                  </a:lnTo>
                  <a:lnTo>
                    <a:pt x="64109" y="58102"/>
                  </a:lnTo>
                  <a:lnTo>
                    <a:pt x="65633" y="62674"/>
                  </a:lnTo>
                  <a:lnTo>
                    <a:pt x="65633" y="68770"/>
                  </a:lnTo>
                  <a:lnTo>
                    <a:pt x="68681" y="73342"/>
                  </a:lnTo>
                  <a:lnTo>
                    <a:pt x="71729" y="76390"/>
                  </a:lnTo>
                  <a:lnTo>
                    <a:pt x="73253" y="80962"/>
                  </a:lnTo>
                  <a:lnTo>
                    <a:pt x="76301" y="84010"/>
                  </a:lnTo>
                  <a:lnTo>
                    <a:pt x="90017" y="88582"/>
                  </a:lnTo>
                  <a:lnTo>
                    <a:pt x="100685" y="88582"/>
                  </a:lnTo>
                  <a:lnTo>
                    <a:pt x="103733" y="87058"/>
                  </a:lnTo>
                  <a:lnTo>
                    <a:pt x="112877" y="84010"/>
                  </a:lnTo>
                  <a:lnTo>
                    <a:pt x="118973" y="77914"/>
                  </a:lnTo>
                  <a:lnTo>
                    <a:pt x="125069" y="68770"/>
                  </a:lnTo>
                  <a:lnTo>
                    <a:pt x="126593" y="64198"/>
                  </a:lnTo>
                  <a:lnTo>
                    <a:pt x="129641" y="51917"/>
                  </a:lnTo>
                  <a:lnTo>
                    <a:pt x="129641" y="36677"/>
                  </a:lnTo>
                  <a:close/>
                </a:path>
                <a:path w="276225" h="88900">
                  <a:moveTo>
                    <a:pt x="201371" y="87058"/>
                  </a:moveTo>
                  <a:lnTo>
                    <a:pt x="187655" y="59626"/>
                  </a:lnTo>
                  <a:lnTo>
                    <a:pt x="186131" y="54965"/>
                  </a:lnTo>
                  <a:lnTo>
                    <a:pt x="184607" y="53441"/>
                  </a:lnTo>
                  <a:lnTo>
                    <a:pt x="183083" y="50393"/>
                  </a:lnTo>
                  <a:lnTo>
                    <a:pt x="180035" y="48869"/>
                  </a:lnTo>
                  <a:lnTo>
                    <a:pt x="176987" y="45821"/>
                  </a:lnTo>
                  <a:lnTo>
                    <a:pt x="180035" y="45821"/>
                  </a:lnTo>
                  <a:lnTo>
                    <a:pt x="181559" y="44297"/>
                  </a:lnTo>
                  <a:lnTo>
                    <a:pt x="184607" y="42773"/>
                  </a:lnTo>
                  <a:lnTo>
                    <a:pt x="186131" y="41249"/>
                  </a:lnTo>
                  <a:lnTo>
                    <a:pt x="189179" y="39725"/>
                  </a:lnTo>
                  <a:lnTo>
                    <a:pt x="192227" y="36677"/>
                  </a:lnTo>
                  <a:lnTo>
                    <a:pt x="192227" y="33629"/>
                  </a:lnTo>
                  <a:lnTo>
                    <a:pt x="193751" y="32105"/>
                  </a:lnTo>
                  <a:lnTo>
                    <a:pt x="193751" y="29057"/>
                  </a:lnTo>
                  <a:lnTo>
                    <a:pt x="195275" y="27533"/>
                  </a:lnTo>
                  <a:lnTo>
                    <a:pt x="195275" y="21437"/>
                  </a:lnTo>
                  <a:lnTo>
                    <a:pt x="193751" y="18389"/>
                  </a:lnTo>
                  <a:lnTo>
                    <a:pt x="193751" y="15341"/>
                  </a:lnTo>
                  <a:lnTo>
                    <a:pt x="192227" y="12293"/>
                  </a:lnTo>
                  <a:lnTo>
                    <a:pt x="186131" y="6197"/>
                  </a:lnTo>
                  <a:lnTo>
                    <a:pt x="183083" y="4673"/>
                  </a:lnTo>
                  <a:lnTo>
                    <a:pt x="183083" y="21437"/>
                  </a:lnTo>
                  <a:lnTo>
                    <a:pt x="183083" y="27533"/>
                  </a:lnTo>
                  <a:lnTo>
                    <a:pt x="181559" y="29057"/>
                  </a:lnTo>
                  <a:lnTo>
                    <a:pt x="181559" y="32105"/>
                  </a:lnTo>
                  <a:lnTo>
                    <a:pt x="176987" y="36677"/>
                  </a:lnTo>
                  <a:lnTo>
                    <a:pt x="175463" y="36677"/>
                  </a:lnTo>
                  <a:lnTo>
                    <a:pt x="173939" y="38201"/>
                  </a:lnTo>
                  <a:lnTo>
                    <a:pt x="172415" y="38201"/>
                  </a:lnTo>
                  <a:lnTo>
                    <a:pt x="169367" y="39725"/>
                  </a:lnTo>
                  <a:lnTo>
                    <a:pt x="155651" y="39725"/>
                  </a:lnTo>
                  <a:lnTo>
                    <a:pt x="155651" y="12293"/>
                  </a:lnTo>
                  <a:lnTo>
                    <a:pt x="175463" y="12293"/>
                  </a:lnTo>
                  <a:lnTo>
                    <a:pt x="178511" y="15341"/>
                  </a:lnTo>
                  <a:lnTo>
                    <a:pt x="181559" y="16865"/>
                  </a:lnTo>
                  <a:lnTo>
                    <a:pt x="183083" y="21437"/>
                  </a:lnTo>
                  <a:lnTo>
                    <a:pt x="183083" y="4673"/>
                  </a:lnTo>
                  <a:lnTo>
                    <a:pt x="178511" y="3149"/>
                  </a:lnTo>
                  <a:lnTo>
                    <a:pt x="175463" y="3149"/>
                  </a:lnTo>
                  <a:lnTo>
                    <a:pt x="170891" y="1625"/>
                  </a:lnTo>
                  <a:lnTo>
                    <a:pt x="143459" y="1625"/>
                  </a:lnTo>
                  <a:lnTo>
                    <a:pt x="143459" y="87058"/>
                  </a:lnTo>
                  <a:lnTo>
                    <a:pt x="155651" y="87058"/>
                  </a:lnTo>
                  <a:lnTo>
                    <a:pt x="155651" y="48869"/>
                  </a:lnTo>
                  <a:lnTo>
                    <a:pt x="164795" y="48869"/>
                  </a:lnTo>
                  <a:lnTo>
                    <a:pt x="166319" y="50393"/>
                  </a:lnTo>
                  <a:lnTo>
                    <a:pt x="167843" y="50393"/>
                  </a:lnTo>
                  <a:lnTo>
                    <a:pt x="169367" y="51917"/>
                  </a:lnTo>
                  <a:lnTo>
                    <a:pt x="170891" y="51917"/>
                  </a:lnTo>
                  <a:lnTo>
                    <a:pt x="170891" y="53441"/>
                  </a:lnTo>
                  <a:lnTo>
                    <a:pt x="172415" y="54965"/>
                  </a:lnTo>
                  <a:lnTo>
                    <a:pt x="173939" y="56578"/>
                  </a:lnTo>
                  <a:lnTo>
                    <a:pt x="173939" y="58102"/>
                  </a:lnTo>
                  <a:lnTo>
                    <a:pt x="175463" y="59626"/>
                  </a:lnTo>
                  <a:lnTo>
                    <a:pt x="187655" y="87058"/>
                  </a:lnTo>
                  <a:lnTo>
                    <a:pt x="201371" y="87058"/>
                  </a:lnTo>
                  <a:close/>
                </a:path>
                <a:path w="276225" h="88900">
                  <a:moveTo>
                    <a:pt x="276136" y="87058"/>
                  </a:moveTo>
                  <a:lnTo>
                    <a:pt x="271564" y="1625"/>
                  </a:lnTo>
                  <a:lnTo>
                    <a:pt x="257848" y="1625"/>
                  </a:lnTo>
                  <a:lnTo>
                    <a:pt x="245656" y="33629"/>
                  </a:lnTo>
                  <a:lnTo>
                    <a:pt x="242608" y="44386"/>
                  </a:lnTo>
                  <a:lnTo>
                    <a:pt x="238036" y="33629"/>
                  </a:lnTo>
                  <a:lnTo>
                    <a:pt x="227368" y="1625"/>
                  </a:lnTo>
                  <a:lnTo>
                    <a:pt x="213652" y="1625"/>
                  </a:lnTo>
                  <a:lnTo>
                    <a:pt x="208978" y="87058"/>
                  </a:lnTo>
                  <a:lnTo>
                    <a:pt x="219748" y="87058"/>
                  </a:lnTo>
                  <a:lnTo>
                    <a:pt x="221272" y="35153"/>
                  </a:lnTo>
                  <a:lnTo>
                    <a:pt x="221272" y="13817"/>
                  </a:lnTo>
                  <a:lnTo>
                    <a:pt x="225844" y="26009"/>
                  </a:lnTo>
                  <a:lnTo>
                    <a:pt x="238036" y="59626"/>
                  </a:lnTo>
                  <a:lnTo>
                    <a:pt x="245656" y="59626"/>
                  </a:lnTo>
                  <a:lnTo>
                    <a:pt x="257848" y="26009"/>
                  </a:lnTo>
                  <a:lnTo>
                    <a:pt x="262420" y="13817"/>
                  </a:lnTo>
                  <a:lnTo>
                    <a:pt x="262420" y="33629"/>
                  </a:lnTo>
                  <a:lnTo>
                    <a:pt x="263944" y="87058"/>
                  </a:lnTo>
                  <a:lnTo>
                    <a:pt x="276136" y="87058"/>
                  </a:lnTo>
                  <a:close/>
                </a:path>
              </a:pathLst>
            </a:custGeom>
            <a:solidFill>
              <a:srgbClr val="000000"/>
            </a:solidFill>
          </p:spPr>
          <p:txBody>
            <a:bodyPr wrap="square" lIns="0" tIns="0" rIns="0" bIns="0" rtlCol="0"/>
            <a:lstStyle/>
            <a:p>
              <a:endParaRPr sz="1154"/>
            </a:p>
          </p:txBody>
        </p:sp>
      </p:grpSp>
      <p:grpSp>
        <p:nvGrpSpPr>
          <p:cNvPr id="161" name="object 161"/>
          <p:cNvGrpSpPr/>
          <p:nvPr/>
        </p:nvGrpSpPr>
        <p:grpSpPr>
          <a:xfrm>
            <a:off x="4688624" y="4682907"/>
            <a:ext cx="761140" cy="59865"/>
            <a:chOff x="5368385" y="7301865"/>
            <a:chExt cx="1186815" cy="93345"/>
          </a:xfrm>
        </p:grpSpPr>
        <p:pic>
          <p:nvPicPr>
            <p:cNvPr id="162" name="object 162"/>
            <p:cNvPicPr/>
            <p:nvPr/>
          </p:nvPicPr>
          <p:blipFill>
            <a:blip r:embed="rId79" cstate="print"/>
            <a:stretch>
              <a:fillRect/>
            </a:stretch>
          </p:blipFill>
          <p:spPr>
            <a:xfrm>
              <a:off x="5368385" y="7301865"/>
              <a:ext cx="1138047" cy="93154"/>
            </a:xfrm>
            <a:prstGeom prst="rect">
              <a:avLst/>
            </a:prstGeom>
          </p:spPr>
        </p:pic>
        <p:sp>
          <p:nvSpPr>
            <p:cNvPr id="163" name="object 163"/>
            <p:cNvSpPr/>
            <p:nvPr/>
          </p:nvSpPr>
          <p:spPr>
            <a:xfrm>
              <a:off x="6541484" y="7301865"/>
              <a:ext cx="13970" cy="31115"/>
            </a:xfrm>
            <a:custGeom>
              <a:avLst/>
              <a:gdLst/>
              <a:ahLst/>
              <a:cxnLst/>
              <a:rect l="l" t="t" r="r" b="b"/>
              <a:pathLst>
                <a:path w="13970" h="31115">
                  <a:moveTo>
                    <a:pt x="12191" y="30575"/>
                  </a:moveTo>
                  <a:lnTo>
                    <a:pt x="1523" y="30575"/>
                  </a:lnTo>
                  <a:lnTo>
                    <a:pt x="0" y="0"/>
                  </a:lnTo>
                  <a:lnTo>
                    <a:pt x="13716" y="0"/>
                  </a:lnTo>
                  <a:lnTo>
                    <a:pt x="12191" y="30575"/>
                  </a:lnTo>
                  <a:close/>
                </a:path>
              </a:pathLst>
            </a:custGeom>
            <a:solidFill>
              <a:srgbClr val="000000"/>
            </a:solidFill>
          </p:spPr>
          <p:txBody>
            <a:bodyPr wrap="square" lIns="0" tIns="0" rIns="0" bIns="0" rtlCol="0"/>
            <a:lstStyle/>
            <a:p>
              <a:endParaRPr sz="1154"/>
            </a:p>
          </p:txBody>
        </p:sp>
      </p:grpSp>
      <p:sp>
        <p:nvSpPr>
          <p:cNvPr id="164" name="object 164"/>
          <p:cNvSpPr/>
          <p:nvPr/>
        </p:nvSpPr>
        <p:spPr>
          <a:xfrm>
            <a:off x="5479146" y="4727988"/>
            <a:ext cx="19548" cy="28507"/>
          </a:xfrm>
          <a:custGeom>
            <a:avLst/>
            <a:gdLst/>
            <a:ahLst/>
            <a:cxnLst/>
            <a:rect l="l" t="t" r="r" b="b"/>
            <a:pathLst>
              <a:path w="30479" h="44450">
                <a:moveTo>
                  <a:pt x="4572" y="44196"/>
                </a:moveTo>
                <a:lnTo>
                  <a:pt x="0" y="44196"/>
                </a:lnTo>
                <a:lnTo>
                  <a:pt x="0" y="35052"/>
                </a:lnTo>
                <a:lnTo>
                  <a:pt x="3048" y="35052"/>
                </a:lnTo>
                <a:lnTo>
                  <a:pt x="6096" y="33528"/>
                </a:lnTo>
                <a:lnTo>
                  <a:pt x="9144" y="33528"/>
                </a:lnTo>
                <a:lnTo>
                  <a:pt x="12192" y="30480"/>
                </a:lnTo>
                <a:lnTo>
                  <a:pt x="13716" y="30480"/>
                </a:lnTo>
                <a:lnTo>
                  <a:pt x="16764" y="27432"/>
                </a:lnTo>
                <a:lnTo>
                  <a:pt x="16764" y="19812"/>
                </a:lnTo>
                <a:lnTo>
                  <a:pt x="15240" y="19812"/>
                </a:lnTo>
                <a:lnTo>
                  <a:pt x="15240" y="18288"/>
                </a:lnTo>
                <a:lnTo>
                  <a:pt x="12192" y="15240"/>
                </a:lnTo>
                <a:lnTo>
                  <a:pt x="12192" y="13716"/>
                </a:lnTo>
                <a:lnTo>
                  <a:pt x="10668" y="13716"/>
                </a:lnTo>
                <a:lnTo>
                  <a:pt x="10668" y="4572"/>
                </a:lnTo>
                <a:lnTo>
                  <a:pt x="12192" y="4572"/>
                </a:lnTo>
                <a:lnTo>
                  <a:pt x="12192" y="3048"/>
                </a:lnTo>
                <a:lnTo>
                  <a:pt x="13716" y="3048"/>
                </a:lnTo>
                <a:lnTo>
                  <a:pt x="13716" y="1524"/>
                </a:lnTo>
                <a:lnTo>
                  <a:pt x="15240" y="1524"/>
                </a:lnTo>
                <a:lnTo>
                  <a:pt x="16764" y="0"/>
                </a:lnTo>
                <a:lnTo>
                  <a:pt x="22860" y="0"/>
                </a:lnTo>
                <a:lnTo>
                  <a:pt x="28956" y="6096"/>
                </a:lnTo>
                <a:lnTo>
                  <a:pt x="28956" y="7620"/>
                </a:lnTo>
                <a:lnTo>
                  <a:pt x="30480" y="9144"/>
                </a:lnTo>
                <a:lnTo>
                  <a:pt x="30480" y="22860"/>
                </a:lnTo>
                <a:lnTo>
                  <a:pt x="25908" y="32004"/>
                </a:lnTo>
                <a:lnTo>
                  <a:pt x="19812" y="38100"/>
                </a:lnTo>
                <a:lnTo>
                  <a:pt x="13716" y="41148"/>
                </a:lnTo>
                <a:lnTo>
                  <a:pt x="4572" y="44196"/>
                </a:lnTo>
                <a:close/>
              </a:path>
            </a:pathLst>
          </a:custGeom>
          <a:solidFill>
            <a:srgbClr val="000000"/>
          </a:solidFill>
        </p:spPr>
        <p:txBody>
          <a:bodyPr wrap="square" lIns="0" tIns="0" rIns="0" bIns="0" rtlCol="0"/>
          <a:lstStyle/>
          <a:p>
            <a:endParaRPr sz="1154"/>
          </a:p>
        </p:txBody>
      </p:sp>
      <p:grpSp>
        <p:nvGrpSpPr>
          <p:cNvPr id="165" name="object 165"/>
          <p:cNvGrpSpPr/>
          <p:nvPr/>
        </p:nvGrpSpPr>
        <p:grpSpPr>
          <a:xfrm>
            <a:off x="2293536" y="4786693"/>
            <a:ext cx="481363" cy="73711"/>
            <a:chOff x="1633823" y="7463694"/>
            <a:chExt cx="750570" cy="114935"/>
          </a:xfrm>
        </p:grpSpPr>
        <p:sp>
          <p:nvSpPr>
            <p:cNvPr id="166" name="object 166"/>
            <p:cNvSpPr/>
            <p:nvPr/>
          </p:nvSpPr>
          <p:spPr>
            <a:xfrm>
              <a:off x="1633823" y="7463694"/>
              <a:ext cx="15240" cy="31115"/>
            </a:xfrm>
            <a:custGeom>
              <a:avLst/>
              <a:gdLst/>
              <a:ahLst/>
              <a:cxnLst/>
              <a:rect l="l" t="t" r="r" b="b"/>
              <a:pathLst>
                <a:path w="15239" h="31115">
                  <a:moveTo>
                    <a:pt x="13716" y="30574"/>
                  </a:moveTo>
                  <a:lnTo>
                    <a:pt x="1524" y="30574"/>
                  </a:lnTo>
                  <a:lnTo>
                    <a:pt x="0" y="0"/>
                  </a:lnTo>
                  <a:lnTo>
                    <a:pt x="15240" y="0"/>
                  </a:lnTo>
                  <a:lnTo>
                    <a:pt x="13716" y="30574"/>
                  </a:lnTo>
                  <a:close/>
                </a:path>
              </a:pathLst>
            </a:custGeom>
            <a:solidFill>
              <a:srgbClr val="000000"/>
            </a:solidFill>
          </p:spPr>
          <p:txBody>
            <a:bodyPr wrap="square" lIns="0" tIns="0" rIns="0" bIns="0" rtlCol="0"/>
            <a:lstStyle/>
            <a:p>
              <a:endParaRPr sz="1154"/>
            </a:p>
          </p:txBody>
        </p:sp>
        <p:pic>
          <p:nvPicPr>
            <p:cNvPr id="167" name="object 167"/>
            <p:cNvPicPr/>
            <p:nvPr/>
          </p:nvPicPr>
          <p:blipFill>
            <a:blip r:embed="rId80" cstate="print"/>
            <a:stretch>
              <a:fillRect/>
            </a:stretch>
          </p:blipFill>
          <p:spPr>
            <a:xfrm>
              <a:off x="1685639" y="7469790"/>
              <a:ext cx="131159" cy="87058"/>
            </a:xfrm>
            <a:prstGeom prst="rect">
              <a:avLst/>
            </a:prstGeom>
          </p:spPr>
        </p:pic>
        <p:sp>
          <p:nvSpPr>
            <p:cNvPr id="168" name="object 168"/>
            <p:cNvSpPr/>
            <p:nvPr/>
          </p:nvSpPr>
          <p:spPr>
            <a:xfrm>
              <a:off x="1838229" y="7469790"/>
              <a:ext cx="47625" cy="85725"/>
            </a:xfrm>
            <a:custGeom>
              <a:avLst/>
              <a:gdLst/>
              <a:ahLst/>
              <a:cxnLst/>
              <a:rect l="l" t="t" r="r" b="b"/>
              <a:pathLst>
                <a:path w="47625" h="85725">
                  <a:moveTo>
                    <a:pt x="47243" y="85534"/>
                  </a:moveTo>
                  <a:lnTo>
                    <a:pt x="0" y="85534"/>
                  </a:lnTo>
                  <a:lnTo>
                    <a:pt x="0" y="0"/>
                  </a:lnTo>
                  <a:lnTo>
                    <a:pt x="47243" y="0"/>
                  </a:lnTo>
                  <a:lnTo>
                    <a:pt x="47243" y="10763"/>
                  </a:lnTo>
                  <a:lnTo>
                    <a:pt x="10667" y="10763"/>
                  </a:lnTo>
                  <a:lnTo>
                    <a:pt x="10667" y="36671"/>
                  </a:lnTo>
                  <a:lnTo>
                    <a:pt x="47243" y="36671"/>
                  </a:lnTo>
                  <a:lnTo>
                    <a:pt x="47243" y="45815"/>
                  </a:lnTo>
                  <a:lnTo>
                    <a:pt x="10667" y="45815"/>
                  </a:lnTo>
                  <a:lnTo>
                    <a:pt x="10667" y="76390"/>
                  </a:lnTo>
                  <a:lnTo>
                    <a:pt x="47243" y="76390"/>
                  </a:lnTo>
                  <a:lnTo>
                    <a:pt x="47243" y="85534"/>
                  </a:lnTo>
                  <a:close/>
                </a:path>
              </a:pathLst>
            </a:custGeom>
            <a:solidFill>
              <a:srgbClr val="000000"/>
            </a:solidFill>
          </p:spPr>
          <p:txBody>
            <a:bodyPr wrap="square" lIns="0" tIns="0" rIns="0" bIns="0" rtlCol="0"/>
            <a:lstStyle/>
            <a:p>
              <a:endParaRPr sz="1154"/>
            </a:p>
          </p:txBody>
        </p:sp>
        <p:pic>
          <p:nvPicPr>
            <p:cNvPr id="169" name="object 169"/>
            <p:cNvPicPr/>
            <p:nvPr/>
          </p:nvPicPr>
          <p:blipFill>
            <a:blip r:embed="rId81" cstate="print"/>
            <a:stretch>
              <a:fillRect/>
            </a:stretch>
          </p:blipFill>
          <p:spPr>
            <a:xfrm>
              <a:off x="1908333" y="7469790"/>
              <a:ext cx="128206" cy="87058"/>
            </a:xfrm>
            <a:prstGeom prst="rect">
              <a:avLst/>
            </a:prstGeom>
          </p:spPr>
        </p:pic>
        <p:pic>
          <p:nvPicPr>
            <p:cNvPr id="170" name="object 170"/>
            <p:cNvPicPr/>
            <p:nvPr/>
          </p:nvPicPr>
          <p:blipFill>
            <a:blip r:embed="rId82" cstate="print"/>
            <a:stretch>
              <a:fillRect/>
            </a:stretch>
          </p:blipFill>
          <p:spPr>
            <a:xfrm>
              <a:off x="2056352" y="7469790"/>
              <a:ext cx="207454" cy="85534"/>
            </a:xfrm>
            <a:prstGeom prst="rect">
              <a:avLst/>
            </a:prstGeom>
          </p:spPr>
        </p:pic>
        <p:sp>
          <p:nvSpPr>
            <p:cNvPr id="171" name="object 171"/>
            <p:cNvSpPr/>
            <p:nvPr/>
          </p:nvSpPr>
          <p:spPr>
            <a:xfrm>
              <a:off x="2292858" y="7463701"/>
              <a:ext cx="92075" cy="114935"/>
            </a:xfrm>
            <a:custGeom>
              <a:avLst/>
              <a:gdLst/>
              <a:ahLst/>
              <a:cxnLst/>
              <a:rect l="l" t="t" r="r" b="b"/>
              <a:pathLst>
                <a:path w="92075" h="114934">
                  <a:moveTo>
                    <a:pt x="15240" y="0"/>
                  </a:moveTo>
                  <a:lnTo>
                    <a:pt x="0" y="0"/>
                  </a:lnTo>
                  <a:lnTo>
                    <a:pt x="3035" y="30568"/>
                  </a:lnTo>
                  <a:lnTo>
                    <a:pt x="13716" y="30568"/>
                  </a:lnTo>
                  <a:lnTo>
                    <a:pt x="15240" y="0"/>
                  </a:lnTo>
                  <a:close/>
                </a:path>
                <a:path w="92075" h="114934">
                  <a:moveTo>
                    <a:pt x="91528" y="80962"/>
                  </a:moveTo>
                  <a:lnTo>
                    <a:pt x="90004" y="79438"/>
                  </a:lnTo>
                  <a:lnTo>
                    <a:pt x="90004" y="77914"/>
                  </a:lnTo>
                  <a:lnTo>
                    <a:pt x="88480" y="76390"/>
                  </a:lnTo>
                  <a:lnTo>
                    <a:pt x="88480" y="74866"/>
                  </a:lnTo>
                  <a:lnTo>
                    <a:pt x="85432" y="71818"/>
                  </a:lnTo>
                  <a:lnTo>
                    <a:pt x="82296" y="71818"/>
                  </a:lnTo>
                  <a:lnTo>
                    <a:pt x="80772" y="70294"/>
                  </a:lnTo>
                  <a:lnTo>
                    <a:pt x="77724" y="70294"/>
                  </a:lnTo>
                  <a:lnTo>
                    <a:pt x="77724" y="71818"/>
                  </a:lnTo>
                  <a:lnTo>
                    <a:pt x="74676" y="71818"/>
                  </a:lnTo>
                  <a:lnTo>
                    <a:pt x="74676" y="73342"/>
                  </a:lnTo>
                  <a:lnTo>
                    <a:pt x="73152" y="73342"/>
                  </a:lnTo>
                  <a:lnTo>
                    <a:pt x="73152" y="74866"/>
                  </a:lnTo>
                  <a:lnTo>
                    <a:pt x="71628" y="74866"/>
                  </a:lnTo>
                  <a:lnTo>
                    <a:pt x="71628" y="84010"/>
                  </a:lnTo>
                  <a:lnTo>
                    <a:pt x="76200" y="88582"/>
                  </a:lnTo>
                  <a:lnTo>
                    <a:pt x="76200" y="91630"/>
                  </a:lnTo>
                  <a:lnTo>
                    <a:pt x="77724" y="93154"/>
                  </a:lnTo>
                  <a:lnTo>
                    <a:pt x="77724" y="96202"/>
                  </a:lnTo>
                  <a:lnTo>
                    <a:pt x="76200" y="97726"/>
                  </a:lnTo>
                  <a:lnTo>
                    <a:pt x="76200" y="99250"/>
                  </a:lnTo>
                  <a:lnTo>
                    <a:pt x="73152" y="102298"/>
                  </a:lnTo>
                  <a:lnTo>
                    <a:pt x="71628" y="102298"/>
                  </a:lnTo>
                  <a:lnTo>
                    <a:pt x="70104" y="103822"/>
                  </a:lnTo>
                  <a:lnTo>
                    <a:pt x="68580" y="103822"/>
                  </a:lnTo>
                  <a:lnTo>
                    <a:pt x="67056" y="105346"/>
                  </a:lnTo>
                  <a:lnTo>
                    <a:pt x="59436" y="105346"/>
                  </a:lnTo>
                  <a:lnTo>
                    <a:pt x="59436" y="114490"/>
                  </a:lnTo>
                  <a:lnTo>
                    <a:pt x="65532" y="114490"/>
                  </a:lnTo>
                  <a:lnTo>
                    <a:pt x="70104" y="112966"/>
                  </a:lnTo>
                  <a:lnTo>
                    <a:pt x="73152" y="111442"/>
                  </a:lnTo>
                  <a:lnTo>
                    <a:pt x="77724" y="109918"/>
                  </a:lnTo>
                  <a:lnTo>
                    <a:pt x="80772" y="108394"/>
                  </a:lnTo>
                  <a:lnTo>
                    <a:pt x="83908" y="105346"/>
                  </a:lnTo>
                  <a:lnTo>
                    <a:pt x="86956" y="103822"/>
                  </a:lnTo>
                  <a:lnTo>
                    <a:pt x="88480" y="100774"/>
                  </a:lnTo>
                  <a:lnTo>
                    <a:pt x="90004" y="96202"/>
                  </a:lnTo>
                  <a:lnTo>
                    <a:pt x="91528" y="93154"/>
                  </a:lnTo>
                  <a:lnTo>
                    <a:pt x="91528" y="80962"/>
                  </a:lnTo>
                  <a:close/>
                </a:path>
              </a:pathLst>
            </a:custGeom>
            <a:solidFill>
              <a:srgbClr val="000000"/>
            </a:solidFill>
          </p:spPr>
          <p:txBody>
            <a:bodyPr wrap="square" lIns="0" tIns="0" rIns="0" bIns="0" rtlCol="0"/>
            <a:lstStyle/>
            <a:p>
              <a:endParaRPr sz="1154"/>
            </a:p>
          </p:txBody>
        </p:sp>
      </p:grpSp>
      <p:grpSp>
        <p:nvGrpSpPr>
          <p:cNvPr id="172" name="object 172"/>
          <p:cNvGrpSpPr/>
          <p:nvPr/>
        </p:nvGrpSpPr>
        <p:grpSpPr>
          <a:xfrm>
            <a:off x="2857061" y="4682906"/>
            <a:ext cx="1985318" cy="284257"/>
            <a:chOff x="2512504" y="7301865"/>
            <a:chExt cx="3095625" cy="443230"/>
          </a:xfrm>
        </p:grpSpPr>
        <p:sp>
          <p:nvSpPr>
            <p:cNvPr id="173" name="object 173"/>
            <p:cNvSpPr/>
            <p:nvPr/>
          </p:nvSpPr>
          <p:spPr>
            <a:xfrm>
              <a:off x="2512504" y="7463695"/>
              <a:ext cx="15240" cy="31115"/>
            </a:xfrm>
            <a:custGeom>
              <a:avLst/>
              <a:gdLst/>
              <a:ahLst/>
              <a:cxnLst/>
              <a:rect l="l" t="t" r="r" b="b"/>
              <a:pathLst>
                <a:path w="15239" h="31115">
                  <a:moveTo>
                    <a:pt x="13716" y="30574"/>
                  </a:moveTo>
                  <a:lnTo>
                    <a:pt x="3048" y="30574"/>
                  </a:lnTo>
                  <a:lnTo>
                    <a:pt x="0" y="0"/>
                  </a:lnTo>
                  <a:lnTo>
                    <a:pt x="15240" y="0"/>
                  </a:lnTo>
                  <a:lnTo>
                    <a:pt x="13716" y="30574"/>
                  </a:lnTo>
                  <a:close/>
                </a:path>
              </a:pathLst>
            </a:custGeom>
            <a:solidFill>
              <a:srgbClr val="000000"/>
            </a:solidFill>
          </p:spPr>
          <p:txBody>
            <a:bodyPr wrap="square" lIns="0" tIns="0" rIns="0" bIns="0" rtlCol="0"/>
            <a:lstStyle/>
            <a:p>
              <a:endParaRPr sz="1154"/>
            </a:p>
          </p:txBody>
        </p:sp>
        <p:pic>
          <p:nvPicPr>
            <p:cNvPr id="174" name="object 174"/>
            <p:cNvPicPr/>
            <p:nvPr/>
          </p:nvPicPr>
          <p:blipFill>
            <a:blip r:embed="rId83" cstate="print"/>
            <a:stretch>
              <a:fillRect/>
            </a:stretch>
          </p:blipFill>
          <p:spPr>
            <a:xfrm>
              <a:off x="2564415" y="7469790"/>
              <a:ext cx="131159" cy="87058"/>
            </a:xfrm>
            <a:prstGeom prst="rect">
              <a:avLst/>
            </a:prstGeom>
          </p:spPr>
        </p:pic>
        <p:sp>
          <p:nvSpPr>
            <p:cNvPr id="175" name="object 175"/>
            <p:cNvSpPr/>
            <p:nvPr/>
          </p:nvSpPr>
          <p:spPr>
            <a:xfrm>
              <a:off x="2716911" y="7469791"/>
              <a:ext cx="48895" cy="85725"/>
            </a:xfrm>
            <a:custGeom>
              <a:avLst/>
              <a:gdLst/>
              <a:ahLst/>
              <a:cxnLst/>
              <a:rect l="l" t="t" r="r" b="b"/>
              <a:pathLst>
                <a:path w="48894" h="85725">
                  <a:moveTo>
                    <a:pt x="48863" y="85534"/>
                  </a:moveTo>
                  <a:lnTo>
                    <a:pt x="0" y="85534"/>
                  </a:lnTo>
                  <a:lnTo>
                    <a:pt x="0" y="0"/>
                  </a:lnTo>
                  <a:lnTo>
                    <a:pt x="48863" y="0"/>
                  </a:lnTo>
                  <a:lnTo>
                    <a:pt x="48863" y="10763"/>
                  </a:lnTo>
                  <a:lnTo>
                    <a:pt x="10667" y="10763"/>
                  </a:lnTo>
                  <a:lnTo>
                    <a:pt x="10667" y="36671"/>
                  </a:lnTo>
                  <a:lnTo>
                    <a:pt x="47339" y="36671"/>
                  </a:lnTo>
                  <a:lnTo>
                    <a:pt x="47339" y="45815"/>
                  </a:lnTo>
                  <a:lnTo>
                    <a:pt x="10667" y="45815"/>
                  </a:lnTo>
                  <a:lnTo>
                    <a:pt x="10667" y="76390"/>
                  </a:lnTo>
                  <a:lnTo>
                    <a:pt x="48863" y="76390"/>
                  </a:lnTo>
                  <a:lnTo>
                    <a:pt x="48863" y="85534"/>
                  </a:lnTo>
                  <a:close/>
                </a:path>
              </a:pathLst>
            </a:custGeom>
            <a:solidFill>
              <a:srgbClr val="000000"/>
            </a:solidFill>
          </p:spPr>
          <p:txBody>
            <a:bodyPr wrap="square" lIns="0" tIns="0" rIns="0" bIns="0" rtlCol="0"/>
            <a:lstStyle/>
            <a:p>
              <a:endParaRPr sz="1154"/>
            </a:p>
          </p:txBody>
        </p:sp>
        <p:pic>
          <p:nvPicPr>
            <p:cNvPr id="176" name="object 176"/>
            <p:cNvPicPr/>
            <p:nvPr/>
          </p:nvPicPr>
          <p:blipFill>
            <a:blip r:embed="rId84" cstate="print"/>
            <a:stretch>
              <a:fillRect/>
            </a:stretch>
          </p:blipFill>
          <p:spPr>
            <a:xfrm>
              <a:off x="2788634" y="7469790"/>
              <a:ext cx="196786" cy="85534"/>
            </a:xfrm>
            <a:prstGeom prst="rect">
              <a:avLst/>
            </a:prstGeom>
          </p:spPr>
        </p:pic>
        <p:pic>
          <p:nvPicPr>
            <p:cNvPr id="177" name="object 177"/>
            <p:cNvPicPr/>
            <p:nvPr/>
          </p:nvPicPr>
          <p:blipFill>
            <a:blip r:embed="rId85" cstate="print"/>
            <a:stretch>
              <a:fillRect/>
            </a:stretch>
          </p:blipFill>
          <p:spPr>
            <a:xfrm>
              <a:off x="3006756" y="7469790"/>
              <a:ext cx="344804" cy="87058"/>
            </a:xfrm>
            <a:prstGeom prst="rect">
              <a:avLst/>
            </a:prstGeom>
          </p:spPr>
        </p:pic>
        <p:pic>
          <p:nvPicPr>
            <p:cNvPr id="178" name="object 178"/>
            <p:cNvPicPr/>
            <p:nvPr/>
          </p:nvPicPr>
          <p:blipFill>
            <a:blip r:embed="rId86" cstate="print"/>
            <a:stretch>
              <a:fillRect/>
            </a:stretch>
          </p:blipFill>
          <p:spPr>
            <a:xfrm>
              <a:off x="3026568" y="7301865"/>
              <a:ext cx="2448591" cy="443103"/>
            </a:xfrm>
            <a:prstGeom prst="rect">
              <a:avLst/>
            </a:prstGeom>
          </p:spPr>
        </p:pic>
        <p:sp>
          <p:nvSpPr>
            <p:cNvPr id="179" name="object 179"/>
            <p:cNvSpPr/>
            <p:nvPr/>
          </p:nvSpPr>
          <p:spPr>
            <a:xfrm>
              <a:off x="5516308" y="7463701"/>
              <a:ext cx="92075" cy="114935"/>
            </a:xfrm>
            <a:custGeom>
              <a:avLst/>
              <a:gdLst/>
              <a:ahLst/>
              <a:cxnLst/>
              <a:rect l="l" t="t" r="r" b="b"/>
              <a:pathLst>
                <a:path w="92075" h="114934">
                  <a:moveTo>
                    <a:pt x="15227" y="0"/>
                  </a:moveTo>
                  <a:lnTo>
                    <a:pt x="0" y="0"/>
                  </a:lnTo>
                  <a:lnTo>
                    <a:pt x="1511" y="30568"/>
                  </a:lnTo>
                  <a:lnTo>
                    <a:pt x="13716" y="30568"/>
                  </a:lnTo>
                  <a:lnTo>
                    <a:pt x="15227" y="0"/>
                  </a:lnTo>
                  <a:close/>
                </a:path>
                <a:path w="92075" h="114934">
                  <a:moveTo>
                    <a:pt x="91528" y="84010"/>
                  </a:moveTo>
                  <a:lnTo>
                    <a:pt x="90004" y="80962"/>
                  </a:lnTo>
                  <a:lnTo>
                    <a:pt x="90004" y="77914"/>
                  </a:lnTo>
                  <a:lnTo>
                    <a:pt x="86956" y="74866"/>
                  </a:lnTo>
                  <a:lnTo>
                    <a:pt x="86956" y="73342"/>
                  </a:lnTo>
                  <a:lnTo>
                    <a:pt x="85432" y="71818"/>
                  </a:lnTo>
                  <a:lnTo>
                    <a:pt x="82384" y="71818"/>
                  </a:lnTo>
                  <a:lnTo>
                    <a:pt x="80860" y="70294"/>
                  </a:lnTo>
                  <a:lnTo>
                    <a:pt x="77812" y="70294"/>
                  </a:lnTo>
                  <a:lnTo>
                    <a:pt x="76288" y="71818"/>
                  </a:lnTo>
                  <a:lnTo>
                    <a:pt x="74764" y="71818"/>
                  </a:lnTo>
                  <a:lnTo>
                    <a:pt x="71716" y="74866"/>
                  </a:lnTo>
                  <a:lnTo>
                    <a:pt x="71716" y="76390"/>
                  </a:lnTo>
                  <a:lnTo>
                    <a:pt x="70192" y="77914"/>
                  </a:lnTo>
                  <a:lnTo>
                    <a:pt x="70192" y="82486"/>
                  </a:lnTo>
                  <a:lnTo>
                    <a:pt x="71716" y="84010"/>
                  </a:lnTo>
                  <a:lnTo>
                    <a:pt x="71716" y="85534"/>
                  </a:lnTo>
                  <a:lnTo>
                    <a:pt x="73240" y="85534"/>
                  </a:lnTo>
                  <a:lnTo>
                    <a:pt x="73240" y="87058"/>
                  </a:lnTo>
                  <a:lnTo>
                    <a:pt x="74764" y="87058"/>
                  </a:lnTo>
                  <a:lnTo>
                    <a:pt x="74764" y="88582"/>
                  </a:lnTo>
                  <a:lnTo>
                    <a:pt x="76288" y="90106"/>
                  </a:lnTo>
                  <a:lnTo>
                    <a:pt x="76288" y="97726"/>
                  </a:lnTo>
                  <a:lnTo>
                    <a:pt x="74764" y="99250"/>
                  </a:lnTo>
                  <a:lnTo>
                    <a:pt x="74764" y="100774"/>
                  </a:lnTo>
                  <a:lnTo>
                    <a:pt x="73240" y="102298"/>
                  </a:lnTo>
                  <a:lnTo>
                    <a:pt x="71716" y="102298"/>
                  </a:lnTo>
                  <a:lnTo>
                    <a:pt x="70192" y="103822"/>
                  </a:lnTo>
                  <a:lnTo>
                    <a:pt x="68668" y="103822"/>
                  </a:lnTo>
                  <a:lnTo>
                    <a:pt x="65620" y="105346"/>
                  </a:lnTo>
                  <a:lnTo>
                    <a:pt x="59524" y="105346"/>
                  </a:lnTo>
                  <a:lnTo>
                    <a:pt x="59524" y="114490"/>
                  </a:lnTo>
                  <a:lnTo>
                    <a:pt x="64096" y="114490"/>
                  </a:lnTo>
                  <a:lnTo>
                    <a:pt x="77812" y="109918"/>
                  </a:lnTo>
                  <a:lnTo>
                    <a:pt x="80860" y="108394"/>
                  </a:lnTo>
                  <a:lnTo>
                    <a:pt x="82384" y="105346"/>
                  </a:lnTo>
                  <a:lnTo>
                    <a:pt x="85432" y="103822"/>
                  </a:lnTo>
                  <a:lnTo>
                    <a:pt x="86956" y="100774"/>
                  </a:lnTo>
                  <a:lnTo>
                    <a:pt x="88480" y="96202"/>
                  </a:lnTo>
                  <a:lnTo>
                    <a:pt x="91528" y="90106"/>
                  </a:lnTo>
                  <a:lnTo>
                    <a:pt x="91528" y="84010"/>
                  </a:lnTo>
                  <a:close/>
                </a:path>
              </a:pathLst>
            </a:custGeom>
            <a:solidFill>
              <a:srgbClr val="000000"/>
            </a:solidFill>
          </p:spPr>
          <p:txBody>
            <a:bodyPr wrap="square" lIns="0" tIns="0" rIns="0" bIns="0" rtlCol="0"/>
            <a:lstStyle/>
            <a:p>
              <a:endParaRPr sz="1154"/>
            </a:p>
          </p:txBody>
        </p:sp>
      </p:grpSp>
      <p:grpSp>
        <p:nvGrpSpPr>
          <p:cNvPr id="180" name="object 180"/>
          <p:cNvGrpSpPr/>
          <p:nvPr/>
        </p:nvGrpSpPr>
        <p:grpSpPr>
          <a:xfrm>
            <a:off x="4924418" y="4786693"/>
            <a:ext cx="622270" cy="73711"/>
            <a:chOff x="5736050" y="7463694"/>
            <a:chExt cx="970280" cy="114935"/>
          </a:xfrm>
        </p:grpSpPr>
        <p:sp>
          <p:nvSpPr>
            <p:cNvPr id="181" name="object 181"/>
            <p:cNvSpPr/>
            <p:nvPr/>
          </p:nvSpPr>
          <p:spPr>
            <a:xfrm>
              <a:off x="5736050" y="7463694"/>
              <a:ext cx="15240" cy="31115"/>
            </a:xfrm>
            <a:custGeom>
              <a:avLst/>
              <a:gdLst/>
              <a:ahLst/>
              <a:cxnLst/>
              <a:rect l="l" t="t" r="r" b="b"/>
              <a:pathLst>
                <a:path w="15239" h="31115">
                  <a:moveTo>
                    <a:pt x="13716" y="30574"/>
                  </a:moveTo>
                  <a:lnTo>
                    <a:pt x="1523" y="30574"/>
                  </a:lnTo>
                  <a:lnTo>
                    <a:pt x="0" y="0"/>
                  </a:lnTo>
                  <a:lnTo>
                    <a:pt x="15239" y="0"/>
                  </a:lnTo>
                  <a:lnTo>
                    <a:pt x="13716" y="30574"/>
                  </a:lnTo>
                  <a:close/>
                </a:path>
              </a:pathLst>
            </a:custGeom>
            <a:solidFill>
              <a:srgbClr val="000000"/>
            </a:solidFill>
          </p:spPr>
          <p:txBody>
            <a:bodyPr wrap="square" lIns="0" tIns="0" rIns="0" bIns="0" rtlCol="0"/>
            <a:lstStyle/>
            <a:p>
              <a:endParaRPr sz="1154"/>
            </a:p>
          </p:txBody>
        </p:sp>
        <p:pic>
          <p:nvPicPr>
            <p:cNvPr id="182" name="object 182"/>
            <p:cNvPicPr/>
            <p:nvPr/>
          </p:nvPicPr>
          <p:blipFill>
            <a:blip r:embed="rId87" cstate="print"/>
            <a:stretch>
              <a:fillRect/>
            </a:stretch>
          </p:blipFill>
          <p:spPr>
            <a:xfrm>
              <a:off x="5786342" y="7469790"/>
              <a:ext cx="352424" cy="87058"/>
            </a:xfrm>
            <a:prstGeom prst="rect">
              <a:avLst/>
            </a:prstGeom>
          </p:spPr>
        </p:pic>
        <p:sp>
          <p:nvSpPr>
            <p:cNvPr id="183" name="object 183"/>
            <p:cNvSpPr/>
            <p:nvPr/>
          </p:nvSpPr>
          <p:spPr>
            <a:xfrm>
              <a:off x="6160103" y="7469790"/>
              <a:ext cx="47625" cy="85725"/>
            </a:xfrm>
            <a:custGeom>
              <a:avLst/>
              <a:gdLst/>
              <a:ahLst/>
              <a:cxnLst/>
              <a:rect l="l" t="t" r="r" b="b"/>
              <a:pathLst>
                <a:path w="47625" h="85725">
                  <a:moveTo>
                    <a:pt x="47339" y="85534"/>
                  </a:moveTo>
                  <a:lnTo>
                    <a:pt x="0" y="85534"/>
                  </a:lnTo>
                  <a:lnTo>
                    <a:pt x="0" y="0"/>
                  </a:lnTo>
                  <a:lnTo>
                    <a:pt x="47339" y="0"/>
                  </a:lnTo>
                  <a:lnTo>
                    <a:pt x="47339" y="10763"/>
                  </a:lnTo>
                  <a:lnTo>
                    <a:pt x="10668" y="10763"/>
                  </a:lnTo>
                  <a:lnTo>
                    <a:pt x="10668" y="36671"/>
                  </a:lnTo>
                  <a:lnTo>
                    <a:pt x="45815" y="36671"/>
                  </a:lnTo>
                  <a:lnTo>
                    <a:pt x="45815" y="45815"/>
                  </a:lnTo>
                  <a:lnTo>
                    <a:pt x="10668" y="45815"/>
                  </a:lnTo>
                  <a:lnTo>
                    <a:pt x="10668" y="76390"/>
                  </a:lnTo>
                  <a:lnTo>
                    <a:pt x="47339" y="76390"/>
                  </a:lnTo>
                  <a:lnTo>
                    <a:pt x="47339" y="85534"/>
                  </a:lnTo>
                  <a:close/>
                </a:path>
              </a:pathLst>
            </a:custGeom>
            <a:solidFill>
              <a:srgbClr val="000000"/>
            </a:solidFill>
          </p:spPr>
          <p:txBody>
            <a:bodyPr wrap="square" lIns="0" tIns="0" rIns="0" bIns="0" rtlCol="0"/>
            <a:lstStyle/>
            <a:p>
              <a:endParaRPr sz="1154"/>
            </a:p>
          </p:txBody>
        </p:sp>
        <p:pic>
          <p:nvPicPr>
            <p:cNvPr id="184" name="object 184"/>
            <p:cNvPicPr/>
            <p:nvPr/>
          </p:nvPicPr>
          <p:blipFill>
            <a:blip r:embed="rId88" cstate="print"/>
            <a:stretch>
              <a:fillRect/>
            </a:stretch>
          </p:blipFill>
          <p:spPr>
            <a:xfrm>
              <a:off x="6234874" y="7469790"/>
              <a:ext cx="270033" cy="85534"/>
            </a:xfrm>
            <a:prstGeom prst="rect">
              <a:avLst/>
            </a:prstGeom>
          </p:spPr>
        </p:pic>
        <p:sp>
          <p:nvSpPr>
            <p:cNvPr id="185" name="object 185"/>
            <p:cNvSpPr/>
            <p:nvPr/>
          </p:nvSpPr>
          <p:spPr>
            <a:xfrm>
              <a:off x="6526238" y="7463701"/>
              <a:ext cx="180340" cy="114935"/>
            </a:xfrm>
            <a:custGeom>
              <a:avLst/>
              <a:gdLst/>
              <a:ahLst/>
              <a:cxnLst/>
              <a:rect l="l" t="t" r="r" b="b"/>
              <a:pathLst>
                <a:path w="180340" h="114934">
                  <a:moveTo>
                    <a:pt x="47345" y="6096"/>
                  </a:moveTo>
                  <a:lnTo>
                    <a:pt x="0" y="6096"/>
                  </a:lnTo>
                  <a:lnTo>
                    <a:pt x="0" y="91630"/>
                  </a:lnTo>
                  <a:lnTo>
                    <a:pt x="47345" y="91630"/>
                  </a:lnTo>
                  <a:lnTo>
                    <a:pt x="47345" y="82486"/>
                  </a:lnTo>
                  <a:lnTo>
                    <a:pt x="10668" y="82486"/>
                  </a:lnTo>
                  <a:lnTo>
                    <a:pt x="10668" y="51904"/>
                  </a:lnTo>
                  <a:lnTo>
                    <a:pt x="45821" y="51904"/>
                  </a:lnTo>
                  <a:lnTo>
                    <a:pt x="45821" y="42760"/>
                  </a:lnTo>
                  <a:lnTo>
                    <a:pt x="10668" y="42760"/>
                  </a:lnTo>
                  <a:lnTo>
                    <a:pt x="10668" y="16852"/>
                  </a:lnTo>
                  <a:lnTo>
                    <a:pt x="47345" y="16852"/>
                  </a:lnTo>
                  <a:lnTo>
                    <a:pt x="47345" y="6096"/>
                  </a:lnTo>
                  <a:close/>
                </a:path>
                <a:path w="180340" h="114934">
                  <a:moveTo>
                    <a:pt x="103720" y="0"/>
                  </a:moveTo>
                  <a:lnTo>
                    <a:pt x="88493" y="0"/>
                  </a:lnTo>
                  <a:lnTo>
                    <a:pt x="90004" y="30568"/>
                  </a:lnTo>
                  <a:lnTo>
                    <a:pt x="102209" y="30568"/>
                  </a:lnTo>
                  <a:lnTo>
                    <a:pt x="103720" y="0"/>
                  </a:lnTo>
                  <a:close/>
                </a:path>
                <a:path w="180340" h="114934">
                  <a:moveTo>
                    <a:pt x="180022" y="80962"/>
                  </a:moveTo>
                  <a:lnTo>
                    <a:pt x="178498" y="79438"/>
                  </a:lnTo>
                  <a:lnTo>
                    <a:pt x="178498" y="77914"/>
                  </a:lnTo>
                  <a:lnTo>
                    <a:pt x="176974" y="76390"/>
                  </a:lnTo>
                  <a:lnTo>
                    <a:pt x="176974" y="74866"/>
                  </a:lnTo>
                  <a:lnTo>
                    <a:pt x="173926" y="71818"/>
                  </a:lnTo>
                  <a:lnTo>
                    <a:pt x="170878" y="71818"/>
                  </a:lnTo>
                  <a:lnTo>
                    <a:pt x="169354" y="70294"/>
                  </a:lnTo>
                  <a:lnTo>
                    <a:pt x="166306" y="70294"/>
                  </a:lnTo>
                  <a:lnTo>
                    <a:pt x="164782" y="71818"/>
                  </a:lnTo>
                  <a:lnTo>
                    <a:pt x="163258" y="71818"/>
                  </a:lnTo>
                  <a:lnTo>
                    <a:pt x="160210" y="74866"/>
                  </a:lnTo>
                  <a:lnTo>
                    <a:pt x="160210" y="77914"/>
                  </a:lnTo>
                  <a:lnTo>
                    <a:pt x="158686" y="77914"/>
                  </a:lnTo>
                  <a:lnTo>
                    <a:pt x="158686" y="80962"/>
                  </a:lnTo>
                  <a:lnTo>
                    <a:pt x="160210" y="82486"/>
                  </a:lnTo>
                  <a:lnTo>
                    <a:pt x="160210" y="85534"/>
                  </a:lnTo>
                  <a:lnTo>
                    <a:pt x="161734" y="85534"/>
                  </a:lnTo>
                  <a:lnTo>
                    <a:pt x="161734" y="87058"/>
                  </a:lnTo>
                  <a:lnTo>
                    <a:pt x="163258" y="87058"/>
                  </a:lnTo>
                  <a:lnTo>
                    <a:pt x="163258" y="88582"/>
                  </a:lnTo>
                  <a:lnTo>
                    <a:pt x="164782" y="90106"/>
                  </a:lnTo>
                  <a:lnTo>
                    <a:pt x="164782" y="99250"/>
                  </a:lnTo>
                  <a:lnTo>
                    <a:pt x="161734" y="102298"/>
                  </a:lnTo>
                  <a:lnTo>
                    <a:pt x="160210" y="102298"/>
                  </a:lnTo>
                  <a:lnTo>
                    <a:pt x="158686" y="103822"/>
                  </a:lnTo>
                  <a:lnTo>
                    <a:pt x="157162" y="103822"/>
                  </a:lnTo>
                  <a:lnTo>
                    <a:pt x="154114" y="105346"/>
                  </a:lnTo>
                  <a:lnTo>
                    <a:pt x="148018" y="105346"/>
                  </a:lnTo>
                  <a:lnTo>
                    <a:pt x="148018" y="114490"/>
                  </a:lnTo>
                  <a:lnTo>
                    <a:pt x="154114" y="114490"/>
                  </a:lnTo>
                  <a:lnTo>
                    <a:pt x="158686" y="112966"/>
                  </a:lnTo>
                  <a:lnTo>
                    <a:pt x="161734" y="111442"/>
                  </a:lnTo>
                  <a:lnTo>
                    <a:pt x="166306" y="109918"/>
                  </a:lnTo>
                  <a:lnTo>
                    <a:pt x="169354" y="108394"/>
                  </a:lnTo>
                  <a:lnTo>
                    <a:pt x="176974" y="100774"/>
                  </a:lnTo>
                  <a:lnTo>
                    <a:pt x="178498" y="96202"/>
                  </a:lnTo>
                  <a:lnTo>
                    <a:pt x="178498" y="93154"/>
                  </a:lnTo>
                  <a:lnTo>
                    <a:pt x="180022" y="90106"/>
                  </a:lnTo>
                  <a:lnTo>
                    <a:pt x="180022" y="80962"/>
                  </a:lnTo>
                  <a:close/>
                </a:path>
              </a:pathLst>
            </a:custGeom>
            <a:solidFill>
              <a:srgbClr val="000000"/>
            </a:solidFill>
          </p:spPr>
          <p:txBody>
            <a:bodyPr wrap="square" lIns="0" tIns="0" rIns="0" bIns="0" rtlCol="0"/>
            <a:lstStyle/>
            <a:p>
              <a:endParaRPr sz="1154"/>
            </a:p>
          </p:txBody>
        </p:sp>
      </p:grpSp>
      <p:grpSp>
        <p:nvGrpSpPr>
          <p:cNvPr id="186" name="object 186"/>
          <p:cNvGrpSpPr/>
          <p:nvPr/>
        </p:nvGrpSpPr>
        <p:grpSpPr>
          <a:xfrm>
            <a:off x="2293536" y="4890479"/>
            <a:ext cx="246790" cy="73711"/>
            <a:chOff x="1633823" y="7625524"/>
            <a:chExt cx="384810" cy="114935"/>
          </a:xfrm>
        </p:grpSpPr>
        <p:sp>
          <p:nvSpPr>
            <p:cNvPr id="187" name="object 187"/>
            <p:cNvSpPr/>
            <p:nvPr/>
          </p:nvSpPr>
          <p:spPr>
            <a:xfrm>
              <a:off x="1633823" y="7625524"/>
              <a:ext cx="15240" cy="31115"/>
            </a:xfrm>
            <a:custGeom>
              <a:avLst/>
              <a:gdLst/>
              <a:ahLst/>
              <a:cxnLst/>
              <a:rect l="l" t="t" r="r" b="b"/>
              <a:pathLst>
                <a:path w="15239" h="31115">
                  <a:moveTo>
                    <a:pt x="13716" y="30574"/>
                  </a:moveTo>
                  <a:lnTo>
                    <a:pt x="1524" y="30574"/>
                  </a:lnTo>
                  <a:lnTo>
                    <a:pt x="0" y="0"/>
                  </a:lnTo>
                  <a:lnTo>
                    <a:pt x="15240" y="0"/>
                  </a:lnTo>
                  <a:lnTo>
                    <a:pt x="13716" y="30574"/>
                  </a:lnTo>
                  <a:close/>
                </a:path>
              </a:pathLst>
            </a:custGeom>
            <a:solidFill>
              <a:srgbClr val="000000"/>
            </a:solidFill>
          </p:spPr>
          <p:txBody>
            <a:bodyPr wrap="square" lIns="0" tIns="0" rIns="0" bIns="0" rtlCol="0"/>
            <a:lstStyle/>
            <a:p>
              <a:endParaRPr sz="1154"/>
            </a:p>
          </p:txBody>
        </p:sp>
        <p:pic>
          <p:nvPicPr>
            <p:cNvPr id="188" name="object 188"/>
            <p:cNvPicPr/>
            <p:nvPr/>
          </p:nvPicPr>
          <p:blipFill>
            <a:blip r:embed="rId89" cstate="print"/>
            <a:stretch>
              <a:fillRect/>
            </a:stretch>
          </p:blipFill>
          <p:spPr>
            <a:xfrm>
              <a:off x="1685639" y="7633144"/>
              <a:ext cx="134302" cy="85534"/>
            </a:xfrm>
            <a:prstGeom prst="rect">
              <a:avLst/>
            </a:prstGeom>
          </p:spPr>
        </p:pic>
        <p:sp>
          <p:nvSpPr>
            <p:cNvPr id="189" name="object 189"/>
            <p:cNvSpPr/>
            <p:nvPr/>
          </p:nvSpPr>
          <p:spPr>
            <a:xfrm>
              <a:off x="1839747" y="7625524"/>
              <a:ext cx="179070" cy="114935"/>
            </a:xfrm>
            <a:custGeom>
              <a:avLst/>
              <a:gdLst/>
              <a:ahLst/>
              <a:cxnLst/>
              <a:rect l="l" t="t" r="r" b="b"/>
              <a:pathLst>
                <a:path w="179069" h="114934">
                  <a:moveTo>
                    <a:pt x="48768" y="82486"/>
                  </a:moveTo>
                  <a:lnTo>
                    <a:pt x="12192" y="82486"/>
                  </a:lnTo>
                  <a:lnTo>
                    <a:pt x="12192" y="7620"/>
                  </a:lnTo>
                  <a:lnTo>
                    <a:pt x="0" y="7620"/>
                  </a:lnTo>
                  <a:lnTo>
                    <a:pt x="0" y="91630"/>
                  </a:lnTo>
                  <a:lnTo>
                    <a:pt x="48768" y="91630"/>
                  </a:lnTo>
                  <a:lnTo>
                    <a:pt x="48768" y="82486"/>
                  </a:lnTo>
                  <a:close/>
                </a:path>
                <a:path w="179069" h="114934">
                  <a:moveTo>
                    <a:pt x="102209" y="0"/>
                  </a:moveTo>
                  <a:lnTo>
                    <a:pt x="86956" y="0"/>
                  </a:lnTo>
                  <a:lnTo>
                    <a:pt x="90017" y="30581"/>
                  </a:lnTo>
                  <a:lnTo>
                    <a:pt x="100685" y="30581"/>
                  </a:lnTo>
                  <a:lnTo>
                    <a:pt x="102209" y="0"/>
                  </a:lnTo>
                  <a:close/>
                </a:path>
                <a:path w="179069" h="114934">
                  <a:moveTo>
                    <a:pt x="178498" y="82486"/>
                  </a:moveTo>
                  <a:lnTo>
                    <a:pt x="176974" y="79438"/>
                  </a:lnTo>
                  <a:lnTo>
                    <a:pt x="176974" y="77914"/>
                  </a:lnTo>
                  <a:lnTo>
                    <a:pt x="175450" y="76390"/>
                  </a:lnTo>
                  <a:lnTo>
                    <a:pt x="175450" y="74866"/>
                  </a:lnTo>
                  <a:lnTo>
                    <a:pt x="173926" y="73342"/>
                  </a:lnTo>
                  <a:lnTo>
                    <a:pt x="172402" y="73342"/>
                  </a:lnTo>
                  <a:lnTo>
                    <a:pt x="170878" y="71818"/>
                  </a:lnTo>
                  <a:lnTo>
                    <a:pt x="161645" y="71818"/>
                  </a:lnTo>
                  <a:lnTo>
                    <a:pt x="160121" y="73342"/>
                  </a:lnTo>
                  <a:lnTo>
                    <a:pt x="160121" y="74866"/>
                  </a:lnTo>
                  <a:lnTo>
                    <a:pt x="158597" y="76390"/>
                  </a:lnTo>
                  <a:lnTo>
                    <a:pt x="158597" y="84010"/>
                  </a:lnTo>
                  <a:lnTo>
                    <a:pt x="161645" y="87058"/>
                  </a:lnTo>
                  <a:lnTo>
                    <a:pt x="161645" y="88582"/>
                  </a:lnTo>
                  <a:lnTo>
                    <a:pt x="163169" y="88582"/>
                  </a:lnTo>
                  <a:lnTo>
                    <a:pt x="163169" y="91630"/>
                  </a:lnTo>
                  <a:lnTo>
                    <a:pt x="164782" y="93154"/>
                  </a:lnTo>
                  <a:lnTo>
                    <a:pt x="164782" y="96202"/>
                  </a:lnTo>
                  <a:lnTo>
                    <a:pt x="163169" y="97726"/>
                  </a:lnTo>
                  <a:lnTo>
                    <a:pt x="163169" y="99250"/>
                  </a:lnTo>
                  <a:lnTo>
                    <a:pt x="160121" y="102298"/>
                  </a:lnTo>
                  <a:lnTo>
                    <a:pt x="158597" y="102298"/>
                  </a:lnTo>
                  <a:lnTo>
                    <a:pt x="157073" y="103822"/>
                  </a:lnTo>
                  <a:lnTo>
                    <a:pt x="155549" y="103822"/>
                  </a:lnTo>
                  <a:lnTo>
                    <a:pt x="154025" y="105346"/>
                  </a:lnTo>
                  <a:lnTo>
                    <a:pt x="146405" y="105346"/>
                  </a:lnTo>
                  <a:lnTo>
                    <a:pt x="146405" y="114490"/>
                  </a:lnTo>
                  <a:lnTo>
                    <a:pt x="152501" y="114490"/>
                  </a:lnTo>
                  <a:lnTo>
                    <a:pt x="157073" y="112966"/>
                  </a:lnTo>
                  <a:lnTo>
                    <a:pt x="160121" y="111442"/>
                  </a:lnTo>
                  <a:lnTo>
                    <a:pt x="164782" y="109918"/>
                  </a:lnTo>
                  <a:lnTo>
                    <a:pt x="167830" y="108394"/>
                  </a:lnTo>
                  <a:lnTo>
                    <a:pt x="170878" y="105346"/>
                  </a:lnTo>
                  <a:lnTo>
                    <a:pt x="173926" y="103822"/>
                  </a:lnTo>
                  <a:lnTo>
                    <a:pt x="176974" y="97726"/>
                  </a:lnTo>
                  <a:lnTo>
                    <a:pt x="178498" y="93154"/>
                  </a:lnTo>
                  <a:lnTo>
                    <a:pt x="178498" y="82486"/>
                  </a:lnTo>
                  <a:close/>
                </a:path>
              </a:pathLst>
            </a:custGeom>
            <a:solidFill>
              <a:srgbClr val="000000"/>
            </a:solidFill>
          </p:spPr>
          <p:txBody>
            <a:bodyPr wrap="square" lIns="0" tIns="0" rIns="0" bIns="0" rtlCol="0"/>
            <a:lstStyle/>
            <a:p>
              <a:endParaRPr sz="1154"/>
            </a:p>
          </p:txBody>
        </p:sp>
      </p:grpSp>
      <p:sp>
        <p:nvSpPr>
          <p:cNvPr id="190" name="object 190"/>
          <p:cNvSpPr/>
          <p:nvPr/>
        </p:nvSpPr>
        <p:spPr>
          <a:xfrm>
            <a:off x="2622235" y="4890480"/>
            <a:ext cx="481363" cy="73711"/>
          </a:xfrm>
          <a:custGeom>
            <a:avLst/>
            <a:gdLst/>
            <a:ahLst/>
            <a:cxnLst/>
            <a:rect l="l" t="t" r="r" b="b"/>
            <a:pathLst>
              <a:path w="750569" h="114934">
                <a:moveTo>
                  <a:pt x="15252" y="0"/>
                </a:moveTo>
                <a:lnTo>
                  <a:pt x="0" y="0"/>
                </a:lnTo>
                <a:lnTo>
                  <a:pt x="3060" y="30581"/>
                </a:lnTo>
                <a:lnTo>
                  <a:pt x="13716" y="30581"/>
                </a:lnTo>
                <a:lnTo>
                  <a:pt x="15252" y="0"/>
                </a:lnTo>
                <a:close/>
              </a:path>
              <a:path w="750569" h="114934">
                <a:moveTo>
                  <a:pt x="112877" y="91630"/>
                </a:moveTo>
                <a:lnTo>
                  <a:pt x="77825" y="47345"/>
                </a:lnTo>
                <a:lnTo>
                  <a:pt x="111353" y="7620"/>
                </a:lnTo>
                <a:lnTo>
                  <a:pt x="97637" y="7620"/>
                </a:lnTo>
                <a:lnTo>
                  <a:pt x="65633" y="45821"/>
                </a:lnTo>
                <a:lnTo>
                  <a:pt x="65633" y="7620"/>
                </a:lnTo>
                <a:lnTo>
                  <a:pt x="54965" y="7620"/>
                </a:lnTo>
                <a:lnTo>
                  <a:pt x="54965" y="91630"/>
                </a:lnTo>
                <a:lnTo>
                  <a:pt x="65633" y="91630"/>
                </a:lnTo>
                <a:lnTo>
                  <a:pt x="65633" y="50393"/>
                </a:lnTo>
                <a:lnTo>
                  <a:pt x="97637" y="91630"/>
                </a:lnTo>
                <a:lnTo>
                  <a:pt x="112877" y="91630"/>
                </a:lnTo>
                <a:close/>
              </a:path>
              <a:path w="750569" h="114934">
                <a:moveTo>
                  <a:pt x="180035" y="7620"/>
                </a:moveTo>
                <a:lnTo>
                  <a:pt x="131165" y="7620"/>
                </a:lnTo>
                <a:lnTo>
                  <a:pt x="131165" y="91630"/>
                </a:lnTo>
                <a:lnTo>
                  <a:pt x="180035" y="91630"/>
                </a:lnTo>
                <a:lnTo>
                  <a:pt x="180035" y="82397"/>
                </a:lnTo>
                <a:lnTo>
                  <a:pt x="143357" y="82397"/>
                </a:lnTo>
                <a:lnTo>
                  <a:pt x="143357" y="53441"/>
                </a:lnTo>
                <a:lnTo>
                  <a:pt x="178511" y="53441"/>
                </a:lnTo>
                <a:lnTo>
                  <a:pt x="178511" y="42773"/>
                </a:lnTo>
                <a:lnTo>
                  <a:pt x="143357" y="42773"/>
                </a:lnTo>
                <a:lnTo>
                  <a:pt x="143357" y="16764"/>
                </a:lnTo>
                <a:lnTo>
                  <a:pt x="180035" y="16764"/>
                </a:lnTo>
                <a:lnTo>
                  <a:pt x="180035" y="7620"/>
                </a:lnTo>
                <a:close/>
              </a:path>
              <a:path w="750569" h="114934">
                <a:moveTo>
                  <a:pt x="263944" y="7620"/>
                </a:moveTo>
                <a:lnTo>
                  <a:pt x="251752" y="7620"/>
                </a:lnTo>
                <a:lnTo>
                  <a:pt x="233464" y="39725"/>
                </a:lnTo>
                <a:lnTo>
                  <a:pt x="228803" y="50393"/>
                </a:lnTo>
                <a:lnTo>
                  <a:pt x="222707" y="38201"/>
                </a:lnTo>
                <a:lnTo>
                  <a:pt x="204419" y="7620"/>
                </a:lnTo>
                <a:lnTo>
                  <a:pt x="190703" y="7620"/>
                </a:lnTo>
                <a:lnTo>
                  <a:pt x="221183" y="61061"/>
                </a:lnTo>
                <a:lnTo>
                  <a:pt x="221183" y="91630"/>
                </a:lnTo>
                <a:lnTo>
                  <a:pt x="233464" y="91630"/>
                </a:lnTo>
                <a:lnTo>
                  <a:pt x="233464" y="61061"/>
                </a:lnTo>
                <a:lnTo>
                  <a:pt x="263944" y="7620"/>
                </a:lnTo>
                <a:close/>
              </a:path>
              <a:path w="750569" h="114934">
                <a:moveTo>
                  <a:pt x="334149" y="7620"/>
                </a:moveTo>
                <a:lnTo>
                  <a:pt x="325005" y="7620"/>
                </a:lnTo>
                <a:lnTo>
                  <a:pt x="320332" y="68770"/>
                </a:lnTo>
                <a:lnTo>
                  <a:pt x="320332" y="80962"/>
                </a:lnTo>
                <a:lnTo>
                  <a:pt x="317284" y="70294"/>
                </a:lnTo>
                <a:lnTo>
                  <a:pt x="305092" y="35153"/>
                </a:lnTo>
                <a:lnTo>
                  <a:pt x="297472" y="35153"/>
                </a:lnTo>
                <a:lnTo>
                  <a:pt x="282232" y="80962"/>
                </a:lnTo>
                <a:lnTo>
                  <a:pt x="282232" y="65633"/>
                </a:lnTo>
                <a:lnTo>
                  <a:pt x="277660" y="7620"/>
                </a:lnTo>
                <a:lnTo>
                  <a:pt x="266992" y="7620"/>
                </a:lnTo>
                <a:lnTo>
                  <a:pt x="273088" y="91630"/>
                </a:lnTo>
                <a:lnTo>
                  <a:pt x="288328" y="91630"/>
                </a:lnTo>
                <a:lnTo>
                  <a:pt x="297472" y="62585"/>
                </a:lnTo>
                <a:lnTo>
                  <a:pt x="300520" y="51917"/>
                </a:lnTo>
                <a:lnTo>
                  <a:pt x="303568" y="62585"/>
                </a:lnTo>
                <a:lnTo>
                  <a:pt x="314236" y="91630"/>
                </a:lnTo>
                <a:lnTo>
                  <a:pt x="329577" y="91630"/>
                </a:lnTo>
                <a:lnTo>
                  <a:pt x="334149" y="7620"/>
                </a:lnTo>
                <a:close/>
              </a:path>
              <a:path w="750569" h="114934">
                <a:moveTo>
                  <a:pt x="407301" y="36677"/>
                </a:moveTo>
                <a:lnTo>
                  <a:pt x="405777" y="30581"/>
                </a:lnTo>
                <a:lnTo>
                  <a:pt x="404253" y="26009"/>
                </a:lnTo>
                <a:lnTo>
                  <a:pt x="401205" y="21437"/>
                </a:lnTo>
                <a:lnTo>
                  <a:pt x="399681" y="16865"/>
                </a:lnTo>
                <a:lnTo>
                  <a:pt x="398157" y="15341"/>
                </a:lnTo>
                <a:lnTo>
                  <a:pt x="396633" y="13817"/>
                </a:lnTo>
                <a:lnTo>
                  <a:pt x="395109" y="12242"/>
                </a:lnTo>
                <a:lnTo>
                  <a:pt x="395109" y="39725"/>
                </a:lnTo>
                <a:lnTo>
                  <a:pt x="395109" y="59537"/>
                </a:lnTo>
                <a:lnTo>
                  <a:pt x="393585" y="62585"/>
                </a:lnTo>
                <a:lnTo>
                  <a:pt x="393585" y="67157"/>
                </a:lnTo>
                <a:lnTo>
                  <a:pt x="392061" y="70294"/>
                </a:lnTo>
                <a:lnTo>
                  <a:pt x="389013" y="76390"/>
                </a:lnTo>
                <a:lnTo>
                  <a:pt x="385965" y="79438"/>
                </a:lnTo>
                <a:lnTo>
                  <a:pt x="382917" y="80962"/>
                </a:lnTo>
                <a:lnTo>
                  <a:pt x="381393" y="82486"/>
                </a:lnTo>
                <a:lnTo>
                  <a:pt x="378345" y="84010"/>
                </a:lnTo>
                <a:lnTo>
                  <a:pt x="370725" y="84010"/>
                </a:lnTo>
                <a:lnTo>
                  <a:pt x="361581" y="79438"/>
                </a:lnTo>
                <a:lnTo>
                  <a:pt x="357009" y="70294"/>
                </a:lnTo>
                <a:lnTo>
                  <a:pt x="355485" y="67157"/>
                </a:lnTo>
                <a:lnTo>
                  <a:pt x="353961" y="62585"/>
                </a:lnTo>
                <a:lnTo>
                  <a:pt x="353961" y="36677"/>
                </a:lnTo>
                <a:lnTo>
                  <a:pt x="355485" y="32105"/>
                </a:lnTo>
                <a:lnTo>
                  <a:pt x="361581" y="19913"/>
                </a:lnTo>
                <a:lnTo>
                  <a:pt x="370725" y="15341"/>
                </a:lnTo>
                <a:lnTo>
                  <a:pt x="378345" y="15341"/>
                </a:lnTo>
                <a:lnTo>
                  <a:pt x="384441" y="18389"/>
                </a:lnTo>
                <a:lnTo>
                  <a:pt x="389013" y="22961"/>
                </a:lnTo>
                <a:lnTo>
                  <a:pt x="393585" y="32105"/>
                </a:lnTo>
                <a:lnTo>
                  <a:pt x="393585" y="36677"/>
                </a:lnTo>
                <a:lnTo>
                  <a:pt x="395109" y="39725"/>
                </a:lnTo>
                <a:lnTo>
                  <a:pt x="395109" y="12242"/>
                </a:lnTo>
                <a:lnTo>
                  <a:pt x="393585" y="10668"/>
                </a:lnTo>
                <a:lnTo>
                  <a:pt x="389013" y="9144"/>
                </a:lnTo>
                <a:lnTo>
                  <a:pt x="384441" y="6096"/>
                </a:lnTo>
                <a:lnTo>
                  <a:pt x="366153" y="6096"/>
                </a:lnTo>
                <a:lnTo>
                  <a:pt x="361581" y="9144"/>
                </a:lnTo>
                <a:lnTo>
                  <a:pt x="358533" y="10668"/>
                </a:lnTo>
                <a:lnTo>
                  <a:pt x="353961" y="12293"/>
                </a:lnTo>
                <a:lnTo>
                  <a:pt x="350913" y="16865"/>
                </a:lnTo>
                <a:lnTo>
                  <a:pt x="347865" y="19913"/>
                </a:lnTo>
                <a:lnTo>
                  <a:pt x="346341" y="24485"/>
                </a:lnTo>
                <a:lnTo>
                  <a:pt x="343293" y="30581"/>
                </a:lnTo>
                <a:lnTo>
                  <a:pt x="341769" y="35153"/>
                </a:lnTo>
                <a:lnTo>
                  <a:pt x="341769" y="62585"/>
                </a:lnTo>
                <a:lnTo>
                  <a:pt x="343293" y="68770"/>
                </a:lnTo>
                <a:lnTo>
                  <a:pt x="346341" y="77914"/>
                </a:lnTo>
                <a:lnTo>
                  <a:pt x="349389" y="82486"/>
                </a:lnTo>
                <a:lnTo>
                  <a:pt x="355485" y="88582"/>
                </a:lnTo>
                <a:lnTo>
                  <a:pt x="360057" y="90106"/>
                </a:lnTo>
                <a:lnTo>
                  <a:pt x="363105" y="91630"/>
                </a:lnTo>
                <a:lnTo>
                  <a:pt x="367677" y="93154"/>
                </a:lnTo>
                <a:lnTo>
                  <a:pt x="382917" y="93154"/>
                </a:lnTo>
                <a:lnTo>
                  <a:pt x="385965" y="90106"/>
                </a:lnTo>
                <a:lnTo>
                  <a:pt x="390537" y="88582"/>
                </a:lnTo>
                <a:lnTo>
                  <a:pt x="395109" y="84010"/>
                </a:lnTo>
                <a:lnTo>
                  <a:pt x="399681" y="79438"/>
                </a:lnTo>
                <a:lnTo>
                  <a:pt x="402729" y="74866"/>
                </a:lnTo>
                <a:lnTo>
                  <a:pt x="407301" y="56489"/>
                </a:lnTo>
                <a:lnTo>
                  <a:pt x="407301" y="36677"/>
                </a:lnTo>
                <a:close/>
              </a:path>
              <a:path w="750569" h="114934">
                <a:moveTo>
                  <a:pt x="479018" y="91630"/>
                </a:moveTo>
                <a:lnTo>
                  <a:pt x="462254" y="58013"/>
                </a:lnTo>
                <a:lnTo>
                  <a:pt x="460730" y="56489"/>
                </a:lnTo>
                <a:lnTo>
                  <a:pt x="459968" y="54965"/>
                </a:lnTo>
                <a:lnTo>
                  <a:pt x="459206" y="53441"/>
                </a:lnTo>
                <a:lnTo>
                  <a:pt x="457682" y="51917"/>
                </a:lnTo>
                <a:lnTo>
                  <a:pt x="454634" y="51917"/>
                </a:lnTo>
                <a:lnTo>
                  <a:pt x="457682" y="50393"/>
                </a:lnTo>
                <a:lnTo>
                  <a:pt x="460730" y="50393"/>
                </a:lnTo>
                <a:lnTo>
                  <a:pt x="462254" y="48869"/>
                </a:lnTo>
                <a:lnTo>
                  <a:pt x="465302" y="47345"/>
                </a:lnTo>
                <a:lnTo>
                  <a:pt x="466826" y="45821"/>
                </a:lnTo>
                <a:lnTo>
                  <a:pt x="467588" y="44297"/>
                </a:lnTo>
                <a:lnTo>
                  <a:pt x="468350" y="42773"/>
                </a:lnTo>
                <a:lnTo>
                  <a:pt x="471398" y="39725"/>
                </a:lnTo>
                <a:lnTo>
                  <a:pt x="471398" y="36677"/>
                </a:lnTo>
                <a:lnTo>
                  <a:pt x="472922" y="35153"/>
                </a:lnTo>
                <a:lnTo>
                  <a:pt x="472922" y="22961"/>
                </a:lnTo>
                <a:lnTo>
                  <a:pt x="469874" y="16865"/>
                </a:lnTo>
                <a:lnTo>
                  <a:pt x="466826" y="13817"/>
                </a:lnTo>
                <a:lnTo>
                  <a:pt x="463778" y="10668"/>
                </a:lnTo>
                <a:lnTo>
                  <a:pt x="460730" y="9144"/>
                </a:lnTo>
                <a:lnTo>
                  <a:pt x="460730" y="26009"/>
                </a:lnTo>
                <a:lnTo>
                  <a:pt x="460730" y="35153"/>
                </a:lnTo>
                <a:lnTo>
                  <a:pt x="459206" y="36677"/>
                </a:lnTo>
                <a:lnTo>
                  <a:pt x="459206" y="38201"/>
                </a:lnTo>
                <a:lnTo>
                  <a:pt x="454634" y="42773"/>
                </a:lnTo>
                <a:lnTo>
                  <a:pt x="453110" y="42773"/>
                </a:lnTo>
                <a:lnTo>
                  <a:pt x="450062" y="44297"/>
                </a:lnTo>
                <a:lnTo>
                  <a:pt x="433298" y="44297"/>
                </a:lnTo>
                <a:lnTo>
                  <a:pt x="433298" y="16865"/>
                </a:lnTo>
                <a:lnTo>
                  <a:pt x="450062" y="16865"/>
                </a:lnTo>
                <a:lnTo>
                  <a:pt x="456158" y="19913"/>
                </a:lnTo>
                <a:lnTo>
                  <a:pt x="459206" y="22961"/>
                </a:lnTo>
                <a:lnTo>
                  <a:pt x="460730" y="26009"/>
                </a:lnTo>
                <a:lnTo>
                  <a:pt x="460730" y="9144"/>
                </a:lnTo>
                <a:lnTo>
                  <a:pt x="457682" y="9144"/>
                </a:lnTo>
                <a:lnTo>
                  <a:pt x="454634" y="7620"/>
                </a:lnTo>
                <a:lnTo>
                  <a:pt x="422630" y="7620"/>
                </a:lnTo>
                <a:lnTo>
                  <a:pt x="422630" y="91630"/>
                </a:lnTo>
                <a:lnTo>
                  <a:pt x="433298" y="91630"/>
                </a:lnTo>
                <a:lnTo>
                  <a:pt x="433298" y="54965"/>
                </a:lnTo>
                <a:lnTo>
                  <a:pt x="445490" y="54965"/>
                </a:lnTo>
                <a:lnTo>
                  <a:pt x="448538" y="58013"/>
                </a:lnTo>
                <a:lnTo>
                  <a:pt x="450062" y="58013"/>
                </a:lnTo>
                <a:lnTo>
                  <a:pt x="450062" y="59537"/>
                </a:lnTo>
                <a:lnTo>
                  <a:pt x="453110" y="62585"/>
                </a:lnTo>
                <a:lnTo>
                  <a:pt x="453110" y="65633"/>
                </a:lnTo>
                <a:lnTo>
                  <a:pt x="466826" y="91630"/>
                </a:lnTo>
                <a:lnTo>
                  <a:pt x="479018" y="91630"/>
                </a:lnTo>
                <a:close/>
              </a:path>
              <a:path w="750569" h="114934">
                <a:moveTo>
                  <a:pt x="552272" y="48869"/>
                </a:moveTo>
                <a:lnTo>
                  <a:pt x="540080" y="14592"/>
                </a:lnTo>
                <a:lnTo>
                  <a:pt x="540080" y="38201"/>
                </a:lnTo>
                <a:lnTo>
                  <a:pt x="540080" y="48869"/>
                </a:lnTo>
                <a:lnTo>
                  <a:pt x="538340" y="63804"/>
                </a:lnTo>
                <a:lnTo>
                  <a:pt x="533031" y="74295"/>
                </a:lnTo>
                <a:lnTo>
                  <a:pt x="524002" y="80467"/>
                </a:lnTo>
                <a:lnTo>
                  <a:pt x="511124" y="82486"/>
                </a:lnTo>
                <a:lnTo>
                  <a:pt x="503402" y="82486"/>
                </a:lnTo>
                <a:lnTo>
                  <a:pt x="503402" y="16865"/>
                </a:lnTo>
                <a:lnTo>
                  <a:pt x="521792" y="16865"/>
                </a:lnTo>
                <a:lnTo>
                  <a:pt x="530936" y="21437"/>
                </a:lnTo>
                <a:lnTo>
                  <a:pt x="535508" y="26009"/>
                </a:lnTo>
                <a:lnTo>
                  <a:pt x="537032" y="30581"/>
                </a:lnTo>
                <a:lnTo>
                  <a:pt x="538556" y="33629"/>
                </a:lnTo>
                <a:lnTo>
                  <a:pt x="540080" y="38201"/>
                </a:lnTo>
                <a:lnTo>
                  <a:pt x="540080" y="14592"/>
                </a:lnTo>
                <a:lnTo>
                  <a:pt x="537718" y="12814"/>
                </a:lnTo>
                <a:lnTo>
                  <a:pt x="530745" y="9918"/>
                </a:lnTo>
                <a:lnTo>
                  <a:pt x="522338" y="8204"/>
                </a:lnTo>
                <a:lnTo>
                  <a:pt x="512648" y="7620"/>
                </a:lnTo>
                <a:lnTo>
                  <a:pt x="491210" y="7620"/>
                </a:lnTo>
                <a:lnTo>
                  <a:pt x="491210" y="91630"/>
                </a:lnTo>
                <a:lnTo>
                  <a:pt x="520268" y="91630"/>
                </a:lnTo>
                <a:lnTo>
                  <a:pt x="523316" y="90106"/>
                </a:lnTo>
                <a:lnTo>
                  <a:pt x="527888" y="90106"/>
                </a:lnTo>
                <a:lnTo>
                  <a:pt x="532460" y="88582"/>
                </a:lnTo>
                <a:lnTo>
                  <a:pt x="535508" y="87058"/>
                </a:lnTo>
                <a:lnTo>
                  <a:pt x="538556" y="84010"/>
                </a:lnTo>
                <a:lnTo>
                  <a:pt x="541604" y="82486"/>
                </a:lnTo>
                <a:lnTo>
                  <a:pt x="543128" y="79438"/>
                </a:lnTo>
                <a:lnTo>
                  <a:pt x="546176" y="76390"/>
                </a:lnTo>
                <a:lnTo>
                  <a:pt x="549224" y="70294"/>
                </a:lnTo>
                <a:lnTo>
                  <a:pt x="550748" y="67157"/>
                </a:lnTo>
                <a:lnTo>
                  <a:pt x="550748" y="64109"/>
                </a:lnTo>
                <a:lnTo>
                  <a:pt x="552272" y="61061"/>
                </a:lnTo>
                <a:lnTo>
                  <a:pt x="552272" y="48869"/>
                </a:lnTo>
                <a:close/>
              </a:path>
              <a:path w="750569" h="114934">
                <a:moveTo>
                  <a:pt x="622465" y="65633"/>
                </a:moveTo>
                <a:lnTo>
                  <a:pt x="620941" y="62585"/>
                </a:lnTo>
                <a:lnTo>
                  <a:pt x="620941" y="59537"/>
                </a:lnTo>
                <a:lnTo>
                  <a:pt x="619417" y="58013"/>
                </a:lnTo>
                <a:lnTo>
                  <a:pt x="617893" y="54965"/>
                </a:lnTo>
                <a:lnTo>
                  <a:pt x="614845" y="53441"/>
                </a:lnTo>
                <a:lnTo>
                  <a:pt x="613321" y="51917"/>
                </a:lnTo>
                <a:lnTo>
                  <a:pt x="610273" y="50393"/>
                </a:lnTo>
                <a:lnTo>
                  <a:pt x="608749" y="48869"/>
                </a:lnTo>
                <a:lnTo>
                  <a:pt x="602564" y="45821"/>
                </a:lnTo>
                <a:lnTo>
                  <a:pt x="599516" y="45821"/>
                </a:lnTo>
                <a:lnTo>
                  <a:pt x="596468" y="44297"/>
                </a:lnTo>
                <a:lnTo>
                  <a:pt x="594944" y="42773"/>
                </a:lnTo>
                <a:lnTo>
                  <a:pt x="591896" y="42773"/>
                </a:lnTo>
                <a:lnTo>
                  <a:pt x="588848" y="41249"/>
                </a:lnTo>
                <a:lnTo>
                  <a:pt x="587324" y="39725"/>
                </a:lnTo>
                <a:lnTo>
                  <a:pt x="584276" y="38201"/>
                </a:lnTo>
                <a:lnTo>
                  <a:pt x="578180" y="32105"/>
                </a:lnTo>
                <a:lnTo>
                  <a:pt x="578180" y="24485"/>
                </a:lnTo>
                <a:lnTo>
                  <a:pt x="579704" y="21437"/>
                </a:lnTo>
                <a:lnTo>
                  <a:pt x="582752" y="19913"/>
                </a:lnTo>
                <a:lnTo>
                  <a:pt x="585800" y="16865"/>
                </a:lnTo>
                <a:lnTo>
                  <a:pt x="590372" y="15341"/>
                </a:lnTo>
                <a:lnTo>
                  <a:pt x="599516" y="15341"/>
                </a:lnTo>
                <a:lnTo>
                  <a:pt x="604177" y="16865"/>
                </a:lnTo>
                <a:lnTo>
                  <a:pt x="610273" y="16865"/>
                </a:lnTo>
                <a:lnTo>
                  <a:pt x="613321" y="18389"/>
                </a:lnTo>
                <a:lnTo>
                  <a:pt x="616369" y="18389"/>
                </a:lnTo>
                <a:lnTo>
                  <a:pt x="616369" y="7620"/>
                </a:lnTo>
                <a:lnTo>
                  <a:pt x="610273" y="7620"/>
                </a:lnTo>
                <a:lnTo>
                  <a:pt x="608749" y="6096"/>
                </a:lnTo>
                <a:lnTo>
                  <a:pt x="587324" y="6096"/>
                </a:lnTo>
                <a:lnTo>
                  <a:pt x="578180" y="9144"/>
                </a:lnTo>
                <a:lnTo>
                  <a:pt x="575132" y="10668"/>
                </a:lnTo>
                <a:lnTo>
                  <a:pt x="573608" y="13817"/>
                </a:lnTo>
                <a:lnTo>
                  <a:pt x="570560" y="15341"/>
                </a:lnTo>
                <a:lnTo>
                  <a:pt x="567512" y="21437"/>
                </a:lnTo>
                <a:lnTo>
                  <a:pt x="565988" y="22961"/>
                </a:lnTo>
                <a:lnTo>
                  <a:pt x="565988" y="35153"/>
                </a:lnTo>
                <a:lnTo>
                  <a:pt x="567512" y="38201"/>
                </a:lnTo>
                <a:lnTo>
                  <a:pt x="569036" y="39725"/>
                </a:lnTo>
                <a:lnTo>
                  <a:pt x="570560" y="42773"/>
                </a:lnTo>
                <a:lnTo>
                  <a:pt x="572084" y="44297"/>
                </a:lnTo>
                <a:lnTo>
                  <a:pt x="575132" y="45821"/>
                </a:lnTo>
                <a:lnTo>
                  <a:pt x="576656" y="47345"/>
                </a:lnTo>
                <a:lnTo>
                  <a:pt x="585800" y="51917"/>
                </a:lnTo>
                <a:lnTo>
                  <a:pt x="587324" y="51917"/>
                </a:lnTo>
                <a:lnTo>
                  <a:pt x="596468" y="56489"/>
                </a:lnTo>
                <a:lnTo>
                  <a:pt x="597992" y="56489"/>
                </a:lnTo>
                <a:lnTo>
                  <a:pt x="601040" y="58013"/>
                </a:lnTo>
                <a:lnTo>
                  <a:pt x="602564" y="59537"/>
                </a:lnTo>
                <a:lnTo>
                  <a:pt x="605701" y="61061"/>
                </a:lnTo>
                <a:lnTo>
                  <a:pt x="610273" y="65633"/>
                </a:lnTo>
                <a:lnTo>
                  <a:pt x="610273" y="73342"/>
                </a:lnTo>
                <a:lnTo>
                  <a:pt x="608749" y="74866"/>
                </a:lnTo>
                <a:lnTo>
                  <a:pt x="608749" y="76390"/>
                </a:lnTo>
                <a:lnTo>
                  <a:pt x="604177" y="80962"/>
                </a:lnTo>
                <a:lnTo>
                  <a:pt x="601040" y="80962"/>
                </a:lnTo>
                <a:lnTo>
                  <a:pt x="599516" y="82486"/>
                </a:lnTo>
                <a:lnTo>
                  <a:pt x="575132" y="82486"/>
                </a:lnTo>
                <a:lnTo>
                  <a:pt x="572084" y="80962"/>
                </a:lnTo>
                <a:lnTo>
                  <a:pt x="567512" y="80962"/>
                </a:lnTo>
                <a:lnTo>
                  <a:pt x="564464" y="79438"/>
                </a:lnTo>
                <a:lnTo>
                  <a:pt x="564464" y="90106"/>
                </a:lnTo>
                <a:lnTo>
                  <a:pt x="565988" y="90106"/>
                </a:lnTo>
                <a:lnTo>
                  <a:pt x="567512" y="91630"/>
                </a:lnTo>
                <a:lnTo>
                  <a:pt x="573608" y="91630"/>
                </a:lnTo>
                <a:lnTo>
                  <a:pt x="575132" y="93154"/>
                </a:lnTo>
                <a:lnTo>
                  <a:pt x="597992" y="93154"/>
                </a:lnTo>
                <a:lnTo>
                  <a:pt x="602564" y="91630"/>
                </a:lnTo>
                <a:lnTo>
                  <a:pt x="605701" y="90106"/>
                </a:lnTo>
                <a:lnTo>
                  <a:pt x="610273" y="90106"/>
                </a:lnTo>
                <a:lnTo>
                  <a:pt x="613321" y="87058"/>
                </a:lnTo>
                <a:lnTo>
                  <a:pt x="616369" y="85534"/>
                </a:lnTo>
                <a:lnTo>
                  <a:pt x="622465" y="73342"/>
                </a:lnTo>
                <a:lnTo>
                  <a:pt x="622465" y="68770"/>
                </a:lnTo>
                <a:lnTo>
                  <a:pt x="622465" y="65633"/>
                </a:lnTo>
                <a:close/>
              </a:path>
              <a:path w="750569" h="114934">
                <a:moveTo>
                  <a:pt x="674281" y="0"/>
                </a:moveTo>
                <a:lnTo>
                  <a:pt x="659041" y="0"/>
                </a:lnTo>
                <a:lnTo>
                  <a:pt x="662089" y="30581"/>
                </a:lnTo>
                <a:lnTo>
                  <a:pt x="672757" y="30581"/>
                </a:lnTo>
                <a:lnTo>
                  <a:pt x="674281" y="0"/>
                </a:lnTo>
                <a:close/>
              </a:path>
              <a:path w="750569" h="114934">
                <a:moveTo>
                  <a:pt x="750570" y="79438"/>
                </a:moveTo>
                <a:lnTo>
                  <a:pt x="749046" y="77914"/>
                </a:lnTo>
                <a:lnTo>
                  <a:pt x="749046" y="76390"/>
                </a:lnTo>
                <a:lnTo>
                  <a:pt x="745998" y="73342"/>
                </a:lnTo>
                <a:lnTo>
                  <a:pt x="744474" y="73342"/>
                </a:lnTo>
                <a:lnTo>
                  <a:pt x="742950" y="71818"/>
                </a:lnTo>
                <a:lnTo>
                  <a:pt x="733806" y="71818"/>
                </a:lnTo>
                <a:lnTo>
                  <a:pt x="733806" y="73342"/>
                </a:lnTo>
                <a:lnTo>
                  <a:pt x="732282" y="73342"/>
                </a:lnTo>
                <a:lnTo>
                  <a:pt x="732282" y="74866"/>
                </a:lnTo>
                <a:lnTo>
                  <a:pt x="730758" y="76390"/>
                </a:lnTo>
                <a:lnTo>
                  <a:pt x="730758" y="84010"/>
                </a:lnTo>
                <a:lnTo>
                  <a:pt x="733806" y="87058"/>
                </a:lnTo>
                <a:lnTo>
                  <a:pt x="733806" y="88582"/>
                </a:lnTo>
                <a:lnTo>
                  <a:pt x="735330" y="88582"/>
                </a:lnTo>
                <a:lnTo>
                  <a:pt x="735330" y="90106"/>
                </a:lnTo>
                <a:lnTo>
                  <a:pt x="736854" y="91630"/>
                </a:lnTo>
                <a:lnTo>
                  <a:pt x="736854" y="96202"/>
                </a:lnTo>
                <a:lnTo>
                  <a:pt x="735330" y="97726"/>
                </a:lnTo>
                <a:lnTo>
                  <a:pt x="735330" y="99250"/>
                </a:lnTo>
                <a:lnTo>
                  <a:pt x="732282" y="102298"/>
                </a:lnTo>
                <a:lnTo>
                  <a:pt x="730758" y="102298"/>
                </a:lnTo>
                <a:lnTo>
                  <a:pt x="729234" y="103822"/>
                </a:lnTo>
                <a:lnTo>
                  <a:pt x="727710" y="103822"/>
                </a:lnTo>
                <a:lnTo>
                  <a:pt x="726186" y="105346"/>
                </a:lnTo>
                <a:lnTo>
                  <a:pt x="718566" y="105346"/>
                </a:lnTo>
                <a:lnTo>
                  <a:pt x="718566" y="114490"/>
                </a:lnTo>
                <a:lnTo>
                  <a:pt x="724662" y="114490"/>
                </a:lnTo>
                <a:lnTo>
                  <a:pt x="729234" y="112966"/>
                </a:lnTo>
                <a:lnTo>
                  <a:pt x="732282" y="111442"/>
                </a:lnTo>
                <a:lnTo>
                  <a:pt x="736854" y="109918"/>
                </a:lnTo>
                <a:lnTo>
                  <a:pt x="739902" y="108394"/>
                </a:lnTo>
                <a:lnTo>
                  <a:pt x="742950" y="105346"/>
                </a:lnTo>
                <a:lnTo>
                  <a:pt x="745998" y="103822"/>
                </a:lnTo>
                <a:lnTo>
                  <a:pt x="749046" y="97726"/>
                </a:lnTo>
                <a:lnTo>
                  <a:pt x="750570" y="93154"/>
                </a:lnTo>
                <a:lnTo>
                  <a:pt x="750570" y="79438"/>
                </a:lnTo>
                <a:close/>
              </a:path>
            </a:pathLst>
          </a:custGeom>
          <a:solidFill>
            <a:srgbClr val="000000"/>
          </a:solidFill>
        </p:spPr>
        <p:txBody>
          <a:bodyPr wrap="square" lIns="0" tIns="0" rIns="0" bIns="0" rtlCol="0"/>
          <a:lstStyle/>
          <a:p>
            <a:endParaRPr sz="1154"/>
          </a:p>
        </p:txBody>
      </p:sp>
      <p:grpSp>
        <p:nvGrpSpPr>
          <p:cNvPr id="191" name="object 191"/>
          <p:cNvGrpSpPr/>
          <p:nvPr/>
        </p:nvGrpSpPr>
        <p:grpSpPr>
          <a:xfrm>
            <a:off x="2232877" y="4994265"/>
            <a:ext cx="634079" cy="76562"/>
            <a:chOff x="1539240" y="7787354"/>
            <a:chExt cx="988694" cy="119380"/>
          </a:xfrm>
        </p:grpSpPr>
        <p:pic>
          <p:nvPicPr>
            <p:cNvPr id="192" name="object 192"/>
            <p:cNvPicPr/>
            <p:nvPr/>
          </p:nvPicPr>
          <p:blipFill>
            <a:blip r:embed="rId90" cstate="print"/>
            <a:stretch>
              <a:fillRect/>
            </a:stretch>
          </p:blipFill>
          <p:spPr>
            <a:xfrm>
              <a:off x="1539240" y="7787354"/>
              <a:ext cx="422529" cy="119062"/>
            </a:xfrm>
            <a:prstGeom prst="rect">
              <a:avLst/>
            </a:prstGeom>
          </p:spPr>
        </p:pic>
        <p:sp>
          <p:nvSpPr>
            <p:cNvPr id="193" name="object 193"/>
            <p:cNvSpPr/>
            <p:nvPr/>
          </p:nvSpPr>
          <p:spPr>
            <a:xfrm>
              <a:off x="1999869" y="7787354"/>
              <a:ext cx="15875" cy="31115"/>
            </a:xfrm>
            <a:custGeom>
              <a:avLst/>
              <a:gdLst/>
              <a:ahLst/>
              <a:cxnLst/>
              <a:rect l="l" t="t" r="r" b="b"/>
              <a:pathLst>
                <a:path w="15875" h="31115">
                  <a:moveTo>
                    <a:pt x="13811" y="30575"/>
                  </a:moveTo>
                  <a:lnTo>
                    <a:pt x="1523" y="30575"/>
                  </a:lnTo>
                  <a:lnTo>
                    <a:pt x="0" y="0"/>
                  </a:lnTo>
                  <a:lnTo>
                    <a:pt x="15335" y="0"/>
                  </a:lnTo>
                  <a:lnTo>
                    <a:pt x="13811" y="30575"/>
                  </a:lnTo>
                  <a:close/>
                </a:path>
              </a:pathLst>
            </a:custGeom>
            <a:solidFill>
              <a:srgbClr val="000000"/>
            </a:solidFill>
          </p:spPr>
          <p:txBody>
            <a:bodyPr wrap="square" lIns="0" tIns="0" rIns="0" bIns="0" rtlCol="0"/>
            <a:lstStyle/>
            <a:p>
              <a:endParaRPr sz="1154"/>
            </a:p>
          </p:txBody>
        </p:sp>
        <p:pic>
          <p:nvPicPr>
            <p:cNvPr id="194" name="object 194"/>
            <p:cNvPicPr/>
            <p:nvPr/>
          </p:nvPicPr>
          <p:blipFill>
            <a:blip r:embed="rId91" cstate="print"/>
            <a:stretch>
              <a:fillRect/>
            </a:stretch>
          </p:blipFill>
          <p:spPr>
            <a:xfrm>
              <a:off x="2050256" y="7787354"/>
              <a:ext cx="196786" cy="119158"/>
            </a:xfrm>
            <a:prstGeom prst="rect">
              <a:avLst/>
            </a:prstGeom>
          </p:spPr>
        </p:pic>
        <p:pic>
          <p:nvPicPr>
            <p:cNvPr id="195" name="object 195"/>
            <p:cNvPicPr/>
            <p:nvPr/>
          </p:nvPicPr>
          <p:blipFill>
            <a:blip r:embed="rId92" cstate="print"/>
            <a:stretch>
              <a:fillRect/>
            </a:stretch>
          </p:blipFill>
          <p:spPr>
            <a:xfrm>
              <a:off x="2271426" y="7793545"/>
              <a:ext cx="202977" cy="86963"/>
            </a:xfrm>
            <a:prstGeom prst="rect">
              <a:avLst/>
            </a:prstGeom>
          </p:spPr>
        </p:pic>
        <p:sp>
          <p:nvSpPr>
            <p:cNvPr id="196" name="object 196"/>
            <p:cNvSpPr/>
            <p:nvPr/>
          </p:nvSpPr>
          <p:spPr>
            <a:xfrm>
              <a:off x="2512504" y="7787354"/>
              <a:ext cx="15240" cy="31115"/>
            </a:xfrm>
            <a:custGeom>
              <a:avLst/>
              <a:gdLst/>
              <a:ahLst/>
              <a:cxnLst/>
              <a:rect l="l" t="t" r="r" b="b"/>
              <a:pathLst>
                <a:path w="15239" h="31115">
                  <a:moveTo>
                    <a:pt x="13716" y="30575"/>
                  </a:moveTo>
                  <a:lnTo>
                    <a:pt x="3048" y="30575"/>
                  </a:lnTo>
                  <a:lnTo>
                    <a:pt x="0" y="0"/>
                  </a:lnTo>
                  <a:lnTo>
                    <a:pt x="15240" y="0"/>
                  </a:lnTo>
                  <a:lnTo>
                    <a:pt x="13716" y="30575"/>
                  </a:lnTo>
                  <a:close/>
                </a:path>
              </a:pathLst>
            </a:custGeom>
            <a:solidFill>
              <a:srgbClr val="000000"/>
            </a:solidFill>
          </p:spPr>
          <p:txBody>
            <a:bodyPr wrap="square" lIns="0" tIns="0" rIns="0" bIns="0" rtlCol="0"/>
            <a:lstStyle/>
            <a:p>
              <a:endParaRPr sz="1154"/>
            </a:p>
          </p:txBody>
        </p:sp>
      </p:grpSp>
      <p:sp>
        <p:nvSpPr>
          <p:cNvPr id="197" name="object 197"/>
          <p:cNvSpPr/>
          <p:nvPr/>
        </p:nvSpPr>
        <p:spPr>
          <a:xfrm>
            <a:off x="2896217" y="4991333"/>
            <a:ext cx="23620" cy="79413"/>
          </a:xfrm>
          <a:custGeom>
            <a:avLst/>
            <a:gdLst/>
            <a:ahLst/>
            <a:cxnLst/>
            <a:rect l="l" t="t" r="r" b="b"/>
            <a:pathLst>
              <a:path w="36830" h="123825">
                <a:moveTo>
                  <a:pt x="7619" y="123634"/>
                </a:moveTo>
                <a:lnTo>
                  <a:pt x="0" y="117538"/>
                </a:lnTo>
                <a:lnTo>
                  <a:pt x="6310" y="111561"/>
                </a:lnTo>
                <a:lnTo>
                  <a:pt x="11620" y="105155"/>
                </a:lnTo>
                <a:lnTo>
                  <a:pt x="25907" y="62579"/>
                </a:lnTo>
                <a:lnTo>
                  <a:pt x="24217" y="47790"/>
                </a:lnTo>
                <a:lnTo>
                  <a:pt x="19240" y="33420"/>
                </a:lnTo>
                <a:lnTo>
                  <a:pt x="11120" y="19890"/>
                </a:lnTo>
                <a:lnTo>
                  <a:pt x="0" y="7620"/>
                </a:lnTo>
                <a:lnTo>
                  <a:pt x="7619" y="0"/>
                </a:lnTo>
                <a:lnTo>
                  <a:pt x="20502" y="14278"/>
                </a:lnTo>
                <a:lnTo>
                  <a:pt x="29527" y="29575"/>
                </a:lnTo>
                <a:lnTo>
                  <a:pt x="34837" y="45728"/>
                </a:lnTo>
                <a:lnTo>
                  <a:pt x="36575" y="62579"/>
                </a:lnTo>
                <a:lnTo>
                  <a:pt x="36575" y="76390"/>
                </a:lnTo>
                <a:lnTo>
                  <a:pt x="35051" y="80962"/>
                </a:lnTo>
                <a:lnTo>
                  <a:pt x="33527" y="87058"/>
                </a:lnTo>
                <a:lnTo>
                  <a:pt x="30479" y="91630"/>
                </a:lnTo>
                <a:lnTo>
                  <a:pt x="28955" y="97726"/>
                </a:lnTo>
                <a:lnTo>
                  <a:pt x="25907" y="102298"/>
                </a:lnTo>
                <a:lnTo>
                  <a:pt x="21335" y="108394"/>
                </a:lnTo>
                <a:lnTo>
                  <a:pt x="18287" y="112966"/>
                </a:lnTo>
                <a:lnTo>
                  <a:pt x="7619" y="123634"/>
                </a:lnTo>
                <a:close/>
              </a:path>
            </a:pathLst>
          </a:custGeom>
          <a:solidFill>
            <a:srgbClr val="000000"/>
          </a:solidFill>
        </p:spPr>
        <p:txBody>
          <a:bodyPr wrap="square" lIns="0" tIns="0" rIns="0" bIns="0" rtlCol="0"/>
          <a:lstStyle/>
          <a:p>
            <a:endParaRPr sz="1154"/>
          </a:p>
        </p:txBody>
      </p:sp>
      <p:grpSp>
        <p:nvGrpSpPr>
          <p:cNvPr id="198" name="object 198"/>
          <p:cNvGrpSpPr/>
          <p:nvPr/>
        </p:nvGrpSpPr>
        <p:grpSpPr>
          <a:xfrm>
            <a:off x="1944242" y="98899"/>
            <a:ext cx="878834" cy="79413"/>
            <a:chOff x="1089183" y="154209"/>
            <a:chExt cx="1370330" cy="123825"/>
          </a:xfrm>
        </p:grpSpPr>
        <p:sp>
          <p:nvSpPr>
            <p:cNvPr id="199" name="object 199"/>
            <p:cNvSpPr/>
            <p:nvPr/>
          </p:nvSpPr>
          <p:spPr>
            <a:xfrm>
              <a:off x="1089183" y="164973"/>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200" name="object 200"/>
            <p:cNvPicPr/>
            <p:nvPr/>
          </p:nvPicPr>
          <p:blipFill>
            <a:blip r:embed="rId93" cstate="print"/>
            <a:stretch>
              <a:fillRect/>
            </a:stretch>
          </p:blipFill>
          <p:spPr>
            <a:xfrm>
              <a:off x="1171575" y="184689"/>
              <a:ext cx="123539" cy="67246"/>
            </a:xfrm>
            <a:prstGeom prst="rect">
              <a:avLst/>
            </a:prstGeom>
          </p:spPr>
        </p:pic>
        <p:sp>
          <p:nvSpPr>
            <p:cNvPr id="201" name="object 201"/>
            <p:cNvSpPr/>
            <p:nvPr/>
          </p:nvSpPr>
          <p:spPr>
            <a:xfrm>
              <a:off x="1316450" y="158781"/>
              <a:ext cx="53975" cy="92075"/>
            </a:xfrm>
            <a:custGeom>
              <a:avLst/>
              <a:gdLst/>
              <a:ahLst/>
              <a:cxnLst/>
              <a:rect l="l" t="t" r="r" b="b"/>
              <a:pathLst>
                <a:path w="53975" h="92075">
                  <a:moveTo>
                    <a:pt x="33528" y="82391"/>
                  </a:moveTo>
                  <a:lnTo>
                    <a:pt x="21336" y="82391"/>
                  </a:lnTo>
                  <a:lnTo>
                    <a:pt x="21336" y="36671"/>
                  </a:lnTo>
                  <a:lnTo>
                    <a:pt x="3048" y="36671"/>
                  </a:lnTo>
                  <a:lnTo>
                    <a:pt x="3048" y="27432"/>
                  </a:lnTo>
                  <a:lnTo>
                    <a:pt x="33528" y="27432"/>
                  </a:lnTo>
                  <a:lnTo>
                    <a:pt x="33528" y="82391"/>
                  </a:lnTo>
                  <a:close/>
                </a:path>
                <a:path w="53975" h="92075">
                  <a:moveTo>
                    <a:pt x="53435" y="91630"/>
                  </a:moveTo>
                  <a:lnTo>
                    <a:pt x="0" y="91630"/>
                  </a:lnTo>
                  <a:lnTo>
                    <a:pt x="0" y="82391"/>
                  </a:lnTo>
                  <a:lnTo>
                    <a:pt x="53435" y="82391"/>
                  </a:lnTo>
                  <a:lnTo>
                    <a:pt x="53435" y="91630"/>
                  </a:lnTo>
                  <a:close/>
                </a:path>
                <a:path w="53975" h="92075">
                  <a:moveTo>
                    <a:pt x="30480" y="16764"/>
                  </a:moveTo>
                  <a:lnTo>
                    <a:pt x="21336" y="16764"/>
                  </a:lnTo>
                  <a:lnTo>
                    <a:pt x="18288" y="13716"/>
                  </a:lnTo>
                  <a:lnTo>
                    <a:pt x="18288" y="12192"/>
                  </a:lnTo>
                  <a:lnTo>
                    <a:pt x="16764" y="12192"/>
                  </a:lnTo>
                  <a:lnTo>
                    <a:pt x="16764" y="4572"/>
                  </a:lnTo>
                  <a:lnTo>
                    <a:pt x="21336" y="0"/>
                  </a:lnTo>
                  <a:lnTo>
                    <a:pt x="30480" y="0"/>
                  </a:lnTo>
                  <a:lnTo>
                    <a:pt x="30480" y="1524"/>
                  </a:lnTo>
                  <a:lnTo>
                    <a:pt x="32004" y="1524"/>
                  </a:lnTo>
                  <a:lnTo>
                    <a:pt x="33528" y="3048"/>
                  </a:lnTo>
                  <a:lnTo>
                    <a:pt x="33528" y="4572"/>
                  </a:lnTo>
                  <a:lnTo>
                    <a:pt x="35147" y="6096"/>
                  </a:lnTo>
                  <a:lnTo>
                    <a:pt x="35147"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202" name="object 202"/>
            <p:cNvPicPr/>
            <p:nvPr/>
          </p:nvPicPr>
          <p:blipFill>
            <a:blip r:embed="rId94" cstate="print"/>
            <a:stretch>
              <a:fillRect/>
            </a:stretch>
          </p:blipFill>
          <p:spPr>
            <a:xfrm>
              <a:off x="1389697" y="154209"/>
              <a:ext cx="1069371" cy="123634"/>
            </a:xfrm>
            <a:prstGeom prst="rect">
              <a:avLst/>
            </a:prstGeom>
          </p:spPr>
        </p:pic>
      </p:grpSp>
      <p:grpSp>
        <p:nvGrpSpPr>
          <p:cNvPr id="203" name="object 203"/>
          <p:cNvGrpSpPr/>
          <p:nvPr/>
        </p:nvGrpSpPr>
        <p:grpSpPr>
          <a:xfrm>
            <a:off x="1944242" y="1991365"/>
            <a:ext cx="695981" cy="76969"/>
            <a:chOff x="1089183" y="3105054"/>
            <a:chExt cx="1085215" cy="120014"/>
          </a:xfrm>
        </p:grpSpPr>
        <p:sp>
          <p:nvSpPr>
            <p:cNvPr id="204" name="object 204"/>
            <p:cNvSpPr/>
            <p:nvPr/>
          </p:nvSpPr>
          <p:spPr>
            <a:xfrm>
              <a:off x="1089183" y="3111246"/>
              <a:ext cx="59690" cy="87630"/>
            </a:xfrm>
            <a:custGeom>
              <a:avLst/>
              <a:gdLst/>
              <a:ahLst/>
              <a:cxnLst/>
              <a:rect l="l" t="t" r="r" b="b"/>
              <a:pathLst>
                <a:path w="59690" h="87630">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205" name="object 205"/>
            <p:cNvPicPr/>
            <p:nvPr/>
          </p:nvPicPr>
          <p:blipFill>
            <a:blip r:embed="rId95" cstate="print"/>
            <a:stretch>
              <a:fillRect/>
            </a:stretch>
          </p:blipFill>
          <p:spPr>
            <a:xfrm>
              <a:off x="1171575" y="3131153"/>
              <a:ext cx="123539" cy="67151"/>
            </a:xfrm>
            <a:prstGeom prst="rect">
              <a:avLst/>
            </a:prstGeom>
          </p:spPr>
        </p:pic>
        <p:sp>
          <p:nvSpPr>
            <p:cNvPr id="206" name="object 206"/>
            <p:cNvSpPr/>
            <p:nvPr/>
          </p:nvSpPr>
          <p:spPr>
            <a:xfrm>
              <a:off x="1316450" y="3105150"/>
              <a:ext cx="53975" cy="93345"/>
            </a:xfrm>
            <a:custGeom>
              <a:avLst/>
              <a:gdLst/>
              <a:ahLst/>
              <a:cxnLst/>
              <a:rect l="l" t="t" r="r" b="b"/>
              <a:pathLst>
                <a:path w="53975" h="93344">
                  <a:moveTo>
                    <a:pt x="33528" y="82486"/>
                  </a:moveTo>
                  <a:lnTo>
                    <a:pt x="21336" y="82486"/>
                  </a:lnTo>
                  <a:lnTo>
                    <a:pt x="21336" y="36671"/>
                  </a:lnTo>
                  <a:lnTo>
                    <a:pt x="3048" y="36671"/>
                  </a:lnTo>
                  <a:lnTo>
                    <a:pt x="3048" y="27527"/>
                  </a:lnTo>
                  <a:lnTo>
                    <a:pt x="33528" y="27527"/>
                  </a:lnTo>
                  <a:lnTo>
                    <a:pt x="33528" y="82486"/>
                  </a:lnTo>
                  <a:close/>
                </a:path>
                <a:path w="53975" h="93344">
                  <a:moveTo>
                    <a:pt x="53435" y="93154"/>
                  </a:moveTo>
                  <a:lnTo>
                    <a:pt x="0" y="93154"/>
                  </a:lnTo>
                  <a:lnTo>
                    <a:pt x="0" y="82486"/>
                  </a:lnTo>
                  <a:lnTo>
                    <a:pt x="53435" y="82486"/>
                  </a:lnTo>
                  <a:lnTo>
                    <a:pt x="53435" y="93154"/>
                  </a:lnTo>
                  <a:close/>
                </a:path>
                <a:path w="53975" h="93344">
                  <a:moveTo>
                    <a:pt x="30480" y="16859"/>
                  </a:moveTo>
                  <a:lnTo>
                    <a:pt x="21336" y="16859"/>
                  </a:lnTo>
                  <a:lnTo>
                    <a:pt x="16764" y="12287"/>
                  </a:lnTo>
                  <a:lnTo>
                    <a:pt x="16764" y="4667"/>
                  </a:lnTo>
                  <a:lnTo>
                    <a:pt x="18288" y="4667"/>
                  </a:lnTo>
                  <a:lnTo>
                    <a:pt x="18288" y="3143"/>
                  </a:lnTo>
                  <a:lnTo>
                    <a:pt x="19812" y="1619"/>
                  </a:lnTo>
                  <a:lnTo>
                    <a:pt x="21336" y="0"/>
                  </a:lnTo>
                  <a:lnTo>
                    <a:pt x="30480" y="0"/>
                  </a:lnTo>
                  <a:lnTo>
                    <a:pt x="30480" y="1619"/>
                  </a:lnTo>
                  <a:lnTo>
                    <a:pt x="32004" y="1619"/>
                  </a:lnTo>
                  <a:lnTo>
                    <a:pt x="33528" y="3143"/>
                  </a:lnTo>
                  <a:lnTo>
                    <a:pt x="33528" y="4667"/>
                  </a:lnTo>
                  <a:lnTo>
                    <a:pt x="35147" y="6191"/>
                  </a:lnTo>
                  <a:lnTo>
                    <a:pt x="35147" y="10763"/>
                  </a:lnTo>
                  <a:lnTo>
                    <a:pt x="33528" y="12287"/>
                  </a:lnTo>
                  <a:lnTo>
                    <a:pt x="33528" y="13811"/>
                  </a:lnTo>
                  <a:lnTo>
                    <a:pt x="32004" y="15335"/>
                  </a:lnTo>
                  <a:lnTo>
                    <a:pt x="30480" y="15335"/>
                  </a:lnTo>
                  <a:lnTo>
                    <a:pt x="30480" y="16859"/>
                  </a:lnTo>
                  <a:close/>
                </a:path>
              </a:pathLst>
            </a:custGeom>
            <a:solidFill>
              <a:srgbClr val="000000"/>
            </a:solidFill>
          </p:spPr>
          <p:txBody>
            <a:bodyPr wrap="square" lIns="0" tIns="0" rIns="0" bIns="0" rtlCol="0"/>
            <a:lstStyle/>
            <a:p>
              <a:endParaRPr sz="1154"/>
            </a:p>
          </p:txBody>
        </p:sp>
        <p:pic>
          <p:nvPicPr>
            <p:cNvPr id="207" name="object 207"/>
            <p:cNvPicPr/>
            <p:nvPr/>
          </p:nvPicPr>
          <p:blipFill>
            <a:blip r:embed="rId96" cstate="print"/>
            <a:stretch>
              <a:fillRect/>
            </a:stretch>
          </p:blipFill>
          <p:spPr>
            <a:xfrm>
              <a:off x="1389697" y="3105054"/>
              <a:ext cx="277653" cy="119729"/>
            </a:xfrm>
            <a:prstGeom prst="rect">
              <a:avLst/>
            </a:prstGeom>
          </p:spPr>
        </p:pic>
        <p:sp>
          <p:nvSpPr>
            <p:cNvPr id="208" name="object 208"/>
            <p:cNvSpPr/>
            <p:nvPr/>
          </p:nvSpPr>
          <p:spPr>
            <a:xfrm>
              <a:off x="1697831" y="3176968"/>
              <a:ext cx="21590" cy="21590"/>
            </a:xfrm>
            <a:custGeom>
              <a:avLst/>
              <a:gdLst/>
              <a:ahLst/>
              <a:cxnLst/>
              <a:rect l="l" t="t" r="r" b="b"/>
              <a:pathLst>
                <a:path w="21589" h="21589">
                  <a:moveTo>
                    <a:pt x="15240" y="1524"/>
                  </a:moveTo>
                  <a:lnTo>
                    <a:pt x="6096" y="1524"/>
                  </a:lnTo>
                  <a:lnTo>
                    <a:pt x="7620" y="0"/>
                  </a:lnTo>
                  <a:lnTo>
                    <a:pt x="13716" y="0"/>
                  </a:lnTo>
                  <a:lnTo>
                    <a:pt x="15240" y="1524"/>
                  </a:lnTo>
                  <a:close/>
                </a:path>
                <a:path w="21589" h="21589">
                  <a:moveTo>
                    <a:pt x="16764" y="3048"/>
                  </a:moveTo>
                  <a:lnTo>
                    <a:pt x="4572" y="3048"/>
                  </a:lnTo>
                  <a:lnTo>
                    <a:pt x="4572" y="1524"/>
                  </a:lnTo>
                  <a:lnTo>
                    <a:pt x="16764" y="1524"/>
                  </a:lnTo>
                  <a:lnTo>
                    <a:pt x="16764" y="3048"/>
                  </a:lnTo>
                  <a:close/>
                </a:path>
                <a:path w="21589" h="21589">
                  <a:moveTo>
                    <a:pt x="19812" y="18288"/>
                  </a:moveTo>
                  <a:lnTo>
                    <a:pt x="1524" y="18288"/>
                  </a:lnTo>
                  <a:lnTo>
                    <a:pt x="1524" y="15240"/>
                  </a:lnTo>
                  <a:lnTo>
                    <a:pt x="0" y="13716"/>
                  </a:lnTo>
                  <a:lnTo>
                    <a:pt x="0" y="7620"/>
                  </a:lnTo>
                  <a:lnTo>
                    <a:pt x="1524" y="6096"/>
                  </a:lnTo>
                  <a:lnTo>
                    <a:pt x="1524" y="4572"/>
                  </a:lnTo>
                  <a:lnTo>
                    <a:pt x="3048" y="3048"/>
                  </a:lnTo>
                  <a:lnTo>
                    <a:pt x="18288" y="3048"/>
                  </a:lnTo>
                  <a:lnTo>
                    <a:pt x="19812" y="4572"/>
                  </a:lnTo>
                  <a:lnTo>
                    <a:pt x="19812" y="6096"/>
                  </a:lnTo>
                  <a:lnTo>
                    <a:pt x="21336" y="6096"/>
                  </a:lnTo>
                  <a:lnTo>
                    <a:pt x="21336" y="15240"/>
                  </a:lnTo>
                  <a:lnTo>
                    <a:pt x="19812" y="16764"/>
                  </a:lnTo>
                  <a:lnTo>
                    <a:pt x="19812" y="18288"/>
                  </a:lnTo>
                  <a:close/>
                </a:path>
                <a:path w="21589" h="21589">
                  <a:moveTo>
                    <a:pt x="15240" y="21336"/>
                  </a:moveTo>
                  <a:lnTo>
                    <a:pt x="6096" y="21336"/>
                  </a:lnTo>
                  <a:lnTo>
                    <a:pt x="3048" y="18288"/>
                  </a:lnTo>
                  <a:lnTo>
                    <a:pt x="18288" y="18288"/>
                  </a:lnTo>
                  <a:lnTo>
                    <a:pt x="15240" y="21336"/>
                  </a:lnTo>
                  <a:close/>
                </a:path>
              </a:pathLst>
            </a:custGeom>
            <a:solidFill>
              <a:srgbClr val="000000"/>
            </a:solidFill>
          </p:spPr>
          <p:txBody>
            <a:bodyPr wrap="square" lIns="0" tIns="0" rIns="0" bIns="0" rtlCol="0"/>
            <a:lstStyle/>
            <a:p>
              <a:endParaRPr sz="1154"/>
            </a:p>
          </p:txBody>
        </p:sp>
        <p:pic>
          <p:nvPicPr>
            <p:cNvPr id="209" name="object 209"/>
            <p:cNvPicPr/>
            <p:nvPr/>
          </p:nvPicPr>
          <p:blipFill>
            <a:blip r:embed="rId97" cstate="print"/>
            <a:stretch>
              <a:fillRect/>
            </a:stretch>
          </p:blipFill>
          <p:spPr>
            <a:xfrm>
              <a:off x="1752790" y="3105150"/>
              <a:ext cx="421004" cy="119062"/>
            </a:xfrm>
            <a:prstGeom prst="rect">
              <a:avLst/>
            </a:prstGeom>
          </p:spPr>
        </p:pic>
      </p:grpSp>
      <p:grpSp>
        <p:nvGrpSpPr>
          <p:cNvPr id="210" name="object 210"/>
          <p:cNvGrpSpPr/>
          <p:nvPr/>
        </p:nvGrpSpPr>
        <p:grpSpPr>
          <a:xfrm>
            <a:off x="1944242" y="3941741"/>
            <a:ext cx="651999" cy="77784"/>
            <a:chOff x="1089183" y="6146196"/>
            <a:chExt cx="1016635" cy="121285"/>
          </a:xfrm>
        </p:grpSpPr>
        <p:sp>
          <p:nvSpPr>
            <p:cNvPr id="211" name="object 211"/>
            <p:cNvSpPr/>
            <p:nvPr/>
          </p:nvSpPr>
          <p:spPr>
            <a:xfrm>
              <a:off x="1089183" y="6153816"/>
              <a:ext cx="59690" cy="87630"/>
            </a:xfrm>
            <a:custGeom>
              <a:avLst/>
              <a:gdLst/>
              <a:ahLst/>
              <a:cxnLst/>
              <a:rect l="l" t="t" r="r" b="b"/>
              <a:pathLst>
                <a:path w="59690" h="87629">
                  <a:moveTo>
                    <a:pt x="48768" y="87058"/>
                  </a:moveTo>
                  <a:lnTo>
                    <a:pt x="35052" y="87058"/>
                  </a:lnTo>
                  <a:lnTo>
                    <a:pt x="28956" y="85534"/>
                  </a:lnTo>
                  <a:lnTo>
                    <a:pt x="21336" y="77914"/>
                  </a:lnTo>
                  <a:lnTo>
                    <a:pt x="18288" y="71723"/>
                  </a:lnTo>
                  <a:lnTo>
                    <a:pt x="18288" y="30575"/>
                  </a:lnTo>
                  <a:lnTo>
                    <a:pt x="0" y="30575"/>
                  </a:lnTo>
                  <a:lnTo>
                    <a:pt x="0" y="19907"/>
                  </a:lnTo>
                  <a:lnTo>
                    <a:pt x="18288" y="19907"/>
                  </a:lnTo>
                  <a:lnTo>
                    <a:pt x="18288" y="3048"/>
                  </a:lnTo>
                  <a:lnTo>
                    <a:pt x="30480" y="0"/>
                  </a:lnTo>
                  <a:lnTo>
                    <a:pt x="30480" y="19907"/>
                  </a:lnTo>
                  <a:lnTo>
                    <a:pt x="59436" y="19907"/>
                  </a:lnTo>
                  <a:lnTo>
                    <a:pt x="59436" y="30575"/>
                  </a:lnTo>
                  <a:lnTo>
                    <a:pt x="30480" y="30575"/>
                  </a:lnTo>
                  <a:lnTo>
                    <a:pt x="30480" y="67151"/>
                  </a:lnTo>
                  <a:lnTo>
                    <a:pt x="32004" y="71723"/>
                  </a:lnTo>
                  <a:lnTo>
                    <a:pt x="36576" y="76390"/>
                  </a:lnTo>
                  <a:lnTo>
                    <a:pt x="56388" y="76390"/>
                  </a:lnTo>
                  <a:lnTo>
                    <a:pt x="59436" y="74866"/>
                  </a:lnTo>
                  <a:lnTo>
                    <a:pt x="59436" y="85534"/>
                  </a:lnTo>
                  <a:lnTo>
                    <a:pt x="51816" y="85534"/>
                  </a:lnTo>
                  <a:lnTo>
                    <a:pt x="48768" y="87058"/>
                  </a:lnTo>
                  <a:close/>
                </a:path>
              </a:pathLst>
            </a:custGeom>
            <a:solidFill>
              <a:srgbClr val="000000"/>
            </a:solidFill>
          </p:spPr>
          <p:txBody>
            <a:bodyPr wrap="square" lIns="0" tIns="0" rIns="0" bIns="0" rtlCol="0"/>
            <a:lstStyle/>
            <a:p>
              <a:endParaRPr sz="1154"/>
            </a:p>
          </p:txBody>
        </p:sp>
        <p:pic>
          <p:nvPicPr>
            <p:cNvPr id="212" name="object 212"/>
            <p:cNvPicPr/>
            <p:nvPr/>
          </p:nvPicPr>
          <p:blipFill>
            <a:blip r:embed="rId98" cstate="print"/>
            <a:stretch>
              <a:fillRect/>
            </a:stretch>
          </p:blipFill>
          <p:spPr>
            <a:xfrm>
              <a:off x="1171575" y="6173628"/>
              <a:ext cx="123539" cy="67246"/>
            </a:xfrm>
            <a:prstGeom prst="rect">
              <a:avLst/>
            </a:prstGeom>
          </p:spPr>
        </p:pic>
        <p:sp>
          <p:nvSpPr>
            <p:cNvPr id="213" name="object 213"/>
            <p:cNvSpPr/>
            <p:nvPr/>
          </p:nvSpPr>
          <p:spPr>
            <a:xfrm>
              <a:off x="1316450" y="6146196"/>
              <a:ext cx="53975" cy="93345"/>
            </a:xfrm>
            <a:custGeom>
              <a:avLst/>
              <a:gdLst/>
              <a:ahLst/>
              <a:cxnLst/>
              <a:rect l="l" t="t" r="r" b="b"/>
              <a:pathLst>
                <a:path w="53975" h="93345">
                  <a:moveTo>
                    <a:pt x="33528" y="84010"/>
                  </a:moveTo>
                  <a:lnTo>
                    <a:pt x="21336" y="84010"/>
                  </a:lnTo>
                  <a:lnTo>
                    <a:pt x="21336" y="36671"/>
                  </a:lnTo>
                  <a:lnTo>
                    <a:pt x="3048" y="36671"/>
                  </a:lnTo>
                  <a:lnTo>
                    <a:pt x="3048" y="27527"/>
                  </a:lnTo>
                  <a:lnTo>
                    <a:pt x="33528" y="27527"/>
                  </a:lnTo>
                  <a:lnTo>
                    <a:pt x="33528" y="84010"/>
                  </a:lnTo>
                  <a:close/>
                </a:path>
                <a:path w="53975" h="93345">
                  <a:moveTo>
                    <a:pt x="53435" y="93154"/>
                  </a:moveTo>
                  <a:lnTo>
                    <a:pt x="0" y="93154"/>
                  </a:lnTo>
                  <a:lnTo>
                    <a:pt x="0" y="84010"/>
                  </a:lnTo>
                  <a:lnTo>
                    <a:pt x="53435" y="84010"/>
                  </a:lnTo>
                  <a:lnTo>
                    <a:pt x="53435" y="93154"/>
                  </a:lnTo>
                  <a:close/>
                </a:path>
                <a:path w="53975" h="93345">
                  <a:moveTo>
                    <a:pt x="28956" y="1524"/>
                  </a:moveTo>
                  <a:lnTo>
                    <a:pt x="22860" y="1524"/>
                  </a:lnTo>
                  <a:lnTo>
                    <a:pt x="22860" y="0"/>
                  </a:lnTo>
                  <a:lnTo>
                    <a:pt x="27432" y="0"/>
                  </a:lnTo>
                  <a:lnTo>
                    <a:pt x="28956" y="1524"/>
                  </a:lnTo>
                  <a:close/>
                </a:path>
                <a:path w="53975" h="93345">
                  <a:moveTo>
                    <a:pt x="33528" y="15335"/>
                  </a:moveTo>
                  <a:lnTo>
                    <a:pt x="18288" y="15335"/>
                  </a:lnTo>
                  <a:lnTo>
                    <a:pt x="18288" y="13811"/>
                  </a:lnTo>
                  <a:lnTo>
                    <a:pt x="16764" y="12287"/>
                  </a:lnTo>
                  <a:lnTo>
                    <a:pt x="16764" y="6191"/>
                  </a:lnTo>
                  <a:lnTo>
                    <a:pt x="19812" y="3143"/>
                  </a:lnTo>
                  <a:lnTo>
                    <a:pt x="19812" y="1524"/>
                  </a:lnTo>
                  <a:lnTo>
                    <a:pt x="30480" y="1524"/>
                  </a:lnTo>
                  <a:lnTo>
                    <a:pt x="32004" y="3143"/>
                  </a:lnTo>
                  <a:lnTo>
                    <a:pt x="33528" y="4667"/>
                  </a:lnTo>
                  <a:lnTo>
                    <a:pt x="33528" y="6191"/>
                  </a:lnTo>
                  <a:lnTo>
                    <a:pt x="35147" y="7715"/>
                  </a:lnTo>
                  <a:lnTo>
                    <a:pt x="35147" y="12287"/>
                  </a:lnTo>
                  <a:lnTo>
                    <a:pt x="33528" y="12287"/>
                  </a:lnTo>
                  <a:lnTo>
                    <a:pt x="33528" y="15335"/>
                  </a:lnTo>
                  <a:close/>
                </a:path>
                <a:path w="53975" h="93345">
                  <a:moveTo>
                    <a:pt x="28956" y="18383"/>
                  </a:moveTo>
                  <a:lnTo>
                    <a:pt x="22860" y="18383"/>
                  </a:lnTo>
                  <a:lnTo>
                    <a:pt x="21336" y="16859"/>
                  </a:lnTo>
                  <a:lnTo>
                    <a:pt x="19812" y="16859"/>
                  </a:lnTo>
                  <a:lnTo>
                    <a:pt x="19812" y="15335"/>
                  </a:lnTo>
                  <a:lnTo>
                    <a:pt x="32004" y="15335"/>
                  </a:lnTo>
                  <a:lnTo>
                    <a:pt x="28956" y="18383"/>
                  </a:lnTo>
                  <a:close/>
                </a:path>
              </a:pathLst>
            </a:custGeom>
            <a:solidFill>
              <a:srgbClr val="000000"/>
            </a:solidFill>
          </p:spPr>
          <p:txBody>
            <a:bodyPr wrap="square" lIns="0" tIns="0" rIns="0" bIns="0" rtlCol="0"/>
            <a:lstStyle/>
            <a:p>
              <a:endParaRPr sz="1154"/>
            </a:p>
          </p:txBody>
        </p:sp>
        <p:pic>
          <p:nvPicPr>
            <p:cNvPr id="214" name="object 214"/>
            <p:cNvPicPr/>
            <p:nvPr/>
          </p:nvPicPr>
          <p:blipFill>
            <a:blip r:embed="rId99" cstate="print"/>
            <a:stretch>
              <a:fillRect/>
            </a:stretch>
          </p:blipFill>
          <p:spPr>
            <a:xfrm>
              <a:off x="1389697" y="6146196"/>
              <a:ext cx="277653" cy="120491"/>
            </a:xfrm>
            <a:prstGeom prst="rect">
              <a:avLst/>
            </a:prstGeom>
          </p:spPr>
        </p:pic>
        <p:sp>
          <p:nvSpPr>
            <p:cNvPr id="215" name="object 215"/>
            <p:cNvSpPr/>
            <p:nvPr/>
          </p:nvSpPr>
          <p:spPr>
            <a:xfrm>
              <a:off x="1697825" y="6173724"/>
              <a:ext cx="109855" cy="67310"/>
            </a:xfrm>
            <a:custGeom>
              <a:avLst/>
              <a:gdLst/>
              <a:ahLst/>
              <a:cxnLst/>
              <a:rect l="l" t="t" r="r" b="b"/>
              <a:pathLst>
                <a:path w="109855" h="67310">
                  <a:moveTo>
                    <a:pt x="21336" y="51917"/>
                  </a:moveTo>
                  <a:lnTo>
                    <a:pt x="19812" y="50393"/>
                  </a:lnTo>
                  <a:lnTo>
                    <a:pt x="19812" y="48869"/>
                  </a:lnTo>
                  <a:lnTo>
                    <a:pt x="18288" y="48869"/>
                  </a:lnTo>
                  <a:lnTo>
                    <a:pt x="15240" y="45821"/>
                  </a:lnTo>
                  <a:lnTo>
                    <a:pt x="6096" y="45821"/>
                  </a:lnTo>
                  <a:lnTo>
                    <a:pt x="3048" y="48869"/>
                  </a:lnTo>
                  <a:lnTo>
                    <a:pt x="1524" y="48869"/>
                  </a:lnTo>
                  <a:lnTo>
                    <a:pt x="1524" y="51917"/>
                  </a:lnTo>
                  <a:lnTo>
                    <a:pt x="0" y="53441"/>
                  </a:lnTo>
                  <a:lnTo>
                    <a:pt x="0" y="59537"/>
                  </a:lnTo>
                  <a:lnTo>
                    <a:pt x="1524" y="61061"/>
                  </a:lnTo>
                  <a:lnTo>
                    <a:pt x="1524" y="62585"/>
                  </a:lnTo>
                  <a:lnTo>
                    <a:pt x="4572" y="65633"/>
                  </a:lnTo>
                  <a:lnTo>
                    <a:pt x="6096" y="65633"/>
                  </a:lnTo>
                  <a:lnTo>
                    <a:pt x="7620" y="67157"/>
                  </a:lnTo>
                  <a:lnTo>
                    <a:pt x="13716" y="67157"/>
                  </a:lnTo>
                  <a:lnTo>
                    <a:pt x="15240" y="65633"/>
                  </a:lnTo>
                  <a:lnTo>
                    <a:pt x="16764" y="65633"/>
                  </a:lnTo>
                  <a:lnTo>
                    <a:pt x="19812" y="62585"/>
                  </a:lnTo>
                  <a:lnTo>
                    <a:pt x="19812" y="61061"/>
                  </a:lnTo>
                  <a:lnTo>
                    <a:pt x="21336" y="61061"/>
                  </a:lnTo>
                  <a:lnTo>
                    <a:pt x="21336" y="51917"/>
                  </a:lnTo>
                  <a:close/>
                </a:path>
                <a:path w="109855" h="67310">
                  <a:moveTo>
                    <a:pt x="109816" y="41249"/>
                  </a:moveTo>
                  <a:lnTo>
                    <a:pt x="102196" y="33629"/>
                  </a:lnTo>
                  <a:lnTo>
                    <a:pt x="96100" y="30581"/>
                  </a:lnTo>
                  <a:lnTo>
                    <a:pt x="93052" y="30581"/>
                  </a:lnTo>
                  <a:lnTo>
                    <a:pt x="90004" y="28956"/>
                  </a:lnTo>
                  <a:lnTo>
                    <a:pt x="85432" y="27432"/>
                  </a:lnTo>
                  <a:lnTo>
                    <a:pt x="82384" y="25908"/>
                  </a:lnTo>
                  <a:lnTo>
                    <a:pt x="80860" y="25908"/>
                  </a:lnTo>
                  <a:lnTo>
                    <a:pt x="79336" y="24384"/>
                  </a:lnTo>
                  <a:lnTo>
                    <a:pt x="76288" y="24384"/>
                  </a:lnTo>
                  <a:lnTo>
                    <a:pt x="76288" y="22860"/>
                  </a:lnTo>
                  <a:lnTo>
                    <a:pt x="74764" y="22860"/>
                  </a:lnTo>
                  <a:lnTo>
                    <a:pt x="73240" y="21336"/>
                  </a:lnTo>
                  <a:lnTo>
                    <a:pt x="73240" y="19812"/>
                  </a:lnTo>
                  <a:lnTo>
                    <a:pt x="71716" y="18288"/>
                  </a:lnTo>
                  <a:lnTo>
                    <a:pt x="71716" y="15240"/>
                  </a:lnTo>
                  <a:lnTo>
                    <a:pt x="73240" y="15240"/>
                  </a:lnTo>
                  <a:lnTo>
                    <a:pt x="73240" y="12192"/>
                  </a:lnTo>
                  <a:lnTo>
                    <a:pt x="74764" y="12192"/>
                  </a:lnTo>
                  <a:lnTo>
                    <a:pt x="77812" y="9144"/>
                  </a:lnTo>
                  <a:lnTo>
                    <a:pt x="99148" y="9144"/>
                  </a:lnTo>
                  <a:lnTo>
                    <a:pt x="102196" y="10668"/>
                  </a:lnTo>
                  <a:lnTo>
                    <a:pt x="106768" y="10668"/>
                  </a:lnTo>
                  <a:lnTo>
                    <a:pt x="106768" y="9144"/>
                  </a:lnTo>
                  <a:lnTo>
                    <a:pt x="106768" y="1524"/>
                  </a:lnTo>
                  <a:lnTo>
                    <a:pt x="102196" y="0"/>
                  </a:lnTo>
                  <a:lnTo>
                    <a:pt x="77812" y="0"/>
                  </a:lnTo>
                  <a:lnTo>
                    <a:pt x="68668" y="4572"/>
                  </a:lnTo>
                  <a:lnTo>
                    <a:pt x="67144" y="6096"/>
                  </a:lnTo>
                  <a:lnTo>
                    <a:pt x="64096" y="7620"/>
                  </a:lnTo>
                  <a:lnTo>
                    <a:pt x="62572" y="9144"/>
                  </a:lnTo>
                  <a:lnTo>
                    <a:pt x="62572" y="12192"/>
                  </a:lnTo>
                  <a:lnTo>
                    <a:pt x="61048" y="13716"/>
                  </a:lnTo>
                  <a:lnTo>
                    <a:pt x="61048" y="22860"/>
                  </a:lnTo>
                  <a:lnTo>
                    <a:pt x="62572" y="24384"/>
                  </a:lnTo>
                  <a:lnTo>
                    <a:pt x="64096" y="27432"/>
                  </a:lnTo>
                  <a:lnTo>
                    <a:pt x="65620" y="28956"/>
                  </a:lnTo>
                  <a:lnTo>
                    <a:pt x="67144" y="30581"/>
                  </a:lnTo>
                  <a:lnTo>
                    <a:pt x="70192" y="33629"/>
                  </a:lnTo>
                  <a:lnTo>
                    <a:pt x="73240" y="35153"/>
                  </a:lnTo>
                  <a:lnTo>
                    <a:pt x="76288" y="35153"/>
                  </a:lnTo>
                  <a:lnTo>
                    <a:pt x="77812" y="36677"/>
                  </a:lnTo>
                  <a:lnTo>
                    <a:pt x="80860" y="36677"/>
                  </a:lnTo>
                  <a:lnTo>
                    <a:pt x="85432" y="38201"/>
                  </a:lnTo>
                  <a:lnTo>
                    <a:pt x="88480" y="39725"/>
                  </a:lnTo>
                  <a:lnTo>
                    <a:pt x="90004" y="41249"/>
                  </a:lnTo>
                  <a:lnTo>
                    <a:pt x="93052" y="41249"/>
                  </a:lnTo>
                  <a:lnTo>
                    <a:pt x="94576" y="42773"/>
                  </a:lnTo>
                  <a:lnTo>
                    <a:pt x="96100" y="42773"/>
                  </a:lnTo>
                  <a:lnTo>
                    <a:pt x="96100" y="44297"/>
                  </a:lnTo>
                  <a:lnTo>
                    <a:pt x="97624" y="44297"/>
                  </a:lnTo>
                  <a:lnTo>
                    <a:pt x="97624" y="45821"/>
                  </a:lnTo>
                  <a:lnTo>
                    <a:pt x="99148" y="47345"/>
                  </a:lnTo>
                  <a:lnTo>
                    <a:pt x="99148" y="51917"/>
                  </a:lnTo>
                  <a:lnTo>
                    <a:pt x="97624" y="53441"/>
                  </a:lnTo>
                  <a:lnTo>
                    <a:pt x="88480" y="58013"/>
                  </a:lnTo>
                  <a:lnTo>
                    <a:pt x="79336" y="58013"/>
                  </a:lnTo>
                  <a:lnTo>
                    <a:pt x="74764" y="56489"/>
                  </a:lnTo>
                  <a:lnTo>
                    <a:pt x="67144" y="56489"/>
                  </a:lnTo>
                  <a:lnTo>
                    <a:pt x="64096" y="54965"/>
                  </a:lnTo>
                  <a:lnTo>
                    <a:pt x="59524" y="53441"/>
                  </a:lnTo>
                  <a:lnTo>
                    <a:pt x="59524" y="64109"/>
                  </a:lnTo>
                  <a:lnTo>
                    <a:pt x="64096" y="65633"/>
                  </a:lnTo>
                  <a:lnTo>
                    <a:pt x="67144" y="65633"/>
                  </a:lnTo>
                  <a:lnTo>
                    <a:pt x="70192" y="67157"/>
                  </a:lnTo>
                  <a:lnTo>
                    <a:pt x="90004" y="67157"/>
                  </a:lnTo>
                  <a:lnTo>
                    <a:pt x="91528" y="65633"/>
                  </a:lnTo>
                  <a:lnTo>
                    <a:pt x="96100" y="65633"/>
                  </a:lnTo>
                  <a:lnTo>
                    <a:pt x="97624" y="64109"/>
                  </a:lnTo>
                  <a:lnTo>
                    <a:pt x="99148" y="64109"/>
                  </a:lnTo>
                  <a:lnTo>
                    <a:pt x="100672" y="62585"/>
                  </a:lnTo>
                  <a:lnTo>
                    <a:pt x="103720" y="61061"/>
                  </a:lnTo>
                  <a:lnTo>
                    <a:pt x="105244" y="61061"/>
                  </a:lnTo>
                  <a:lnTo>
                    <a:pt x="105244" y="59537"/>
                  </a:lnTo>
                  <a:lnTo>
                    <a:pt x="106768" y="58013"/>
                  </a:lnTo>
                  <a:lnTo>
                    <a:pt x="109816" y="54965"/>
                  </a:lnTo>
                  <a:lnTo>
                    <a:pt x="109816" y="41249"/>
                  </a:lnTo>
                  <a:close/>
                </a:path>
              </a:pathLst>
            </a:custGeom>
            <a:solidFill>
              <a:srgbClr val="000000"/>
            </a:solidFill>
          </p:spPr>
          <p:txBody>
            <a:bodyPr wrap="square" lIns="0" tIns="0" rIns="0" bIns="0" rtlCol="0"/>
            <a:lstStyle/>
            <a:p>
              <a:endParaRPr sz="1154"/>
            </a:p>
          </p:txBody>
        </p:sp>
        <p:pic>
          <p:nvPicPr>
            <p:cNvPr id="216" name="object 216"/>
            <p:cNvPicPr/>
            <p:nvPr/>
          </p:nvPicPr>
          <p:blipFill>
            <a:blip r:embed="rId100" cstate="print"/>
            <a:stretch>
              <a:fillRect/>
            </a:stretch>
          </p:blipFill>
          <p:spPr>
            <a:xfrm>
              <a:off x="1829085" y="6147720"/>
              <a:ext cx="126587" cy="93154"/>
            </a:xfrm>
            <a:prstGeom prst="rect">
              <a:avLst/>
            </a:prstGeom>
          </p:spPr>
        </p:pic>
        <p:pic>
          <p:nvPicPr>
            <p:cNvPr id="217" name="object 217"/>
            <p:cNvPicPr/>
            <p:nvPr/>
          </p:nvPicPr>
          <p:blipFill>
            <a:blip r:embed="rId101" cstate="print"/>
            <a:stretch>
              <a:fillRect/>
            </a:stretch>
          </p:blipFill>
          <p:spPr>
            <a:xfrm>
              <a:off x="1975485" y="6173723"/>
              <a:ext cx="129730" cy="93154"/>
            </a:xfrm>
            <a:prstGeom prst="rect">
              <a:avLst/>
            </a:prstGeom>
          </p:spPr>
        </p:pic>
      </p:grpSp>
      <p:grpSp>
        <p:nvGrpSpPr>
          <p:cNvPr id="218" name="object 218"/>
          <p:cNvGrpSpPr/>
          <p:nvPr/>
        </p:nvGrpSpPr>
        <p:grpSpPr>
          <a:xfrm>
            <a:off x="1944242" y="4443996"/>
            <a:ext cx="742814" cy="76562"/>
            <a:chOff x="1089183" y="6929342"/>
            <a:chExt cx="1158240" cy="119380"/>
          </a:xfrm>
        </p:grpSpPr>
        <p:sp>
          <p:nvSpPr>
            <p:cNvPr id="219" name="object 219"/>
            <p:cNvSpPr/>
            <p:nvPr/>
          </p:nvSpPr>
          <p:spPr>
            <a:xfrm>
              <a:off x="1089183" y="6935533"/>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220" name="object 220"/>
            <p:cNvPicPr/>
            <p:nvPr/>
          </p:nvPicPr>
          <p:blipFill>
            <a:blip r:embed="rId102" cstate="print"/>
            <a:stretch>
              <a:fillRect/>
            </a:stretch>
          </p:blipFill>
          <p:spPr>
            <a:xfrm>
              <a:off x="1171575" y="6955249"/>
              <a:ext cx="123539" cy="67246"/>
            </a:xfrm>
            <a:prstGeom prst="rect">
              <a:avLst/>
            </a:prstGeom>
          </p:spPr>
        </p:pic>
        <p:sp>
          <p:nvSpPr>
            <p:cNvPr id="221" name="object 221"/>
            <p:cNvSpPr/>
            <p:nvPr/>
          </p:nvSpPr>
          <p:spPr>
            <a:xfrm>
              <a:off x="1316450" y="6929342"/>
              <a:ext cx="53975" cy="92075"/>
            </a:xfrm>
            <a:custGeom>
              <a:avLst/>
              <a:gdLst/>
              <a:ahLst/>
              <a:cxnLst/>
              <a:rect l="l" t="t" r="r" b="b"/>
              <a:pathLst>
                <a:path w="53975" h="92075">
                  <a:moveTo>
                    <a:pt x="33528" y="82486"/>
                  </a:moveTo>
                  <a:lnTo>
                    <a:pt x="21336" y="82486"/>
                  </a:lnTo>
                  <a:lnTo>
                    <a:pt x="21336" y="36671"/>
                  </a:lnTo>
                  <a:lnTo>
                    <a:pt x="3048" y="36671"/>
                  </a:lnTo>
                  <a:lnTo>
                    <a:pt x="3048" y="27527"/>
                  </a:lnTo>
                  <a:lnTo>
                    <a:pt x="33528" y="27527"/>
                  </a:lnTo>
                  <a:lnTo>
                    <a:pt x="33528" y="82486"/>
                  </a:lnTo>
                  <a:close/>
                </a:path>
                <a:path w="53975" h="92075">
                  <a:moveTo>
                    <a:pt x="53435" y="91630"/>
                  </a:moveTo>
                  <a:lnTo>
                    <a:pt x="0" y="91630"/>
                  </a:lnTo>
                  <a:lnTo>
                    <a:pt x="0" y="82486"/>
                  </a:lnTo>
                  <a:lnTo>
                    <a:pt x="53435" y="82486"/>
                  </a:lnTo>
                  <a:lnTo>
                    <a:pt x="53435" y="91630"/>
                  </a:lnTo>
                  <a:close/>
                </a:path>
                <a:path w="53975" h="92075">
                  <a:moveTo>
                    <a:pt x="30480" y="16764"/>
                  </a:moveTo>
                  <a:lnTo>
                    <a:pt x="21336" y="16764"/>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147" y="6096"/>
                  </a:lnTo>
                  <a:lnTo>
                    <a:pt x="35147"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222" name="object 222"/>
            <p:cNvPicPr/>
            <p:nvPr/>
          </p:nvPicPr>
          <p:blipFill>
            <a:blip r:embed="rId103" cstate="print"/>
            <a:stretch>
              <a:fillRect/>
            </a:stretch>
          </p:blipFill>
          <p:spPr>
            <a:xfrm>
              <a:off x="1389697" y="6929436"/>
              <a:ext cx="277653" cy="119062"/>
            </a:xfrm>
            <a:prstGeom prst="rect">
              <a:avLst/>
            </a:prstGeom>
          </p:spPr>
        </p:pic>
        <p:sp>
          <p:nvSpPr>
            <p:cNvPr id="223" name="object 223"/>
            <p:cNvSpPr/>
            <p:nvPr/>
          </p:nvSpPr>
          <p:spPr>
            <a:xfrm>
              <a:off x="1697831" y="7001160"/>
              <a:ext cx="21590" cy="21590"/>
            </a:xfrm>
            <a:custGeom>
              <a:avLst/>
              <a:gdLst/>
              <a:ahLst/>
              <a:cxnLst/>
              <a:rect l="l" t="t" r="r" b="b"/>
              <a:pathLst>
                <a:path w="21589" h="21590">
                  <a:moveTo>
                    <a:pt x="15240" y="21336"/>
                  </a:moveTo>
                  <a:lnTo>
                    <a:pt x="6096" y="21336"/>
                  </a:lnTo>
                  <a:lnTo>
                    <a:pt x="1524" y="16764"/>
                  </a:lnTo>
                  <a:lnTo>
                    <a:pt x="1524" y="15240"/>
                  </a:lnTo>
                  <a:lnTo>
                    <a:pt x="0" y="13716"/>
                  </a:lnTo>
                  <a:lnTo>
                    <a:pt x="0" y="7620"/>
                  </a:lnTo>
                  <a:lnTo>
                    <a:pt x="1524" y="6096"/>
                  </a:lnTo>
                  <a:lnTo>
                    <a:pt x="1524" y="4572"/>
                  </a:lnTo>
                  <a:lnTo>
                    <a:pt x="6096" y="0"/>
                  </a:lnTo>
                  <a:lnTo>
                    <a:pt x="15240" y="0"/>
                  </a:lnTo>
                  <a:lnTo>
                    <a:pt x="21336" y="6096"/>
                  </a:lnTo>
                  <a:lnTo>
                    <a:pt x="21336" y="15240"/>
                  </a:lnTo>
                  <a:lnTo>
                    <a:pt x="15240" y="21336"/>
                  </a:lnTo>
                  <a:close/>
                </a:path>
              </a:pathLst>
            </a:custGeom>
            <a:solidFill>
              <a:srgbClr val="000000"/>
            </a:solidFill>
          </p:spPr>
          <p:txBody>
            <a:bodyPr wrap="square" lIns="0" tIns="0" rIns="0" bIns="0" rtlCol="0"/>
            <a:lstStyle/>
            <a:p>
              <a:endParaRPr sz="1154"/>
            </a:p>
          </p:txBody>
        </p:sp>
        <p:pic>
          <p:nvPicPr>
            <p:cNvPr id="224" name="object 224"/>
            <p:cNvPicPr/>
            <p:nvPr/>
          </p:nvPicPr>
          <p:blipFill>
            <a:blip r:embed="rId104" cstate="print"/>
            <a:stretch>
              <a:fillRect/>
            </a:stretch>
          </p:blipFill>
          <p:spPr>
            <a:xfrm>
              <a:off x="1755838" y="6929691"/>
              <a:ext cx="199834" cy="92805"/>
            </a:xfrm>
            <a:prstGeom prst="rect">
              <a:avLst/>
            </a:prstGeom>
          </p:spPr>
        </p:pic>
        <p:pic>
          <p:nvPicPr>
            <p:cNvPr id="225" name="object 225"/>
            <p:cNvPicPr/>
            <p:nvPr/>
          </p:nvPicPr>
          <p:blipFill>
            <a:blip r:embed="rId105" cstate="print"/>
            <a:stretch>
              <a:fillRect/>
            </a:stretch>
          </p:blipFill>
          <p:spPr>
            <a:xfrm>
              <a:off x="1975484" y="6955345"/>
              <a:ext cx="199834" cy="67151"/>
            </a:xfrm>
            <a:prstGeom prst="rect">
              <a:avLst/>
            </a:prstGeom>
          </p:spPr>
        </p:pic>
        <p:sp>
          <p:nvSpPr>
            <p:cNvPr id="226" name="object 226"/>
            <p:cNvSpPr/>
            <p:nvPr/>
          </p:nvSpPr>
          <p:spPr>
            <a:xfrm>
              <a:off x="2196750" y="6955344"/>
              <a:ext cx="50800" cy="67310"/>
            </a:xfrm>
            <a:custGeom>
              <a:avLst/>
              <a:gdLst/>
              <a:ahLst/>
              <a:cxnLst/>
              <a:rect l="l" t="t" r="r" b="b"/>
              <a:pathLst>
                <a:path w="50800" h="67309">
                  <a:moveTo>
                    <a:pt x="47244" y="58007"/>
                  </a:moveTo>
                  <a:lnTo>
                    <a:pt x="28956" y="58007"/>
                  </a:lnTo>
                  <a:lnTo>
                    <a:pt x="38100" y="53435"/>
                  </a:lnTo>
                  <a:lnTo>
                    <a:pt x="39624" y="51911"/>
                  </a:lnTo>
                  <a:lnTo>
                    <a:pt x="39624" y="47339"/>
                  </a:lnTo>
                  <a:lnTo>
                    <a:pt x="38100" y="45815"/>
                  </a:lnTo>
                  <a:lnTo>
                    <a:pt x="38100" y="44291"/>
                  </a:lnTo>
                  <a:lnTo>
                    <a:pt x="36576" y="42767"/>
                  </a:lnTo>
                  <a:lnTo>
                    <a:pt x="35052" y="42767"/>
                  </a:lnTo>
                  <a:lnTo>
                    <a:pt x="33528" y="41243"/>
                  </a:lnTo>
                  <a:lnTo>
                    <a:pt x="32004" y="41243"/>
                  </a:lnTo>
                  <a:lnTo>
                    <a:pt x="25908" y="38195"/>
                  </a:lnTo>
                  <a:lnTo>
                    <a:pt x="21336" y="38195"/>
                  </a:lnTo>
                  <a:lnTo>
                    <a:pt x="18288" y="36671"/>
                  </a:lnTo>
                  <a:lnTo>
                    <a:pt x="16764" y="35147"/>
                  </a:lnTo>
                  <a:lnTo>
                    <a:pt x="13716" y="35147"/>
                  </a:lnTo>
                  <a:lnTo>
                    <a:pt x="10668" y="33623"/>
                  </a:lnTo>
                  <a:lnTo>
                    <a:pt x="3048" y="26003"/>
                  </a:lnTo>
                  <a:lnTo>
                    <a:pt x="1524" y="22955"/>
                  </a:lnTo>
                  <a:lnTo>
                    <a:pt x="1524" y="13716"/>
                  </a:lnTo>
                  <a:lnTo>
                    <a:pt x="3048" y="12192"/>
                  </a:lnTo>
                  <a:lnTo>
                    <a:pt x="3048" y="10668"/>
                  </a:lnTo>
                  <a:lnTo>
                    <a:pt x="4572" y="7620"/>
                  </a:lnTo>
                  <a:lnTo>
                    <a:pt x="7620" y="6096"/>
                  </a:lnTo>
                  <a:lnTo>
                    <a:pt x="9144" y="4572"/>
                  </a:lnTo>
                  <a:lnTo>
                    <a:pt x="18288" y="0"/>
                  </a:lnTo>
                  <a:lnTo>
                    <a:pt x="39624" y="0"/>
                  </a:lnTo>
                  <a:lnTo>
                    <a:pt x="42672" y="1524"/>
                  </a:lnTo>
                  <a:lnTo>
                    <a:pt x="47244" y="1524"/>
                  </a:lnTo>
                  <a:lnTo>
                    <a:pt x="47244" y="9144"/>
                  </a:lnTo>
                  <a:lnTo>
                    <a:pt x="21336" y="9144"/>
                  </a:lnTo>
                  <a:lnTo>
                    <a:pt x="19812" y="10668"/>
                  </a:lnTo>
                  <a:lnTo>
                    <a:pt x="18288" y="10668"/>
                  </a:lnTo>
                  <a:lnTo>
                    <a:pt x="16764" y="12192"/>
                  </a:lnTo>
                  <a:lnTo>
                    <a:pt x="15240" y="12192"/>
                  </a:lnTo>
                  <a:lnTo>
                    <a:pt x="13716" y="13716"/>
                  </a:lnTo>
                  <a:lnTo>
                    <a:pt x="13716" y="21431"/>
                  </a:lnTo>
                  <a:lnTo>
                    <a:pt x="15240" y="22955"/>
                  </a:lnTo>
                  <a:lnTo>
                    <a:pt x="16764" y="22955"/>
                  </a:lnTo>
                  <a:lnTo>
                    <a:pt x="16764" y="24479"/>
                  </a:lnTo>
                  <a:lnTo>
                    <a:pt x="19812" y="24479"/>
                  </a:lnTo>
                  <a:lnTo>
                    <a:pt x="21336" y="26003"/>
                  </a:lnTo>
                  <a:lnTo>
                    <a:pt x="24384" y="27527"/>
                  </a:lnTo>
                  <a:lnTo>
                    <a:pt x="25908" y="27527"/>
                  </a:lnTo>
                  <a:lnTo>
                    <a:pt x="30480" y="29051"/>
                  </a:lnTo>
                  <a:lnTo>
                    <a:pt x="36576" y="32099"/>
                  </a:lnTo>
                  <a:lnTo>
                    <a:pt x="39624" y="32099"/>
                  </a:lnTo>
                  <a:lnTo>
                    <a:pt x="42672" y="33623"/>
                  </a:lnTo>
                  <a:lnTo>
                    <a:pt x="50292" y="41243"/>
                  </a:lnTo>
                  <a:lnTo>
                    <a:pt x="50292" y="54959"/>
                  </a:lnTo>
                  <a:lnTo>
                    <a:pt x="47244" y="58007"/>
                  </a:lnTo>
                  <a:close/>
                </a:path>
                <a:path w="50800" h="67309">
                  <a:moveTo>
                    <a:pt x="47244" y="12192"/>
                  </a:moveTo>
                  <a:lnTo>
                    <a:pt x="42672" y="10668"/>
                  </a:lnTo>
                  <a:lnTo>
                    <a:pt x="39624" y="10668"/>
                  </a:lnTo>
                  <a:lnTo>
                    <a:pt x="36576" y="9144"/>
                  </a:lnTo>
                  <a:lnTo>
                    <a:pt x="47244" y="9144"/>
                  </a:lnTo>
                  <a:lnTo>
                    <a:pt x="47244" y="12192"/>
                  </a:lnTo>
                  <a:close/>
                </a:path>
                <a:path w="50800" h="67309">
                  <a:moveTo>
                    <a:pt x="36576" y="65627"/>
                  </a:moveTo>
                  <a:lnTo>
                    <a:pt x="0" y="65627"/>
                  </a:lnTo>
                  <a:lnTo>
                    <a:pt x="0" y="54959"/>
                  </a:lnTo>
                  <a:lnTo>
                    <a:pt x="4572" y="54959"/>
                  </a:lnTo>
                  <a:lnTo>
                    <a:pt x="7620" y="56483"/>
                  </a:lnTo>
                  <a:lnTo>
                    <a:pt x="12192" y="56483"/>
                  </a:lnTo>
                  <a:lnTo>
                    <a:pt x="15240" y="58007"/>
                  </a:lnTo>
                  <a:lnTo>
                    <a:pt x="47244" y="58007"/>
                  </a:lnTo>
                  <a:lnTo>
                    <a:pt x="47244" y="59531"/>
                  </a:lnTo>
                  <a:lnTo>
                    <a:pt x="44196" y="62579"/>
                  </a:lnTo>
                  <a:lnTo>
                    <a:pt x="41148" y="62579"/>
                  </a:lnTo>
                  <a:lnTo>
                    <a:pt x="39624" y="64103"/>
                  </a:lnTo>
                  <a:lnTo>
                    <a:pt x="38100" y="64103"/>
                  </a:lnTo>
                  <a:lnTo>
                    <a:pt x="36576" y="65627"/>
                  </a:lnTo>
                  <a:close/>
                </a:path>
                <a:path w="50800" h="67309">
                  <a:moveTo>
                    <a:pt x="32004" y="67151"/>
                  </a:moveTo>
                  <a:lnTo>
                    <a:pt x="7620" y="67151"/>
                  </a:lnTo>
                  <a:lnTo>
                    <a:pt x="4572" y="65627"/>
                  </a:lnTo>
                  <a:lnTo>
                    <a:pt x="33528" y="65627"/>
                  </a:lnTo>
                  <a:lnTo>
                    <a:pt x="32004" y="67151"/>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0718" y="177702"/>
            <a:ext cx="482585" cy="103847"/>
            <a:chOff x="1099280" y="277082"/>
            <a:chExt cx="752475" cy="161925"/>
          </a:xfrm>
        </p:grpSpPr>
        <p:pic>
          <p:nvPicPr>
            <p:cNvPr id="3" name="object 3"/>
            <p:cNvPicPr/>
            <p:nvPr/>
          </p:nvPicPr>
          <p:blipFill>
            <a:blip r:embed="rId2" cstate="print"/>
            <a:stretch>
              <a:fillRect/>
            </a:stretch>
          </p:blipFill>
          <p:spPr>
            <a:xfrm>
              <a:off x="1099280" y="277082"/>
              <a:ext cx="106775" cy="128206"/>
            </a:xfrm>
            <a:prstGeom prst="rect">
              <a:avLst/>
            </a:prstGeom>
          </p:spPr>
        </p:pic>
        <p:pic>
          <p:nvPicPr>
            <p:cNvPr id="4" name="object 4"/>
            <p:cNvPicPr/>
            <p:nvPr/>
          </p:nvPicPr>
          <p:blipFill>
            <a:blip r:embed="rId3" cstate="print"/>
            <a:stretch>
              <a:fillRect/>
            </a:stretch>
          </p:blipFill>
          <p:spPr>
            <a:xfrm>
              <a:off x="1227486" y="280130"/>
              <a:ext cx="413384" cy="125158"/>
            </a:xfrm>
            <a:prstGeom prst="rect">
              <a:avLst/>
            </a:prstGeom>
          </p:spPr>
        </p:pic>
        <p:pic>
          <p:nvPicPr>
            <p:cNvPr id="5" name="object 5"/>
            <p:cNvPicPr/>
            <p:nvPr/>
          </p:nvPicPr>
          <p:blipFill>
            <a:blip r:embed="rId4" cstate="print"/>
            <a:stretch>
              <a:fillRect/>
            </a:stretch>
          </p:blipFill>
          <p:spPr>
            <a:xfrm>
              <a:off x="1665255" y="312229"/>
              <a:ext cx="186213" cy="126682"/>
            </a:xfrm>
            <a:prstGeom prst="rect">
              <a:avLst/>
            </a:prstGeom>
          </p:spPr>
        </p:pic>
      </p:grpSp>
      <p:pic>
        <p:nvPicPr>
          <p:cNvPr id="6" name="object 6"/>
          <p:cNvPicPr/>
          <p:nvPr/>
        </p:nvPicPr>
        <p:blipFill>
          <a:blip r:embed="rId5" cstate="print"/>
          <a:stretch>
            <a:fillRect/>
          </a:stretch>
        </p:blipFill>
        <p:spPr>
          <a:xfrm>
            <a:off x="2472215" y="177701"/>
            <a:ext cx="145813" cy="82222"/>
          </a:xfrm>
          <a:prstGeom prst="rect">
            <a:avLst/>
          </a:prstGeom>
        </p:spPr>
      </p:pic>
      <p:grpSp>
        <p:nvGrpSpPr>
          <p:cNvPr id="7" name="object 7"/>
          <p:cNvGrpSpPr/>
          <p:nvPr/>
        </p:nvGrpSpPr>
        <p:grpSpPr>
          <a:xfrm>
            <a:off x="2655169" y="179840"/>
            <a:ext cx="180002" cy="80227"/>
            <a:chOff x="2197703" y="280416"/>
            <a:chExt cx="280670" cy="125095"/>
          </a:xfrm>
        </p:grpSpPr>
        <p:pic>
          <p:nvPicPr>
            <p:cNvPr id="8" name="object 8"/>
            <p:cNvPicPr/>
            <p:nvPr/>
          </p:nvPicPr>
          <p:blipFill>
            <a:blip r:embed="rId6" cstate="print"/>
            <a:stretch>
              <a:fillRect/>
            </a:stretch>
          </p:blipFill>
          <p:spPr>
            <a:xfrm>
              <a:off x="2303049" y="313753"/>
              <a:ext cx="80772" cy="91535"/>
            </a:xfrm>
            <a:prstGeom prst="rect">
              <a:avLst/>
            </a:prstGeom>
          </p:spPr>
        </p:pic>
        <p:pic>
          <p:nvPicPr>
            <p:cNvPr id="9" name="object 9"/>
            <p:cNvPicPr/>
            <p:nvPr/>
          </p:nvPicPr>
          <p:blipFill>
            <a:blip r:embed="rId7" cstate="print"/>
            <a:stretch>
              <a:fillRect/>
            </a:stretch>
          </p:blipFill>
          <p:spPr>
            <a:xfrm>
              <a:off x="2197703" y="312229"/>
              <a:ext cx="80867" cy="90011"/>
            </a:xfrm>
            <a:prstGeom prst="rect">
              <a:avLst/>
            </a:prstGeom>
          </p:spPr>
        </p:pic>
        <p:sp>
          <p:nvSpPr>
            <p:cNvPr id="10" name="object 10"/>
            <p:cNvSpPr/>
            <p:nvPr/>
          </p:nvSpPr>
          <p:spPr>
            <a:xfrm>
              <a:off x="2406396" y="280416"/>
              <a:ext cx="71755" cy="123825"/>
            </a:xfrm>
            <a:custGeom>
              <a:avLst/>
              <a:gdLst/>
              <a:ahLst/>
              <a:cxnLst/>
              <a:rect l="l" t="t" r="r" b="b"/>
              <a:pathLst>
                <a:path w="71755" h="123825">
                  <a:moveTo>
                    <a:pt x="24384" y="0"/>
                  </a:moveTo>
                  <a:lnTo>
                    <a:pt x="0" y="0"/>
                  </a:lnTo>
                  <a:lnTo>
                    <a:pt x="0" y="123444"/>
                  </a:lnTo>
                  <a:lnTo>
                    <a:pt x="24384" y="123444"/>
                  </a:lnTo>
                  <a:lnTo>
                    <a:pt x="24384" y="0"/>
                  </a:lnTo>
                  <a:close/>
                </a:path>
                <a:path w="71755" h="123825">
                  <a:moveTo>
                    <a:pt x="71628" y="0"/>
                  </a:moveTo>
                  <a:lnTo>
                    <a:pt x="47244" y="0"/>
                  </a:lnTo>
                  <a:lnTo>
                    <a:pt x="47244" y="123444"/>
                  </a:lnTo>
                  <a:lnTo>
                    <a:pt x="71628" y="123444"/>
                  </a:lnTo>
                  <a:lnTo>
                    <a:pt x="71628" y="0"/>
                  </a:lnTo>
                  <a:close/>
                </a:path>
              </a:pathLst>
            </a:custGeom>
            <a:solidFill>
              <a:srgbClr val="000000"/>
            </a:solidFill>
          </p:spPr>
          <p:txBody>
            <a:bodyPr wrap="square" lIns="0" tIns="0" rIns="0" bIns="0" rtlCol="0"/>
            <a:lstStyle/>
            <a:p>
              <a:endParaRPr sz="1154"/>
            </a:p>
          </p:txBody>
        </p:sp>
      </p:grpSp>
      <p:grpSp>
        <p:nvGrpSpPr>
          <p:cNvPr id="11" name="object 11"/>
          <p:cNvGrpSpPr/>
          <p:nvPr/>
        </p:nvGrpSpPr>
        <p:grpSpPr>
          <a:xfrm>
            <a:off x="2873372" y="179839"/>
            <a:ext cx="336791" cy="80227"/>
            <a:chOff x="2537936" y="280415"/>
            <a:chExt cx="525145" cy="125095"/>
          </a:xfrm>
        </p:grpSpPr>
        <p:pic>
          <p:nvPicPr>
            <p:cNvPr id="12" name="object 12"/>
            <p:cNvPicPr/>
            <p:nvPr/>
          </p:nvPicPr>
          <p:blipFill>
            <a:blip r:embed="rId8" cstate="print"/>
            <a:stretch>
              <a:fillRect/>
            </a:stretch>
          </p:blipFill>
          <p:spPr>
            <a:xfrm>
              <a:off x="2537936" y="280415"/>
              <a:ext cx="228123" cy="124872"/>
            </a:xfrm>
            <a:prstGeom prst="rect">
              <a:avLst/>
            </a:prstGeom>
          </p:spPr>
        </p:pic>
        <p:pic>
          <p:nvPicPr>
            <p:cNvPr id="13" name="object 13"/>
            <p:cNvPicPr/>
            <p:nvPr/>
          </p:nvPicPr>
          <p:blipFill>
            <a:blip r:embed="rId9" cstate="print"/>
            <a:stretch>
              <a:fillRect/>
            </a:stretch>
          </p:blipFill>
          <p:spPr>
            <a:xfrm>
              <a:off x="2788253" y="312229"/>
              <a:ext cx="274510" cy="93059"/>
            </a:xfrm>
            <a:prstGeom prst="rect">
              <a:avLst/>
            </a:prstGeom>
          </p:spPr>
        </p:pic>
      </p:grpSp>
      <p:sp>
        <p:nvSpPr>
          <p:cNvPr id="14" name="object 14"/>
          <p:cNvSpPr/>
          <p:nvPr/>
        </p:nvSpPr>
        <p:spPr>
          <a:xfrm>
            <a:off x="1507526" y="460659"/>
            <a:ext cx="80227" cy="54978"/>
          </a:xfrm>
          <a:custGeom>
            <a:avLst/>
            <a:gdLst/>
            <a:ahLst/>
            <a:cxnLst/>
            <a:rect l="l" t="t" r="r" b="b"/>
            <a:pathLst>
              <a:path w="125095" h="85725">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5725">
                <a:moveTo>
                  <a:pt x="125069" y="33528"/>
                </a:moveTo>
                <a:lnTo>
                  <a:pt x="123545" y="28956"/>
                </a:lnTo>
                <a:lnTo>
                  <a:pt x="122529" y="27432"/>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8493" y="24384"/>
                </a:lnTo>
                <a:lnTo>
                  <a:pt x="86880" y="25908"/>
                </a:lnTo>
                <a:lnTo>
                  <a:pt x="85356" y="27432"/>
                </a:lnTo>
                <a:lnTo>
                  <a:pt x="83832" y="30480"/>
                </a:lnTo>
                <a:lnTo>
                  <a:pt x="82308" y="19812"/>
                </a:lnTo>
                <a:lnTo>
                  <a:pt x="73164" y="19812"/>
                </a:lnTo>
                <a:lnTo>
                  <a:pt x="73164" y="85432"/>
                </a:lnTo>
                <a:lnTo>
                  <a:pt x="83832" y="85432"/>
                </a:lnTo>
                <a:lnTo>
                  <a:pt x="83832" y="41148"/>
                </a:lnTo>
                <a:lnTo>
                  <a:pt x="85356" y="39624"/>
                </a:lnTo>
                <a:lnTo>
                  <a:pt x="88493" y="36576"/>
                </a:lnTo>
                <a:lnTo>
                  <a:pt x="94589" y="30480"/>
                </a:lnTo>
                <a:lnTo>
                  <a:pt x="96113" y="30480"/>
                </a:lnTo>
                <a:lnTo>
                  <a:pt x="97637" y="28956"/>
                </a:lnTo>
                <a:lnTo>
                  <a:pt x="99161" y="28956"/>
                </a:lnTo>
                <a:lnTo>
                  <a:pt x="100685" y="27432"/>
                </a:lnTo>
                <a:lnTo>
                  <a:pt x="106781" y="27432"/>
                </a:lnTo>
                <a:lnTo>
                  <a:pt x="109829" y="28956"/>
                </a:lnTo>
                <a:lnTo>
                  <a:pt x="114401" y="38100"/>
                </a:lnTo>
                <a:lnTo>
                  <a:pt x="114401"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15" name="object 15"/>
          <p:cNvGrpSpPr/>
          <p:nvPr/>
        </p:nvGrpSpPr>
        <p:grpSpPr>
          <a:xfrm>
            <a:off x="1656218" y="454689"/>
            <a:ext cx="158825" cy="77376"/>
            <a:chOff x="640079" y="708977"/>
            <a:chExt cx="247650" cy="120650"/>
          </a:xfrm>
        </p:grpSpPr>
        <p:sp>
          <p:nvSpPr>
            <p:cNvPr id="16" name="object 16"/>
            <p:cNvSpPr/>
            <p:nvPr/>
          </p:nvSpPr>
          <p:spPr>
            <a:xfrm>
              <a:off x="640067" y="708977"/>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7" name="object 17"/>
            <p:cNvPicPr/>
            <p:nvPr/>
          </p:nvPicPr>
          <p:blipFill>
            <a:blip r:embed="rId10" cstate="print"/>
            <a:stretch>
              <a:fillRect/>
            </a:stretch>
          </p:blipFill>
          <p:spPr>
            <a:xfrm>
              <a:off x="699611" y="716660"/>
              <a:ext cx="131159" cy="87058"/>
            </a:xfrm>
            <a:prstGeom prst="rect">
              <a:avLst/>
            </a:prstGeom>
          </p:spPr>
        </p:pic>
        <p:sp>
          <p:nvSpPr>
            <p:cNvPr id="18" name="object 18"/>
            <p:cNvSpPr/>
            <p:nvPr/>
          </p:nvSpPr>
          <p:spPr>
            <a:xfrm>
              <a:off x="855154" y="70897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9" name="object 19"/>
          <p:cNvSpPr/>
          <p:nvPr/>
        </p:nvSpPr>
        <p:spPr>
          <a:xfrm>
            <a:off x="1846992" y="472383"/>
            <a:ext cx="13032" cy="43168"/>
          </a:xfrm>
          <a:custGeom>
            <a:avLst/>
            <a:gdLst/>
            <a:ahLst/>
            <a:cxnLst/>
            <a:rect l="l" t="t" r="r" b="b"/>
            <a:pathLst>
              <a:path w="20319" h="67309">
                <a:moveTo>
                  <a:pt x="13811" y="1524"/>
                </a:moveTo>
                <a:lnTo>
                  <a:pt x="6096" y="1524"/>
                </a:lnTo>
                <a:lnTo>
                  <a:pt x="6096" y="0"/>
                </a:lnTo>
                <a:lnTo>
                  <a:pt x="12287" y="0"/>
                </a:lnTo>
                <a:lnTo>
                  <a:pt x="13811" y="1524"/>
                </a:lnTo>
                <a:close/>
              </a:path>
              <a:path w="20319" h="67309">
                <a:moveTo>
                  <a:pt x="16859" y="4572"/>
                </a:moveTo>
                <a:lnTo>
                  <a:pt x="1524" y="4572"/>
                </a:lnTo>
                <a:lnTo>
                  <a:pt x="3048" y="3048"/>
                </a:lnTo>
                <a:lnTo>
                  <a:pt x="3048" y="1524"/>
                </a:lnTo>
                <a:lnTo>
                  <a:pt x="15335" y="1524"/>
                </a:lnTo>
                <a:lnTo>
                  <a:pt x="16859" y="3048"/>
                </a:lnTo>
                <a:lnTo>
                  <a:pt x="16859" y="4572"/>
                </a:lnTo>
                <a:close/>
              </a:path>
              <a:path w="20319" h="67309">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7309">
                <a:moveTo>
                  <a:pt x="13811" y="19812"/>
                </a:moveTo>
                <a:lnTo>
                  <a:pt x="6096" y="19812"/>
                </a:lnTo>
                <a:lnTo>
                  <a:pt x="4572" y="18288"/>
                </a:lnTo>
                <a:lnTo>
                  <a:pt x="13811" y="18288"/>
                </a:lnTo>
                <a:lnTo>
                  <a:pt x="13811" y="19812"/>
                </a:lnTo>
                <a:close/>
              </a:path>
              <a:path w="20319" h="67309">
                <a:moveTo>
                  <a:pt x="12287" y="48768"/>
                </a:moveTo>
                <a:lnTo>
                  <a:pt x="6096" y="48768"/>
                </a:lnTo>
                <a:lnTo>
                  <a:pt x="7620" y="47244"/>
                </a:lnTo>
                <a:lnTo>
                  <a:pt x="10763" y="47244"/>
                </a:lnTo>
                <a:lnTo>
                  <a:pt x="12287" y="48768"/>
                </a:lnTo>
                <a:close/>
              </a:path>
              <a:path w="20319" h="67309">
                <a:moveTo>
                  <a:pt x="13811" y="67151"/>
                </a:moveTo>
                <a:lnTo>
                  <a:pt x="4572" y="67151"/>
                </a:lnTo>
                <a:lnTo>
                  <a:pt x="0" y="62579"/>
                </a:lnTo>
                <a:lnTo>
                  <a:pt x="0" y="53435"/>
                </a:lnTo>
                <a:lnTo>
                  <a:pt x="3048" y="50387"/>
                </a:lnTo>
                <a:lnTo>
                  <a:pt x="4572" y="48768"/>
                </a:lnTo>
                <a:lnTo>
                  <a:pt x="13811" y="48768"/>
                </a:lnTo>
                <a:lnTo>
                  <a:pt x="15335" y="50387"/>
                </a:lnTo>
                <a:lnTo>
                  <a:pt x="16859" y="50387"/>
                </a:lnTo>
                <a:lnTo>
                  <a:pt x="16859" y="51911"/>
                </a:lnTo>
                <a:lnTo>
                  <a:pt x="19907" y="54959"/>
                </a:lnTo>
                <a:lnTo>
                  <a:pt x="19907" y="61055"/>
                </a:lnTo>
                <a:lnTo>
                  <a:pt x="18383" y="61055"/>
                </a:lnTo>
                <a:lnTo>
                  <a:pt x="18383" y="62579"/>
                </a:lnTo>
                <a:lnTo>
                  <a:pt x="16859" y="64103"/>
                </a:lnTo>
                <a:lnTo>
                  <a:pt x="16859" y="65627"/>
                </a:lnTo>
                <a:lnTo>
                  <a:pt x="15335" y="65627"/>
                </a:lnTo>
                <a:lnTo>
                  <a:pt x="13811" y="67151"/>
                </a:lnTo>
                <a:close/>
              </a:path>
            </a:pathLst>
          </a:custGeom>
          <a:solidFill>
            <a:srgbClr val="2F3F9E"/>
          </a:solidFill>
        </p:spPr>
        <p:txBody>
          <a:bodyPr wrap="square" lIns="0" tIns="0" rIns="0" bIns="0" rtlCol="0"/>
          <a:lstStyle/>
          <a:p>
            <a:endParaRPr sz="1154"/>
          </a:p>
        </p:txBody>
      </p:sp>
      <p:sp>
        <p:nvSpPr>
          <p:cNvPr id="20" name="object 20"/>
          <p:cNvSpPr/>
          <p:nvPr/>
        </p:nvSpPr>
        <p:spPr>
          <a:xfrm>
            <a:off x="1914554" y="396025"/>
            <a:ext cx="8844132" cy="335977"/>
          </a:xfrm>
          <a:custGeom>
            <a:avLst/>
            <a:gdLst/>
            <a:ahLst/>
            <a:cxnLst/>
            <a:rect l="l" t="t" r="r" b="b"/>
            <a:pathLst>
              <a:path w="13790294" h="523875">
                <a:moveTo>
                  <a:pt x="0" y="509777"/>
                </a:moveTo>
                <a:lnTo>
                  <a:pt x="0" y="13715"/>
                </a:lnTo>
                <a:lnTo>
                  <a:pt x="0" y="12191"/>
                </a:lnTo>
                <a:lnTo>
                  <a:pt x="0" y="10667"/>
                </a:lnTo>
                <a:lnTo>
                  <a:pt x="1524" y="9143"/>
                </a:lnTo>
                <a:lnTo>
                  <a:pt x="1524" y="7619"/>
                </a:lnTo>
                <a:lnTo>
                  <a:pt x="3048" y="6095"/>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7"/>
                </a:lnTo>
                <a:lnTo>
                  <a:pt x="13789914" y="12191"/>
                </a:lnTo>
                <a:lnTo>
                  <a:pt x="13789914" y="515873"/>
                </a:lnTo>
                <a:lnTo>
                  <a:pt x="13788389" y="517397"/>
                </a:lnTo>
                <a:lnTo>
                  <a:pt x="13786865" y="518921"/>
                </a:lnTo>
                <a:lnTo>
                  <a:pt x="13785342" y="520445"/>
                </a:lnTo>
                <a:lnTo>
                  <a:pt x="13785342" y="521969"/>
                </a:lnTo>
                <a:lnTo>
                  <a:pt x="13783817" y="521969"/>
                </a:lnTo>
                <a:lnTo>
                  <a:pt x="13780770" y="523493"/>
                </a:lnTo>
                <a:lnTo>
                  <a:pt x="13779246" y="523493"/>
                </a:lnTo>
                <a:lnTo>
                  <a:pt x="13777721" y="523493"/>
                </a:lnTo>
                <a:lnTo>
                  <a:pt x="9144" y="523493"/>
                </a:lnTo>
                <a:lnTo>
                  <a:pt x="7620" y="521969"/>
                </a:lnTo>
                <a:lnTo>
                  <a:pt x="6096" y="521969"/>
                </a:lnTo>
                <a:lnTo>
                  <a:pt x="4572" y="520445"/>
                </a:lnTo>
                <a:lnTo>
                  <a:pt x="3048" y="518921"/>
                </a:lnTo>
                <a:lnTo>
                  <a:pt x="1524" y="517397"/>
                </a:lnTo>
                <a:lnTo>
                  <a:pt x="1524" y="515873"/>
                </a:lnTo>
                <a:lnTo>
                  <a:pt x="0" y="514349"/>
                </a:lnTo>
                <a:lnTo>
                  <a:pt x="0" y="511301"/>
                </a:lnTo>
                <a:lnTo>
                  <a:pt x="0" y="509777"/>
                </a:lnTo>
                <a:close/>
              </a:path>
            </a:pathLst>
          </a:custGeom>
          <a:ln w="10677">
            <a:solidFill>
              <a:srgbClr val="CFCFCF"/>
            </a:solidFill>
          </a:ln>
        </p:spPr>
        <p:txBody>
          <a:bodyPr wrap="square" lIns="0" tIns="0" rIns="0" bIns="0" rtlCol="0"/>
          <a:lstStyle/>
          <a:p>
            <a:endParaRPr sz="1154"/>
          </a:p>
        </p:txBody>
      </p:sp>
      <p:grpSp>
        <p:nvGrpSpPr>
          <p:cNvPr id="21" name="object 21"/>
          <p:cNvGrpSpPr/>
          <p:nvPr/>
        </p:nvGrpSpPr>
        <p:grpSpPr>
          <a:xfrm>
            <a:off x="1944854" y="2587693"/>
            <a:ext cx="1386668" cy="62716"/>
            <a:chOff x="1090136" y="4034885"/>
            <a:chExt cx="2162175" cy="97790"/>
          </a:xfrm>
        </p:grpSpPr>
        <p:pic>
          <p:nvPicPr>
            <p:cNvPr id="22" name="object 22"/>
            <p:cNvPicPr/>
            <p:nvPr/>
          </p:nvPicPr>
          <p:blipFill>
            <a:blip r:embed="rId11" cstate="print"/>
            <a:stretch>
              <a:fillRect/>
            </a:stretch>
          </p:blipFill>
          <p:spPr>
            <a:xfrm>
              <a:off x="1090136" y="4034885"/>
              <a:ext cx="2088546" cy="97726"/>
            </a:xfrm>
            <a:prstGeom prst="rect">
              <a:avLst/>
            </a:prstGeom>
          </p:spPr>
        </p:pic>
        <p:sp>
          <p:nvSpPr>
            <p:cNvPr id="23" name="object 23"/>
            <p:cNvSpPr/>
            <p:nvPr/>
          </p:nvSpPr>
          <p:spPr>
            <a:xfrm>
              <a:off x="3197352" y="4035552"/>
              <a:ext cx="55244" cy="96520"/>
            </a:xfrm>
            <a:custGeom>
              <a:avLst/>
              <a:gdLst/>
              <a:ahLst/>
              <a:cxnLst/>
              <a:rect l="l" t="t" r="r" b="b"/>
              <a:pathLst>
                <a:path w="55245" h="96520">
                  <a:moveTo>
                    <a:pt x="18288" y="0"/>
                  </a:moveTo>
                  <a:lnTo>
                    <a:pt x="0" y="0"/>
                  </a:lnTo>
                  <a:lnTo>
                    <a:pt x="0" y="96012"/>
                  </a:lnTo>
                  <a:lnTo>
                    <a:pt x="18288" y="96012"/>
                  </a:lnTo>
                  <a:lnTo>
                    <a:pt x="18288" y="0"/>
                  </a:lnTo>
                  <a:close/>
                </a:path>
                <a:path w="55245" h="96520">
                  <a:moveTo>
                    <a:pt x="54864" y="0"/>
                  </a:moveTo>
                  <a:lnTo>
                    <a:pt x="36563" y="0"/>
                  </a:lnTo>
                  <a:lnTo>
                    <a:pt x="36563" y="96012"/>
                  </a:lnTo>
                  <a:lnTo>
                    <a:pt x="54864" y="96012"/>
                  </a:lnTo>
                  <a:lnTo>
                    <a:pt x="54864" y="0"/>
                  </a:lnTo>
                  <a:close/>
                </a:path>
              </a:pathLst>
            </a:custGeom>
            <a:solidFill>
              <a:srgbClr val="000000"/>
            </a:solidFill>
          </p:spPr>
          <p:txBody>
            <a:bodyPr wrap="square" lIns="0" tIns="0" rIns="0" bIns="0" rtlCol="0"/>
            <a:lstStyle/>
            <a:p>
              <a:endParaRPr sz="1154"/>
            </a:p>
          </p:txBody>
        </p:sp>
      </p:grpSp>
      <p:pic>
        <p:nvPicPr>
          <p:cNvPr id="24" name="object 24"/>
          <p:cNvPicPr/>
          <p:nvPr/>
        </p:nvPicPr>
        <p:blipFill>
          <a:blip r:embed="rId12" cstate="print"/>
          <a:stretch>
            <a:fillRect/>
          </a:stretch>
        </p:blipFill>
        <p:spPr>
          <a:xfrm>
            <a:off x="3361637" y="2588121"/>
            <a:ext cx="261145" cy="62247"/>
          </a:xfrm>
          <a:prstGeom prst="rect">
            <a:avLst/>
          </a:prstGeom>
        </p:spPr>
      </p:pic>
      <p:pic>
        <p:nvPicPr>
          <p:cNvPr id="25" name="object 25"/>
          <p:cNvPicPr/>
          <p:nvPr/>
        </p:nvPicPr>
        <p:blipFill>
          <a:blip r:embed="rId13" cstate="print"/>
          <a:stretch>
            <a:fillRect/>
          </a:stretch>
        </p:blipFill>
        <p:spPr>
          <a:xfrm>
            <a:off x="3657113" y="2586716"/>
            <a:ext cx="5526086" cy="80268"/>
          </a:xfrm>
          <a:prstGeom prst="rect">
            <a:avLst/>
          </a:prstGeom>
        </p:spPr>
      </p:pic>
      <p:grpSp>
        <p:nvGrpSpPr>
          <p:cNvPr id="26" name="object 26"/>
          <p:cNvGrpSpPr/>
          <p:nvPr/>
        </p:nvGrpSpPr>
        <p:grpSpPr>
          <a:xfrm>
            <a:off x="9218263" y="2587694"/>
            <a:ext cx="885757" cy="79413"/>
            <a:chOff x="12431267" y="4034885"/>
            <a:chExt cx="1381125" cy="123825"/>
          </a:xfrm>
        </p:grpSpPr>
        <p:sp>
          <p:nvSpPr>
            <p:cNvPr id="27" name="object 27"/>
            <p:cNvSpPr/>
            <p:nvPr/>
          </p:nvSpPr>
          <p:spPr>
            <a:xfrm>
              <a:off x="12431255" y="4035552"/>
              <a:ext cx="96520" cy="97155"/>
            </a:xfrm>
            <a:custGeom>
              <a:avLst/>
              <a:gdLst/>
              <a:ahLst/>
              <a:cxnLst/>
              <a:rect l="l" t="t" r="r" b="b"/>
              <a:pathLst>
                <a:path w="96520" h="97154">
                  <a:moveTo>
                    <a:pt x="19812" y="0"/>
                  </a:moveTo>
                  <a:lnTo>
                    <a:pt x="0" y="0"/>
                  </a:lnTo>
                  <a:lnTo>
                    <a:pt x="0" y="96012"/>
                  </a:lnTo>
                  <a:lnTo>
                    <a:pt x="19812" y="96012"/>
                  </a:lnTo>
                  <a:lnTo>
                    <a:pt x="19812" y="0"/>
                  </a:lnTo>
                  <a:close/>
                </a:path>
                <a:path w="96520" h="97154">
                  <a:moveTo>
                    <a:pt x="96304" y="68008"/>
                  </a:moveTo>
                  <a:lnTo>
                    <a:pt x="93256" y="63436"/>
                  </a:lnTo>
                  <a:lnTo>
                    <a:pt x="85636" y="55816"/>
                  </a:lnTo>
                  <a:lnTo>
                    <a:pt x="79540" y="54292"/>
                  </a:lnTo>
                  <a:lnTo>
                    <a:pt x="70396" y="51244"/>
                  </a:lnTo>
                  <a:lnTo>
                    <a:pt x="59728" y="49720"/>
                  </a:lnTo>
                  <a:lnTo>
                    <a:pt x="53632" y="48196"/>
                  </a:lnTo>
                  <a:lnTo>
                    <a:pt x="52108" y="46672"/>
                  </a:lnTo>
                  <a:lnTo>
                    <a:pt x="52108" y="45148"/>
                  </a:lnTo>
                  <a:lnTo>
                    <a:pt x="50584" y="45148"/>
                  </a:lnTo>
                  <a:lnTo>
                    <a:pt x="50584" y="42100"/>
                  </a:lnTo>
                  <a:lnTo>
                    <a:pt x="55156" y="37528"/>
                  </a:lnTo>
                  <a:lnTo>
                    <a:pt x="70396" y="37528"/>
                  </a:lnTo>
                  <a:lnTo>
                    <a:pt x="71920" y="39052"/>
                  </a:lnTo>
                  <a:lnTo>
                    <a:pt x="74968" y="40576"/>
                  </a:lnTo>
                  <a:lnTo>
                    <a:pt x="74968" y="43624"/>
                  </a:lnTo>
                  <a:lnTo>
                    <a:pt x="76492" y="45148"/>
                  </a:lnTo>
                  <a:lnTo>
                    <a:pt x="93256" y="42100"/>
                  </a:lnTo>
                  <a:lnTo>
                    <a:pt x="92113" y="37528"/>
                  </a:lnTo>
                  <a:lnTo>
                    <a:pt x="91732" y="36004"/>
                  </a:lnTo>
                  <a:lnTo>
                    <a:pt x="88684" y="31432"/>
                  </a:lnTo>
                  <a:lnTo>
                    <a:pt x="79540" y="25336"/>
                  </a:lnTo>
                  <a:lnTo>
                    <a:pt x="71920" y="23723"/>
                  </a:lnTo>
                  <a:lnTo>
                    <a:pt x="53632" y="23723"/>
                  </a:lnTo>
                  <a:lnTo>
                    <a:pt x="46012" y="26860"/>
                  </a:lnTo>
                  <a:lnTo>
                    <a:pt x="41440" y="29908"/>
                  </a:lnTo>
                  <a:lnTo>
                    <a:pt x="36868" y="34480"/>
                  </a:lnTo>
                  <a:lnTo>
                    <a:pt x="33820" y="39052"/>
                  </a:lnTo>
                  <a:lnTo>
                    <a:pt x="33820" y="52768"/>
                  </a:lnTo>
                  <a:lnTo>
                    <a:pt x="70396" y="69532"/>
                  </a:lnTo>
                  <a:lnTo>
                    <a:pt x="73444" y="71056"/>
                  </a:lnTo>
                  <a:lnTo>
                    <a:pt x="74968" y="71056"/>
                  </a:lnTo>
                  <a:lnTo>
                    <a:pt x="78016" y="74104"/>
                  </a:lnTo>
                  <a:lnTo>
                    <a:pt x="78016" y="77152"/>
                  </a:lnTo>
                  <a:lnTo>
                    <a:pt x="76492" y="80200"/>
                  </a:lnTo>
                  <a:lnTo>
                    <a:pt x="74968" y="80200"/>
                  </a:lnTo>
                  <a:lnTo>
                    <a:pt x="73444" y="83248"/>
                  </a:lnTo>
                  <a:lnTo>
                    <a:pt x="59728" y="83248"/>
                  </a:lnTo>
                  <a:lnTo>
                    <a:pt x="56680" y="81724"/>
                  </a:lnTo>
                  <a:lnTo>
                    <a:pt x="55156" y="80200"/>
                  </a:lnTo>
                  <a:lnTo>
                    <a:pt x="52108" y="78676"/>
                  </a:lnTo>
                  <a:lnTo>
                    <a:pt x="49060" y="72580"/>
                  </a:lnTo>
                  <a:lnTo>
                    <a:pt x="30772" y="75628"/>
                  </a:lnTo>
                  <a:lnTo>
                    <a:pt x="32296" y="81724"/>
                  </a:lnTo>
                  <a:lnTo>
                    <a:pt x="36868" y="86296"/>
                  </a:lnTo>
                  <a:lnTo>
                    <a:pt x="41440" y="90970"/>
                  </a:lnTo>
                  <a:lnTo>
                    <a:pt x="47536" y="94018"/>
                  </a:lnTo>
                  <a:lnTo>
                    <a:pt x="55156" y="97066"/>
                  </a:lnTo>
                  <a:lnTo>
                    <a:pt x="64300" y="97066"/>
                  </a:lnTo>
                  <a:lnTo>
                    <a:pt x="94272" y="83248"/>
                  </a:lnTo>
                  <a:lnTo>
                    <a:pt x="96304" y="80200"/>
                  </a:lnTo>
                  <a:lnTo>
                    <a:pt x="96304" y="68008"/>
                  </a:lnTo>
                  <a:close/>
                </a:path>
              </a:pathLst>
            </a:custGeom>
            <a:solidFill>
              <a:srgbClr val="000000"/>
            </a:solidFill>
          </p:spPr>
          <p:txBody>
            <a:bodyPr wrap="square" lIns="0" tIns="0" rIns="0" bIns="0" rtlCol="0"/>
            <a:lstStyle/>
            <a:p>
              <a:endParaRPr sz="1154"/>
            </a:p>
          </p:txBody>
        </p:sp>
        <p:pic>
          <p:nvPicPr>
            <p:cNvPr id="28" name="object 28"/>
            <p:cNvPicPr/>
            <p:nvPr/>
          </p:nvPicPr>
          <p:blipFill>
            <a:blip r:embed="rId14" cstate="print"/>
            <a:stretch>
              <a:fillRect/>
            </a:stretch>
          </p:blipFill>
          <p:spPr>
            <a:xfrm>
              <a:off x="12531852" y="4034885"/>
              <a:ext cx="1207102" cy="123634"/>
            </a:xfrm>
            <a:prstGeom prst="rect">
              <a:avLst/>
            </a:prstGeom>
          </p:spPr>
        </p:pic>
        <p:sp>
          <p:nvSpPr>
            <p:cNvPr id="29" name="object 29"/>
            <p:cNvSpPr/>
            <p:nvPr/>
          </p:nvSpPr>
          <p:spPr>
            <a:xfrm>
              <a:off x="13757135" y="4035552"/>
              <a:ext cx="55244" cy="96520"/>
            </a:xfrm>
            <a:custGeom>
              <a:avLst/>
              <a:gdLst/>
              <a:ahLst/>
              <a:cxnLst/>
              <a:rect l="l" t="t" r="r" b="b"/>
              <a:pathLst>
                <a:path w="55244" h="96520">
                  <a:moveTo>
                    <a:pt x="18300" y="0"/>
                  </a:moveTo>
                  <a:lnTo>
                    <a:pt x="0" y="0"/>
                  </a:lnTo>
                  <a:lnTo>
                    <a:pt x="0" y="96012"/>
                  </a:lnTo>
                  <a:lnTo>
                    <a:pt x="18300" y="96012"/>
                  </a:lnTo>
                  <a:lnTo>
                    <a:pt x="18300" y="0"/>
                  </a:lnTo>
                  <a:close/>
                </a:path>
                <a:path w="55244" h="96520">
                  <a:moveTo>
                    <a:pt x="54864" y="0"/>
                  </a:moveTo>
                  <a:lnTo>
                    <a:pt x="36588" y="0"/>
                  </a:lnTo>
                  <a:lnTo>
                    <a:pt x="36588" y="96012"/>
                  </a:lnTo>
                  <a:lnTo>
                    <a:pt x="54864" y="96012"/>
                  </a:lnTo>
                  <a:lnTo>
                    <a:pt x="54864" y="0"/>
                  </a:lnTo>
                  <a:close/>
                </a:path>
              </a:pathLst>
            </a:custGeom>
            <a:solidFill>
              <a:srgbClr val="000000"/>
            </a:solidFill>
          </p:spPr>
          <p:txBody>
            <a:bodyPr wrap="square" lIns="0" tIns="0" rIns="0" bIns="0" rtlCol="0"/>
            <a:lstStyle/>
            <a:p>
              <a:endParaRPr sz="1154"/>
            </a:p>
          </p:txBody>
        </p:sp>
      </p:grpSp>
      <p:pic>
        <p:nvPicPr>
          <p:cNvPr id="30" name="object 30"/>
          <p:cNvPicPr/>
          <p:nvPr/>
        </p:nvPicPr>
        <p:blipFill>
          <a:blip r:embed="rId15" cstate="print"/>
          <a:stretch>
            <a:fillRect/>
          </a:stretch>
        </p:blipFill>
        <p:spPr>
          <a:xfrm>
            <a:off x="10134258" y="2588121"/>
            <a:ext cx="261207" cy="62247"/>
          </a:xfrm>
          <a:prstGeom prst="rect">
            <a:avLst/>
          </a:prstGeom>
        </p:spPr>
      </p:pic>
      <p:grpSp>
        <p:nvGrpSpPr>
          <p:cNvPr id="31" name="object 31"/>
          <p:cNvGrpSpPr/>
          <p:nvPr/>
        </p:nvGrpSpPr>
        <p:grpSpPr>
          <a:xfrm>
            <a:off x="1953650" y="2918539"/>
            <a:ext cx="223170" cy="79413"/>
            <a:chOff x="1103852" y="4550759"/>
            <a:chExt cx="347980" cy="123825"/>
          </a:xfrm>
        </p:grpSpPr>
        <p:sp>
          <p:nvSpPr>
            <p:cNvPr id="32" name="object 32"/>
            <p:cNvSpPr/>
            <p:nvPr/>
          </p:nvSpPr>
          <p:spPr>
            <a:xfrm>
              <a:off x="1103845" y="4551210"/>
              <a:ext cx="93345" cy="123189"/>
            </a:xfrm>
            <a:custGeom>
              <a:avLst/>
              <a:gdLst/>
              <a:ahLst/>
              <a:cxnLst/>
              <a:rect l="l" t="t" r="r" b="b"/>
              <a:pathLst>
                <a:path w="93344" h="123189">
                  <a:moveTo>
                    <a:pt x="93052" y="101600"/>
                  </a:moveTo>
                  <a:lnTo>
                    <a:pt x="24472" y="101600"/>
                  </a:lnTo>
                  <a:lnTo>
                    <a:pt x="24472" y="68580"/>
                  </a:lnTo>
                  <a:lnTo>
                    <a:pt x="85432" y="68580"/>
                  </a:lnTo>
                  <a:lnTo>
                    <a:pt x="85432" y="48260"/>
                  </a:lnTo>
                  <a:lnTo>
                    <a:pt x="24472" y="48260"/>
                  </a:lnTo>
                  <a:lnTo>
                    <a:pt x="24472" y="21590"/>
                  </a:lnTo>
                  <a:lnTo>
                    <a:pt x="90004" y="21590"/>
                  </a:lnTo>
                  <a:lnTo>
                    <a:pt x="90004" y="0"/>
                  </a:lnTo>
                  <a:lnTo>
                    <a:pt x="0" y="0"/>
                  </a:lnTo>
                  <a:lnTo>
                    <a:pt x="0" y="21590"/>
                  </a:lnTo>
                  <a:lnTo>
                    <a:pt x="0" y="48260"/>
                  </a:lnTo>
                  <a:lnTo>
                    <a:pt x="0" y="68580"/>
                  </a:lnTo>
                  <a:lnTo>
                    <a:pt x="0" y="101600"/>
                  </a:lnTo>
                  <a:lnTo>
                    <a:pt x="0" y="123190"/>
                  </a:lnTo>
                  <a:lnTo>
                    <a:pt x="93052" y="123190"/>
                  </a:lnTo>
                  <a:lnTo>
                    <a:pt x="93052" y="101600"/>
                  </a:lnTo>
                  <a:close/>
                </a:path>
              </a:pathLst>
            </a:custGeom>
            <a:solidFill>
              <a:srgbClr val="000000"/>
            </a:solidFill>
          </p:spPr>
          <p:txBody>
            <a:bodyPr wrap="square" lIns="0" tIns="0" rIns="0" bIns="0" rtlCol="0"/>
            <a:lstStyle/>
            <a:p>
              <a:endParaRPr sz="1154"/>
            </a:p>
          </p:txBody>
        </p:sp>
        <p:pic>
          <p:nvPicPr>
            <p:cNvPr id="33" name="object 33"/>
            <p:cNvPicPr/>
            <p:nvPr/>
          </p:nvPicPr>
          <p:blipFill>
            <a:blip r:embed="rId16" cstate="print"/>
            <a:stretch>
              <a:fillRect/>
            </a:stretch>
          </p:blipFill>
          <p:spPr>
            <a:xfrm>
              <a:off x="1216723" y="4550759"/>
              <a:ext cx="234981" cy="123634"/>
            </a:xfrm>
            <a:prstGeom prst="rect">
              <a:avLst/>
            </a:prstGeom>
          </p:spPr>
        </p:pic>
      </p:grpSp>
      <p:sp>
        <p:nvSpPr>
          <p:cNvPr id="34" name="object 34"/>
          <p:cNvSpPr/>
          <p:nvPr/>
        </p:nvSpPr>
        <p:spPr>
          <a:xfrm>
            <a:off x="1507526" y="3199477"/>
            <a:ext cx="80227" cy="54978"/>
          </a:xfrm>
          <a:custGeom>
            <a:avLst/>
            <a:gdLst/>
            <a:ahLst/>
            <a:cxnLst/>
            <a:rect l="l" t="t" r="r" b="b"/>
            <a:pathLst>
              <a:path w="125095" h="85725">
                <a:moveTo>
                  <a:pt x="51917" y="0"/>
                </a:moveTo>
                <a:lnTo>
                  <a:pt x="0" y="0"/>
                </a:lnTo>
                <a:lnTo>
                  <a:pt x="0" y="10668"/>
                </a:lnTo>
                <a:lnTo>
                  <a:pt x="19812" y="10668"/>
                </a:lnTo>
                <a:lnTo>
                  <a:pt x="19812" y="76301"/>
                </a:lnTo>
                <a:lnTo>
                  <a:pt x="0" y="76301"/>
                </a:lnTo>
                <a:lnTo>
                  <a:pt x="0" y="85534"/>
                </a:lnTo>
                <a:lnTo>
                  <a:pt x="51917" y="85534"/>
                </a:lnTo>
                <a:lnTo>
                  <a:pt x="51917" y="76301"/>
                </a:lnTo>
                <a:lnTo>
                  <a:pt x="32105" y="76301"/>
                </a:lnTo>
                <a:lnTo>
                  <a:pt x="32105" y="10668"/>
                </a:lnTo>
                <a:lnTo>
                  <a:pt x="51917" y="10668"/>
                </a:lnTo>
                <a:lnTo>
                  <a:pt x="51917" y="0"/>
                </a:lnTo>
                <a:close/>
              </a:path>
              <a:path w="125095" h="85725">
                <a:moveTo>
                  <a:pt x="125069" y="35153"/>
                </a:moveTo>
                <a:lnTo>
                  <a:pt x="123545" y="29057"/>
                </a:lnTo>
                <a:lnTo>
                  <a:pt x="120497" y="24485"/>
                </a:lnTo>
                <a:lnTo>
                  <a:pt x="111353" y="18389"/>
                </a:lnTo>
                <a:lnTo>
                  <a:pt x="102209" y="18389"/>
                </a:lnTo>
                <a:lnTo>
                  <a:pt x="100685" y="19913"/>
                </a:lnTo>
                <a:lnTo>
                  <a:pt x="96113" y="19913"/>
                </a:lnTo>
                <a:lnTo>
                  <a:pt x="93065" y="22961"/>
                </a:lnTo>
                <a:lnTo>
                  <a:pt x="90017" y="22961"/>
                </a:lnTo>
                <a:lnTo>
                  <a:pt x="88493" y="24485"/>
                </a:lnTo>
                <a:lnTo>
                  <a:pt x="86880" y="26009"/>
                </a:lnTo>
                <a:lnTo>
                  <a:pt x="85356" y="29057"/>
                </a:lnTo>
                <a:lnTo>
                  <a:pt x="83832" y="30581"/>
                </a:lnTo>
                <a:lnTo>
                  <a:pt x="82308" y="19913"/>
                </a:lnTo>
                <a:lnTo>
                  <a:pt x="73164" y="19913"/>
                </a:lnTo>
                <a:lnTo>
                  <a:pt x="73164" y="85534"/>
                </a:lnTo>
                <a:lnTo>
                  <a:pt x="83832" y="85534"/>
                </a:lnTo>
                <a:lnTo>
                  <a:pt x="83832" y="42773"/>
                </a:lnTo>
                <a:lnTo>
                  <a:pt x="85356" y="39725"/>
                </a:lnTo>
                <a:lnTo>
                  <a:pt x="88493" y="38201"/>
                </a:lnTo>
                <a:lnTo>
                  <a:pt x="90017" y="35153"/>
                </a:lnTo>
                <a:lnTo>
                  <a:pt x="93065" y="32105"/>
                </a:lnTo>
                <a:lnTo>
                  <a:pt x="94589" y="32105"/>
                </a:lnTo>
                <a:lnTo>
                  <a:pt x="96113" y="30581"/>
                </a:lnTo>
                <a:lnTo>
                  <a:pt x="97637" y="30581"/>
                </a:lnTo>
                <a:lnTo>
                  <a:pt x="99161" y="29057"/>
                </a:lnTo>
                <a:lnTo>
                  <a:pt x="106781" y="29057"/>
                </a:lnTo>
                <a:lnTo>
                  <a:pt x="109829" y="30581"/>
                </a:lnTo>
                <a:lnTo>
                  <a:pt x="111353" y="32105"/>
                </a:lnTo>
                <a:lnTo>
                  <a:pt x="114401" y="38201"/>
                </a:lnTo>
                <a:lnTo>
                  <a:pt x="114401" y="85534"/>
                </a:lnTo>
                <a:lnTo>
                  <a:pt x="125069" y="85534"/>
                </a:lnTo>
                <a:lnTo>
                  <a:pt x="125069" y="35153"/>
                </a:lnTo>
                <a:close/>
              </a:path>
            </a:pathLst>
          </a:custGeom>
          <a:solidFill>
            <a:srgbClr val="2F3F9E"/>
          </a:solidFill>
        </p:spPr>
        <p:txBody>
          <a:bodyPr wrap="square" lIns="0" tIns="0" rIns="0" bIns="0" rtlCol="0"/>
          <a:lstStyle/>
          <a:p>
            <a:endParaRPr sz="1154"/>
          </a:p>
        </p:txBody>
      </p:sp>
      <p:grpSp>
        <p:nvGrpSpPr>
          <p:cNvPr id="35" name="object 35"/>
          <p:cNvGrpSpPr/>
          <p:nvPr/>
        </p:nvGrpSpPr>
        <p:grpSpPr>
          <a:xfrm>
            <a:off x="1656218" y="3194549"/>
            <a:ext cx="158825" cy="77376"/>
            <a:chOff x="640079" y="4981130"/>
            <a:chExt cx="247650" cy="120650"/>
          </a:xfrm>
        </p:grpSpPr>
        <p:sp>
          <p:nvSpPr>
            <p:cNvPr id="36" name="object 36"/>
            <p:cNvSpPr/>
            <p:nvPr/>
          </p:nvSpPr>
          <p:spPr>
            <a:xfrm>
              <a:off x="640067" y="498113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7" name="object 37"/>
            <p:cNvPicPr/>
            <p:nvPr/>
          </p:nvPicPr>
          <p:blipFill>
            <a:blip r:embed="rId17" cstate="print"/>
            <a:stretch>
              <a:fillRect/>
            </a:stretch>
          </p:blipFill>
          <p:spPr>
            <a:xfrm>
              <a:off x="699516" y="4988813"/>
              <a:ext cx="129730" cy="85534"/>
            </a:xfrm>
            <a:prstGeom prst="rect">
              <a:avLst/>
            </a:prstGeom>
          </p:spPr>
        </p:pic>
        <p:sp>
          <p:nvSpPr>
            <p:cNvPr id="38" name="object 38"/>
            <p:cNvSpPr/>
            <p:nvPr/>
          </p:nvSpPr>
          <p:spPr>
            <a:xfrm>
              <a:off x="855154" y="498113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9" name="object 39"/>
          <p:cNvSpPr/>
          <p:nvPr/>
        </p:nvSpPr>
        <p:spPr>
          <a:xfrm>
            <a:off x="1846992" y="3211267"/>
            <a:ext cx="13032" cy="44390"/>
          </a:xfrm>
          <a:custGeom>
            <a:avLst/>
            <a:gdLst/>
            <a:ahLst/>
            <a:cxnLst/>
            <a:rect l="l" t="t" r="r" b="b"/>
            <a:pathLst>
              <a:path w="20319" h="69214">
                <a:moveTo>
                  <a:pt x="12287" y="1524"/>
                </a:moveTo>
                <a:lnTo>
                  <a:pt x="6096" y="1524"/>
                </a:lnTo>
                <a:lnTo>
                  <a:pt x="7620" y="0"/>
                </a:lnTo>
                <a:lnTo>
                  <a:pt x="10763" y="0"/>
                </a:lnTo>
                <a:lnTo>
                  <a:pt x="12287" y="1524"/>
                </a:lnTo>
                <a:close/>
              </a:path>
              <a:path w="20319" h="69214">
                <a:moveTo>
                  <a:pt x="13811" y="19812"/>
                </a:moveTo>
                <a:lnTo>
                  <a:pt x="4572" y="19812"/>
                </a:lnTo>
                <a:lnTo>
                  <a:pt x="0" y="15240"/>
                </a:lnTo>
                <a:lnTo>
                  <a:pt x="0" y="6096"/>
                </a:lnTo>
                <a:lnTo>
                  <a:pt x="4572" y="1524"/>
                </a:lnTo>
                <a:lnTo>
                  <a:pt x="13811" y="1524"/>
                </a:lnTo>
                <a:lnTo>
                  <a:pt x="15335" y="3048"/>
                </a:lnTo>
                <a:lnTo>
                  <a:pt x="16859" y="3048"/>
                </a:lnTo>
                <a:lnTo>
                  <a:pt x="16859" y="4572"/>
                </a:lnTo>
                <a:lnTo>
                  <a:pt x="18383" y="6096"/>
                </a:lnTo>
                <a:lnTo>
                  <a:pt x="18383" y="7620"/>
                </a:lnTo>
                <a:lnTo>
                  <a:pt x="19907" y="7620"/>
                </a:lnTo>
                <a:lnTo>
                  <a:pt x="19907" y="13716"/>
                </a:lnTo>
                <a:lnTo>
                  <a:pt x="16859" y="16764"/>
                </a:lnTo>
                <a:lnTo>
                  <a:pt x="16859" y="18288"/>
                </a:lnTo>
                <a:lnTo>
                  <a:pt x="15335" y="18288"/>
                </a:lnTo>
                <a:lnTo>
                  <a:pt x="13811" y="19812"/>
                </a:lnTo>
                <a:close/>
              </a:path>
              <a:path w="20319" h="69214">
                <a:moveTo>
                  <a:pt x="10763" y="21336"/>
                </a:moveTo>
                <a:lnTo>
                  <a:pt x="7620" y="21336"/>
                </a:lnTo>
                <a:lnTo>
                  <a:pt x="6096" y="19812"/>
                </a:lnTo>
                <a:lnTo>
                  <a:pt x="12287" y="19812"/>
                </a:lnTo>
                <a:lnTo>
                  <a:pt x="10763" y="21336"/>
                </a:lnTo>
                <a:close/>
              </a:path>
              <a:path w="20319" h="69214">
                <a:moveTo>
                  <a:pt x="13811" y="50292"/>
                </a:moveTo>
                <a:lnTo>
                  <a:pt x="4572" y="50292"/>
                </a:lnTo>
                <a:lnTo>
                  <a:pt x="6096" y="48768"/>
                </a:lnTo>
                <a:lnTo>
                  <a:pt x="13811" y="48768"/>
                </a:lnTo>
                <a:lnTo>
                  <a:pt x="13811" y="50292"/>
                </a:lnTo>
                <a:close/>
              </a:path>
              <a:path w="20319" h="69214">
                <a:moveTo>
                  <a:pt x="18383" y="64103"/>
                </a:moveTo>
                <a:lnTo>
                  <a:pt x="0" y="64103"/>
                </a:lnTo>
                <a:lnTo>
                  <a:pt x="0" y="53340"/>
                </a:lnTo>
                <a:lnTo>
                  <a:pt x="1524" y="51816"/>
                </a:lnTo>
                <a:lnTo>
                  <a:pt x="3048" y="51816"/>
                </a:lnTo>
                <a:lnTo>
                  <a:pt x="3048" y="50292"/>
                </a:lnTo>
                <a:lnTo>
                  <a:pt x="15335" y="50292"/>
                </a:lnTo>
                <a:lnTo>
                  <a:pt x="18383" y="53340"/>
                </a:lnTo>
                <a:lnTo>
                  <a:pt x="18383" y="54864"/>
                </a:lnTo>
                <a:lnTo>
                  <a:pt x="19907" y="56388"/>
                </a:lnTo>
                <a:lnTo>
                  <a:pt x="19907" y="60960"/>
                </a:lnTo>
                <a:lnTo>
                  <a:pt x="18383" y="62579"/>
                </a:lnTo>
                <a:lnTo>
                  <a:pt x="18383" y="64103"/>
                </a:lnTo>
                <a:close/>
              </a:path>
              <a:path w="20319" h="69214">
                <a:moveTo>
                  <a:pt x="15335" y="67151"/>
                </a:moveTo>
                <a:lnTo>
                  <a:pt x="3048" y="67151"/>
                </a:lnTo>
                <a:lnTo>
                  <a:pt x="3048" y="65627"/>
                </a:lnTo>
                <a:lnTo>
                  <a:pt x="1524" y="64103"/>
                </a:lnTo>
                <a:lnTo>
                  <a:pt x="16859" y="64103"/>
                </a:lnTo>
                <a:lnTo>
                  <a:pt x="16859" y="65627"/>
                </a:lnTo>
                <a:lnTo>
                  <a:pt x="15335" y="67151"/>
                </a:lnTo>
                <a:close/>
              </a:path>
              <a:path w="20319" h="69214">
                <a:moveTo>
                  <a:pt x="12287" y="68675"/>
                </a:moveTo>
                <a:lnTo>
                  <a:pt x="6096" y="68675"/>
                </a:lnTo>
                <a:lnTo>
                  <a:pt x="6096" y="67151"/>
                </a:lnTo>
                <a:lnTo>
                  <a:pt x="13811" y="67151"/>
                </a:lnTo>
                <a:lnTo>
                  <a:pt x="12287" y="68675"/>
                </a:lnTo>
                <a:close/>
              </a:path>
            </a:pathLst>
          </a:custGeom>
          <a:solidFill>
            <a:srgbClr val="2F3F9E"/>
          </a:solidFill>
        </p:spPr>
        <p:txBody>
          <a:bodyPr wrap="square" lIns="0" tIns="0" rIns="0" bIns="0" rtlCol="0"/>
          <a:lstStyle/>
          <a:p>
            <a:endParaRPr sz="1154"/>
          </a:p>
        </p:txBody>
      </p:sp>
      <p:sp>
        <p:nvSpPr>
          <p:cNvPr id="40" name="object 40"/>
          <p:cNvSpPr/>
          <p:nvPr/>
        </p:nvSpPr>
        <p:spPr>
          <a:xfrm>
            <a:off x="1914554" y="3134908"/>
            <a:ext cx="8844132" cy="758697"/>
          </a:xfrm>
          <a:custGeom>
            <a:avLst/>
            <a:gdLst/>
            <a:ahLst/>
            <a:cxnLst/>
            <a:rect l="l" t="t" r="r" b="b"/>
            <a:pathLst>
              <a:path w="13790294" h="1183004">
                <a:moveTo>
                  <a:pt x="0" y="1167574"/>
                </a:moveTo>
                <a:lnTo>
                  <a:pt x="0" y="15239"/>
                </a:lnTo>
                <a:lnTo>
                  <a:pt x="0" y="12191"/>
                </a:lnTo>
                <a:lnTo>
                  <a:pt x="0" y="10668"/>
                </a:lnTo>
                <a:lnTo>
                  <a:pt x="1524" y="9143"/>
                </a:lnTo>
                <a:lnTo>
                  <a:pt x="1524" y="7620"/>
                </a:lnTo>
                <a:lnTo>
                  <a:pt x="3048" y="6095"/>
                </a:lnTo>
                <a:lnTo>
                  <a:pt x="4572" y="4572"/>
                </a:lnTo>
                <a:lnTo>
                  <a:pt x="6096" y="3047"/>
                </a:lnTo>
                <a:lnTo>
                  <a:pt x="7620" y="1524"/>
                </a:lnTo>
                <a:lnTo>
                  <a:pt x="9144" y="1524"/>
                </a:lnTo>
                <a:lnTo>
                  <a:pt x="10668" y="1524"/>
                </a:lnTo>
                <a:lnTo>
                  <a:pt x="12192" y="0"/>
                </a:lnTo>
                <a:lnTo>
                  <a:pt x="13716" y="0"/>
                </a:lnTo>
                <a:lnTo>
                  <a:pt x="13776197" y="0"/>
                </a:lnTo>
                <a:lnTo>
                  <a:pt x="13777721" y="0"/>
                </a:lnTo>
                <a:lnTo>
                  <a:pt x="13779246" y="1524"/>
                </a:lnTo>
                <a:lnTo>
                  <a:pt x="13780770" y="1524"/>
                </a:lnTo>
                <a:lnTo>
                  <a:pt x="13783817" y="1524"/>
                </a:lnTo>
                <a:lnTo>
                  <a:pt x="13785342" y="3047"/>
                </a:lnTo>
                <a:lnTo>
                  <a:pt x="13785342" y="4572"/>
                </a:lnTo>
                <a:lnTo>
                  <a:pt x="13786865" y="6095"/>
                </a:lnTo>
                <a:lnTo>
                  <a:pt x="13788389" y="7620"/>
                </a:lnTo>
                <a:lnTo>
                  <a:pt x="13789914" y="9143"/>
                </a:lnTo>
                <a:lnTo>
                  <a:pt x="13789914" y="10668"/>
                </a:lnTo>
                <a:lnTo>
                  <a:pt x="13789914" y="1173670"/>
                </a:lnTo>
                <a:lnTo>
                  <a:pt x="13788389" y="1175194"/>
                </a:lnTo>
                <a:lnTo>
                  <a:pt x="13786865" y="1176718"/>
                </a:lnTo>
                <a:lnTo>
                  <a:pt x="13785342" y="1178242"/>
                </a:lnTo>
                <a:lnTo>
                  <a:pt x="13785342" y="1179766"/>
                </a:lnTo>
                <a:lnTo>
                  <a:pt x="13783817" y="1181290"/>
                </a:lnTo>
                <a:lnTo>
                  <a:pt x="13780770" y="1181290"/>
                </a:lnTo>
                <a:lnTo>
                  <a:pt x="13779246" y="1182814"/>
                </a:lnTo>
                <a:lnTo>
                  <a:pt x="13777721" y="1182814"/>
                </a:lnTo>
                <a:lnTo>
                  <a:pt x="13776197" y="1182814"/>
                </a:lnTo>
                <a:lnTo>
                  <a:pt x="13716" y="1182814"/>
                </a:lnTo>
                <a:lnTo>
                  <a:pt x="12192" y="1182814"/>
                </a:lnTo>
                <a:lnTo>
                  <a:pt x="10668" y="1182814"/>
                </a:lnTo>
                <a:lnTo>
                  <a:pt x="9144" y="1181290"/>
                </a:lnTo>
                <a:lnTo>
                  <a:pt x="7620" y="1181290"/>
                </a:lnTo>
                <a:lnTo>
                  <a:pt x="6096" y="1179766"/>
                </a:lnTo>
                <a:lnTo>
                  <a:pt x="4572" y="1178242"/>
                </a:lnTo>
                <a:lnTo>
                  <a:pt x="3048" y="1176718"/>
                </a:lnTo>
                <a:lnTo>
                  <a:pt x="1524" y="1175194"/>
                </a:lnTo>
                <a:lnTo>
                  <a:pt x="1524" y="1173670"/>
                </a:lnTo>
                <a:lnTo>
                  <a:pt x="0" y="1172146"/>
                </a:lnTo>
                <a:lnTo>
                  <a:pt x="0" y="1170622"/>
                </a:lnTo>
                <a:lnTo>
                  <a:pt x="0" y="1167574"/>
                </a:lnTo>
                <a:close/>
              </a:path>
            </a:pathLst>
          </a:custGeom>
          <a:ln w="10677">
            <a:solidFill>
              <a:srgbClr val="CFCFCF"/>
            </a:solidFill>
          </a:ln>
        </p:spPr>
        <p:txBody>
          <a:bodyPr wrap="square" lIns="0" tIns="0" rIns="0" bIns="0" rtlCol="0"/>
          <a:lstStyle/>
          <a:p>
            <a:endParaRPr sz="1154"/>
          </a:p>
        </p:txBody>
      </p:sp>
      <p:pic>
        <p:nvPicPr>
          <p:cNvPr id="41" name="object 41"/>
          <p:cNvPicPr/>
          <p:nvPr/>
        </p:nvPicPr>
        <p:blipFill>
          <a:blip r:embed="rId18" cstate="print"/>
          <a:stretch>
            <a:fillRect/>
          </a:stretch>
        </p:blipFill>
        <p:spPr>
          <a:xfrm>
            <a:off x="1952672" y="803229"/>
            <a:ext cx="83200" cy="54795"/>
          </a:xfrm>
          <a:prstGeom prst="rect">
            <a:avLst/>
          </a:prstGeom>
        </p:spPr>
      </p:pic>
      <p:sp>
        <p:nvSpPr>
          <p:cNvPr id="42" name="object 42"/>
          <p:cNvSpPr/>
          <p:nvPr/>
        </p:nvSpPr>
        <p:spPr>
          <a:xfrm>
            <a:off x="3029936" y="802252"/>
            <a:ext cx="39502" cy="55793"/>
          </a:xfrm>
          <a:custGeom>
            <a:avLst/>
            <a:gdLst/>
            <a:ahLst/>
            <a:cxnLst/>
            <a:rect l="l" t="t" r="r" b="b"/>
            <a:pathLst>
              <a:path w="61594" h="86994">
                <a:moveTo>
                  <a:pt x="39624" y="86963"/>
                </a:moveTo>
                <a:lnTo>
                  <a:pt x="21336"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672" y="3048"/>
                </a:lnTo>
                <a:lnTo>
                  <a:pt x="47244" y="4572"/>
                </a:lnTo>
                <a:lnTo>
                  <a:pt x="50292" y="6096"/>
                </a:lnTo>
                <a:lnTo>
                  <a:pt x="52324" y="9144"/>
                </a:lnTo>
                <a:lnTo>
                  <a:pt x="27432" y="9144"/>
                </a:lnTo>
                <a:lnTo>
                  <a:pt x="24384" y="10668"/>
                </a:lnTo>
                <a:lnTo>
                  <a:pt x="22860" y="12192"/>
                </a:lnTo>
                <a:lnTo>
                  <a:pt x="19812" y="13716"/>
                </a:lnTo>
                <a:lnTo>
                  <a:pt x="15240" y="18288"/>
                </a:lnTo>
                <a:lnTo>
                  <a:pt x="13716" y="21336"/>
                </a:lnTo>
                <a:lnTo>
                  <a:pt x="13716" y="24384"/>
                </a:lnTo>
                <a:lnTo>
                  <a:pt x="10668" y="33528"/>
                </a:lnTo>
                <a:lnTo>
                  <a:pt x="10668" y="51911"/>
                </a:lnTo>
                <a:lnTo>
                  <a:pt x="27300" y="51911"/>
                </a:lnTo>
                <a:lnTo>
                  <a:pt x="13716" y="62579"/>
                </a:lnTo>
                <a:lnTo>
                  <a:pt x="13716" y="64103"/>
                </a:lnTo>
                <a:lnTo>
                  <a:pt x="15240" y="67151"/>
                </a:lnTo>
                <a:lnTo>
                  <a:pt x="15240" y="68675"/>
                </a:lnTo>
                <a:lnTo>
                  <a:pt x="22860" y="76295"/>
                </a:lnTo>
                <a:lnTo>
                  <a:pt x="24384" y="76295"/>
                </a:lnTo>
                <a:lnTo>
                  <a:pt x="25908" y="77819"/>
                </a:lnTo>
                <a:lnTo>
                  <a:pt x="51308" y="77819"/>
                </a:lnTo>
                <a:lnTo>
                  <a:pt x="50292" y="79343"/>
                </a:lnTo>
                <a:lnTo>
                  <a:pt x="47244" y="82391"/>
                </a:lnTo>
                <a:lnTo>
                  <a:pt x="42672" y="83915"/>
                </a:lnTo>
                <a:lnTo>
                  <a:pt x="39624" y="86963"/>
                </a:lnTo>
                <a:close/>
              </a:path>
              <a:path w="61594" h="86994">
                <a:moveTo>
                  <a:pt x="27300" y="51911"/>
                </a:moveTo>
                <a:lnTo>
                  <a:pt x="10668" y="51911"/>
                </a:lnTo>
                <a:lnTo>
                  <a:pt x="47244" y="24384"/>
                </a:lnTo>
                <a:lnTo>
                  <a:pt x="45720" y="22860"/>
                </a:lnTo>
                <a:lnTo>
                  <a:pt x="45720" y="19812"/>
                </a:lnTo>
                <a:lnTo>
                  <a:pt x="44196" y="18288"/>
                </a:lnTo>
                <a:lnTo>
                  <a:pt x="44196" y="16764"/>
                </a:lnTo>
                <a:lnTo>
                  <a:pt x="39624" y="12192"/>
                </a:lnTo>
                <a:lnTo>
                  <a:pt x="38100" y="12192"/>
                </a:lnTo>
                <a:lnTo>
                  <a:pt x="36576" y="10668"/>
                </a:lnTo>
                <a:lnTo>
                  <a:pt x="35052" y="10668"/>
                </a:lnTo>
                <a:lnTo>
                  <a:pt x="32004" y="9144"/>
                </a:lnTo>
                <a:lnTo>
                  <a:pt x="52324" y="9144"/>
                </a:lnTo>
                <a:lnTo>
                  <a:pt x="53340" y="10668"/>
                </a:lnTo>
                <a:lnTo>
                  <a:pt x="54864" y="13716"/>
                </a:lnTo>
                <a:lnTo>
                  <a:pt x="57912" y="18288"/>
                </a:lnTo>
                <a:lnTo>
                  <a:pt x="59531" y="24384"/>
                </a:lnTo>
                <a:lnTo>
                  <a:pt x="61055" y="28956"/>
                </a:lnTo>
                <a:lnTo>
                  <a:pt x="61055" y="35052"/>
                </a:lnTo>
                <a:lnTo>
                  <a:pt x="48768" y="35052"/>
                </a:lnTo>
                <a:lnTo>
                  <a:pt x="27300" y="51911"/>
                </a:lnTo>
                <a:close/>
              </a:path>
              <a:path w="61594" h="86994">
                <a:moveTo>
                  <a:pt x="51308" y="77819"/>
                </a:moveTo>
                <a:lnTo>
                  <a:pt x="33528" y="77819"/>
                </a:lnTo>
                <a:lnTo>
                  <a:pt x="36576" y="76295"/>
                </a:lnTo>
                <a:lnTo>
                  <a:pt x="38100" y="74771"/>
                </a:lnTo>
                <a:lnTo>
                  <a:pt x="41148" y="74771"/>
                </a:lnTo>
                <a:lnTo>
                  <a:pt x="47244" y="62579"/>
                </a:lnTo>
                <a:lnTo>
                  <a:pt x="48768" y="58007"/>
                </a:lnTo>
                <a:lnTo>
                  <a:pt x="48768" y="54959"/>
                </a:lnTo>
                <a:lnTo>
                  <a:pt x="50292" y="50387"/>
                </a:lnTo>
                <a:lnTo>
                  <a:pt x="50292" y="41243"/>
                </a:lnTo>
                <a:lnTo>
                  <a:pt x="48768" y="39719"/>
                </a:lnTo>
                <a:lnTo>
                  <a:pt x="48768" y="35052"/>
                </a:lnTo>
                <a:lnTo>
                  <a:pt x="61055" y="35052"/>
                </a:lnTo>
                <a:lnTo>
                  <a:pt x="61055" y="56483"/>
                </a:lnTo>
                <a:lnTo>
                  <a:pt x="59531" y="61055"/>
                </a:lnTo>
                <a:lnTo>
                  <a:pt x="57912" y="67151"/>
                </a:lnTo>
                <a:lnTo>
                  <a:pt x="56388" y="71723"/>
                </a:lnTo>
                <a:lnTo>
                  <a:pt x="53340" y="74771"/>
                </a:lnTo>
                <a:lnTo>
                  <a:pt x="51308" y="77819"/>
                </a:lnTo>
                <a:close/>
              </a:path>
            </a:pathLst>
          </a:custGeom>
          <a:solidFill>
            <a:srgbClr val="000000"/>
          </a:solidFill>
        </p:spPr>
        <p:txBody>
          <a:bodyPr wrap="square" lIns="0" tIns="0" rIns="0" bIns="0" rtlCol="0"/>
          <a:lstStyle/>
          <a:p>
            <a:endParaRPr sz="1154"/>
          </a:p>
        </p:txBody>
      </p:sp>
      <p:grpSp>
        <p:nvGrpSpPr>
          <p:cNvPr id="43" name="object 43"/>
          <p:cNvGrpSpPr/>
          <p:nvPr/>
        </p:nvGrpSpPr>
        <p:grpSpPr>
          <a:xfrm>
            <a:off x="1949741" y="905976"/>
            <a:ext cx="458150" cy="56200"/>
            <a:chOff x="1097756" y="1412652"/>
            <a:chExt cx="714375" cy="87630"/>
          </a:xfrm>
        </p:grpSpPr>
        <p:pic>
          <p:nvPicPr>
            <p:cNvPr id="44" name="object 44"/>
            <p:cNvPicPr/>
            <p:nvPr/>
          </p:nvPicPr>
          <p:blipFill>
            <a:blip r:embed="rId19" cstate="print"/>
            <a:stretch>
              <a:fillRect/>
            </a:stretch>
          </p:blipFill>
          <p:spPr>
            <a:xfrm>
              <a:off x="1097756" y="1412652"/>
              <a:ext cx="350900" cy="87058"/>
            </a:xfrm>
            <a:prstGeom prst="rect">
              <a:avLst/>
            </a:prstGeom>
          </p:spPr>
        </p:pic>
        <p:pic>
          <p:nvPicPr>
            <p:cNvPr id="45" name="object 45"/>
            <p:cNvPicPr/>
            <p:nvPr/>
          </p:nvPicPr>
          <p:blipFill>
            <a:blip r:embed="rId20" cstate="print"/>
            <a:stretch>
              <a:fillRect/>
            </a:stretch>
          </p:blipFill>
          <p:spPr>
            <a:xfrm>
              <a:off x="1470088" y="1414176"/>
              <a:ext cx="272986" cy="85629"/>
            </a:xfrm>
            <a:prstGeom prst="rect">
              <a:avLst/>
            </a:prstGeom>
          </p:spPr>
        </p:pic>
        <p:sp>
          <p:nvSpPr>
            <p:cNvPr id="46" name="object 46"/>
            <p:cNvSpPr/>
            <p:nvPr/>
          </p:nvSpPr>
          <p:spPr>
            <a:xfrm>
              <a:off x="1762982" y="1414271"/>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grpSp>
      <p:sp>
        <p:nvSpPr>
          <p:cNvPr id="47" name="object 47"/>
          <p:cNvSpPr/>
          <p:nvPr/>
        </p:nvSpPr>
        <p:spPr>
          <a:xfrm>
            <a:off x="3029936" y="905976"/>
            <a:ext cx="39502" cy="56200"/>
          </a:xfrm>
          <a:custGeom>
            <a:avLst/>
            <a:gdLst/>
            <a:ahLst/>
            <a:cxnLst/>
            <a:rect l="l" t="t" r="r" b="b"/>
            <a:pathLst>
              <a:path w="61594" h="87630">
                <a:moveTo>
                  <a:pt x="39624" y="87058"/>
                </a:moveTo>
                <a:lnTo>
                  <a:pt x="21336" y="87058"/>
                </a:lnTo>
                <a:lnTo>
                  <a:pt x="16764" y="85534"/>
                </a:lnTo>
                <a:lnTo>
                  <a:pt x="0" y="58007"/>
                </a:lnTo>
                <a:lnTo>
                  <a:pt x="0" y="32099"/>
                </a:lnTo>
                <a:lnTo>
                  <a:pt x="1524" y="26003"/>
                </a:lnTo>
                <a:lnTo>
                  <a:pt x="4572" y="16859"/>
                </a:lnTo>
                <a:lnTo>
                  <a:pt x="7620" y="12287"/>
                </a:lnTo>
                <a:lnTo>
                  <a:pt x="9144" y="9239"/>
                </a:lnTo>
                <a:lnTo>
                  <a:pt x="13716" y="6191"/>
                </a:lnTo>
                <a:lnTo>
                  <a:pt x="16764" y="3048"/>
                </a:lnTo>
                <a:lnTo>
                  <a:pt x="25908" y="0"/>
                </a:lnTo>
                <a:lnTo>
                  <a:pt x="35052" y="0"/>
                </a:lnTo>
                <a:lnTo>
                  <a:pt x="39624" y="1524"/>
                </a:lnTo>
                <a:lnTo>
                  <a:pt x="42672" y="3048"/>
                </a:lnTo>
                <a:lnTo>
                  <a:pt x="47244" y="4667"/>
                </a:lnTo>
                <a:lnTo>
                  <a:pt x="51816" y="9239"/>
                </a:lnTo>
                <a:lnTo>
                  <a:pt x="27432" y="9239"/>
                </a:lnTo>
                <a:lnTo>
                  <a:pt x="24384" y="10763"/>
                </a:lnTo>
                <a:lnTo>
                  <a:pt x="22860" y="12287"/>
                </a:lnTo>
                <a:lnTo>
                  <a:pt x="19812" y="13811"/>
                </a:lnTo>
                <a:lnTo>
                  <a:pt x="15240" y="18383"/>
                </a:lnTo>
                <a:lnTo>
                  <a:pt x="13716" y="21431"/>
                </a:lnTo>
                <a:lnTo>
                  <a:pt x="13716" y="24479"/>
                </a:lnTo>
                <a:lnTo>
                  <a:pt x="10668" y="33623"/>
                </a:lnTo>
                <a:lnTo>
                  <a:pt x="10668" y="51911"/>
                </a:lnTo>
                <a:lnTo>
                  <a:pt x="27347" y="51911"/>
                </a:lnTo>
                <a:lnTo>
                  <a:pt x="13716" y="62579"/>
                </a:lnTo>
                <a:lnTo>
                  <a:pt x="13716" y="64103"/>
                </a:lnTo>
                <a:lnTo>
                  <a:pt x="15240" y="67246"/>
                </a:lnTo>
                <a:lnTo>
                  <a:pt x="15240" y="68770"/>
                </a:lnTo>
                <a:lnTo>
                  <a:pt x="22860" y="76390"/>
                </a:lnTo>
                <a:lnTo>
                  <a:pt x="24384" y="76390"/>
                </a:lnTo>
                <a:lnTo>
                  <a:pt x="25908" y="77914"/>
                </a:lnTo>
                <a:lnTo>
                  <a:pt x="51816" y="77914"/>
                </a:lnTo>
                <a:lnTo>
                  <a:pt x="47244" y="82486"/>
                </a:lnTo>
                <a:lnTo>
                  <a:pt x="42672" y="84010"/>
                </a:lnTo>
                <a:lnTo>
                  <a:pt x="39624" y="87058"/>
                </a:lnTo>
                <a:close/>
              </a:path>
              <a:path w="61594" h="87630">
                <a:moveTo>
                  <a:pt x="27347" y="51911"/>
                </a:moveTo>
                <a:lnTo>
                  <a:pt x="10668" y="51911"/>
                </a:lnTo>
                <a:lnTo>
                  <a:pt x="47244" y="24479"/>
                </a:lnTo>
                <a:lnTo>
                  <a:pt x="45720" y="22955"/>
                </a:lnTo>
                <a:lnTo>
                  <a:pt x="45720" y="21431"/>
                </a:lnTo>
                <a:lnTo>
                  <a:pt x="44196" y="18383"/>
                </a:lnTo>
                <a:lnTo>
                  <a:pt x="44196" y="16859"/>
                </a:lnTo>
                <a:lnTo>
                  <a:pt x="39624" y="12287"/>
                </a:lnTo>
                <a:lnTo>
                  <a:pt x="38100" y="12287"/>
                </a:lnTo>
                <a:lnTo>
                  <a:pt x="36576" y="10763"/>
                </a:lnTo>
                <a:lnTo>
                  <a:pt x="35052" y="10763"/>
                </a:lnTo>
                <a:lnTo>
                  <a:pt x="32004" y="9239"/>
                </a:lnTo>
                <a:lnTo>
                  <a:pt x="51816" y="9239"/>
                </a:lnTo>
                <a:lnTo>
                  <a:pt x="53340" y="10763"/>
                </a:lnTo>
                <a:lnTo>
                  <a:pt x="54864" y="13811"/>
                </a:lnTo>
                <a:lnTo>
                  <a:pt x="57912" y="18383"/>
                </a:lnTo>
                <a:lnTo>
                  <a:pt x="59531" y="24479"/>
                </a:lnTo>
                <a:lnTo>
                  <a:pt x="61055" y="30575"/>
                </a:lnTo>
                <a:lnTo>
                  <a:pt x="61055" y="35147"/>
                </a:lnTo>
                <a:lnTo>
                  <a:pt x="48768" y="35147"/>
                </a:lnTo>
                <a:lnTo>
                  <a:pt x="27347" y="51911"/>
                </a:lnTo>
                <a:close/>
              </a:path>
              <a:path w="61594" h="87630">
                <a:moveTo>
                  <a:pt x="51816" y="77914"/>
                </a:moveTo>
                <a:lnTo>
                  <a:pt x="36576" y="77914"/>
                </a:lnTo>
                <a:lnTo>
                  <a:pt x="38100" y="76390"/>
                </a:lnTo>
                <a:lnTo>
                  <a:pt x="41148" y="74866"/>
                </a:lnTo>
                <a:lnTo>
                  <a:pt x="42672" y="71818"/>
                </a:lnTo>
                <a:lnTo>
                  <a:pt x="44196" y="70294"/>
                </a:lnTo>
                <a:lnTo>
                  <a:pt x="45720" y="67246"/>
                </a:lnTo>
                <a:lnTo>
                  <a:pt x="47244" y="62579"/>
                </a:lnTo>
                <a:lnTo>
                  <a:pt x="48768" y="59531"/>
                </a:lnTo>
                <a:lnTo>
                  <a:pt x="48768" y="54959"/>
                </a:lnTo>
                <a:lnTo>
                  <a:pt x="50292" y="50387"/>
                </a:lnTo>
                <a:lnTo>
                  <a:pt x="50292" y="41243"/>
                </a:lnTo>
                <a:lnTo>
                  <a:pt x="48768" y="39719"/>
                </a:lnTo>
                <a:lnTo>
                  <a:pt x="48768" y="35147"/>
                </a:lnTo>
                <a:lnTo>
                  <a:pt x="61055" y="35147"/>
                </a:lnTo>
                <a:lnTo>
                  <a:pt x="61055" y="56483"/>
                </a:lnTo>
                <a:lnTo>
                  <a:pt x="59531" y="61055"/>
                </a:lnTo>
                <a:lnTo>
                  <a:pt x="57912" y="67246"/>
                </a:lnTo>
                <a:lnTo>
                  <a:pt x="56388" y="71818"/>
                </a:lnTo>
                <a:lnTo>
                  <a:pt x="53340" y="76390"/>
                </a:lnTo>
                <a:lnTo>
                  <a:pt x="51816" y="77914"/>
                </a:lnTo>
                <a:close/>
              </a:path>
            </a:pathLst>
          </a:custGeom>
          <a:solidFill>
            <a:srgbClr val="000000"/>
          </a:solidFill>
        </p:spPr>
        <p:txBody>
          <a:bodyPr wrap="square" lIns="0" tIns="0" rIns="0" bIns="0" rtlCol="0"/>
          <a:lstStyle/>
          <a:p>
            <a:endParaRPr sz="1154"/>
          </a:p>
        </p:txBody>
      </p:sp>
      <p:sp>
        <p:nvSpPr>
          <p:cNvPr id="48" name="object 48"/>
          <p:cNvSpPr/>
          <p:nvPr/>
        </p:nvSpPr>
        <p:spPr>
          <a:xfrm>
            <a:off x="1951691" y="1009763"/>
            <a:ext cx="368149" cy="57014"/>
          </a:xfrm>
          <a:custGeom>
            <a:avLst/>
            <a:gdLst/>
            <a:ahLst/>
            <a:cxnLst/>
            <a:rect l="l" t="t" r="r" b="b"/>
            <a:pathLst>
              <a:path w="574039" h="88900">
                <a:moveTo>
                  <a:pt x="56489" y="22860"/>
                </a:moveTo>
                <a:lnTo>
                  <a:pt x="54952" y="18288"/>
                </a:lnTo>
                <a:lnTo>
                  <a:pt x="51904" y="12192"/>
                </a:lnTo>
                <a:lnTo>
                  <a:pt x="50380" y="10668"/>
                </a:lnTo>
                <a:lnTo>
                  <a:pt x="47332" y="7620"/>
                </a:lnTo>
                <a:lnTo>
                  <a:pt x="44284" y="6096"/>
                </a:lnTo>
                <a:lnTo>
                  <a:pt x="44284" y="22860"/>
                </a:lnTo>
                <a:lnTo>
                  <a:pt x="44284" y="33629"/>
                </a:lnTo>
                <a:lnTo>
                  <a:pt x="42760" y="38201"/>
                </a:lnTo>
                <a:lnTo>
                  <a:pt x="38188" y="41249"/>
                </a:lnTo>
                <a:lnTo>
                  <a:pt x="35140" y="44297"/>
                </a:lnTo>
                <a:lnTo>
                  <a:pt x="29044" y="45821"/>
                </a:lnTo>
                <a:lnTo>
                  <a:pt x="12192" y="45821"/>
                </a:lnTo>
                <a:lnTo>
                  <a:pt x="12192" y="10668"/>
                </a:lnTo>
                <a:lnTo>
                  <a:pt x="30568" y="10668"/>
                </a:lnTo>
                <a:lnTo>
                  <a:pt x="35140" y="12192"/>
                </a:lnTo>
                <a:lnTo>
                  <a:pt x="38188" y="15240"/>
                </a:lnTo>
                <a:lnTo>
                  <a:pt x="42760" y="18288"/>
                </a:lnTo>
                <a:lnTo>
                  <a:pt x="44284" y="22860"/>
                </a:lnTo>
                <a:lnTo>
                  <a:pt x="44284" y="6096"/>
                </a:lnTo>
                <a:lnTo>
                  <a:pt x="39712" y="4572"/>
                </a:lnTo>
                <a:lnTo>
                  <a:pt x="36664" y="3048"/>
                </a:lnTo>
                <a:lnTo>
                  <a:pt x="32092" y="1524"/>
                </a:lnTo>
                <a:lnTo>
                  <a:pt x="0" y="1524"/>
                </a:lnTo>
                <a:lnTo>
                  <a:pt x="0" y="86969"/>
                </a:lnTo>
                <a:lnTo>
                  <a:pt x="12192" y="86969"/>
                </a:lnTo>
                <a:lnTo>
                  <a:pt x="12192" y="56489"/>
                </a:lnTo>
                <a:lnTo>
                  <a:pt x="29044" y="56489"/>
                </a:lnTo>
                <a:lnTo>
                  <a:pt x="42760" y="51917"/>
                </a:lnTo>
                <a:lnTo>
                  <a:pt x="45808" y="50393"/>
                </a:lnTo>
                <a:lnTo>
                  <a:pt x="48856" y="47345"/>
                </a:lnTo>
                <a:lnTo>
                  <a:pt x="49618" y="45821"/>
                </a:lnTo>
                <a:lnTo>
                  <a:pt x="50380" y="44297"/>
                </a:lnTo>
                <a:lnTo>
                  <a:pt x="53428" y="41249"/>
                </a:lnTo>
                <a:lnTo>
                  <a:pt x="54952" y="38201"/>
                </a:lnTo>
                <a:lnTo>
                  <a:pt x="54952" y="35153"/>
                </a:lnTo>
                <a:lnTo>
                  <a:pt x="56489" y="30480"/>
                </a:lnTo>
                <a:lnTo>
                  <a:pt x="56489" y="22860"/>
                </a:lnTo>
                <a:close/>
              </a:path>
              <a:path w="574039" h="88900">
                <a:moveTo>
                  <a:pt x="128206" y="76301"/>
                </a:moveTo>
                <a:lnTo>
                  <a:pt x="90004" y="76301"/>
                </a:lnTo>
                <a:lnTo>
                  <a:pt x="90004" y="1524"/>
                </a:lnTo>
                <a:lnTo>
                  <a:pt x="77812" y="1524"/>
                </a:lnTo>
                <a:lnTo>
                  <a:pt x="77812" y="86969"/>
                </a:lnTo>
                <a:lnTo>
                  <a:pt x="128206" y="86969"/>
                </a:lnTo>
                <a:lnTo>
                  <a:pt x="128206" y="76301"/>
                </a:lnTo>
                <a:close/>
              </a:path>
              <a:path w="574039" h="88900">
                <a:moveTo>
                  <a:pt x="209080" y="86969"/>
                </a:moveTo>
                <a:lnTo>
                  <a:pt x="203200" y="68681"/>
                </a:lnTo>
                <a:lnTo>
                  <a:pt x="199771" y="58013"/>
                </a:lnTo>
                <a:lnTo>
                  <a:pt x="187744" y="20548"/>
                </a:lnTo>
                <a:lnTo>
                  <a:pt x="187744" y="58013"/>
                </a:lnTo>
                <a:lnTo>
                  <a:pt x="158788" y="58013"/>
                </a:lnTo>
                <a:lnTo>
                  <a:pt x="172504" y="12192"/>
                </a:lnTo>
                <a:lnTo>
                  <a:pt x="187744" y="58013"/>
                </a:lnTo>
                <a:lnTo>
                  <a:pt x="187744" y="20548"/>
                </a:lnTo>
                <a:lnTo>
                  <a:pt x="185064" y="12192"/>
                </a:lnTo>
                <a:lnTo>
                  <a:pt x="181648" y="1524"/>
                </a:lnTo>
                <a:lnTo>
                  <a:pt x="164884" y="1524"/>
                </a:lnTo>
                <a:lnTo>
                  <a:pt x="137350" y="86969"/>
                </a:lnTo>
                <a:lnTo>
                  <a:pt x="149644" y="86969"/>
                </a:lnTo>
                <a:lnTo>
                  <a:pt x="155740" y="68681"/>
                </a:lnTo>
                <a:lnTo>
                  <a:pt x="190792" y="68681"/>
                </a:lnTo>
                <a:lnTo>
                  <a:pt x="196888" y="86969"/>
                </a:lnTo>
                <a:lnTo>
                  <a:pt x="209080" y="86969"/>
                </a:lnTo>
                <a:close/>
              </a:path>
              <a:path w="574039" h="88900">
                <a:moveTo>
                  <a:pt x="277660" y="1524"/>
                </a:moveTo>
                <a:lnTo>
                  <a:pt x="215074" y="1524"/>
                </a:lnTo>
                <a:lnTo>
                  <a:pt x="215074" y="12192"/>
                </a:lnTo>
                <a:lnTo>
                  <a:pt x="241084" y="12192"/>
                </a:lnTo>
                <a:lnTo>
                  <a:pt x="241084" y="86969"/>
                </a:lnTo>
                <a:lnTo>
                  <a:pt x="251752" y="86969"/>
                </a:lnTo>
                <a:lnTo>
                  <a:pt x="251752" y="12192"/>
                </a:lnTo>
                <a:lnTo>
                  <a:pt x="277660" y="12192"/>
                </a:lnTo>
                <a:lnTo>
                  <a:pt x="277660" y="1524"/>
                </a:lnTo>
                <a:close/>
              </a:path>
              <a:path w="574039" h="88900">
                <a:moveTo>
                  <a:pt x="344805" y="1524"/>
                </a:moveTo>
                <a:lnTo>
                  <a:pt x="295948" y="1524"/>
                </a:lnTo>
                <a:lnTo>
                  <a:pt x="295948" y="86969"/>
                </a:lnTo>
                <a:lnTo>
                  <a:pt x="308140" y="86969"/>
                </a:lnTo>
                <a:lnTo>
                  <a:pt x="308140" y="48768"/>
                </a:lnTo>
                <a:lnTo>
                  <a:pt x="343281" y="48768"/>
                </a:lnTo>
                <a:lnTo>
                  <a:pt x="343281" y="39624"/>
                </a:lnTo>
                <a:lnTo>
                  <a:pt x="308140" y="39624"/>
                </a:lnTo>
                <a:lnTo>
                  <a:pt x="308140" y="12192"/>
                </a:lnTo>
                <a:lnTo>
                  <a:pt x="344805" y="12192"/>
                </a:lnTo>
                <a:lnTo>
                  <a:pt x="344805" y="1524"/>
                </a:lnTo>
                <a:close/>
              </a:path>
              <a:path w="574039" h="88900">
                <a:moveTo>
                  <a:pt x="425665" y="30480"/>
                </a:moveTo>
                <a:lnTo>
                  <a:pt x="424141" y="25908"/>
                </a:lnTo>
                <a:lnTo>
                  <a:pt x="422617" y="19812"/>
                </a:lnTo>
                <a:lnTo>
                  <a:pt x="421093" y="15240"/>
                </a:lnTo>
                <a:lnTo>
                  <a:pt x="418045" y="12192"/>
                </a:lnTo>
                <a:lnTo>
                  <a:pt x="417029" y="10668"/>
                </a:lnTo>
                <a:lnTo>
                  <a:pt x="414997" y="7620"/>
                </a:lnTo>
                <a:lnTo>
                  <a:pt x="413473" y="6858"/>
                </a:lnTo>
                <a:lnTo>
                  <a:pt x="413473" y="30480"/>
                </a:lnTo>
                <a:lnTo>
                  <a:pt x="413473" y="58013"/>
                </a:lnTo>
                <a:lnTo>
                  <a:pt x="411949" y="61061"/>
                </a:lnTo>
                <a:lnTo>
                  <a:pt x="410425" y="65633"/>
                </a:lnTo>
                <a:lnTo>
                  <a:pt x="407377" y="71729"/>
                </a:lnTo>
                <a:lnTo>
                  <a:pt x="404329" y="73253"/>
                </a:lnTo>
                <a:lnTo>
                  <a:pt x="402805" y="74777"/>
                </a:lnTo>
                <a:lnTo>
                  <a:pt x="396709" y="77825"/>
                </a:lnTo>
                <a:lnTo>
                  <a:pt x="389089" y="77825"/>
                </a:lnTo>
                <a:lnTo>
                  <a:pt x="385953" y="76301"/>
                </a:lnTo>
                <a:lnTo>
                  <a:pt x="382905" y="74777"/>
                </a:lnTo>
                <a:lnTo>
                  <a:pt x="381381" y="73253"/>
                </a:lnTo>
                <a:lnTo>
                  <a:pt x="378333" y="71729"/>
                </a:lnTo>
                <a:lnTo>
                  <a:pt x="373761" y="62585"/>
                </a:lnTo>
                <a:lnTo>
                  <a:pt x="373761" y="58013"/>
                </a:lnTo>
                <a:lnTo>
                  <a:pt x="372237" y="53441"/>
                </a:lnTo>
                <a:lnTo>
                  <a:pt x="372237" y="35153"/>
                </a:lnTo>
                <a:lnTo>
                  <a:pt x="373761" y="30480"/>
                </a:lnTo>
                <a:lnTo>
                  <a:pt x="373761" y="27432"/>
                </a:lnTo>
                <a:lnTo>
                  <a:pt x="375285" y="22860"/>
                </a:lnTo>
                <a:lnTo>
                  <a:pt x="378333" y="16764"/>
                </a:lnTo>
                <a:lnTo>
                  <a:pt x="381381" y="15240"/>
                </a:lnTo>
                <a:lnTo>
                  <a:pt x="382905" y="13716"/>
                </a:lnTo>
                <a:lnTo>
                  <a:pt x="385953" y="12192"/>
                </a:lnTo>
                <a:lnTo>
                  <a:pt x="389089" y="10668"/>
                </a:lnTo>
                <a:lnTo>
                  <a:pt x="396709" y="10668"/>
                </a:lnTo>
                <a:lnTo>
                  <a:pt x="405853" y="15240"/>
                </a:lnTo>
                <a:lnTo>
                  <a:pt x="407377" y="16764"/>
                </a:lnTo>
                <a:lnTo>
                  <a:pt x="411949" y="25908"/>
                </a:lnTo>
                <a:lnTo>
                  <a:pt x="413473" y="30480"/>
                </a:lnTo>
                <a:lnTo>
                  <a:pt x="413473" y="6858"/>
                </a:lnTo>
                <a:lnTo>
                  <a:pt x="411949" y="6096"/>
                </a:lnTo>
                <a:lnTo>
                  <a:pt x="407377" y="3048"/>
                </a:lnTo>
                <a:lnTo>
                  <a:pt x="404329" y="1524"/>
                </a:lnTo>
                <a:lnTo>
                  <a:pt x="399757" y="0"/>
                </a:lnTo>
                <a:lnTo>
                  <a:pt x="389089" y="0"/>
                </a:lnTo>
                <a:lnTo>
                  <a:pt x="360045" y="36677"/>
                </a:lnTo>
                <a:lnTo>
                  <a:pt x="360045" y="58013"/>
                </a:lnTo>
                <a:lnTo>
                  <a:pt x="361569" y="62585"/>
                </a:lnTo>
                <a:lnTo>
                  <a:pt x="363093" y="68681"/>
                </a:lnTo>
                <a:lnTo>
                  <a:pt x="364617" y="73253"/>
                </a:lnTo>
                <a:lnTo>
                  <a:pt x="367665" y="76301"/>
                </a:lnTo>
                <a:lnTo>
                  <a:pt x="370713" y="80873"/>
                </a:lnTo>
                <a:lnTo>
                  <a:pt x="373761" y="82397"/>
                </a:lnTo>
                <a:lnTo>
                  <a:pt x="378333" y="85445"/>
                </a:lnTo>
                <a:lnTo>
                  <a:pt x="381381" y="86969"/>
                </a:lnTo>
                <a:lnTo>
                  <a:pt x="387565" y="88493"/>
                </a:lnTo>
                <a:lnTo>
                  <a:pt x="396709" y="88493"/>
                </a:lnTo>
                <a:lnTo>
                  <a:pt x="422617" y="64109"/>
                </a:lnTo>
                <a:lnTo>
                  <a:pt x="425665" y="58013"/>
                </a:lnTo>
                <a:lnTo>
                  <a:pt x="425665" y="30480"/>
                </a:lnTo>
                <a:close/>
              </a:path>
              <a:path w="574039" h="88900">
                <a:moveTo>
                  <a:pt x="497395" y="86969"/>
                </a:moveTo>
                <a:lnTo>
                  <a:pt x="485203" y="59537"/>
                </a:lnTo>
                <a:lnTo>
                  <a:pt x="482155" y="54965"/>
                </a:lnTo>
                <a:lnTo>
                  <a:pt x="480631" y="51917"/>
                </a:lnTo>
                <a:lnTo>
                  <a:pt x="477583" y="48869"/>
                </a:lnTo>
                <a:lnTo>
                  <a:pt x="475957" y="47345"/>
                </a:lnTo>
                <a:lnTo>
                  <a:pt x="472909" y="45821"/>
                </a:lnTo>
                <a:lnTo>
                  <a:pt x="475957" y="45821"/>
                </a:lnTo>
                <a:lnTo>
                  <a:pt x="479107" y="44297"/>
                </a:lnTo>
                <a:lnTo>
                  <a:pt x="480631" y="42773"/>
                </a:lnTo>
                <a:lnTo>
                  <a:pt x="483679" y="41249"/>
                </a:lnTo>
                <a:lnTo>
                  <a:pt x="485203" y="39725"/>
                </a:lnTo>
                <a:lnTo>
                  <a:pt x="488251" y="36677"/>
                </a:lnTo>
                <a:lnTo>
                  <a:pt x="489775" y="33629"/>
                </a:lnTo>
                <a:lnTo>
                  <a:pt x="489775" y="32105"/>
                </a:lnTo>
                <a:lnTo>
                  <a:pt x="491299" y="28956"/>
                </a:lnTo>
                <a:lnTo>
                  <a:pt x="491299" y="18288"/>
                </a:lnTo>
                <a:lnTo>
                  <a:pt x="487489" y="10668"/>
                </a:lnTo>
                <a:lnTo>
                  <a:pt x="486727" y="9144"/>
                </a:lnTo>
                <a:lnTo>
                  <a:pt x="485203" y="7620"/>
                </a:lnTo>
                <a:lnTo>
                  <a:pt x="479107" y="4572"/>
                </a:lnTo>
                <a:lnTo>
                  <a:pt x="479107" y="19812"/>
                </a:lnTo>
                <a:lnTo>
                  <a:pt x="479107" y="28956"/>
                </a:lnTo>
                <a:lnTo>
                  <a:pt x="477583" y="30480"/>
                </a:lnTo>
                <a:lnTo>
                  <a:pt x="477583" y="33629"/>
                </a:lnTo>
                <a:lnTo>
                  <a:pt x="475957" y="35153"/>
                </a:lnTo>
                <a:lnTo>
                  <a:pt x="474433" y="35153"/>
                </a:lnTo>
                <a:lnTo>
                  <a:pt x="471385" y="38201"/>
                </a:lnTo>
                <a:lnTo>
                  <a:pt x="468337" y="38201"/>
                </a:lnTo>
                <a:lnTo>
                  <a:pt x="466813" y="39725"/>
                </a:lnTo>
                <a:lnTo>
                  <a:pt x="451573" y="39725"/>
                </a:lnTo>
                <a:lnTo>
                  <a:pt x="451573" y="10668"/>
                </a:lnTo>
                <a:lnTo>
                  <a:pt x="468337" y="10668"/>
                </a:lnTo>
                <a:lnTo>
                  <a:pt x="472909" y="12192"/>
                </a:lnTo>
                <a:lnTo>
                  <a:pt x="474433" y="15240"/>
                </a:lnTo>
                <a:lnTo>
                  <a:pt x="477583" y="16764"/>
                </a:lnTo>
                <a:lnTo>
                  <a:pt x="479107" y="19812"/>
                </a:lnTo>
                <a:lnTo>
                  <a:pt x="479107" y="4572"/>
                </a:lnTo>
                <a:lnTo>
                  <a:pt x="475957" y="3048"/>
                </a:lnTo>
                <a:lnTo>
                  <a:pt x="472909" y="1524"/>
                </a:lnTo>
                <a:lnTo>
                  <a:pt x="440905" y="1524"/>
                </a:lnTo>
                <a:lnTo>
                  <a:pt x="440905" y="86969"/>
                </a:lnTo>
                <a:lnTo>
                  <a:pt x="451573" y="86969"/>
                </a:lnTo>
                <a:lnTo>
                  <a:pt x="451573" y="48869"/>
                </a:lnTo>
                <a:lnTo>
                  <a:pt x="462241" y="48869"/>
                </a:lnTo>
                <a:lnTo>
                  <a:pt x="463765" y="50393"/>
                </a:lnTo>
                <a:lnTo>
                  <a:pt x="465289" y="50393"/>
                </a:lnTo>
                <a:lnTo>
                  <a:pt x="465289" y="51917"/>
                </a:lnTo>
                <a:lnTo>
                  <a:pt x="466813" y="51917"/>
                </a:lnTo>
                <a:lnTo>
                  <a:pt x="469861" y="54965"/>
                </a:lnTo>
                <a:lnTo>
                  <a:pt x="469861" y="56489"/>
                </a:lnTo>
                <a:lnTo>
                  <a:pt x="472909" y="59537"/>
                </a:lnTo>
                <a:lnTo>
                  <a:pt x="485203" y="86969"/>
                </a:lnTo>
                <a:lnTo>
                  <a:pt x="497395" y="86969"/>
                </a:lnTo>
                <a:close/>
              </a:path>
              <a:path w="574039" h="88900">
                <a:moveTo>
                  <a:pt x="573697" y="86969"/>
                </a:moveTo>
                <a:lnTo>
                  <a:pt x="569125" y="1524"/>
                </a:lnTo>
                <a:lnTo>
                  <a:pt x="555307" y="1524"/>
                </a:lnTo>
                <a:lnTo>
                  <a:pt x="543115" y="33629"/>
                </a:lnTo>
                <a:lnTo>
                  <a:pt x="538543" y="44297"/>
                </a:lnTo>
                <a:lnTo>
                  <a:pt x="535495" y="33629"/>
                </a:lnTo>
                <a:lnTo>
                  <a:pt x="523303" y="1524"/>
                </a:lnTo>
                <a:lnTo>
                  <a:pt x="509587" y="1524"/>
                </a:lnTo>
                <a:lnTo>
                  <a:pt x="506539" y="86969"/>
                </a:lnTo>
                <a:lnTo>
                  <a:pt x="517207" y="86969"/>
                </a:lnTo>
                <a:lnTo>
                  <a:pt x="518731" y="35153"/>
                </a:lnTo>
                <a:lnTo>
                  <a:pt x="518731" y="13716"/>
                </a:lnTo>
                <a:lnTo>
                  <a:pt x="523303" y="25908"/>
                </a:lnTo>
                <a:lnTo>
                  <a:pt x="533971" y="59537"/>
                </a:lnTo>
                <a:lnTo>
                  <a:pt x="543115" y="59537"/>
                </a:lnTo>
                <a:lnTo>
                  <a:pt x="555307" y="24384"/>
                </a:lnTo>
                <a:lnTo>
                  <a:pt x="559879" y="13716"/>
                </a:lnTo>
                <a:lnTo>
                  <a:pt x="559879" y="33629"/>
                </a:lnTo>
                <a:lnTo>
                  <a:pt x="561403" y="86969"/>
                </a:lnTo>
                <a:lnTo>
                  <a:pt x="573697" y="86969"/>
                </a:lnTo>
                <a:close/>
              </a:path>
            </a:pathLst>
          </a:custGeom>
          <a:solidFill>
            <a:srgbClr val="000000"/>
          </a:solidFill>
        </p:spPr>
        <p:txBody>
          <a:bodyPr wrap="square" lIns="0" tIns="0" rIns="0" bIns="0" rtlCol="0"/>
          <a:lstStyle/>
          <a:p>
            <a:endParaRPr sz="1154"/>
          </a:p>
        </p:txBody>
      </p:sp>
      <p:sp>
        <p:nvSpPr>
          <p:cNvPr id="49" name="object 49"/>
          <p:cNvSpPr/>
          <p:nvPr/>
        </p:nvSpPr>
        <p:spPr>
          <a:xfrm>
            <a:off x="3029936" y="1009763"/>
            <a:ext cx="39502" cy="57014"/>
          </a:xfrm>
          <a:custGeom>
            <a:avLst/>
            <a:gdLst/>
            <a:ahLst/>
            <a:cxnLst/>
            <a:rect l="l" t="t" r="r" b="b"/>
            <a:pathLst>
              <a:path w="61594" h="88900">
                <a:moveTo>
                  <a:pt x="35052" y="88487"/>
                </a:moveTo>
                <a:lnTo>
                  <a:pt x="24384" y="88487"/>
                </a:lnTo>
                <a:lnTo>
                  <a:pt x="21336" y="86963"/>
                </a:lnTo>
                <a:lnTo>
                  <a:pt x="16764" y="85439"/>
                </a:lnTo>
                <a:lnTo>
                  <a:pt x="0" y="58007"/>
                </a:lnTo>
                <a:lnTo>
                  <a:pt x="0" y="32099"/>
                </a:lnTo>
                <a:lnTo>
                  <a:pt x="1524" y="25908"/>
                </a:lnTo>
                <a:lnTo>
                  <a:pt x="4572" y="16764"/>
                </a:lnTo>
                <a:lnTo>
                  <a:pt x="7620" y="12192"/>
                </a:lnTo>
                <a:lnTo>
                  <a:pt x="9144" y="9144"/>
                </a:lnTo>
                <a:lnTo>
                  <a:pt x="13716" y="6096"/>
                </a:lnTo>
                <a:lnTo>
                  <a:pt x="16764" y="3048"/>
                </a:lnTo>
                <a:lnTo>
                  <a:pt x="25908" y="0"/>
                </a:lnTo>
                <a:lnTo>
                  <a:pt x="35052" y="0"/>
                </a:lnTo>
                <a:lnTo>
                  <a:pt x="39624" y="1524"/>
                </a:lnTo>
                <a:lnTo>
                  <a:pt x="42672" y="3048"/>
                </a:lnTo>
                <a:lnTo>
                  <a:pt x="47244" y="4572"/>
                </a:lnTo>
                <a:lnTo>
                  <a:pt x="53340" y="10668"/>
                </a:lnTo>
                <a:lnTo>
                  <a:pt x="24384" y="10668"/>
                </a:lnTo>
                <a:lnTo>
                  <a:pt x="22860" y="12192"/>
                </a:lnTo>
                <a:lnTo>
                  <a:pt x="19812" y="13716"/>
                </a:lnTo>
                <a:lnTo>
                  <a:pt x="15240" y="18288"/>
                </a:lnTo>
                <a:lnTo>
                  <a:pt x="13716" y="21336"/>
                </a:lnTo>
                <a:lnTo>
                  <a:pt x="13716" y="24384"/>
                </a:lnTo>
                <a:lnTo>
                  <a:pt x="12192" y="28956"/>
                </a:lnTo>
                <a:lnTo>
                  <a:pt x="10668" y="33623"/>
                </a:lnTo>
                <a:lnTo>
                  <a:pt x="10668" y="51911"/>
                </a:lnTo>
                <a:lnTo>
                  <a:pt x="28149" y="51911"/>
                </a:lnTo>
                <a:lnTo>
                  <a:pt x="13716" y="62579"/>
                </a:lnTo>
                <a:lnTo>
                  <a:pt x="13716" y="65627"/>
                </a:lnTo>
                <a:lnTo>
                  <a:pt x="15240" y="67151"/>
                </a:lnTo>
                <a:lnTo>
                  <a:pt x="15240" y="68675"/>
                </a:lnTo>
                <a:lnTo>
                  <a:pt x="16764" y="70199"/>
                </a:lnTo>
                <a:lnTo>
                  <a:pt x="18288" y="73247"/>
                </a:lnTo>
                <a:lnTo>
                  <a:pt x="19812" y="73247"/>
                </a:lnTo>
                <a:lnTo>
                  <a:pt x="24384" y="77819"/>
                </a:lnTo>
                <a:lnTo>
                  <a:pt x="51816" y="77819"/>
                </a:lnTo>
                <a:lnTo>
                  <a:pt x="47244" y="82391"/>
                </a:lnTo>
                <a:lnTo>
                  <a:pt x="42672" y="85439"/>
                </a:lnTo>
                <a:lnTo>
                  <a:pt x="39624" y="86963"/>
                </a:lnTo>
                <a:lnTo>
                  <a:pt x="35052" y="88487"/>
                </a:lnTo>
                <a:close/>
              </a:path>
              <a:path w="61594" h="88900">
                <a:moveTo>
                  <a:pt x="28149" y="51911"/>
                </a:moveTo>
                <a:lnTo>
                  <a:pt x="10668" y="51911"/>
                </a:lnTo>
                <a:lnTo>
                  <a:pt x="47244" y="24384"/>
                </a:lnTo>
                <a:lnTo>
                  <a:pt x="45720" y="22860"/>
                </a:lnTo>
                <a:lnTo>
                  <a:pt x="45720" y="21336"/>
                </a:lnTo>
                <a:lnTo>
                  <a:pt x="44196" y="19812"/>
                </a:lnTo>
                <a:lnTo>
                  <a:pt x="44196" y="16764"/>
                </a:lnTo>
                <a:lnTo>
                  <a:pt x="41148" y="13716"/>
                </a:lnTo>
                <a:lnTo>
                  <a:pt x="39624" y="13716"/>
                </a:lnTo>
                <a:lnTo>
                  <a:pt x="36576" y="10668"/>
                </a:lnTo>
                <a:lnTo>
                  <a:pt x="53340" y="10668"/>
                </a:lnTo>
                <a:lnTo>
                  <a:pt x="54864" y="15240"/>
                </a:lnTo>
                <a:lnTo>
                  <a:pt x="57912" y="19812"/>
                </a:lnTo>
                <a:lnTo>
                  <a:pt x="59531" y="24384"/>
                </a:lnTo>
                <a:lnTo>
                  <a:pt x="61055" y="30480"/>
                </a:lnTo>
                <a:lnTo>
                  <a:pt x="61055" y="36671"/>
                </a:lnTo>
                <a:lnTo>
                  <a:pt x="48768" y="36671"/>
                </a:lnTo>
                <a:lnTo>
                  <a:pt x="28149" y="51911"/>
                </a:lnTo>
                <a:close/>
              </a:path>
              <a:path w="61594" h="88900">
                <a:moveTo>
                  <a:pt x="51816" y="77819"/>
                </a:moveTo>
                <a:lnTo>
                  <a:pt x="36576" y="77819"/>
                </a:lnTo>
                <a:lnTo>
                  <a:pt x="38100" y="76295"/>
                </a:lnTo>
                <a:lnTo>
                  <a:pt x="41148" y="74771"/>
                </a:lnTo>
                <a:lnTo>
                  <a:pt x="42672" y="73247"/>
                </a:lnTo>
                <a:lnTo>
                  <a:pt x="47244" y="64103"/>
                </a:lnTo>
                <a:lnTo>
                  <a:pt x="48768" y="59531"/>
                </a:lnTo>
                <a:lnTo>
                  <a:pt x="48768" y="54959"/>
                </a:lnTo>
                <a:lnTo>
                  <a:pt x="50292" y="50387"/>
                </a:lnTo>
                <a:lnTo>
                  <a:pt x="50292" y="41243"/>
                </a:lnTo>
                <a:lnTo>
                  <a:pt x="48768" y="39719"/>
                </a:lnTo>
                <a:lnTo>
                  <a:pt x="48768" y="36671"/>
                </a:lnTo>
                <a:lnTo>
                  <a:pt x="61055" y="36671"/>
                </a:lnTo>
                <a:lnTo>
                  <a:pt x="61055" y="56483"/>
                </a:lnTo>
                <a:lnTo>
                  <a:pt x="59531" y="62579"/>
                </a:lnTo>
                <a:lnTo>
                  <a:pt x="57912" y="67151"/>
                </a:lnTo>
                <a:lnTo>
                  <a:pt x="56388" y="71723"/>
                </a:lnTo>
                <a:lnTo>
                  <a:pt x="53340" y="76295"/>
                </a:lnTo>
                <a:lnTo>
                  <a:pt x="51816" y="77819"/>
                </a:lnTo>
                <a:close/>
              </a:path>
            </a:pathLst>
          </a:custGeom>
          <a:solidFill>
            <a:srgbClr val="000000"/>
          </a:solidFill>
        </p:spPr>
        <p:txBody>
          <a:bodyPr wrap="square" lIns="0" tIns="0" rIns="0" bIns="0" rtlCol="0"/>
          <a:lstStyle/>
          <a:p>
            <a:endParaRPr sz="1154"/>
          </a:p>
        </p:txBody>
      </p:sp>
      <p:sp>
        <p:nvSpPr>
          <p:cNvPr id="50" name="object 50"/>
          <p:cNvSpPr/>
          <p:nvPr/>
        </p:nvSpPr>
        <p:spPr>
          <a:xfrm>
            <a:off x="3029936" y="1113549"/>
            <a:ext cx="39502" cy="57014"/>
          </a:xfrm>
          <a:custGeom>
            <a:avLst/>
            <a:gdLst/>
            <a:ahLst/>
            <a:cxnLst/>
            <a:rect l="l" t="t" r="r" b="b"/>
            <a:pathLst>
              <a:path w="61594" h="88900">
                <a:moveTo>
                  <a:pt x="35052" y="88487"/>
                </a:moveTo>
                <a:lnTo>
                  <a:pt x="24384" y="88487"/>
                </a:lnTo>
                <a:lnTo>
                  <a:pt x="21336" y="86963"/>
                </a:lnTo>
                <a:lnTo>
                  <a:pt x="16764" y="85439"/>
                </a:lnTo>
                <a:lnTo>
                  <a:pt x="13716" y="83915"/>
                </a:lnTo>
                <a:lnTo>
                  <a:pt x="4572" y="74771"/>
                </a:lnTo>
                <a:lnTo>
                  <a:pt x="3048" y="70199"/>
                </a:lnTo>
                <a:lnTo>
                  <a:pt x="0" y="58007"/>
                </a:lnTo>
                <a:lnTo>
                  <a:pt x="0" y="32004"/>
                </a:lnTo>
                <a:lnTo>
                  <a:pt x="1524" y="25908"/>
                </a:lnTo>
                <a:lnTo>
                  <a:pt x="4572" y="16764"/>
                </a:lnTo>
                <a:lnTo>
                  <a:pt x="7620" y="12192"/>
                </a:lnTo>
                <a:lnTo>
                  <a:pt x="9144" y="9144"/>
                </a:lnTo>
                <a:lnTo>
                  <a:pt x="13716" y="6096"/>
                </a:lnTo>
                <a:lnTo>
                  <a:pt x="16764" y="4572"/>
                </a:lnTo>
                <a:lnTo>
                  <a:pt x="21336" y="1524"/>
                </a:lnTo>
                <a:lnTo>
                  <a:pt x="25908" y="0"/>
                </a:lnTo>
                <a:lnTo>
                  <a:pt x="35052" y="0"/>
                </a:lnTo>
                <a:lnTo>
                  <a:pt x="39624" y="1524"/>
                </a:lnTo>
                <a:lnTo>
                  <a:pt x="42672" y="3048"/>
                </a:lnTo>
                <a:lnTo>
                  <a:pt x="47244" y="4572"/>
                </a:lnTo>
                <a:lnTo>
                  <a:pt x="53340" y="10668"/>
                </a:lnTo>
                <a:lnTo>
                  <a:pt x="24384" y="10668"/>
                </a:lnTo>
                <a:lnTo>
                  <a:pt x="22860" y="12192"/>
                </a:lnTo>
                <a:lnTo>
                  <a:pt x="19812" y="13716"/>
                </a:lnTo>
                <a:lnTo>
                  <a:pt x="18288" y="16764"/>
                </a:lnTo>
                <a:lnTo>
                  <a:pt x="15240" y="18288"/>
                </a:lnTo>
                <a:lnTo>
                  <a:pt x="13716" y="21336"/>
                </a:lnTo>
                <a:lnTo>
                  <a:pt x="13716" y="25908"/>
                </a:lnTo>
                <a:lnTo>
                  <a:pt x="12192" y="28956"/>
                </a:lnTo>
                <a:lnTo>
                  <a:pt x="10668" y="33528"/>
                </a:lnTo>
                <a:lnTo>
                  <a:pt x="10668" y="51816"/>
                </a:lnTo>
                <a:lnTo>
                  <a:pt x="28224" y="51816"/>
                </a:lnTo>
                <a:lnTo>
                  <a:pt x="13716" y="62579"/>
                </a:lnTo>
                <a:lnTo>
                  <a:pt x="13716" y="65627"/>
                </a:lnTo>
                <a:lnTo>
                  <a:pt x="15240" y="67151"/>
                </a:lnTo>
                <a:lnTo>
                  <a:pt x="15240" y="68675"/>
                </a:lnTo>
                <a:lnTo>
                  <a:pt x="16764" y="71723"/>
                </a:lnTo>
                <a:lnTo>
                  <a:pt x="21336" y="76295"/>
                </a:lnTo>
                <a:lnTo>
                  <a:pt x="22860" y="76295"/>
                </a:lnTo>
                <a:lnTo>
                  <a:pt x="24384" y="77819"/>
                </a:lnTo>
                <a:lnTo>
                  <a:pt x="51816" y="77819"/>
                </a:lnTo>
                <a:lnTo>
                  <a:pt x="47244" y="82391"/>
                </a:lnTo>
                <a:lnTo>
                  <a:pt x="42672" y="85439"/>
                </a:lnTo>
                <a:lnTo>
                  <a:pt x="39624" y="86963"/>
                </a:lnTo>
                <a:lnTo>
                  <a:pt x="35052" y="88487"/>
                </a:lnTo>
                <a:close/>
              </a:path>
              <a:path w="61594" h="88900">
                <a:moveTo>
                  <a:pt x="28224" y="51816"/>
                </a:moveTo>
                <a:lnTo>
                  <a:pt x="10668" y="51816"/>
                </a:lnTo>
                <a:lnTo>
                  <a:pt x="47244" y="25908"/>
                </a:lnTo>
                <a:lnTo>
                  <a:pt x="45720" y="22860"/>
                </a:lnTo>
                <a:lnTo>
                  <a:pt x="45720" y="21336"/>
                </a:lnTo>
                <a:lnTo>
                  <a:pt x="44196" y="19812"/>
                </a:lnTo>
                <a:lnTo>
                  <a:pt x="44196" y="18288"/>
                </a:lnTo>
                <a:lnTo>
                  <a:pt x="42672" y="15240"/>
                </a:lnTo>
                <a:lnTo>
                  <a:pt x="41148" y="15240"/>
                </a:lnTo>
                <a:lnTo>
                  <a:pt x="38100" y="12192"/>
                </a:lnTo>
                <a:lnTo>
                  <a:pt x="36576" y="12192"/>
                </a:lnTo>
                <a:lnTo>
                  <a:pt x="35052" y="10668"/>
                </a:lnTo>
                <a:lnTo>
                  <a:pt x="53340" y="10668"/>
                </a:lnTo>
                <a:lnTo>
                  <a:pt x="54864" y="15240"/>
                </a:lnTo>
                <a:lnTo>
                  <a:pt x="57912" y="19812"/>
                </a:lnTo>
                <a:lnTo>
                  <a:pt x="59531" y="24384"/>
                </a:lnTo>
                <a:lnTo>
                  <a:pt x="61055" y="30480"/>
                </a:lnTo>
                <a:lnTo>
                  <a:pt x="61055" y="36576"/>
                </a:lnTo>
                <a:lnTo>
                  <a:pt x="48768" y="36576"/>
                </a:lnTo>
                <a:lnTo>
                  <a:pt x="28224" y="51816"/>
                </a:lnTo>
                <a:close/>
              </a:path>
              <a:path w="61594" h="88900">
                <a:moveTo>
                  <a:pt x="51816" y="77819"/>
                </a:moveTo>
                <a:lnTo>
                  <a:pt x="36576" y="77819"/>
                </a:lnTo>
                <a:lnTo>
                  <a:pt x="38100" y="76295"/>
                </a:lnTo>
                <a:lnTo>
                  <a:pt x="41148" y="74771"/>
                </a:lnTo>
                <a:lnTo>
                  <a:pt x="42672" y="73247"/>
                </a:lnTo>
                <a:lnTo>
                  <a:pt x="47244" y="64103"/>
                </a:lnTo>
                <a:lnTo>
                  <a:pt x="48768" y="59531"/>
                </a:lnTo>
                <a:lnTo>
                  <a:pt x="48768" y="54864"/>
                </a:lnTo>
                <a:lnTo>
                  <a:pt x="50292" y="50292"/>
                </a:lnTo>
                <a:lnTo>
                  <a:pt x="50292" y="42672"/>
                </a:lnTo>
                <a:lnTo>
                  <a:pt x="48768" y="41148"/>
                </a:lnTo>
                <a:lnTo>
                  <a:pt x="48768" y="36576"/>
                </a:lnTo>
                <a:lnTo>
                  <a:pt x="61055" y="36576"/>
                </a:lnTo>
                <a:lnTo>
                  <a:pt x="61055" y="56388"/>
                </a:lnTo>
                <a:lnTo>
                  <a:pt x="59531" y="62579"/>
                </a:lnTo>
                <a:lnTo>
                  <a:pt x="57912" y="67151"/>
                </a:lnTo>
                <a:lnTo>
                  <a:pt x="56388" y="71723"/>
                </a:lnTo>
                <a:lnTo>
                  <a:pt x="53340" y="76295"/>
                </a:lnTo>
                <a:lnTo>
                  <a:pt x="51816" y="77819"/>
                </a:lnTo>
                <a:close/>
              </a:path>
            </a:pathLst>
          </a:custGeom>
          <a:solidFill>
            <a:srgbClr val="000000"/>
          </a:solidFill>
        </p:spPr>
        <p:txBody>
          <a:bodyPr wrap="square" lIns="0" tIns="0" rIns="0" bIns="0" rtlCol="0"/>
          <a:lstStyle/>
          <a:p>
            <a:endParaRPr sz="1154"/>
          </a:p>
        </p:txBody>
      </p:sp>
      <p:pic>
        <p:nvPicPr>
          <p:cNvPr id="51" name="object 51"/>
          <p:cNvPicPr/>
          <p:nvPr/>
        </p:nvPicPr>
        <p:blipFill>
          <a:blip r:embed="rId21" cstate="print"/>
          <a:stretch>
            <a:fillRect/>
          </a:stretch>
        </p:blipFill>
        <p:spPr>
          <a:xfrm>
            <a:off x="1949740" y="1010740"/>
            <a:ext cx="697609" cy="263344"/>
          </a:xfrm>
          <a:prstGeom prst="rect">
            <a:avLst/>
          </a:prstGeom>
        </p:spPr>
      </p:pic>
      <p:pic>
        <p:nvPicPr>
          <p:cNvPr id="52" name="object 52"/>
          <p:cNvPicPr/>
          <p:nvPr/>
        </p:nvPicPr>
        <p:blipFill>
          <a:blip r:embed="rId22" cstate="print"/>
          <a:stretch>
            <a:fillRect/>
          </a:stretch>
        </p:blipFill>
        <p:spPr>
          <a:xfrm>
            <a:off x="3027981" y="1218251"/>
            <a:ext cx="43066" cy="54856"/>
          </a:xfrm>
          <a:prstGeom prst="rect">
            <a:avLst/>
          </a:prstGeom>
        </p:spPr>
      </p:pic>
      <p:grpSp>
        <p:nvGrpSpPr>
          <p:cNvPr id="53" name="object 53"/>
          <p:cNvGrpSpPr/>
          <p:nvPr/>
        </p:nvGrpSpPr>
        <p:grpSpPr>
          <a:xfrm>
            <a:off x="1949740" y="1322038"/>
            <a:ext cx="372222" cy="55793"/>
            <a:chOff x="1097756" y="2061400"/>
            <a:chExt cx="580390" cy="86995"/>
          </a:xfrm>
        </p:grpSpPr>
        <p:pic>
          <p:nvPicPr>
            <p:cNvPr id="54" name="object 54"/>
            <p:cNvPicPr/>
            <p:nvPr/>
          </p:nvPicPr>
          <p:blipFill>
            <a:blip r:embed="rId23" cstate="print"/>
            <a:stretch>
              <a:fillRect/>
            </a:stretch>
          </p:blipFill>
          <p:spPr>
            <a:xfrm>
              <a:off x="1097756" y="2061400"/>
              <a:ext cx="131254" cy="86963"/>
            </a:xfrm>
            <a:prstGeom prst="rect">
              <a:avLst/>
            </a:prstGeom>
          </p:spPr>
        </p:pic>
        <p:sp>
          <p:nvSpPr>
            <p:cNvPr id="55" name="object 55"/>
            <p:cNvSpPr/>
            <p:nvPr/>
          </p:nvSpPr>
          <p:spPr>
            <a:xfrm>
              <a:off x="1250251" y="2062829"/>
              <a:ext cx="48895" cy="84455"/>
            </a:xfrm>
            <a:custGeom>
              <a:avLst/>
              <a:gdLst/>
              <a:ahLst/>
              <a:cxnLst/>
              <a:rect l="l" t="t" r="r" b="b"/>
              <a:pathLst>
                <a:path w="48894" h="84455">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56" name="object 56"/>
            <p:cNvPicPr/>
            <p:nvPr/>
          </p:nvPicPr>
          <p:blipFill>
            <a:blip r:embed="rId24" cstate="print"/>
            <a:stretch>
              <a:fillRect/>
            </a:stretch>
          </p:blipFill>
          <p:spPr>
            <a:xfrm>
              <a:off x="1322070" y="2061400"/>
              <a:ext cx="126587" cy="86963"/>
            </a:xfrm>
            <a:prstGeom prst="rect">
              <a:avLst/>
            </a:prstGeom>
          </p:spPr>
        </p:pic>
        <p:pic>
          <p:nvPicPr>
            <p:cNvPr id="57" name="object 57"/>
            <p:cNvPicPr/>
            <p:nvPr/>
          </p:nvPicPr>
          <p:blipFill>
            <a:blip r:embed="rId25" cstate="print"/>
            <a:stretch>
              <a:fillRect/>
            </a:stretch>
          </p:blipFill>
          <p:spPr>
            <a:xfrm>
              <a:off x="1468564" y="2062924"/>
              <a:ext cx="208978" cy="84010"/>
            </a:xfrm>
            <a:prstGeom prst="rect">
              <a:avLst/>
            </a:prstGeom>
          </p:spPr>
        </p:pic>
      </p:grpSp>
      <p:grpSp>
        <p:nvGrpSpPr>
          <p:cNvPr id="58" name="object 58"/>
          <p:cNvGrpSpPr/>
          <p:nvPr/>
        </p:nvGrpSpPr>
        <p:grpSpPr>
          <a:xfrm>
            <a:off x="2889987" y="1322038"/>
            <a:ext cx="178373" cy="55793"/>
            <a:chOff x="2563844" y="2061400"/>
            <a:chExt cx="278130" cy="86995"/>
          </a:xfrm>
        </p:grpSpPr>
        <p:pic>
          <p:nvPicPr>
            <p:cNvPr id="59" name="object 59"/>
            <p:cNvPicPr/>
            <p:nvPr/>
          </p:nvPicPr>
          <p:blipFill>
            <a:blip r:embed="rId26" cstate="print"/>
            <a:stretch>
              <a:fillRect/>
            </a:stretch>
          </p:blipFill>
          <p:spPr>
            <a:xfrm>
              <a:off x="2563844" y="2061400"/>
              <a:ext cx="129730" cy="86963"/>
            </a:xfrm>
            <a:prstGeom prst="rect">
              <a:avLst/>
            </a:prstGeom>
          </p:spPr>
        </p:pic>
        <p:pic>
          <p:nvPicPr>
            <p:cNvPr id="60" name="object 60"/>
            <p:cNvPicPr/>
            <p:nvPr/>
          </p:nvPicPr>
          <p:blipFill>
            <a:blip r:embed="rId27" cstate="print"/>
            <a:stretch>
              <a:fillRect/>
            </a:stretch>
          </p:blipFill>
          <p:spPr>
            <a:xfrm>
              <a:off x="2713386" y="2061400"/>
              <a:ext cx="128206" cy="86963"/>
            </a:xfrm>
            <a:prstGeom prst="rect">
              <a:avLst/>
            </a:prstGeom>
          </p:spPr>
        </p:pic>
      </p:grpSp>
      <p:grpSp>
        <p:nvGrpSpPr>
          <p:cNvPr id="61" name="object 61"/>
          <p:cNvGrpSpPr/>
          <p:nvPr/>
        </p:nvGrpSpPr>
        <p:grpSpPr>
          <a:xfrm>
            <a:off x="1949740" y="1425702"/>
            <a:ext cx="504983" cy="56200"/>
            <a:chOff x="1097756" y="2223039"/>
            <a:chExt cx="787400" cy="87630"/>
          </a:xfrm>
        </p:grpSpPr>
        <p:pic>
          <p:nvPicPr>
            <p:cNvPr id="62" name="object 62"/>
            <p:cNvPicPr/>
            <p:nvPr/>
          </p:nvPicPr>
          <p:blipFill>
            <a:blip r:embed="rId28" cstate="print"/>
            <a:stretch>
              <a:fillRect/>
            </a:stretch>
          </p:blipFill>
          <p:spPr>
            <a:xfrm>
              <a:off x="1097756" y="2223039"/>
              <a:ext cx="131254" cy="87153"/>
            </a:xfrm>
            <a:prstGeom prst="rect">
              <a:avLst/>
            </a:prstGeom>
          </p:spPr>
        </p:pic>
        <p:sp>
          <p:nvSpPr>
            <p:cNvPr id="63" name="object 63"/>
            <p:cNvSpPr/>
            <p:nvPr/>
          </p:nvSpPr>
          <p:spPr>
            <a:xfrm>
              <a:off x="1250346" y="2224754"/>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64" name="object 64"/>
            <p:cNvPicPr/>
            <p:nvPr/>
          </p:nvPicPr>
          <p:blipFill>
            <a:blip r:embed="rId29" cstate="print"/>
            <a:stretch>
              <a:fillRect/>
            </a:stretch>
          </p:blipFill>
          <p:spPr>
            <a:xfrm>
              <a:off x="1322070" y="2224563"/>
              <a:ext cx="196786" cy="85629"/>
            </a:xfrm>
            <a:prstGeom prst="rect">
              <a:avLst/>
            </a:prstGeom>
          </p:spPr>
        </p:pic>
        <p:pic>
          <p:nvPicPr>
            <p:cNvPr id="65" name="object 65"/>
            <p:cNvPicPr/>
            <p:nvPr/>
          </p:nvPicPr>
          <p:blipFill>
            <a:blip r:embed="rId30" cstate="print"/>
            <a:stretch>
              <a:fillRect/>
            </a:stretch>
          </p:blipFill>
          <p:spPr>
            <a:xfrm>
              <a:off x="1540192" y="2223135"/>
              <a:ext cx="344804" cy="87058"/>
            </a:xfrm>
            <a:prstGeom prst="rect">
              <a:avLst/>
            </a:prstGeom>
          </p:spPr>
        </p:pic>
      </p:grpSp>
      <p:pic>
        <p:nvPicPr>
          <p:cNvPr id="66" name="object 66"/>
          <p:cNvPicPr/>
          <p:nvPr/>
        </p:nvPicPr>
        <p:blipFill>
          <a:blip r:embed="rId31" cstate="print"/>
          <a:stretch>
            <a:fillRect/>
          </a:stretch>
        </p:blipFill>
        <p:spPr>
          <a:xfrm>
            <a:off x="2887055" y="1425763"/>
            <a:ext cx="181060" cy="55833"/>
          </a:xfrm>
          <a:prstGeom prst="rect">
            <a:avLst/>
          </a:prstGeom>
        </p:spPr>
      </p:pic>
      <p:grpSp>
        <p:nvGrpSpPr>
          <p:cNvPr id="67" name="object 67"/>
          <p:cNvGrpSpPr/>
          <p:nvPr/>
        </p:nvGrpSpPr>
        <p:grpSpPr>
          <a:xfrm>
            <a:off x="1949741" y="1529549"/>
            <a:ext cx="414982" cy="57014"/>
            <a:chOff x="1097756" y="2384964"/>
            <a:chExt cx="647065" cy="88900"/>
          </a:xfrm>
        </p:grpSpPr>
        <p:pic>
          <p:nvPicPr>
            <p:cNvPr id="68" name="object 68"/>
            <p:cNvPicPr/>
            <p:nvPr/>
          </p:nvPicPr>
          <p:blipFill>
            <a:blip r:embed="rId32" cstate="print"/>
            <a:stretch>
              <a:fillRect/>
            </a:stretch>
          </p:blipFill>
          <p:spPr>
            <a:xfrm>
              <a:off x="1097756" y="2384964"/>
              <a:ext cx="131254" cy="88487"/>
            </a:xfrm>
            <a:prstGeom prst="rect">
              <a:avLst/>
            </a:prstGeom>
          </p:spPr>
        </p:pic>
        <p:sp>
          <p:nvSpPr>
            <p:cNvPr id="69" name="object 69"/>
            <p:cNvSpPr/>
            <p:nvPr/>
          </p:nvSpPr>
          <p:spPr>
            <a:xfrm>
              <a:off x="1250346" y="2386488"/>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70" name="object 70"/>
            <p:cNvPicPr/>
            <p:nvPr/>
          </p:nvPicPr>
          <p:blipFill>
            <a:blip r:embed="rId33" cstate="print"/>
            <a:stretch>
              <a:fillRect/>
            </a:stretch>
          </p:blipFill>
          <p:spPr>
            <a:xfrm>
              <a:off x="1322070" y="2384964"/>
              <a:ext cx="201358" cy="88487"/>
            </a:xfrm>
            <a:prstGeom prst="rect">
              <a:avLst/>
            </a:prstGeom>
          </p:spPr>
        </p:pic>
        <p:sp>
          <p:nvSpPr>
            <p:cNvPr id="71" name="object 71"/>
            <p:cNvSpPr/>
            <p:nvPr/>
          </p:nvSpPr>
          <p:spPr>
            <a:xfrm>
              <a:off x="1543335" y="2386488"/>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72" name="object 72"/>
            <p:cNvPicPr/>
            <p:nvPr/>
          </p:nvPicPr>
          <p:blipFill>
            <a:blip r:embed="rId34" cstate="print"/>
            <a:stretch>
              <a:fillRect/>
            </a:stretch>
          </p:blipFill>
          <p:spPr>
            <a:xfrm>
              <a:off x="1611915" y="2386488"/>
              <a:ext cx="132683" cy="85439"/>
            </a:xfrm>
            <a:prstGeom prst="rect">
              <a:avLst/>
            </a:prstGeom>
          </p:spPr>
        </p:pic>
      </p:grpSp>
      <p:sp>
        <p:nvSpPr>
          <p:cNvPr id="73" name="object 73"/>
          <p:cNvSpPr/>
          <p:nvPr/>
        </p:nvSpPr>
        <p:spPr>
          <a:xfrm>
            <a:off x="3031891" y="1529549"/>
            <a:ext cx="36245" cy="55793"/>
          </a:xfrm>
          <a:custGeom>
            <a:avLst/>
            <a:gdLst/>
            <a:ahLst/>
            <a:cxnLst/>
            <a:rect l="l" t="t" r="r" b="b"/>
            <a:pathLst>
              <a:path w="56514" h="86994">
                <a:moveTo>
                  <a:pt x="56483" y="86963"/>
                </a:moveTo>
                <a:lnTo>
                  <a:pt x="0" y="86963"/>
                </a:lnTo>
                <a:lnTo>
                  <a:pt x="0" y="76295"/>
                </a:lnTo>
                <a:lnTo>
                  <a:pt x="33527" y="42767"/>
                </a:lnTo>
                <a:lnTo>
                  <a:pt x="35051" y="39719"/>
                </a:lnTo>
                <a:lnTo>
                  <a:pt x="38099" y="36575"/>
                </a:lnTo>
                <a:lnTo>
                  <a:pt x="38099" y="32003"/>
                </a:lnTo>
                <a:lnTo>
                  <a:pt x="39623" y="30479"/>
                </a:lnTo>
                <a:lnTo>
                  <a:pt x="39623" y="21335"/>
                </a:lnTo>
                <a:lnTo>
                  <a:pt x="38099" y="19811"/>
                </a:lnTo>
                <a:lnTo>
                  <a:pt x="38099" y="18287"/>
                </a:lnTo>
                <a:lnTo>
                  <a:pt x="36575" y="16763"/>
                </a:lnTo>
                <a:lnTo>
                  <a:pt x="36575" y="15239"/>
                </a:lnTo>
                <a:lnTo>
                  <a:pt x="33527" y="12191"/>
                </a:lnTo>
                <a:lnTo>
                  <a:pt x="32003" y="12191"/>
                </a:lnTo>
                <a:lnTo>
                  <a:pt x="28955" y="10667"/>
                </a:lnTo>
                <a:lnTo>
                  <a:pt x="18287" y="10667"/>
                </a:lnTo>
                <a:lnTo>
                  <a:pt x="12191" y="13715"/>
                </a:lnTo>
                <a:lnTo>
                  <a:pt x="6095" y="19811"/>
                </a:lnTo>
                <a:lnTo>
                  <a:pt x="0" y="12191"/>
                </a:lnTo>
                <a:lnTo>
                  <a:pt x="3047" y="7619"/>
                </a:lnTo>
                <a:lnTo>
                  <a:pt x="7619" y="6095"/>
                </a:lnTo>
                <a:lnTo>
                  <a:pt x="12191" y="3047"/>
                </a:lnTo>
                <a:lnTo>
                  <a:pt x="15239" y="1523"/>
                </a:lnTo>
                <a:lnTo>
                  <a:pt x="19811" y="0"/>
                </a:lnTo>
                <a:lnTo>
                  <a:pt x="30479" y="0"/>
                </a:lnTo>
                <a:lnTo>
                  <a:pt x="33527" y="1523"/>
                </a:lnTo>
                <a:lnTo>
                  <a:pt x="36575" y="1523"/>
                </a:lnTo>
                <a:lnTo>
                  <a:pt x="42671" y="4571"/>
                </a:lnTo>
                <a:lnTo>
                  <a:pt x="44195" y="7619"/>
                </a:lnTo>
                <a:lnTo>
                  <a:pt x="47243" y="9143"/>
                </a:lnTo>
                <a:lnTo>
                  <a:pt x="50291" y="15239"/>
                </a:lnTo>
                <a:lnTo>
                  <a:pt x="50291" y="18287"/>
                </a:lnTo>
                <a:lnTo>
                  <a:pt x="51815" y="21335"/>
                </a:lnTo>
                <a:lnTo>
                  <a:pt x="51815" y="32003"/>
                </a:lnTo>
                <a:lnTo>
                  <a:pt x="50291" y="33527"/>
                </a:lnTo>
                <a:lnTo>
                  <a:pt x="48767" y="36575"/>
                </a:lnTo>
                <a:lnTo>
                  <a:pt x="48767" y="39719"/>
                </a:lnTo>
                <a:lnTo>
                  <a:pt x="45719" y="42767"/>
                </a:lnTo>
                <a:lnTo>
                  <a:pt x="42671" y="48863"/>
                </a:lnTo>
                <a:lnTo>
                  <a:pt x="39623" y="51911"/>
                </a:lnTo>
                <a:lnTo>
                  <a:pt x="36575" y="53435"/>
                </a:lnTo>
                <a:lnTo>
                  <a:pt x="33527" y="58007"/>
                </a:lnTo>
                <a:lnTo>
                  <a:pt x="15239" y="76295"/>
                </a:lnTo>
                <a:lnTo>
                  <a:pt x="56483" y="76295"/>
                </a:lnTo>
                <a:lnTo>
                  <a:pt x="56483" y="86963"/>
                </a:lnTo>
                <a:close/>
              </a:path>
            </a:pathLst>
          </a:custGeom>
          <a:solidFill>
            <a:srgbClr val="000000"/>
          </a:solidFill>
        </p:spPr>
        <p:txBody>
          <a:bodyPr wrap="square" lIns="0" tIns="0" rIns="0" bIns="0" rtlCol="0"/>
          <a:lstStyle/>
          <a:p>
            <a:endParaRPr sz="1154"/>
          </a:p>
        </p:txBody>
      </p:sp>
      <p:sp>
        <p:nvSpPr>
          <p:cNvPr id="74" name="object 74"/>
          <p:cNvSpPr/>
          <p:nvPr/>
        </p:nvSpPr>
        <p:spPr>
          <a:xfrm>
            <a:off x="1951691" y="1633279"/>
            <a:ext cx="550188" cy="57014"/>
          </a:xfrm>
          <a:custGeom>
            <a:avLst/>
            <a:gdLst/>
            <a:ahLst/>
            <a:cxnLst/>
            <a:rect l="l" t="t" r="r" b="b"/>
            <a:pathLst>
              <a:path w="857885" h="88900">
                <a:moveTo>
                  <a:pt x="56489" y="22948"/>
                </a:moveTo>
                <a:lnTo>
                  <a:pt x="54952" y="19900"/>
                </a:lnTo>
                <a:lnTo>
                  <a:pt x="53428" y="15328"/>
                </a:lnTo>
                <a:lnTo>
                  <a:pt x="51904" y="12280"/>
                </a:lnTo>
                <a:lnTo>
                  <a:pt x="47332" y="7708"/>
                </a:lnTo>
                <a:lnTo>
                  <a:pt x="44284" y="6184"/>
                </a:lnTo>
                <a:lnTo>
                  <a:pt x="44284" y="22948"/>
                </a:lnTo>
                <a:lnTo>
                  <a:pt x="44284" y="35140"/>
                </a:lnTo>
                <a:lnTo>
                  <a:pt x="42760" y="39712"/>
                </a:lnTo>
                <a:lnTo>
                  <a:pt x="38188" y="42760"/>
                </a:lnTo>
                <a:lnTo>
                  <a:pt x="35140" y="45808"/>
                </a:lnTo>
                <a:lnTo>
                  <a:pt x="29044" y="47332"/>
                </a:lnTo>
                <a:lnTo>
                  <a:pt x="12192" y="47332"/>
                </a:lnTo>
                <a:lnTo>
                  <a:pt x="12192" y="12280"/>
                </a:lnTo>
                <a:lnTo>
                  <a:pt x="35140" y="12280"/>
                </a:lnTo>
                <a:lnTo>
                  <a:pt x="38188" y="15328"/>
                </a:lnTo>
                <a:lnTo>
                  <a:pt x="42760" y="18376"/>
                </a:lnTo>
                <a:lnTo>
                  <a:pt x="44284" y="22948"/>
                </a:lnTo>
                <a:lnTo>
                  <a:pt x="44284" y="6184"/>
                </a:lnTo>
                <a:lnTo>
                  <a:pt x="39712" y="4660"/>
                </a:lnTo>
                <a:lnTo>
                  <a:pt x="36664" y="3136"/>
                </a:lnTo>
                <a:lnTo>
                  <a:pt x="32092" y="3136"/>
                </a:lnTo>
                <a:lnTo>
                  <a:pt x="29044" y="1524"/>
                </a:lnTo>
                <a:lnTo>
                  <a:pt x="0" y="1524"/>
                </a:lnTo>
                <a:lnTo>
                  <a:pt x="0" y="87058"/>
                </a:lnTo>
                <a:lnTo>
                  <a:pt x="12192" y="87058"/>
                </a:lnTo>
                <a:lnTo>
                  <a:pt x="12192" y="56476"/>
                </a:lnTo>
                <a:lnTo>
                  <a:pt x="29044" y="56476"/>
                </a:lnTo>
                <a:lnTo>
                  <a:pt x="42760" y="51904"/>
                </a:lnTo>
                <a:lnTo>
                  <a:pt x="45808" y="50380"/>
                </a:lnTo>
                <a:lnTo>
                  <a:pt x="48856" y="47332"/>
                </a:lnTo>
                <a:lnTo>
                  <a:pt x="50380" y="44284"/>
                </a:lnTo>
                <a:lnTo>
                  <a:pt x="53428" y="41236"/>
                </a:lnTo>
                <a:lnTo>
                  <a:pt x="54952" y="38188"/>
                </a:lnTo>
                <a:lnTo>
                  <a:pt x="54952" y="35140"/>
                </a:lnTo>
                <a:lnTo>
                  <a:pt x="56489" y="32092"/>
                </a:lnTo>
                <a:lnTo>
                  <a:pt x="56489" y="22948"/>
                </a:lnTo>
                <a:close/>
              </a:path>
              <a:path w="857885" h="88900">
                <a:moveTo>
                  <a:pt x="128206" y="77914"/>
                </a:moveTo>
                <a:lnTo>
                  <a:pt x="90004" y="77914"/>
                </a:lnTo>
                <a:lnTo>
                  <a:pt x="90004" y="1524"/>
                </a:lnTo>
                <a:lnTo>
                  <a:pt x="77812" y="1524"/>
                </a:lnTo>
                <a:lnTo>
                  <a:pt x="77812" y="87058"/>
                </a:lnTo>
                <a:lnTo>
                  <a:pt x="128206" y="87058"/>
                </a:lnTo>
                <a:lnTo>
                  <a:pt x="128206" y="77914"/>
                </a:lnTo>
                <a:close/>
              </a:path>
              <a:path w="857885" h="88900">
                <a:moveTo>
                  <a:pt x="209080" y="87058"/>
                </a:moveTo>
                <a:lnTo>
                  <a:pt x="203200" y="68770"/>
                </a:lnTo>
                <a:lnTo>
                  <a:pt x="199771" y="58102"/>
                </a:lnTo>
                <a:lnTo>
                  <a:pt x="187744" y="20637"/>
                </a:lnTo>
                <a:lnTo>
                  <a:pt x="187744" y="58102"/>
                </a:lnTo>
                <a:lnTo>
                  <a:pt x="158788" y="58102"/>
                </a:lnTo>
                <a:lnTo>
                  <a:pt x="172504" y="12280"/>
                </a:lnTo>
                <a:lnTo>
                  <a:pt x="187744" y="58102"/>
                </a:lnTo>
                <a:lnTo>
                  <a:pt x="187744" y="20637"/>
                </a:lnTo>
                <a:lnTo>
                  <a:pt x="185064" y="12280"/>
                </a:lnTo>
                <a:lnTo>
                  <a:pt x="181648" y="1612"/>
                </a:lnTo>
                <a:lnTo>
                  <a:pt x="164884" y="1612"/>
                </a:lnTo>
                <a:lnTo>
                  <a:pt x="137350" y="87058"/>
                </a:lnTo>
                <a:lnTo>
                  <a:pt x="149644" y="87058"/>
                </a:lnTo>
                <a:lnTo>
                  <a:pt x="155740" y="68770"/>
                </a:lnTo>
                <a:lnTo>
                  <a:pt x="190792" y="68770"/>
                </a:lnTo>
                <a:lnTo>
                  <a:pt x="196888" y="87058"/>
                </a:lnTo>
                <a:lnTo>
                  <a:pt x="209080" y="87058"/>
                </a:lnTo>
                <a:close/>
              </a:path>
              <a:path w="857885" h="88900">
                <a:moveTo>
                  <a:pt x="277660" y="1612"/>
                </a:moveTo>
                <a:lnTo>
                  <a:pt x="215074" y="1612"/>
                </a:lnTo>
                <a:lnTo>
                  <a:pt x="215074" y="12280"/>
                </a:lnTo>
                <a:lnTo>
                  <a:pt x="241084" y="12280"/>
                </a:lnTo>
                <a:lnTo>
                  <a:pt x="241084" y="87058"/>
                </a:lnTo>
                <a:lnTo>
                  <a:pt x="251752" y="87058"/>
                </a:lnTo>
                <a:lnTo>
                  <a:pt x="251752" y="12280"/>
                </a:lnTo>
                <a:lnTo>
                  <a:pt x="277660" y="12280"/>
                </a:lnTo>
                <a:lnTo>
                  <a:pt x="277660" y="1612"/>
                </a:lnTo>
                <a:close/>
              </a:path>
              <a:path w="857885" h="88900">
                <a:moveTo>
                  <a:pt x="344805" y="1612"/>
                </a:moveTo>
                <a:lnTo>
                  <a:pt x="295948" y="1612"/>
                </a:lnTo>
                <a:lnTo>
                  <a:pt x="295948" y="87058"/>
                </a:lnTo>
                <a:lnTo>
                  <a:pt x="308140" y="87058"/>
                </a:lnTo>
                <a:lnTo>
                  <a:pt x="308140" y="48856"/>
                </a:lnTo>
                <a:lnTo>
                  <a:pt x="343281" y="48856"/>
                </a:lnTo>
                <a:lnTo>
                  <a:pt x="343281" y="39712"/>
                </a:lnTo>
                <a:lnTo>
                  <a:pt x="308140" y="39712"/>
                </a:lnTo>
                <a:lnTo>
                  <a:pt x="308140" y="12280"/>
                </a:lnTo>
                <a:lnTo>
                  <a:pt x="344805" y="12280"/>
                </a:lnTo>
                <a:lnTo>
                  <a:pt x="344805" y="1612"/>
                </a:lnTo>
                <a:close/>
              </a:path>
              <a:path w="857885" h="88900">
                <a:moveTo>
                  <a:pt x="425665" y="30568"/>
                </a:moveTo>
                <a:lnTo>
                  <a:pt x="424141" y="25996"/>
                </a:lnTo>
                <a:lnTo>
                  <a:pt x="422617" y="19900"/>
                </a:lnTo>
                <a:lnTo>
                  <a:pt x="421093" y="15328"/>
                </a:lnTo>
                <a:lnTo>
                  <a:pt x="416521" y="10756"/>
                </a:lnTo>
                <a:lnTo>
                  <a:pt x="413473" y="7708"/>
                </a:lnTo>
                <a:lnTo>
                  <a:pt x="413473" y="30568"/>
                </a:lnTo>
                <a:lnTo>
                  <a:pt x="413473" y="58000"/>
                </a:lnTo>
                <a:lnTo>
                  <a:pt x="411949" y="61048"/>
                </a:lnTo>
                <a:lnTo>
                  <a:pt x="410425" y="65620"/>
                </a:lnTo>
                <a:lnTo>
                  <a:pt x="408901" y="68770"/>
                </a:lnTo>
                <a:lnTo>
                  <a:pt x="407377" y="71818"/>
                </a:lnTo>
                <a:lnTo>
                  <a:pt x="404329" y="73342"/>
                </a:lnTo>
                <a:lnTo>
                  <a:pt x="399757" y="77914"/>
                </a:lnTo>
                <a:lnTo>
                  <a:pt x="385953" y="77914"/>
                </a:lnTo>
                <a:lnTo>
                  <a:pt x="382905" y="76390"/>
                </a:lnTo>
                <a:lnTo>
                  <a:pt x="381381" y="73342"/>
                </a:lnTo>
                <a:lnTo>
                  <a:pt x="378333" y="71818"/>
                </a:lnTo>
                <a:lnTo>
                  <a:pt x="376809" y="68770"/>
                </a:lnTo>
                <a:lnTo>
                  <a:pt x="375285" y="65620"/>
                </a:lnTo>
                <a:lnTo>
                  <a:pt x="373761" y="62572"/>
                </a:lnTo>
                <a:lnTo>
                  <a:pt x="373761" y="58000"/>
                </a:lnTo>
                <a:lnTo>
                  <a:pt x="372237" y="53428"/>
                </a:lnTo>
                <a:lnTo>
                  <a:pt x="372237" y="35140"/>
                </a:lnTo>
                <a:lnTo>
                  <a:pt x="373761" y="30568"/>
                </a:lnTo>
                <a:lnTo>
                  <a:pt x="373761" y="27520"/>
                </a:lnTo>
                <a:lnTo>
                  <a:pt x="375285" y="22948"/>
                </a:lnTo>
                <a:lnTo>
                  <a:pt x="376809" y="21424"/>
                </a:lnTo>
                <a:lnTo>
                  <a:pt x="378333" y="18376"/>
                </a:lnTo>
                <a:lnTo>
                  <a:pt x="382905" y="13804"/>
                </a:lnTo>
                <a:lnTo>
                  <a:pt x="385953" y="12280"/>
                </a:lnTo>
                <a:lnTo>
                  <a:pt x="389089" y="10756"/>
                </a:lnTo>
                <a:lnTo>
                  <a:pt x="396709" y="10756"/>
                </a:lnTo>
                <a:lnTo>
                  <a:pt x="405853" y="15328"/>
                </a:lnTo>
                <a:lnTo>
                  <a:pt x="407377" y="16852"/>
                </a:lnTo>
                <a:lnTo>
                  <a:pt x="410425" y="22948"/>
                </a:lnTo>
                <a:lnTo>
                  <a:pt x="411949" y="27520"/>
                </a:lnTo>
                <a:lnTo>
                  <a:pt x="413473" y="30568"/>
                </a:lnTo>
                <a:lnTo>
                  <a:pt x="413473" y="7708"/>
                </a:lnTo>
                <a:lnTo>
                  <a:pt x="411949" y="6184"/>
                </a:lnTo>
                <a:lnTo>
                  <a:pt x="407377" y="3136"/>
                </a:lnTo>
                <a:lnTo>
                  <a:pt x="404329" y="1524"/>
                </a:lnTo>
                <a:lnTo>
                  <a:pt x="399757" y="0"/>
                </a:lnTo>
                <a:lnTo>
                  <a:pt x="389089" y="0"/>
                </a:lnTo>
                <a:lnTo>
                  <a:pt x="360045" y="36664"/>
                </a:lnTo>
                <a:lnTo>
                  <a:pt x="360045" y="58000"/>
                </a:lnTo>
                <a:lnTo>
                  <a:pt x="361569" y="62572"/>
                </a:lnTo>
                <a:lnTo>
                  <a:pt x="363093" y="68770"/>
                </a:lnTo>
                <a:lnTo>
                  <a:pt x="364617" y="73342"/>
                </a:lnTo>
                <a:lnTo>
                  <a:pt x="367665" y="76390"/>
                </a:lnTo>
                <a:lnTo>
                  <a:pt x="370713" y="80962"/>
                </a:lnTo>
                <a:lnTo>
                  <a:pt x="373761" y="84010"/>
                </a:lnTo>
                <a:lnTo>
                  <a:pt x="378333" y="85534"/>
                </a:lnTo>
                <a:lnTo>
                  <a:pt x="381381" y="87058"/>
                </a:lnTo>
                <a:lnTo>
                  <a:pt x="387565" y="88582"/>
                </a:lnTo>
                <a:lnTo>
                  <a:pt x="396709" y="88582"/>
                </a:lnTo>
                <a:lnTo>
                  <a:pt x="422617" y="64096"/>
                </a:lnTo>
                <a:lnTo>
                  <a:pt x="425665" y="58000"/>
                </a:lnTo>
                <a:lnTo>
                  <a:pt x="425665" y="30568"/>
                </a:lnTo>
                <a:close/>
              </a:path>
              <a:path w="857885" h="88900">
                <a:moveTo>
                  <a:pt x="497395" y="87058"/>
                </a:moveTo>
                <a:lnTo>
                  <a:pt x="485203" y="59524"/>
                </a:lnTo>
                <a:lnTo>
                  <a:pt x="482155" y="54952"/>
                </a:lnTo>
                <a:lnTo>
                  <a:pt x="480631" y="53428"/>
                </a:lnTo>
                <a:lnTo>
                  <a:pt x="479107" y="50380"/>
                </a:lnTo>
                <a:lnTo>
                  <a:pt x="477583" y="48856"/>
                </a:lnTo>
                <a:lnTo>
                  <a:pt x="475957" y="47332"/>
                </a:lnTo>
                <a:lnTo>
                  <a:pt x="472909" y="45808"/>
                </a:lnTo>
                <a:lnTo>
                  <a:pt x="475957" y="45808"/>
                </a:lnTo>
                <a:lnTo>
                  <a:pt x="479107" y="44284"/>
                </a:lnTo>
                <a:lnTo>
                  <a:pt x="480631" y="42760"/>
                </a:lnTo>
                <a:lnTo>
                  <a:pt x="483679" y="41236"/>
                </a:lnTo>
                <a:lnTo>
                  <a:pt x="485203" y="39712"/>
                </a:lnTo>
                <a:lnTo>
                  <a:pt x="488251" y="36664"/>
                </a:lnTo>
                <a:lnTo>
                  <a:pt x="489775" y="33616"/>
                </a:lnTo>
                <a:lnTo>
                  <a:pt x="489775" y="32092"/>
                </a:lnTo>
                <a:lnTo>
                  <a:pt x="491299" y="29044"/>
                </a:lnTo>
                <a:lnTo>
                  <a:pt x="491299" y="18376"/>
                </a:lnTo>
                <a:lnTo>
                  <a:pt x="488251" y="12280"/>
                </a:lnTo>
                <a:lnTo>
                  <a:pt x="486727" y="10756"/>
                </a:lnTo>
                <a:lnTo>
                  <a:pt x="485203" y="7708"/>
                </a:lnTo>
                <a:lnTo>
                  <a:pt x="479107" y="4660"/>
                </a:lnTo>
                <a:lnTo>
                  <a:pt x="479107" y="21424"/>
                </a:lnTo>
                <a:lnTo>
                  <a:pt x="479107" y="29044"/>
                </a:lnTo>
                <a:lnTo>
                  <a:pt x="477583" y="32092"/>
                </a:lnTo>
                <a:lnTo>
                  <a:pt x="477583" y="33616"/>
                </a:lnTo>
                <a:lnTo>
                  <a:pt x="475957" y="35140"/>
                </a:lnTo>
                <a:lnTo>
                  <a:pt x="474433" y="36664"/>
                </a:lnTo>
                <a:lnTo>
                  <a:pt x="472909" y="36664"/>
                </a:lnTo>
                <a:lnTo>
                  <a:pt x="471385" y="38188"/>
                </a:lnTo>
                <a:lnTo>
                  <a:pt x="468337" y="38188"/>
                </a:lnTo>
                <a:lnTo>
                  <a:pt x="466813" y="39712"/>
                </a:lnTo>
                <a:lnTo>
                  <a:pt x="451573" y="39712"/>
                </a:lnTo>
                <a:lnTo>
                  <a:pt x="451573" y="12280"/>
                </a:lnTo>
                <a:lnTo>
                  <a:pt x="472909" y="12280"/>
                </a:lnTo>
                <a:lnTo>
                  <a:pt x="474433" y="15328"/>
                </a:lnTo>
                <a:lnTo>
                  <a:pt x="477583" y="16852"/>
                </a:lnTo>
                <a:lnTo>
                  <a:pt x="479107" y="21424"/>
                </a:lnTo>
                <a:lnTo>
                  <a:pt x="479107" y="4660"/>
                </a:lnTo>
                <a:lnTo>
                  <a:pt x="475957" y="3136"/>
                </a:lnTo>
                <a:lnTo>
                  <a:pt x="472909" y="3136"/>
                </a:lnTo>
                <a:lnTo>
                  <a:pt x="468337" y="1524"/>
                </a:lnTo>
                <a:lnTo>
                  <a:pt x="440905" y="1524"/>
                </a:lnTo>
                <a:lnTo>
                  <a:pt x="440905" y="87058"/>
                </a:lnTo>
                <a:lnTo>
                  <a:pt x="451573" y="87058"/>
                </a:lnTo>
                <a:lnTo>
                  <a:pt x="451573" y="48856"/>
                </a:lnTo>
                <a:lnTo>
                  <a:pt x="460717" y="48856"/>
                </a:lnTo>
                <a:lnTo>
                  <a:pt x="462241" y="50380"/>
                </a:lnTo>
                <a:lnTo>
                  <a:pt x="465289" y="50380"/>
                </a:lnTo>
                <a:lnTo>
                  <a:pt x="465289" y="51904"/>
                </a:lnTo>
                <a:lnTo>
                  <a:pt x="466813" y="51904"/>
                </a:lnTo>
                <a:lnTo>
                  <a:pt x="469861" y="54952"/>
                </a:lnTo>
                <a:lnTo>
                  <a:pt x="469861" y="56476"/>
                </a:lnTo>
                <a:lnTo>
                  <a:pt x="472909" y="59524"/>
                </a:lnTo>
                <a:lnTo>
                  <a:pt x="485203" y="87058"/>
                </a:lnTo>
                <a:lnTo>
                  <a:pt x="497395" y="87058"/>
                </a:lnTo>
                <a:close/>
              </a:path>
              <a:path w="857885" h="88900">
                <a:moveTo>
                  <a:pt x="573697" y="87058"/>
                </a:moveTo>
                <a:lnTo>
                  <a:pt x="569125" y="1612"/>
                </a:lnTo>
                <a:lnTo>
                  <a:pt x="555409" y="1612"/>
                </a:lnTo>
                <a:lnTo>
                  <a:pt x="543217" y="33718"/>
                </a:lnTo>
                <a:lnTo>
                  <a:pt x="538645" y="44386"/>
                </a:lnTo>
                <a:lnTo>
                  <a:pt x="535597" y="33718"/>
                </a:lnTo>
                <a:lnTo>
                  <a:pt x="523405" y="1612"/>
                </a:lnTo>
                <a:lnTo>
                  <a:pt x="509587" y="1612"/>
                </a:lnTo>
                <a:lnTo>
                  <a:pt x="506539" y="87058"/>
                </a:lnTo>
                <a:lnTo>
                  <a:pt x="517309" y="87058"/>
                </a:lnTo>
                <a:lnTo>
                  <a:pt x="518833" y="35242"/>
                </a:lnTo>
                <a:lnTo>
                  <a:pt x="518833" y="13804"/>
                </a:lnTo>
                <a:lnTo>
                  <a:pt x="523405" y="25996"/>
                </a:lnTo>
                <a:lnTo>
                  <a:pt x="534073" y="59626"/>
                </a:lnTo>
                <a:lnTo>
                  <a:pt x="543217" y="59626"/>
                </a:lnTo>
                <a:lnTo>
                  <a:pt x="555409" y="25996"/>
                </a:lnTo>
                <a:lnTo>
                  <a:pt x="559981" y="13804"/>
                </a:lnTo>
                <a:lnTo>
                  <a:pt x="559981" y="33718"/>
                </a:lnTo>
                <a:lnTo>
                  <a:pt x="561505" y="87058"/>
                </a:lnTo>
                <a:lnTo>
                  <a:pt x="573697" y="87058"/>
                </a:lnTo>
                <a:close/>
              </a:path>
              <a:path w="857885" h="88900">
                <a:moveTo>
                  <a:pt x="643801" y="1612"/>
                </a:moveTo>
                <a:lnTo>
                  <a:pt x="581215" y="1612"/>
                </a:lnTo>
                <a:lnTo>
                  <a:pt x="581215" y="12280"/>
                </a:lnTo>
                <a:lnTo>
                  <a:pt x="607225" y="12280"/>
                </a:lnTo>
                <a:lnTo>
                  <a:pt x="607225" y="87058"/>
                </a:lnTo>
                <a:lnTo>
                  <a:pt x="617893" y="87058"/>
                </a:lnTo>
                <a:lnTo>
                  <a:pt x="617893" y="12280"/>
                </a:lnTo>
                <a:lnTo>
                  <a:pt x="643801" y="12280"/>
                </a:lnTo>
                <a:lnTo>
                  <a:pt x="643801" y="1612"/>
                </a:lnTo>
                <a:close/>
              </a:path>
              <a:path w="857885" h="88900">
                <a:moveTo>
                  <a:pt x="723138" y="1524"/>
                </a:moveTo>
                <a:lnTo>
                  <a:pt x="709422" y="1524"/>
                </a:lnTo>
                <a:lnTo>
                  <a:pt x="692658" y="33616"/>
                </a:lnTo>
                <a:lnTo>
                  <a:pt x="686562" y="45808"/>
                </a:lnTo>
                <a:lnTo>
                  <a:pt x="680466" y="33616"/>
                </a:lnTo>
                <a:lnTo>
                  <a:pt x="663702" y="1524"/>
                </a:lnTo>
                <a:lnTo>
                  <a:pt x="649897" y="1524"/>
                </a:lnTo>
                <a:lnTo>
                  <a:pt x="680466" y="56476"/>
                </a:lnTo>
                <a:lnTo>
                  <a:pt x="680466" y="87058"/>
                </a:lnTo>
                <a:lnTo>
                  <a:pt x="691134" y="87058"/>
                </a:lnTo>
                <a:lnTo>
                  <a:pt x="691134" y="56476"/>
                </a:lnTo>
                <a:lnTo>
                  <a:pt x="723138" y="1524"/>
                </a:lnTo>
                <a:close/>
              </a:path>
              <a:path w="857885" h="88900">
                <a:moveTo>
                  <a:pt x="788771" y="22948"/>
                </a:moveTo>
                <a:lnTo>
                  <a:pt x="787247" y="19900"/>
                </a:lnTo>
                <a:lnTo>
                  <a:pt x="785723" y="15328"/>
                </a:lnTo>
                <a:lnTo>
                  <a:pt x="784199" y="12280"/>
                </a:lnTo>
                <a:lnTo>
                  <a:pt x="782675" y="9232"/>
                </a:lnTo>
                <a:lnTo>
                  <a:pt x="776579" y="6184"/>
                </a:lnTo>
                <a:lnTo>
                  <a:pt x="776579" y="22948"/>
                </a:lnTo>
                <a:lnTo>
                  <a:pt x="776579" y="35140"/>
                </a:lnTo>
                <a:lnTo>
                  <a:pt x="775055" y="39712"/>
                </a:lnTo>
                <a:lnTo>
                  <a:pt x="770483" y="42760"/>
                </a:lnTo>
                <a:lnTo>
                  <a:pt x="767435" y="45808"/>
                </a:lnTo>
                <a:lnTo>
                  <a:pt x="762863" y="47332"/>
                </a:lnTo>
                <a:lnTo>
                  <a:pt x="744474" y="47332"/>
                </a:lnTo>
                <a:lnTo>
                  <a:pt x="744474" y="12280"/>
                </a:lnTo>
                <a:lnTo>
                  <a:pt x="767435" y="12280"/>
                </a:lnTo>
                <a:lnTo>
                  <a:pt x="772007" y="15328"/>
                </a:lnTo>
                <a:lnTo>
                  <a:pt x="775055" y="18376"/>
                </a:lnTo>
                <a:lnTo>
                  <a:pt x="776579" y="22948"/>
                </a:lnTo>
                <a:lnTo>
                  <a:pt x="776579" y="6184"/>
                </a:lnTo>
                <a:lnTo>
                  <a:pt x="773531" y="4660"/>
                </a:lnTo>
                <a:lnTo>
                  <a:pt x="768959" y="3136"/>
                </a:lnTo>
                <a:lnTo>
                  <a:pt x="764387" y="3136"/>
                </a:lnTo>
                <a:lnTo>
                  <a:pt x="761339" y="1524"/>
                </a:lnTo>
                <a:lnTo>
                  <a:pt x="732282" y="1524"/>
                </a:lnTo>
                <a:lnTo>
                  <a:pt x="732282" y="87058"/>
                </a:lnTo>
                <a:lnTo>
                  <a:pt x="744474" y="87058"/>
                </a:lnTo>
                <a:lnTo>
                  <a:pt x="744474" y="56476"/>
                </a:lnTo>
                <a:lnTo>
                  <a:pt x="761339" y="56476"/>
                </a:lnTo>
                <a:lnTo>
                  <a:pt x="775055" y="51904"/>
                </a:lnTo>
                <a:lnTo>
                  <a:pt x="778103" y="50380"/>
                </a:lnTo>
                <a:lnTo>
                  <a:pt x="781151" y="47332"/>
                </a:lnTo>
                <a:lnTo>
                  <a:pt x="784199" y="44284"/>
                </a:lnTo>
                <a:lnTo>
                  <a:pt x="788771" y="35140"/>
                </a:lnTo>
                <a:lnTo>
                  <a:pt x="788771" y="22948"/>
                </a:lnTo>
                <a:close/>
              </a:path>
              <a:path w="857885" h="88900">
                <a:moveTo>
                  <a:pt x="857440" y="1524"/>
                </a:moveTo>
                <a:lnTo>
                  <a:pt x="808570" y="1524"/>
                </a:lnTo>
                <a:lnTo>
                  <a:pt x="808570" y="87058"/>
                </a:lnTo>
                <a:lnTo>
                  <a:pt x="857440" y="87058"/>
                </a:lnTo>
                <a:lnTo>
                  <a:pt x="857440" y="77914"/>
                </a:lnTo>
                <a:lnTo>
                  <a:pt x="820762" y="77914"/>
                </a:lnTo>
                <a:lnTo>
                  <a:pt x="820762" y="47332"/>
                </a:lnTo>
                <a:lnTo>
                  <a:pt x="855916" y="47332"/>
                </a:lnTo>
                <a:lnTo>
                  <a:pt x="855916" y="38188"/>
                </a:lnTo>
                <a:lnTo>
                  <a:pt x="820762" y="38188"/>
                </a:lnTo>
                <a:lnTo>
                  <a:pt x="820762" y="12280"/>
                </a:lnTo>
                <a:lnTo>
                  <a:pt x="857440" y="12280"/>
                </a:lnTo>
                <a:lnTo>
                  <a:pt x="857440" y="1524"/>
                </a:lnTo>
                <a:close/>
              </a:path>
            </a:pathLst>
          </a:custGeom>
          <a:solidFill>
            <a:srgbClr val="000000"/>
          </a:solidFill>
        </p:spPr>
        <p:txBody>
          <a:bodyPr wrap="square" lIns="0" tIns="0" rIns="0" bIns="0" rtlCol="0"/>
          <a:lstStyle/>
          <a:p>
            <a:endParaRPr sz="1154"/>
          </a:p>
        </p:txBody>
      </p:sp>
      <p:sp>
        <p:nvSpPr>
          <p:cNvPr id="75" name="object 75"/>
          <p:cNvSpPr/>
          <p:nvPr/>
        </p:nvSpPr>
        <p:spPr>
          <a:xfrm>
            <a:off x="3029936" y="1633275"/>
            <a:ext cx="39502" cy="57014"/>
          </a:xfrm>
          <a:custGeom>
            <a:avLst/>
            <a:gdLst/>
            <a:ahLst/>
            <a:cxnLst/>
            <a:rect l="l" t="t" r="r" b="b"/>
            <a:pathLst>
              <a:path w="61594" h="88900">
                <a:moveTo>
                  <a:pt x="35052" y="88582"/>
                </a:moveTo>
                <a:lnTo>
                  <a:pt x="24384" y="88582"/>
                </a:lnTo>
                <a:lnTo>
                  <a:pt x="21336" y="87058"/>
                </a:lnTo>
                <a:lnTo>
                  <a:pt x="16764" y="85534"/>
                </a:lnTo>
                <a:lnTo>
                  <a:pt x="13716" y="84010"/>
                </a:lnTo>
                <a:lnTo>
                  <a:pt x="4572" y="74866"/>
                </a:lnTo>
                <a:lnTo>
                  <a:pt x="3048" y="70294"/>
                </a:lnTo>
                <a:lnTo>
                  <a:pt x="0" y="58007"/>
                </a:lnTo>
                <a:lnTo>
                  <a:pt x="0" y="32099"/>
                </a:lnTo>
                <a:lnTo>
                  <a:pt x="1524" y="26003"/>
                </a:lnTo>
                <a:lnTo>
                  <a:pt x="4572" y="16859"/>
                </a:lnTo>
                <a:lnTo>
                  <a:pt x="7620" y="12287"/>
                </a:lnTo>
                <a:lnTo>
                  <a:pt x="9144" y="9239"/>
                </a:lnTo>
                <a:lnTo>
                  <a:pt x="13716" y="6191"/>
                </a:lnTo>
                <a:lnTo>
                  <a:pt x="16764" y="4667"/>
                </a:lnTo>
                <a:lnTo>
                  <a:pt x="21336" y="1524"/>
                </a:lnTo>
                <a:lnTo>
                  <a:pt x="25908" y="0"/>
                </a:lnTo>
                <a:lnTo>
                  <a:pt x="35052" y="0"/>
                </a:lnTo>
                <a:lnTo>
                  <a:pt x="39624" y="1524"/>
                </a:lnTo>
                <a:lnTo>
                  <a:pt x="42672" y="3143"/>
                </a:lnTo>
                <a:lnTo>
                  <a:pt x="47244" y="4667"/>
                </a:lnTo>
                <a:lnTo>
                  <a:pt x="53340" y="10763"/>
                </a:lnTo>
                <a:lnTo>
                  <a:pt x="24384" y="10763"/>
                </a:lnTo>
                <a:lnTo>
                  <a:pt x="22860" y="12287"/>
                </a:lnTo>
                <a:lnTo>
                  <a:pt x="19812" y="13811"/>
                </a:lnTo>
                <a:lnTo>
                  <a:pt x="18288" y="16859"/>
                </a:lnTo>
                <a:lnTo>
                  <a:pt x="15240" y="18383"/>
                </a:lnTo>
                <a:lnTo>
                  <a:pt x="13716" y="21431"/>
                </a:lnTo>
                <a:lnTo>
                  <a:pt x="13716" y="26003"/>
                </a:lnTo>
                <a:lnTo>
                  <a:pt x="12192" y="29051"/>
                </a:lnTo>
                <a:lnTo>
                  <a:pt x="10668" y="33623"/>
                </a:lnTo>
                <a:lnTo>
                  <a:pt x="10668" y="51911"/>
                </a:lnTo>
                <a:lnTo>
                  <a:pt x="28149" y="51911"/>
                </a:lnTo>
                <a:lnTo>
                  <a:pt x="13716" y="62579"/>
                </a:lnTo>
                <a:lnTo>
                  <a:pt x="13716" y="65627"/>
                </a:lnTo>
                <a:lnTo>
                  <a:pt x="15240" y="67246"/>
                </a:lnTo>
                <a:lnTo>
                  <a:pt x="15240" y="68770"/>
                </a:lnTo>
                <a:lnTo>
                  <a:pt x="16764" y="71818"/>
                </a:lnTo>
                <a:lnTo>
                  <a:pt x="19812" y="74866"/>
                </a:lnTo>
                <a:lnTo>
                  <a:pt x="21336" y="74866"/>
                </a:lnTo>
                <a:lnTo>
                  <a:pt x="24384" y="77914"/>
                </a:lnTo>
                <a:lnTo>
                  <a:pt x="51816" y="77914"/>
                </a:lnTo>
                <a:lnTo>
                  <a:pt x="47244" y="82486"/>
                </a:lnTo>
                <a:lnTo>
                  <a:pt x="42672" y="85534"/>
                </a:lnTo>
                <a:lnTo>
                  <a:pt x="39624" y="87058"/>
                </a:lnTo>
                <a:lnTo>
                  <a:pt x="35052" y="88582"/>
                </a:lnTo>
                <a:close/>
              </a:path>
              <a:path w="61594" h="88900">
                <a:moveTo>
                  <a:pt x="28149" y="51911"/>
                </a:moveTo>
                <a:lnTo>
                  <a:pt x="10668" y="51911"/>
                </a:lnTo>
                <a:lnTo>
                  <a:pt x="47244" y="26003"/>
                </a:lnTo>
                <a:lnTo>
                  <a:pt x="45720" y="22955"/>
                </a:lnTo>
                <a:lnTo>
                  <a:pt x="45720" y="21431"/>
                </a:lnTo>
                <a:lnTo>
                  <a:pt x="44196" y="19907"/>
                </a:lnTo>
                <a:lnTo>
                  <a:pt x="44196" y="16859"/>
                </a:lnTo>
                <a:lnTo>
                  <a:pt x="42672" y="15335"/>
                </a:lnTo>
                <a:lnTo>
                  <a:pt x="41148" y="15335"/>
                </a:lnTo>
                <a:lnTo>
                  <a:pt x="38100" y="12287"/>
                </a:lnTo>
                <a:lnTo>
                  <a:pt x="36576" y="12287"/>
                </a:lnTo>
                <a:lnTo>
                  <a:pt x="35052" y="10763"/>
                </a:lnTo>
                <a:lnTo>
                  <a:pt x="53340" y="10763"/>
                </a:lnTo>
                <a:lnTo>
                  <a:pt x="54864" y="15335"/>
                </a:lnTo>
                <a:lnTo>
                  <a:pt x="57912" y="19907"/>
                </a:lnTo>
                <a:lnTo>
                  <a:pt x="59531" y="24479"/>
                </a:lnTo>
                <a:lnTo>
                  <a:pt x="61055" y="30575"/>
                </a:lnTo>
                <a:lnTo>
                  <a:pt x="61055" y="36671"/>
                </a:lnTo>
                <a:lnTo>
                  <a:pt x="48768" y="36671"/>
                </a:lnTo>
                <a:lnTo>
                  <a:pt x="28149" y="51911"/>
                </a:lnTo>
                <a:close/>
              </a:path>
              <a:path w="61594" h="88900">
                <a:moveTo>
                  <a:pt x="51816" y="77914"/>
                </a:moveTo>
                <a:lnTo>
                  <a:pt x="36576" y="77914"/>
                </a:lnTo>
                <a:lnTo>
                  <a:pt x="38100" y="76390"/>
                </a:lnTo>
                <a:lnTo>
                  <a:pt x="41148" y="74866"/>
                </a:lnTo>
                <a:lnTo>
                  <a:pt x="42672" y="73342"/>
                </a:lnTo>
                <a:lnTo>
                  <a:pt x="45720" y="67246"/>
                </a:lnTo>
                <a:lnTo>
                  <a:pt x="47244" y="64103"/>
                </a:lnTo>
                <a:lnTo>
                  <a:pt x="48768" y="59531"/>
                </a:lnTo>
                <a:lnTo>
                  <a:pt x="48768" y="54959"/>
                </a:lnTo>
                <a:lnTo>
                  <a:pt x="50292" y="50387"/>
                </a:lnTo>
                <a:lnTo>
                  <a:pt x="50292" y="41243"/>
                </a:lnTo>
                <a:lnTo>
                  <a:pt x="48768" y="41243"/>
                </a:lnTo>
                <a:lnTo>
                  <a:pt x="48768" y="36671"/>
                </a:lnTo>
                <a:lnTo>
                  <a:pt x="61055" y="36671"/>
                </a:lnTo>
                <a:lnTo>
                  <a:pt x="61055" y="56483"/>
                </a:lnTo>
                <a:lnTo>
                  <a:pt x="59531" y="62579"/>
                </a:lnTo>
                <a:lnTo>
                  <a:pt x="57912" y="67246"/>
                </a:lnTo>
                <a:lnTo>
                  <a:pt x="56388" y="71818"/>
                </a:lnTo>
                <a:lnTo>
                  <a:pt x="53340" y="76390"/>
                </a:lnTo>
                <a:lnTo>
                  <a:pt x="51816" y="77914"/>
                </a:lnTo>
                <a:close/>
              </a:path>
            </a:pathLst>
          </a:custGeom>
          <a:solidFill>
            <a:srgbClr val="000000"/>
          </a:solidFill>
        </p:spPr>
        <p:txBody>
          <a:bodyPr wrap="square" lIns="0" tIns="0" rIns="0" bIns="0" rtlCol="0"/>
          <a:lstStyle/>
          <a:p>
            <a:endParaRPr sz="1154"/>
          </a:p>
        </p:txBody>
      </p:sp>
      <p:grpSp>
        <p:nvGrpSpPr>
          <p:cNvPr id="76" name="object 76"/>
          <p:cNvGrpSpPr/>
          <p:nvPr/>
        </p:nvGrpSpPr>
        <p:grpSpPr>
          <a:xfrm>
            <a:off x="1948763" y="1738038"/>
            <a:ext cx="506205" cy="55793"/>
            <a:chOff x="1096232" y="2710052"/>
            <a:chExt cx="789305" cy="86995"/>
          </a:xfrm>
        </p:grpSpPr>
        <p:pic>
          <p:nvPicPr>
            <p:cNvPr id="77" name="object 77"/>
            <p:cNvPicPr/>
            <p:nvPr/>
          </p:nvPicPr>
          <p:blipFill>
            <a:blip r:embed="rId35" cstate="print"/>
            <a:stretch>
              <a:fillRect/>
            </a:stretch>
          </p:blipFill>
          <p:spPr>
            <a:xfrm>
              <a:off x="1096232" y="2710052"/>
              <a:ext cx="353949" cy="86963"/>
            </a:xfrm>
            <a:prstGeom prst="rect">
              <a:avLst/>
            </a:prstGeom>
          </p:spPr>
        </p:pic>
        <p:sp>
          <p:nvSpPr>
            <p:cNvPr id="78" name="object 78"/>
            <p:cNvSpPr/>
            <p:nvPr/>
          </p:nvSpPr>
          <p:spPr>
            <a:xfrm>
              <a:off x="1469993" y="2711481"/>
              <a:ext cx="48895" cy="84455"/>
            </a:xfrm>
            <a:custGeom>
              <a:avLst/>
              <a:gdLst/>
              <a:ahLst/>
              <a:cxnLst/>
              <a:rect l="l" t="t" r="r" b="b"/>
              <a:pathLst>
                <a:path w="48894" h="84455">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79" name="object 79"/>
            <p:cNvPicPr/>
            <p:nvPr/>
          </p:nvPicPr>
          <p:blipFill>
            <a:blip r:embed="rId36" cstate="print"/>
            <a:stretch>
              <a:fillRect/>
            </a:stretch>
          </p:blipFill>
          <p:spPr>
            <a:xfrm>
              <a:off x="1544764" y="2710052"/>
              <a:ext cx="271557" cy="85439"/>
            </a:xfrm>
            <a:prstGeom prst="rect">
              <a:avLst/>
            </a:prstGeom>
          </p:spPr>
        </p:pic>
        <p:sp>
          <p:nvSpPr>
            <p:cNvPr id="80" name="object 80"/>
            <p:cNvSpPr/>
            <p:nvPr/>
          </p:nvSpPr>
          <p:spPr>
            <a:xfrm>
              <a:off x="1836134" y="2711481"/>
              <a:ext cx="48895" cy="84455"/>
            </a:xfrm>
            <a:custGeom>
              <a:avLst/>
              <a:gdLst/>
              <a:ahLst/>
              <a:cxnLst/>
              <a:rect l="l" t="t" r="r" b="b"/>
              <a:pathLst>
                <a:path w="48894" h="84455">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grpSp>
      <p:sp>
        <p:nvSpPr>
          <p:cNvPr id="81" name="object 81"/>
          <p:cNvSpPr/>
          <p:nvPr/>
        </p:nvSpPr>
        <p:spPr>
          <a:xfrm>
            <a:off x="3029936" y="1738039"/>
            <a:ext cx="39502" cy="55793"/>
          </a:xfrm>
          <a:custGeom>
            <a:avLst/>
            <a:gdLst/>
            <a:ahLst/>
            <a:cxnLst/>
            <a:rect l="l" t="t" r="r" b="b"/>
            <a:pathLst>
              <a:path w="61594" h="86994">
                <a:moveTo>
                  <a:pt x="35052" y="86963"/>
                </a:moveTo>
                <a:lnTo>
                  <a:pt x="24384" y="86963"/>
                </a:lnTo>
                <a:lnTo>
                  <a:pt x="21336" y="85439"/>
                </a:lnTo>
                <a:lnTo>
                  <a:pt x="16764" y="83915"/>
                </a:lnTo>
                <a:lnTo>
                  <a:pt x="13716" y="82391"/>
                </a:lnTo>
                <a:lnTo>
                  <a:pt x="4572" y="73247"/>
                </a:lnTo>
                <a:lnTo>
                  <a:pt x="3048" y="68675"/>
                </a:lnTo>
                <a:lnTo>
                  <a:pt x="1524" y="62579"/>
                </a:lnTo>
                <a:lnTo>
                  <a:pt x="0" y="58007"/>
                </a:lnTo>
                <a:lnTo>
                  <a:pt x="0" y="30575"/>
                </a:lnTo>
                <a:lnTo>
                  <a:pt x="1524" y="25908"/>
                </a:lnTo>
                <a:lnTo>
                  <a:pt x="3048" y="19812"/>
                </a:lnTo>
                <a:lnTo>
                  <a:pt x="4572" y="15240"/>
                </a:lnTo>
                <a:lnTo>
                  <a:pt x="7620" y="12192"/>
                </a:lnTo>
                <a:lnTo>
                  <a:pt x="9144" y="7620"/>
                </a:lnTo>
                <a:lnTo>
                  <a:pt x="13716" y="4572"/>
                </a:lnTo>
                <a:lnTo>
                  <a:pt x="16764" y="3048"/>
                </a:lnTo>
                <a:lnTo>
                  <a:pt x="21336" y="0"/>
                </a:lnTo>
                <a:lnTo>
                  <a:pt x="39624" y="0"/>
                </a:lnTo>
                <a:lnTo>
                  <a:pt x="42672" y="1524"/>
                </a:lnTo>
                <a:lnTo>
                  <a:pt x="47244" y="3048"/>
                </a:lnTo>
                <a:lnTo>
                  <a:pt x="50292" y="6096"/>
                </a:lnTo>
                <a:lnTo>
                  <a:pt x="52324" y="9144"/>
                </a:lnTo>
                <a:lnTo>
                  <a:pt x="24384" y="9144"/>
                </a:lnTo>
                <a:lnTo>
                  <a:pt x="22860" y="10668"/>
                </a:lnTo>
                <a:lnTo>
                  <a:pt x="19812" y="12192"/>
                </a:lnTo>
                <a:lnTo>
                  <a:pt x="18288" y="15240"/>
                </a:lnTo>
                <a:lnTo>
                  <a:pt x="13716" y="19812"/>
                </a:lnTo>
                <a:lnTo>
                  <a:pt x="13716" y="24384"/>
                </a:lnTo>
                <a:lnTo>
                  <a:pt x="12192" y="29051"/>
                </a:lnTo>
                <a:lnTo>
                  <a:pt x="10668" y="32099"/>
                </a:lnTo>
                <a:lnTo>
                  <a:pt x="10668" y="50387"/>
                </a:lnTo>
                <a:lnTo>
                  <a:pt x="28149" y="50387"/>
                </a:lnTo>
                <a:lnTo>
                  <a:pt x="13716" y="61055"/>
                </a:lnTo>
                <a:lnTo>
                  <a:pt x="13716" y="64103"/>
                </a:lnTo>
                <a:lnTo>
                  <a:pt x="15240" y="65627"/>
                </a:lnTo>
                <a:lnTo>
                  <a:pt x="15240" y="68675"/>
                </a:lnTo>
                <a:lnTo>
                  <a:pt x="21336" y="74771"/>
                </a:lnTo>
                <a:lnTo>
                  <a:pt x="22860" y="74771"/>
                </a:lnTo>
                <a:lnTo>
                  <a:pt x="24384" y="76295"/>
                </a:lnTo>
                <a:lnTo>
                  <a:pt x="25908" y="76295"/>
                </a:lnTo>
                <a:lnTo>
                  <a:pt x="27432" y="77819"/>
                </a:lnTo>
                <a:lnTo>
                  <a:pt x="51308" y="77819"/>
                </a:lnTo>
                <a:lnTo>
                  <a:pt x="50292" y="79343"/>
                </a:lnTo>
                <a:lnTo>
                  <a:pt x="47244" y="82391"/>
                </a:lnTo>
                <a:lnTo>
                  <a:pt x="42672" y="83915"/>
                </a:lnTo>
                <a:lnTo>
                  <a:pt x="39624" y="85439"/>
                </a:lnTo>
                <a:lnTo>
                  <a:pt x="35052" y="86963"/>
                </a:lnTo>
                <a:close/>
              </a:path>
              <a:path w="61594" h="86994">
                <a:moveTo>
                  <a:pt x="28149" y="50387"/>
                </a:moveTo>
                <a:lnTo>
                  <a:pt x="10668" y="50387"/>
                </a:lnTo>
                <a:lnTo>
                  <a:pt x="47244" y="24384"/>
                </a:lnTo>
                <a:lnTo>
                  <a:pt x="45720" y="21336"/>
                </a:lnTo>
                <a:lnTo>
                  <a:pt x="45720" y="19812"/>
                </a:lnTo>
                <a:lnTo>
                  <a:pt x="44196" y="18288"/>
                </a:lnTo>
                <a:lnTo>
                  <a:pt x="44196" y="16764"/>
                </a:lnTo>
                <a:lnTo>
                  <a:pt x="38100" y="10668"/>
                </a:lnTo>
                <a:lnTo>
                  <a:pt x="36576" y="10668"/>
                </a:lnTo>
                <a:lnTo>
                  <a:pt x="35052" y="9144"/>
                </a:lnTo>
                <a:lnTo>
                  <a:pt x="52324" y="9144"/>
                </a:lnTo>
                <a:lnTo>
                  <a:pt x="53340" y="10668"/>
                </a:lnTo>
                <a:lnTo>
                  <a:pt x="54864" y="13716"/>
                </a:lnTo>
                <a:lnTo>
                  <a:pt x="57912" y="18288"/>
                </a:lnTo>
                <a:lnTo>
                  <a:pt x="59531" y="22860"/>
                </a:lnTo>
                <a:lnTo>
                  <a:pt x="61055" y="29051"/>
                </a:lnTo>
                <a:lnTo>
                  <a:pt x="61055" y="35147"/>
                </a:lnTo>
                <a:lnTo>
                  <a:pt x="48768" y="35147"/>
                </a:lnTo>
                <a:lnTo>
                  <a:pt x="28149" y="50387"/>
                </a:lnTo>
                <a:close/>
              </a:path>
              <a:path w="61594" h="86994">
                <a:moveTo>
                  <a:pt x="51308" y="77819"/>
                </a:moveTo>
                <a:lnTo>
                  <a:pt x="33528" y="77819"/>
                </a:lnTo>
                <a:lnTo>
                  <a:pt x="36576" y="76295"/>
                </a:lnTo>
                <a:lnTo>
                  <a:pt x="38100" y="74771"/>
                </a:lnTo>
                <a:lnTo>
                  <a:pt x="41148" y="73247"/>
                </a:lnTo>
                <a:lnTo>
                  <a:pt x="42672" y="71723"/>
                </a:lnTo>
                <a:lnTo>
                  <a:pt x="47244" y="62579"/>
                </a:lnTo>
                <a:lnTo>
                  <a:pt x="48768" y="58007"/>
                </a:lnTo>
                <a:lnTo>
                  <a:pt x="48768" y="53435"/>
                </a:lnTo>
                <a:lnTo>
                  <a:pt x="50292" y="48863"/>
                </a:lnTo>
                <a:lnTo>
                  <a:pt x="50292" y="41243"/>
                </a:lnTo>
                <a:lnTo>
                  <a:pt x="48768" y="39719"/>
                </a:lnTo>
                <a:lnTo>
                  <a:pt x="48768" y="35147"/>
                </a:lnTo>
                <a:lnTo>
                  <a:pt x="61055" y="35147"/>
                </a:lnTo>
                <a:lnTo>
                  <a:pt x="61055" y="54959"/>
                </a:lnTo>
                <a:lnTo>
                  <a:pt x="59531" y="61055"/>
                </a:lnTo>
                <a:lnTo>
                  <a:pt x="57912" y="67151"/>
                </a:lnTo>
                <a:lnTo>
                  <a:pt x="56388" y="71723"/>
                </a:lnTo>
                <a:lnTo>
                  <a:pt x="53340" y="74771"/>
                </a:lnTo>
                <a:lnTo>
                  <a:pt x="51308" y="77819"/>
                </a:lnTo>
                <a:close/>
              </a:path>
            </a:pathLst>
          </a:custGeom>
          <a:solidFill>
            <a:srgbClr val="000000"/>
          </a:solidFill>
        </p:spPr>
        <p:txBody>
          <a:bodyPr wrap="square" lIns="0" tIns="0" rIns="0" bIns="0" rtlCol="0"/>
          <a:lstStyle/>
          <a:p>
            <a:endParaRPr sz="1154"/>
          </a:p>
        </p:txBody>
      </p:sp>
      <p:grpSp>
        <p:nvGrpSpPr>
          <p:cNvPr id="82" name="object 82"/>
          <p:cNvGrpSpPr/>
          <p:nvPr/>
        </p:nvGrpSpPr>
        <p:grpSpPr>
          <a:xfrm>
            <a:off x="1949740" y="1842802"/>
            <a:ext cx="131133" cy="54978"/>
            <a:chOff x="1097756" y="2873406"/>
            <a:chExt cx="204470" cy="85725"/>
          </a:xfrm>
        </p:grpSpPr>
        <p:pic>
          <p:nvPicPr>
            <p:cNvPr id="83" name="object 83"/>
            <p:cNvPicPr/>
            <p:nvPr/>
          </p:nvPicPr>
          <p:blipFill>
            <a:blip r:embed="rId37" cstate="print"/>
            <a:stretch>
              <a:fillRect/>
            </a:stretch>
          </p:blipFill>
          <p:spPr>
            <a:xfrm>
              <a:off x="1097756" y="2873406"/>
              <a:ext cx="134302" cy="85439"/>
            </a:xfrm>
            <a:prstGeom prst="rect">
              <a:avLst/>
            </a:prstGeom>
          </p:spPr>
        </p:pic>
        <p:sp>
          <p:nvSpPr>
            <p:cNvPr id="84" name="object 84"/>
            <p:cNvSpPr/>
            <p:nvPr/>
          </p:nvSpPr>
          <p:spPr>
            <a:xfrm>
              <a:off x="1251870" y="2873406"/>
              <a:ext cx="50800" cy="84455"/>
            </a:xfrm>
            <a:custGeom>
              <a:avLst/>
              <a:gdLst/>
              <a:ahLst/>
              <a:cxnLst/>
              <a:rect l="l" t="t" r="r" b="b"/>
              <a:pathLst>
                <a:path w="50800" h="84455">
                  <a:moveTo>
                    <a:pt x="50292" y="83915"/>
                  </a:moveTo>
                  <a:lnTo>
                    <a:pt x="0" y="83915"/>
                  </a:lnTo>
                  <a:lnTo>
                    <a:pt x="0" y="0"/>
                  </a:lnTo>
                  <a:lnTo>
                    <a:pt x="12192" y="0"/>
                  </a:lnTo>
                  <a:lnTo>
                    <a:pt x="12192" y="74771"/>
                  </a:lnTo>
                  <a:lnTo>
                    <a:pt x="50292" y="74771"/>
                  </a:lnTo>
                  <a:lnTo>
                    <a:pt x="50292" y="83915"/>
                  </a:lnTo>
                  <a:close/>
                </a:path>
              </a:pathLst>
            </a:custGeom>
            <a:solidFill>
              <a:srgbClr val="000000"/>
            </a:solidFill>
          </p:spPr>
          <p:txBody>
            <a:bodyPr wrap="square" lIns="0" tIns="0" rIns="0" bIns="0" rtlCol="0"/>
            <a:lstStyle/>
            <a:p>
              <a:endParaRPr sz="1154"/>
            </a:p>
          </p:txBody>
        </p:sp>
      </p:grpSp>
      <p:sp>
        <p:nvSpPr>
          <p:cNvPr id="85" name="object 85"/>
          <p:cNvSpPr/>
          <p:nvPr/>
        </p:nvSpPr>
        <p:spPr>
          <a:xfrm>
            <a:off x="3029936" y="1841825"/>
            <a:ext cx="39502" cy="55793"/>
          </a:xfrm>
          <a:custGeom>
            <a:avLst/>
            <a:gdLst/>
            <a:ahLst/>
            <a:cxnLst/>
            <a:rect l="l" t="t" r="r" b="b"/>
            <a:pathLst>
              <a:path w="61594" h="86994">
                <a:moveTo>
                  <a:pt x="35052" y="86963"/>
                </a:moveTo>
                <a:lnTo>
                  <a:pt x="21336" y="86963"/>
                </a:lnTo>
                <a:lnTo>
                  <a:pt x="16764" y="83915"/>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672" y="3048"/>
                </a:lnTo>
                <a:lnTo>
                  <a:pt x="47244" y="4572"/>
                </a:lnTo>
                <a:lnTo>
                  <a:pt x="50292" y="6096"/>
                </a:lnTo>
                <a:lnTo>
                  <a:pt x="52324" y="9144"/>
                </a:lnTo>
                <a:lnTo>
                  <a:pt x="27432" y="9144"/>
                </a:lnTo>
                <a:lnTo>
                  <a:pt x="24384" y="10668"/>
                </a:lnTo>
                <a:lnTo>
                  <a:pt x="22860" y="12192"/>
                </a:lnTo>
                <a:lnTo>
                  <a:pt x="19812" y="13716"/>
                </a:lnTo>
                <a:lnTo>
                  <a:pt x="15240" y="18288"/>
                </a:lnTo>
                <a:lnTo>
                  <a:pt x="13716" y="21336"/>
                </a:lnTo>
                <a:lnTo>
                  <a:pt x="13716" y="24384"/>
                </a:lnTo>
                <a:lnTo>
                  <a:pt x="12192" y="28956"/>
                </a:lnTo>
                <a:lnTo>
                  <a:pt x="10668" y="32004"/>
                </a:lnTo>
                <a:lnTo>
                  <a:pt x="10668" y="50292"/>
                </a:lnTo>
                <a:lnTo>
                  <a:pt x="29362" y="50292"/>
                </a:lnTo>
                <a:lnTo>
                  <a:pt x="13716" y="62579"/>
                </a:lnTo>
                <a:lnTo>
                  <a:pt x="13716" y="64103"/>
                </a:lnTo>
                <a:lnTo>
                  <a:pt x="15240" y="65627"/>
                </a:lnTo>
                <a:lnTo>
                  <a:pt x="15240" y="68675"/>
                </a:lnTo>
                <a:lnTo>
                  <a:pt x="22860" y="76295"/>
                </a:lnTo>
                <a:lnTo>
                  <a:pt x="24384" y="76295"/>
                </a:lnTo>
                <a:lnTo>
                  <a:pt x="25908" y="77819"/>
                </a:lnTo>
                <a:lnTo>
                  <a:pt x="51308" y="77819"/>
                </a:lnTo>
                <a:lnTo>
                  <a:pt x="50292" y="79343"/>
                </a:lnTo>
                <a:lnTo>
                  <a:pt x="47244" y="82391"/>
                </a:lnTo>
                <a:lnTo>
                  <a:pt x="42672" y="83915"/>
                </a:lnTo>
                <a:lnTo>
                  <a:pt x="39624" y="85439"/>
                </a:lnTo>
                <a:lnTo>
                  <a:pt x="35052" y="86963"/>
                </a:lnTo>
                <a:close/>
              </a:path>
              <a:path w="61594" h="86994">
                <a:moveTo>
                  <a:pt x="29362" y="50292"/>
                </a:moveTo>
                <a:lnTo>
                  <a:pt x="10668" y="50292"/>
                </a:lnTo>
                <a:lnTo>
                  <a:pt x="47244" y="24384"/>
                </a:lnTo>
                <a:lnTo>
                  <a:pt x="45720" y="22860"/>
                </a:lnTo>
                <a:lnTo>
                  <a:pt x="45720" y="19812"/>
                </a:lnTo>
                <a:lnTo>
                  <a:pt x="44196" y="18288"/>
                </a:lnTo>
                <a:lnTo>
                  <a:pt x="44196" y="16764"/>
                </a:lnTo>
                <a:lnTo>
                  <a:pt x="38100" y="10668"/>
                </a:lnTo>
                <a:lnTo>
                  <a:pt x="36576" y="10668"/>
                </a:lnTo>
                <a:lnTo>
                  <a:pt x="35052" y="9144"/>
                </a:lnTo>
                <a:lnTo>
                  <a:pt x="52324" y="9144"/>
                </a:lnTo>
                <a:lnTo>
                  <a:pt x="53340" y="10668"/>
                </a:lnTo>
                <a:lnTo>
                  <a:pt x="54864" y="13716"/>
                </a:lnTo>
                <a:lnTo>
                  <a:pt x="57912" y="18288"/>
                </a:lnTo>
                <a:lnTo>
                  <a:pt x="59531" y="24384"/>
                </a:lnTo>
                <a:lnTo>
                  <a:pt x="61055" y="28956"/>
                </a:lnTo>
                <a:lnTo>
                  <a:pt x="61055" y="35052"/>
                </a:lnTo>
                <a:lnTo>
                  <a:pt x="48768" y="35052"/>
                </a:lnTo>
                <a:lnTo>
                  <a:pt x="29362" y="50292"/>
                </a:lnTo>
                <a:close/>
              </a:path>
              <a:path w="61594" h="86994">
                <a:moveTo>
                  <a:pt x="51308" y="77819"/>
                </a:moveTo>
                <a:lnTo>
                  <a:pt x="33528" y="77819"/>
                </a:lnTo>
                <a:lnTo>
                  <a:pt x="36576" y="76295"/>
                </a:lnTo>
                <a:lnTo>
                  <a:pt x="38100" y="74771"/>
                </a:lnTo>
                <a:lnTo>
                  <a:pt x="41148" y="73247"/>
                </a:lnTo>
                <a:lnTo>
                  <a:pt x="42672" y="71723"/>
                </a:lnTo>
                <a:lnTo>
                  <a:pt x="47244" y="62579"/>
                </a:lnTo>
                <a:lnTo>
                  <a:pt x="48768" y="58007"/>
                </a:lnTo>
                <a:lnTo>
                  <a:pt x="48768" y="54864"/>
                </a:lnTo>
                <a:lnTo>
                  <a:pt x="50292" y="48768"/>
                </a:lnTo>
                <a:lnTo>
                  <a:pt x="50292" y="41148"/>
                </a:lnTo>
                <a:lnTo>
                  <a:pt x="48768" y="39624"/>
                </a:lnTo>
                <a:lnTo>
                  <a:pt x="48768" y="35052"/>
                </a:lnTo>
                <a:lnTo>
                  <a:pt x="61055" y="35052"/>
                </a:lnTo>
                <a:lnTo>
                  <a:pt x="61055" y="56483"/>
                </a:lnTo>
                <a:lnTo>
                  <a:pt x="59531" y="61055"/>
                </a:lnTo>
                <a:lnTo>
                  <a:pt x="57912" y="67151"/>
                </a:lnTo>
                <a:lnTo>
                  <a:pt x="56388" y="71723"/>
                </a:lnTo>
                <a:lnTo>
                  <a:pt x="53340" y="74771"/>
                </a:lnTo>
                <a:lnTo>
                  <a:pt x="51308" y="77819"/>
                </a:lnTo>
                <a:close/>
              </a:path>
            </a:pathLst>
          </a:custGeom>
          <a:solidFill>
            <a:srgbClr val="000000"/>
          </a:solidFill>
        </p:spPr>
        <p:txBody>
          <a:bodyPr wrap="square" lIns="0" tIns="0" rIns="0" bIns="0" rtlCol="0"/>
          <a:lstStyle/>
          <a:p>
            <a:endParaRPr sz="1154"/>
          </a:p>
        </p:txBody>
      </p:sp>
      <p:sp>
        <p:nvSpPr>
          <p:cNvPr id="86" name="object 86"/>
          <p:cNvSpPr/>
          <p:nvPr/>
        </p:nvSpPr>
        <p:spPr>
          <a:xfrm>
            <a:off x="1951690" y="1945554"/>
            <a:ext cx="364077" cy="56200"/>
          </a:xfrm>
          <a:custGeom>
            <a:avLst/>
            <a:gdLst/>
            <a:ahLst/>
            <a:cxnLst/>
            <a:rect l="l" t="t" r="r" b="b"/>
            <a:pathLst>
              <a:path w="567689" h="87630">
                <a:moveTo>
                  <a:pt x="58013" y="87058"/>
                </a:moveTo>
                <a:lnTo>
                  <a:pt x="22860" y="41236"/>
                </a:lnTo>
                <a:lnTo>
                  <a:pt x="56489" y="1524"/>
                </a:lnTo>
                <a:lnTo>
                  <a:pt x="42773" y="1524"/>
                </a:lnTo>
                <a:lnTo>
                  <a:pt x="12192" y="41236"/>
                </a:lnTo>
                <a:lnTo>
                  <a:pt x="12192" y="1524"/>
                </a:lnTo>
                <a:lnTo>
                  <a:pt x="0" y="1524"/>
                </a:lnTo>
                <a:lnTo>
                  <a:pt x="0" y="87058"/>
                </a:lnTo>
                <a:lnTo>
                  <a:pt x="12192" y="87058"/>
                </a:lnTo>
                <a:lnTo>
                  <a:pt x="12192" y="44284"/>
                </a:lnTo>
                <a:lnTo>
                  <a:pt x="44297" y="87058"/>
                </a:lnTo>
                <a:lnTo>
                  <a:pt x="58013" y="87058"/>
                </a:lnTo>
                <a:close/>
              </a:path>
              <a:path w="567689" h="87630">
                <a:moveTo>
                  <a:pt x="125158" y="1524"/>
                </a:moveTo>
                <a:lnTo>
                  <a:pt x="76301" y="1524"/>
                </a:lnTo>
                <a:lnTo>
                  <a:pt x="76301" y="87058"/>
                </a:lnTo>
                <a:lnTo>
                  <a:pt x="125158" y="87058"/>
                </a:lnTo>
                <a:lnTo>
                  <a:pt x="125158" y="76288"/>
                </a:lnTo>
                <a:lnTo>
                  <a:pt x="88493" y="76288"/>
                </a:lnTo>
                <a:lnTo>
                  <a:pt x="88493" y="47332"/>
                </a:lnTo>
                <a:lnTo>
                  <a:pt x="123634" y="47332"/>
                </a:lnTo>
                <a:lnTo>
                  <a:pt x="123634" y="36664"/>
                </a:lnTo>
                <a:lnTo>
                  <a:pt x="88493" y="36664"/>
                </a:lnTo>
                <a:lnTo>
                  <a:pt x="88493" y="10668"/>
                </a:lnTo>
                <a:lnTo>
                  <a:pt x="125158" y="10668"/>
                </a:lnTo>
                <a:lnTo>
                  <a:pt x="125158" y="1524"/>
                </a:lnTo>
                <a:close/>
              </a:path>
              <a:path w="567689" h="87630">
                <a:moveTo>
                  <a:pt x="210591" y="1524"/>
                </a:moveTo>
                <a:lnTo>
                  <a:pt x="196786" y="1524"/>
                </a:lnTo>
                <a:lnTo>
                  <a:pt x="180022" y="33616"/>
                </a:lnTo>
                <a:lnTo>
                  <a:pt x="173926" y="44284"/>
                </a:lnTo>
                <a:lnTo>
                  <a:pt x="167830" y="32092"/>
                </a:lnTo>
                <a:lnTo>
                  <a:pt x="151066" y="1524"/>
                </a:lnTo>
                <a:lnTo>
                  <a:pt x="135826" y="1524"/>
                </a:lnTo>
                <a:lnTo>
                  <a:pt x="167830" y="54952"/>
                </a:lnTo>
                <a:lnTo>
                  <a:pt x="167830" y="87058"/>
                </a:lnTo>
                <a:lnTo>
                  <a:pt x="178498" y="87058"/>
                </a:lnTo>
                <a:lnTo>
                  <a:pt x="178498" y="56476"/>
                </a:lnTo>
                <a:lnTo>
                  <a:pt x="210591" y="1524"/>
                </a:lnTo>
                <a:close/>
              </a:path>
              <a:path w="567689" h="87630">
                <a:moveTo>
                  <a:pt x="280695" y="1524"/>
                </a:moveTo>
                <a:lnTo>
                  <a:pt x="270027" y="1524"/>
                </a:lnTo>
                <a:lnTo>
                  <a:pt x="266979" y="62572"/>
                </a:lnTo>
                <a:lnTo>
                  <a:pt x="265455" y="74764"/>
                </a:lnTo>
                <a:lnTo>
                  <a:pt x="262407" y="64096"/>
                </a:lnTo>
                <a:lnTo>
                  <a:pt x="250215" y="30568"/>
                </a:lnTo>
                <a:lnTo>
                  <a:pt x="242595" y="30568"/>
                </a:lnTo>
                <a:lnTo>
                  <a:pt x="231927" y="61048"/>
                </a:lnTo>
                <a:lnTo>
                  <a:pt x="227355" y="74764"/>
                </a:lnTo>
                <a:lnTo>
                  <a:pt x="227355" y="59524"/>
                </a:lnTo>
                <a:lnTo>
                  <a:pt x="224307" y="1524"/>
                </a:lnTo>
                <a:lnTo>
                  <a:pt x="212115" y="1524"/>
                </a:lnTo>
                <a:lnTo>
                  <a:pt x="218211" y="87058"/>
                </a:lnTo>
                <a:lnTo>
                  <a:pt x="233451" y="87058"/>
                </a:lnTo>
                <a:lnTo>
                  <a:pt x="242595" y="56476"/>
                </a:lnTo>
                <a:lnTo>
                  <a:pt x="245643" y="45808"/>
                </a:lnTo>
                <a:lnTo>
                  <a:pt x="248691" y="56476"/>
                </a:lnTo>
                <a:lnTo>
                  <a:pt x="259359" y="87058"/>
                </a:lnTo>
                <a:lnTo>
                  <a:pt x="274599" y="87058"/>
                </a:lnTo>
                <a:lnTo>
                  <a:pt x="280695" y="1524"/>
                </a:lnTo>
                <a:close/>
              </a:path>
              <a:path w="567689" h="87630">
                <a:moveTo>
                  <a:pt x="352425" y="30568"/>
                </a:moveTo>
                <a:lnTo>
                  <a:pt x="350901" y="24472"/>
                </a:lnTo>
                <a:lnTo>
                  <a:pt x="349377" y="19900"/>
                </a:lnTo>
                <a:lnTo>
                  <a:pt x="347853" y="15240"/>
                </a:lnTo>
                <a:lnTo>
                  <a:pt x="344805" y="12192"/>
                </a:lnTo>
                <a:lnTo>
                  <a:pt x="343789" y="10668"/>
                </a:lnTo>
                <a:lnTo>
                  <a:pt x="341757" y="7620"/>
                </a:lnTo>
                <a:lnTo>
                  <a:pt x="340233" y="6096"/>
                </a:lnTo>
                <a:lnTo>
                  <a:pt x="340233" y="30568"/>
                </a:lnTo>
                <a:lnTo>
                  <a:pt x="340233" y="56476"/>
                </a:lnTo>
                <a:lnTo>
                  <a:pt x="338709" y="61048"/>
                </a:lnTo>
                <a:lnTo>
                  <a:pt x="334137" y="70192"/>
                </a:lnTo>
                <a:lnTo>
                  <a:pt x="329565" y="74764"/>
                </a:lnTo>
                <a:lnTo>
                  <a:pt x="323469" y="77812"/>
                </a:lnTo>
                <a:lnTo>
                  <a:pt x="315849" y="77812"/>
                </a:lnTo>
                <a:lnTo>
                  <a:pt x="309753" y="74764"/>
                </a:lnTo>
                <a:lnTo>
                  <a:pt x="308229" y="73240"/>
                </a:lnTo>
                <a:lnTo>
                  <a:pt x="305181" y="71716"/>
                </a:lnTo>
                <a:lnTo>
                  <a:pt x="302133" y="65620"/>
                </a:lnTo>
                <a:lnTo>
                  <a:pt x="300609" y="61048"/>
                </a:lnTo>
                <a:lnTo>
                  <a:pt x="300609" y="58000"/>
                </a:lnTo>
                <a:lnTo>
                  <a:pt x="299085" y="53428"/>
                </a:lnTo>
                <a:lnTo>
                  <a:pt x="299085" y="35140"/>
                </a:lnTo>
                <a:lnTo>
                  <a:pt x="300609" y="30568"/>
                </a:lnTo>
                <a:lnTo>
                  <a:pt x="300609" y="25996"/>
                </a:lnTo>
                <a:lnTo>
                  <a:pt x="303657" y="19900"/>
                </a:lnTo>
                <a:lnTo>
                  <a:pt x="305181" y="16764"/>
                </a:lnTo>
                <a:lnTo>
                  <a:pt x="308229" y="15240"/>
                </a:lnTo>
                <a:lnTo>
                  <a:pt x="309753" y="12192"/>
                </a:lnTo>
                <a:lnTo>
                  <a:pt x="312801" y="10668"/>
                </a:lnTo>
                <a:lnTo>
                  <a:pt x="326517" y="10668"/>
                </a:lnTo>
                <a:lnTo>
                  <a:pt x="332613" y="13716"/>
                </a:lnTo>
                <a:lnTo>
                  <a:pt x="334137" y="16764"/>
                </a:lnTo>
                <a:lnTo>
                  <a:pt x="335661" y="19900"/>
                </a:lnTo>
                <a:lnTo>
                  <a:pt x="338709" y="25996"/>
                </a:lnTo>
                <a:lnTo>
                  <a:pt x="340233" y="30568"/>
                </a:lnTo>
                <a:lnTo>
                  <a:pt x="340233" y="6096"/>
                </a:lnTo>
                <a:lnTo>
                  <a:pt x="338709" y="4572"/>
                </a:lnTo>
                <a:lnTo>
                  <a:pt x="334137" y="3048"/>
                </a:lnTo>
                <a:lnTo>
                  <a:pt x="331089" y="1524"/>
                </a:lnTo>
                <a:lnTo>
                  <a:pt x="326517" y="0"/>
                </a:lnTo>
                <a:lnTo>
                  <a:pt x="315849" y="0"/>
                </a:lnTo>
                <a:lnTo>
                  <a:pt x="289852" y="24472"/>
                </a:lnTo>
                <a:lnTo>
                  <a:pt x="286804" y="36664"/>
                </a:lnTo>
                <a:lnTo>
                  <a:pt x="286804" y="56476"/>
                </a:lnTo>
                <a:lnTo>
                  <a:pt x="288328" y="62572"/>
                </a:lnTo>
                <a:lnTo>
                  <a:pt x="291376" y="71716"/>
                </a:lnTo>
                <a:lnTo>
                  <a:pt x="294424" y="76288"/>
                </a:lnTo>
                <a:lnTo>
                  <a:pt x="297561" y="79336"/>
                </a:lnTo>
                <a:lnTo>
                  <a:pt x="300609" y="82384"/>
                </a:lnTo>
                <a:lnTo>
                  <a:pt x="305181" y="84010"/>
                </a:lnTo>
                <a:lnTo>
                  <a:pt x="308229" y="87058"/>
                </a:lnTo>
                <a:lnTo>
                  <a:pt x="328041" y="87058"/>
                </a:lnTo>
                <a:lnTo>
                  <a:pt x="332613" y="85534"/>
                </a:lnTo>
                <a:lnTo>
                  <a:pt x="335661" y="82384"/>
                </a:lnTo>
                <a:lnTo>
                  <a:pt x="340233" y="80860"/>
                </a:lnTo>
                <a:lnTo>
                  <a:pt x="342265" y="77812"/>
                </a:lnTo>
                <a:lnTo>
                  <a:pt x="343281" y="76288"/>
                </a:lnTo>
                <a:lnTo>
                  <a:pt x="346329" y="73240"/>
                </a:lnTo>
                <a:lnTo>
                  <a:pt x="347853" y="68668"/>
                </a:lnTo>
                <a:lnTo>
                  <a:pt x="349377" y="62572"/>
                </a:lnTo>
                <a:lnTo>
                  <a:pt x="352425" y="58000"/>
                </a:lnTo>
                <a:lnTo>
                  <a:pt x="352425" y="30568"/>
                </a:lnTo>
                <a:close/>
              </a:path>
              <a:path w="567689" h="87630">
                <a:moveTo>
                  <a:pt x="424154" y="87058"/>
                </a:moveTo>
                <a:lnTo>
                  <a:pt x="411962" y="58000"/>
                </a:lnTo>
                <a:lnTo>
                  <a:pt x="408914" y="54952"/>
                </a:lnTo>
                <a:lnTo>
                  <a:pt x="407390" y="51904"/>
                </a:lnTo>
                <a:lnTo>
                  <a:pt x="405866" y="50380"/>
                </a:lnTo>
                <a:lnTo>
                  <a:pt x="405104" y="48856"/>
                </a:lnTo>
                <a:lnTo>
                  <a:pt x="404342" y="47332"/>
                </a:lnTo>
                <a:lnTo>
                  <a:pt x="402818" y="47332"/>
                </a:lnTo>
                <a:lnTo>
                  <a:pt x="399770" y="45808"/>
                </a:lnTo>
                <a:lnTo>
                  <a:pt x="402818" y="45808"/>
                </a:lnTo>
                <a:lnTo>
                  <a:pt x="405866" y="44284"/>
                </a:lnTo>
                <a:lnTo>
                  <a:pt x="407390" y="42760"/>
                </a:lnTo>
                <a:lnTo>
                  <a:pt x="410438" y="41236"/>
                </a:lnTo>
                <a:lnTo>
                  <a:pt x="411962" y="39712"/>
                </a:lnTo>
                <a:lnTo>
                  <a:pt x="413486" y="38188"/>
                </a:lnTo>
                <a:lnTo>
                  <a:pt x="415010" y="35140"/>
                </a:lnTo>
                <a:lnTo>
                  <a:pt x="416534" y="33616"/>
                </a:lnTo>
                <a:lnTo>
                  <a:pt x="416534" y="30568"/>
                </a:lnTo>
                <a:lnTo>
                  <a:pt x="418058" y="29044"/>
                </a:lnTo>
                <a:lnTo>
                  <a:pt x="418058" y="16764"/>
                </a:lnTo>
                <a:lnTo>
                  <a:pt x="416534" y="13716"/>
                </a:lnTo>
                <a:lnTo>
                  <a:pt x="415010" y="12192"/>
                </a:lnTo>
                <a:lnTo>
                  <a:pt x="414248" y="10668"/>
                </a:lnTo>
                <a:lnTo>
                  <a:pt x="413486" y="9144"/>
                </a:lnTo>
                <a:lnTo>
                  <a:pt x="411962" y="7620"/>
                </a:lnTo>
                <a:lnTo>
                  <a:pt x="405866" y="4572"/>
                </a:lnTo>
                <a:lnTo>
                  <a:pt x="405866" y="19900"/>
                </a:lnTo>
                <a:lnTo>
                  <a:pt x="405866" y="29044"/>
                </a:lnTo>
                <a:lnTo>
                  <a:pt x="404342" y="30568"/>
                </a:lnTo>
                <a:lnTo>
                  <a:pt x="404342" y="32092"/>
                </a:lnTo>
                <a:lnTo>
                  <a:pt x="398246" y="38188"/>
                </a:lnTo>
                <a:lnTo>
                  <a:pt x="393674" y="38188"/>
                </a:lnTo>
                <a:lnTo>
                  <a:pt x="390626" y="39712"/>
                </a:lnTo>
                <a:lnTo>
                  <a:pt x="378333" y="39712"/>
                </a:lnTo>
                <a:lnTo>
                  <a:pt x="378333" y="10668"/>
                </a:lnTo>
                <a:lnTo>
                  <a:pt x="395198" y="10668"/>
                </a:lnTo>
                <a:lnTo>
                  <a:pt x="399770" y="12192"/>
                </a:lnTo>
                <a:lnTo>
                  <a:pt x="404342" y="16764"/>
                </a:lnTo>
                <a:lnTo>
                  <a:pt x="405866" y="19900"/>
                </a:lnTo>
                <a:lnTo>
                  <a:pt x="405866" y="4572"/>
                </a:lnTo>
                <a:lnTo>
                  <a:pt x="399770" y="1524"/>
                </a:lnTo>
                <a:lnTo>
                  <a:pt x="367665" y="1524"/>
                </a:lnTo>
                <a:lnTo>
                  <a:pt x="367665" y="87058"/>
                </a:lnTo>
                <a:lnTo>
                  <a:pt x="378333" y="87058"/>
                </a:lnTo>
                <a:lnTo>
                  <a:pt x="378333" y="48856"/>
                </a:lnTo>
                <a:lnTo>
                  <a:pt x="390626" y="48856"/>
                </a:lnTo>
                <a:lnTo>
                  <a:pt x="393674" y="51904"/>
                </a:lnTo>
                <a:lnTo>
                  <a:pt x="395198" y="51904"/>
                </a:lnTo>
                <a:lnTo>
                  <a:pt x="396722" y="53428"/>
                </a:lnTo>
                <a:lnTo>
                  <a:pt x="396722" y="54952"/>
                </a:lnTo>
                <a:lnTo>
                  <a:pt x="398246" y="56476"/>
                </a:lnTo>
                <a:lnTo>
                  <a:pt x="398246" y="59524"/>
                </a:lnTo>
                <a:lnTo>
                  <a:pt x="411962" y="87058"/>
                </a:lnTo>
                <a:lnTo>
                  <a:pt x="424154" y="87058"/>
                </a:lnTo>
                <a:close/>
              </a:path>
              <a:path w="567689" h="87630">
                <a:moveTo>
                  <a:pt x="498919" y="42760"/>
                </a:moveTo>
                <a:lnTo>
                  <a:pt x="486727" y="10820"/>
                </a:lnTo>
                <a:lnTo>
                  <a:pt x="486727" y="38188"/>
                </a:lnTo>
                <a:lnTo>
                  <a:pt x="486727" y="44284"/>
                </a:lnTo>
                <a:lnTo>
                  <a:pt x="484733" y="58293"/>
                </a:lnTo>
                <a:lnTo>
                  <a:pt x="478866" y="68287"/>
                </a:lnTo>
                <a:lnTo>
                  <a:pt x="469290" y="74295"/>
                </a:lnTo>
                <a:lnTo>
                  <a:pt x="456145" y="76288"/>
                </a:lnTo>
                <a:lnTo>
                  <a:pt x="448525" y="76288"/>
                </a:lnTo>
                <a:lnTo>
                  <a:pt x="448525" y="10668"/>
                </a:lnTo>
                <a:lnTo>
                  <a:pt x="462241" y="10668"/>
                </a:lnTo>
                <a:lnTo>
                  <a:pt x="466813" y="12192"/>
                </a:lnTo>
                <a:lnTo>
                  <a:pt x="469861" y="12192"/>
                </a:lnTo>
                <a:lnTo>
                  <a:pt x="474433" y="13716"/>
                </a:lnTo>
                <a:lnTo>
                  <a:pt x="477583" y="15240"/>
                </a:lnTo>
                <a:lnTo>
                  <a:pt x="479107" y="18288"/>
                </a:lnTo>
                <a:lnTo>
                  <a:pt x="482155" y="21424"/>
                </a:lnTo>
                <a:lnTo>
                  <a:pt x="483679" y="24472"/>
                </a:lnTo>
                <a:lnTo>
                  <a:pt x="483679" y="29044"/>
                </a:lnTo>
                <a:lnTo>
                  <a:pt x="485203" y="32092"/>
                </a:lnTo>
                <a:lnTo>
                  <a:pt x="486727" y="38188"/>
                </a:lnTo>
                <a:lnTo>
                  <a:pt x="486727" y="10820"/>
                </a:lnTo>
                <a:lnTo>
                  <a:pt x="459193" y="1524"/>
                </a:lnTo>
                <a:lnTo>
                  <a:pt x="436333" y="1524"/>
                </a:lnTo>
                <a:lnTo>
                  <a:pt x="436333" y="87058"/>
                </a:lnTo>
                <a:lnTo>
                  <a:pt x="460717" y="87058"/>
                </a:lnTo>
                <a:lnTo>
                  <a:pt x="465289" y="85534"/>
                </a:lnTo>
                <a:lnTo>
                  <a:pt x="469861" y="85534"/>
                </a:lnTo>
                <a:lnTo>
                  <a:pt x="472909" y="84010"/>
                </a:lnTo>
                <a:lnTo>
                  <a:pt x="477583" y="82384"/>
                </a:lnTo>
                <a:lnTo>
                  <a:pt x="483679" y="79336"/>
                </a:lnTo>
                <a:lnTo>
                  <a:pt x="486727" y="76288"/>
                </a:lnTo>
                <a:lnTo>
                  <a:pt x="488251" y="73240"/>
                </a:lnTo>
                <a:lnTo>
                  <a:pt x="491299" y="71716"/>
                </a:lnTo>
                <a:lnTo>
                  <a:pt x="494347" y="65620"/>
                </a:lnTo>
                <a:lnTo>
                  <a:pt x="495871" y="61048"/>
                </a:lnTo>
                <a:lnTo>
                  <a:pt x="495871" y="58000"/>
                </a:lnTo>
                <a:lnTo>
                  <a:pt x="497395" y="54952"/>
                </a:lnTo>
                <a:lnTo>
                  <a:pt x="497395" y="50380"/>
                </a:lnTo>
                <a:lnTo>
                  <a:pt x="498919" y="47332"/>
                </a:lnTo>
                <a:lnTo>
                  <a:pt x="498919" y="42760"/>
                </a:lnTo>
                <a:close/>
              </a:path>
              <a:path w="567689" h="87630">
                <a:moveTo>
                  <a:pt x="567601" y="56476"/>
                </a:moveTo>
                <a:lnTo>
                  <a:pt x="565975" y="54952"/>
                </a:lnTo>
                <a:lnTo>
                  <a:pt x="564451" y="51904"/>
                </a:lnTo>
                <a:lnTo>
                  <a:pt x="562927" y="50380"/>
                </a:lnTo>
                <a:lnTo>
                  <a:pt x="561403" y="47332"/>
                </a:lnTo>
                <a:lnTo>
                  <a:pt x="558355" y="45808"/>
                </a:lnTo>
                <a:lnTo>
                  <a:pt x="556831" y="44284"/>
                </a:lnTo>
                <a:lnTo>
                  <a:pt x="550735" y="41236"/>
                </a:lnTo>
                <a:lnTo>
                  <a:pt x="547687" y="41236"/>
                </a:lnTo>
                <a:lnTo>
                  <a:pt x="546163" y="39712"/>
                </a:lnTo>
                <a:lnTo>
                  <a:pt x="540067" y="36664"/>
                </a:lnTo>
                <a:lnTo>
                  <a:pt x="537019" y="36664"/>
                </a:lnTo>
                <a:lnTo>
                  <a:pt x="533971" y="35140"/>
                </a:lnTo>
                <a:lnTo>
                  <a:pt x="532447" y="33616"/>
                </a:lnTo>
                <a:lnTo>
                  <a:pt x="529399" y="32092"/>
                </a:lnTo>
                <a:lnTo>
                  <a:pt x="527875" y="32092"/>
                </a:lnTo>
                <a:lnTo>
                  <a:pt x="526351" y="30568"/>
                </a:lnTo>
                <a:lnTo>
                  <a:pt x="524827" y="27520"/>
                </a:lnTo>
                <a:lnTo>
                  <a:pt x="523303" y="25996"/>
                </a:lnTo>
                <a:lnTo>
                  <a:pt x="523303" y="18288"/>
                </a:lnTo>
                <a:lnTo>
                  <a:pt x="524827" y="15240"/>
                </a:lnTo>
                <a:lnTo>
                  <a:pt x="527875" y="13716"/>
                </a:lnTo>
                <a:lnTo>
                  <a:pt x="530923" y="10668"/>
                </a:lnTo>
                <a:lnTo>
                  <a:pt x="555307" y="10668"/>
                </a:lnTo>
                <a:lnTo>
                  <a:pt x="558355" y="12192"/>
                </a:lnTo>
                <a:lnTo>
                  <a:pt x="562927" y="13716"/>
                </a:lnTo>
                <a:lnTo>
                  <a:pt x="562927" y="3048"/>
                </a:lnTo>
                <a:lnTo>
                  <a:pt x="561403" y="1524"/>
                </a:lnTo>
                <a:lnTo>
                  <a:pt x="553783" y="1524"/>
                </a:lnTo>
                <a:lnTo>
                  <a:pt x="552259" y="0"/>
                </a:lnTo>
                <a:lnTo>
                  <a:pt x="532447" y="0"/>
                </a:lnTo>
                <a:lnTo>
                  <a:pt x="527875" y="1524"/>
                </a:lnTo>
                <a:lnTo>
                  <a:pt x="521779" y="4572"/>
                </a:lnTo>
                <a:lnTo>
                  <a:pt x="518731" y="7620"/>
                </a:lnTo>
                <a:lnTo>
                  <a:pt x="515683" y="9144"/>
                </a:lnTo>
                <a:lnTo>
                  <a:pt x="511111" y="18288"/>
                </a:lnTo>
                <a:lnTo>
                  <a:pt x="511111" y="29044"/>
                </a:lnTo>
                <a:lnTo>
                  <a:pt x="514159" y="35140"/>
                </a:lnTo>
                <a:lnTo>
                  <a:pt x="515683" y="36664"/>
                </a:lnTo>
                <a:lnTo>
                  <a:pt x="518731" y="38188"/>
                </a:lnTo>
                <a:lnTo>
                  <a:pt x="521779" y="41236"/>
                </a:lnTo>
                <a:lnTo>
                  <a:pt x="533971" y="47332"/>
                </a:lnTo>
                <a:lnTo>
                  <a:pt x="535495" y="47332"/>
                </a:lnTo>
                <a:lnTo>
                  <a:pt x="544639" y="51904"/>
                </a:lnTo>
                <a:lnTo>
                  <a:pt x="546163" y="51904"/>
                </a:lnTo>
                <a:lnTo>
                  <a:pt x="549211" y="53428"/>
                </a:lnTo>
                <a:lnTo>
                  <a:pt x="555307" y="59524"/>
                </a:lnTo>
                <a:lnTo>
                  <a:pt x="555307" y="68668"/>
                </a:lnTo>
                <a:lnTo>
                  <a:pt x="553783" y="70192"/>
                </a:lnTo>
                <a:lnTo>
                  <a:pt x="553783" y="71716"/>
                </a:lnTo>
                <a:lnTo>
                  <a:pt x="552259" y="73240"/>
                </a:lnTo>
                <a:lnTo>
                  <a:pt x="550735" y="73240"/>
                </a:lnTo>
                <a:lnTo>
                  <a:pt x="547687" y="76288"/>
                </a:lnTo>
                <a:lnTo>
                  <a:pt x="541591" y="76288"/>
                </a:lnTo>
                <a:lnTo>
                  <a:pt x="538543" y="77812"/>
                </a:lnTo>
                <a:lnTo>
                  <a:pt x="529399" y="77812"/>
                </a:lnTo>
                <a:lnTo>
                  <a:pt x="524827" y="76288"/>
                </a:lnTo>
                <a:lnTo>
                  <a:pt x="520255" y="76288"/>
                </a:lnTo>
                <a:lnTo>
                  <a:pt x="517207" y="74764"/>
                </a:lnTo>
                <a:lnTo>
                  <a:pt x="512635" y="74764"/>
                </a:lnTo>
                <a:lnTo>
                  <a:pt x="509587" y="73240"/>
                </a:lnTo>
                <a:lnTo>
                  <a:pt x="509587" y="84010"/>
                </a:lnTo>
                <a:lnTo>
                  <a:pt x="511111" y="85534"/>
                </a:lnTo>
                <a:lnTo>
                  <a:pt x="517207" y="85534"/>
                </a:lnTo>
                <a:lnTo>
                  <a:pt x="518731" y="87058"/>
                </a:lnTo>
                <a:lnTo>
                  <a:pt x="543115" y="87058"/>
                </a:lnTo>
                <a:lnTo>
                  <a:pt x="547687" y="85534"/>
                </a:lnTo>
                <a:lnTo>
                  <a:pt x="552259" y="85534"/>
                </a:lnTo>
                <a:lnTo>
                  <a:pt x="555307" y="84010"/>
                </a:lnTo>
                <a:lnTo>
                  <a:pt x="558355" y="80860"/>
                </a:lnTo>
                <a:lnTo>
                  <a:pt x="561403" y="79336"/>
                </a:lnTo>
                <a:lnTo>
                  <a:pt x="562927" y="76288"/>
                </a:lnTo>
                <a:lnTo>
                  <a:pt x="565975" y="73240"/>
                </a:lnTo>
                <a:lnTo>
                  <a:pt x="567601" y="70192"/>
                </a:lnTo>
                <a:lnTo>
                  <a:pt x="567601" y="62572"/>
                </a:lnTo>
                <a:lnTo>
                  <a:pt x="567601" y="56476"/>
                </a:lnTo>
                <a:close/>
              </a:path>
            </a:pathLst>
          </a:custGeom>
          <a:solidFill>
            <a:srgbClr val="000000"/>
          </a:solidFill>
        </p:spPr>
        <p:txBody>
          <a:bodyPr wrap="square" lIns="0" tIns="0" rIns="0" bIns="0" rtlCol="0"/>
          <a:lstStyle/>
          <a:p>
            <a:endParaRPr sz="1154"/>
          </a:p>
        </p:txBody>
      </p:sp>
      <p:sp>
        <p:nvSpPr>
          <p:cNvPr id="87" name="object 87"/>
          <p:cNvSpPr/>
          <p:nvPr/>
        </p:nvSpPr>
        <p:spPr>
          <a:xfrm>
            <a:off x="3029936" y="1945550"/>
            <a:ext cx="39502" cy="56200"/>
          </a:xfrm>
          <a:custGeom>
            <a:avLst/>
            <a:gdLst/>
            <a:ahLst/>
            <a:cxnLst/>
            <a:rect l="l" t="t" r="r" b="b"/>
            <a:pathLst>
              <a:path w="61594" h="87630">
                <a:moveTo>
                  <a:pt x="39624" y="87058"/>
                </a:moveTo>
                <a:lnTo>
                  <a:pt x="21336" y="87058"/>
                </a:lnTo>
                <a:lnTo>
                  <a:pt x="16764" y="85534"/>
                </a:lnTo>
                <a:lnTo>
                  <a:pt x="13716" y="84010"/>
                </a:lnTo>
                <a:lnTo>
                  <a:pt x="10668" y="80867"/>
                </a:lnTo>
                <a:lnTo>
                  <a:pt x="7620" y="76295"/>
                </a:lnTo>
                <a:lnTo>
                  <a:pt x="4572" y="73247"/>
                </a:lnTo>
                <a:lnTo>
                  <a:pt x="1524" y="64103"/>
                </a:lnTo>
                <a:lnTo>
                  <a:pt x="0" y="58007"/>
                </a:lnTo>
                <a:lnTo>
                  <a:pt x="0" y="32099"/>
                </a:lnTo>
                <a:lnTo>
                  <a:pt x="3048" y="19907"/>
                </a:lnTo>
                <a:lnTo>
                  <a:pt x="4572" y="15240"/>
                </a:lnTo>
                <a:lnTo>
                  <a:pt x="7620" y="12192"/>
                </a:lnTo>
                <a:lnTo>
                  <a:pt x="9144" y="7620"/>
                </a:lnTo>
                <a:lnTo>
                  <a:pt x="13716" y="4572"/>
                </a:lnTo>
                <a:lnTo>
                  <a:pt x="16764" y="3048"/>
                </a:lnTo>
                <a:lnTo>
                  <a:pt x="25908" y="0"/>
                </a:lnTo>
                <a:lnTo>
                  <a:pt x="35052" y="0"/>
                </a:lnTo>
                <a:lnTo>
                  <a:pt x="39624" y="1524"/>
                </a:lnTo>
                <a:lnTo>
                  <a:pt x="42672" y="3048"/>
                </a:lnTo>
                <a:lnTo>
                  <a:pt x="47244" y="4572"/>
                </a:lnTo>
                <a:lnTo>
                  <a:pt x="51816" y="9144"/>
                </a:lnTo>
                <a:lnTo>
                  <a:pt x="27432" y="9144"/>
                </a:lnTo>
                <a:lnTo>
                  <a:pt x="24384" y="10668"/>
                </a:lnTo>
                <a:lnTo>
                  <a:pt x="22860" y="12192"/>
                </a:lnTo>
                <a:lnTo>
                  <a:pt x="19812" y="13716"/>
                </a:lnTo>
                <a:lnTo>
                  <a:pt x="15240" y="18288"/>
                </a:lnTo>
                <a:lnTo>
                  <a:pt x="13716" y="21431"/>
                </a:lnTo>
                <a:lnTo>
                  <a:pt x="13716" y="24479"/>
                </a:lnTo>
                <a:lnTo>
                  <a:pt x="10668" y="33623"/>
                </a:lnTo>
                <a:lnTo>
                  <a:pt x="10668" y="51911"/>
                </a:lnTo>
                <a:lnTo>
                  <a:pt x="27347" y="51911"/>
                </a:lnTo>
                <a:lnTo>
                  <a:pt x="13716" y="62579"/>
                </a:lnTo>
                <a:lnTo>
                  <a:pt x="13716" y="64103"/>
                </a:lnTo>
                <a:lnTo>
                  <a:pt x="15240" y="67151"/>
                </a:lnTo>
                <a:lnTo>
                  <a:pt x="15240" y="68675"/>
                </a:lnTo>
                <a:lnTo>
                  <a:pt x="22860" y="76295"/>
                </a:lnTo>
                <a:lnTo>
                  <a:pt x="24384" y="76295"/>
                </a:lnTo>
                <a:lnTo>
                  <a:pt x="25908" y="77819"/>
                </a:lnTo>
                <a:lnTo>
                  <a:pt x="51308" y="77819"/>
                </a:lnTo>
                <a:lnTo>
                  <a:pt x="50292" y="79343"/>
                </a:lnTo>
                <a:lnTo>
                  <a:pt x="47244" y="82391"/>
                </a:lnTo>
                <a:lnTo>
                  <a:pt x="42672" y="84010"/>
                </a:lnTo>
                <a:lnTo>
                  <a:pt x="39624" y="87058"/>
                </a:lnTo>
                <a:close/>
              </a:path>
              <a:path w="61594" h="87630">
                <a:moveTo>
                  <a:pt x="27347" y="51911"/>
                </a:moveTo>
                <a:lnTo>
                  <a:pt x="10668" y="51911"/>
                </a:lnTo>
                <a:lnTo>
                  <a:pt x="47244" y="24479"/>
                </a:lnTo>
                <a:lnTo>
                  <a:pt x="45720" y="22955"/>
                </a:lnTo>
                <a:lnTo>
                  <a:pt x="45720" y="19907"/>
                </a:lnTo>
                <a:lnTo>
                  <a:pt x="44196" y="18288"/>
                </a:lnTo>
                <a:lnTo>
                  <a:pt x="44196" y="16764"/>
                </a:lnTo>
                <a:lnTo>
                  <a:pt x="39624" y="12192"/>
                </a:lnTo>
                <a:lnTo>
                  <a:pt x="38100" y="12192"/>
                </a:lnTo>
                <a:lnTo>
                  <a:pt x="36576" y="10668"/>
                </a:lnTo>
                <a:lnTo>
                  <a:pt x="35052" y="10668"/>
                </a:lnTo>
                <a:lnTo>
                  <a:pt x="32004" y="9144"/>
                </a:lnTo>
                <a:lnTo>
                  <a:pt x="51816" y="9144"/>
                </a:lnTo>
                <a:lnTo>
                  <a:pt x="53340" y="10668"/>
                </a:lnTo>
                <a:lnTo>
                  <a:pt x="54864" y="13716"/>
                </a:lnTo>
                <a:lnTo>
                  <a:pt x="57912" y="18288"/>
                </a:lnTo>
                <a:lnTo>
                  <a:pt x="59531" y="24479"/>
                </a:lnTo>
                <a:lnTo>
                  <a:pt x="61055" y="29051"/>
                </a:lnTo>
                <a:lnTo>
                  <a:pt x="61055" y="35147"/>
                </a:lnTo>
                <a:lnTo>
                  <a:pt x="48768" y="35147"/>
                </a:lnTo>
                <a:lnTo>
                  <a:pt x="27347" y="51911"/>
                </a:lnTo>
                <a:close/>
              </a:path>
              <a:path w="61594" h="87630">
                <a:moveTo>
                  <a:pt x="51308" y="77819"/>
                </a:moveTo>
                <a:lnTo>
                  <a:pt x="36576" y="77819"/>
                </a:lnTo>
                <a:lnTo>
                  <a:pt x="38100" y="76295"/>
                </a:lnTo>
                <a:lnTo>
                  <a:pt x="41148" y="74771"/>
                </a:lnTo>
                <a:lnTo>
                  <a:pt x="44196" y="68675"/>
                </a:lnTo>
                <a:lnTo>
                  <a:pt x="45720" y="67151"/>
                </a:lnTo>
                <a:lnTo>
                  <a:pt x="47244" y="62579"/>
                </a:lnTo>
                <a:lnTo>
                  <a:pt x="48768" y="59531"/>
                </a:lnTo>
                <a:lnTo>
                  <a:pt x="48768" y="54959"/>
                </a:lnTo>
                <a:lnTo>
                  <a:pt x="50292" y="50387"/>
                </a:lnTo>
                <a:lnTo>
                  <a:pt x="50292" y="41243"/>
                </a:lnTo>
                <a:lnTo>
                  <a:pt x="48768" y="39719"/>
                </a:lnTo>
                <a:lnTo>
                  <a:pt x="48768" y="35147"/>
                </a:lnTo>
                <a:lnTo>
                  <a:pt x="61055" y="35147"/>
                </a:lnTo>
                <a:lnTo>
                  <a:pt x="61055" y="56483"/>
                </a:lnTo>
                <a:lnTo>
                  <a:pt x="59531" y="61055"/>
                </a:lnTo>
                <a:lnTo>
                  <a:pt x="57912" y="67151"/>
                </a:lnTo>
                <a:lnTo>
                  <a:pt x="56388" y="71723"/>
                </a:lnTo>
                <a:lnTo>
                  <a:pt x="53340" y="74771"/>
                </a:lnTo>
                <a:lnTo>
                  <a:pt x="51308" y="77819"/>
                </a:lnTo>
                <a:close/>
              </a:path>
            </a:pathLst>
          </a:custGeom>
          <a:solidFill>
            <a:srgbClr val="000000"/>
          </a:solidFill>
        </p:spPr>
        <p:txBody>
          <a:bodyPr wrap="square" lIns="0" tIns="0" rIns="0" bIns="0" rtlCol="0"/>
          <a:lstStyle/>
          <a:p>
            <a:endParaRPr sz="1154"/>
          </a:p>
        </p:txBody>
      </p:sp>
      <p:sp>
        <p:nvSpPr>
          <p:cNvPr id="88" name="object 88"/>
          <p:cNvSpPr/>
          <p:nvPr/>
        </p:nvSpPr>
        <p:spPr>
          <a:xfrm>
            <a:off x="1948758" y="2049280"/>
            <a:ext cx="373036" cy="57014"/>
          </a:xfrm>
          <a:custGeom>
            <a:avLst/>
            <a:gdLst/>
            <a:ahLst/>
            <a:cxnLst/>
            <a:rect l="l" t="t" r="r" b="b"/>
            <a:pathLst>
              <a:path w="581660" h="88900">
                <a:moveTo>
                  <a:pt x="62585" y="1612"/>
                </a:moveTo>
                <a:lnTo>
                  <a:pt x="0" y="1612"/>
                </a:lnTo>
                <a:lnTo>
                  <a:pt x="0" y="10756"/>
                </a:lnTo>
                <a:lnTo>
                  <a:pt x="25908" y="10756"/>
                </a:lnTo>
                <a:lnTo>
                  <a:pt x="25908" y="87147"/>
                </a:lnTo>
                <a:lnTo>
                  <a:pt x="36576" y="87147"/>
                </a:lnTo>
                <a:lnTo>
                  <a:pt x="36576" y="10756"/>
                </a:lnTo>
                <a:lnTo>
                  <a:pt x="62585" y="10756"/>
                </a:lnTo>
                <a:lnTo>
                  <a:pt x="62585" y="1612"/>
                </a:lnTo>
                <a:close/>
              </a:path>
              <a:path w="581660" h="88900">
                <a:moveTo>
                  <a:pt x="140398" y="87058"/>
                </a:moveTo>
                <a:lnTo>
                  <a:pt x="134531" y="68770"/>
                </a:lnTo>
                <a:lnTo>
                  <a:pt x="131102" y="58102"/>
                </a:lnTo>
                <a:lnTo>
                  <a:pt x="119062" y="20599"/>
                </a:lnTo>
                <a:lnTo>
                  <a:pt x="119062" y="58102"/>
                </a:lnTo>
                <a:lnTo>
                  <a:pt x="90106" y="58102"/>
                </a:lnTo>
                <a:lnTo>
                  <a:pt x="103822" y="12280"/>
                </a:lnTo>
                <a:lnTo>
                  <a:pt x="119062" y="58102"/>
                </a:lnTo>
                <a:lnTo>
                  <a:pt x="119062" y="20599"/>
                </a:lnTo>
                <a:lnTo>
                  <a:pt x="116395" y="12280"/>
                </a:lnTo>
                <a:lnTo>
                  <a:pt x="112966" y="1612"/>
                </a:lnTo>
                <a:lnTo>
                  <a:pt x="96202" y="1612"/>
                </a:lnTo>
                <a:lnTo>
                  <a:pt x="68681" y="87058"/>
                </a:lnTo>
                <a:lnTo>
                  <a:pt x="80962" y="87058"/>
                </a:lnTo>
                <a:lnTo>
                  <a:pt x="87058" y="68770"/>
                </a:lnTo>
                <a:lnTo>
                  <a:pt x="122110" y="68770"/>
                </a:lnTo>
                <a:lnTo>
                  <a:pt x="128206" y="87058"/>
                </a:lnTo>
                <a:lnTo>
                  <a:pt x="140398" y="87058"/>
                </a:lnTo>
                <a:close/>
              </a:path>
              <a:path w="581660" h="88900">
                <a:moveTo>
                  <a:pt x="213652" y="87058"/>
                </a:moveTo>
                <a:lnTo>
                  <a:pt x="184594" y="42760"/>
                </a:lnTo>
                <a:lnTo>
                  <a:pt x="210502" y="1612"/>
                </a:lnTo>
                <a:lnTo>
                  <a:pt x="196786" y="1612"/>
                </a:lnTo>
                <a:lnTo>
                  <a:pt x="178498" y="33616"/>
                </a:lnTo>
                <a:lnTo>
                  <a:pt x="158686" y="1612"/>
                </a:lnTo>
                <a:lnTo>
                  <a:pt x="144970" y="1612"/>
                </a:lnTo>
                <a:lnTo>
                  <a:pt x="170878" y="42760"/>
                </a:lnTo>
                <a:lnTo>
                  <a:pt x="141922" y="87058"/>
                </a:lnTo>
                <a:lnTo>
                  <a:pt x="157162" y="87058"/>
                </a:lnTo>
                <a:lnTo>
                  <a:pt x="176974" y="52006"/>
                </a:lnTo>
                <a:lnTo>
                  <a:pt x="198310" y="87058"/>
                </a:lnTo>
                <a:lnTo>
                  <a:pt x="213652" y="87058"/>
                </a:lnTo>
                <a:close/>
              </a:path>
              <a:path w="581660" h="88900">
                <a:moveTo>
                  <a:pt x="283756" y="30480"/>
                </a:moveTo>
                <a:lnTo>
                  <a:pt x="282232" y="25908"/>
                </a:lnTo>
                <a:lnTo>
                  <a:pt x="280708" y="19812"/>
                </a:lnTo>
                <a:lnTo>
                  <a:pt x="279184" y="15240"/>
                </a:lnTo>
                <a:lnTo>
                  <a:pt x="276136" y="12192"/>
                </a:lnTo>
                <a:lnTo>
                  <a:pt x="275120" y="10668"/>
                </a:lnTo>
                <a:lnTo>
                  <a:pt x="273088" y="7620"/>
                </a:lnTo>
                <a:lnTo>
                  <a:pt x="271564" y="6858"/>
                </a:lnTo>
                <a:lnTo>
                  <a:pt x="271564" y="30480"/>
                </a:lnTo>
                <a:lnTo>
                  <a:pt x="271564" y="58000"/>
                </a:lnTo>
                <a:lnTo>
                  <a:pt x="270040" y="61048"/>
                </a:lnTo>
                <a:lnTo>
                  <a:pt x="268516" y="65620"/>
                </a:lnTo>
                <a:lnTo>
                  <a:pt x="265468" y="71716"/>
                </a:lnTo>
                <a:lnTo>
                  <a:pt x="262420" y="73240"/>
                </a:lnTo>
                <a:lnTo>
                  <a:pt x="260896" y="74764"/>
                </a:lnTo>
                <a:lnTo>
                  <a:pt x="254800" y="77812"/>
                </a:lnTo>
                <a:lnTo>
                  <a:pt x="247180" y="77812"/>
                </a:lnTo>
                <a:lnTo>
                  <a:pt x="244030" y="76288"/>
                </a:lnTo>
                <a:lnTo>
                  <a:pt x="240982" y="74764"/>
                </a:lnTo>
                <a:lnTo>
                  <a:pt x="239458" y="73240"/>
                </a:lnTo>
                <a:lnTo>
                  <a:pt x="236410" y="71716"/>
                </a:lnTo>
                <a:lnTo>
                  <a:pt x="231838" y="62572"/>
                </a:lnTo>
                <a:lnTo>
                  <a:pt x="231838" y="58000"/>
                </a:lnTo>
                <a:lnTo>
                  <a:pt x="230314" y="53428"/>
                </a:lnTo>
                <a:lnTo>
                  <a:pt x="230314" y="35140"/>
                </a:lnTo>
                <a:lnTo>
                  <a:pt x="231838" y="30480"/>
                </a:lnTo>
                <a:lnTo>
                  <a:pt x="231838" y="27432"/>
                </a:lnTo>
                <a:lnTo>
                  <a:pt x="233362" y="22860"/>
                </a:lnTo>
                <a:lnTo>
                  <a:pt x="236410" y="16764"/>
                </a:lnTo>
                <a:lnTo>
                  <a:pt x="239458" y="15240"/>
                </a:lnTo>
                <a:lnTo>
                  <a:pt x="240982" y="13716"/>
                </a:lnTo>
                <a:lnTo>
                  <a:pt x="244030" y="12192"/>
                </a:lnTo>
                <a:lnTo>
                  <a:pt x="247180" y="10668"/>
                </a:lnTo>
                <a:lnTo>
                  <a:pt x="254800" y="10668"/>
                </a:lnTo>
                <a:lnTo>
                  <a:pt x="263944" y="15240"/>
                </a:lnTo>
                <a:lnTo>
                  <a:pt x="265468" y="16764"/>
                </a:lnTo>
                <a:lnTo>
                  <a:pt x="270040" y="25908"/>
                </a:lnTo>
                <a:lnTo>
                  <a:pt x="271564" y="30480"/>
                </a:lnTo>
                <a:lnTo>
                  <a:pt x="271564" y="6858"/>
                </a:lnTo>
                <a:lnTo>
                  <a:pt x="270040" y="6096"/>
                </a:lnTo>
                <a:lnTo>
                  <a:pt x="265468" y="3048"/>
                </a:lnTo>
                <a:lnTo>
                  <a:pt x="262420" y="1524"/>
                </a:lnTo>
                <a:lnTo>
                  <a:pt x="257848" y="0"/>
                </a:lnTo>
                <a:lnTo>
                  <a:pt x="247180" y="0"/>
                </a:lnTo>
                <a:lnTo>
                  <a:pt x="218122" y="36664"/>
                </a:lnTo>
                <a:lnTo>
                  <a:pt x="218122" y="58000"/>
                </a:lnTo>
                <a:lnTo>
                  <a:pt x="219646" y="62572"/>
                </a:lnTo>
                <a:lnTo>
                  <a:pt x="221170" y="68668"/>
                </a:lnTo>
                <a:lnTo>
                  <a:pt x="222694" y="73240"/>
                </a:lnTo>
                <a:lnTo>
                  <a:pt x="225742" y="76288"/>
                </a:lnTo>
                <a:lnTo>
                  <a:pt x="228790" y="80860"/>
                </a:lnTo>
                <a:lnTo>
                  <a:pt x="231838" y="82384"/>
                </a:lnTo>
                <a:lnTo>
                  <a:pt x="236410" y="85432"/>
                </a:lnTo>
                <a:lnTo>
                  <a:pt x="239458" y="86956"/>
                </a:lnTo>
                <a:lnTo>
                  <a:pt x="245656" y="88480"/>
                </a:lnTo>
                <a:lnTo>
                  <a:pt x="254800" y="88480"/>
                </a:lnTo>
                <a:lnTo>
                  <a:pt x="280708" y="64096"/>
                </a:lnTo>
                <a:lnTo>
                  <a:pt x="283756" y="58000"/>
                </a:lnTo>
                <a:lnTo>
                  <a:pt x="283756" y="30480"/>
                </a:lnTo>
                <a:close/>
              </a:path>
              <a:path w="581660" h="88900">
                <a:moveTo>
                  <a:pt x="353949" y="1612"/>
                </a:moveTo>
                <a:lnTo>
                  <a:pt x="341757" y="1612"/>
                </a:lnTo>
                <a:lnTo>
                  <a:pt x="341757" y="71818"/>
                </a:lnTo>
                <a:lnTo>
                  <a:pt x="334137" y="52006"/>
                </a:lnTo>
                <a:lnTo>
                  <a:pt x="309664" y="1612"/>
                </a:lnTo>
                <a:lnTo>
                  <a:pt x="295948" y="1612"/>
                </a:lnTo>
                <a:lnTo>
                  <a:pt x="295948" y="87058"/>
                </a:lnTo>
                <a:lnTo>
                  <a:pt x="306616" y="87058"/>
                </a:lnTo>
                <a:lnTo>
                  <a:pt x="306616" y="16852"/>
                </a:lnTo>
                <a:lnTo>
                  <a:pt x="312712" y="33616"/>
                </a:lnTo>
                <a:lnTo>
                  <a:pt x="338709" y="87058"/>
                </a:lnTo>
                <a:lnTo>
                  <a:pt x="353949" y="87058"/>
                </a:lnTo>
                <a:lnTo>
                  <a:pt x="353949" y="1612"/>
                </a:lnTo>
                <a:close/>
              </a:path>
              <a:path w="581660" h="88900">
                <a:moveTo>
                  <a:pt x="430237" y="30480"/>
                </a:moveTo>
                <a:lnTo>
                  <a:pt x="428713" y="25908"/>
                </a:lnTo>
                <a:lnTo>
                  <a:pt x="427189" y="19812"/>
                </a:lnTo>
                <a:lnTo>
                  <a:pt x="425665" y="15240"/>
                </a:lnTo>
                <a:lnTo>
                  <a:pt x="422617" y="12192"/>
                </a:lnTo>
                <a:lnTo>
                  <a:pt x="421601" y="10668"/>
                </a:lnTo>
                <a:lnTo>
                  <a:pt x="419569" y="7620"/>
                </a:lnTo>
                <a:lnTo>
                  <a:pt x="418045" y="6858"/>
                </a:lnTo>
                <a:lnTo>
                  <a:pt x="418045" y="30480"/>
                </a:lnTo>
                <a:lnTo>
                  <a:pt x="418045" y="58000"/>
                </a:lnTo>
                <a:lnTo>
                  <a:pt x="416521" y="61048"/>
                </a:lnTo>
                <a:lnTo>
                  <a:pt x="414997" y="65620"/>
                </a:lnTo>
                <a:lnTo>
                  <a:pt x="411949" y="71716"/>
                </a:lnTo>
                <a:lnTo>
                  <a:pt x="408901" y="73240"/>
                </a:lnTo>
                <a:lnTo>
                  <a:pt x="407377" y="74764"/>
                </a:lnTo>
                <a:lnTo>
                  <a:pt x="401281" y="77812"/>
                </a:lnTo>
                <a:lnTo>
                  <a:pt x="393661" y="77812"/>
                </a:lnTo>
                <a:lnTo>
                  <a:pt x="390525" y="76288"/>
                </a:lnTo>
                <a:lnTo>
                  <a:pt x="387477" y="74764"/>
                </a:lnTo>
                <a:lnTo>
                  <a:pt x="385953" y="73240"/>
                </a:lnTo>
                <a:lnTo>
                  <a:pt x="382905" y="71716"/>
                </a:lnTo>
                <a:lnTo>
                  <a:pt x="378333" y="62572"/>
                </a:lnTo>
                <a:lnTo>
                  <a:pt x="378333" y="58000"/>
                </a:lnTo>
                <a:lnTo>
                  <a:pt x="376809" y="53428"/>
                </a:lnTo>
                <a:lnTo>
                  <a:pt x="376809" y="35140"/>
                </a:lnTo>
                <a:lnTo>
                  <a:pt x="378333" y="30480"/>
                </a:lnTo>
                <a:lnTo>
                  <a:pt x="378333" y="27432"/>
                </a:lnTo>
                <a:lnTo>
                  <a:pt x="379857" y="22860"/>
                </a:lnTo>
                <a:lnTo>
                  <a:pt x="382905" y="16764"/>
                </a:lnTo>
                <a:lnTo>
                  <a:pt x="385953" y="15240"/>
                </a:lnTo>
                <a:lnTo>
                  <a:pt x="387477" y="13716"/>
                </a:lnTo>
                <a:lnTo>
                  <a:pt x="390525" y="12192"/>
                </a:lnTo>
                <a:lnTo>
                  <a:pt x="393661" y="10668"/>
                </a:lnTo>
                <a:lnTo>
                  <a:pt x="401281" y="10668"/>
                </a:lnTo>
                <a:lnTo>
                  <a:pt x="410425" y="15240"/>
                </a:lnTo>
                <a:lnTo>
                  <a:pt x="411949" y="16764"/>
                </a:lnTo>
                <a:lnTo>
                  <a:pt x="416521" y="25908"/>
                </a:lnTo>
                <a:lnTo>
                  <a:pt x="418045" y="30480"/>
                </a:lnTo>
                <a:lnTo>
                  <a:pt x="418045" y="6858"/>
                </a:lnTo>
                <a:lnTo>
                  <a:pt x="416521" y="6096"/>
                </a:lnTo>
                <a:lnTo>
                  <a:pt x="411949" y="3048"/>
                </a:lnTo>
                <a:lnTo>
                  <a:pt x="408901" y="1524"/>
                </a:lnTo>
                <a:lnTo>
                  <a:pt x="404329" y="0"/>
                </a:lnTo>
                <a:lnTo>
                  <a:pt x="393661" y="0"/>
                </a:lnTo>
                <a:lnTo>
                  <a:pt x="364617" y="36664"/>
                </a:lnTo>
                <a:lnTo>
                  <a:pt x="364617" y="58000"/>
                </a:lnTo>
                <a:lnTo>
                  <a:pt x="366141" y="62572"/>
                </a:lnTo>
                <a:lnTo>
                  <a:pt x="367665" y="68668"/>
                </a:lnTo>
                <a:lnTo>
                  <a:pt x="369189" y="73240"/>
                </a:lnTo>
                <a:lnTo>
                  <a:pt x="372237" y="76288"/>
                </a:lnTo>
                <a:lnTo>
                  <a:pt x="375285" y="80860"/>
                </a:lnTo>
                <a:lnTo>
                  <a:pt x="378333" y="82384"/>
                </a:lnTo>
                <a:lnTo>
                  <a:pt x="382905" y="85432"/>
                </a:lnTo>
                <a:lnTo>
                  <a:pt x="385953" y="86956"/>
                </a:lnTo>
                <a:lnTo>
                  <a:pt x="392137" y="88480"/>
                </a:lnTo>
                <a:lnTo>
                  <a:pt x="401281" y="88480"/>
                </a:lnTo>
                <a:lnTo>
                  <a:pt x="427189" y="64096"/>
                </a:lnTo>
                <a:lnTo>
                  <a:pt x="430237" y="58000"/>
                </a:lnTo>
                <a:lnTo>
                  <a:pt x="430237" y="30480"/>
                </a:lnTo>
                <a:close/>
              </a:path>
              <a:path w="581660" h="88900">
                <a:moveTo>
                  <a:pt x="505015" y="87058"/>
                </a:moveTo>
                <a:lnTo>
                  <a:pt x="500443" y="1612"/>
                </a:lnTo>
                <a:lnTo>
                  <a:pt x="486638" y="1612"/>
                </a:lnTo>
                <a:lnTo>
                  <a:pt x="474446" y="33718"/>
                </a:lnTo>
                <a:lnTo>
                  <a:pt x="469874" y="44386"/>
                </a:lnTo>
                <a:lnTo>
                  <a:pt x="466826" y="33718"/>
                </a:lnTo>
                <a:lnTo>
                  <a:pt x="454634" y="1612"/>
                </a:lnTo>
                <a:lnTo>
                  <a:pt x="440918" y="1612"/>
                </a:lnTo>
                <a:lnTo>
                  <a:pt x="437870" y="87058"/>
                </a:lnTo>
                <a:lnTo>
                  <a:pt x="448538" y="87058"/>
                </a:lnTo>
                <a:lnTo>
                  <a:pt x="450062" y="35242"/>
                </a:lnTo>
                <a:lnTo>
                  <a:pt x="450062" y="13804"/>
                </a:lnTo>
                <a:lnTo>
                  <a:pt x="454634" y="25996"/>
                </a:lnTo>
                <a:lnTo>
                  <a:pt x="465302" y="59626"/>
                </a:lnTo>
                <a:lnTo>
                  <a:pt x="474446" y="59626"/>
                </a:lnTo>
                <a:lnTo>
                  <a:pt x="486638" y="24472"/>
                </a:lnTo>
                <a:lnTo>
                  <a:pt x="491210" y="13804"/>
                </a:lnTo>
                <a:lnTo>
                  <a:pt x="491210" y="33718"/>
                </a:lnTo>
                <a:lnTo>
                  <a:pt x="492734" y="87058"/>
                </a:lnTo>
                <a:lnTo>
                  <a:pt x="505015" y="87058"/>
                </a:lnTo>
                <a:close/>
              </a:path>
              <a:path w="581660" h="88900">
                <a:moveTo>
                  <a:pt x="581304" y="1612"/>
                </a:moveTo>
                <a:lnTo>
                  <a:pt x="567588" y="1612"/>
                </a:lnTo>
                <a:lnTo>
                  <a:pt x="550735" y="33616"/>
                </a:lnTo>
                <a:lnTo>
                  <a:pt x="544639" y="45808"/>
                </a:lnTo>
                <a:lnTo>
                  <a:pt x="538543" y="32092"/>
                </a:lnTo>
                <a:lnTo>
                  <a:pt x="521779" y="1612"/>
                </a:lnTo>
                <a:lnTo>
                  <a:pt x="508063" y="1612"/>
                </a:lnTo>
                <a:lnTo>
                  <a:pt x="538543" y="56578"/>
                </a:lnTo>
                <a:lnTo>
                  <a:pt x="538543" y="87058"/>
                </a:lnTo>
                <a:lnTo>
                  <a:pt x="549211" y="87058"/>
                </a:lnTo>
                <a:lnTo>
                  <a:pt x="549211" y="56578"/>
                </a:lnTo>
                <a:lnTo>
                  <a:pt x="581304" y="1612"/>
                </a:lnTo>
                <a:close/>
              </a:path>
            </a:pathLst>
          </a:custGeom>
          <a:solidFill>
            <a:srgbClr val="000000"/>
          </a:solidFill>
        </p:spPr>
        <p:txBody>
          <a:bodyPr wrap="square" lIns="0" tIns="0" rIns="0" bIns="0" rtlCol="0"/>
          <a:lstStyle/>
          <a:p>
            <a:endParaRPr sz="1154"/>
          </a:p>
        </p:txBody>
      </p:sp>
      <p:pic>
        <p:nvPicPr>
          <p:cNvPr id="89" name="object 89"/>
          <p:cNvPicPr/>
          <p:nvPr/>
        </p:nvPicPr>
        <p:blipFill>
          <a:blip r:embed="rId38" cstate="print"/>
          <a:stretch>
            <a:fillRect/>
          </a:stretch>
        </p:blipFill>
        <p:spPr>
          <a:xfrm>
            <a:off x="2843072" y="2049336"/>
            <a:ext cx="227975" cy="56749"/>
          </a:xfrm>
          <a:prstGeom prst="rect">
            <a:avLst/>
          </a:prstGeom>
        </p:spPr>
      </p:pic>
      <p:pic>
        <p:nvPicPr>
          <p:cNvPr id="90" name="object 90"/>
          <p:cNvPicPr/>
          <p:nvPr/>
        </p:nvPicPr>
        <p:blipFill>
          <a:blip r:embed="rId39" cstate="print"/>
          <a:stretch>
            <a:fillRect/>
          </a:stretch>
        </p:blipFill>
        <p:spPr>
          <a:xfrm>
            <a:off x="1952672" y="2153061"/>
            <a:ext cx="270064" cy="73426"/>
          </a:xfrm>
          <a:prstGeom prst="rect">
            <a:avLst/>
          </a:prstGeom>
        </p:spPr>
      </p:pic>
      <p:sp>
        <p:nvSpPr>
          <p:cNvPr id="91" name="object 91"/>
          <p:cNvSpPr/>
          <p:nvPr/>
        </p:nvSpPr>
        <p:spPr>
          <a:xfrm>
            <a:off x="3031891" y="2154039"/>
            <a:ext cx="35430" cy="54978"/>
          </a:xfrm>
          <a:custGeom>
            <a:avLst/>
            <a:gdLst/>
            <a:ahLst/>
            <a:cxnLst/>
            <a:rect l="l" t="t" r="r" b="b"/>
            <a:pathLst>
              <a:path w="55244" h="85725">
                <a:moveTo>
                  <a:pt x="54863" y="85534"/>
                </a:moveTo>
                <a:lnTo>
                  <a:pt x="1523" y="85534"/>
                </a:lnTo>
                <a:lnTo>
                  <a:pt x="1523" y="74866"/>
                </a:lnTo>
                <a:lnTo>
                  <a:pt x="24383" y="74866"/>
                </a:lnTo>
                <a:lnTo>
                  <a:pt x="24383" y="12287"/>
                </a:lnTo>
                <a:lnTo>
                  <a:pt x="3047" y="24479"/>
                </a:lnTo>
                <a:lnTo>
                  <a:pt x="0" y="13811"/>
                </a:lnTo>
                <a:lnTo>
                  <a:pt x="25907" y="0"/>
                </a:lnTo>
                <a:lnTo>
                  <a:pt x="36575" y="0"/>
                </a:lnTo>
                <a:lnTo>
                  <a:pt x="36575" y="74866"/>
                </a:lnTo>
                <a:lnTo>
                  <a:pt x="54863" y="74866"/>
                </a:lnTo>
                <a:lnTo>
                  <a:pt x="54863" y="85534"/>
                </a:lnTo>
                <a:close/>
              </a:path>
            </a:pathLst>
          </a:custGeom>
          <a:solidFill>
            <a:srgbClr val="000000"/>
          </a:solidFill>
        </p:spPr>
        <p:txBody>
          <a:bodyPr wrap="square" lIns="0" tIns="0" rIns="0" bIns="0" rtlCol="0"/>
          <a:lstStyle/>
          <a:p>
            <a:endParaRPr sz="1154"/>
          </a:p>
        </p:txBody>
      </p:sp>
      <p:grpSp>
        <p:nvGrpSpPr>
          <p:cNvPr id="92" name="object 92"/>
          <p:cNvGrpSpPr/>
          <p:nvPr/>
        </p:nvGrpSpPr>
        <p:grpSpPr>
          <a:xfrm>
            <a:off x="1949740" y="2253916"/>
            <a:ext cx="260637" cy="76562"/>
            <a:chOff x="1097756" y="3514439"/>
            <a:chExt cx="406400" cy="119380"/>
          </a:xfrm>
        </p:grpSpPr>
        <p:pic>
          <p:nvPicPr>
            <p:cNvPr id="93" name="object 93"/>
            <p:cNvPicPr/>
            <p:nvPr/>
          </p:nvPicPr>
          <p:blipFill>
            <a:blip r:embed="rId40" cstate="print"/>
            <a:stretch>
              <a:fillRect/>
            </a:stretch>
          </p:blipFill>
          <p:spPr>
            <a:xfrm>
              <a:off x="1097756" y="3514439"/>
              <a:ext cx="352425" cy="119062"/>
            </a:xfrm>
            <a:prstGeom prst="rect">
              <a:avLst/>
            </a:prstGeom>
          </p:spPr>
        </p:pic>
        <p:sp>
          <p:nvSpPr>
            <p:cNvPr id="94" name="object 94"/>
            <p:cNvSpPr/>
            <p:nvPr/>
          </p:nvSpPr>
          <p:spPr>
            <a:xfrm>
              <a:off x="1483709" y="3540347"/>
              <a:ext cx="20320" cy="67310"/>
            </a:xfrm>
            <a:custGeom>
              <a:avLst/>
              <a:gdLst/>
              <a:ahLst/>
              <a:cxnLst/>
              <a:rect l="l" t="t" r="r" b="b"/>
              <a:pathLst>
                <a:path w="20319" h="67310">
                  <a:moveTo>
                    <a:pt x="15335" y="18383"/>
                  </a:moveTo>
                  <a:lnTo>
                    <a:pt x="4667" y="18383"/>
                  </a:lnTo>
                  <a:lnTo>
                    <a:pt x="4667" y="16859"/>
                  </a:lnTo>
                  <a:lnTo>
                    <a:pt x="3048" y="16859"/>
                  </a:lnTo>
                  <a:lnTo>
                    <a:pt x="1524" y="15240"/>
                  </a:lnTo>
                  <a:lnTo>
                    <a:pt x="1524" y="13716"/>
                  </a:lnTo>
                  <a:lnTo>
                    <a:pt x="0" y="12192"/>
                  </a:lnTo>
                  <a:lnTo>
                    <a:pt x="0" y="6096"/>
                  </a:lnTo>
                  <a:lnTo>
                    <a:pt x="1524" y="6096"/>
                  </a:lnTo>
                  <a:lnTo>
                    <a:pt x="1524" y="3048"/>
                  </a:lnTo>
                  <a:lnTo>
                    <a:pt x="3048" y="1524"/>
                  </a:lnTo>
                  <a:lnTo>
                    <a:pt x="4667" y="1524"/>
                  </a:lnTo>
                  <a:lnTo>
                    <a:pt x="4667" y="0"/>
                  </a:lnTo>
                  <a:lnTo>
                    <a:pt x="15335" y="0"/>
                  </a:lnTo>
                  <a:lnTo>
                    <a:pt x="18383" y="3048"/>
                  </a:lnTo>
                  <a:lnTo>
                    <a:pt x="18383" y="4572"/>
                  </a:lnTo>
                  <a:lnTo>
                    <a:pt x="19907" y="6096"/>
                  </a:lnTo>
                  <a:lnTo>
                    <a:pt x="19907" y="13716"/>
                  </a:lnTo>
                  <a:lnTo>
                    <a:pt x="18383" y="13716"/>
                  </a:lnTo>
                  <a:lnTo>
                    <a:pt x="18383" y="15240"/>
                  </a:lnTo>
                  <a:lnTo>
                    <a:pt x="16859" y="16859"/>
                  </a:lnTo>
                  <a:lnTo>
                    <a:pt x="15335" y="18383"/>
                  </a:lnTo>
                  <a:close/>
                </a:path>
                <a:path w="20319" h="67310">
                  <a:moveTo>
                    <a:pt x="10763" y="19907"/>
                  </a:moveTo>
                  <a:lnTo>
                    <a:pt x="9239" y="19907"/>
                  </a:lnTo>
                  <a:lnTo>
                    <a:pt x="7715" y="18383"/>
                  </a:lnTo>
                  <a:lnTo>
                    <a:pt x="12287" y="18383"/>
                  </a:lnTo>
                  <a:lnTo>
                    <a:pt x="10763" y="19907"/>
                  </a:lnTo>
                  <a:close/>
                </a:path>
                <a:path w="20319" h="67310">
                  <a:moveTo>
                    <a:pt x="16859" y="50387"/>
                  </a:moveTo>
                  <a:lnTo>
                    <a:pt x="3048" y="50387"/>
                  </a:lnTo>
                  <a:lnTo>
                    <a:pt x="4667" y="48863"/>
                  </a:lnTo>
                  <a:lnTo>
                    <a:pt x="6191" y="47339"/>
                  </a:lnTo>
                  <a:lnTo>
                    <a:pt x="13811" y="47339"/>
                  </a:lnTo>
                  <a:lnTo>
                    <a:pt x="15335" y="48863"/>
                  </a:lnTo>
                  <a:lnTo>
                    <a:pt x="16859" y="48863"/>
                  </a:lnTo>
                  <a:lnTo>
                    <a:pt x="16859" y="50387"/>
                  </a:lnTo>
                  <a:close/>
                </a:path>
                <a:path w="20319" h="67310">
                  <a:moveTo>
                    <a:pt x="16859" y="65627"/>
                  </a:moveTo>
                  <a:lnTo>
                    <a:pt x="4667" y="65627"/>
                  </a:lnTo>
                  <a:lnTo>
                    <a:pt x="3048" y="64103"/>
                  </a:lnTo>
                  <a:lnTo>
                    <a:pt x="1524" y="62579"/>
                  </a:lnTo>
                  <a:lnTo>
                    <a:pt x="1524" y="61055"/>
                  </a:lnTo>
                  <a:lnTo>
                    <a:pt x="0" y="59531"/>
                  </a:lnTo>
                  <a:lnTo>
                    <a:pt x="0" y="54959"/>
                  </a:lnTo>
                  <a:lnTo>
                    <a:pt x="1524" y="53435"/>
                  </a:lnTo>
                  <a:lnTo>
                    <a:pt x="1524" y="50387"/>
                  </a:lnTo>
                  <a:lnTo>
                    <a:pt x="18383" y="50387"/>
                  </a:lnTo>
                  <a:lnTo>
                    <a:pt x="18383" y="51911"/>
                  </a:lnTo>
                  <a:lnTo>
                    <a:pt x="19907" y="53435"/>
                  </a:lnTo>
                  <a:lnTo>
                    <a:pt x="19907" y="61055"/>
                  </a:lnTo>
                  <a:lnTo>
                    <a:pt x="16859" y="64103"/>
                  </a:lnTo>
                  <a:lnTo>
                    <a:pt x="16859" y="65627"/>
                  </a:lnTo>
                  <a:close/>
                </a:path>
                <a:path w="20319" h="67310">
                  <a:moveTo>
                    <a:pt x="12287" y="67151"/>
                  </a:moveTo>
                  <a:lnTo>
                    <a:pt x="7715" y="67151"/>
                  </a:lnTo>
                  <a:lnTo>
                    <a:pt x="6191" y="65627"/>
                  </a:lnTo>
                  <a:lnTo>
                    <a:pt x="13811" y="65627"/>
                  </a:lnTo>
                  <a:lnTo>
                    <a:pt x="12287" y="67151"/>
                  </a:lnTo>
                  <a:close/>
                </a:path>
              </a:pathLst>
            </a:custGeom>
            <a:solidFill>
              <a:srgbClr val="000000"/>
            </a:solidFill>
          </p:spPr>
          <p:txBody>
            <a:bodyPr wrap="square" lIns="0" tIns="0" rIns="0" bIns="0" rtlCol="0"/>
            <a:lstStyle/>
            <a:p>
              <a:endParaRPr sz="1154"/>
            </a:p>
          </p:txBody>
        </p:sp>
      </p:grpSp>
      <p:grpSp>
        <p:nvGrpSpPr>
          <p:cNvPr id="95" name="object 95"/>
          <p:cNvGrpSpPr/>
          <p:nvPr/>
        </p:nvGrpSpPr>
        <p:grpSpPr>
          <a:xfrm>
            <a:off x="2281441" y="2252939"/>
            <a:ext cx="225206" cy="60679"/>
            <a:chOff x="1614963" y="3512915"/>
            <a:chExt cx="351155" cy="94615"/>
          </a:xfrm>
        </p:grpSpPr>
        <p:sp>
          <p:nvSpPr>
            <p:cNvPr id="96" name="object 96"/>
            <p:cNvSpPr/>
            <p:nvPr/>
          </p:nvSpPr>
          <p:spPr>
            <a:xfrm>
              <a:off x="1614963" y="3512915"/>
              <a:ext cx="52069" cy="93345"/>
            </a:xfrm>
            <a:custGeom>
              <a:avLst/>
              <a:gdLst/>
              <a:ahLst/>
              <a:cxnLst/>
              <a:rect l="l" t="t" r="r" b="b"/>
              <a:pathLst>
                <a:path w="52069" h="93345">
                  <a:moveTo>
                    <a:pt x="33528" y="83915"/>
                  </a:moveTo>
                  <a:lnTo>
                    <a:pt x="21336" y="83915"/>
                  </a:lnTo>
                  <a:lnTo>
                    <a:pt x="21336" y="36576"/>
                  </a:lnTo>
                  <a:lnTo>
                    <a:pt x="1524" y="36576"/>
                  </a:lnTo>
                  <a:lnTo>
                    <a:pt x="1524" y="27432"/>
                  </a:lnTo>
                  <a:lnTo>
                    <a:pt x="33528" y="27432"/>
                  </a:lnTo>
                  <a:lnTo>
                    <a:pt x="33528" y="83915"/>
                  </a:lnTo>
                  <a:close/>
                </a:path>
                <a:path w="52069" h="93345">
                  <a:moveTo>
                    <a:pt x="51816" y="93059"/>
                  </a:moveTo>
                  <a:lnTo>
                    <a:pt x="0" y="93059"/>
                  </a:lnTo>
                  <a:lnTo>
                    <a:pt x="0" y="83915"/>
                  </a:lnTo>
                  <a:lnTo>
                    <a:pt x="51816" y="83915"/>
                  </a:lnTo>
                  <a:lnTo>
                    <a:pt x="51816" y="93059"/>
                  </a:lnTo>
                  <a:close/>
                </a:path>
                <a:path w="52069" h="93345">
                  <a:moveTo>
                    <a:pt x="28956" y="1524"/>
                  </a:moveTo>
                  <a:lnTo>
                    <a:pt x="21336" y="1524"/>
                  </a:lnTo>
                  <a:lnTo>
                    <a:pt x="22860" y="0"/>
                  </a:lnTo>
                  <a:lnTo>
                    <a:pt x="27432" y="0"/>
                  </a:lnTo>
                  <a:lnTo>
                    <a:pt x="28956" y="1524"/>
                  </a:lnTo>
                  <a:close/>
                </a:path>
                <a:path w="52069" h="93345">
                  <a:moveTo>
                    <a:pt x="32004" y="4572"/>
                  </a:moveTo>
                  <a:lnTo>
                    <a:pt x="18288" y="4572"/>
                  </a:lnTo>
                  <a:lnTo>
                    <a:pt x="18288" y="3048"/>
                  </a:lnTo>
                  <a:lnTo>
                    <a:pt x="19812" y="1524"/>
                  </a:lnTo>
                  <a:lnTo>
                    <a:pt x="30480" y="1524"/>
                  </a:lnTo>
                  <a:lnTo>
                    <a:pt x="32004" y="3048"/>
                  </a:lnTo>
                  <a:lnTo>
                    <a:pt x="32004" y="4572"/>
                  </a:lnTo>
                  <a:close/>
                </a:path>
                <a:path w="52069" h="93345">
                  <a:moveTo>
                    <a:pt x="28956" y="18288"/>
                  </a:moveTo>
                  <a:lnTo>
                    <a:pt x="21336" y="18288"/>
                  </a:lnTo>
                  <a:lnTo>
                    <a:pt x="21336" y="16764"/>
                  </a:lnTo>
                  <a:lnTo>
                    <a:pt x="19812" y="16764"/>
                  </a:lnTo>
                  <a:lnTo>
                    <a:pt x="16764" y="13716"/>
                  </a:lnTo>
                  <a:lnTo>
                    <a:pt x="16764" y="4572"/>
                  </a:lnTo>
                  <a:lnTo>
                    <a:pt x="33528" y="4572"/>
                  </a:lnTo>
                  <a:lnTo>
                    <a:pt x="33528" y="13716"/>
                  </a:lnTo>
                  <a:lnTo>
                    <a:pt x="28956" y="18288"/>
                  </a:lnTo>
                  <a:close/>
                </a:path>
              </a:pathLst>
            </a:custGeom>
            <a:solidFill>
              <a:srgbClr val="000000"/>
            </a:solidFill>
          </p:spPr>
          <p:txBody>
            <a:bodyPr wrap="square" lIns="0" tIns="0" rIns="0" bIns="0" rtlCol="0"/>
            <a:lstStyle/>
            <a:p>
              <a:endParaRPr sz="1154"/>
            </a:p>
          </p:txBody>
        </p:sp>
        <p:pic>
          <p:nvPicPr>
            <p:cNvPr id="97" name="object 97"/>
            <p:cNvPicPr/>
            <p:nvPr/>
          </p:nvPicPr>
          <p:blipFill>
            <a:blip r:embed="rId41" cstate="print"/>
            <a:stretch>
              <a:fillRect/>
            </a:stretch>
          </p:blipFill>
          <p:spPr>
            <a:xfrm>
              <a:off x="1686687" y="3520534"/>
              <a:ext cx="279177" cy="86963"/>
            </a:xfrm>
            <a:prstGeom prst="rect">
              <a:avLst/>
            </a:prstGeom>
          </p:spPr>
        </p:pic>
      </p:grpSp>
      <p:grpSp>
        <p:nvGrpSpPr>
          <p:cNvPr id="98" name="object 98"/>
          <p:cNvGrpSpPr/>
          <p:nvPr/>
        </p:nvGrpSpPr>
        <p:grpSpPr>
          <a:xfrm>
            <a:off x="5944688" y="3958112"/>
            <a:ext cx="174301" cy="54978"/>
            <a:chOff x="7326916" y="6171723"/>
            <a:chExt cx="271780" cy="85725"/>
          </a:xfrm>
        </p:grpSpPr>
        <p:pic>
          <p:nvPicPr>
            <p:cNvPr id="99" name="object 99"/>
            <p:cNvPicPr/>
            <p:nvPr/>
          </p:nvPicPr>
          <p:blipFill>
            <a:blip r:embed="rId42" cstate="print"/>
            <a:stretch>
              <a:fillRect/>
            </a:stretch>
          </p:blipFill>
          <p:spPr>
            <a:xfrm>
              <a:off x="7326916" y="6171723"/>
              <a:ext cx="126587" cy="85439"/>
            </a:xfrm>
            <a:prstGeom prst="rect">
              <a:avLst/>
            </a:prstGeom>
          </p:spPr>
        </p:pic>
        <p:sp>
          <p:nvSpPr>
            <p:cNvPr id="100" name="object 100"/>
            <p:cNvSpPr/>
            <p:nvPr/>
          </p:nvSpPr>
          <p:spPr>
            <a:xfrm>
              <a:off x="7474827" y="6190018"/>
              <a:ext cx="123825" cy="67310"/>
            </a:xfrm>
            <a:custGeom>
              <a:avLst/>
              <a:gdLst/>
              <a:ahLst/>
              <a:cxnLst/>
              <a:rect l="l" t="t" r="r" b="b"/>
              <a:pathLst>
                <a:path w="123825" h="67310">
                  <a:moveTo>
                    <a:pt x="50292" y="42760"/>
                  </a:moveTo>
                  <a:lnTo>
                    <a:pt x="48768" y="39712"/>
                  </a:lnTo>
                  <a:lnTo>
                    <a:pt x="42672" y="33616"/>
                  </a:lnTo>
                  <a:lnTo>
                    <a:pt x="39624" y="33616"/>
                  </a:lnTo>
                  <a:lnTo>
                    <a:pt x="30480" y="29044"/>
                  </a:lnTo>
                  <a:lnTo>
                    <a:pt x="25908" y="29044"/>
                  </a:lnTo>
                  <a:lnTo>
                    <a:pt x="24384" y="27520"/>
                  </a:lnTo>
                  <a:lnTo>
                    <a:pt x="21336" y="25996"/>
                  </a:lnTo>
                  <a:lnTo>
                    <a:pt x="19812" y="25996"/>
                  </a:lnTo>
                  <a:lnTo>
                    <a:pt x="16764" y="24472"/>
                  </a:lnTo>
                  <a:lnTo>
                    <a:pt x="13716" y="21424"/>
                  </a:lnTo>
                  <a:lnTo>
                    <a:pt x="13716" y="13804"/>
                  </a:lnTo>
                  <a:lnTo>
                    <a:pt x="15240" y="12280"/>
                  </a:lnTo>
                  <a:lnTo>
                    <a:pt x="16764" y="12280"/>
                  </a:lnTo>
                  <a:lnTo>
                    <a:pt x="18288" y="10668"/>
                  </a:lnTo>
                  <a:lnTo>
                    <a:pt x="21336" y="10668"/>
                  </a:lnTo>
                  <a:lnTo>
                    <a:pt x="22860" y="9144"/>
                  </a:lnTo>
                  <a:lnTo>
                    <a:pt x="33528" y="9144"/>
                  </a:lnTo>
                  <a:lnTo>
                    <a:pt x="36576" y="10668"/>
                  </a:lnTo>
                  <a:lnTo>
                    <a:pt x="42672" y="10668"/>
                  </a:lnTo>
                  <a:lnTo>
                    <a:pt x="47244" y="12280"/>
                  </a:lnTo>
                  <a:lnTo>
                    <a:pt x="47244" y="9144"/>
                  </a:lnTo>
                  <a:lnTo>
                    <a:pt x="47244" y="1524"/>
                  </a:lnTo>
                  <a:lnTo>
                    <a:pt x="42672" y="1524"/>
                  </a:lnTo>
                  <a:lnTo>
                    <a:pt x="39624" y="0"/>
                  </a:lnTo>
                  <a:lnTo>
                    <a:pt x="18288" y="0"/>
                  </a:lnTo>
                  <a:lnTo>
                    <a:pt x="9144" y="4572"/>
                  </a:lnTo>
                  <a:lnTo>
                    <a:pt x="3048" y="10668"/>
                  </a:lnTo>
                  <a:lnTo>
                    <a:pt x="3048" y="12280"/>
                  </a:lnTo>
                  <a:lnTo>
                    <a:pt x="1524" y="15328"/>
                  </a:lnTo>
                  <a:lnTo>
                    <a:pt x="1524" y="24472"/>
                  </a:lnTo>
                  <a:lnTo>
                    <a:pt x="10668" y="33616"/>
                  </a:lnTo>
                  <a:lnTo>
                    <a:pt x="16764" y="36664"/>
                  </a:lnTo>
                  <a:lnTo>
                    <a:pt x="18288" y="36664"/>
                  </a:lnTo>
                  <a:lnTo>
                    <a:pt x="21336" y="38188"/>
                  </a:lnTo>
                  <a:lnTo>
                    <a:pt x="25908" y="39712"/>
                  </a:lnTo>
                  <a:lnTo>
                    <a:pt x="28956" y="39712"/>
                  </a:lnTo>
                  <a:lnTo>
                    <a:pt x="32004" y="41236"/>
                  </a:lnTo>
                  <a:lnTo>
                    <a:pt x="33528" y="42760"/>
                  </a:lnTo>
                  <a:lnTo>
                    <a:pt x="35052" y="42760"/>
                  </a:lnTo>
                  <a:lnTo>
                    <a:pt x="36576" y="44284"/>
                  </a:lnTo>
                  <a:lnTo>
                    <a:pt x="38100" y="44284"/>
                  </a:lnTo>
                  <a:lnTo>
                    <a:pt x="38100" y="45808"/>
                  </a:lnTo>
                  <a:lnTo>
                    <a:pt x="39624" y="47332"/>
                  </a:lnTo>
                  <a:lnTo>
                    <a:pt x="39624" y="51904"/>
                  </a:lnTo>
                  <a:lnTo>
                    <a:pt x="38100" y="54952"/>
                  </a:lnTo>
                  <a:lnTo>
                    <a:pt x="32004" y="58000"/>
                  </a:lnTo>
                  <a:lnTo>
                    <a:pt x="12192" y="58000"/>
                  </a:lnTo>
                  <a:lnTo>
                    <a:pt x="7620" y="56476"/>
                  </a:lnTo>
                  <a:lnTo>
                    <a:pt x="4572" y="56476"/>
                  </a:lnTo>
                  <a:lnTo>
                    <a:pt x="0" y="54952"/>
                  </a:lnTo>
                  <a:lnTo>
                    <a:pt x="0" y="65620"/>
                  </a:lnTo>
                  <a:lnTo>
                    <a:pt x="4572" y="65620"/>
                  </a:lnTo>
                  <a:lnTo>
                    <a:pt x="7620" y="67144"/>
                  </a:lnTo>
                  <a:lnTo>
                    <a:pt x="33528" y="67144"/>
                  </a:lnTo>
                  <a:lnTo>
                    <a:pt x="36576" y="65620"/>
                  </a:lnTo>
                  <a:lnTo>
                    <a:pt x="38100" y="65620"/>
                  </a:lnTo>
                  <a:lnTo>
                    <a:pt x="39624" y="64096"/>
                  </a:lnTo>
                  <a:lnTo>
                    <a:pt x="41148" y="64096"/>
                  </a:lnTo>
                  <a:lnTo>
                    <a:pt x="44196" y="62572"/>
                  </a:lnTo>
                  <a:lnTo>
                    <a:pt x="47244" y="59524"/>
                  </a:lnTo>
                  <a:lnTo>
                    <a:pt x="47244" y="58000"/>
                  </a:lnTo>
                  <a:lnTo>
                    <a:pt x="50292" y="54952"/>
                  </a:lnTo>
                  <a:lnTo>
                    <a:pt x="50292" y="42760"/>
                  </a:lnTo>
                  <a:close/>
                </a:path>
                <a:path w="123825" h="67310">
                  <a:moveTo>
                    <a:pt x="123545" y="42760"/>
                  </a:moveTo>
                  <a:lnTo>
                    <a:pt x="122021" y="39712"/>
                  </a:lnTo>
                  <a:lnTo>
                    <a:pt x="115925" y="33616"/>
                  </a:lnTo>
                  <a:lnTo>
                    <a:pt x="112877" y="33616"/>
                  </a:lnTo>
                  <a:lnTo>
                    <a:pt x="103733" y="29044"/>
                  </a:lnTo>
                  <a:lnTo>
                    <a:pt x="99161" y="29044"/>
                  </a:lnTo>
                  <a:lnTo>
                    <a:pt x="97637" y="27520"/>
                  </a:lnTo>
                  <a:lnTo>
                    <a:pt x="94589" y="25996"/>
                  </a:lnTo>
                  <a:lnTo>
                    <a:pt x="93065" y="25996"/>
                  </a:lnTo>
                  <a:lnTo>
                    <a:pt x="90017" y="24472"/>
                  </a:lnTo>
                  <a:lnTo>
                    <a:pt x="86969" y="21424"/>
                  </a:lnTo>
                  <a:lnTo>
                    <a:pt x="86969" y="13804"/>
                  </a:lnTo>
                  <a:lnTo>
                    <a:pt x="88493" y="12280"/>
                  </a:lnTo>
                  <a:lnTo>
                    <a:pt x="90017" y="12280"/>
                  </a:lnTo>
                  <a:lnTo>
                    <a:pt x="91541" y="10668"/>
                  </a:lnTo>
                  <a:lnTo>
                    <a:pt x="94589" y="10668"/>
                  </a:lnTo>
                  <a:lnTo>
                    <a:pt x="96113" y="9144"/>
                  </a:lnTo>
                  <a:lnTo>
                    <a:pt x="106781" y="9144"/>
                  </a:lnTo>
                  <a:lnTo>
                    <a:pt x="109829" y="10668"/>
                  </a:lnTo>
                  <a:lnTo>
                    <a:pt x="115925" y="10668"/>
                  </a:lnTo>
                  <a:lnTo>
                    <a:pt x="120497" y="12280"/>
                  </a:lnTo>
                  <a:lnTo>
                    <a:pt x="120497" y="9144"/>
                  </a:lnTo>
                  <a:lnTo>
                    <a:pt x="120497" y="1524"/>
                  </a:lnTo>
                  <a:lnTo>
                    <a:pt x="115925" y="1524"/>
                  </a:lnTo>
                  <a:lnTo>
                    <a:pt x="112877" y="0"/>
                  </a:lnTo>
                  <a:lnTo>
                    <a:pt x="91541" y="0"/>
                  </a:lnTo>
                  <a:lnTo>
                    <a:pt x="82397" y="4572"/>
                  </a:lnTo>
                  <a:lnTo>
                    <a:pt x="76301" y="10668"/>
                  </a:lnTo>
                  <a:lnTo>
                    <a:pt x="76301" y="12280"/>
                  </a:lnTo>
                  <a:lnTo>
                    <a:pt x="74777" y="15328"/>
                  </a:lnTo>
                  <a:lnTo>
                    <a:pt x="74777" y="24472"/>
                  </a:lnTo>
                  <a:lnTo>
                    <a:pt x="83921" y="33616"/>
                  </a:lnTo>
                  <a:lnTo>
                    <a:pt x="90017" y="36664"/>
                  </a:lnTo>
                  <a:lnTo>
                    <a:pt x="91541" y="36664"/>
                  </a:lnTo>
                  <a:lnTo>
                    <a:pt x="94589" y="38188"/>
                  </a:lnTo>
                  <a:lnTo>
                    <a:pt x="99161" y="39712"/>
                  </a:lnTo>
                  <a:lnTo>
                    <a:pt x="102209" y="39712"/>
                  </a:lnTo>
                  <a:lnTo>
                    <a:pt x="105257" y="41236"/>
                  </a:lnTo>
                  <a:lnTo>
                    <a:pt x="106781" y="42760"/>
                  </a:lnTo>
                  <a:lnTo>
                    <a:pt x="108305" y="42760"/>
                  </a:lnTo>
                  <a:lnTo>
                    <a:pt x="109829" y="44284"/>
                  </a:lnTo>
                  <a:lnTo>
                    <a:pt x="111353" y="44284"/>
                  </a:lnTo>
                  <a:lnTo>
                    <a:pt x="111353" y="45808"/>
                  </a:lnTo>
                  <a:lnTo>
                    <a:pt x="112877" y="47332"/>
                  </a:lnTo>
                  <a:lnTo>
                    <a:pt x="112877" y="51904"/>
                  </a:lnTo>
                  <a:lnTo>
                    <a:pt x="111353" y="54952"/>
                  </a:lnTo>
                  <a:lnTo>
                    <a:pt x="105257" y="58000"/>
                  </a:lnTo>
                  <a:lnTo>
                    <a:pt x="85445" y="58000"/>
                  </a:lnTo>
                  <a:lnTo>
                    <a:pt x="80873" y="56476"/>
                  </a:lnTo>
                  <a:lnTo>
                    <a:pt x="77825" y="56476"/>
                  </a:lnTo>
                  <a:lnTo>
                    <a:pt x="73253" y="54952"/>
                  </a:lnTo>
                  <a:lnTo>
                    <a:pt x="73253" y="65620"/>
                  </a:lnTo>
                  <a:lnTo>
                    <a:pt x="77825" y="65620"/>
                  </a:lnTo>
                  <a:lnTo>
                    <a:pt x="80873" y="67144"/>
                  </a:lnTo>
                  <a:lnTo>
                    <a:pt x="106781" y="67144"/>
                  </a:lnTo>
                  <a:lnTo>
                    <a:pt x="109829" y="65620"/>
                  </a:lnTo>
                  <a:lnTo>
                    <a:pt x="111353" y="65620"/>
                  </a:lnTo>
                  <a:lnTo>
                    <a:pt x="112877" y="64096"/>
                  </a:lnTo>
                  <a:lnTo>
                    <a:pt x="114401" y="64096"/>
                  </a:lnTo>
                  <a:lnTo>
                    <a:pt x="117449" y="62572"/>
                  </a:lnTo>
                  <a:lnTo>
                    <a:pt x="120497" y="59524"/>
                  </a:lnTo>
                  <a:lnTo>
                    <a:pt x="120497" y="58000"/>
                  </a:lnTo>
                  <a:lnTo>
                    <a:pt x="123545" y="54952"/>
                  </a:lnTo>
                  <a:lnTo>
                    <a:pt x="123545" y="42760"/>
                  </a:lnTo>
                  <a:close/>
                </a:path>
              </a:pathLst>
            </a:custGeom>
            <a:solidFill>
              <a:srgbClr val="000000"/>
            </a:solidFill>
          </p:spPr>
          <p:txBody>
            <a:bodyPr wrap="square" lIns="0" tIns="0" rIns="0" bIns="0" rtlCol="0"/>
            <a:lstStyle/>
            <a:p>
              <a:endParaRPr sz="1154"/>
            </a:p>
          </p:txBody>
        </p:sp>
      </p:grpSp>
      <p:grpSp>
        <p:nvGrpSpPr>
          <p:cNvPr id="101" name="object 101"/>
          <p:cNvGrpSpPr/>
          <p:nvPr/>
        </p:nvGrpSpPr>
        <p:grpSpPr>
          <a:xfrm>
            <a:off x="6175534" y="3953226"/>
            <a:ext cx="134391" cy="59865"/>
            <a:chOff x="7686865" y="6164103"/>
            <a:chExt cx="209550" cy="93345"/>
          </a:xfrm>
        </p:grpSpPr>
        <p:sp>
          <p:nvSpPr>
            <p:cNvPr id="102" name="object 102"/>
            <p:cNvSpPr/>
            <p:nvPr/>
          </p:nvSpPr>
          <p:spPr>
            <a:xfrm>
              <a:off x="7686865" y="6170199"/>
              <a:ext cx="59690" cy="86995"/>
            </a:xfrm>
            <a:custGeom>
              <a:avLst/>
              <a:gdLst/>
              <a:ahLst/>
              <a:cxnLst/>
              <a:rect l="l" t="t" r="r" b="b"/>
              <a:pathLst>
                <a:path w="59690" h="86995">
                  <a:moveTo>
                    <a:pt x="54959" y="86963"/>
                  </a:moveTo>
                  <a:lnTo>
                    <a:pt x="35147" y="86963"/>
                  </a:lnTo>
                  <a:lnTo>
                    <a:pt x="29051" y="85439"/>
                  </a:lnTo>
                  <a:lnTo>
                    <a:pt x="24384" y="82391"/>
                  </a:lnTo>
                  <a:lnTo>
                    <a:pt x="21336" y="77819"/>
                  </a:lnTo>
                  <a:lnTo>
                    <a:pt x="18288" y="71723"/>
                  </a:lnTo>
                  <a:lnTo>
                    <a:pt x="18288" y="30480"/>
                  </a:lnTo>
                  <a:lnTo>
                    <a:pt x="0" y="30480"/>
                  </a:lnTo>
                  <a:lnTo>
                    <a:pt x="0" y="21336"/>
                  </a:lnTo>
                  <a:lnTo>
                    <a:pt x="18288" y="21336"/>
                  </a:lnTo>
                  <a:lnTo>
                    <a:pt x="18288" y="3048"/>
                  </a:lnTo>
                  <a:lnTo>
                    <a:pt x="30575" y="0"/>
                  </a:lnTo>
                  <a:lnTo>
                    <a:pt x="30575" y="21336"/>
                  </a:lnTo>
                  <a:lnTo>
                    <a:pt x="59531" y="21336"/>
                  </a:lnTo>
                  <a:lnTo>
                    <a:pt x="59531" y="30480"/>
                  </a:lnTo>
                  <a:lnTo>
                    <a:pt x="30575" y="30480"/>
                  </a:lnTo>
                  <a:lnTo>
                    <a:pt x="30575" y="68675"/>
                  </a:lnTo>
                  <a:lnTo>
                    <a:pt x="33623" y="74771"/>
                  </a:lnTo>
                  <a:lnTo>
                    <a:pt x="39719" y="77819"/>
                  </a:lnTo>
                  <a:lnTo>
                    <a:pt x="51911" y="77819"/>
                  </a:lnTo>
                  <a:lnTo>
                    <a:pt x="54959" y="76295"/>
                  </a:lnTo>
                  <a:lnTo>
                    <a:pt x="59531" y="76295"/>
                  </a:lnTo>
                  <a:lnTo>
                    <a:pt x="59531" y="85439"/>
                  </a:lnTo>
                  <a:lnTo>
                    <a:pt x="56483" y="85439"/>
                  </a:lnTo>
                  <a:lnTo>
                    <a:pt x="54959" y="86963"/>
                  </a:lnTo>
                  <a:close/>
                </a:path>
              </a:pathLst>
            </a:custGeom>
            <a:solidFill>
              <a:srgbClr val="000000"/>
            </a:solidFill>
          </p:spPr>
          <p:txBody>
            <a:bodyPr wrap="square" lIns="0" tIns="0" rIns="0" bIns="0" rtlCol="0"/>
            <a:lstStyle/>
            <a:p>
              <a:endParaRPr sz="1154"/>
            </a:p>
          </p:txBody>
        </p:sp>
        <p:pic>
          <p:nvPicPr>
            <p:cNvPr id="103" name="object 103"/>
            <p:cNvPicPr/>
            <p:nvPr/>
          </p:nvPicPr>
          <p:blipFill>
            <a:blip r:embed="rId43" cstate="print"/>
            <a:stretch>
              <a:fillRect/>
            </a:stretch>
          </p:blipFill>
          <p:spPr>
            <a:xfrm>
              <a:off x="7767732" y="6164103"/>
              <a:ext cx="128206" cy="93059"/>
            </a:xfrm>
            <a:prstGeom prst="rect">
              <a:avLst/>
            </a:prstGeom>
          </p:spPr>
        </p:pic>
      </p:grpSp>
      <p:pic>
        <p:nvPicPr>
          <p:cNvPr id="104" name="object 104"/>
          <p:cNvPicPr/>
          <p:nvPr/>
        </p:nvPicPr>
        <p:blipFill>
          <a:blip r:embed="rId44" cstate="print"/>
          <a:stretch>
            <a:fillRect/>
          </a:stretch>
        </p:blipFill>
        <p:spPr>
          <a:xfrm>
            <a:off x="6364414" y="3953225"/>
            <a:ext cx="131031" cy="59742"/>
          </a:xfrm>
          <a:prstGeom prst="rect">
            <a:avLst/>
          </a:prstGeom>
        </p:spPr>
      </p:pic>
      <p:grpSp>
        <p:nvGrpSpPr>
          <p:cNvPr id="105" name="object 105"/>
          <p:cNvGrpSpPr/>
          <p:nvPr/>
        </p:nvGrpSpPr>
        <p:grpSpPr>
          <a:xfrm>
            <a:off x="6834049" y="3953226"/>
            <a:ext cx="368149" cy="59865"/>
            <a:chOff x="8713660" y="6164103"/>
            <a:chExt cx="574040" cy="93345"/>
          </a:xfrm>
        </p:grpSpPr>
        <p:pic>
          <p:nvPicPr>
            <p:cNvPr id="106" name="object 106"/>
            <p:cNvPicPr/>
            <p:nvPr/>
          </p:nvPicPr>
          <p:blipFill>
            <a:blip r:embed="rId45" cstate="print"/>
            <a:stretch>
              <a:fillRect/>
            </a:stretch>
          </p:blipFill>
          <p:spPr>
            <a:xfrm>
              <a:off x="8713660" y="6190011"/>
              <a:ext cx="131158" cy="67151"/>
            </a:xfrm>
            <a:prstGeom prst="rect">
              <a:avLst/>
            </a:prstGeom>
          </p:spPr>
        </p:pic>
        <p:pic>
          <p:nvPicPr>
            <p:cNvPr id="107" name="object 107"/>
            <p:cNvPicPr/>
            <p:nvPr/>
          </p:nvPicPr>
          <p:blipFill>
            <a:blip r:embed="rId46" cstate="print"/>
            <a:stretch>
              <a:fillRect/>
            </a:stretch>
          </p:blipFill>
          <p:spPr>
            <a:xfrm>
              <a:off x="8867679" y="6164103"/>
              <a:ext cx="196786" cy="93059"/>
            </a:xfrm>
            <a:prstGeom prst="rect">
              <a:avLst/>
            </a:prstGeom>
          </p:spPr>
        </p:pic>
        <p:pic>
          <p:nvPicPr>
            <p:cNvPr id="108" name="object 108"/>
            <p:cNvPicPr/>
            <p:nvPr/>
          </p:nvPicPr>
          <p:blipFill>
            <a:blip r:embed="rId47" cstate="print"/>
            <a:stretch>
              <a:fillRect/>
            </a:stretch>
          </p:blipFill>
          <p:spPr>
            <a:xfrm>
              <a:off x="9085897" y="6164103"/>
              <a:ext cx="201358" cy="93154"/>
            </a:xfrm>
            <a:prstGeom prst="rect">
              <a:avLst/>
            </a:prstGeom>
          </p:spPr>
        </p:pic>
      </p:grpSp>
      <p:sp>
        <p:nvSpPr>
          <p:cNvPr id="109" name="object 109"/>
          <p:cNvSpPr/>
          <p:nvPr/>
        </p:nvSpPr>
        <p:spPr>
          <a:xfrm>
            <a:off x="7259636" y="3969845"/>
            <a:ext cx="81449" cy="43168"/>
          </a:xfrm>
          <a:custGeom>
            <a:avLst/>
            <a:gdLst/>
            <a:ahLst/>
            <a:cxnLst/>
            <a:rect l="l" t="t" r="r" b="b"/>
            <a:pathLst>
              <a:path w="127000" h="67310">
                <a:moveTo>
                  <a:pt x="53428" y="15328"/>
                </a:moveTo>
                <a:lnTo>
                  <a:pt x="51904" y="12280"/>
                </a:lnTo>
                <a:lnTo>
                  <a:pt x="50380" y="9144"/>
                </a:lnTo>
                <a:lnTo>
                  <a:pt x="48768" y="7620"/>
                </a:lnTo>
                <a:lnTo>
                  <a:pt x="47244" y="4572"/>
                </a:lnTo>
                <a:lnTo>
                  <a:pt x="41148" y="1524"/>
                </a:lnTo>
                <a:lnTo>
                  <a:pt x="38100" y="1524"/>
                </a:lnTo>
                <a:lnTo>
                  <a:pt x="35052" y="0"/>
                </a:lnTo>
                <a:lnTo>
                  <a:pt x="19812" y="0"/>
                </a:lnTo>
                <a:lnTo>
                  <a:pt x="16764" y="1524"/>
                </a:lnTo>
                <a:lnTo>
                  <a:pt x="12192" y="1524"/>
                </a:lnTo>
                <a:lnTo>
                  <a:pt x="9144" y="3048"/>
                </a:lnTo>
                <a:lnTo>
                  <a:pt x="6096" y="3048"/>
                </a:lnTo>
                <a:lnTo>
                  <a:pt x="4572" y="4572"/>
                </a:lnTo>
                <a:lnTo>
                  <a:pt x="4572" y="13804"/>
                </a:lnTo>
                <a:lnTo>
                  <a:pt x="9144" y="12280"/>
                </a:lnTo>
                <a:lnTo>
                  <a:pt x="12192" y="12280"/>
                </a:lnTo>
                <a:lnTo>
                  <a:pt x="16764" y="10668"/>
                </a:lnTo>
                <a:lnTo>
                  <a:pt x="19812" y="10668"/>
                </a:lnTo>
                <a:lnTo>
                  <a:pt x="22860" y="9144"/>
                </a:lnTo>
                <a:lnTo>
                  <a:pt x="32004" y="9144"/>
                </a:lnTo>
                <a:lnTo>
                  <a:pt x="35052" y="10668"/>
                </a:lnTo>
                <a:lnTo>
                  <a:pt x="38100" y="13804"/>
                </a:lnTo>
                <a:lnTo>
                  <a:pt x="41148" y="15328"/>
                </a:lnTo>
                <a:lnTo>
                  <a:pt x="42672" y="18376"/>
                </a:lnTo>
                <a:lnTo>
                  <a:pt x="42672" y="27520"/>
                </a:lnTo>
                <a:lnTo>
                  <a:pt x="42672" y="36664"/>
                </a:lnTo>
                <a:lnTo>
                  <a:pt x="42672" y="48856"/>
                </a:lnTo>
                <a:lnTo>
                  <a:pt x="38100" y="51904"/>
                </a:lnTo>
                <a:lnTo>
                  <a:pt x="35052" y="54952"/>
                </a:lnTo>
                <a:lnTo>
                  <a:pt x="32004" y="56476"/>
                </a:lnTo>
                <a:lnTo>
                  <a:pt x="27432" y="58000"/>
                </a:lnTo>
                <a:lnTo>
                  <a:pt x="16764" y="58000"/>
                </a:lnTo>
                <a:lnTo>
                  <a:pt x="12192" y="53428"/>
                </a:lnTo>
                <a:lnTo>
                  <a:pt x="12192" y="51904"/>
                </a:lnTo>
                <a:lnTo>
                  <a:pt x="10668" y="50380"/>
                </a:lnTo>
                <a:lnTo>
                  <a:pt x="10668" y="47332"/>
                </a:lnTo>
                <a:lnTo>
                  <a:pt x="12192" y="45808"/>
                </a:lnTo>
                <a:lnTo>
                  <a:pt x="12192" y="44284"/>
                </a:lnTo>
                <a:lnTo>
                  <a:pt x="13716" y="42760"/>
                </a:lnTo>
                <a:lnTo>
                  <a:pt x="13716" y="41236"/>
                </a:lnTo>
                <a:lnTo>
                  <a:pt x="15240" y="39712"/>
                </a:lnTo>
                <a:lnTo>
                  <a:pt x="16764" y="39712"/>
                </a:lnTo>
                <a:lnTo>
                  <a:pt x="18288" y="38188"/>
                </a:lnTo>
                <a:lnTo>
                  <a:pt x="19812" y="38188"/>
                </a:lnTo>
                <a:lnTo>
                  <a:pt x="22860" y="36664"/>
                </a:lnTo>
                <a:lnTo>
                  <a:pt x="42672" y="36664"/>
                </a:lnTo>
                <a:lnTo>
                  <a:pt x="42672" y="27520"/>
                </a:lnTo>
                <a:lnTo>
                  <a:pt x="18288" y="27520"/>
                </a:lnTo>
                <a:lnTo>
                  <a:pt x="6096" y="33616"/>
                </a:lnTo>
                <a:lnTo>
                  <a:pt x="1524" y="38188"/>
                </a:lnTo>
                <a:lnTo>
                  <a:pt x="0" y="42760"/>
                </a:lnTo>
                <a:lnTo>
                  <a:pt x="0" y="56476"/>
                </a:lnTo>
                <a:lnTo>
                  <a:pt x="1524" y="59524"/>
                </a:lnTo>
                <a:lnTo>
                  <a:pt x="7620" y="65620"/>
                </a:lnTo>
                <a:lnTo>
                  <a:pt x="10668" y="65620"/>
                </a:lnTo>
                <a:lnTo>
                  <a:pt x="13716" y="67144"/>
                </a:lnTo>
                <a:lnTo>
                  <a:pt x="28956" y="67144"/>
                </a:lnTo>
                <a:lnTo>
                  <a:pt x="35052" y="64096"/>
                </a:lnTo>
                <a:lnTo>
                  <a:pt x="39624" y="61048"/>
                </a:lnTo>
                <a:lnTo>
                  <a:pt x="42672" y="58000"/>
                </a:lnTo>
                <a:lnTo>
                  <a:pt x="42672" y="67144"/>
                </a:lnTo>
                <a:lnTo>
                  <a:pt x="53428" y="67144"/>
                </a:lnTo>
                <a:lnTo>
                  <a:pt x="53428" y="36664"/>
                </a:lnTo>
                <a:lnTo>
                  <a:pt x="53428" y="15328"/>
                </a:lnTo>
                <a:close/>
              </a:path>
              <a:path w="127000" h="67310">
                <a:moveTo>
                  <a:pt x="126593" y="44284"/>
                </a:moveTo>
                <a:lnTo>
                  <a:pt x="125069" y="42760"/>
                </a:lnTo>
                <a:lnTo>
                  <a:pt x="125069" y="39712"/>
                </a:lnTo>
                <a:lnTo>
                  <a:pt x="120497" y="35140"/>
                </a:lnTo>
                <a:lnTo>
                  <a:pt x="117449" y="33616"/>
                </a:lnTo>
                <a:lnTo>
                  <a:pt x="114401" y="33616"/>
                </a:lnTo>
                <a:lnTo>
                  <a:pt x="112877" y="32092"/>
                </a:lnTo>
                <a:lnTo>
                  <a:pt x="109829" y="30568"/>
                </a:lnTo>
                <a:lnTo>
                  <a:pt x="105257" y="29044"/>
                </a:lnTo>
                <a:lnTo>
                  <a:pt x="102209" y="29044"/>
                </a:lnTo>
                <a:lnTo>
                  <a:pt x="96113" y="25996"/>
                </a:lnTo>
                <a:lnTo>
                  <a:pt x="94589" y="25996"/>
                </a:lnTo>
                <a:lnTo>
                  <a:pt x="93065" y="24472"/>
                </a:lnTo>
                <a:lnTo>
                  <a:pt x="91541" y="24472"/>
                </a:lnTo>
                <a:lnTo>
                  <a:pt x="90017" y="22948"/>
                </a:lnTo>
                <a:lnTo>
                  <a:pt x="90017" y="21424"/>
                </a:lnTo>
                <a:lnTo>
                  <a:pt x="88493" y="21424"/>
                </a:lnTo>
                <a:lnTo>
                  <a:pt x="88493" y="15328"/>
                </a:lnTo>
                <a:lnTo>
                  <a:pt x="90017" y="13804"/>
                </a:lnTo>
                <a:lnTo>
                  <a:pt x="90017" y="12280"/>
                </a:lnTo>
                <a:lnTo>
                  <a:pt x="91541" y="12280"/>
                </a:lnTo>
                <a:lnTo>
                  <a:pt x="93065" y="10668"/>
                </a:lnTo>
                <a:lnTo>
                  <a:pt x="96113" y="10668"/>
                </a:lnTo>
                <a:lnTo>
                  <a:pt x="97637" y="9144"/>
                </a:lnTo>
                <a:lnTo>
                  <a:pt x="108305" y="9144"/>
                </a:lnTo>
                <a:lnTo>
                  <a:pt x="111353" y="10668"/>
                </a:lnTo>
                <a:lnTo>
                  <a:pt x="118973" y="10668"/>
                </a:lnTo>
                <a:lnTo>
                  <a:pt x="122021" y="12280"/>
                </a:lnTo>
                <a:lnTo>
                  <a:pt x="122021" y="9144"/>
                </a:lnTo>
                <a:lnTo>
                  <a:pt x="122021" y="1524"/>
                </a:lnTo>
                <a:lnTo>
                  <a:pt x="118973" y="1524"/>
                </a:lnTo>
                <a:lnTo>
                  <a:pt x="115925" y="0"/>
                </a:lnTo>
                <a:lnTo>
                  <a:pt x="94589" y="0"/>
                </a:lnTo>
                <a:lnTo>
                  <a:pt x="90017" y="1524"/>
                </a:lnTo>
                <a:lnTo>
                  <a:pt x="83921" y="4572"/>
                </a:lnTo>
                <a:lnTo>
                  <a:pt x="82397" y="6096"/>
                </a:lnTo>
                <a:lnTo>
                  <a:pt x="80873" y="9144"/>
                </a:lnTo>
                <a:lnTo>
                  <a:pt x="79349" y="10668"/>
                </a:lnTo>
                <a:lnTo>
                  <a:pt x="77825" y="12280"/>
                </a:lnTo>
                <a:lnTo>
                  <a:pt x="77825" y="15328"/>
                </a:lnTo>
                <a:lnTo>
                  <a:pt x="76301" y="16852"/>
                </a:lnTo>
                <a:lnTo>
                  <a:pt x="76301" y="21424"/>
                </a:lnTo>
                <a:lnTo>
                  <a:pt x="77825" y="24472"/>
                </a:lnTo>
                <a:lnTo>
                  <a:pt x="77825" y="25996"/>
                </a:lnTo>
                <a:lnTo>
                  <a:pt x="83921" y="32092"/>
                </a:lnTo>
                <a:lnTo>
                  <a:pt x="86969" y="33616"/>
                </a:lnTo>
                <a:lnTo>
                  <a:pt x="88493" y="35140"/>
                </a:lnTo>
                <a:lnTo>
                  <a:pt x="91541" y="36664"/>
                </a:lnTo>
                <a:lnTo>
                  <a:pt x="94589" y="36664"/>
                </a:lnTo>
                <a:lnTo>
                  <a:pt x="100685" y="39712"/>
                </a:lnTo>
                <a:lnTo>
                  <a:pt x="103733" y="39712"/>
                </a:lnTo>
                <a:lnTo>
                  <a:pt x="106781" y="41236"/>
                </a:lnTo>
                <a:lnTo>
                  <a:pt x="108305" y="42760"/>
                </a:lnTo>
                <a:lnTo>
                  <a:pt x="109829" y="42760"/>
                </a:lnTo>
                <a:lnTo>
                  <a:pt x="111353" y="44284"/>
                </a:lnTo>
                <a:lnTo>
                  <a:pt x="112877" y="44284"/>
                </a:lnTo>
                <a:lnTo>
                  <a:pt x="112877" y="45808"/>
                </a:lnTo>
                <a:lnTo>
                  <a:pt x="114401" y="45808"/>
                </a:lnTo>
                <a:lnTo>
                  <a:pt x="114401" y="51904"/>
                </a:lnTo>
                <a:lnTo>
                  <a:pt x="112877" y="54952"/>
                </a:lnTo>
                <a:lnTo>
                  <a:pt x="111353" y="56476"/>
                </a:lnTo>
                <a:lnTo>
                  <a:pt x="108305" y="58000"/>
                </a:lnTo>
                <a:lnTo>
                  <a:pt x="86969" y="58000"/>
                </a:lnTo>
                <a:lnTo>
                  <a:pt x="83921" y="56476"/>
                </a:lnTo>
                <a:lnTo>
                  <a:pt x="79349" y="56476"/>
                </a:lnTo>
                <a:lnTo>
                  <a:pt x="76301" y="54952"/>
                </a:lnTo>
                <a:lnTo>
                  <a:pt x="76301" y="65620"/>
                </a:lnTo>
                <a:lnTo>
                  <a:pt x="79349" y="65620"/>
                </a:lnTo>
                <a:lnTo>
                  <a:pt x="82397" y="67144"/>
                </a:lnTo>
                <a:lnTo>
                  <a:pt x="109829" y="67144"/>
                </a:lnTo>
                <a:lnTo>
                  <a:pt x="111353" y="65620"/>
                </a:lnTo>
                <a:lnTo>
                  <a:pt x="112877" y="65620"/>
                </a:lnTo>
                <a:lnTo>
                  <a:pt x="115925" y="64096"/>
                </a:lnTo>
                <a:lnTo>
                  <a:pt x="117449" y="64096"/>
                </a:lnTo>
                <a:lnTo>
                  <a:pt x="123545" y="58000"/>
                </a:lnTo>
                <a:lnTo>
                  <a:pt x="123545" y="56476"/>
                </a:lnTo>
                <a:lnTo>
                  <a:pt x="125069" y="54952"/>
                </a:lnTo>
                <a:lnTo>
                  <a:pt x="125069" y="53428"/>
                </a:lnTo>
                <a:lnTo>
                  <a:pt x="126593" y="50380"/>
                </a:lnTo>
                <a:lnTo>
                  <a:pt x="126593" y="44284"/>
                </a:lnTo>
                <a:close/>
              </a:path>
            </a:pathLst>
          </a:custGeom>
          <a:solidFill>
            <a:srgbClr val="000000"/>
          </a:solidFill>
        </p:spPr>
        <p:txBody>
          <a:bodyPr wrap="square" lIns="0" tIns="0" rIns="0" bIns="0" rtlCol="0"/>
          <a:lstStyle/>
          <a:p>
            <a:endParaRPr sz="1154"/>
          </a:p>
        </p:txBody>
      </p:sp>
      <p:sp>
        <p:nvSpPr>
          <p:cNvPr id="110" name="object 110"/>
          <p:cNvSpPr/>
          <p:nvPr/>
        </p:nvSpPr>
        <p:spPr>
          <a:xfrm>
            <a:off x="7400506" y="3969841"/>
            <a:ext cx="34616" cy="43168"/>
          </a:xfrm>
          <a:custGeom>
            <a:avLst/>
            <a:gdLst/>
            <a:ahLst/>
            <a:cxnLst/>
            <a:rect l="l" t="t" r="r" b="b"/>
            <a:pathLst>
              <a:path w="53975" h="67310">
                <a:moveTo>
                  <a:pt x="38195" y="1524"/>
                </a:moveTo>
                <a:lnTo>
                  <a:pt x="16859" y="1524"/>
                </a:lnTo>
                <a:lnTo>
                  <a:pt x="19907" y="0"/>
                </a:lnTo>
                <a:lnTo>
                  <a:pt x="35147" y="0"/>
                </a:lnTo>
                <a:lnTo>
                  <a:pt x="38195" y="1524"/>
                </a:lnTo>
                <a:close/>
              </a:path>
              <a:path w="53975" h="67310">
                <a:moveTo>
                  <a:pt x="4572" y="13811"/>
                </a:moveTo>
                <a:lnTo>
                  <a:pt x="4572" y="4572"/>
                </a:lnTo>
                <a:lnTo>
                  <a:pt x="6096" y="3048"/>
                </a:lnTo>
                <a:lnTo>
                  <a:pt x="9144" y="3048"/>
                </a:lnTo>
                <a:lnTo>
                  <a:pt x="12287" y="1524"/>
                </a:lnTo>
                <a:lnTo>
                  <a:pt x="41243" y="1524"/>
                </a:lnTo>
                <a:lnTo>
                  <a:pt x="47339" y="4572"/>
                </a:lnTo>
                <a:lnTo>
                  <a:pt x="48863" y="7620"/>
                </a:lnTo>
                <a:lnTo>
                  <a:pt x="50387" y="9144"/>
                </a:lnTo>
                <a:lnTo>
                  <a:pt x="22955" y="9144"/>
                </a:lnTo>
                <a:lnTo>
                  <a:pt x="19907" y="10668"/>
                </a:lnTo>
                <a:lnTo>
                  <a:pt x="16859" y="10668"/>
                </a:lnTo>
                <a:lnTo>
                  <a:pt x="12287" y="12287"/>
                </a:lnTo>
                <a:lnTo>
                  <a:pt x="9144" y="12287"/>
                </a:lnTo>
                <a:lnTo>
                  <a:pt x="4572" y="13811"/>
                </a:lnTo>
                <a:close/>
              </a:path>
              <a:path w="53975" h="67310">
                <a:moveTo>
                  <a:pt x="29051" y="67151"/>
                </a:moveTo>
                <a:lnTo>
                  <a:pt x="13811" y="67151"/>
                </a:lnTo>
                <a:lnTo>
                  <a:pt x="10763" y="65627"/>
                </a:lnTo>
                <a:lnTo>
                  <a:pt x="9144" y="65627"/>
                </a:lnTo>
                <a:lnTo>
                  <a:pt x="6096" y="64103"/>
                </a:lnTo>
                <a:lnTo>
                  <a:pt x="1524" y="59531"/>
                </a:lnTo>
                <a:lnTo>
                  <a:pt x="0" y="56483"/>
                </a:lnTo>
                <a:lnTo>
                  <a:pt x="0" y="42767"/>
                </a:lnTo>
                <a:lnTo>
                  <a:pt x="1524" y="38195"/>
                </a:lnTo>
                <a:lnTo>
                  <a:pt x="6096" y="33623"/>
                </a:lnTo>
                <a:lnTo>
                  <a:pt x="18383" y="27527"/>
                </a:lnTo>
                <a:lnTo>
                  <a:pt x="42767" y="27527"/>
                </a:lnTo>
                <a:lnTo>
                  <a:pt x="42767" y="18383"/>
                </a:lnTo>
                <a:lnTo>
                  <a:pt x="41243" y="15335"/>
                </a:lnTo>
                <a:lnTo>
                  <a:pt x="38195" y="13811"/>
                </a:lnTo>
                <a:lnTo>
                  <a:pt x="36671" y="10668"/>
                </a:lnTo>
                <a:lnTo>
                  <a:pt x="32099" y="9144"/>
                </a:lnTo>
                <a:lnTo>
                  <a:pt x="50387" y="9144"/>
                </a:lnTo>
                <a:lnTo>
                  <a:pt x="51911" y="12287"/>
                </a:lnTo>
                <a:lnTo>
                  <a:pt x="53435" y="15335"/>
                </a:lnTo>
                <a:lnTo>
                  <a:pt x="53435" y="36671"/>
                </a:lnTo>
                <a:lnTo>
                  <a:pt x="22955" y="36671"/>
                </a:lnTo>
                <a:lnTo>
                  <a:pt x="19907" y="38195"/>
                </a:lnTo>
                <a:lnTo>
                  <a:pt x="18383" y="38195"/>
                </a:lnTo>
                <a:lnTo>
                  <a:pt x="16859" y="39719"/>
                </a:lnTo>
                <a:lnTo>
                  <a:pt x="15335" y="39719"/>
                </a:lnTo>
                <a:lnTo>
                  <a:pt x="13811" y="41243"/>
                </a:lnTo>
                <a:lnTo>
                  <a:pt x="13811" y="42767"/>
                </a:lnTo>
                <a:lnTo>
                  <a:pt x="12287" y="44291"/>
                </a:lnTo>
                <a:lnTo>
                  <a:pt x="12287" y="53435"/>
                </a:lnTo>
                <a:lnTo>
                  <a:pt x="16859" y="58007"/>
                </a:lnTo>
                <a:lnTo>
                  <a:pt x="42767" y="58007"/>
                </a:lnTo>
                <a:lnTo>
                  <a:pt x="36671" y="64103"/>
                </a:lnTo>
                <a:lnTo>
                  <a:pt x="32099" y="65627"/>
                </a:lnTo>
                <a:lnTo>
                  <a:pt x="29051" y="67151"/>
                </a:lnTo>
                <a:close/>
              </a:path>
              <a:path w="53975" h="67310">
                <a:moveTo>
                  <a:pt x="53435" y="67151"/>
                </a:moveTo>
                <a:lnTo>
                  <a:pt x="42767" y="67151"/>
                </a:lnTo>
                <a:lnTo>
                  <a:pt x="42767" y="58007"/>
                </a:lnTo>
                <a:lnTo>
                  <a:pt x="27527" y="58007"/>
                </a:lnTo>
                <a:lnTo>
                  <a:pt x="32099" y="56483"/>
                </a:lnTo>
                <a:lnTo>
                  <a:pt x="35147" y="54959"/>
                </a:lnTo>
                <a:lnTo>
                  <a:pt x="38195" y="51911"/>
                </a:lnTo>
                <a:lnTo>
                  <a:pt x="42767" y="48863"/>
                </a:lnTo>
                <a:lnTo>
                  <a:pt x="42767" y="36671"/>
                </a:lnTo>
                <a:lnTo>
                  <a:pt x="53435" y="36671"/>
                </a:lnTo>
                <a:lnTo>
                  <a:pt x="53435" y="67151"/>
                </a:lnTo>
                <a:close/>
              </a:path>
            </a:pathLst>
          </a:custGeom>
          <a:solidFill>
            <a:srgbClr val="000000"/>
          </a:solidFill>
        </p:spPr>
        <p:txBody>
          <a:bodyPr wrap="square" lIns="0" tIns="0" rIns="0" bIns="0" rtlCol="0"/>
          <a:lstStyle/>
          <a:p>
            <a:endParaRPr sz="1154"/>
          </a:p>
        </p:txBody>
      </p:sp>
      <p:grpSp>
        <p:nvGrpSpPr>
          <p:cNvPr id="111" name="object 111"/>
          <p:cNvGrpSpPr/>
          <p:nvPr/>
        </p:nvGrpSpPr>
        <p:grpSpPr>
          <a:xfrm>
            <a:off x="7496413" y="3953225"/>
            <a:ext cx="314393" cy="76562"/>
            <a:chOff x="9746457" y="6164103"/>
            <a:chExt cx="490220" cy="119380"/>
          </a:xfrm>
        </p:grpSpPr>
        <p:pic>
          <p:nvPicPr>
            <p:cNvPr id="112" name="object 112"/>
            <p:cNvPicPr/>
            <p:nvPr/>
          </p:nvPicPr>
          <p:blipFill>
            <a:blip r:embed="rId48" cstate="print"/>
            <a:stretch>
              <a:fillRect/>
            </a:stretch>
          </p:blipFill>
          <p:spPr>
            <a:xfrm>
              <a:off x="9746457" y="6164103"/>
              <a:ext cx="347852" cy="119062"/>
            </a:xfrm>
            <a:prstGeom prst="rect">
              <a:avLst/>
            </a:prstGeom>
          </p:spPr>
        </p:pic>
        <p:pic>
          <p:nvPicPr>
            <p:cNvPr id="113" name="object 113"/>
            <p:cNvPicPr/>
            <p:nvPr/>
          </p:nvPicPr>
          <p:blipFill>
            <a:blip r:embed="rId49" cstate="print"/>
            <a:stretch>
              <a:fillRect/>
            </a:stretch>
          </p:blipFill>
          <p:spPr>
            <a:xfrm>
              <a:off x="10114121" y="6164103"/>
              <a:ext cx="122015" cy="93059"/>
            </a:xfrm>
            <a:prstGeom prst="rect">
              <a:avLst/>
            </a:prstGeom>
          </p:spPr>
        </p:pic>
      </p:grpSp>
      <p:grpSp>
        <p:nvGrpSpPr>
          <p:cNvPr id="114" name="object 114"/>
          <p:cNvGrpSpPr/>
          <p:nvPr/>
        </p:nvGrpSpPr>
        <p:grpSpPr>
          <a:xfrm>
            <a:off x="7870202" y="3969841"/>
            <a:ext cx="165341" cy="61087"/>
            <a:chOff x="10329290" y="6190011"/>
            <a:chExt cx="257810" cy="95250"/>
          </a:xfrm>
        </p:grpSpPr>
        <p:sp>
          <p:nvSpPr>
            <p:cNvPr id="115" name="object 115"/>
            <p:cNvSpPr/>
            <p:nvPr/>
          </p:nvSpPr>
          <p:spPr>
            <a:xfrm>
              <a:off x="10329290" y="6190011"/>
              <a:ext cx="53340" cy="67310"/>
            </a:xfrm>
            <a:custGeom>
              <a:avLst/>
              <a:gdLst/>
              <a:ahLst/>
              <a:cxnLst/>
              <a:rect l="l" t="t" r="r" b="b"/>
              <a:pathLst>
                <a:path w="53340" h="67310">
                  <a:moveTo>
                    <a:pt x="38100" y="1524"/>
                  </a:moveTo>
                  <a:lnTo>
                    <a:pt x="16764" y="1524"/>
                  </a:lnTo>
                  <a:lnTo>
                    <a:pt x="19812" y="0"/>
                  </a:lnTo>
                  <a:lnTo>
                    <a:pt x="35052" y="0"/>
                  </a:lnTo>
                  <a:lnTo>
                    <a:pt x="38100" y="1524"/>
                  </a:lnTo>
                  <a:close/>
                </a:path>
                <a:path w="53340" h="67310">
                  <a:moveTo>
                    <a:pt x="4572" y="13811"/>
                  </a:moveTo>
                  <a:lnTo>
                    <a:pt x="4572" y="4572"/>
                  </a:lnTo>
                  <a:lnTo>
                    <a:pt x="6096" y="3048"/>
                  </a:lnTo>
                  <a:lnTo>
                    <a:pt x="10668" y="3048"/>
                  </a:lnTo>
                  <a:lnTo>
                    <a:pt x="12192" y="1524"/>
                  </a:lnTo>
                  <a:lnTo>
                    <a:pt x="42672" y="1524"/>
                  </a:lnTo>
                  <a:lnTo>
                    <a:pt x="44196" y="3048"/>
                  </a:lnTo>
                  <a:lnTo>
                    <a:pt x="47244" y="4572"/>
                  </a:lnTo>
                  <a:lnTo>
                    <a:pt x="48768" y="7620"/>
                  </a:lnTo>
                  <a:lnTo>
                    <a:pt x="50292" y="9144"/>
                  </a:lnTo>
                  <a:lnTo>
                    <a:pt x="22860" y="9144"/>
                  </a:lnTo>
                  <a:lnTo>
                    <a:pt x="19812" y="10668"/>
                  </a:lnTo>
                  <a:lnTo>
                    <a:pt x="16764" y="10668"/>
                  </a:lnTo>
                  <a:lnTo>
                    <a:pt x="12192" y="12287"/>
                  </a:lnTo>
                  <a:lnTo>
                    <a:pt x="9144" y="12287"/>
                  </a:lnTo>
                  <a:lnTo>
                    <a:pt x="4572" y="13811"/>
                  </a:lnTo>
                  <a:close/>
                </a:path>
                <a:path w="53340" h="67310">
                  <a:moveTo>
                    <a:pt x="28956" y="67151"/>
                  </a:moveTo>
                  <a:lnTo>
                    <a:pt x="13716" y="67151"/>
                  </a:lnTo>
                  <a:lnTo>
                    <a:pt x="10668" y="65627"/>
                  </a:lnTo>
                  <a:lnTo>
                    <a:pt x="9144" y="65627"/>
                  </a:lnTo>
                  <a:lnTo>
                    <a:pt x="6096" y="64103"/>
                  </a:lnTo>
                  <a:lnTo>
                    <a:pt x="1524" y="59531"/>
                  </a:lnTo>
                  <a:lnTo>
                    <a:pt x="1524" y="56483"/>
                  </a:lnTo>
                  <a:lnTo>
                    <a:pt x="0" y="54959"/>
                  </a:lnTo>
                  <a:lnTo>
                    <a:pt x="0" y="42767"/>
                  </a:lnTo>
                  <a:lnTo>
                    <a:pt x="1524" y="38195"/>
                  </a:lnTo>
                  <a:lnTo>
                    <a:pt x="7620" y="33623"/>
                  </a:lnTo>
                  <a:lnTo>
                    <a:pt x="12192" y="30575"/>
                  </a:lnTo>
                  <a:lnTo>
                    <a:pt x="19812" y="27527"/>
                  </a:lnTo>
                  <a:lnTo>
                    <a:pt x="42672" y="27527"/>
                  </a:lnTo>
                  <a:lnTo>
                    <a:pt x="42672" y="18383"/>
                  </a:lnTo>
                  <a:lnTo>
                    <a:pt x="41148" y="15335"/>
                  </a:lnTo>
                  <a:lnTo>
                    <a:pt x="38100" y="13811"/>
                  </a:lnTo>
                  <a:lnTo>
                    <a:pt x="36576" y="10668"/>
                  </a:lnTo>
                  <a:lnTo>
                    <a:pt x="32004" y="9144"/>
                  </a:lnTo>
                  <a:lnTo>
                    <a:pt x="50292" y="9144"/>
                  </a:lnTo>
                  <a:lnTo>
                    <a:pt x="51816" y="12287"/>
                  </a:lnTo>
                  <a:lnTo>
                    <a:pt x="53340" y="15335"/>
                  </a:lnTo>
                  <a:lnTo>
                    <a:pt x="53340" y="36671"/>
                  </a:lnTo>
                  <a:lnTo>
                    <a:pt x="22860" y="36671"/>
                  </a:lnTo>
                  <a:lnTo>
                    <a:pt x="19812" y="38195"/>
                  </a:lnTo>
                  <a:lnTo>
                    <a:pt x="18288" y="38195"/>
                  </a:lnTo>
                  <a:lnTo>
                    <a:pt x="16764" y="39719"/>
                  </a:lnTo>
                  <a:lnTo>
                    <a:pt x="15240" y="39719"/>
                  </a:lnTo>
                  <a:lnTo>
                    <a:pt x="13716" y="41243"/>
                  </a:lnTo>
                  <a:lnTo>
                    <a:pt x="13716" y="42767"/>
                  </a:lnTo>
                  <a:lnTo>
                    <a:pt x="12192" y="44291"/>
                  </a:lnTo>
                  <a:lnTo>
                    <a:pt x="12192" y="53435"/>
                  </a:lnTo>
                  <a:lnTo>
                    <a:pt x="15240" y="56483"/>
                  </a:lnTo>
                  <a:lnTo>
                    <a:pt x="16764" y="56483"/>
                  </a:lnTo>
                  <a:lnTo>
                    <a:pt x="18288" y="58007"/>
                  </a:lnTo>
                  <a:lnTo>
                    <a:pt x="42672" y="58007"/>
                  </a:lnTo>
                  <a:lnTo>
                    <a:pt x="36576" y="64103"/>
                  </a:lnTo>
                  <a:lnTo>
                    <a:pt x="32004" y="65627"/>
                  </a:lnTo>
                  <a:lnTo>
                    <a:pt x="28956" y="67151"/>
                  </a:lnTo>
                  <a:close/>
                </a:path>
                <a:path w="53340" h="67310">
                  <a:moveTo>
                    <a:pt x="53340" y="67151"/>
                  </a:moveTo>
                  <a:lnTo>
                    <a:pt x="44196" y="67151"/>
                  </a:lnTo>
                  <a:lnTo>
                    <a:pt x="42672" y="58007"/>
                  </a:lnTo>
                  <a:lnTo>
                    <a:pt x="27432" y="58007"/>
                  </a:lnTo>
                  <a:lnTo>
                    <a:pt x="32004" y="56483"/>
                  </a:lnTo>
                  <a:lnTo>
                    <a:pt x="35052" y="54959"/>
                  </a:lnTo>
                  <a:lnTo>
                    <a:pt x="38100" y="51911"/>
                  </a:lnTo>
                  <a:lnTo>
                    <a:pt x="42672" y="48863"/>
                  </a:lnTo>
                  <a:lnTo>
                    <a:pt x="42672" y="36671"/>
                  </a:lnTo>
                  <a:lnTo>
                    <a:pt x="53340" y="36671"/>
                  </a:lnTo>
                  <a:lnTo>
                    <a:pt x="53340" y="67151"/>
                  </a:lnTo>
                  <a:close/>
                </a:path>
              </a:pathLst>
            </a:custGeom>
            <a:solidFill>
              <a:srgbClr val="000000"/>
            </a:solidFill>
          </p:spPr>
          <p:txBody>
            <a:bodyPr wrap="square" lIns="0" tIns="0" rIns="0" bIns="0" rtlCol="0"/>
            <a:lstStyle/>
            <a:p>
              <a:endParaRPr sz="1154"/>
            </a:p>
          </p:txBody>
        </p:sp>
        <p:pic>
          <p:nvPicPr>
            <p:cNvPr id="116" name="object 116"/>
            <p:cNvPicPr/>
            <p:nvPr/>
          </p:nvPicPr>
          <p:blipFill>
            <a:blip r:embed="rId50" cstate="print"/>
            <a:stretch>
              <a:fillRect/>
            </a:stretch>
          </p:blipFill>
          <p:spPr>
            <a:xfrm>
              <a:off x="10407014" y="6190011"/>
              <a:ext cx="128206" cy="94678"/>
            </a:xfrm>
            <a:prstGeom prst="rect">
              <a:avLst/>
            </a:prstGeom>
          </p:spPr>
        </p:pic>
        <p:sp>
          <p:nvSpPr>
            <p:cNvPr id="117" name="object 117"/>
            <p:cNvSpPr/>
            <p:nvPr/>
          </p:nvSpPr>
          <p:spPr>
            <a:xfrm>
              <a:off x="10567225" y="6190011"/>
              <a:ext cx="20320" cy="67310"/>
            </a:xfrm>
            <a:custGeom>
              <a:avLst/>
              <a:gdLst/>
              <a:ahLst/>
              <a:cxnLst/>
              <a:rect l="l" t="t" r="r" b="b"/>
              <a:pathLst>
                <a:path w="20320" h="67310">
                  <a:moveTo>
                    <a:pt x="13716" y="1524"/>
                  </a:moveTo>
                  <a:lnTo>
                    <a:pt x="6096" y="1524"/>
                  </a:lnTo>
                  <a:lnTo>
                    <a:pt x="6096" y="0"/>
                  </a:lnTo>
                  <a:lnTo>
                    <a:pt x="12192" y="0"/>
                  </a:lnTo>
                  <a:lnTo>
                    <a:pt x="13716" y="1524"/>
                  </a:lnTo>
                  <a:close/>
                </a:path>
                <a:path w="20320" h="67310">
                  <a:moveTo>
                    <a:pt x="13716" y="19907"/>
                  </a:moveTo>
                  <a:lnTo>
                    <a:pt x="6096" y="19907"/>
                  </a:lnTo>
                  <a:lnTo>
                    <a:pt x="4572" y="18383"/>
                  </a:lnTo>
                  <a:lnTo>
                    <a:pt x="3048" y="18383"/>
                  </a:lnTo>
                  <a:lnTo>
                    <a:pt x="3048" y="16859"/>
                  </a:lnTo>
                  <a:lnTo>
                    <a:pt x="1524" y="16859"/>
                  </a:lnTo>
                  <a:lnTo>
                    <a:pt x="1524" y="15335"/>
                  </a:lnTo>
                  <a:lnTo>
                    <a:pt x="0" y="13811"/>
                  </a:lnTo>
                  <a:lnTo>
                    <a:pt x="0" y="6096"/>
                  </a:lnTo>
                  <a:lnTo>
                    <a:pt x="3048" y="3048"/>
                  </a:lnTo>
                  <a:lnTo>
                    <a:pt x="3048" y="1524"/>
                  </a:lnTo>
                  <a:lnTo>
                    <a:pt x="15240" y="1524"/>
                  </a:lnTo>
                  <a:lnTo>
                    <a:pt x="16764" y="3048"/>
                  </a:lnTo>
                  <a:lnTo>
                    <a:pt x="16764" y="4572"/>
                  </a:lnTo>
                  <a:lnTo>
                    <a:pt x="18288" y="4572"/>
                  </a:lnTo>
                  <a:lnTo>
                    <a:pt x="18288" y="6096"/>
                  </a:lnTo>
                  <a:lnTo>
                    <a:pt x="19812" y="7620"/>
                  </a:lnTo>
                  <a:lnTo>
                    <a:pt x="19812" y="12287"/>
                  </a:lnTo>
                  <a:lnTo>
                    <a:pt x="18288" y="13811"/>
                  </a:lnTo>
                  <a:lnTo>
                    <a:pt x="18288" y="15335"/>
                  </a:lnTo>
                  <a:lnTo>
                    <a:pt x="13716" y="19907"/>
                  </a:lnTo>
                  <a:close/>
                </a:path>
                <a:path w="20320" h="67310">
                  <a:moveTo>
                    <a:pt x="13716" y="48863"/>
                  </a:moveTo>
                  <a:lnTo>
                    <a:pt x="6096" y="48863"/>
                  </a:lnTo>
                  <a:lnTo>
                    <a:pt x="7620" y="47339"/>
                  </a:lnTo>
                  <a:lnTo>
                    <a:pt x="12192" y="47339"/>
                  </a:lnTo>
                  <a:lnTo>
                    <a:pt x="13716" y="48863"/>
                  </a:lnTo>
                  <a:close/>
                </a:path>
                <a:path w="20320" h="67310">
                  <a:moveTo>
                    <a:pt x="15240" y="67151"/>
                  </a:moveTo>
                  <a:lnTo>
                    <a:pt x="4572" y="67151"/>
                  </a:lnTo>
                  <a:lnTo>
                    <a:pt x="1524" y="64103"/>
                  </a:lnTo>
                  <a:lnTo>
                    <a:pt x="1524" y="62579"/>
                  </a:lnTo>
                  <a:lnTo>
                    <a:pt x="0" y="61055"/>
                  </a:lnTo>
                  <a:lnTo>
                    <a:pt x="0" y="53435"/>
                  </a:lnTo>
                  <a:lnTo>
                    <a:pt x="1524" y="53435"/>
                  </a:lnTo>
                  <a:lnTo>
                    <a:pt x="1524" y="51911"/>
                  </a:lnTo>
                  <a:lnTo>
                    <a:pt x="4572" y="48863"/>
                  </a:lnTo>
                  <a:lnTo>
                    <a:pt x="15240" y="48863"/>
                  </a:lnTo>
                  <a:lnTo>
                    <a:pt x="15240" y="50387"/>
                  </a:lnTo>
                  <a:lnTo>
                    <a:pt x="16764" y="50387"/>
                  </a:lnTo>
                  <a:lnTo>
                    <a:pt x="16764" y="51911"/>
                  </a:lnTo>
                  <a:lnTo>
                    <a:pt x="19812" y="54959"/>
                  </a:lnTo>
                  <a:lnTo>
                    <a:pt x="19812" y="61055"/>
                  </a:lnTo>
                  <a:lnTo>
                    <a:pt x="18288" y="61055"/>
                  </a:lnTo>
                  <a:lnTo>
                    <a:pt x="18288" y="62579"/>
                  </a:lnTo>
                  <a:lnTo>
                    <a:pt x="16764" y="64103"/>
                  </a:lnTo>
                  <a:lnTo>
                    <a:pt x="16764" y="65627"/>
                  </a:lnTo>
                  <a:lnTo>
                    <a:pt x="15240" y="65627"/>
                  </a:lnTo>
                  <a:lnTo>
                    <a:pt x="15240" y="67151"/>
                  </a:lnTo>
                  <a:close/>
                </a:path>
              </a:pathLst>
            </a:custGeom>
            <a:solidFill>
              <a:srgbClr val="000000"/>
            </a:solidFill>
          </p:spPr>
          <p:txBody>
            <a:bodyPr wrap="square" lIns="0" tIns="0" rIns="0" bIns="0" rtlCol="0"/>
            <a:lstStyle/>
            <a:p>
              <a:endParaRPr sz="1154"/>
            </a:p>
          </p:txBody>
        </p:sp>
      </p:grpSp>
      <p:grpSp>
        <p:nvGrpSpPr>
          <p:cNvPr id="118" name="object 118"/>
          <p:cNvGrpSpPr/>
          <p:nvPr/>
        </p:nvGrpSpPr>
        <p:grpSpPr>
          <a:xfrm>
            <a:off x="8102026" y="3970818"/>
            <a:ext cx="74526" cy="42353"/>
            <a:chOff x="10690765" y="6191535"/>
            <a:chExt cx="116205" cy="66040"/>
          </a:xfrm>
        </p:grpSpPr>
        <p:pic>
          <p:nvPicPr>
            <p:cNvPr id="119" name="object 119"/>
            <p:cNvPicPr/>
            <p:nvPr/>
          </p:nvPicPr>
          <p:blipFill>
            <a:blip r:embed="rId51" cstate="print"/>
            <a:stretch>
              <a:fillRect/>
            </a:stretch>
          </p:blipFill>
          <p:spPr>
            <a:xfrm>
              <a:off x="10690765" y="6191535"/>
              <a:ext cx="65627" cy="65627"/>
            </a:xfrm>
            <a:prstGeom prst="rect">
              <a:avLst/>
            </a:prstGeom>
          </p:spPr>
        </p:pic>
        <p:sp>
          <p:nvSpPr>
            <p:cNvPr id="120" name="object 120"/>
            <p:cNvSpPr/>
            <p:nvPr/>
          </p:nvSpPr>
          <p:spPr>
            <a:xfrm>
              <a:off x="10785443" y="6235826"/>
              <a:ext cx="21590" cy="21590"/>
            </a:xfrm>
            <a:custGeom>
              <a:avLst/>
              <a:gdLst/>
              <a:ahLst/>
              <a:cxnLst/>
              <a:rect l="l" t="t" r="r" b="b"/>
              <a:pathLst>
                <a:path w="21590" h="21589">
                  <a:moveTo>
                    <a:pt x="15240" y="1524"/>
                  </a:moveTo>
                  <a:lnTo>
                    <a:pt x="6096" y="1524"/>
                  </a:lnTo>
                  <a:lnTo>
                    <a:pt x="7620" y="0"/>
                  </a:lnTo>
                  <a:lnTo>
                    <a:pt x="13716" y="0"/>
                  </a:lnTo>
                  <a:lnTo>
                    <a:pt x="15240" y="1524"/>
                  </a:lnTo>
                  <a:close/>
                </a:path>
                <a:path w="21590" h="21589">
                  <a:moveTo>
                    <a:pt x="16764" y="3048"/>
                  </a:moveTo>
                  <a:lnTo>
                    <a:pt x="4572" y="3048"/>
                  </a:lnTo>
                  <a:lnTo>
                    <a:pt x="4572" y="1524"/>
                  </a:lnTo>
                  <a:lnTo>
                    <a:pt x="16764" y="1524"/>
                  </a:lnTo>
                  <a:lnTo>
                    <a:pt x="16764" y="3048"/>
                  </a:lnTo>
                  <a:close/>
                </a:path>
                <a:path w="21590" h="21589">
                  <a:moveTo>
                    <a:pt x="19812" y="18288"/>
                  </a:moveTo>
                  <a:lnTo>
                    <a:pt x="1524" y="18288"/>
                  </a:lnTo>
                  <a:lnTo>
                    <a:pt x="1524" y="16764"/>
                  </a:lnTo>
                  <a:lnTo>
                    <a:pt x="0" y="15240"/>
                  </a:lnTo>
                  <a:lnTo>
                    <a:pt x="0" y="7620"/>
                  </a:lnTo>
                  <a:lnTo>
                    <a:pt x="1524" y="6096"/>
                  </a:lnTo>
                  <a:lnTo>
                    <a:pt x="1524" y="4572"/>
                  </a:lnTo>
                  <a:lnTo>
                    <a:pt x="3048" y="3048"/>
                  </a:lnTo>
                  <a:lnTo>
                    <a:pt x="18288" y="3048"/>
                  </a:lnTo>
                  <a:lnTo>
                    <a:pt x="19812" y="4572"/>
                  </a:lnTo>
                  <a:lnTo>
                    <a:pt x="19812" y="7620"/>
                  </a:lnTo>
                  <a:lnTo>
                    <a:pt x="21336" y="7620"/>
                  </a:lnTo>
                  <a:lnTo>
                    <a:pt x="21336" y="13716"/>
                  </a:lnTo>
                  <a:lnTo>
                    <a:pt x="19812" y="15240"/>
                  </a:lnTo>
                  <a:lnTo>
                    <a:pt x="19812" y="18288"/>
                  </a:lnTo>
                  <a:close/>
                </a:path>
                <a:path w="21590" h="21589">
                  <a:moveTo>
                    <a:pt x="15240" y="21336"/>
                  </a:moveTo>
                  <a:lnTo>
                    <a:pt x="4572" y="21336"/>
                  </a:lnTo>
                  <a:lnTo>
                    <a:pt x="4572" y="19812"/>
                  </a:lnTo>
                  <a:lnTo>
                    <a:pt x="3048" y="18288"/>
                  </a:lnTo>
                  <a:lnTo>
                    <a:pt x="18288" y="18288"/>
                  </a:lnTo>
                  <a:lnTo>
                    <a:pt x="15240" y="21336"/>
                  </a:lnTo>
                  <a:close/>
                </a:path>
              </a:pathLst>
            </a:custGeom>
            <a:solidFill>
              <a:srgbClr val="000000"/>
            </a:solidFill>
          </p:spPr>
          <p:txBody>
            <a:bodyPr wrap="square" lIns="0" tIns="0" rIns="0" bIns="0" rtlCol="0"/>
            <a:lstStyle/>
            <a:p>
              <a:endParaRPr sz="1154"/>
            </a:p>
          </p:txBody>
        </p:sp>
      </p:grpSp>
      <p:grpSp>
        <p:nvGrpSpPr>
          <p:cNvPr id="121" name="object 121"/>
          <p:cNvGrpSpPr/>
          <p:nvPr/>
        </p:nvGrpSpPr>
        <p:grpSpPr>
          <a:xfrm>
            <a:off x="8248817" y="3958112"/>
            <a:ext cx="176337" cy="54978"/>
            <a:chOff x="10919650" y="6171723"/>
            <a:chExt cx="274955" cy="85725"/>
          </a:xfrm>
        </p:grpSpPr>
        <p:sp>
          <p:nvSpPr>
            <p:cNvPr id="122" name="object 122"/>
            <p:cNvSpPr/>
            <p:nvPr/>
          </p:nvSpPr>
          <p:spPr>
            <a:xfrm>
              <a:off x="10919650" y="6171723"/>
              <a:ext cx="47625" cy="85725"/>
            </a:xfrm>
            <a:custGeom>
              <a:avLst/>
              <a:gdLst/>
              <a:ahLst/>
              <a:cxnLst/>
              <a:rect l="l" t="t" r="r" b="b"/>
              <a:pathLst>
                <a:path w="47625" h="85725">
                  <a:moveTo>
                    <a:pt x="12191" y="85439"/>
                  </a:moveTo>
                  <a:lnTo>
                    <a:pt x="0" y="85439"/>
                  </a:lnTo>
                  <a:lnTo>
                    <a:pt x="0" y="0"/>
                  </a:lnTo>
                  <a:lnTo>
                    <a:pt x="47339" y="0"/>
                  </a:lnTo>
                  <a:lnTo>
                    <a:pt x="47339" y="9144"/>
                  </a:lnTo>
                  <a:lnTo>
                    <a:pt x="12191" y="9144"/>
                  </a:lnTo>
                  <a:lnTo>
                    <a:pt x="12191" y="36671"/>
                  </a:lnTo>
                  <a:lnTo>
                    <a:pt x="45815" y="36671"/>
                  </a:lnTo>
                  <a:lnTo>
                    <a:pt x="45815" y="47339"/>
                  </a:lnTo>
                  <a:lnTo>
                    <a:pt x="12191" y="47339"/>
                  </a:lnTo>
                  <a:lnTo>
                    <a:pt x="12191" y="85439"/>
                  </a:lnTo>
                  <a:close/>
                </a:path>
              </a:pathLst>
            </a:custGeom>
            <a:solidFill>
              <a:srgbClr val="000000"/>
            </a:solidFill>
          </p:spPr>
          <p:txBody>
            <a:bodyPr wrap="square" lIns="0" tIns="0" rIns="0" bIns="0" rtlCol="0"/>
            <a:lstStyle/>
            <a:p>
              <a:endParaRPr sz="1154"/>
            </a:p>
          </p:txBody>
        </p:sp>
        <p:pic>
          <p:nvPicPr>
            <p:cNvPr id="123" name="object 123"/>
            <p:cNvPicPr/>
            <p:nvPr/>
          </p:nvPicPr>
          <p:blipFill>
            <a:blip r:embed="rId52" cstate="print"/>
            <a:stretch>
              <a:fillRect/>
            </a:stretch>
          </p:blipFill>
          <p:spPr>
            <a:xfrm>
              <a:off x="10992897" y="6190011"/>
              <a:ext cx="201358" cy="67151"/>
            </a:xfrm>
            <a:prstGeom prst="rect">
              <a:avLst/>
            </a:prstGeom>
          </p:spPr>
        </p:pic>
      </p:grpSp>
      <p:grpSp>
        <p:nvGrpSpPr>
          <p:cNvPr id="124" name="object 124"/>
          <p:cNvGrpSpPr/>
          <p:nvPr/>
        </p:nvGrpSpPr>
        <p:grpSpPr>
          <a:xfrm>
            <a:off x="8477770" y="3969841"/>
            <a:ext cx="178373" cy="43168"/>
            <a:chOff x="11276647" y="6190011"/>
            <a:chExt cx="278130" cy="67310"/>
          </a:xfrm>
        </p:grpSpPr>
        <p:pic>
          <p:nvPicPr>
            <p:cNvPr id="125" name="object 125"/>
            <p:cNvPicPr/>
            <p:nvPr/>
          </p:nvPicPr>
          <p:blipFill>
            <a:blip r:embed="rId53" cstate="print"/>
            <a:stretch>
              <a:fillRect/>
            </a:stretch>
          </p:blipFill>
          <p:spPr>
            <a:xfrm>
              <a:off x="11276647" y="6190107"/>
              <a:ext cx="134206" cy="67151"/>
            </a:xfrm>
            <a:prstGeom prst="rect">
              <a:avLst/>
            </a:prstGeom>
          </p:spPr>
        </p:pic>
        <p:pic>
          <p:nvPicPr>
            <p:cNvPr id="126" name="object 126"/>
            <p:cNvPicPr/>
            <p:nvPr/>
          </p:nvPicPr>
          <p:blipFill>
            <a:blip r:embed="rId54" cstate="print"/>
            <a:stretch>
              <a:fillRect/>
            </a:stretch>
          </p:blipFill>
          <p:spPr>
            <a:xfrm>
              <a:off x="11432285" y="6190011"/>
              <a:ext cx="122015" cy="67151"/>
            </a:xfrm>
            <a:prstGeom prst="rect">
              <a:avLst/>
            </a:prstGeom>
          </p:spPr>
        </p:pic>
      </p:grpSp>
      <p:pic>
        <p:nvPicPr>
          <p:cNvPr id="127" name="object 127"/>
          <p:cNvPicPr/>
          <p:nvPr/>
        </p:nvPicPr>
        <p:blipFill>
          <a:blip r:embed="rId55" cstate="print"/>
          <a:stretch>
            <a:fillRect/>
          </a:stretch>
        </p:blipFill>
        <p:spPr>
          <a:xfrm>
            <a:off x="1947847" y="3953226"/>
            <a:ext cx="3984074" cy="284847"/>
          </a:xfrm>
          <a:prstGeom prst="rect">
            <a:avLst/>
          </a:prstGeom>
        </p:spPr>
      </p:pic>
      <p:pic>
        <p:nvPicPr>
          <p:cNvPr id="128" name="object 128"/>
          <p:cNvPicPr/>
          <p:nvPr/>
        </p:nvPicPr>
        <p:blipFill>
          <a:blip r:embed="rId56" cstate="print"/>
          <a:stretch>
            <a:fillRect/>
          </a:stretch>
        </p:blipFill>
        <p:spPr>
          <a:xfrm>
            <a:off x="8670498" y="3953225"/>
            <a:ext cx="127244" cy="59682"/>
          </a:xfrm>
          <a:prstGeom prst="rect">
            <a:avLst/>
          </a:prstGeom>
        </p:spPr>
      </p:pic>
      <p:grpSp>
        <p:nvGrpSpPr>
          <p:cNvPr id="129" name="object 129"/>
          <p:cNvGrpSpPr/>
          <p:nvPr/>
        </p:nvGrpSpPr>
        <p:grpSpPr>
          <a:xfrm>
            <a:off x="8854492" y="3957135"/>
            <a:ext cx="214618" cy="69639"/>
            <a:chOff x="11864054" y="6170199"/>
            <a:chExt cx="334645" cy="108585"/>
          </a:xfrm>
        </p:grpSpPr>
        <p:sp>
          <p:nvSpPr>
            <p:cNvPr id="130" name="object 130"/>
            <p:cNvSpPr/>
            <p:nvPr/>
          </p:nvSpPr>
          <p:spPr>
            <a:xfrm>
              <a:off x="11864048" y="6170206"/>
              <a:ext cx="114935" cy="86995"/>
            </a:xfrm>
            <a:custGeom>
              <a:avLst/>
              <a:gdLst/>
              <a:ahLst/>
              <a:cxnLst/>
              <a:rect l="l" t="t" r="r" b="b"/>
              <a:pathLst>
                <a:path w="114934" h="86995">
                  <a:moveTo>
                    <a:pt x="62484" y="36664"/>
                  </a:moveTo>
                  <a:lnTo>
                    <a:pt x="62103" y="35140"/>
                  </a:lnTo>
                  <a:lnTo>
                    <a:pt x="57912" y="18288"/>
                  </a:lnTo>
                  <a:lnTo>
                    <a:pt x="56388" y="13716"/>
                  </a:lnTo>
                  <a:lnTo>
                    <a:pt x="53340" y="10668"/>
                  </a:lnTo>
                  <a:lnTo>
                    <a:pt x="52578" y="9144"/>
                  </a:lnTo>
                  <a:lnTo>
                    <a:pt x="51816" y="7620"/>
                  </a:lnTo>
                  <a:lnTo>
                    <a:pt x="50292" y="6604"/>
                  </a:lnTo>
                  <a:lnTo>
                    <a:pt x="50292" y="35140"/>
                  </a:lnTo>
                  <a:lnTo>
                    <a:pt x="50292" y="54952"/>
                  </a:lnTo>
                  <a:lnTo>
                    <a:pt x="48768" y="59524"/>
                  </a:lnTo>
                  <a:lnTo>
                    <a:pt x="48768" y="62572"/>
                  </a:lnTo>
                  <a:lnTo>
                    <a:pt x="47244" y="67144"/>
                  </a:lnTo>
                  <a:lnTo>
                    <a:pt x="45720" y="68668"/>
                  </a:lnTo>
                  <a:lnTo>
                    <a:pt x="44196" y="71716"/>
                  </a:lnTo>
                  <a:lnTo>
                    <a:pt x="39624" y="76288"/>
                  </a:lnTo>
                  <a:lnTo>
                    <a:pt x="36576" y="77812"/>
                  </a:lnTo>
                  <a:lnTo>
                    <a:pt x="27432" y="77812"/>
                  </a:lnTo>
                  <a:lnTo>
                    <a:pt x="24384" y="76288"/>
                  </a:lnTo>
                  <a:lnTo>
                    <a:pt x="22860" y="76288"/>
                  </a:lnTo>
                  <a:lnTo>
                    <a:pt x="18288" y="71716"/>
                  </a:lnTo>
                  <a:lnTo>
                    <a:pt x="18288" y="70192"/>
                  </a:lnTo>
                  <a:lnTo>
                    <a:pt x="15240" y="67144"/>
                  </a:lnTo>
                  <a:lnTo>
                    <a:pt x="15240" y="64096"/>
                  </a:lnTo>
                  <a:lnTo>
                    <a:pt x="13716" y="62572"/>
                  </a:lnTo>
                  <a:lnTo>
                    <a:pt x="27940" y="51904"/>
                  </a:lnTo>
                  <a:lnTo>
                    <a:pt x="50292" y="35140"/>
                  </a:lnTo>
                  <a:lnTo>
                    <a:pt x="50292" y="6604"/>
                  </a:lnTo>
                  <a:lnTo>
                    <a:pt x="47244" y="4572"/>
                  </a:lnTo>
                  <a:lnTo>
                    <a:pt x="47244" y="19812"/>
                  </a:lnTo>
                  <a:lnTo>
                    <a:pt x="47244" y="24384"/>
                  </a:lnTo>
                  <a:lnTo>
                    <a:pt x="12192" y="51904"/>
                  </a:lnTo>
                  <a:lnTo>
                    <a:pt x="12192" y="33616"/>
                  </a:lnTo>
                  <a:lnTo>
                    <a:pt x="13716" y="28956"/>
                  </a:lnTo>
                  <a:lnTo>
                    <a:pt x="13716" y="24384"/>
                  </a:lnTo>
                  <a:lnTo>
                    <a:pt x="18288" y="15240"/>
                  </a:lnTo>
                  <a:lnTo>
                    <a:pt x="21336" y="13716"/>
                  </a:lnTo>
                  <a:lnTo>
                    <a:pt x="22860" y="12192"/>
                  </a:lnTo>
                  <a:lnTo>
                    <a:pt x="28956" y="9144"/>
                  </a:lnTo>
                  <a:lnTo>
                    <a:pt x="33528" y="9144"/>
                  </a:lnTo>
                  <a:lnTo>
                    <a:pt x="35052" y="10668"/>
                  </a:lnTo>
                  <a:lnTo>
                    <a:pt x="36576" y="10668"/>
                  </a:lnTo>
                  <a:lnTo>
                    <a:pt x="39624" y="12192"/>
                  </a:lnTo>
                  <a:lnTo>
                    <a:pt x="41148" y="12192"/>
                  </a:lnTo>
                  <a:lnTo>
                    <a:pt x="41148" y="13716"/>
                  </a:lnTo>
                  <a:lnTo>
                    <a:pt x="47244" y="19812"/>
                  </a:lnTo>
                  <a:lnTo>
                    <a:pt x="47244" y="4572"/>
                  </a:lnTo>
                  <a:lnTo>
                    <a:pt x="41148" y="1524"/>
                  </a:lnTo>
                  <a:lnTo>
                    <a:pt x="36576" y="0"/>
                  </a:lnTo>
                  <a:lnTo>
                    <a:pt x="25908" y="0"/>
                  </a:lnTo>
                  <a:lnTo>
                    <a:pt x="21336" y="1524"/>
                  </a:lnTo>
                  <a:lnTo>
                    <a:pt x="18288" y="3048"/>
                  </a:lnTo>
                  <a:lnTo>
                    <a:pt x="13716" y="6096"/>
                  </a:lnTo>
                  <a:lnTo>
                    <a:pt x="10668" y="7620"/>
                  </a:lnTo>
                  <a:lnTo>
                    <a:pt x="7620" y="12192"/>
                  </a:lnTo>
                  <a:lnTo>
                    <a:pt x="6096" y="16764"/>
                  </a:lnTo>
                  <a:lnTo>
                    <a:pt x="3048" y="21336"/>
                  </a:lnTo>
                  <a:lnTo>
                    <a:pt x="1524" y="25908"/>
                  </a:lnTo>
                  <a:lnTo>
                    <a:pt x="1524" y="32092"/>
                  </a:lnTo>
                  <a:lnTo>
                    <a:pt x="0" y="38188"/>
                  </a:lnTo>
                  <a:lnTo>
                    <a:pt x="0" y="51904"/>
                  </a:lnTo>
                  <a:lnTo>
                    <a:pt x="3048" y="64096"/>
                  </a:lnTo>
                  <a:lnTo>
                    <a:pt x="6096" y="73240"/>
                  </a:lnTo>
                  <a:lnTo>
                    <a:pt x="9144" y="77812"/>
                  </a:lnTo>
                  <a:lnTo>
                    <a:pt x="10668" y="80860"/>
                  </a:lnTo>
                  <a:lnTo>
                    <a:pt x="13716" y="83908"/>
                  </a:lnTo>
                  <a:lnTo>
                    <a:pt x="18288" y="85432"/>
                  </a:lnTo>
                  <a:lnTo>
                    <a:pt x="21336" y="86956"/>
                  </a:lnTo>
                  <a:lnTo>
                    <a:pt x="41148" y="86956"/>
                  </a:lnTo>
                  <a:lnTo>
                    <a:pt x="44196" y="83908"/>
                  </a:lnTo>
                  <a:lnTo>
                    <a:pt x="48768" y="82384"/>
                  </a:lnTo>
                  <a:lnTo>
                    <a:pt x="53340" y="77812"/>
                  </a:lnTo>
                  <a:lnTo>
                    <a:pt x="54864" y="76288"/>
                  </a:lnTo>
                  <a:lnTo>
                    <a:pt x="56388" y="71716"/>
                  </a:lnTo>
                  <a:lnTo>
                    <a:pt x="59436" y="67144"/>
                  </a:lnTo>
                  <a:lnTo>
                    <a:pt x="59436" y="61048"/>
                  </a:lnTo>
                  <a:lnTo>
                    <a:pt x="60960" y="56476"/>
                  </a:lnTo>
                  <a:lnTo>
                    <a:pt x="62484" y="50380"/>
                  </a:lnTo>
                  <a:lnTo>
                    <a:pt x="62484" y="36664"/>
                  </a:lnTo>
                  <a:close/>
                </a:path>
                <a:path w="114934" h="86995">
                  <a:moveTo>
                    <a:pt x="114388" y="73240"/>
                  </a:moveTo>
                  <a:lnTo>
                    <a:pt x="112864" y="71716"/>
                  </a:lnTo>
                  <a:lnTo>
                    <a:pt x="112864" y="70192"/>
                  </a:lnTo>
                  <a:lnTo>
                    <a:pt x="111340" y="68668"/>
                  </a:lnTo>
                  <a:lnTo>
                    <a:pt x="109816" y="68668"/>
                  </a:lnTo>
                  <a:lnTo>
                    <a:pt x="109816" y="67144"/>
                  </a:lnTo>
                  <a:lnTo>
                    <a:pt x="108292" y="67144"/>
                  </a:lnTo>
                  <a:lnTo>
                    <a:pt x="106768" y="65620"/>
                  </a:lnTo>
                  <a:lnTo>
                    <a:pt x="100672" y="65620"/>
                  </a:lnTo>
                  <a:lnTo>
                    <a:pt x="99148" y="67144"/>
                  </a:lnTo>
                  <a:lnTo>
                    <a:pt x="97624" y="67144"/>
                  </a:lnTo>
                  <a:lnTo>
                    <a:pt x="97624" y="68668"/>
                  </a:lnTo>
                  <a:lnTo>
                    <a:pt x="96100" y="68668"/>
                  </a:lnTo>
                  <a:lnTo>
                    <a:pt x="94576" y="70192"/>
                  </a:lnTo>
                  <a:lnTo>
                    <a:pt x="94576" y="73240"/>
                  </a:lnTo>
                  <a:lnTo>
                    <a:pt x="93052" y="73240"/>
                  </a:lnTo>
                  <a:lnTo>
                    <a:pt x="93052" y="79336"/>
                  </a:lnTo>
                  <a:lnTo>
                    <a:pt x="94576" y="80860"/>
                  </a:lnTo>
                  <a:lnTo>
                    <a:pt x="94576" y="83908"/>
                  </a:lnTo>
                  <a:lnTo>
                    <a:pt x="96100" y="83908"/>
                  </a:lnTo>
                  <a:lnTo>
                    <a:pt x="97624" y="85432"/>
                  </a:lnTo>
                  <a:lnTo>
                    <a:pt x="97624" y="86956"/>
                  </a:lnTo>
                  <a:lnTo>
                    <a:pt x="108292" y="86956"/>
                  </a:lnTo>
                  <a:lnTo>
                    <a:pt x="111340" y="83908"/>
                  </a:lnTo>
                  <a:lnTo>
                    <a:pt x="112864" y="83908"/>
                  </a:lnTo>
                  <a:lnTo>
                    <a:pt x="112864" y="82384"/>
                  </a:lnTo>
                  <a:lnTo>
                    <a:pt x="114388" y="80860"/>
                  </a:lnTo>
                  <a:lnTo>
                    <a:pt x="114388" y="73240"/>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57" cstate="print"/>
            <a:stretch>
              <a:fillRect/>
            </a:stretch>
          </p:blipFill>
          <p:spPr>
            <a:xfrm>
              <a:off x="12013500" y="6170199"/>
              <a:ext cx="129731" cy="86963"/>
            </a:xfrm>
            <a:prstGeom prst="rect">
              <a:avLst/>
            </a:prstGeom>
          </p:spPr>
        </p:pic>
        <p:sp>
          <p:nvSpPr>
            <p:cNvPr id="132" name="object 132"/>
            <p:cNvSpPr/>
            <p:nvPr/>
          </p:nvSpPr>
          <p:spPr>
            <a:xfrm>
              <a:off x="12167615" y="6235827"/>
              <a:ext cx="30480" cy="43180"/>
            </a:xfrm>
            <a:custGeom>
              <a:avLst/>
              <a:gdLst/>
              <a:ahLst/>
              <a:cxnLst/>
              <a:rect l="l" t="t" r="r" b="b"/>
              <a:pathLst>
                <a:path w="30479" h="43179">
                  <a:moveTo>
                    <a:pt x="9144" y="42767"/>
                  </a:moveTo>
                  <a:lnTo>
                    <a:pt x="0" y="42767"/>
                  </a:lnTo>
                  <a:lnTo>
                    <a:pt x="0" y="33623"/>
                  </a:lnTo>
                  <a:lnTo>
                    <a:pt x="7620" y="33623"/>
                  </a:lnTo>
                  <a:lnTo>
                    <a:pt x="9144" y="32099"/>
                  </a:lnTo>
                  <a:lnTo>
                    <a:pt x="10668" y="32099"/>
                  </a:lnTo>
                  <a:lnTo>
                    <a:pt x="13716" y="29051"/>
                  </a:lnTo>
                  <a:lnTo>
                    <a:pt x="15240" y="27432"/>
                  </a:lnTo>
                  <a:lnTo>
                    <a:pt x="16764" y="25908"/>
                  </a:lnTo>
                  <a:lnTo>
                    <a:pt x="16764" y="19812"/>
                  </a:lnTo>
                  <a:lnTo>
                    <a:pt x="13716" y="16764"/>
                  </a:lnTo>
                  <a:lnTo>
                    <a:pt x="13716" y="15240"/>
                  </a:lnTo>
                  <a:lnTo>
                    <a:pt x="12192" y="15240"/>
                  </a:lnTo>
                  <a:lnTo>
                    <a:pt x="12192" y="12192"/>
                  </a:lnTo>
                  <a:lnTo>
                    <a:pt x="10668" y="12192"/>
                  </a:lnTo>
                  <a:lnTo>
                    <a:pt x="10668" y="4572"/>
                  </a:lnTo>
                  <a:lnTo>
                    <a:pt x="15240" y="0"/>
                  </a:lnTo>
                  <a:lnTo>
                    <a:pt x="22860" y="0"/>
                  </a:lnTo>
                  <a:lnTo>
                    <a:pt x="25908" y="3048"/>
                  </a:lnTo>
                  <a:lnTo>
                    <a:pt x="27432" y="3048"/>
                  </a:lnTo>
                  <a:lnTo>
                    <a:pt x="28956" y="4572"/>
                  </a:lnTo>
                  <a:lnTo>
                    <a:pt x="28956" y="6096"/>
                  </a:lnTo>
                  <a:lnTo>
                    <a:pt x="30480" y="9144"/>
                  </a:lnTo>
                  <a:lnTo>
                    <a:pt x="30480" y="22860"/>
                  </a:lnTo>
                  <a:lnTo>
                    <a:pt x="28956" y="25908"/>
                  </a:lnTo>
                  <a:lnTo>
                    <a:pt x="27432" y="29051"/>
                  </a:lnTo>
                  <a:lnTo>
                    <a:pt x="25908" y="32099"/>
                  </a:lnTo>
                  <a:lnTo>
                    <a:pt x="22860" y="35147"/>
                  </a:lnTo>
                  <a:lnTo>
                    <a:pt x="19812" y="36671"/>
                  </a:lnTo>
                  <a:lnTo>
                    <a:pt x="16764" y="39719"/>
                  </a:lnTo>
                  <a:lnTo>
                    <a:pt x="13716" y="41243"/>
                  </a:lnTo>
                  <a:lnTo>
                    <a:pt x="9144" y="42767"/>
                  </a:lnTo>
                  <a:close/>
                </a:path>
              </a:pathLst>
            </a:custGeom>
            <a:solidFill>
              <a:srgbClr val="000000"/>
            </a:solidFill>
          </p:spPr>
          <p:txBody>
            <a:bodyPr wrap="square" lIns="0" tIns="0" rIns="0" bIns="0" rtlCol="0"/>
            <a:lstStyle/>
            <a:p>
              <a:endParaRPr sz="1154"/>
            </a:p>
          </p:txBody>
        </p:sp>
      </p:grpSp>
      <p:grpSp>
        <p:nvGrpSpPr>
          <p:cNvPr id="133" name="object 133"/>
          <p:cNvGrpSpPr/>
          <p:nvPr/>
        </p:nvGrpSpPr>
        <p:grpSpPr>
          <a:xfrm>
            <a:off x="9135246" y="3953226"/>
            <a:ext cx="134391" cy="59865"/>
            <a:chOff x="12301823" y="6164103"/>
            <a:chExt cx="209550" cy="93345"/>
          </a:xfrm>
        </p:grpSpPr>
        <p:sp>
          <p:nvSpPr>
            <p:cNvPr id="134" name="object 134"/>
            <p:cNvSpPr/>
            <p:nvPr/>
          </p:nvSpPr>
          <p:spPr>
            <a:xfrm>
              <a:off x="12301823" y="6170199"/>
              <a:ext cx="59690" cy="86995"/>
            </a:xfrm>
            <a:custGeom>
              <a:avLst/>
              <a:gdLst/>
              <a:ahLst/>
              <a:cxnLst/>
              <a:rect l="l" t="t" r="r" b="b"/>
              <a:pathLst>
                <a:path w="59690" h="86995">
                  <a:moveTo>
                    <a:pt x="53435" y="86963"/>
                  </a:moveTo>
                  <a:lnTo>
                    <a:pt x="35147" y="86963"/>
                  </a:lnTo>
                  <a:lnTo>
                    <a:pt x="29051" y="85439"/>
                  </a:lnTo>
                  <a:lnTo>
                    <a:pt x="24479" y="82391"/>
                  </a:lnTo>
                  <a:lnTo>
                    <a:pt x="21431" y="77819"/>
                  </a:lnTo>
                  <a:lnTo>
                    <a:pt x="18383" y="71723"/>
                  </a:lnTo>
                  <a:lnTo>
                    <a:pt x="18383" y="30480"/>
                  </a:lnTo>
                  <a:lnTo>
                    <a:pt x="0" y="30480"/>
                  </a:lnTo>
                  <a:lnTo>
                    <a:pt x="0" y="21336"/>
                  </a:lnTo>
                  <a:lnTo>
                    <a:pt x="18383" y="21336"/>
                  </a:lnTo>
                  <a:lnTo>
                    <a:pt x="18383" y="3048"/>
                  </a:lnTo>
                  <a:lnTo>
                    <a:pt x="30575" y="0"/>
                  </a:lnTo>
                  <a:lnTo>
                    <a:pt x="30575" y="21336"/>
                  </a:lnTo>
                  <a:lnTo>
                    <a:pt x="59531" y="21336"/>
                  </a:lnTo>
                  <a:lnTo>
                    <a:pt x="59531" y="30480"/>
                  </a:lnTo>
                  <a:lnTo>
                    <a:pt x="30575" y="30480"/>
                  </a:lnTo>
                  <a:lnTo>
                    <a:pt x="30575" y="71723"/>
                  </a:lnTo>
                  <a:lnTo>
                    <a:pt x="33623" y="74771"/>
                  </a:lnTo>
                  <a:lnTo>
                    <a:pt x="39719" y="77819"/>
                  </a:lnTo>
                  <a:lnTo>
                    <a:pt x="51911" y="77819"/>
                  </a:lnTo>
                  <a:lnTo>
                    <a:pt x="53435" y="76295"/>
                  </a:lnTo>
                  <a:lnTo>
                    <a:pt x="59531" y="76295"/>
                  </a:lnTo>
                  <a:lnTo>
                    <a:pt x="59531" y="85439"/>
                  </a:lnTo>
                  <a:lnTo>
                    <a:pt x="56483" y="85439"/>
                  </a:lnTo>
                  <a:lnTo>
                    <a:pt x="53435" y="86963"/>
                  </a:lnTo>
                  <a:close/>
                </a:path>
              </a:pathLst>
            </a:custGeom>
            <a:solidFill>
              <a:srgbClr val="000000"/>
            </a:solidFill>
          </p:spPr>
          <p:txBody>
            <a:bodyPr wrap="square" lIns="0" tIns="0" rIns="0" bIns="0" rtlCol="0"/>
            <a:lstStyle/>
            <a:p>
              <a:endParaRPr sz="1154"/>
            </a:p>
          </p:txBody>
        </p:sp>
        <p:pic>
          <p:nvPicPr>
            <p:cNvPr id="135" name="object 135"/>
            <p:cNvPicPr/>
            <p:nvPr/>
          </p:nvPicPr>
          <p:blipFill>
            <a:blip r:embed="rId58" cstate="print"/>
            <a:stretch>
              <a:fillRect/>
            </a:stretch>
          </p:blipFill>
          <p:spPr>
            <a:xfrm>
              <a:off x="12381166" y="6164103"/>
              <a:ext cx="129730" cy="93059"/>
            </a:xfrm>
            <a:prstGeom prst="rect">
              <a:avLst/>
            </a:prstGeom>
          </p:spPr>
        </p:pic>
      </p:grpSp>
      <p:grpSp>
        <p:nvGrpSpPr>
          <p:cNvPr id="136" name="object 136"/>
          <p:cNvGrpSpPr/>
          <p:nvPr/>
        </p:nvGrpSpPr>
        <p:grpSpPr>
          <a:xfrm>
            <a:off x="9324127" y="3953388"/>
            <a:ext cx="182038" cy="76562"/>
            <a:chOff x="12596336" y="6164357"/>
            <a:chExt cx="283845" cy="119380"/>
          </a:xfrm>
        </p:grpSpPr>
        <p:pic>
          <p:nvPicPr>
            <p:cNvPr id="137" name="object 137"/>
            <p:cNvPicPr/>
            <p:nvPr/>
          </p:nvPicPr>
          <p:blipFill>
            <a:blip r:embed="rId59" cstate="print"/>
            <a:stretch>
              <a:fillRect/>
            </a:stretch>
          </p:blipFill>
          <p:spPr>
            <a:xfrm>
              <a:off x="12596336" y="6190011"/>
              <a:ext cx="131159" cy="67151"/>
            </a:xfrm>
            <a:prstGeom prst="rect">
              <a:avLst/>
            </a:prstGeom>
          </p:spPr>
        </p:pic>
        <p:pic>
          <p:nvPicPr>
            <p:cNvPr id="138" name="object 138"/>
            <p:cNvPicPr/>
            <p:nvPr/>
          </p:nvPicPr>
          <p:blipFill>
            <a:blip r:embed="rId60" cstate="print"/>
            <a:stretch>
              <a:fillRect/>
            </a:stretch>
          </p:blipFill>
          <p:spPr>
            <a:xfrm>
              <a:off x="12748926" y="6164357"/>
              <a:ext cx="131159" cy="118808"/>
            </a:xfrm>
            <a:prstGeom prst="rect">
              <a:avLst/>
            </a:prstGeom>
          </p:spPr>
        </p:pic>
      </p:grpSp>
      <p:grpSp>
        <p:nvGrpSpPr>
          <p:cNvPr id="139" name="object 139"/>
          <p:cNvGrpSpPr/>
          <p:nvPr/>
        </p:nvGrpSpPr>
        <p:grpSpPr>
          <a:xfrm>
            <a:off x="9557967" y="3953226"/>
            <a:ext cx="226021" cy="59865"/>
            <a:chOff x="12960953" y="6164103"/>
            <a:chExt cx="352425" cy="93345"/>
          </a:xfrm>
        </p:grpSpPr>
        <p:pic>
          <p:nvPicPr>
            <p:cNvPr id="140" name="object 140"/>
            <p:cNvPicPr/>
            <p:nvPr/>
          </p:nvPicPr>
          <p:blipFill>
            <a:blip r:embed="rId61" cstate="print"/>
            <a:stretch>
              <a:fillRect/>
            </a:stretch>
          </p:blipFill>
          <p:spPr>
            <a:xfrm>
              <a:off x="12960953" y="6190011"/>
              <a:ext cx="132683" cy="67151"/>
            </a:xfrm>
            <a:prstGeom prst="rect">
              <a:avLst/>
            </a:prstGeom>
          </p:spPr>
        </p:pic>
        <p:sp>
          <p:nvSpPr>
            <p:cNvPr id="141" name="object 141"/>
            <p:cNvSpPr/>
            <p:nvPr/>
          </p:nvSpPr>
          <p:spPr>
            <a:xfrm>
              <a:off x="13115062" y="6164364"/>
              <a:ext cx="52069" cy="92710"/>
            </a:xfrm>
            <a:custGeom>
              <a:avLst/>
              <a:gdLst/>
              <a:ahLst/>
              <a:cxnLst/>
              <a:rect l="l" t="t" r="r" b="b"/>
              <a:pathLst>
                <a:path w="52069" h="92710">
                  <a:moveTo>
                    <a:pt x="51816" y="82550"/>
                  </a:moveTo>
                  <a:lnTo>
                    <a:pt x="33528" y="82550"/>
                  </a:lnTo>
                  <a:lnTo>
                    <a:pt x="33528" y="8890"/>
                  </a:lnTo>
                  <a:lnTo>
                    <a:pt x="33528" y="0"/>
                  </a:lnTo>
                  <a:lnTo>
                    <a:pt x="1524" y="0"/>
                  </a:lnTo>
                  <a:lnTo>
                    <a:pt x="1524" y="8890"/>
                  </a:lnTo>
                  <a:lnTo>
                    <a:pt x="21336" y="8890"/>
                  </a:lnTo>
                  <a:lnTo>
                    <a:pt x="21336" y="82550"/>
                  </a:lnTo>
                  <a:lnTo>
                    <a:pt x="0" y="82550"/>
                  </a:lnTo>
                  <a:lnTo>
                    <a:pt x="0" y="92710"/>
                  </a:lnTo>
                  <a:lnTo>
                    <a:pt x="51816" y="92710"/>
                  </a:lnTo>
                  <a:lnTo>
                    <a:pt x="51816" y="82550"/>
                  </a:lnTo>
                  <a:close/>
                </a:path>
              </a:pathLst>
            </a:custGeom>
            <a:solidFill>
              <a:srgbClr val="000000"/>
            </a:solidFill>
          </p:spPr>
          <p:txBody>
            <a:bodyPr wrap="square" lIns="0" tIns="0" rIns="0" bIns="0" rtlCol="0"/>
            <a:lstStyle/>
            <a:p>
              <a:endParaRPr sz="1154"/>
            </a:p>
          </p:txBody>
        </p:sp>
        <p:pic>
          <p:nvPicPr>
            <p:cNvPr id="142" name="object 142"/>
            <p:cNvPicPr/>
            <p:nvPr/>
          </p:nvPicPr>
          <p:blipFill>
            <a:blip r:embed="rId62" cstate="print"/>
            <a:stretch>
              <a:fillRect/>
            </a:stretch>
          </p:blipFill>
          <p:spPr>
            <a:xfrm>
              <a:off x="13188219" y="6164103"/>
              <a:ext cx="125159" cy="93059"/>
            </a:xfrm>
            <a:prstGeom prst="rect">
              <a:avLst/>
            </a:prstGeom>
          </p:spPr>
        </p:pic>
      </p:grpSp>
      <p:grpSp>
        <p:nvGrpSpPr>
          <p:cNvPr id="143" name="object 143"/>
          <p:cNvGrpSpPr/>
          <p:nvPr/>
        </p:nvGrpSpPr>
        <p:grpSpPr>
          <a:xfrm>
            <a:off x="9844646" y="3953225"/>
            <a:ext cx="456929" cy="76562"/>
            <a:chOff x="13407961" y="6164103"/>
            <a:chExt cx="712470" cy="119380"/>
          </a:xfrm>
        </p:grpSpPr>
        <p:pic>
          <p:nvPicPr>
            <p:cNvPr id="144" name="object 144"/>
            <p:cNvPicPr/>
            <p:nvPr/>
          </p:nvPicPr>
          <p:blipFill>
            <a:blip r:embed="rId63" cstate="print"/>
            <a:stretch>
              <a:fillRect/>
            </a:stretch>
          </p:blipFill>
          <p:spPr>
            <a:xfrm>
              <a:off x="13407961" y="6164103"/>
              <a:ext cx="637698" cy="119062"/>
            </a:xfrm>
            <a:prstGeom prst="rect">
              <a:avLst/>
            </a:prstGeom>
          </p:spPr>
        </p:pic>
        <p:sp>
          <p:nvSpPr>
            <p:cNvPr id="145" name="object 145"/>
            <p:cNvSpPr/>
            <p:nvPr/>
          </p:nvSpPr>
          <p:spPr>
            <a:xfrm>
              <a:off x="14066990" y="6164364"/>
              <a:ext cx="53340" cy="92710"/>
            </a:xfrm>
            <a:custGeom>
              <a:avLst/>
              <a:gdLst/>
              <a:ahLst/>
              <a:cxnLst/>
              <a:rect l="l" t="t" r="r" b="b"/>
              <a:pathLst>
                <a:path w="53340" h="92710">
                  <a:moveTo>
                    <a:pt x="53340" y="82550"/>
                  </a:moveTo>
                  <a:lnTo>
                    <a:pt x="33528" y="82550"/>
                  </a:lnTo>
                  <a:lnTo>
                    <a:pt x="33528" y="8890"/>
                  </a:lnTo>
                  <a:lnTo>
                    <a:pt x="33528" y="0"/>
                  </a:lnTo>
                  <a:lnTo>
                    <a:pt x="3048" y="0"/>
                  </a:lnTo>
                  <a:lnTo>
                    <a:pt x="3048" y="8890"/>
                  </a:lnTo>
                  <a:lnTo>
                    <a:pt x="21336" y="8890"/>
                  </a:lnTo>
                  <a:lnTo>
                    <a:pt x="21336" y="82550"/>
                  </a:lnTo>
                  <a:lnTo>
                    <a:pt x="0" y="82550"/>
                  </a:lnTo>
                  <a:lnTo>
                    <a:pt x="0" y="92710"/>
                  </a:lnTo>
                  <a:lnTo>
                    <a:pt x="53340" y="92710"/>
                  </a:lnTo>
                  <a:lnTo>
                    <a:pt x="53340" y="82550"/>
                  </a:lnTo>
                  <a:close/>
                </a:path>
              </a:pathLst>
            </a:custGeom>
            <a:solidFill>
              <a:srgbClr val="000000"/>
            </a:solidFill>
          </p:spPr>
          <p:txBody>
            <a:bodyPr wrap="square" lIns="0" tIns="0" rIns="0" bIns="0" rtlCol="0"/>
            <a:lstStyle/>
            <a:p>
              <a:endParaRPr sz="1154"/>
            </a:p>
          </p:txBody>
        </p:sp>
      </p:grpSp>
      <p:pic>
        <p:nvPicPr>
          <p:cNvPr id="146" name="object 146"/>
          <p:cNvPicPr/>
          <p:nvPr/>
        </p:nvPicPr>
        <p:blipFill>
          <a:blip r:embed="rId64" cstate="print"/>
          <a:stretch>
            <a:fillRect/>
          </a:stretch>
        </p:blipFill>
        <p:spPr>
          <a:xfrm>
            <a:off x="10360279" y="3969841"/>
            <a:ext cx="315940" cy="60720"/>
          </a:xfrm>
          <a:prstGeom prst="rect">
            <a:avLst/>
          </a:prstGeom>
        </p:spPr>
      </p:pic>
      <p:pic>
        <p:nvPicPr>
          <p:cNvPr id="147" name="object 147"/>
          <p:cNvPicPr/>
          <p:nvPr/>
        </p:nvPicPr>
        <p:blipFill>
          <a:blip r:embed="rId65" cstate="print"/>
          <a:stretch>
            <a:fillRect/>
          </a:stretch>
        </p:blipFill>
        <p:spPr>
          <a:xfrm>
            <a:off x="6509190" y="3953225"/>
            <a:ext cx="1009702" cy="180084"/>
          </a:xfrm>
          <a:prstGeom prst="rect">
            <a:avLst/>
          </a:prstGeom>
        </p:spPr>
      </p:pic>
      <p:sp>
        <p:nvSpPr>
          <p:cNvPr id="148" name="object 148"/>
          <p:cNvSpPr/>
          <p:nvPr/>
        </p:nvSpPr>
        <p:spPr>
          <a:xfrm>
            <a:off x="5992576" y="4056955"/>
            <a:ext cx="80227" cy="59865"/>
          </a:xfrm>
          <a:custGeom>
            <a:avLst/>
            <a:gdLst/>
            <a:ahLst/>
            <a:cxnLst/>
            <a:rect l="l" t="t" r="r" b="b"/>
            <a:pathLst>
              <a:path w="125095" h="93345">
                <a:moveTo>
                  <a:pt x="33528" y="4660"/>
                </a:moveTo>
                <a:lnTo>
                  <a:pt x="32004" y="3136"/>
                </a:lnTo>
                <a:lnTo>
                  <a:pt x="30480" y="1524"/>
                </a:lnTo>
                <a:lnTo>
                  <a:pt x="28956" y="0"/>
                </a:lnTo>
                <a:lnTo>
                  <a:pt x="21336" y="0"/>
                </a:lnTo>
                <a:lnTo>
                  <a:pt x="21336" y="1524"/>
                </a:lnTo>
                <a:lnTo>
                  <a:pt x="19812" y="1524"/>
                </a:lnTo>
                <a:lnTo>
                  <a:pt x="18288" y="3136"/>
                </a:lnTo>
                <a:lnTo>
                  <a:pt x="18288" y="4660"/>
                </a:lnTo>
                <a:lnTo>
                  <a:pt x="16764" y="6184"/>
                </a:lnTo>
                <a:lnTo>
                  <a:pt x="16764" y="12280"/>
                </a:lnTo>
                <a:lnTo>
                  <a:pt x="18288" y="13804"/>
                </a:lnTo>
                <a:lnTo>
                  <a:pt x="18288" y="15328"/>
                </a:lnTo>
                <a:lnTo>
                  <a:pt x="19812" y="16852"/>
                </a:lnTo>
                <a:lnTo>
                  <a:pt x="21336" y="16852"/>
                </a:lnTo>
                <a:lnTo>
                  <a:pt x="22860" y="18376"/>
                </a:lnTo>
                <a:lnTo>
                  <a:pt x="27432" y="18376"/>
                </a:lnTo>
                <a:lnTo>
                  <a:pt x="28956" y="16852"/>
                </a:lnTo>
                <a:lnTo>
                  <a:pt x="30480" y="16852"/>
                </a:lnTo>
                <a:lnTo>
                  <a:pt x="32004" y="15328"/>
                </a:lnTo>
                <a:lnTo>
                  <a:pt x="32004" y="13804"/>
                </a:lnTo>
                <a:lnTo>
                  <a:pt x="33528" y="13804"/>
                </a:lnTo>
                <a:lnTo>
                  <a:pt x="33528" y="4660"/>
                </a:lnTo>
                <a:close/>
              </a:path>
              <a:path w="125095" h="93345">
                <a:moveTo>
                  <a:pt x="51904" y="84010"/>
                </a:moveTo>
                <a:lnTo>
                  <a:pt x="33528" y="84010"/>
                </a:lnTo>
                <a:lnTo>
                  <a:pt x="33528" y="27520"/>
                </a:lnTo>
                <a:lnTo>
                  <a:pt x="1524" y="27520"/>
                </a:lnTo>
                <a:lnTo>
                  <a:pt x="1524" y="36664"/>
                </a:lnTo>
                <a:lnTo>
                  <a:pt x="21336" y="36664"/>
                </a:lnTo>
                <a:lnTo>
                  <a:pt x="21336" y="84010"/>
                </a:lnTo>
                <a:lnTo>
                  <a:pt x="0" y="84010"/>
                </a:lnTo>
                <a:lnTo>
                  <a:pt x="0" y="93154"/>
                </a:lnTo>
                <a:lnTo>
                  <a:pt x="51904" y="93154"/>
                </a:lnTo>
                <a:lnTo>
                  <a:pt x="51904" y="84010"/>
                </a:lnTo>
                <a:close/>
              </a:path>
              <a:path w="125095" h="93345">
                <a:moveTo>
                  <a:pt x="125056" y="42760"/>
                </a:moveTo>
                <a:lnTo>
                  <a:pt x="123532" y="36664"/>
                </a:lnTo>
                <a:lnTo>
                  <a:pt x="120484" y="32092"/>
                </a:lnTo>
                <a:lnTo>
                  <a:pt x="111340" y="25996"/>
                </a:lnTo>
                <a:lnTo>
                  <a:pt x="100672" y="25996"/>
                </a:lnTo>
                <a:lnTo>
                  <a:pt x="99148" y="27520"/>
                </a:lnTo>
                <a:lnTo>
                  <a:pt x="96100" y="27520"/>
                </a:lnTo>
                <a:lnTo>
                  <a:pt x="93052" y="29044"/>
                </a:lnTo>
                <a:lnTo>
                  <a:pt x="91528" y="29044"/>
                </a:lnTo>
                <a:lnTo>
                  <a:pt x="82384" y="38188"/>
                </a:lnTo>
                <a:lnTo>
                  <a:pt x="82384" y="27520"/>
                </a:lnTo>
                <a:lnTo>
                  <a:pt x="71716" y="27520"/>
                </a:lnTo>
                <a:lnTo>
                  <a:pt x="71716" y="93154"/>
                </a:lnTo>
                <a:lnTo>
                  <a:pt x="83908" y="93154"/>
                </a:lnTo>
                <a:lnTo>
                  <a:pt x="83908" y="48856"/>
                </a:lnTo>
                <a:lnTo>
                  <a:pt x="85432" y="47332"/>
                </a:lnTo>
                <a:lnTo>
                  <a:pt x="86956" y="44284"/>
                </a:lnTo>
                <a:lnTo>
                  <a:pt x="90004" y="42760"/>
                </a:lnTo>
                <a:lnTo>
                  <a:pt x="94576" y="38188"/>
                </a:lnTo>
                <a:lnTo>
                  <a:pt x="96100" y="38188"/>
                </a:lnTo>
                <a:lnTo>
                  <a:pt x="96100" y="36664"/>
                </a:lnTo>
                <a:lnTo>
                  <a:pt x="108292" y="36664"/>
                </a:lnTo>
                <a:lnTo>
                  <a:pt x="111340" y="39712"/>
                </a:lnTo>
                <a:lnTo>
                  <a:pt x="112864" y="42760"/>
                </a:lnTo>
                <a:lnTo>
                  <a:pt x="112864" y="93154"/>
                </a:lnTo>
                <a:lnTo>
                  <a:pt x="125056" y="93154"/>
                </a:lnTo>
                <a:lnTo>
                  <a:pt x="125056" y="42760"/>
                </a:lnTo>
                <a:close/>
              </a:path>
            </a:pathLst>
          </a:custGeom>
          <a:solidFill>
            <a:srgbClr val="000000"/>
          </a:solidFill>
        </p:spPr>
        <p:txBody>
          <a:bodyPr wrap="square" lIns="0" tIns="0" rIns="0" bIns="0" rtlCol="0"/>
          <a:lstStyle/>
          <a:p>
            <a:endParaRPr sz="1154"/>
          </a:p>
        </p:txBody>
      </p:sp>
      <p:sp>
        <p:nvSpPr>
          <p:cNvPr id="149" name="object 149"/>
          <p:cNvSpPr/>
          <p:nvPr/>
        </p:nvSpPr>
        <p:spPr>
          <a:xfrm>
            <a:off x="6131553" y="4073627"/>
            <a:ext cx="82263" cy="44390"/>
          </a:xfrm>
          <a:custGeom>
            <a:avLst/>
            <a:gdLst/>
            <a:ahLst/>
            <a:cxnLst/>
            <a:rect l="l" t="t" r="r" b="b"/>
            <a:pathLst>
              <a:path w="128270" h="69214">
                <a:moveTo>
                  <a:pt x="54864" y="18288"/>
                </a:moveTo>
                <a:lnTo>
                  <a:pt x="53340" y="15240"/>
                </a:lnTo>
                <a:lnTo>
                  <a:pt x="53340" y="12192"/>
                </a:lnTo>
                <a:lnTo>
                  <a:pt x="52578" y="10668"/>
                </a:lnTo>
                <a:lnTo>
                  <a:pt x="51816" y="9144"/>
                </a:lnTo>
                <a:lnTo>
                  <a:pt x="50292" y="7620"/>
                </a:lnTo>
                <a:lnTo>
                  <a:pt x="47244" y="6096"/>
                </a:lnTo>
                <a:lnTo>
                  <a:pt x="45720" y="3048"/>
                </a:lnTo>
                <a:lnTo>
                  <a:pt x="42672" y="3048"/>
                </a:lnTo>
                <a:lnTo>
                  <a:pt x="36576" y="0"/>
                </a:lnTo>
                <a:lnTo>
                  <a:pt x="22860" y="0"/>
                </a:lnTo>
                <a:lnTo>
                  <a:pt x="19812" y="1524"/>
                </a:lnTo>
                <a:lnTo>
                  <a:pt x="13716" y="1524"/>
                </a:lnTo>
                <a:lnTo>
                  <a:pt x="12192" y="3048"/>
                </a:lnTo>
                <a:lnTo>
                  <a:pt x="9144" y="3048"/>
                </a:lnTo>
                <a:lnTo>
                  <a:pt x="7620" y="4572"/>
                </a:lnTo>
                <a:lnTo>
                  <a:pt x="6096" y="4572"/>
                </a:lnTo>
                <a:lnTo>
                  <a:pt x="6096" y="15240"/>
                </a:lnTo>
                <a:lnTo>
                  <a:pt x="9144" y="13716"/>
                </a:lnTo>
                <a:lnTo>
                  <a:pt x="13716" y="12192"/>
                </a:lnTo>
                <a:lnTo>
                  <a:pt x="16764" y="10668"/>
                </a:lnTo>
                <a:lnTo>
                  <a:pt x="36576" y="10668"/>
                </a:lnTo>
                <a:lnTo>
                  <a:pt x="41148" y="15240"/>
                </a:lnTo>
                <a:lnTo>
                  <a:pt x="42672" y="18288"/>
                </a:lnTo>
                <a:lnTo>
                  <a:pt x="42672" y="28956"/>
                </a:lnTo>
                <a:lnTo>
                  <a:pt x="42672" y="36576"/>
                </a:lnTo>
                <a:lnTo>
                  <a:pt x="42672" y="48869"/>
                </a:lnTo>
                <a:lnTo>
                  <a:pt x="39624" y="51917"/>
                </a:lnTo>
                <a:lnTo>
                  <a:pt x="35052" y="54965"/>
                </a:lnTo>
                <a:lnTo>
                  <a:pt x="28956" y="58013"/>
                </a:lnTo>
                <a:lnTo>
                  <a:pt x="16764" y="58013"/>
                </a:lnTo>
                <a:lnTo>
                  <a:pt x="13716" y="54965"/>
                </a:lnTo>
                <a:lnTo>
                  <a:pt x="13716" y="53441"/>
                </a:lnTo>
                <a:lnTo>
                  <a:pt x="12192" y="51917"/>
                </a:lnTo>
                <a:lnTo>
                  <a:pt x="12192" y="45821"/>
                </a:lnTo>
                <a:lnTo>
                  <a:pt x="13716" y="44297"/>
                </a:lnTo>
                <a:lnTo>
                  <a:pt x="13716" y="42773"/>
                </a:lnTo>
                <a:lnTo>
                  <a:pt x="16764" y="39725"/>
                </a:lnTo>
                <a:lnTo>
                  <a:pt x="18288" y="39725"/>
                </a:lnTo>
                <a:lnTo>
                  <a:pt x="19812" y="38100"/>
                </a:lnTo>
                <a:lnTo>
                  <a:pt x="22860" y="38100"/>
                </a:lnTo>
                <a:lnTo>
                  <a:pt x="25908" y="36576"/>
                </a:lnTo>
                <a:lnTo>
                  <a:pt x="42672" y="36576"/>
                </a:lnTo>
                <a:lnTo>
                  <a:pt x="42672" y="28956"/>
                </a:lnTo>
                <a:lnTo>
                  <a:pt x="19812" y="28956"/>
                </a:lnTo>
                <a:lnTo>
                  <a:pt x="12192" y="30480"/>
                </a:lnTo>
                <a:lnTo>
                  <a:pt x="7620" y="33528"/>
                </a:lnTo>
                <a:lnTo>
                  <a:pt x="3048" y="38100"/>
                </a:lnTo>
                <a:lnTo>
                  <a:pt x="0" y="42773"/>
                </a:lnTo>
                <a:lnTo>
                  <a:pt x="0" y="51917"/>
                </a:lnTo>
                <a:lnTo>
                  <a:pt x="1524" y="54965"/>
                </a:lnTo>
                <a:lnTo>
                  <a:pt x="1524" y="56489"/>
                </a:lnTo>
                <a:lnTo>
                  <a:pt x="3048" y="59537"/>
                </a:lnTo>
                <a:lnTo>
                  <a:pt x="3048" y="61061"/>
                </a:lnTo>
                <a:lnTo>
                  <a:pt x="6096" y="62585"/>
                </a:lnTo>
                <a:lnTo>
                  <a:pt x="9144" y="65633"/>
                </a:lnTo>
                <a:lnTo>
                  <a:pt x="12192" y="67157"/>
                </a:lnTo>
                <a:lnTo>
                  <a:pt x="15240" y="67157"/>
                </a:lnTo>
                <a:lnTo>
                  <a:pt x="18288" y="68681"/>
                </a:lnTo>
                <a:lnTo>
                  <a:pt x="25908" y="68681"/>
                </a:lnTo>
                <a:lnTo>
                  <a:pt x="28956" y="67157"/>
                </a:lnTo>
                <a:lnTo>
                  <a:pt x="33528" y="65633"/>
                </a:lnTo>
                <a:lnTo>
                  <a:pt x="36576" y="64109"/>
                </a:lnTo>
                <a:lnTo>
                  <a:pt x="41148" y="61061"/>
                </a:lnTo>
                <a:lnTo>
                  <a:pt x="44196" y="58013"/>
                </a:lnTo>
                <a:lnTo>
                  <a:pt x="44196" y="67157"/>
                </a:lnTo>
                <a:lnTo>
                  <a:pt x="54864" y="67157"/>
                </a:lnTo>
                <a:lnTo>
                  <a:pt x="54864" y="36576"/>
                </a:lnTo>
                <a:lnTo>
                  <a:pt x="54864" y="18288"/>
                </a:lnTo>
                <a:close/>
              </a:path>
              <a:path w="128270" h="69214">
                <a:moveTo>
                  <a:pt x="128104" y="16764"/>
                </a:moveTo>
                <a:lnTo>
                  <a:pt x="126580" y="10668"/>
                </a:lnTo>
                <a:lnTo>
                  <a:pt x="123532" y="6096"/>
                </a:lnTo>
                <a:lnTo>
                  <a:pt x="114388" y="0"/>
                </a:lnTo>
                <a:lnTo>
                  <a:pt x="103720" y="0"/>
                </a:lnTo>
                <a:lnTo>
                  <a:pt x="102196" y="1524"/>
                </a:lnTo>
                <a:lnTo>
                  <a:pt x="99148" y="1524"/>
                </a:lnTo>
                <a:lnTo>
                  <a:pt x="96100" y="3048"/>
                </a:lnTo>
                <a:lnTo>
                  <a:pt x="94576" y="3048"/>
                </a:lnTo>
                <a:lnTo>
                  <a:pt x="92951" y="4572"/>
                </a:lnTo>
                <a:lnTo>
                  <a:pt x="85331" y="12192"/>
                </a:lnTo>
                <a:lnTo>
                  <a:pt x="85331" y="1524"/>
                </a:lnTo>
                <a:lnTo>
                  <a:pt x="74663" y="1524"/>
                </a:lnTo>
                <a:lnTo>
                  <a:pt x="74663" y="67157"/>
                </a:lnTo>
                <a:lnTo>
                  <a:pt x="86855" y="67157"/>
                </a:lnTo>
                <a:lnTo>
                  <a:pt x="86855" y="22860"/>
                </a:lnTo>
                <a:lnTo>
                  <a:pt x="92951" y="16764"/>
                </a:lnTo>
                <a:lnTo>
                  <a:pt x="94576" y="15240"/>
                </a:lnTo>
                <a:lnTo>
                  <a:pt x="97624" y="12192"/>
                </a:lnTo>
                <a:lnTo>
                  <a:pt x="99148" y="12192"/>
                </a:lnTo>
                <a:lnTo>
                  <a:pt x="100672" y="10668"/>
                </a:lnTo>
                <a:lnTo>
                  <a:pt x="111340" y="10668"/>
                </a:lnTo>
                <a:lnTo>
                  <a:pt x="114388" y="13716"/>
                </a:lnTo>
                <a:lnTo>
                  <a:pt x="117436" y="19812"/>
                </a:lnTo>
                <a:lnTo>
                  <a:pt x="117436" y="67157"/>
                </a:lnTo>
                <a:lnTo>
                  <a:pt x="128104" y="67157"/>
                </a:lnTo>
                <a:lnTo>
                  <a:pt x="128104" y="16764"/>
                </a:lnTo>
                <a:close/>
              </a:path>
            </a:pathLst>
          </a:custGeom>
          <a:solidFill>
            <a:srgbClr val="000000"/>
          </a:solidFill>
        </p:spPr>
        <p:txBody>
          <a:bodyPr wrap="square" lIns="0" tIns="0" rIns="0" bIns="0" rtlCol="0"/>
          <a:lstStyle/>
          <a:p>
            <a:endParaRPr sz="1154"/>
          </a:p>
        </p:txBody>
      </p:sp>
      <p:grpSp>
        <p:nvGrpSpPr>
          <p:cNvPr id="150" name="object 150"/>
          <p:cNvGrpSpPr/>
          <p:nvPr/>
        </p:nvGrpSpPr>
        <p:grpSpPr>
          <a:xfrm>
            <a:off x="6272418" y="4073566"/>
            <a:ext cx="226021" cy="44390"/>
            <a:chOff x="7837931" y="6351746"/>
            <a:chExt cx="352425" cy="69215"/>
          </a:xfrm>
        </p:grpSpPr>
        <p:sp>
          <p:nvSpPr>
            <p:cNvPr id="151" name="object 151"/>
            <p:cNvSpPr/>
            <p:nvPr/>
          </p:nvSpPr>
          <p:spPr>
            <a:xfrm>
              <a:off x="7837931" y="6351841"/>
              <a:ext cx="58419" cy="69215"/>
            </a:xfrm>
            <a:custGeom>
              <a:avLst/>
              <a:gdLst/>
              <a:ahLst/>
              <a:cxnLst/>
              <a:rect l="l" t="t" r="r" b="b"/>
              <a:pathLst>
                <a:path w="58420" h="69214">
                  <a:moveTo>
                    <a:pt x="35052" y="68675"/>
                  </a:moveTo>
                  <a:lnTo>
                    <a:pt x="25908" y="68675"/>
                  </a:lnTo>
                  <a:lnTo>
                    <a:pt x="16764" y="65627"/>
                  </a:lnTo>
                  <a:lnTo>
                    <a:pt x="13716" y="64103"/>
                  </a:lnTo>
                  <a:lnTo>
                    <a:pt x="9144" y="62579"/>
                  </a:lnTo>
                  <a:lnTo>
                    <a:pt x="7620" y="59531"/>
                  </a:lnTo>
                  <a:lnTo>
                    <a:pt x="4572" y="56483"/>
                  </a:lnTo>
                  <a:lnTo>
                    <a:pt x="3048" y="53435"/>
                  </a:lnTo>
                  <a:lnTo>
                    <a:pt x="0" y="44291"/>
                  </a:lnTo>
                  <a:lnTo>
                    <a:pt x="0" y="25908"/>
                  </a:lnTo>
                  <a:lnTo>
                    <a:pt x="3048" y="16764"/>
                  </a:lnTo>
                  <a:lnTo>
                    <a:pt x="4572" y="13716"/>
                  </a:lnTo>
                  <a:lnTo>
                    <a:pt x="7620" y="10668"/>
                  </a:lnTo>
                  <a:lnTo>
                    <a:pt x="9144" y="7620"/>
                  </a:lnTo>
                  <a:lnTo>
                    <a:pt x="12192" y="4572"/>
                  </a:lnTo>
                  <a:lnTo>
                    <a:pt x="16764" y="3048"/>
                  </a:lnTo>
                  <a:lnTo>
                    <a:pt x="19812" y="1524"/>
                  </a:lnTo>
                  <a:lnTo>
                    <a:pt x="24384" y="0"/>
                  </a:lnTo>
                  <a:lnTo>
                    <a:pt x="33528" y="0"/>
                  </a:lnTo>
                  <a:lnTo>
                    <a:pt x="38100" y="1524"/>
                  </a:lnTo>
                  <a:lnTo>
                    <a:pt x="47244" y="6096"/>
                  </a:lnTo>
                  <a:lnTo>
                    <a:pt x="50292" y="9144"/>
                  </a:lnTo>
                  <a:lnTo>
                    <a:pt x="24384" y="9144"/>
                  </a:lnTo>
                  <a:lnTo>
                    <a:pt x="21336" y="10668"/>
                  </a:lnTo>
                  <a:lnTo>
                    <a:pt x="13716" y="18288"/>
                  </a:lnTo>
                  <a:lnTo>
                    <a:pt x="13716" y="21336"/>
                  </a:lnTo>
                  <a:lnTo>
                    <a:pt x="12192" y="22860"/>
                  </a:lnTo>
                  <a:lnTo>
                    <a:pt x="12192" y="25908"/>
                  </a:lnTo>
                  <a:lnTo>
                    <a:pt x="10668" y="28956"/>
                  </a:lnTo>
                  <a:lnTo>
                    <a:pt x="58007" y="28956"/>
                  </a:lnTo>
                  <a:lnTo>
                    <a:pt x="58007" y="38100"/>
                  </a:lnTo>
                  <a:lnTo>
                    <a:pt x="10668" y="38100"/>
                  </a:lnTo>
                  <a:lnTo>
                    <a:pt x="10668" y="44291"/>
                  </a:lnTo>
                  <a:lnTo>
                    <a:pt x="13716" y="50387"/>
                  </a:lnTo>
                  <a:lnTo>
                    <a:pt x="16764" y="53435"/>
                  </a:lnTo>
                  <a:lnTo>
                    <a:pt x="21336" y="56483"/>
                  </a:lnTo>
                  <a:lnTo>
                    <a:pt x="25908" y="58007"/>
                  </a:lnTo>
                  <a:lnTo>
                    <a:pt x="53340" y="58007"/>
                  </a:lnTo>
                  <a:lnTo>
                    <a:pt x="53340" y="65627"/>
                  </a:lnTo>
                  <a:lnTo>
                    <a:pt x="50292" y="65627"/>
                  </a:lnTo>
                  <a:lnTo>
                    <a:pt x="47244" y="67151"/>
                  </a:lnTo>
                  <a:lnTo>
                    <a:pt x="39624" y="67151"/>
                  </a:lnTo>
                  <a:lnTo>
                    <a:pt x="35052" y="68675"/>
                  </a:lnTo>
                  <a:close/>
                </a:path>
                <a:path w="58420" h="69214">
                  <a:moveTo>
                    <a:pt x="58007" y="28956"/>
                  </a:moveTo>
                  <a:lnTo>
                    <a:pt x="45720" y="28956"/>
                  </a:lnTo>
                  <a:lnTo>
                    <a:pt x="45720" y="22860"/>
                  </a:lnTo>
                  <a:lnTo>
                    <a:pt x="44196" y="21336"/>
                  </a:lnTo>
                  <a:lnTo>
                    <a:pt x="44196" y="18288"/>
                  </a:lnTo>
                  <a:lnTo>
                    <a:pt x="36576" y="10668"/>
                  </a:lnTo>
                  <a:lnTo>
                    <a:pt x="33528" y="9144"/>
                  </a:lnTo>
                  <a:lnTo>
                    <a:pt x="50292" y="9144"/>
                  </a:lnTo>
                  <a:lnTo>
                    <a:pt x="53340" y="10668"/>
                  </a:lnTo>
                  <a:lnTo>
                    <a:pt x="54864" y="13716"/>
                  </a:lnTo>
                  <a:lnTo>
                    <a:pt x="56483" y="18288"/>
                  </a:lnTo>
                  <a:lnTo>
                    <a:pt x="56483" y="21336"/>
                  </a:lnTo>
                  <a:lnTo>
                    <a:pt x="58007" y="25908"/>
                  </a:lnTo>
                  <a:lnTo>
                    <a:pt x="58007" y="28956"/>
                  </a:lnTo>
                  <a:close/>
                </a:path>
                <a:path w="58420" h="69214">
                  <a:moveTo>
                    <a:pt x="53340" y="58007"/>
                  </a:moveTo>
                  <a:lnTo>
                    <a:pt x="47244" y="58007"/>
                  </a:lnTo>
                  <a:lnTo>
                    <a:pt x="48768" y="56483"/>
                  </a:lnTo>
                  <a:lnTo>
                    <a:pt x="53340" y="56483"/>
                  </a:lnTo>
                  <a:lnTo>
                    <a:pt x="53340" y="58007"/>
                  </a:lnTo>
                  <a:close/>
                </a:path>
              </a:pathLst>
            </a:custGeom>
            <a:solidFill>
              <a:srgbClr val="000000"/>
            </a:solidFill>
          </p:spPr>
          <p:txBody>
            <a:bodyPr wrap="square" lIns="0" tIns="0" rIns="0" bIns="0" rtlCol="0"/>
            <a:lstStyle/>
            <a:p>
              <a:endParaRPr sz="1154"/>
            </a:p>
          </p:txBody>
        </p:sp>
        <p:pic>
          <p:nvPicPr>
            <p:cNvPr id="152" name="object 152"/>
            <p:cNvPicPr/>
            <p:nvPr/>
          </p:nvPicPr>
          <p:blipFill>
            <a:blip r:embed="rId66" cstate="print"/>
            <a:stretch>
              <a:fillRect/>
            </a:stretch>
          </p:blipFill>
          <p:spPr>
            <a:xfrm>
              <a:off x="7915751" y="6351746"/>
              <a:ext cx="274510" cy="68675"/>
            </a:xfrm>
            <a:prstGeom prst="rect">
              <a:avLst/>
            </a:prstGeom>
          </p:spPr>
        </p:pic>
      </p:grpSp>
      <p:pic>
        <p:nvPicPr>
          <p:cNvPr id="153" name="object 153"/>
          <p:cNvPicPr/>
          <p:nvPr/>
        </p:nvPicPr>
        <p:blipFill>
          <a:blip r:embed="rId67" cstate="print"/>
          <a:stretch>
            <a:fillRect/>
          </a:stretch>
        </p:blipFill>
        <p:spPr>
          <a:xfrm>
            <a:off x="6553234" y="4073628"/>
            <a:ext cx="86071" cy="44043"/>
          </a:xfrm>
          <a:prstGeom prst="rect">
            <a:avLst/>
          </a:prstGeom>
        </p:spPr>
      </p:pic>
      <p:pic>
        <p:nvPicPr>
          <p:cNvPr id="154" name="object 154"/>
          <p:cNvPicPr/>
          <p:nvPr/>
        </p:nvPicPr>
        <p:blipFill>
          <a:blip r:embed="rId68" cstate="print"/>
          <a:stretch>
            <a:fillRect/>
          </a:stretch>
        </p:blipFill>
        <p:spPr>
          <a:xfrm>
            <a:off x="1986623" y="4356279"/>
            <a:ext cx="3890876" cy="2286951"/>
          </a:xfrm>
          <a:prstGeom prst="rect">
            <a:avLst/>
          </a:prstGeom>
        </p:spPr>
      </p:pic>
      <p:grpSp>
        <p:nvGrpSpPr>
          <p:cNvPr id="155" name="object 155"/>
          <p:cNvGrpSpPr/>
          <p:nvPr/>
        </p:nvGrpSpPr>
        <p:grpSpPr>
          <a:xfrm>
            <a:off x="2418397" y="455869"/>
            <a:ext cx="174301" cy="59865"/>
            <a:chOff x="1828514" y="710818"/>
            <a:chExt cx="271780" cy="93345"/>
          </a:xfrm>
        </p:grpSpPr>
        <p:sp>
          <p:nvSpPr>
            <p:cNvPr id="156" name="object 156"/>
            <p:cNvSpPr/>
            <p:nvPr/>
          </p:nvSpPr>
          <p:spPr>
            <a:xfrm>
              <a:off x="1828507" y="710819"/>
              <a:ext cx="53975" cy="92710"/>
            </a:xfrm>
            <a:custGeom>
              <a:avLst/>
              <a:gdLst/>
              <a:ahLst/>
              <a:cxnLst/>
              <a:rect l="l" t="t" r="r" b="b"/>
              <a:pathLst>
                <a:path w="53975" h="92709">
                  <a:moveTo>
                    <a:pt x="53441" y="83820"/>
                  </a:moveTo>
                  <a:lnTo>
                    <a:pt x="33629" y="83820"/>
                  </a:lnTo>
                  <a:lnTo>
                    <a:pt x="33629" y="8890"/>
                  </a:lnTo>
                  <a:lnTo>
                    <a:pt x="33629" y="0"/>
                  </a:lnTo>
                  <a:lnTo>
                    <a:pt x="3048" y="0"/>
                  </a:lnTo>
                  <a:lnTo>
                    <a:pt x="3048" y="8890"/>
                  </a:lnTo>
                  <a:lnTo>
                    <a:pt x="21437" y="8890"/>
                  </a:lnTo>
                  <a:lnTo>
                    <a:pt x="21437" y="83820"/>
                  </a:lnTo>
                  <a:lnTo>
                    <a:pt x="0" y="83820"/>
                  </a:lnTo>
                  <a:lnTo>
                    <a:pt x="0" y="92710"/>
                  </a:lnTo>
                  <a:lnTo>
                    <a:pt x="53441" y="92710"/>
                  </a:lnTo>
                  <a:lnTo>
                    <a:pt x="53441" y="83820"/>
                  </a:lnTo>
                  <a:close/>
                </a:path>
              </a:pathLst>
            </a:custGeom>
            <a:solidFill>
              <a:srgbClr val="000000"/>
            </a:solidFill>
          </p:spPr>
          <p:txBody>
            <a:bodyPr wrap="square" lIns="0" tIns="0" rIns="0" bIns="0" rtlCol="0"/>
            <a:lstStyle/>
            <a:p>
              <a:endParaRPr sz="1154"/>
            </a:p>
          </p:txBody>
        </p:sp>
        <p:pic>
          <p:nvPicPr>
            <p:cNvPr id="157" name="object 157"/>
            <p:cNvPicPr/>
            <p:nvPr/>
          </p:nvPicPr>
          <p:blipFill>
            <a:blip r:embed="rId69" cstate="print"/>
            <a:stretch>
              <a:fillRect/>
            </a:stretch>
          </p:blipFill>
          <p:spPr>
            <a:xfrm>
              <a:off x="1901761" y="736568"/>
              <a:ext cx="128206" cy="67151"/>
            </a:xfrm>
            <a:prstGeom prst="rect">
              <a:avLst/>
            </a:prstGeom>
          </p:spPr>
        </p:pic>
        <p:sp>
          <p:nvSpPr>
            <p:cNvPr id="158" name="object 158"/>
            <p:cNvSpPr/>
            <p:nvPr/>
          </p:nvSpPr>
          <p:spPr>
            <a:xfrm>
              <a:off x="2049779" y="736568"/>
              <a:ext cx="50800" cy="67310"/>
            </a:xfrm>
            <a:custGeom>
              <a:avLst/>
              <a:gdLst/>
              <a:ahLst/>
              <a:cxnLst/>
              <a:rect l="l" t="t" r="r" b="b"/>
              <a:pathLst>
                <a:path w="50800" h="67309">
                  <a:moveTo>
                    <a:pt x="47244" y="58007"/>
                  </a:moveTo>
                  <a:lnTo>
                    <a:pt x="32004" y="58007"/>
                  </a:lnTo>
                  <a:lnTo>
                    <a:pt x="33528" y="56483"/>
                  </a:lnTo>
                  <a:lnTo>
                    <a:pt x="36576" y="54959"/>
                  </a:lnTo>
                  <a:lnTo>
                    <a:pt x="38100" y="51911"/>
                  </a:lnTo>
                  <a:lnTo>
                    <a:pt x="38100" y="47244"/>
                  </a:lnTo>
                  <a:lnTo>
                    <a:pt x="36576" y="45720"/>
                  </a:lnTo>
                  <a:lnTo>
                    <a:pt x="36576" y="44196"/>
                  </a:lnTo>
                  <a:lnTo>
                    <a:pt x="35052" y="44196"/>
                  </a:lnTo>
                  <a:lnTo>
                    <a:pt x="33528" y="42672"/>
                  </a:lnTo>
                  <a:lnTo>
                    <a:pt x="32004" y="42672"/>
                  </a:lnTo>
                  <a:lnTo>
                    <a:pt x="30480" y="41148"/>
                  </a:lnTo>
                  <a:lnTo>
                    <a:pt x="27432" y="39624"/>
                  </a:lnTo>
                  <a:lnTo>
                    <a:pt x="24384" y="39624"/>
                  </a:lnTo>
                  <a:lnTo>
                    <a:pt x="18288" y="36576"/>
                  </a:lnTo>
                  <a:lnTo>
                    <a:pt x="15240" y="36576"/>
                  </a:lnTo>
                  <a:lnTo>
                    <a:pt x="12192" y="35052"/>
                  </a:lnTo>
                  <a:lnTo>
                    <a:pt x="10668" y="33528"/>
                  </a:lnTo>
                  <a:lnTo>
                    <a:pt x="7620" y="32004"/>
                  </a:lnTo>
                  <a:lnTo>
                    <a:pt x="1524" y="25908"/>
                  </a:lnTo>
                  <a:lnTo>
                    <a:pt x="1524" y="24384"/>
                  </a:lnTo>
                  <a:lnTo>
                    <a:pt x="0" y="21336"/>
                  </a:lnTo>
                  <a:lnTo>
                    <a:pt x="0" y="16764"/>
                  </a:lnTo>
                  <a:lnTo>
                    <a:pt x="1524" y="15240"/>
                  </a:lnTo>
                  <a:lnTo>
                    <a:pt x="1524" y="12192"/>
                  </a:lnTo>
                  <a:lnTo>
                    <a:pt x="4572" y="9144"/>
                  </a:lnTo>
                  <a:lnTo>
                    <a:pt x="6096" y="6096"/>
                  </a:lnTo>
                  <a:lnTo>
                    <a:pt x="7620" y="4572"/>
                  </a:lnTo>
                  <a:lnTo>
                    <a:pt x="13716" y="1524"/>
                  </a:lnTo>
                  <a:lnTo>
                    <a:pt x="18288" y="0"/>
                  </a:lnTo>
                  <a:lnTo>
                    <a:pt x="35052" y="0"/>
                  </a:lnTo>
                  <a:lnTo>
                    <a:pt x="39624" y="1524"/>
                  </a:lnTo>
                  <a:lnTo>
                    <a:pt x="45720" y="1524"/>
                  </a:lnTo>
                  <a:lnTo>
                    <a:pt x="45720" y="9144"/>
                  </a:lnTo>
                  <a:lnTo>
                    <a:pt x="21336" y="9144"/>
                  </a:lnTo>
                  <a:lnTo>
                    <a:pt x="19812" y="10668"/>
                  </a:lnTo>
                  <a:lnTo>
                    <a:pt x="16764" y="10668"/>
                  </a:lnTo>
                  <a:lnTo>
                    <a:pt x="15240" y="12192"/>
                  </a:lnTo>
                  <a:lnTo>
                    <a:pt x="13716" y="12192"/>
                  </a:lnTo>
                  <a:lnTo>
                    <a:pt x="13716" y="13716"/>
                  </a:lnTo>
                  <a:lnTo>
                    <a:pt x="12192" y="15240"/>
                  </a:lnTo>
                  <a:lnTo>
                    <a:pt x="12192" y="21336"/>
                  </a:lnTo>
                  <a:lnTo>
                    <a:pt x="13716" y="21336"/>
                  </a:lnTo>
                  <a:lnTo>
                    <a:pt x="13716" y="22860"/>
                  </a:lnTo>
                  <a:lnTo>
                    <a:pt x="15240" y="24384"/>
                  </a:lnTo>
                  <a:lnTo>
                    <a:pt x="16764" y="24384"/>
                  </a:lnTo>
                  <a:lnTo>
                    <a:pt x="18288" y="25908"/>
                  </a:lnTo>
                  <a:lnTo>
                    <a:pt x="19812" y="25908"/>
                  </a:lnTo>
                  <a:lnTo>
                    <a:pt x="25908" y="28956"/>
                  </a:lnTo>
                  <a:lnTo>
                    <a:pt x="28956" y="28956"/>
                  </a:lnTo>
                  <a:lnTo>
                    <a:pt x="33528" y="30480"/>
                  </a:lnTo>
                  <a:lnTo>
                    <a:pt x="36576" y="32004"/>
                  </a:lnTo>
                  <a:lnTo>
                    <a:pt x="38100" y="33528"/>
                  </a:lnTo>
                  <a:lnTo>
                    <a:pt x="41148" y="33528"/>
                  </a:lnTo>
                  <a:lnTo>
                    <a:pt x="44196" y="35052"/>
                  </a:lnTo>
                  <a:lnTo>
                    <a:pt x="48768" y="39624"/>
                  </a:lnTo>
                  <a:lnTo>
                    <a:pt x="48768" y="44196"/>
                  </a:lnTo>
                  <a:lnTo>
                    <a:pt x="50292" y="45720"/>
                  </a:lnTo>
                  <a:lnTo>
                    <a:pt x="50292" y="50387"/>
                  </a:lnTo>
                  <a:lnTo>
                    <a:pt x="48768" y="53435"/>
                  </a:lnTo>
                  <a:lnTo>
                    <a:pt x="48768" y="54959"/>
                  </a:lnTo>
                  <a:lnTo>
                    <a:pt x="47244" y="56483"/>
                  </a:lnTo>
                  <a:lnTo>
                    <a:pt x="47244" y="58007"/>
                  </a:lnTo>
                  <a:close/>
                </a:path>
                <a:path w="50800" h="67309">
                  <a:moveTo>
                    <a:pt x="45720" y="12192"/>
                  </a:moveTo>
                  <a:lnTo>
                    <a:pt x="42672" y="10668"/>
                  </a:lnTo>
                  <a:lnTo>
                    <a:pt x="35052" y="10668"/>
                  </a:lnTo>
                  <a:lnTo>
                    <a:pt x="32004" y="9144"/>
                  </a:lnTo>
                  <a:lnTo>
                    <a:pt x="45720" y="9144"/>
                  </a:lnTo>
                  <a:lnTo>
                    <a:pt x="45720" y="12192"/>
                  </a:lnTo>
                  <a:close/>
                </a:path>
                <a:path w="50800" h="67309">
                  <a:moveTo>
                    <a:pt x="36576" y="65627"/>
                  </a:moveTo>
                  <a:lnTo>
                    <a:pt x="0" y="65627"/>
                  </a:lnTo>
                  <a:lnTo>
                    <a:pt x="0" y="54959"/>
                  </a:lnTo>
                  <a:lnTo>
                    <a:pt x="3048" y="56483"/>
                  </a:lnTo>
                  <a:lnTo>
                    <a:pt x="7620" y="56483"/>
                  </a:lnTo>
                  <a:lnTo>
                    <a:pt x="10668" y="58007"/>
                  </a:lnTo>
                  <a:lnTo>
                    <a:pt x="47244" y="58007"/>
                  </a:lnTo>
                  <a:lnTo>
                    <a:pt x="41148" y="64103"/>
                  </a:lnTo>
                  <a:lnTo>
                    <a:pt x="39624" y="64103"/>
                  </a:lnTo>
                  <a:lnTo>
                    <a:pt x="36576" y="65627"/>
                  </a:lnTo>
                  <a:close/>
                </a:path>
                <a:path w="50800" h="67309">
                  <a:moveTo>
                    <a:pt x="33528" y="67151"/>
                  </a:moveTo>
                  <a:lnTo>
                    <a:pt x="6096" y="67151"/>
                  </a:lnTo>
                  <a:lnTo>
                    <a:pt x="3048" y="65627"/>
                  </a:lnTo>
                  <a:lnTo>
                    <a:pt x="35052" y="65627"/>
                  </a:lnTo>
                  <a:lnTo>
                    <a:pt x="33528" y="67151"/>
                  </a:lnTo>
                  <a:close/>
                </a:path>
              </a:pathLst>
            </a:custGeom>
            <a:solidFill>
              <a:srgbClr val="000000"/>
            </a:solidFill>
          </p:spPr>
          <p:txBody>
            <a:bodyPr wrap="square" lIns="0" tIns="0" rIns="0" bIns="0" rtlCol="0"/>
            <a:lstStyle/>
            <a:p>
              <a:endParaRPr sz="1154"/>
            </a:p>
          </p:txBody>
        </p:sp>
      </p:grpSp>
      <p:sp>
        <p:nvSpPr>
          <p:cNvPr id="159" name="object 159"/>
          <p:cNvSpPr/>
          <p:nvPr/>
        </p:nvSpPr>
        <p:spPr>
          <a:xfrm>
            <a:off x="2653214" y="480203"/>
            <a:ext cx="35430" cy="24842"/>
          </a:xfrm>
          <a:custGeom>
            <a:avLst/>
            <a:gdLst/>
            <a:ahLst/>
            <a:cxnLst/>
            <a:rect l="l" t="t" r="r" b="b"/>
            <a:pathLst>
              <a:path w="55244" h="38734">
                <a:moveTo>
                  <a:pt x="54959" y="12192"/>
                </a:moveTo>
                <a:lnTo>
                  <a:pt x="0" y="12192"/>
                </a:lnTo>
                <a:lnTo>
                  <a:pt x="0" y="0"/>
                </a:lnTo>
                <a:lnTo>
                  <a:pt x="54959" y="0"/>
                </a:lnTo>
                <a:lnTo>
                  <a:pt x="54959" y="12192"/>
                </a:lnTo>
                <a:close/>
              </a:path>
              <a:path w="55244" h="38734">
                <a:moveTo>
                  <a:pt x="54959" y="38195"/>
                </a:moveTo>
                <a:lnTo>
                  <a:pt x="0" y="38195"/>
                </a:lnTo>
                <a:lnTo>
                  <a:pt x="0" y="25908"/>
                </a:lnTo>
                <a:lnTo>
                  <a:pt x="54959" y="25908"/>
                </a:lnTo>
                <a:lnTo>
                  <a:pt x="54959" y="38195"/>
                </a:lnTo>
                <a:close/>
              </a:path>
            </a:pathLst>
          </a:custGeom>
          <a:solidFill>
            <a:srgbClr val="7216AA"/>
          </a:solidFill>
        </p:spPr>
        <p:txBody>
          <a:bodyPr wrap="square" lIns="0" tIns="0" rIns="0" bIns="0" rtlCol="0"/>
          <a:lstStyle/>
          <a:p>
            <a:endParaRPr sz="1154"/>
          </a:p>
        </p:txBody>
      </p:sp>
      <p:grpSp>
        <p:nvGrpSpPr>
          <p:cNvPr id="160" name="object 160"/>
          <p:cNvGrpSpPr/>
          <p:nvPr/>
        </p:nvGrpSpPr>
        <p:grpSpPr>
          <a:xfrm>
            <a:off x="2744234" y="455706"/>
            <a:ext cx="637338" cy="76969"/>
            <a:chOff x="2336577" y="710564"/>
            <a:chExt cx="993775" cy="120014"/>
          </a:xfrm>
        </p:grpSpPr>
        <p:sp>
          <p:nvSpPr>
            <p:cNvPr id="161" name="object 161"/>
            <p:cNvSpPr/>
            <p:nvPr/>
          </p:nvSpPr>
          <p:spPr>
            <a:xfrm>
              <a:off x="2336577" y="716756"/>
              <a:ext cx="59690" cy="86995"/>
            </a:xfrm>
            <a:custGeom>
              <a:avLst/>
              <a:gdLst/>
              <a:ahLst/>
              <a:cxnLst/>
              <a:rect l="l" t="t" r="r" b="b"/>
              <a:pathLst>
                <a:path w="59689" h="86995">
                  <a:moveTo>
                    <a:pt x="56483" y="86963"/>
                  </a:moveTo>
                  <a:lnTo>
                    <a:pt x="33623" y="86963"/>
                  </a:lnTo>
                  <a:lnTo>
                    <a:pt x="27527" y="85439"/>
                  </a:lnTo>
                  <a:lnTo>
                    <a:pt x="19907" y="77819"/>
                  </a:lnTo>
                  <a:lnTo>
                    <a:pt x="18383" y="71723"/>
                  </a:lnTo>
                  <a:lnTo>
                    <a:pt x="18383" y="30479"/>
                  </a:lnTo>
                  <a:lnTo>
                    <a:pt x="0" y="30479"/>
                  </a:lnTo>
                  <a:lnTo>
                    <a:pt x="0" y="21335"/>
                  </a:lnTo>
                  <a:lnTo>
                    <a:pt x="18383" y="21335"/>
                  </a:lnTo>
                  <a:lnTo>
                    <a:pt x="18383" y="3047"/>
                  </a:lnTo>
                  <a:lnTo>
                    <a:pt x="29051" y="0"/>
                  </a:lnTo>
                  <a:lnTo>
                    <a:pt x="29051" y="21335"/>
                  </a:lnTo>
                  <a:lnTo>
                    <a:pt x="59531" y="21335"/>
                  </a:lnTo>
                  <a:lnTo>
                    <a:pt x="59531" y="30479"/>
                  </a:lnTo>
                  <a:lnTo>
                    <a:pt x="29051" y="30479"/>
                  </a:lnTo>
                  <a:lnTo>
                    <a:pt x="29051" y="68675"/>
                  </a:lnTo>
                  <a:lnTo>
                    <a:pt x="30575" y="71723"/>
                  </a:lnTo>
                  <a:lnTo>
                    <a:pt x="35147" y="76295"/>
                  </a:lnTo>
                  <a:lnTo>
                    <a:pt x="39719" y="77819"/>
                  </a:lnTo>
                  <a:lnTo>
                    <a:pt x="50387" y="77819"/>
                  </a:lnTo>
                  <a:lnTo>
                    <a:pt x="53435" y="76295"/>
                  </a:lnTo>
                  <a:lnTo>
                    <a:pt x="59531" y="76295"/>
                  </a:lnTo>
                  <a:lnTo>
                    <a:pt x="59531" y="85439"/>
                  </a:lnTo>
                  <a:lnTo>
                    <a:pt x="56483" y="86963"/>
                  </a:lnTo>
                  <a:close/>
                </a:path>
              </a:pathLst>
            </a:custGeom>
            <a:solidFill>
              <a:srgbClr val="000000"/>
            </a:solidFill>
          </p:spPr>
          <p:txBody>
            <a:bodyPr wrap="square" lIns="0" tIns="0" rIns="0" bIns="0" rtlCol="0"/>
            <a:lstStyle/>
            <a:p>
              <a:endParaRPr sz="1154"/>
            </a:p>
          </p:txBody>
        </p:sp>
        <p:pic>
          <p:nvPicPr>
            <p:cNvPr id="162" name="object 162"/>
            <p:cNvPicPr/>
            <p:nvPr/>
          </p:nvPicPr>
          <p:blipFill>
            <a:blip r:embed="rId70" cstate="print"/>
            <a:stretch>
              <a:fillRect/>
            </a:stretch>
          </p:blipFill>
          <p:spPr>
            <a:xfrm>
              <a:off x="2418969" y="736568"/>
              <a:ext cx="122015" cy="67151"/>
            </a:xfrm>
            <a:prstGeom prst="rect">
              <a:avLst/>
            </a:prstGeom>
          </p:spPr>
        </p:pic>
        <p:sp>
          <p:nvSpPr>
            <p:cNvPr id="163" name="object 163"/>
            <p:cNvSpPr/>
            <p:nvPr/>
          </p:nvSpPr>
          <p:spPr>
            <a:xfrm>
              <a:off x="2563844" y="710564"/>
              <a:ext cx="52069" cy="93345"/>
            </a:xfrm>
            <a:custGeom>
              <a:avLst/>
              <a:gdLst/>
              <a:ahLst/>
              <a:cxnLst/>
              <a:rect l="l" t="t" r="r" b="b"/>
              <a:pathLst>
                <a:path w="52069" h="93345">
                  <a:moveTo>
                    <a:pt x="32099" y="84010"/>
                  </a:moveTo>
                  <a:lnTo>
                    <a:pt x="21431" y="84010"/>
                  </a:lnTo>
                  <a:lnTo>
                    <a:pt x="21431" y="36671"/>
                  </a:lnTo>
                  <a:lnTo>
                    <a:pt x="1524" y="36671"/>
                  </a:lnTo>
                  <a:lnTo>
                    <a:pt x="1524" y="27527"/>
                  </a:lnTo>
                  <a:lnTo>
                    <a:pt x="32099" y="27527"/>
                  </a:lnTo>
                  <a:lnTo>
                    <a:pt x="32099" y="84010"/>
                  </a:lnTo>
                  <a:close/>
                </a:path>
                <a:path w="52069" h="93345">
                  <a:moveTo>
                    <a:pt x="51911" y="93154"/>
                  </a:moveTo>
                  <a:lnTo>
                    <a:pt x="0" y="93154"/>
                  </a:lnTo>
                  <a:lnTo>
                    <a:pt x="0" y="84010"/>
                  </a:lnTo>
                  <a:lnTo>
                    <a:pt x="51911" y="84010"/>
                  </a:lnTo>
                  <a:lnTo>
                    <a:pt x="51911" y="93154"/>
                  </a:lnTo>
                  <a:close/>
                </a:path>
                <a:path w="52069" h="93345">
                  <a:moveTo>
                    <a:pt x="32099" y="15335"/>
                  </a:moveTo>
                  <a:lnTo>
                    <a:pt x="18383" y="15335"/>
                  </a:lnTo>
                  <a:lnTo>
                    <a:pt x="18383" y="13811"/>
                  </a:lnTo>
                  <a:lnTo>
                    <a:pt x="16859" y="13811"/>
                  </a:lnTo>
                  <a:lnTo>
                    <a:pt x="16859" y="4572"/>
                  </a:lnTo>
                  <a:lnTo>
                    <a:pt x="21431" y="0"/>
                  </a:lnTo>
                  <a:lnTo>
                    <a:pt x="29051" y="0"/>
                  </a:lnTo>
                  <a:lnTo>
                    <a:pt x="29051" y="1524"/>
                  </a:lnTo>
                  <a:lnTo>
                    <a:pt x="30575" y="1524"/>
                  </a:lnTo>
                  <a:lnTo>
                    <a:pt x="32099" y="3048"/>
                  </a:lnTo>
                  <a:lnTo>
                    <a:pt x="32099" y="4572"/>
                  </a:lnTo>
                  <a:lnTo>
                    <a:pt x="33623" y="4572"/>
                  </a:lnTo>
                  <a:lnTo>
                    <a:pt x="33623" y="12192"/>
                  </a:lnTo>
                  <a:lnTo>
                    <a:pt x="32099" y="13811"/>
                  </a:lnTo>
                  <a:lnTo>
                    <a:pt x="32099" y="15335"/>
                  </a:lnTo>
                  <a:close/>
                </a:path>
                <a:path w="52069" h="93345">
                  <a:moveTo>
                    <a:pt x="29051" y="16859"/>
                  </a:moveTo>
                  <a:lnTo>
                    <a:pt x="19907" y="16859"/>
                  </a:lnTo>
                  <a:lnTo>
                    <a:pt x="19907" y="15335"/>
                  </a:lnTo>
                  <a:lnTo>
                    <a:pt x="30575" y="15335"/>
                  </a:lnTo>
                  <a:lnTo>
                    <a:pt x="29051" y="16859"/>
                  </a:lnTo>
                  <a:close/>
                </a:path>
                <a:path w="52069" h="93345">
                  <a:moveTo>
                    <a:pt x="26003" y="18383"/>
                  </a:moveTo>
                  <a:lnTo>
                    <a:pt x="24479" y="18383"/>
                  </a:lnTo>
                  <a:lnTo>
                    <a:pt x="22955" y="16859"/>
                  </a:lnTo>
                  <a:lnTo>
                    <a:pt x="27527" y="16859"/>
                  </a:lnTo>
                  <a:lnTo>
                    <a:pt x="26003" y="18383"/>
                  </a:lnTo>
                  <a:close/>
                </a:path>
              </a:pathLst>
            </a:custGeom>
            <a:solidFill>
              <a:srgbClr val="000000"/>
            </a:solidFill>
          </p:spPr>
          <p:txBody>
            <a:bodyPr wrap="square" lIns="0" tIns="0" rIns="0" bIns="0" rtlCol="0"/>
            <a:lstStyle/>
            <a:p>
              <a:endParaRPr sz="1154"/>
            </a:p>
          </p:txBody>
        </p:sp>
        <p:pic>
          <p:nvPicPr>
            <p:cNvPr id="164" name="object 164"/>
            <p:cNvPicPr/>
            <p:nvPr/>
          </p:nvPicPr>
          <p:blipFill>
            <a:blip r:embed="rId71" cstate="print"/>
            <a:stretch>
              <a:fillRect/>
            </a:stretch>
          </p:blipFill>
          <p:spPr>
            <a:xfrm>
              <a:off x="2635567" y="710565"/>
              <a:ext cx="277653" cy="120014"/>
            </a:xfrm>
            <a:prstGeom prst="rect">
              <a:avLst/>
            </a:prstGeom>
          </p:spPr>
        </p:pic>
        <p:sp>
          <p:nvSpPr>
            <p:cNvPr id="165" name="object 165"/>
            <p:cNvSpPr/>
            <p:nvPr/>
          </p:nvSpPr>
          <p:spPr>
            <a:xfrm>
              <a:off x="2945307" y="710565"/>
              <a:ext cx="384810" cy="93345"/>
            </a:xfrm>
            <a:custGeom>
              <a:avLst/>
              <a:gdLst/>
              <a:ahLst/>
              <a:cxnLst/>
              <a:rect l="l" t="t" r="r" b="b"/>
              <a:pathLst>
                <a:path w="384810" h="93345">
                  <a:moveTo>
                    <a:pt x="21336" y="79438"/>
                  </a:moveTo>
                  <a:lnTo>
                    <a:pt x="19812" y="79438"/>
                  </a:lnTo>
                  <a:lnTo>
                    <a:pt x="19812" y="77914"/>
                  </a:lnTo>
                  <a:lnTo>
                    <a:pt x="18288" y="76390"/>
                  </a:lnTo>
                  <a:lnTo>
                    <a:pt x="18288" y="74777"/>
                  </a:lnTo>
                  <a:lnTo>
                    <a:pt x="16764" y="74777"/>
                  </a:lnTo>
                  <a:lnTo>
                    <a:pt x="15240" y="73253"/>
                  </a:lnTo>
                  <a:lnTo>
                    <a:pt x="13716" y="73253"/>
                  </a:lnTo>
                  <a:lnTo>
                    <a:pt x="13716" y="71729"/>
                  </a:lnTo>
                  <a:lnTo>
                    <a:pt x="7620" y="71729"/>
                  </a:lnTo>
                  <a:lnTo>
                    <a:pt x="6096" y="73253"/>
                  </a:lnTo>
                  <a:lnTo>
                    <a:pt x="4572" y="73253"/>
                  </a:lnTo>
                  <a:lnTo>
                    <a:pt x="3048" y="74777"/>
                  </a:lnTo>
                  <a:lnTo>
                    <a:pt x="1524" y="76390"/>
                  </a:lnTo>
                  <a:lnTo>
                    <a:pt x="1524" y="77914"/>
                  </a:lnTo>
                  <a:lnTo>
                    <a:pt x="0" y="79438"/>
                  </a:lnTo>
                  <a:lnTo>
                    <a:pt x="0" y="87058"/>
                  </a:lnTo>
                  <a:lnTo>
                    <a:pt x="1524" y="88582"/>
                  </a:lnTo>
                  <a:lnTo>
                    <a:pt x="1524" y="90106"/>
                  </a:lnTo>
                  <a:lnTo>
                    <a:pt x="3048" y="90106"/>
                  </a:lnTo>
                  <a:lnTo>
                    <a:pt x="3048" y="91630"/>
                  </a:lnTo>
                  <a:lnTo>
                    <a:pt x="4572" y="93154"/>
                  </a:lnTo>
                  <a:lnTo>
                    <a:pt x="15240" y="93154"/>
                  </a:lnTo>
                  <a:lnTo>
                    <a:pt x="19812" y="88582"/>
                  </a:lnTo>
                  <a:lnTo>
                    <a:pt x="19812" y="87058"/>
                  </a:lnTo>
                  <a:lnTo>
                    <a:pt x="21336" y="85534"/>
                  </a:lnTo>
                  <a:lnTo>
                    <a:pt x="21336" y="79438"/>
                  </a:lnTo>
                  <a:close/>
                </a:path>
                <a:path w="384810" h="93345">
                  <a:moveTo>
                    <a:pt x="93065" y="4572"/>
                  </a:moveTo>
                  <a:lnTo>
                    <a:pt x="91541" y="4572"/>
                  </a:lnTo>
                  <a:lnTo>
                    <a:pt x="91541" y="3048"/>
                  </a:lnTo>
                  <a:lnTo>
                    <a:pt x="90017" y="3048"/>
                  </a:lnTo>
                  <a:lnTo>
                    <a:pt x="90017" y="1524"/>
                  </a:lnTo>
                  <a:lnTo>
                    <a:pt x="88493" y="1524"/>
                  </a:lnTo>
                  <a:lnTo>
                    <a:pt x="86969" y="0"/>
                  </a:lnTo>
                  <a:lnTo>
                    <a:pt x="80873" y="0"/>
                  </a:lnTo>
                  <a:lnTo>
                    <a:pt x="79349" y="1524"/>
                  </a:lnTo>
                  <a:lnTo>
                    <a:pt x="77825" y="1524"/>
                  </a:lnTo>
                  <a:lnTo>
                    <a:pt x="77825" y="3048"/>
                  </a:lnTo>
                  <a:lnTo>
                    <a:pt x="76301" y="3048"/>
                  </a:lnTo>
                  <a:lnTo>
                    <a:pt x="76301" y="4572"/>
                  </a:lnTo>
                  <a:lnTo>
                    <a:pt x="74676" y="6096"/>
                  </a:lnTo>
                  <a:lnTo>
                    <a:pt x="74676" y="10668"/>
                  </a:lnTo>
                  <a:lnTo>
                    <a:pt x="76301" y="12192"/>
                  </a:lnTo>
                  <a:lnTo>
                    <a:pt x="76301" y="13817"/>
                  </a:lnTo>
                  <a:lnTo>
                    <a:pt x="77825" y="15341"/>
                  </a:lnTo>
                  <a:lnTo>
                    <a:pt x="79349" y="15341"/>
                  </a:lnTo>
                  <a:lnTo>
                    <a:pt x="79349" y="16865"/>
                  </a:lnTo>
                  <a:lnTo>
                    <a:pt x="82397" y="16865"/>
                  </a:lnTo>
                  <a:lnTo>
                    <a:pt x="82397" y="18389"/>
                  </a:lnTo>
                  <a:lnTo>
                    <a:pt x="85445" y="18389"/>
                  </a:lnTo>
                  <a:lnTo>
                    <a:pt x="86969" y="16865"/>
                  </a:lnTo>
                  <a:lnTo>
                    <a:pt x="88493" y="16865"/>
                  </a:lnTo>
                  <a:lnTo>
                    <a:pt x="91541" y="13817"/>
                  </a:lnTo>
                  <a:lnTo>
                    <a:pt x="93065" y="12192"/>
                  </a:lnTo>
                  <a:lnTo>
                    <a:pt x="93065" y="4572"/>
                  </a:lnTo>
                  <a:close/>
                </a:path>
                <a:path w="384810" h="93345">
                  <a:moveTo>
                    <a:pt x="111353" y="84010"/>
                  </a:moveTo>
                  <a:lnTo>
                    <a:pt x="91541" y="84010"/>
                  </a:lnTo>
                  <a:lnTo>
                    <a:pt x="91541" y="27533"/>
                  </a:lnTo>
                  <a:lnTo>
                    <a:pt x="60960" y="27533"/>
                  </a:lnTo>
                  <a:lnTo>
                    <a:pt x="60960" y="36677"/>
                  </a:lnTo>
                  <a:lnTo>
                    <a:pt x="80873" y="36677"/>
                  </a:lnTo>
                  <a:lnTo>
                    <a:pt x="80873" y="84010"/>
                  </a:lnTo>
                  <a:lnTo>
                    <a:pt x="57912" y="84010"/>
                  </a:lnTo>
                  <a:lnTo>
                    <a:pt x="57912" y="93154"/>
                  </a:lnTo>
                  <a:lnTo>
                    <a:pt x="111353" y="93154"/>
                  </a:lnTo>
                  <a:lnTo>
                    <a:pt x="111353" y="84010"/>
                  </a:lnTo>
                  <a:close/>
                </a:path>
                <a:path w="384810" h="93345">
                  <a:moveTo>
                    <a:pt x="183083" y="70205"/>
                  </a:moveTo>
                  <a:lnTo>
                    <a:pt x="181559" y="68681"/>
                  </a:lnTo>
                  <a:lnTo>
                    <a:pt x="181559" y="65633"/>
                  </a:lnTo>
                  <a:lnTo>
                    <a:pt x="176987" y="61061"/>
                  </a:lnTo>
                  <a:lnTo>
                    <a:pt x="173939" y="59537"/>
                  </a:lnTo>
                  <a:lnTo>
                    <a:pt x="172415" y="59537"/>
                  </a:lnTo>
                  <a:lnTo>
                    <a:pt x="166217" y="56489"/>
                  </a:lnTo>
                  <a:lnTo>
                    <a:pt x="161645" y="54965"/>
                  </a:lnTo>
                  <a:lnTo>
                    <a:pt x="158597" y="54965"/>
                  </a:lnTo>
                  <a:lnTo>
                    <a:pt x="155549" y="53441"/>
                  </a:lnTo>
                  <a:lnTo>
                    <a:pt x="154025" y="51917"/>
                  </a:lnTo>
                  <a:lnTo>
                    <a:pt x="150977" y="51917"/>
                  </a:lnTo>
                  <a:lnTo>
                    <a:pt x="149453" y="50393"/>
                  </a:lnTo>
                  <a:lnTo>
                    <a:pt x="147929" y="50393"/>
                  </a:lnTo>
                  <a:lnTo>
                    <a:pt x="146405" y="48869"/>
                  </a:lnTo>
                  <a:lnTo>
                    <a:pt x="146405" y="47345"/>
                  </a:lnTo>
                  <a:lnTo>
                    <a:pt x="144881" y="47345"/>
                  </a:lnTo>
                  <a:lnTo>
                    <a:pt x="144881" y="41249"/>
                  </a:lnTo>
                  <a:lnTo>
                    <a:pt x="146405" y="41249"/>
                  </a:lnTo>
                  <a:lnTo>
                    <a:pt x="146405" y="38201"/>
                  </a:lnTo>
                  <a:lnTo>
                    <a:pt x="147929" y="38201"/>
                  </a:lnTo>
                  <a:lnTo>
                    <a:pt x="149453" y="36677"/>
                  </a:lnTo>
                  <a:lnTo>
                    <a:pt x="152501" y="36677"/>
                  </a:lnTo>
                  <a:lnTo>
                    <a:pt x="155549" y="35153"/>
                  </a:lnTo>
                  <a:lnTo>
                    <a:pt x="164693" y="35153"/>
                  </a:lnTo>
                  <a:lnTo>
                    <a:pt x="167843" y="36677"/>
                  </a:lnTo>
                  <a:lnTo>
                    <a:pt x="175463" y="36677"/>
                  </a:lnTo>
                  <a:lnTo>
                    <a:pt x="178511" y="38201"/>
                  </a:lnTo>
                  <a:lnTo>
                    <a:pt x="178511" y="27533"/>
                  </a:lnTo>
                  <a:lnTo>
                    <a:pt x="172415" y="27533"/>
                  </a:lnTo>
                  <a:lnTo>
                    <a:pt x="169367" y="26009"/>
                  </a:lnTo>
                  <a:lnTo>
                    <a:pt x="150977" y="26009"/>
                  </a:lnTo>
                  <a:lnTo>
                    <a:pt x="147929" y="27533"/>
                  </a:lnTo>
                  <a:lnTo>
                    <a:pt x="143357" y="29057"/>
                  </a:lnTo>
                  <a:lnTo>
                    <a:pt x="140309" y="30581"/>
                  </a:lnTo>
                  <a:lnTo>
                    <a:pt x="138785" y="32105"/>
                  </a:lnTo>
                  <a:lnTo>
                    <a:pt x="137261" y="35153"/>
                  </a:lnTo>
                  <a:lnTo>
                    <a:pt x="134213" y="38201"/>
                  </a:lnTo>
                  <a:lnTo>
                    <a:pt x="134213" y="41249"/>
                  </a:lnTo>
                  <a:lnTo>
                    <a:pt x="132689" y="42773"/>
                  </a:lnTo>
                  <a:lnTo>
                    <a:pt x="132689" y="47345"/>
                  </a:lnTo>
                  <a:lnTo>
                    <a:pt x="134213" y="50393"/>
                  </a:lnTo>
                  <a:lnTo>
                    <a:pt x="134213" y="51917"/>
                  </a:lnTo>
                  <a:lnTo>
                    <a:pt x="140309" y="58013"/>
                  </a:lnTo>
                  <a:lnTo>
                    <a:pt x="146405" y="61061"/>
                  </a:lnTo>
                  <a:lnTo>
                    <a:pt x="147929" y="62585"/>
                  </a:lnTo>
                  <a:lnTo>
                    <a:pt x="150977" y="62585"/>
                  </a:lnTo>
                  <a:lnTo>
                    <a:pt x="157073" y="65633"/>
                  </a:lnTo>
                  <a:lnTo>
                    <a:pt x="161645" y="65633"/>
                  </a:lnTo>
                  <a:lnTo>
                    <a:pt x="163169" y="67157"/>
                  </a:lnTo>
                  <a:lnTo>
                    <a:pt x="166217" y="68681"/>
                  </a:lnTo>
                  <a:lnTo>
                    <a:pt x="167843" y="68681"/>
                  </a:lnTo>
                  <a:lnTo>
                    <a:pt x="167843" y="70205"/>
                  </a:lnTo>
                  <a:lnTo>
                    <a:pt x="169367" y="70205"/>
                  </a:lnTo>
                  <a:lnTo>
                    <a:pt x="170891" y="71729"/>
                  </a:lnTo>
                  <a:lnTo>
                    <a:pt x="170891" y="77914"/>
                  </a:lnTo>
                  <a:lnTo>
                    <a:pt x="169367" y="80962"/>
                  </a:lnTo>
                  <a:lnTo>
                    <a:pt x="167843" y="82486"/>
                  </a:lnTo>
                  <a:lnTo>
                    <a:pt x="164693" y="84010"/>
                  </a:lnTo>
                  <a:lnTo>
                    <a:pt x="143357" y="84010"/>
                  </a:lnTo>
                  <a:lnTo>
                    <a:pt x="140309" y="82486"/>
                  </a:lnTo>
                  <a:lnTo>
                    <a:pt x="135737" y="82486"/>
                  </a:lnTo>
                  <a:lnTo>
                    <a:pt x="132689" y="80962"/>
                  </a:lnTo>
                  <a:lnTo>
                    <a:pt x="132689" y="91630"/>
                  </a:lnTo>
                  <a:lnTo>
                    <a:pt x="135737" y="91630"/>
                  </a:lnTo>
                  <a:lnTo>
                    <a:pt x="140309" y="93154"/>
                  </a:lnTo>
                  <a:lnTo>
                    <a:pt x="166217" y="93154"/>
                  </a:lnTo>
                  <a:lnTo>
                    <a:pt x="167843" y="91630"/>
                  </a:lnTo>
                  <a:lnTo>
                    <a:pt x="170891" y="91630"/>
                  </a:lnTo>
                  <a:lnTo>
                    <a:pt x="172415" y="90106"/>
                  </a:lnTo>
                  <a:lnTo>
                    <a:pt x="173939" y="90106"/>
                  </a:lnTo>
                  <a:lnTo>
                    <a:pt x="181559" y="82486"/>
                  </a:lnTo>
                  <a:lnTo>
                    <a:pt x="181559" y="80962"/>
                  </a:lnTo>
                  <a:lnTo>
                    <a:pt x="183083" y="79438"/>
                  </a:lnTo>
                  <a:lnTo>
                    <a:pt x="183083" y="74777"/>
                  </a:lnTo>
                  <a:lnTo>
                    <a:pt x="183083" y="70205"/>
                  </a:lnTo>
                  <a:close/>
                </a:path>
                <a:path w="384810" h="93345">
                  <a:moveTo>
                    <a:pt x="256222" y="41249"/>
                  </a:moveTo>
                  <a:lnTo>
                    <a:pt x="254698" y="36677"/>
                  </a:lnTo>
                  <a:lnTo>
                    <a:pt x="248602" y="27533"/>
                  </a:lnTo>
                  <a:lnTo>
                    <a:pt x="242506" y="26009"/>
                  </a:lnTo>
                  <a:lnTo>
                    <a:pt x="230314" y="26009"/>
                  </a:lnTo>
                  <a:lnTo>
                    <a:pt x="228790" y="27533"/>
                  </a:lnTo>
                  <a:lnTo>
                    <a:pt x="227266" y="27533"/>
                  </a:lnTo>
                  <a:lnTo>
                    <a:pt x="225742" y="29057"/>
                  </a:lnTo>
                  <a:lnTo>
                    <a:pt x="224218" y="29057"/>
                  </a:lnTo>
                  <a:lnTo>
                    <a:pt x="221170" y="32105"/>
                  </a:lnTo>
                  <a:lnTo>
                    <a:pt x="218122" y="33629"/>
                  </a:lnTo>
                  <a:lnTo>
                    <a:pt x="216598" y="35153"/>
                  </a:lnTo>
                  <a:lnTo>
                    <a:pt x="215074" y="38201"/>
                  </a:lnTo>
                  <a:lnTo>
                    <a:pt x="215074" y="27533"/>
                  </a:lnTo>
                  <a:lnTo>
                    <a:pt x="204406" y="27533"/>
                  </a:lnTo>
                  <a:lnTo>
                    <a:pt x="204406" y="93154"/>
                  </a:lnTo>
                  <a:lnTo>
                    <a:pt x="215074" y="93154"/>
                  </a:lnTo>
                  <a:lnTo>
                    <a:pt x="215074" y="48869"/>
                  </a:lnTo>
                  <a:lnTo>
                    <a:pt x="218122" y="47345"/>
                  </a:lnTo>
                  <a:lnTo>
                    <a:pt x="219646" y="44297"/>
                  </a:lnTo>
                  <a:lnTo>
                    <a:pt x="225742" y="38201"/>
                  </a:lnTo>
                  <a:lnTo>
                    <a:pt x="227266" y="38201"/>
                  </a:lnTo>
                  <a:lnTo>
                    <a:pt x="228790" y="36677"/>
                  </a:lnTo>
                  <a:lnTo>
                    <a:pt x="231838" y="36677"/>
                  </a:lnTo>
                  <a:lnTo>
                    <a:pt x="233362" y="35153"/>
                  </a:lnTo>
                  <a:lnTo>
                    <a:pt x="237934" y="35153"/>
                  </a:lnTo>
                  <a:lnTo>
                    <a:pt x="240982" y="36677"/>
                  </a:lnTo>
                  <a:lnTo>
                    <a:pt x="245554" y="45821"/>
                  </a:lnTo>
                  <a:lnTo>
                    <a:pt x="245554" y="93154"/>
                  </a:lnTo>
                  <a:lnTo>
                    <a:pt x="256222" y="93154"/>
                  </a:lnTo>
                  <a:lnTo>
                    <a:pt x="256222" y="41249"/>
                  </a:lnTo>
                  <a:close/>
                </a:path>
                <a:path w="384810" h="93345">
                  <a:moveTo>
                    <a:pt x="329476" y="27533"/>
                  </a:moveTo>
                  <a:lnTo>
                    <a:pt x="318808" y="27533"/>
                  </a:lnTo>
                  <a:lnTo>
                    <a:pt x="318808" y="70205"/>
                  </a:lnTo>
                  <a:lnTo>
                    <a:pt x="317284" y="73253"/>
                  </a:lnTo>
                  <a:lnTo>
                    <a:pt x="314236" y="74777"/>
                  </a:lnTo>
                  <a:lnTo>
                    <a:pt x="312712" y="77914"/>
                  </a:lnTo>
                  <a:lnTo>
                    <a:pt x="309664" y="80962"/>
                  </a:lnTo>
                  <a:lnTo>
                    <a:pt x="308140" y="80962"/>
                  </a:lnTo>
                  <a:lnTo>
                    <a:pt x="306616" y="82486"/>
                  </a:lnTo>
                  <a:lnTo>
                    <a:pt x="305092" y="82486"/>
                  </a:lnTo>
                  <a:lnTo>
                    <a:pt x="303568" y="84010"/>
                  </a:lnTo>
                  <a:lnTo>
                    <a:pt x="292900" y="84010"/>
                  </a:lnTo>
                  <a:lnTo>
                    <a:pt x="288328" y="79438"/>
                  </a:lnTo>
                  <a:lnTo>
                    <a:pt x="288328" y="27533"/>
                  </a:lnTo>
                  <a:lnTo>
                    <a:pt x="277660" y="27533"/>
                  </a:lnTo>
                  <a:lnTo>
                    <a:pt x="277660" y="77914"/>
                  </a:lnTo>
                  <a:lnTo>
                    <a:pt x="279184" y="84010"/>
                  </a:lnTo>
                  <a:lnTo>
                    <a:pt x="282232" y="88582"/>
                  </a:lnTo>
                  <a:lnTo>
                    <a:pt x="286804" y="91630"/>
                  </a:lnTo>
                  <a:lnTo>
                    <a:pt x="291376" y="93154"/>
                  </a:lnTo>
                  <a:lnTo>
                    <a:pt x="305092" y="93154"/>
                  </a:lnTo>
                  <a:lnTo>
                    <a:pt x="306616" y="91630"/>
                  </a:lnTo>
                  <a:lnTo>
                    <a:pt x="308140" y="91630"/>
                  </a:lnTo>
                  <a:lnTo>
                    <a:pt x="311188" y="90106"/>
                  </a:lnTo>
                  <a:lnTo>
                    <a:pt x="317284" y="84010"/>
                  </a:lnTo>
                  <a:lnTo>
                    <a:pt x="320332" y="82486"/>
                  </a:lnTo>
                  <a:lnTo>
                    <a:pt x="320332" y="93154"/>
                  </a:lnTo>
                  <a:lnTo>
                    <a:pt x="329476" y="93154"/>
                  </a:lnTo>
                  <a:lnTo>
                    <a:pt x="329476" y="27533"/>
                  </a:lnTo>
                  <a:close/>
                </a:path>
                <a:path w="384810" h="93345">
                  <a:moveTo>
                    <a:pt x="384429" y="254"/>
                  </a:moveTo>
                  <a:lnTo>
                    <a:pt x="353949" y="254"/>
                  </a:lnTo>
                  <a:lnTo>
                    <a:pt x="353949" y="9144"/>
                  </a:lnTo>
                  <a:lnTo>
                    <a:pt x="373761" y="9144"/>
                  </a:lnTo>
                  <a:lnTo>
                    <a:pt x="373761" y="84074"/>
                  </a:lnTo>
                  <a:lnTo>
                    <a:pt x="384429" y="84074"/>
                  </a:lnTo>
                  <a:lnTo>
                    <a:pt x="384429" y="9144"/>
                  </a:lnTo>
                  <a:lnTo>
                    <a:pt x="384429" y="254"/>
                  </a:lnTo>
                  <a:close/>
                </a:path>
              </a:pathLst>
            </a:custGeom>
            <a:solidFill>
              <a:srgbClr val="000000"/>
            </a:solidFill>
          </p:spPr>
          <p:txBody>
            <a:bodyPr wrap="square" lIns="0" tIns="0" rIns="0" bIns="0" rtlCol="0"/>
            <a:lstStyle/>
            <a:p>
              <a:endParaRPr sz="1154"/>
            </a:p>
          </p:txBody>
        </p:sp>
      </p:grpSp>
      <p:pic>
        <p:nvPicPr>
          <p:cNvPr id="166" name="object 166"/>
          <p:cNvPicPr/>
          <p:nvPr/>
        </p:nvPicPr>
        <p:blipFill>
          <a:blip r:embed="rId72" cstate="print"/>
          <a:stretch>
            <a:fillRect/>
          </a:stretch>
        </p:blipFill>
        <p:spPr>
          <a:xfrm>
            <a:off x="1945831" y="455706"/>
            <a:ext cx="603719" cy="181122"/>
          </a:xfrm>
          <a:prstGeom prst="rect">
            <a:avLst/>
          </a:prstGeom>
        </p:spPr>
      </p:pic>
      <p:sp>
        <p:nvSpPr>
          <p:cNvPr id="167" name="object 167"/>
          <p:cNvSpPr/>
          <p:nvPr/>
        </p:nvSpPr>
        <p:spPr>
          <a:xfrm>
            <a:off x="3359682" y="509626"/>
            <a:ext cx="34209" cy="5701"/>
          </a:xfrm>
          <a:custGeom>
            <a:avLst/>
            <a:gdLst/>
            <a:ahLst/>
            <a:cxnLst/>
            <a:rect l="l" t="t" r="r" b="b"/>
            <a:pathLst>
              <a:path w="53339" h="8890">
                <a:moveTo>
                  <a:pt x="0" y="0"/>
                </a:moveTo>
                <a:lnTo>
                  <a:pt x="53340" y="0"/>
                </a:lnTo>
                <a:lnTo>
                  <a:pt x="53340" y="8890"/>
                </a:lnTo>
                <a:lnTo>
                  <a:pt x="0" y="8890"/>
                </a:lnTo>
                <a:lnTo>
                  <a:pt x="0" y="0"/>
                </a:lnTo>
                <a:close/>
              </a:path>
            </a:pathLst>
          </a:custGeom>
          <a:solidFill>
            <a:srgbClr val="000000"/>
          </a:solidFill>
        </p:spPr>
        <p:txBody>
          <a:bodyPr wrap="square" lIns="0" tIns="0" rIns="0" bIns="0" rtlCol="0"/>
          <a:lstStyle/>
          <a:p>
            <a:endParaRPr sz="1154"/>
          </a:p>
        </p:txBody>
      </p:sp>
      <p:grpSp>
        <p:nvGrpSpPr>
          <p:cNvPr id="168" name="object 168"/>
          <p:cNvGrpSpPr/>
          <p:nvPr/>
        </p:nvGrpSpPr>
        <p:grpSpPr>
          <a:xfrm>
            <a:off x="3407574" y="452775"/>
            <a:ext cx="403172" cy="80634"/>
            <a:chOff x="3370897" y="705993"/>
            <a:chExt cx="628650" cy="125730"/>
          </a:xfrm>
        </p:grpSpPr>
        <p:sp>
          <p:nvSpPr>
            <p:cNvPr id="169" name="object 169"/>
            <p:cNvSpPr/>
            <p:nvPr/>
          </p:nvSpPr>
          <p:spPr>
            <a:xfrm>
              <a:off x="3370884" y="705993"/>
              <a:ext cx="345440" cy="125730"/>
            </a:xfrm>
            <a:custGeom>
              <a:avLst/>
              <a:gdLst/>
              <a:ahLst/>
              <a:cxnLst/>
              <a:rect l="l" t="t" r="r" b="b"/>
              <a:pathLst>
                <a:path w="345439" h="125730">
                  <a:moveTo>
                    <a:pt x="51917" y="88646"/>
                  </a:moveTo>
                  <a:lnTo>
                    <a:pt x="32105" y="88646"/>
                  </a:lnTo>
                  <a:lnTo>
                    <a:pt x="32105" y="13716"/>
                  </a:lnTo>
                  <a:lnTo>
                    <a:pt x="32105" y="4826"/>
                  </a:lnTo>
                  <a:lnTo>
                    <a:pt x="1524" y="4826"/>
                  </a:lnTo>
                  <a:lnTo>
                    <a:pt x="1524" y="13716"/>
                  </a:lnTo>
                  <a:lnTo>
                    <a:pt x="21437" y="13716"/>
                  </a:lnTo>
                  <a:lnTo>
                    <a:pt x="21437" y="88646"/>
                  </a:lnTo>
                  <a:lnTo>
                    <a:pt x="0" y="88646"/>
                  </a:lnTo>
                  <a:lnTo>
                    <a:pt x="0" y="97536"/>
                  </a:lnTo>
                  <a:lnTo>
                    <a:pt x="51917" y="97536"/>
                  </a:lnTo>
                  <a:lnTo>
                    <a:pt x="51917" y="88646"/>
                  </a:lnTo>
                  <a:close/>
                </a:path>
                <a:path w="345439" h="125730">
                  <a:moveTo>
                    <a:pt x="119075" y="7620"/>
                  </a:moveTo>
                  <a:lnTo>
                    <a:pt x="111455" y="0"/>
                  </a:lnTo>
                  <a:lnTo>
                    <a:pt x="106883" y="6096"/>
                  </a:lnTo>
                  <a:lnTo>
                    <a:pt x="97637" y="15240"/>
                  </a:lnTo>
                  <a:lnTo>
                    <a:pt x="93065" y="21437"/>
                  </a:lnTo>
                  <a:lnTo>
                    <a:pt x="90017" y="26009"/>
                  </a:lnTo>
                  <a:lnTo>
                    <a:pt x="88493" y="32105"/>
                  </a:lnTo>
                  <a:lnTo>
                    <a:pt x="85445" y="36677"/>
                  </a:lnTo>
                  <a:lnTo>
                    <a:pt x="83921" y="42773"/>
                  </a:lnTo>
                  <a:lnTo>
                    <a:pt x="82397" y="47345"/>
                  </a:lnTo>
                  <a:lnTo>
                    <a:pt x="82397" y="51917"/>
                  </a:lnTo>
                  <a:lnTo>
                    <a:pt x="80873" y="58013"/>
                  </a:lnTo>
                  <a:lnTo>
                    <a:pt x="80873" y="62585"/>
                  </a:lnTo>
                  <a:lnTo>
                    <a:pt x="82854" y="79260"/>
                  </a:lnTo>
                  <a:lnTo>
                    <a:pt x="88696" y="95059"/>
                  </a:lnTo>
                  <a:lnTo>
                    <a:pt x="98272" y="110261"/>
                  </a:lnTo>
                  <a:lnTo>
                    <a:pt x="111455" y="125158"/>
                  </a:lnTo>
                  <a:lnTo>
                    <a:pt x="119075" y="117538"/>
                  </a:lnTo>
                  <a:lnTo>
                    <a:pt x="112763" y="111569"/>
                  </a:lnTo>
                  <a:lnTo>
                    <a:pt x="107442" y="105156"/>
                  </a:lnTo>
                  <a:lnTo>
                    <a:pt x="93370" y="69697"/>
                  </a:lnTo>
                  <a:lnTo>
                    <a:pt x="93065" y="62585"/>
                  </a:lnTo>
                  <a:lnTo>
                    <a:pt x="94767" y="47155"/>
                  </a:lnTo>
                  <a:lnTo>
                    <a:pt x="99783" y="32854"/>
                  </a:lnTo>
                  <a:lnTo>
                    <a:pt x="107937" y="19685"/>
                  </a:lnTo>
                  <a:lnTo>
                    <a:pt x="119075" y="7620"/>
                  </a:lnTo>
                  <a:close/>
                </a:path>
                <a:path w="345439" h="125730">
                  <a:moveTo>
                    <a:pt x="189166" y="62585"/>
                  </a:moveTo>
                  <a:lnTo>
                    <a:pt x="187198" y="45745"/>
                  </a:lnTo>
                  <a:lnTo>
                    <a:pt x="181356" y="29616"/>
                  </a:lnTo>
                  <a:lnTo>
                    <a:pt x="171818" y="14325"/>
                  </a:lnTo>
                  <a:lnTo>
                    <a:pt x="158686" y="0"/>
                  </a:lnTo>
                  <a:lnTo>
                    <a:pt x="152590" y="7620"/>
                  </a:lnTo>
                  <a:lnTo>
                    <a:pt x="163474" y="20535"/>
                  </a:lnTo>
                  <a:lnTo>
                    <a:pt x="171069" y="33997"/>
                  </a:lnTo>
                  <a:lnTo>
                    <a:pt x="175526" y="48006"/>
                  </a:lnTo>
                  <a:lnTo>
                    <a:pt x="176974" y="62585"/>
                  </a:lnTo>
                  <a:lnTo>
                    <a:pt x="176669" y="70345"/>
                  </a:lnTo>
                  <a:lnTo>
                    <a:pt x="158026" y="111569"/>
                  </a:lnTo>
                  <a:lnTo>
                    <a:pt x="152590" y="117538"/>
                  </a:lnTo>
                  <a:lnTo>
                    <a:pt x="158686" y="125158"/>
                  </a:lnTo>
                  <a:lnTo>
                    <a:pt x="164782" y="119062"/>
                  </a:lnTo>
                  <a:lnTo>
                    <a:pt x="169354" y="112966"/>
                  </a:lnTo>
                  <a:lnTo>
                    <a:pt x="173926" y="108394"/>
                  </a:lnTo>
                  <a:lnTo>
                    <a:pt x="176974" y="102298"/>
                  </a:lnTo>
                  <a:lnTo>
                    <a:pt x="180022" y="97726"/>
                  </a:lnTo>
                  <a:lnTo>
                    <a:pt x="183070" y="91630"/>
                  </a:lnTo>
                  <a:lnTo>
                    <a:pt x="186118" y="82486"/>
                  </a:lnTo>
                  <a:lnTo>
                    <a:pt x="187642" y="76301"/>
                  </a:lnTo>
                  <a:lnTo>
                    <a:pt x="189166" y="71729"/>
                  </a:lnTo>
                  <a:lnTo>
                    <a:pt x="189166" y="62585"/>
                  </a:lnTo>
                  <a:close/>
                </a:path>
                <a:path w="345439" h="125730">
                  <a:moveTo>
                    <a:pt x="254800" y="84010"/>
                  </a:moveTo>
                  <a:lnTo>
                    <a:pt x="253276" y="82486"/>
                  </a:lnTo>
                  <a:lnTo>
                    <a:pt x="253276" y="80962"/>
                  </a:lnTo>
                  <a:lnTo>
                    <a:pt x="251752" y="79349"/>
                  </a:lnTo>
                  <a:lnTo>
                    <a:pt x="250228" y="77825"/>
                  </a:lnTo>
                  <a:lnTo>
                    <a:pt x="248704" y="77825"/>
                  </a:lnTo>
                  <a:lnTo>
                    <a:pt x="247180" y="76301"/>
                  </a:lnTo>
                  <a:lnTo>
                    <a:pt x="241084" y="76301"/>
                  </a:lnTo>
                  <a:lnTo>
                    <a:pt x="241084" y="77825"/>
                  </a:lnTo>
                  <a:lnTo>
                    <a:pt x="239560" y="77825"/>
                  </a:lnTo>
                  <a:lnTo>
                    <a:pt x="238036" y="79349"/>
                  </a:lnTo>
                  <a:lnTo>
                    <a:pt x="236512" y="79349"/>
                  </a:lnTo>
                  <a:lnTo>
                    <a:pt x="236512" y="80962"/>
                  </a:lnTo>
                  <a:lnTo>
                    <a:pt x="234988" y="82486"/>
                  </a:lnTo>
                  <a:lnTo>
                    <a:pt x="234988" y="84010"/>
                  </a:lnTo>
                  <a:lnTo>
                    <a:pt x="233464" y="85534"/>
                  </a:lnTo>
                  <a:lnTo>
                    <a:pt x="233464" y="90106"/>
                  </a:lnTo>
                  <a:lnTo>
                    <a:pt x="234988" y="91630"/>
                  </a:lnTo>
                  <a:lnTo>
                    <a:pt x="234988" y="93154"/>
                  </a:lnTo>
                  <a:lnTo>
                    <a:pt x="239560" y="97726"/>
                  </a:lnTo>
                  <a:lnTo>
                    <a:pt x="250228" y="97726"/>
                  </a:lnTo>
                  <a:lnTo>
                    <a:pt x="251752" y="96202"/>
                  </a:lnTo>
                  <a:lnTo>
                    <a:pt x="251752" y="94678"/>
                  </a:lnTo>
                  <a:lnTo>
                    <a:pt x="253276" y="94678"/>
                  </a:lnTo>
                  <a:lnTo>
                    <a:pt x="254800" y="93154"/>
                  </a:lnTo>
                  <a:lnTo>
                    <a:pt x="254800" y="84010"/>
                  </a:lnTo>
                  <a:close/>
                </a:path>
                <a:path w="345439" h="125730">
                  <a:moveTo>
                    <a:pt x="344817" y="76301"/>
                  </a:moveTo>
                  <a:lnTo>
                    <a:pt x="343293" y="74777"/>
                  </a:lnTo>
                  <a:lnTo>
                    <a:pt x="343293" y="73253"/>
                  </a:lnTo>
                  <a:lnTo>
                    <a:pt x="341769" y="70205"/>
                  </a:lnTo>
                  <a:lnTo>
                    <a:pt x="341769" y="68681"/>
                  </a:lnTo>
                  <a:lnTo>
                    <a:pt x="338721" y="65633"/>
                  </a:lnTo>
                  <a:lnTo>
                    <a:pt x="335673" y="64109"/>
                  </a:lnTo>
                  <a:lnTo>
                    <a:pt x="332625" y="64109"/>
                  </a:lnTo>
                  <a:lnTo>
                    <a:pt x="331101" y="62585"/>
                  </a:lnTo>
                  <a:lnTo>
                    <a:pt x="328053" y="61061"/>
                  </a:lnTo>
                  <a:lnTo>
                    <a:pt x="323481" y="59537"/>
                  </a:lnTo>
                  <a:lnTo>
                    <a:pt x="320433" y="59537"/>
                  </a:lnTo>
                  <a:lnTo>
                    <a:pt x="314337" y="56489"/>
                  </a:lnTo>
                  <a:lnTo>
                    <a:pt x="312813" y="56489"/>
                  </a:lnTo>
                  <a:lnTo>
                    <a:pt x="311289" y="54965"/>
                  </a:lnTo>
                  <a:lnTo>
                    <a:pt x="309765" y="54965"/>
                  </a:lnTo>
                  <a:lnTo>
                    <a:pt x="308241" y="53441"/>
                  </a:lnTo>
                  <a:lnTo>
                    <a:pt x="308241" y="51917"/>
                  </a:lnTo>
                  <a:lnTo>
                    <a:pt x="306717" y="51917"/>
                  </a:lnTo>
                  <a:lnTo>
                    <a:pt x="306717" y="45821"/>
                  </a:lnTo>
                  <a:lnTo>
                    <a:pt x="308241" y="44297"/>
                  </a:lnTo>
                  <a:lnTo>
                    <a:pt x="308241" y="42773"/>
                  </a:lnTo>
                  <a:lnTo>
                    <a:pt x="309765" y="42773"/>
                  </a:lnTo>
                  <a:lnTo>
                    <a:pt x="311289" y="41249"/>
                  </a:lnTo>
                  <a:lnTo>
                    <a:pt x="314337" y="41249"/>
                  </a:lnTo>
                  <a:lnTo>
                    <a:pt x="315861" y="39725"/>
                  </a:lnTo>
                  <a:lnTo>
                    <a:pt x="326529" y="39725"/>
                  </a:lnTo>
                  <a:lnTo>
                    <a:pt x="329577" y="41249"/>
                  </a:lnTo>
                  <a:lnTo>
                    <a:pt x="337197" y="41249"/>
                  </a:lnTo>
                  <a:lnTo>
                    <a:pt x="340245" y="42773"/>
                  </a:lnTo>
                  <a:lnTo>
                    <a:pt x="340245" y="39725"/>
                  </a:lnTo>
                  <a:lnTo>
                    <a:pt x="340245" y="32105"/>
                  </a:lnTo>
                  <a:lnTo>
                    <a:pt x="332625" y="32105"/>
                  </a:lnTo>
                  <a:lnTo>
                    <a:pt x="329577" y="30581"/>
                  </a:lnTo>
                  <a:lnTo>
                    <a:pt x="312813" y="30581"/>
                  </a:lnTo>
                  <a:lnTo>
                    <a:pt x="308241" y="32105"/>
                  </a:lnTo>
                  <a:lnTo>
                    <a:pt x="302145" y="35153"/>
                  </a:lnTo>
                  <a:lnTo>
                    <a:pt x="300621" y="36677"/>
                  </a:lnTo>
                  <a:lnTo>
                    <a:pt x="299097" y="39725"/>
                  </a:lnTo>
                  <a:lnTo>
                    <a:pt x="296049" y="42773"/>
                  </a:lnTo>
                  <a:lnTo>
                    <a:pt x="294525" y="45821"/>
                  </a:lnTo>
                  <a:lnTo>
                    <a:pt x="294525" y="51917"/>
                  </a:lnTo>
                  <a:lnTo>
                    <a:pt x="296049" y="54965"/>
                  </a:lnTo>
                  <a:lnTo>
                    <a:pt x="296049" y="56489"/>
                  </a:lnTo>
                  <a:lnTo>
                    <a:pt x="302145" y="62585"/>
                  </a:lnTo>
                  <a:lnTo>
                    <a:pt x="305193" y="64109"/>
                  </a:lnTo>
                  <a:lnTo>
                    <a:pt x="306717" y="65633"/>
                  </a:lnTo>
                  <a:lnTo>
                    <a:pt x="309765" y="67157"/>
                  </a:lnTo>
                  <a:lnTo>
                    <a:pt x="312813" y="67157"/>
                  </a:lnTo>
                  <a:lnTo>
                    <a:pt x="318909" y="70205"/>
                  </a:lnTo>
                  <a:lnTo>
                    <a:pt x="321957" y="70205"/>
                  </a:lnTo>
                  <a:lnTo>
                    <a:pt x="325005" y="71729"/>
                  </a:lnTo>
                  <a:lnTo>
                    <a:pt x="326529" y="73253"/>
                  </a:lnTo>
                  <a:lnTo>
                    <a:pt x="328053" y="73253"/>
                  </a:lnTo>
                  <a:lnTo>
                    <a:pt x="329577" y="74777"/>
                  </a:lnTo>
                  <a:lnTo>
                    <a:pt x="331101" y="74777"/>
                  </a:lnTo>
                  <a:lnTo>
                    <a:pt x="331101" y="76301"/>
                  </a:lnTo>
                  <a:lnTo>
                    <a:pt x="332625" y="77825"/>
                  </a:lnTo>
                  <a:lnTo>
                    <a:pt x="332625" y="82486"/>
                  </a:lnTo>
                  <a:lnTo>
                    <a:pt x="331101" y="85534"/>
                  </a:lnTo>
                  <a:lnTo>
                    <a:pt x="328053" y="87058"/>
                  </a:lnTo>
                  <a:lnTo>
                    <a:pt x="326529" y="88582"/>
                  </a:lnTo>
                  <a:lnTo>
                    <a:pt x="305193" y="88582"/>
                  </a:lnTo>
                  <a:lnTo>
                    <a:pt x="302145" y="87058"/>
                  </a:lnTo>
                  <a:lnTo>
                    <a:pt x="297573" y="87058"/>
                  </a:lnTo>
                  <a:lnTo>
                    <a:pt x="294525" y="85534"/>
                  </a:lnTo>
                  <a:lnTo>
                    <a:pt x="294525" y="96202"/>
                  </a:lnTo>
                  <a:lnTo>
                    <a:pt x="297573" y="96202"/>
                  </a:lnTo>
                  <a:lnTo>
                    <a:pt x="300621" y="97726"/>
                  </a:lnTo>
                  <a:lnTo>
                    <a:pt x="328053" y="97726"/>
                  </a:lnTo>
                  <a:lnTo>
                    <a:pt x="329577" y="96202"/>
                  </a:lnTo>
                  <a:lnTo>
                    <a:pt x="331101" y="96202"/>
                  </a:lnTo>
                  <a:lnTo>
                    <a:pt x="334149" y="94678"/>
                  </a:lnTo>
                  <a:lnTo>
                    <a:pt x="335673" y="94678"/>
                  </a:lnTo>
                  <a:lnTo>
                    <a:pt x="341769" y="88582"/>
                  </a:lnTo>
                  <a:lnTo>
                    <a:pt x="341769" y="87058"/>
                  </a:lnTo>
                  <a:lnTo>
                    <a:pt x="343293" y="85534"/>
                  </a:lnTo>
                  <a:lnTo>
                    <a:pt x="343293" y="84010"/>
                  </a:lnTo>
                  <a:lnTo>
                    <a:pt x="344817" y="80962"/>
                  </a:lnTo>
                  <a:lnTo>
                    <a:pt x="344817" y="76301"/>
                  </a:lnTo>
                  <a:close/>
                </a:path>
              </a:pathLst>
            </a:custGeom>
            <a:solidFill>
              <a:srgbClr val="000000"/>
            </a:solidFill>
          </p:spPr>
          <p:txBody>
            <a:bodyPr wrap="square" lIns="0" tIns="0" rIns="0" bIns="0" rtlCol="0"/>
            <a:lstStyle/>
            <a:p>
              <a:endParaRPr sz="1154"/>
            </a:p>
          </p:txBody>
        </p:sp>
        <p:pic>
          <p:nvPicPr>
            <p:cNvPr id="170" name="object 170"/>
            <p:cNvPicPr/>
            <p:nvPr/>
          </p:nvPicPr>
          <p:blipFill>
            <a:blip r:embed="rId73" cstate="print"/>
            <a:stretch>
              <a:fillRect/>
            </a:stretch>
          </p:blipFill>
          <p:spPr>
            <a:xfrm>
              <a:off x="3737038" y="736568"/>
              <a:ext cx="129730" cy="67151"/>
            </a:xfrm>
            <a:prstGeom prst="rect">
              <a:avLst/>
            </a:prstGeom>
          </p:spPr>
        </p:pic>
        <p:sp>
          <p:nvSpPr>
            <p:cNvPr id="171" name="object 171"/>
            <p:cNvSpPr/>
            <p:nvPr/>
          </p:nvSpPr>
          <p:spPr>
            <a:xfrm>
              <a:off x="3892677" y="705993"/>
              <a:ext cx="107314" cy="125730"/>
            </a:xfrm>
            <a:custGeom>
              <a:avLst/>
              <a:gdLst/>
              <a:ahLst/>
              <a:cxnLst/>
              <a:rect l="l" t="t" r="r" b="b"/>
              <a:pathLst>
                <a:path w="107314" h="125730">
                  <a:moveTo>
                    <a:pt x="36664" y="7620"/>
                  </a:moveTo>
                  <a:lnTo>
                    <a:pt x="30480" y="0"/>
                  </a:lnTo>
                  <a:lnTo>
                    <a:pt x="19812" y="10668"/>
                  </a:lnTo>
                  <a:lnTo>
                    <a:pt x="16764" y="15240"/>
                  </a:lnTo>
                  <a:lnTo>
                    <a:pt x="12192" y="21437"/>
                  </a:lnTo>
                  <a:lnTo>
                    <a:pt x="9144" y="26009"/>
                  </a:lnTo>
                  <a:lnTo>
                    <a:pt x="6096" y="32105"/>
                  </a:lnTo>
                  <a:lnTo>
                    <a:pt x="4572" y="36677"/>
                  </a:lnTo>
                  <a:lnTo>
                    <a:pt x="3048" y="42773"/>
                  </a:lnTo>
                  <a:lnTo>
                    <a:pt x="0" y="51917"/>
                  </a:lnTo>
                  <a:lnTo>
                    <a:pt x="0" y="62585"/>
                  </a:lnTo>
                  <a:lnTo>
                    <a:pt x="1968" y="79260"/>
                  </a:lnTo>
                  <a:lnTo>
                    <a:pt x="7810" y="95059"/>
                  </a:lnTo>
                  <a:lnTo>
                    <a:pt x="17348" y="110261"/>
                  </a:lnTo>
                  <a:lnTo>
                    <a:pt x="30480" y="125158"/>
                  </a:lnTo>
                  <a:lnTo>
                    <a:pt x="36664" y="117538"/>
                  </a:lnTo>
                  <a:lnTo>
                    <a:pt x="31178" y="111569"/>
                  </a:lnTo>
                  <a:lnTo>
                    <a:pt x="26289" y="105156"/>
                  </a:lnTo>
                  <a:lnTo>
                    <a:pt x="12192" y="62585"/>
                  </a:lnTo>
                  <a:lnTo>
                    <a:pt x="13639" y="47155"/>
                  </a:lnTo>
                  <a:lnTo>
                    <a:pt x="18097" y="32854"/>
                  </a:lnTo>
                  <a:lnTo>
                    <a:pt x="25730" y="19685"/>
                  </a:lnTo>
                  <a:lnTo>
                    <a:pt x="36664" y="7620"/>
                  </a:lnTo>
                  <a:close/>
                </a:path>
                <a:path w="107314" h="125730">
                  <a:moveTo>
                    <a:pt x="106768" y="62585"/>
                  </a:moveTo>
                  <a:lnTo>
                    <a:pt x="105029" y="45745"/>
                  </a:lnTo>
                  <a:lnTo>
                    <a:pt x="99720" y="29616"/>
                  </a:lnTo>
                  <a:lnTo>
                    <a:pt x="90690" y="14325"/>
                  </a:lnTo>
                  <a:lnTo>
                    <a:pt x="77812" y="0"/>
                  </a:lnTo>
                  <a:lnTo>
                    <a:pt x="70192" y="7620"/>
                  </a:lnTo>
                  <a:lnTo>
                    <a:pt x="81318" y="20535"/>
                  </a:lnTo>
                  <a:lnTo>
                    <a:pt x="89433" y="33997"/>
                  </a:lnTo>
                  <a:lnTo>
                    <a:pt x="94411" y="48006"/>
                  </a:lnTo>
                  <a:lnTo>
                    <a:pt x="96100" y="62585"/>
                  </a:lnTo>
                  <a:lnTo>
                    <a:pt x="95580" y="70345"/>
                  </a:lnTo>
                  <a:lnTo>
                    <a:pt x="76504" y="111569"/>
                  </a:lnTo>
                  <a:lnTo>
                    <a:pt x="70192" y="117538"/>
                  </a:lnTo>
                  <a:lnTo>
                    <a:pt x="77812" y="125158"/>
                  </a:lnTo>
                  <a:lnTo>
                    <a:pt x="82384" y="119062"/>
                  </a:lnTo>
                  <a:lnTo>
                    <a:pt x="88480" y="112966"/>
                  </a:lnTo>
                  <a:lnTo>
                    <a:pt x="91528" y="108394"/>
                  </a:lnTo>
                  <a:lnTo>
                    <a:pt x="96100" y="102298"/>
                  </a:lnTo>
                  <a:lnTo>
                    <a:pt x="99148" y="97726"/>
                  </a:lnTo>
                  <a:lnTo>
                    <a:pt x="100672" y="91630"/>
                  </a:lnTo>
                  <a:lnTo>
                    <a:pt x="103720" y="87058"/>
                  </a:lnTo>
                  <a:lnTo>
                    <a:pt x="105244" y="82486"/>
                  </a:lnTo>
                  <a:lnTo>
                    <a:pt x="105244" y="76301"/>
                  </a:lnTo>
                  <a:lnTo>
                    <a:pt x="106768" y="71729"/>
                  </a:lnTo>
                  <a:lnTo>
                    <a:pt x="106768" y="62585"/>
                  </a:lnTo>
                  <a:close/>
                </a:path>
              </a:pathLst>
            </a:custGeom>
            <a:solidFill>
              <a:srgbClr val="000000"/>
            </a:solidFill>
          </p:spPr>
          <p:txBody>
            <a:bodyPr wrap="square" lIns="0" tIns="0" rIns="0" bIns="0" rtlCol="0"/>
            <a:lstStyle/>
            <a:p>
              <a:endParaRPr sz="1154"/>
            </a:p>
          </p:txBody>
        </p:sp>
      </p:grpSp>
      <p:grpSp>
        <p:nvGrpSpPr>
          <p:cNvPr id="172" name="object 172"/>
          <p:cNvGrpSpPr/>
          <p:nvPr/>
        </p:nvGrpSpPr>
        <p:grpSpPr>
          <a:xfrm>
            <a:off x="2552483" y="556560"/>
            <a:ext cx="365298" cy="81041"/>
            <a:chOff x="2037588" y="867822"/>
            <a:chExt cx="569595" cy="126364"/>
          </a:xfrm>
        </p:grpSpPr>
        <p:sp>
          <p:nvSpPr>
            <p:cNvPr id="173" name="object 173"/>
            <p:cNvSpPr/>
            <p:nvPr/>
          </p:nvSpPr>
          <p:spPr>
            <a:xfrm>
              <a:off x="2037575" y="874179"/>
              <a:ext cx="283845" cy="120014"/>
            </a:xfrm>
            <a:custGeom>
              <a:avLst/>
              <a:gdLst/>
              <a:ahLst/>
              <a:cxnLst/>
              <a:rect l="l" t="t" r="r" b="b"/>
              <a:pathLst>
                <a:path w="283844" h="120015">
                  <a:moveTo>
                    <a:pt x="74676" y="108800"/>
                  </a:moveTo>
                  <a:lnTo>
                    <a:pt x="0" y="108800"/>
                  </a:lnTo>
                  <a:lnTo>
                    <a:pt x="0" y="119468"/>
                  </a:lnTo>
                  <a:lnTo>
                    <a:pt x="74676" y="119468"/>
                  </a:lnTo>
                  <a:lnTo>
                    <a:pt x="74676" y="108800"/>
                  </a:lnTo>
                  <a:close/>
                </a:path>
                <a:path w="283844" h="120015">
                  <a:moveTo>
                    <a:pt x="141833" y="25654"/>
                  </a:moveTo>
                  <a:lnTo>
                    <a:pt x="129641" y="25654"/>
                  </a:lnTo>
                  <a:lnTo>
                    <a:pt x="114401" y="68414"/>
                  </a:lnTo>
                  <a:lnTo>
                    <a:pt x="111353" y="79082"/>
                  </a:lnTo>
                  <a:lnTo>
                    <a:pt x="106781" y="68414"/>
                  </a:lnTo>
                  <a:lnTo>
                    <a:pt x="91541" y="25654"/>
                  </a:lnTo>
                  <a:lnTo>
                    <a:pt x="77736" y="25654"/>
                  </a:lnTo>
                  <a:lnTo>
                    <a:pt x="103733" y="91274"/>
                  </a:lnTo>
                  <a:lnTo>
                    <a:pt x="117449" y="91274"/>
                  </a:lnTo>
                  <a:lnTo>
                    <a:pt x="141833" y="25654"/>
                  </a:lnTo>
                  <a:close/>
                </a:path>
                <a:path w="283844" h="120015">
                  <a:moveTo>
                    <a:pt x="210502" y="42506"/>
                  </a:moveTo>
                  <a:lnTo>
                    <a:pt x="208978" y="39458"/>
                  </a:lnTo>
                  <a:lnTo>
                    <a:pt x="207454" y="36322"/>
                  </a:lnTo>
                  <a:lnTo>
                    <a:pt x="207454" y="34798"/>
                  </a:lnTo>
                  <a:lnTo>
                    <a:pt x="207454" y="33274"/>
                  </a:lnTo>
                  <a:lnTo>
                    <a:pt x="205930" y="31750"/>
                  </a:lnTo>
                  <a:lnTo>
                    <a:pt x="202882" y="30226"/>
                  </a:lnTo>
                  <a:lnTo>
                    <a:pt x="201358" y="28702"/>
                  </a:lnTo>
                  <a:lnTo>
                    <a:pt x="195262" y="25654"/>
                  </a:lnTo>
                  <a:lnTo>
                    <a:pt x="192214" y="25654"/>
                  </a:lnTo>
                  <a:lnTo>
                    <a:pt x="187642" y="24130"/>
                  </a:lnTo>
                  <a:lnTo>
                    <a:pt x="178498" y="24130"/>
                  </a:lnTo>
                  <a:lnTo>
                    <a:pt x="175450" y="25654"/>
                  </a:lnTo>
                  <a:lnTo>
                    <a:pt x="169265" y="25654"/>
                  </a:lnTo>
                  <a:lnTo>
                    <a:pt x="167741" y="27178"/>
                  </a:lnTo>
                  <a:lnTo>
                    <a:pt x="164693" y="27178"/>
                  </a:lnTo>
                  <a:lnTo>
                    <a:pt x="163169" y="28702"/>
                  </a:lnTo>
                  <a:lnTo>
                    <a:pt x="161645" y="28702"/>
                  </a:lnTo>
                  <a:lnTo>
                    <a:pt x="161645" y="39458"/>
                  </a:lnTo>
                  <a:lnTo>
                    <a:pt x="164693" y="37846"/>
                  </a:lnTo>
                  <a:lnTo>
                    <a:pt x="169265" y="36322"/>
                  </a:lnTo>
                  <a:lnTo>
                    <a:pt x="172402" y="34798"/>
                  </a:lnTo>
                  <a:lnTo>
                    <a:pt x="192214" y="34798"/>
                  </a:lnTo>
                  <a:lnTo>
                    <a:pt x="195262" y="37846"/>
                  </a:lnTo>
                  <a:lnTo>
                    <a:pt x="196786" y="39458"/>
                  </a:lnTo>
                  <a:lnTo>
                    <a:pt x="198310" y="42506"/>
                  </a:lnTo>
                  <a:lnTo>
                    <a:pt x="198310" y="53174"/>
                  </a:lnTo>
                  <a:lnTo>
                    <a:pt x="198310" y="60794"/>
                  </a:lnTo>
                  <a:lnTo>
                    <a:pt x="198310" y="72986"/>
                  </a:lnTo>
                  <a:lnTo>
                    <a:pt x="195262" y="76034"/>
                  </a:lnTo>
                  <a:lnTo>
                    <a:pt x="190690" y="79082"/>
                  </a:lnTo>
                  <a:lnTo>
                    <a:pt x="184594" y="82130"/>
                  </a:lnTo>
                  <a:lnTo>
                    <a:pt x="172402" y="82130"/>
                  </a:lnTo>
                  <a:lnTo>
                    <a:pt x="170789" y="80606"/>
                  </a:lnTo>
                  <a:lnTo>
                    <a:pt x="169265" y="79082"/>
                  </a:lnTo>
                  <a:lnTo>
                    <a:pt x="169265" y="77558"/>
                  </a:lnTo>
                  <a:lnTo>
                    <a:pt x="167741" y="77558"/>
                  </a:lnTo>
                  <a:lnTo>
                    <a:pt x="167741" y="69938"/>
                  </a:lnTo>
                  <a:lnTo>
                    <a:pt x="169265" y="68414"/>
                  </a:lnTo>
                  <a:lnTo>
                    <a:pt x="169265" y="66890"/>
                  </a:lnTo>
                  <a:lnTo>
                    <a:pt x="170789" y="65366"/>
                  </a:lnTo>
                  <a:lnTo>
                    <a:pt x="172402" y="65366"/>
                  </a:lnTo>
                  <a:lnTo>
                    <a:pt x="172402" y="63842"/>
                  </a:lnTo>
                  <a:lnTo>
                    <a:pt x="175450" y="62318"/>
                  </a:lnTo>
                  <a:lnTo>
                    <a:pt x="178498" y="62318"/>
                  </a:lnTo>
                  <a:lnTo>
                    <a:pt x="181546" y="60794"/>
                  </a:lnTo>
                  <a:lnTo>
                    <a:pt x="198310" y="60794"/>
                  </a:lnTo>
                  <a:lnTo>
                    <a:pt x="198310" y="53174"/>
                  </a:lnTo>
                  <a:lnTo>
                    <a:pt x="175450" y="53174"/>
                  </a:lnTo>
                  <a:lnTo>
                    <a:pt x="167741" y="54698"/>
                  </a:lnTo>
                  <a:lnTo>
                    <a:pt x="163169" y="57746"/>
                  </a:lnTo>
                  <a:lnTo>
                    <a:pt x="158597" y="62318"/>
                  </a:lnTo>
                  <a:lnTo>
                    <a:pt x="155549" y="66890"/>
                  </a:lnTo>
                  <a:lnTo>
                    <a:pt x="155549" y="79082"/>
                  </a:lnTo>
                  <a:lnTo>
                    <a:pt x="157073" y="80606"/>
                  </a:lnTo>
                  <a:lnTo>
                    <a:pt x="157073" y="83654"/>
                  </a:lnTo>
                  <a:lnTo>
                    <a:pt x="160121" y="86702"/>
                  </a:lnTo>
                  <a:lnTo>
                    <a:pt x="163169" y="88226"/>
                  </a:lnTo>
                  <a:lnTo>
                    <a:pt x="164693" y="89750"/>
                  </a:lnTo>
                  <a:lnTo>
                    <a:pt x="167741" y="91274"/>
                  </a:lnTo>
                  <a:lnTo>
                    <a:pt x="169265" y="91274"/>
                  </a:lnTo>
                  <a:lnTo>
                    <a:pt x="173926" y="92798"/>
                  </a:lnTo>
                  <a:lnTo>
                    <a:pt x="181546" y="92798"/>
                  </a:lnTo>
                  <a:lnTo>
                    <a:pt x="184594" y="91274"/>
                  </a:lnTo>
                  <a:lnTo>
                    <a:pt x="189166" y="89750"/>
                  </a:lnTo>
                  <a:lnTo>
                    <a:pt x="192214" y="88226"/>
                  </a:lnTo>
                  <a:lnTo>
                    <a:pt x="195262" y="85178"/>
                  </a:lnTo>
                  <a:lnTo>
                    <a:pt x="199834" y="82130"/>
                  </a:lnTo>
                  <a:lnTo>
                    <a:pt x="199834" y="91274"/>
                  </a:lnTo>
                  <a:lnTo>
                    <a:pt x="210502" y="91274"/>
                  </a:lnTo>
                  <a:lnTo>
                    <a:pt x="210502" y="60794"/>
                  </a:lnTo>
                  <a:lnTo>
                    <a:pt x="210502" y="42506"/>
                  </a:lnTo>
                  <a:close/>
                </a:path>
                <a:path w="283844" h="120015">
                  <a:moveTo>
                    <a:pt x="283667" y="82550"/>
                  </a:moveTo>
                  <a:lnTo>
                    <a:pt x="263855" y="82550"/>
                  </a:lnTo>
                  <a:lnTo>
                    <a:pt x="263855" y="8890"/>
                  </a:lnTo>
                  <a:lnTo>
                    <a:pt x="263855" y="0"/>
                  </a:lnTo>
                  <a:lnTo>
                    <a:pt x="233273" y="0"/>
                  </a:lnTo>
                  <a:lnTo>
                    <a:pt x="233273" y="8890"/>
                  </a:lnTo>
                  <a:lnTo>
                    <a:pt x="253187" y="8890"/>
                  </a:lnTo>
                  <a:lnTo>
                    <a:pt x="253187" y="82550"/>
                  </a:lnTo>
                  <a:lnTo>
                    <a:pt x="231749" y="82550"/>
                  </a:lnTo>
                  <a:lnTo>
                    <a:pt x="231749" y="91440"/>
                  </a:lnTo>
                  <a:lnTo>
                    <a:pt x="283667" y="91440"/>
                  </a:lnTo>
                  <a:lnTo>
                    <a:pt x="283667" y="82550"/>
                  </a:lnTo>
                  <a:close/>
                </a:path>
              </a:pathLst>
            </a:custGeom>
            <a:solidFill>
              <a:srgbClr val="000000"/>
            </a:solidFill>
          </p:spPr>
          <p:txBody>
            <a:bodyPr wrap="square" lIns="0" tIns="0" rIns="0" bIns="0" rtlCol="0"/>
            <a:lstStyle/>
            <a:p>
              <a:endParaRPr sz="1154"/>
            </a:p>
          </p:txBody>
        </p:sp>
        <p:pic>
          <p:nvPicPr>
            <p:cNvPr id="174" name="object 174"/>
            <p:cNvPicPr/>
            <p:nvPr/>
          </p:nvPicPr>
          <p:blipFill>
            <a:blip r:embed="rId74" cstate="print"/>
            <a:stretch>
              <a:fillRect/>
            </a:stretch>
          </p:blipFill>
          <p:spPr>
            <a:xfrm>
              <a:off x="2341149" y="898302"/>
              <a:ext cx="198310" cy="68675"/>
            </a:xfrm>
            <a:prstGeom prst="rect">
              <a:avLst/>
            </a:prstGeom>
          </p:spPr>
        </p:pic>
        <p:sp>
          <p:nvSpPr>
            <p:cNvPr id="175" name="object 175"/>
            <p:cNvSpPr/>
            <p:nvPr/>
          </p:nvSpPr>
          <p:spPr>
            <a:xfrm>
              <a:off x="2569940" y="867822"/>
              <a:ext cx="36830" cy="125730"/>
            </a:xfrm>
            <a:custGeom>
              <a:avLst/>
              <a:gdLst/>
              <a:ahLst/>
              <a:cxnLst/>
              <a:rect l="l" t="t" r="r" b="b"/>
              <a:pathLst>
                <a:path w="36830" h="125730">
                  <a:moveTo>
                    <a:pt x="6191" y="125158"/>
                  </a:moveTo>
                  <a:lnTo>
                    <a:pt x="0" y="117538"/>
                  </a:lnTo>
                  <a:lnTo>
                    <a:pt x="5484" y="111546"/>
                  </a:lnTo>
                  <a:lnTo>
                    <a:pt x="10370" y="105108"/>
                  </a:lnTo>
                  <a:lnTo>
                    <a:pt x="24479" y="62579"/>
                  </a:lnTo>
                  <a:lnTo>
                    <a:pt x="23025" y="47950"/>
                  </a:lnTo>
                  <a:lnTo>
                    <a:pt x="18561" y="33920"/>
                  </a:lnTo>
                  <a:lnTo>
                    <a:pt x="10937" y="20480"/>
                  </a:lnTo>
                  <a:lnTo>
                    <a:pt x="0" y="7620"/>
                  </a:lnTo>
                  <a:lnTo>
                    <a:pt x="6191" y="0"/>
                  </a:lnTo>
                  <a:lnTo>
                    <a:pt x="19311" y="14265"/>
                  </a:lnTo>
                  <a:lnTo>
                    <a:pt x="28860" y="29539"/>
                  </a:lnTo>
                  <a:lnTo>
                    <a:pt x="34694" y="45688"/>
                  </a:lnTo>
                  <a:lnTo>
                    <a:pt x="36671" y="62579"/>
                  </a:lnTo>
                  <a:lnTo>
                    <a:pt x="36671" y="71723"/>
                  </a:lnTo>
                  <a:lnTo>
                    <a:pt x="35147" y="76295"/>
                  </a:lnTo>
                  <a:lnTo>
                    <a:pt x="33623" y="82391"/>
                  </a:lnTo>
                  <a:lnTo>
                    <a:pt x="32099" y="86963"/>
                  </a:lnTo>
                  <a:lnTo>
                    <a:pt x="30575" y="93059"/>
                  </a:lnTo>
                  <a:lnTo>
                    <a:pt x="27527" y="97631"/>
                  </a:lnTo>
                  <a:lnTo>
                    <a:pt x="24479" y="103727"/>
                  </a:lnTo>
                  <a:lnTo>
                    <a:pt x="21431" y="108394"/>
                  </a:lnTo>
                  <a:lnTo>
                    <a:pt x="16859" y="114490"/>
                  </a:lnTo>
                  <a:lnTo>
                    <a:pt x="6191" y="125158"/>
                  </a:lnTo>
                  <a:close/>
                </a:path>
              </a:pathLst>
            </a:custGeom>
            <a:solidFill>
              <a:srgbClr val="000000"/>
            </a:solidFill>
          </p:spPr>
          <p:txBody>
            <a:bodyPr wrap="square" lIns="0" tIns="0" rIns="0" bIns="0" rtlCol="0"/>
            <a:lstStyle/>
            <a:p>
              <a:endParaRPr sz="1154"/>
            </a:p>
          </p:txBody>
        </p:sp>
      </p:grpSp>
      <p:sp>
        <p:nvSpPr>
          <p:cNvPr id="176" name="object 176"/>
          <p:cNvSpPr/>
          <p:nvPr/>
        </p:nvSpPr>
        <p:spPr>
          <a:xfrm>
            <a:off x="1948763" y="3211267"/>
            <a:ext cx="35430" cy="60679"/>
          </a:xfrm>
          <a:custGeom>
            <a:avLst/>
            <a:gdLst/>
            <a:ahLst/>
            <a:cxnLst/>
            <a:rect l="l" t="t" r="r" b="b"/>
            <a:pathLst>
              <a:path w="55244" h="94614">
                <a:moveTo>
                  <a:pt x="24384" y="12192"/>
                </a:moveTo>
                <a:lnTo>
                  <a:pt x="10668" y="12192"/>
                </a:lnTo>
                <a:lnTo>
                  <a:pt x="13716" y="7620"/>
                </a:lnTo>
                <a:lnTo>
                  <a:pt x="16764" y="4572"/>
                </a:lnTo>
                <a:lnTo>
                  <a:pt x="21336" y="3048"/>
                </a:lnTo>
                <a:lnTo>
                  <a:pt x="24384" y="1524"/>
                </a:lnTo>
                <a:lnTo>
                  <a:pt x="28956" y="0"/>
                </a:lnTo>
                <a:lnTo>
                  <a:pt x="36671" y="0"/>
                </a:lnTo>
                <a:lnTo>
                  <a:pt x="45815" y="4572"/>
                </a:lnTo>
                <a:lnTo>
                  <a:pt x="47339" y="6096"/>
                </a:lnTo>
                <a:lnTo>
                  <a:pt x="48863" y="9144"/>
                </a:lnTo>
                <a:lnTo>
                  <a:pt x="50387" y="10668"/>
                </a:lnTo>
                <a:lnTo>
                  <a:pt x="25908" y="10668"/>
                </a:lnTo>
                <a:lnTo>
                  <a:pt x="24384" y="12192"/>
                </a:lnTo>
                <a:close/>
              </a:path>
              <a:path w="55244" h="94614">
                <a:moveTo>
                  <a:pt x="10668" y="94583"/>
                </a:moveTo>
                <a:lnTo>
                  <a:pt x="0" y="94583"/>
                </a:lnTo>
                <a:lnTo>
                  <a:pt x="0" y="1524"/>
                </a:lnTo>
                <a:lnTo>
                  <a:pt x="9144" y="1524"/>
                </a:lnTo>
                <a:lnTo>
                  <a:pt x="10668" y="12192"/>
                </a:lnTo>
                <a:lnTo>
                  <a:pt x="22860" y="12192"/>
                </a:lnTo>
                <a:lnTo>
                  <a:pt x="15240" y="19812"/>
                </a:lnTo>
                <a:lnTo>
                  <a:pt x="12192" y="21336"/>
                </a:lnTo>
                <a:lnTo>
                  <a:pt x="10668" y="24384"/>
                </a:lnTo>
                <a:lnTo>
                  <a:pt x="10668" y="56388"/>
                </a:lnTo>
                <a:lnTo>
                  <a:pt x="12192" y="56388"/>
                </a:lnTo>
                <a:lnTo>
                  <a:pt x="15240" y="57912"/>
                </a:lnTo>
                <a:lnTo>
                  <a:pt x="19812" y="57912"/>
                </a:lnTo>
                <a:lnTo>
                  <a:pt x="21336" y="59436"/>
                </a:lnTo>
                <a:lnTo>
                  <a:pt x="45815" y="59436"/>
                </a:lnTo>
                <a:lnTo>
                  <a:pt x="42767" y="62579"/>
                </a:lnTo>
                <a:lnTo>
                  <a:pt x="36671" y="65627"/>
                </a:lnTo>
                <a:lnTo>
                  <a:pt x="32099" y="67151"/>
                </a:lnTo>
                <a:lnTo>
                  <a:pt x="10668" y="67151"/>
                </a:lnTo>
                <a:lnTo>
                  <a:pt x="10668" y="94583"/>
                </a:lnTo>
                <a:close/>
              </a:path>
              <a:path w="55244" h="94614">
                <a:moveTo>
                  <a:pt x="45815" y="59436"/>
                </a:moveTo>
                <a:lnTo>
                  <a:pt x="30480" y="59436"/>
                </a:lnTo>
                <a:lnTo>
                  <a:pt x="35147" y="56388"/>
                </a:lnTo>
                <a:lnTo>
                  <a:pt x="38195" y="53340"/>
                </a:lnTo>
                <a:lnTo>
                  <a:pt x="41243" y="48768"/>
                </a:lnTo>
                <a:lnTo>
                  <a:pt x="44291" y="42672"/>
                </a:lnTo>
                <a:lnTo>
                  <a:pt x="44291" y="30480"/>
                </a:lnTo>
                <a:lnTo>
                  <a:pt x="42767" y="27432"/>
                </a:lnTo>
                <a:lnTo>
                  <a:pt x="42767" y="21336"/>
                </a:lnTo>
                <a:lnTo>
                  <a:pt x="41243" y="19812"/>
                </a:lnTo>
                <a:lnTo>
                  <a:pt x="41243" y="16764"/>
                </a:lnTo>
                <a:lnTo>
                  <a:pt x="35147" y="10668"/>
                </a:lnTo>
                <a:lnTo>
                  <a:pt x="50387" y="10668"/>
                </a:lnTo>
                <a:lnTo>
                  <a:pt x="51911" y="12192"/>
                </a:lnTo>
                <a:lnTo>
                  <a:pt x="53435" y="15240"/>
                </a:lnTo>
                <a:lnTo>
                  <a:pt x="53435" y="19812"/>
                </a:lnTo>
                <a:lnTo>
                  <a:pt x="54959" y="24384"/>
                </a:lnTo>
                <a:lnTo>
                  <a:pt x="54959" y="44196"/>
                </a:lnTo>
                <a:lnTo>
                  <a:pt x="51911" y="53340"/>
                </a:lnTo>
                <a:lnTo>
                  <a:pt x="45815" y="59436"/>
                </a:lnTo>
                <a:close/>
              </a:path>
              <a:path w="55244" h="94614">
                <a:moveTo>
                  <a:pt x="27432" y="68675"/>
                </a:moveTo>
                <a:lnTo>
                  <a:pt x="19812" y="68675"/>
                </a:lnTo>
                <a:lnTo>
                  <a:pt x="16764" y="67151"/>
                </a:lnTo>
                <a:lnTo>
                  <a:pt x="32099" y="67151"/>
                </a:lnTo>
                <a:lnTo>
                  <a:pt x="27432" y="68675"/>
                </a:lnTo>
                <a:close/>
              </a:path>
            </a:pathLst>
          </a:custGeom>
          <a:solidFill>
            <a:srgbClr val="000000"/>
          </a:solidFill>
        </p:spPr>
        <p:txBody>
          <a:bodyPr wrap="square" lIns="0" tIns="0" rIns="0" bIns="0" rtlCol="0"/>
          <a:lstStyle/>
          <a:p>
            <a:endParaRPr sz="1154"/>
          </a:p>
        </p:txBody>
      </p:sp>
      <p:grpSp>
        <p:nvGrpSpPr>
          <p:cNvPr id="177" name="object 177"/>
          <p:cNvGrpSpPr/>
          <p:nvPr/>
        </p:nvGrpSpPr>
        <p:grpSpPr>
          <a:xfrm>
            <a:off x="3042642" y="3192636"/>
            <a:ext cx="432494" cy="166563"/>
            <a:chOff x="2801874" y="4978146"/>
            <a:chExt cx="674370" cy="259715"/>
          </a:xfrm>
        </p:grpSpPr>
        <p:sp>
          <p:nvSpPr>
            <p:cNvPr id="178" name="object 178"/>
            <p:cNvSpPr/>
            <p:nvPr/>
          </p:nvSpPr>
          <p:spPr>
            <a:xfrm>
              <a:off x="2853785" y="4988813"/>
              <a:ext cx="59690" cy="87630"/>
            </a:xfrm>
            <a:custGeom>
              <a:avLst/>
              <a:gdLst/>
              <a:ahLst/>
              <a:cxnLst/>
              <a:rect l="l" t="t" r="r" b="b"/>
              <a:pathLst>
                <a:path w="59689" h="87629">
                  <a:moveTo>
                    <a:pt x="33528" y="87058"/>
                  </a:moveTo>
                  <a:lnTo>
                    <a:pt x="24384" y="87058"/>
                  </a:lnTo>
                  <a:lnTo>
                    <a:pt x="21336" y="85534"/>
                  </a:lnTo>
                  <a:lnTo>
                    <a:pt x="16764" y="84010"/>
                  </a:lnTo>
                  <a:lnTo>
                    <a:pt x="10668" y="80962"/>
                  </a:lnTo>
                  <a:lnTo>
                    <a:pt x="7620" y="77819"/>
                  </a:lnTo>
                  <a:lnTo>
                    <a:pt x="6096" y="74771"/>
                  </a:lnTo>
                  <a:lnTo>
                    <a:pt x="3048" y="70199"/>
                  </a:lnTo>
                  <a:lnTo>
                    <a:pt x="3048" y="65627"/>
                  </a:lnTo>
                  <a:lnTo>
                    <a:pt x="1524" y="61055"/>
                  </a:lnTo>
                  <a:lnTo>
                    <a:pt x="0" y="54959"/>
                  </a:lnTo>
                  <a:lnTo>
                    <a:pt x="0" y="44291"/>
                  </a:lnTo>
                  <a:lnTo>
                    <a:pt x="1524" y="41243"/>
                  </a:lnTo>
                  <a:lnTo>
                    <a:pt x="1524" y="32099"/>
                  </a:lnTo>
                  <a:lnTo>
                    <a:pt x="3048" y="29051"/>
                  </a:lnTo>
                  <a:lnTo>
                    <a:pt x="4572" y="24479"/>
                  </a:lnTo>
                  <a:lnTo>
                    <a:pt x="7620" y="18383"/>
                  </a:lnTo>
                  <a:lnTo>
                    <a:pt x="9144" y="15240"/>
                  </a:lnTo>
                  <a:lnTo>
                    <a:pt x="12192" y="12192"/>
                  </a:lnTo>
                  <a:lnTo>
                    <a:pt x="13716" y="9144"/>
                  </a:lnTo>
                  <a:lnTo>
                    <a:pt x="18288" y="7620"/>
                  </a:lnTo>
                  <a:lnTo>
                    <a:pt x="21336" y="4572"/>
                  </a:lnTo>
                  <a:lnTo>
                    <a:pt x="24384" y="3048"/>
                  </a:lnTo>
                  <a:lnTo>
                    <a:pt x="28956" y="1524"/>
                  </a:lnTo>
                  <a:lnTo>
                    <a:pt x="33528" y="1524"/>
                  </a:lnTo>
                  <a:lnTo>
                    <a:pt x="38100" y="0"/>
                  </a:lnTo>
                  <a:lnTo>
                    <a:pt x="53340" y="0"/>
                  </a:lnTo>
                  <a:lnTo>
                    <a:pt x="53340" y="10668"/>
                  </a:lnTo>
                  <a:lnTo>
                    <a:pt x="33528" y="10668"/>
                  </a:lnTo>
                  <a:lnTo>
                    <a:pt x="30480" y="12192"/>
                  </a:lnTo>
                  <a:lnTo>
                    <a:pt x="25908" y="13716"/>
                  </a:lnTo>
                  <a:lnTo>
                    <a:pt x="22860" y="15240"/>
                  </a:lnTo>
                  <a:lnTo>
                    <a:pt x="21336" y="16859"/>
                  </a:lnTo>
                  <a:lnTo>
                    <a:pt x="18288" y="19907"/>
                  </a:lnTo>
                  <a:lnTo>
                    <a:pt x="12192" y="32099"/>
                  </a:lnTo>
                  <a:lnTo>
                    <a:pt x="12192" y="38195"/>
                  </a:lnTo>
                  <a:lnTo>
                    <a:pt x="50292" y="38195"/>
                  </a:lnTo>
                  <a:lnTo>
                    <a:pt x="53340" y="39719"/>
                  </a:lnTo>
                  <a:lnTo>
                    <a:pt x="54864" y="42767"/>
                  </a:lnTo>
                  <a:lnTo>
                    <a:pt x="24384" y="42767"/>
                  </a:lnTo>
                  <a:lnTo>
                    <a:pt x="22860" y="44291"/>
                  </a:lnTo>
                  <a:lnTo>
                    <a:pt x="19812" y="44291"/>
                  </a:lnTo>
                  <a:lnTo>
                    <a:pt x="18288" y="45815"/>
                  </a:lnTo>
                  <a:lnTo>
                    <a:pt x="16764" y="45815"/>
                  </a:lnTo>
                  <a:lnTo>
                    <a:pt x="15240" y="47339"/>
                  </a:lnTo>
                  <a:lnTo>
                    <a:pt x="13716" y="47339"/>
                  </a:lnTo>
                  <a:lnTo>
                    <a:pt x="12192" y="48863"/>
                  </a:lnTo>
                  <a:lnTo>
                    <a:pt x="12192" y="58007"/>
                  </a:lnTo>
                  <a:lnTo>
                    <a:pt x="13716" y="62579"/>
                  </a:lnTo>
                  <a:lnTo>
                    <a:pt x="13716" y="65627"/>
                  </a:lnTo>
                  <a:lnTo>
                    <a:pt x="16764" y="71723"/>
                  </a:lnTo>
                  <a:lnTo>
                    <a:pt x="19812" y="74771"/>
                  </a:lnTo>
                  <a:lnTo>
                    <a:pt x="22860" y="76295"/>
                  </a:lnTo>
                  <a:lnTo>
                    <a:pt x="24384" y="76295"/>
                  </a:lnTo>
                  <a:lnTo>
                    <a:pt x="27432" y="77819"/>
                  </a:lnTo>
                  <a:lnTo>
                    <a:pt x="52578" y="77819"/>
                  </a:lnTo>
                  <a:lnTo>
                    <a:pt x="51816" y="79343"/>
                  </a:lnTo>
                  <a:lnTo>
                    <a:pt x="48768" y="80962"/>
                  </a:lnTo>
                  <a:lnTo>
                    <a:pt x="45720" y="82486"/>
                  </a:lnTo>
                  <a:lnTo>
                    <a:pt x="41148" y="84010"/>
                  </a:lnTo>
                  <a:lnTo>
                    <a:pt x="38100" y="85534"/>
                  </a:lnTo>
                  <a:lnTo>
                    <a:pt x="33528" y="87058"/>
                  </a:lnTo>
                  <a:close/>
                </a:path>
                <a:path w="59689" h="87629">
                  <a:moveTo>
                    <a:pt x="50292" y="38195"/>
                  </a:moveTo>
                  <a:lnTo>
                    <a:pt x="12192" y="38195"/>
                  </a:lnTo>
                  <a:lnTo>
                    <a:pt x="18288" y="35147"/>
                  </a:lnTo>
                  <a:lnTo>
                    <a:pt x="21336" y="35147"/>
                  </a:lnTo>
                  <a:lnTo>
                    <a:pt x="25908" y="33623"/>
                  </a:lnTo>
                  <a:lnTo>
                    <a:pt x="41148" y="33623"/>
                  </a:lnTo>
                  <a:lnTo>
                    <a:pt x="50292" y="38195"/>
                  </a:lnTo>
                  <a:close/>
                </a:path>
                <a:path w="59689" h="87629">
                  <a:moveTo>
                    <a:pt x="52578" y="77819"/>
                  </a:moveTo>
                  <a:lnTo>
                    <a:pt x="35052" y="77819"/>
                  </a:lnTo>
                  <a:lnTo>
                    <a:pt x="36576" y="76295"/>
                  </a:lnTo>
                  <a:lnTo>
                    <a:pt x="39624" y="74771"/>
                  </a:lnTo>
                  <a:lnTo>
                    <a:pt x="41148" y="74771"/>
                  </a:lnTo>
                  <a:lnTo>
                    <a:pt x="44196" y="71723"/>
                  </a:lnTo>
                  <a:lnTo>
                    <a:pt x="45720" y="68675"/>
                  </a:lnTo>
                  <a:lnTo>
                    <a:pt x="45720" y="67151"/>
                  </a:lnTo>
                  <a:lnTo>
                    <a:pt x="47244" y="64103"/>
                  </a:lnTo>
                  <a:lnTo>
                    <a:pt x="47244" y="54959"/>
                  </a:lnTo>
                  <a:lnTo>
                    <a:pt x="45720" y="51911"/>
                  </a:lnTo>
                  <a:lnTo>
                    <a:pt x="45720" y="50387"/>
                  </a:lnTo>
                  <a:lnTo>
                    <a:pt x="44196" y="48863"/>
                  </a:lnTo>
                  <a:lnTo>
                    <a:pt x="44196" y="47339"/>
                  </a:lnTo>
                  <a:lnTo>
                    <a:pt x="41148" y="44291"/>
                  </a:lnTo>
                  <a:lnTo>
                    <a:pt x="38100" y="44291"/>
                  </a:lnTo>
                  <a:lnTo>
                    <a:pt x="36576" y="42767"/>
                  </a:lnTo>
                  <a:lnTo>
                    <a:pt x="54864" y="42767"/>
                  </a:lnTo>
                  <a:lnTo>
                    <a:pt x="59436" y="51911"/>
                  </a:lnTo>
                  <a:lnTo>
                    <a:pt x="59436" y="62579"/>
                  </a:lnTo>
                  <a:lnTo>
                    <a:pt x="57912" y="65627"/>
                  </a:lnTo>
                  <a:lnTo>
                    <a:pt x="56388" y="70199"/>
                  </a:lnTo>
                  <a:lnTo>
                    <a:pt x="56388" y="73247"/>
                  </a:lnTo>
                  <a:lnTo>
                    <a:pt x="53340" y="76295"/>
                  </a:lnTo>
                  <a:lnTo>
                    <a:pt x="52578" y="77819"/>
                  </a:lnTo>
                  <a:close/>
                </a:path>
              </a:pathLst>
            </a:custGeom>
            <a:solidFill>
              <a:srgbClr val="008700"/>
            </a:solidFill>
          </p:spPr>
          <p:txBody>
            <a:bodyPr wrap="square" lIns="0" tIns="0" rIns="0" bIns="0" rtlCol="0"/>
            <a:lstStyle/>
            <a:p>
              <a:endParaRPr sz="1154"/>
            </a:p>
          </p:txBody>
        </p:sp>
        <p:sp>
          <p:nvSpPr>
            <p:cNvPr id="179" name="object 179"/>
            <p:cNvSpPr/>
            <p:nvPr/>
          </p:nvSpPr>
          <p:spPr>
            <a:xfrm>
              <a:off x="2936164" y="4978146"/>
              <a:ext cx="111760" cy="123825"/>
            </a:xfrm>
            <a:custGeom>
              <a:avLst/>
              <a:gdLst/>
              <a:ahLst/>
              <a:cxnLst/>
              <a:rect l="l" t="t" r="r" b="b"/>
              <a:pathLst>
                <a:path w="111760" h="123825">
                  <a:moveTo>
                    <a:pt x="38100" y="61061"/>
                  </a:moveTo>
                  <a:lnTo>
                    <a:pt x="36131" y="44450"/>
                  </a:lnTo>
                  <a:lnTo>
                    <a:pt x="30289" y="28816"/>
                  </a:lnTo>
                  <a:lnTo>
                    <a:pt x="20751" y="14046"/>
                  </a:lnTo>
                  <a:lnTo>
                    <a:pt x="7620" y="0"/>
                  </a:lnTo>
                  <a:lnTo>
                    <a:pt x="0" y="6096"/>
                  </a:lnTo>
                  <a:lnTo>
                    <a:pt x="11125" y="18999"/>
                  </a:lnTo>
                  <a:lnTo>
                    <a:pt x="19240" y="32626"/>
                  </a:lnTo>
                  <a:lnTo>
                    <a:pt x="24218" y="47117"/>
                  </a:lnTo>
                  <a:lnTo>
                    <a:pt x="25908" y="62585"/>
                  </a:lnTo>
                  <a:lnTo>
                    <a:pt x="25603" y="69443"/>
                  </a:lnTo>
                  <a:lnTo>
                    <a:pt x="6311" y="110680"/>
                  </a:lnTo>
                  <a:lnTo>
                    <a:pt x="0" y="117538"/>
                  </a:lnTo>
                  <a:lnTo>
                    <a:pt x="7620" y="123634"/>
                  </a:lnTo>
                  <a:lnTo>
                    <a:pt x="18288" y="112966"/>
                  </a:lnTo>
                  <a:lnTo>
                    <a:pt x="21336" y="106870"/>
                  </a:lnTo>
                  <a:lnTo>
                    <a:pt x="25908" y="102298"/>
                  </a:lnTo>
                  <a:lnTo>
                    <a:pt x="28956" y="96202"/>
                  </a:lnTo>
                  <a:lnTo>
                    <a:pt x="30480" y="91630"/>
                  </a:lnTo>
                  <a:lnTo>
                    <a:pt x="33528" y="85445"/>
                  </a:lnTo>
                  <a:lnTo>
                    <a:pt x="36576" y="76301"/>
                  </a:lnTo>
                  <a:lnTo>
                    <a:pt x="36576" y="70205"/>
                  </a:lnTo>
                  <a:lnTo>
                    <a:pt x="38100" y="65633"/>
                  </a:lnTo>
                  <a:lnTo>
                    <a:pt x="38100" y="61061"/>
                  </a:lnTo>
                  <a:close/>
                </a:path>
                <a:path w="111760" h="123825">
                  <a:moveTo>
                    <a:pt x="111252" y="61061"/>
                  </a:moveTo>
                  <a:lnTo>
                    <a:pt x="109283" y="44450"/>
                  </a:lnTo>
                  <a:lnTo>
                    <a:pt x="103441" y="28816"/>
                  </a:lnTo>
                  <a:lnTo>
                    <a:pt x="93903" y="14046"/>
                  </a:lnTo>
                  <a:lnTo>
                    <a:pt x="80772" y="0"/>
                  </a:lnTo>
                  <a:lnTo>
                    <a:pt x="73152" y="6096"/>
                  </a:lnTo>
                  <a:lnTo>
                    <a:pt x="84277" y="18999"/>
                  </a:lnTo>
                  <a:lnTo>
                    <a:pt x="92392" y="32626"/>
                  </a:lnTo>
                  <a:lnTo>
                    <a:pt x="97370" y="47117"/>
                  </a:lnTo>
                  <a:lnTo>
                    <a:pt x="99060" y="62585"/>
                  </a:lnTo>
                  <a:lnTo>
                    <a:pt x="98755" y="69443"/>
                  </a:lnTo>
                  <a:lnTo>
                    <a:pt x="79463" y="110680"/>
                  </a:lnTo>
                  <a:lnTo>
                    <a:pt x="73152" y="117538"/>
                  </a:lnTo>
                  <a:lnTo>
                    <a:pt x="80772" y="123634"/>
                  </a:lnTo>
                  <a:lnTo>
                    <a:pt x="91440" y="112966"/>
                  </a:lnTo>
                  <a:lnTo>
                    <a:pt x="94488" y="106870"/>
                  </a:lnTo>
                  <a:lnTo>
                    <a:pt x="99060" y="102298"/>
                  </a:lnTo>
                  <a:lnTo>
                    <a:pt x="102108" y="96202"/>
                  </a:lnTo>
                  <a:lnTo>
                    <a:pt x="103632" y="91630"/>
                  </a:lnTo>
                  <a:lnTo>
                    <a:pt x="106680" y="85445"/>
                  </a:lnTo>
                  <a:lnTo>
                    <a:pt x="109728" y="76301"/>
                  </a:lnTo>
                  <a:lnTo>
                    <a:pt x="109728" y="70205"/>
                  </a:lnTo>
                  <a:lnTo>
                    <a:pt x="111252" y="65633"/>
                  </a:lnTo>
                  <a:lnTo>
                    <a:pt x="111252" y="61061"/>
                  </a:lnTo>
                  <a:close/>
                </a:path>
              </a:pathLst>
            </a:custGeom>
            <a:solidFill>
              <a:srgbClr val="000000"/>
            </a:solidFill>
          </p:spPr>
          <p:txBody>
            <a:bodyPr wrap="square" lIns="0" tIns="0" rIns="0" bIns="0" rtlCol="0"/>
            <a:lstStyle/>
            <a:p>
              <a:endParaRPr sz="1154"/>
            </a:p>
          </p:txBody>
        </p:sp>
        <p:sp>
          <p:nvSpPr>
            <p:cNvPr id="180" name="object 180"/>
            <p:cNvSpPr/>
            <p:nvPr/>
          </p:nvSpPr>
          <p:spPr>
            <a:xfrm>
              <a:off x="2801874" y="5144554"/>
              <a:ext cx="674370" cy="93345"/>
            </a:xfrm>
            <a:custGeom>
              <a:avLst/>
              <a:gdLst/>
              <a:ahLst/>
              <a:cxnLst/>
              <a:rect l="l" t="t" r="r" b="b"/>
              <a:pathLst>
                <a:path w="674370" h="93345">
                  <a:moveTo>
                    <a:pt x="15240" y="0"/>
                  </a:moveTo>
                  <a:lnTo>
                    <a:pt x="0" y="0"/>
                  </a:lnTo>
                  <a:lnTo>
                    <a:pt x="1524" y="30480"/>
                  </a:lnTo>
                  <a:lnTo>
                    <a:pt x="13716" y="30480"/>
                  </a:lnTo>
                  <a:lnTo>
                    <a:pt x="15240" y="0"/>
                  </a:lnTo>
                  <a:close/>
                </a:path>
                <a:path w="674370" h="93345">
                  <a:moveTo>
                    <a:pt x="111340" y="6096"/>
                  </a:moveTo>
                  <a:lnTo>
                    <a:pt x="50292" y="6096"/>
                  </a:lnTo>
                  <a:lnTo>
                    <a:pt x="50292" y="16764"/>
                  </a:lnTo>
                  <a:lnTo>
                    <a:pt x="74676" y="16764"/>
                  </a:lnTo>
                  <a:lnTo>
                    <a:pt x="74676" y="91528"/>
                  </a:lnTo>
                  <a:lnTo>
                    <a:pt x="86956" y="91528"/>
                  </a:lnTo>
                  <a:lnTo>
                    <a:pt x="86956" y="16764"/>
                  </a:lnTo>
                  <a:lnTo>
                    <a:pt x="111340" y="16764"/>
                  </a:lnTo>
                  <a:lnTo>
                    <a:pt x="111340" y="6096"/>
                  </a:lnTo>
                  <a:close/>
                </a:path>
                <a:path w="674370" h="93345">
                  <a:moveTo>
                    <a:pt x="190677" y="91528"/>
                  </a:moveTo>
                  <a:lnTo>
                    <a:pt x="184480" y="73240"/>
                  </a:lnTo>
                  <a:lnTo>
                    <a:pt x="180873" y="62572"/>
                  </a:lnTo>
                  <a:lnTo>
                    <a:pt x="167817" y="24079"/>
                  </a:lnTo>
                  <a:lnTo>
                    <a:pt x="167817" y="62572"/>
                  </a:lnTo>
                  <a:lnTo>
                    <a:pt x="138861" y="62572"/>
                  </a:lnTo>
                  <a:lnTo>
                    <a:pt x="154101" y="16764"/>
                  </a:lnTo>
                  <a:lnTo>
                    <a:pt x="167817" y="62572"/>
                  </a:lnTo>
                  <a:lnTo>
                    <a:pt x="167817" y="24079"/>
                  </a:lnTo>
                  <a:lnTo>
                    <a:pt x="165341" y="16764"/>
                  </a:lnTo>
                  <a:lnTo>
                    <a:pt x="161721" y="6096"/>
                  </a:lnTo>
                  <a:lnTo>
                    <a:pt x="146481" y="6096"/>
                  </a:lnTo>
                  <a:lnTo>
                    <a:pt x="117436" y="91528"/>
                  </a:lnTo>
                  <a:lnTo>
                    <a:pt x="129628" y="91528"/>
                  </a:lnTo>
                  <a:lnTo>
                    <a:pt x="135724" y="73240"/>
                  </a:lnTo>
                  <a:lnTo>
                    <a:pt x="170865" y="73240"/>
                  </a:lnTo>
                  <a:lnTo>
                    <a:pt x="176961" y="91528"/>
                  </a:lnTo>
                  <a:lnTo>
                    <a:pt x="190677" y="91528"/>
                  </a:lnTo>
                  <a:close/>
                </a:path>
                <a:path w="674370" h="93345">
                  <a:moveTo>
                    <a:pt x="262407" y="91528"/>
                  </a:moveTo>
                  <a:lnTo>
                    <a:pt x="233451" y="47244"/>
                  </a:lnTo>
                  <a:lnTo>
                    <a:pt x="260883" y="6096"/>
                  </a:lnTo>
                  <a:lnTo>
                    <a:pt x="247167" y="6096"/>
                  </a:lnTo>
                  <a:lnTo>
                    <a:pt x="227355" y="38100"/>
                  </a:lnTo>
                  <a:lnTo>
                    <a:pt x="207441" y="6096"/>
                  </a:lnTo>
                  <a:lnTo>
                    <a:pt x="193725" y="6096"/>
                  </a:lnTo>
                  <a:lnTo>
                    <a:pt x="219735" y="48768"/>
                  </a:lnTo>
                  <a:lnTo>
                    <a:pt x="192201" y="91528"/>
                  </a:lnTo>
                  <a:lnTo>
                    <a:pt x="205917" y="91528"/>
                  </a:lnTo>
                  <a:lnTo>
                    <a:pt x="227355" y="58000"/>
                  </a:lnTo>
                  <a:lnTo>
                    <a:pt x="247167" y="91528"/>
                  </a:lnTo>
                  <a:lnTo>
                    <a:pt x="262407" y="91528"/>
                  </a:lnTo>
                  <a:close/>
                </a:path>
                <a:path w="674370" h="93345">
                  <a:moveTo>
                    <a:pt x="334124" y="42672"/>
                  </a:moveTo>
                  <a:lnTo>
                    <a:pt x="331076" y="30480"/>
                  </a:lnTo>
                  <a:lnTo>
                    <a:pt x="328028" y="21336"/>
                  </a:lnTo>
                  <a:lnTo>
                    <a:pt x="324980" y="16764"/>
                  </a:lnTo>
                  <a:lnTo>
                    <a:pt x="324218" y="15240"/>
                  </a:lnTo>
                  <a:lnTo>
                    <a:pt x="323456" y="13716"/>
                  </a:lnTo>
                  <a:lnTo>
                    <a:pt x="321932" y="12700"/>
                  </a:lnTo>
                  <a:lnTo>
                    <a:pt x="321932" y="44196"/>
                  </a:lnTo>
                  <a:lnTo>
                    <a:pt x="321932" y="54952"/>
                  </a:lnTo>
                  <a:lnTo>
                    <a:pt x="320408" y="58000"/>
                  </a:lnTo>
                  <a:lnTo>
                    <a:pt x="320408" y="62572"/>
                  </a:lnTo>
                  <a:lnTo>
                    <a:pt x="318884" y="67144"/>
                  </a:lnTo>
                  <a:lnTo>
                    <a:pt x="318884" y="70192"/>
                  </a:lnTo>
                  <a:lnTo>
                    <a:pt x="315836" y="73240"/>
                  </a:lnTo>
                  <a:lnTo>
                    <a:pt x="312788" y="79336"/>
                  </a:lnTo>
                  <a:lnTo>
                    <a:pt x="309651" y="80860"/>
                  </a:lnTo>
                  <a:lnTo>
                    <a:pt x="306603" y="82384"/>
                  </a:lnTo>
                  <a:lnTo>
                    <a:pt x="292887" y="82384"/>
                  </a:lnTo>
                  <a:lnTo>
                    <a:pt x="291363" y="80860"/>
                  </a:lnTo>
                  <a:lnTo>
                    <a:pt x="288315" y="79336"/>
                  </a:lnTo>
                  <a:lnTo>
                    <a:pt x="285267" y="76288"/>
                  </a:lnTo>
                  <a:lnTo>
                    <a:pt x="282219" y="70192"/>
                  </a:lnTo>
                  <a:lnTo>
                    <a:pt x="282219" y="67144"/>
                  </a:lnTo>
                  <a:lnTo>
                    <a:pt x="280695" y="62572"/>
                  </a:lnTo>
                  <a:lnTo>
                    <a:pt x="279171" y="59524"/>
                  </a:lnTo>
                  <a:lnTo>
                    <a:pt x="279171" y="39624"/>
                  </a:lnTo>
                  <a:lnTo>
                    <a:pt x="280695" y="36576"/>
                  </a:lnTo>
                  <a:lnTo>
                    <a:pt x="282219" y="32004"/>
                  </a:lnTo>
                  <a:lnTo>
                    <a:pt x="282219" y="28956"/>
                  </a:lnTo>
                  <a:lnTo>
                    <a:pt x="285267" y="25908"/>
                  </a:lnTo>
                  <a:lnTo>
                    <a:pt x="288315" y="19812"/>
                  </a:lnTo>
                  <a:lnTo>
                    <a:pt x="291363" y="18288"/>
                  </a:lnTo>
                  <a:lnTo>
                    <a:pt x="292887" y="16764"/>
                  </a:lnTo>
                  <a:lnTo>
                    <a:pt x="297459" y="15240"/>
                  </a:lnTo>
                  <a:lnTo>
                    <a:pt x="303555" y="15240"/>
                  </a:lnTo>
                  <a:lnTo>
                    <a:pt x="308127" y="16764"/>
                  </a:lnTo>
                  <a:lnTo>
                    <a:pt x="309651" y="18288"/>
                  </a:lnTo>
                  <a:lnTo>
                    <a:pt x="312788" y="19812"/>
                  </a:lnTo>
                  <a:lnTo>
                    <a:pt x="314312" y="22860"/>
                  </a:lnTo>
                  <a:lnTo>
                    <a:pt x="317360" y="25908"/>
                  </a:lnTo>
                  <a:lnTo>
                    <a:pt x="318884" y="28956"/>
                  </a:lnTo>
                  <a:lnTo>
                    <a:pt x="318884" y="32004"/>
                  </a:lnTo>
                  <a:lnTo>
                    <a:pt x="320408" y="36576"/>
                  </a:lnTo>
                  <a:lnTo>
                    <a:pt x="320408" y="39624"/>
                  </a:lnTo>
                  <a:lnTo>
                    <a:pt x="321932" y="44196"/>
                  </a:lnTo>
                  <a:lnTo>
                    <a:pt x="321932" y="12700"/>
                  </a:lnTo>
                  <a:lnTo>
                    <a:pt x="318884" y="10668"/>
                  </a:lnTo>
                  <a:lnTo>
                    <a:pt x="315836" y="9144"/>
                  </a:lnTo>
                  <a:lnTo>
                    <a:pt x="311264" y="6096"/>
                  </a:lnTo>
                  <a:lnTo>
                    <a:pt x="292887" y="6096"/>
                  </a:lnTo>
                  <a:lnTo>
                    <a:pt x="288315" y="7620"/>
                  </a:lnTo>
                  <a:lnTo>
                    <a:pt x="283743" y="10668"/>
                  </a:lnTo>
                  <a:lnTo>
                    <a:pt x="280695" y="12192"/>
                  </a:lnTo>
                  <a:lnTo>
                    <a:pt x="277647" y="16764"/>
                  </a:lnTo>
                  <a:lnTo>
                    <a:pt x="274599" y="19812"/>
                  </a:lnTo>
                  <a:lnTo>
                    <a:pt x="271551" y="24384"/>
                  </a:lnTo>
                  <a:lnTo>
                    <a:pt x="270027" y="30480"/>
                  </a:lnTo>
                  <a:lnTo>
                    <a:pt x="268503" y="35052"/>
                  </a:lnTo>
                  <a:lnTo>
                    <a:pt x="266979" y="42672"/>
                  </a:lnTo>
                  <a:lnTo>
                    <a:pt x="266979" y="56476"/>
                  </a:lnTo>
                  <a:lnTo>
                    <a:pt x="270027" y="68668"/>
                  </a:lnTo>
                  <a:lnTo>
                    <a:pt x="270027" y="73240"/>
                  </a:lnTo>
                  <a:lnTo>
                    <a:pt x="276123" y="82384"/>
                  </a:lnTo>
                  <a:lnTo>
                    <a:pt x="277647" y="85432"/>
                  </a:lnTo>
                  <a:lnTo>
                    <a:pt x="280695" y="88480"/>
                  </a:lnTo>
                  <a:lnTo>
                    <a:pt x="294411" y="93052"/>
                  </a:lnTo>
                  <a:lnTo>
                    <a:pt x="303555" y="93052"/>
                  </a:lnTo>
                  <a:lnTo>
                    <a:pt x="317360" y="88480"/>
                  </a:lnTo>
                  <a:lnTo>
                    <a:pt x="323456" y="82384"/>
                  </a:lnTo>
                  <a:lnTo>
                    <a:pt x="326504" y="79336"/>
                  </a:lnTo>
                  <a:lnTo>
                    <a:pt x="329552" y="74764"/>
                  </a:lnTo>
                  <a:lnTo>
                    <a:pt x="334124" y="56476"/>
                  </a:lnTo>
                  <a:lnTo>
                    <a:pt x="334124" y="42672"/>
                  </a:lnTo>
                  <a:close/>
                </a:path>
                <a:path w="674370" h="93345">
                  <a:moveTo>
                    <a:pt x="402805" y="6096"/>
                  </a:moveTo>
                  <a:lnTo>
                    <a:pt x="392137" y="6096"/>
                  </a:lnTo>
                  <a:lnTo>
                    <a:pt x="392137" y="76288"/>
                  </a:lnTo>
                  <a:lnTo>
                    <a:pt x="382905" y="56476"/>
                  </a:lnTo>
                  <a:lnTo>
                    <a:pt x="360045" y="6096"/>
                  </a:lnTo>
                  <a:lnTo>
                    <a:pt x="344805" y="6096"/>
                  </a:lnTo>
                  <a:lnTo>
                    <a:pt x="344805" y="91528"/>
                  </a:lnTo>
                  <a:lnTo>
                    <a:pt x="355473" y="91528"/>
                  </a:lnTo>
                  <a:lnTo>
                    <a:pt x="355473" y="21336"/>
                  </a:lnTo>
                  <a:lnTo>
                    <a:pt x="387565" y="91528"/>
                  </a:lnTo>
                  <a:lnTo>
                    <a:pt x="402805" y="91528"/>
                  </a:lnTo>
                  <a:lnTo>
                    <a:pt x="402805" y="6096"/>
                  </a:lnTo>
                  <a:close/>
                </a:path>
                <a:path w="674370" h="93345">
                  <a:moveTo>
                    <a:pt x="480529" y="42672"/>
                  </a:moveTo>
                  <a:lnTo>
                    <a:pt x="477481" y="30480"/>
                  </a:lnTo>
                  <a:lnTo>
                    <a:pt x="474433" y="21336"/>
                  </a:lnTo>
                  <a:lnTo>
                    <a:pt x="471385" y="16764"/>
                  </a:lnTo>
                  <a:lnTo>
                    <a:pt x="470623" y="15240"/>
                  </a:lnTo>
                  <a:lnTo>
                    <a:pt x="469861" y="13716"/>
                  </a:lnTo>
                  <a:lnTo>
                    <a:pt x="468337" y="12700"/>
                  </a:lnTo>
                  <a:lnTo>
                    <a:pt x="468337" y="39624"/>
                  </a:lnTo>
                  <a:lnTo>
                    <a:pt x="468337" y="54952"/>
                  </a:lnTo>
                  <a:lnTo>
                    <a:pt x="466813" y="58000"/>
                  </a:lnTo>
                  <a:lnTo>
                    <a:pt x="466813" y="62572"/>
                  </a:lnTo>
                  <a:lnTo>
                    <a:pt x="465289" y="67144"/>
                  </a:lnTo>
                  <a:lnTo>
                    <a:pt x="465289" y="70192"/>
                  </a:lnTo>
                  <a:lnTo>
                    <a:pt x="462241" y="73240"/>
                  </a:lnTo>
                  <a:lnTo>
                    <a:pt x="459193" y="79336"/>
                  </a:lnTo>
                  <a:lnTo>
                    <a:pt x="453097" y="82384"/>
                  </a:lnTo>
                  <a:lnTo>
                    <a:pt x="439381" y="82384"/>
                  </a:lnTo>
                  <a:lnTo>
                    <a:pt x="437857" y="80860"/>
                  </a:lnTo>
                  <a:lnTo>
                    <a:pt x="434809" y="79336"/>
                  </a:lnTo>
                  <a:lnTo>
                    <a:pt x="433285" y="76288"/>
                  </a:lnTo>
                  <a:lnTo>
                    <a:pt x="430237" y="73240"/>
                  </a:lnTo>
                  <a:lnTo>
                    <a:pt x="428713" y="70192"/>
                  </a:lnTo>
                  <a:lnTo>
                    <a:pt x="428713" y="67144"/>
                  </a:lnTo>
                  <a:lnTo>
                    <a:pt x="427189" y="62572"/>
                  </a:lnTo>
                  <a:lnTo>
                    <a:pt x="427189" y="59524"/>
                  </a:lnTo>
                  <a:lnTo>
                    <a:pt x="425665" y="54952"/>
                  </a:lnTo>
                  <a:lnTo>
                    <a:pt x="425665" y="44196"/>
                  </a:lnTo>
                  <a:lnTo>
                    <a:pt x="427189" y="39624"/>
                  </a:lnTo>
                  <a:lnTo>
                    <a:pt x="427189" y="36576"/>
                  </a:lnTo>
                  <a:lnTo>
                    <a:pt x="428713" y="32004"/>
                  </a:lnTo>
                  <a:lnTo>
                    <a:pt x="428713" y="28956"/>
                  </a:lnTo>
                  <a:lnTo>
                    <a:pt x="431761" y="25908"/>
                  </a:lnTo>
                  <a:lnTo>
                    <a:pt x="434809" y="19812"/>
                  </a:lnTo>
                  <a:lnTo>
                    <a:pt x="443953" y="15240"/>
                  </a:lnTo>
                  <a:lnTo>
                    <a:pt x="450049" y="15240"/>
                  </a:lnTo>
                  <a:lnTo>
                    <a:pt x="454621" y="16764"/>
                  </a:lnTo>
                  <a:lnTo>
                    <a:pt x="456145" y="18288"/>
                  </a:lnTo>
                  <a:lnTo>
                    <a:pt x="459193" y="19812"/>
                  </a:lnTo>
                  <a:lnTo>
                    <a:pt x="460717" y="22860"/>
                  </a:lnTo>
                  <a:lnTo>
                    <a:pt x="463765" y="25908"/>
                  </a:lnTo>
                  <a:lnTo>
                    <a:pt x="466813" y="32004"/>
                  </a:lnTo>
                  <a:lnTo>
                    <a:pt x="466813" y="36576"/>
                  </a:lnTo>
                  <a:lnTo>
                    <a:pt x="468337" y="39624"/>
                  </a:lnTo>
                  <a:lnTo>
                    <a:pt x="468337" y="12700"/>
                  </a:lnTo>
                  <a:lnTo>
                    <a:pt x="465289" y="10668"/>
                  </a:lnTo>
                  <a:lnTo>
                    <a:pt x="462241" y="9144"/>
                  </a:lnTo>
                  <a:lnTo>
                    <a:pt x="457669" y="6096"/>
                  </a:lnTo>
                  <a:lnTo>
                    <a:pt x="439381" y="6096"/>
                  </a:lnTo>
                  <a:lnTo>
                    <a:pt x="434809" y="7620"/>
                  </a:lnTo>
                  <a:lnTo>
                    <a:pt x="430237" y="10668"/>
                  </a:lnTo>
                  <a:lnTo>
                    <a:pt x="427189" y="12192"/>
                  </a:lnTo>
                  <a:lnTo>
                    <a:pt x="424141" y="16764"/>
                  </a:lnTo>
                  <a:lnTo>
                    <a:pt x="421093" y="19812"/>
                  </a:lnTo>
                  <a:lnTo>
                    <a:pt x="418045" y="24384"/>
                  </a:lnTo>
                  <a:lnTo>
                    <a:pt x="416521" y="30480"/>
                  </a:lnTo>
                  <a:lnTo>
                    <a:pt x="414997" y="35052"/>
                  </a:lnTo>
                  <a:lnTo>
                    <a:pt x="413473" y="42672"/>
                  </a:lnTo>
                  <a:lnTo>
                    <a:pt x="413473" y="56476"/>
                  </a:lnTo>
                  <a:lnTo>
                    <a:pt x="416521" y="68668"/>
                  </a:lnTo>
                  <a:lnTo>
                    <a:pt x="416521" y="73240"/>
                  </a:lnTo>
                  <a:lnTo>
                    <a:pt x="422617" y="82384"/>
                  </a:lnTo>
                  <a:lnTo>
                    <a:pt x="424141" y="85432"/>
                  </a:lnTo>
                  <a:lnTo>
                    <a:pt x="428713" y="88480"/>
                  </a:lnTo>
                  <a:lnTo>
                    <a:pt x="431761" y="90004"/>
                  </a:lnTo>
                  <a:lnTo>
                    <a:pt x="440905" y="93052"/>
                  </a:lnTo>
                  <a:lnTo>
                    <a:pt x="451573" y="93052"/>
                  </a:lnTo>
                  <a:lnTo>
                    <a:pt x="454621" y="91528"/>
                  </a:lnTo>
                  <a:lnTo>
                    <a:pt x="463765" y="88480"/>
                  </a:lnTo>
                  <a:lnTo>
                    <a:pt x="469861" y="82384"/>
                  </a:lnTo>
                  <a:lnTo>
                    <a:pt x="472909" y="79336"/>
                  </a:lnTo>
                  <a:lnTo>
                    <a:pt x="475957" y="74764"/>
                  </a:lnTo>
                  <a:lnTo>
                    <a:pt x="480529" y="56476"/>
                  </a:lnTo>
                  <a:lnTo>
                    <a:pt x="480529" y="42672"/>
                  </a:lnTo>
                  <a:close/>
                </a:path>
                <a:path w="674370" h="93345">
                  <a:moveTo>
                    <a:pt x="553770" y="91528"/>
                  </a:moveTo>
                  <a:lnTo>
                    <a:pt x="549198" y="6096"/>
                  </a:lnTo>
                  <a:lnTo>
                    <a:pt x="535482" y="6096"/>
                  </a:lnTo>
                  <a:lnTo>
                    <a:pt x="523290" y="38100"/>
                  </a:lnTo>
                  <a:lnTo>
                    <a:pt x="520242" y="50380"/>
                  </a:lnTo>
                  <a:lnTo>
                    <a:pt x="515670" y="38100"/>
                  </a:lnTo>
                  <a:lnTo>
                    <a:pt x="505002" y="6096"/>
                  </a:lnTo>
                  <a:lnTo>
                    <a:pt x="491286" y="6096"/>
                  </a:lnTo>
                  <a:lnTo>
                    <a:pt x="486625" y="91528"/>
                  </a:lnTo>
                  <a:lnTo>
                    <a:pt x="497382" y="91528"/>
                  </a:lnTo>
                  <a:lnTo>
                    <a:pt x="498906" y="39624"/>
                  </a:lnTo>
                  <a:lnTo>
                    <a:pt x="498906" y="18288"/>
                  </a:lnTo>
                  <a:lnTo>
                    <a:pt x="503478" y="32004"/>
                  </a:lnTo>
                  <a:lnTo>
                    <a:pt x="515670" y="64096"/>
                  </a:lnTo>
                  <a:lnTo>
                    <a:pt x="523290" y="64096"/>
                  </a:lnTo>
                  <a:lnTo>
                    <a:pt x="535482" y="30480"/>
                  </a:lnTo>
                  <a:lnTo>
                    <a:pt x="540054" y="18288"/>
                  </a:lnTo>
                  <a:lnTo>
                    <a:pt x="540054" y="38100"/>
                  </a:lnTo>
                  <a:lnTo>
                    <a:pt x="541578" y="91528"/>
                  </a:lnTo>
                  <a:lnTo>
                    <a:pt x="553770" y="91528"/>
                  </a:lnTo>
                  <a:close/>
                </a:path>
                <a:path w="674370" h="93345">
                  <a:moveTo>
                    <a:pt x="630072" y="6096"/>
                  </a:moveTo>
                  <a:lnTo>
                    <a:pt x="616356" y="6096"/>
                  </a:lnTo>
                  <a:lnTo>
                    <a:pt x="599592" y="39712"/>
                  </a:lnTo>
                  <a:lnTo>
                    <a:pt x="593496" y="50380"/>
                  </a:lnTo>
                  <a:lnTo>
                    <a:pt x="587298" y="38188"/>
                  </a:lnTo>
                  <a:lnTo>
                    <a:pt x="570534" y="6096"/>
                  </a:lnTo>
                  <a:lnTo>
                    <a:pt x="556818" y="6096"/>
                  </a:lnTo>
                  <a:lnTo>
                    <a:pt x="587298" y="61048"/>
                  </a:lnTo>
                  <a:lnTo>
                    <a:pt x="587298" y="91630"/>
                  </a:lnTo>
                  <a:lnTo>
                    <a:pt x="599592" y="91630"/>
                  </a:lnTo>
                  <a:lnTo>
                    <a:pt x="599592" y="61048"/>
                  </a:lnTo>
                  <a:lnTo>
                    <a:pt x="630072" y="6096"/>
                  </a:lnTo>
                  <a:close/>
                </a:path>
                <a:path w="674370" h="93345">
                  <a:moveTo>
                    <a:pt x="674357" y="0"/>
                  </a:moveTo>
                  <a:lnTo>
                    <a:pt x="659028" y="0"/>
                  </a:lnTo>
                  <a:lnTo>
                    <a:pt x="660552" y="30480"/>
                  </a:lnTo>
                  <a:lnTo>
                    <a:pt x="672833" y="30480"/>
                  </a:lnTo>
                  <a:lnTo>
                    <a:pt x="674357" y="0"/>
                  </a:lnTo>
                  <a:close/>
                </a:path>
              </a:pathLst>
            </a:custGeom>
            <a:solidFill>
              <a:srgbClr val="BA2121"/>
            </a:solidFill>
          </p:spPr>
          <p:txBody>
            <a:bodyPr wrap="square" lIns="0" tIns="0" rIns="0" bIns="0" rtlCol="0"/>
            <a:lstStyle/>
            <a:p>
              <a:endParaRPr sz="1154"/>
            </a:p>
          </p:txBody>
        </p:sp>
      </p:grpSp>
      <p:sp>
        <p:nvSpPr>
          <p:cNvPr id="181" name="object 181"/>
          <p:cNvSpPr/>
          <p:nvPr/>
        </p:nvSpPr>
        <p:spPr>
          <a:xfrm>
            <a:off x="3506348" y="3296426"/>
            <a:ext cx="69639" cy="79413"/>
          </a:xfrm>
          <a:custGeom>
            <a:avLst/>
            <a:gdLst/>
            <a:ahLst/>
            <a:cxnLst/>
            <a:rect l="l" t="t" r="r" b="b"/>
            <a:pathLst>
              <a:path w="108585" h="123825">
                <a:moveTo>
                  <a:pt x="32105" y="2984"/>
                </a:moveTo>
                <a:lnTo>
                  <a:pt x="0" y="2984"/>
                </a:lnTo>
                <a:lnTo>
                  <a:pt x="0" y="11874"/>
                </a:lnTo>
                <a:lnTo>
                  <a:pt x="21336" y="11874"/>
                </a:lnTo>
                <a:lnTo>
                  <a:pt x="21336" y="114744"/>
                </a:lnTo>
                <a:lnTo>
                  <a:pt x="0" y="114744"/>
                </a:lnTo>
                <a:lnTo>
                  <a:pt x="0" y="123634"/>
                </a:lnTo>
                <a:lnTo>
                  <a:pt x="32105" y="123634"/>
                </a:lnTo>
                <a:lnTo>
                  <a:pt x="32105" y="114744"/>
                </a:lnTo>
                <a:lnTo>
                  <a:pt x="32105" y="11874"/>
                </a:lnTo>
                <a:lnTo>
                  <a:pt x="32105" y="2984"/>
                </a:lnTo>
                <a:close/>
              </a:path>
              <a:path w="108585" h="123825">
                <a:moveTo>
                  <a:pt x="108394" y="61048"/>
                </a:moveTo>
                <a:lnTo>
                  <a:pt x="106413" y="44399"/>
                </a:lnTo>
                <a:lnTo>
                  <a:pt x="100584" y="28778"/>
                </a:lnTo>
                <a:lnTo>
                  <a:pt x="91033" y="14020"/>
                </a:lnTo>
                <a:lnTo>
                  <a:pt x="77914" y="0"/>
                </a:lnTo>
                <a:lnTo>
                  <a:pt x="71818" y="6096"/>
                </a:lnTo>
                <a:lnTo>
                  <a:pt x="82702" y="18973"/>
                </a:lnTo>
                <a:lnTo>
                  <a:pt x="90297" y="32588"/>
                </a:lnTo>
                <a:lnTo>
                  <a:pt x="94754" y="47066"/>
                </a:lnTo>
                <a:lnTo>
                  <a:pt x="96202" y="62572"/>
                </a:lnTo>
                <a:lnTo>
                  <a:pt x="95897" y="69672"/>
                </a:lnTo>
                <a:lnTo>
                  <a:pt x="71818" y="117538"/>
                </a:lnTo>
                <a:lnTo>
                  <a:pt x="77914" y="123634"/>
                </a:lnTo>
                <a:lnTo>
                  <a:pt x="84010" y="119062"/>
                </a:lnTo>
                <a:lnTo>
                  <a:pt x="88582" y="112864"/>
                </a:lnTo>
                <a:lnTo>
                  <a:pt x="93154" y="108292"/>
                </a:lnTo>
                <a:lnTo>
                  <a:pt x="99250" y="96100"/>
                </a:lnTo>
                <a:lnTo>
                  <a:pt x="102298" y="91528"/>
                </a:lnTo>
                <a:lnTo>
                  <a:pt x="103822" y="86956"/>
                </a:lnTo>
                <a:lnTo>
                  <a:pt x="105346" y="80860"/>
                </a:lnTo>
                <a:lnTo>
                  <a:pt x="108394" y="71716"/>
                </a:lnTo>
                <a:lnTo>
                  <a:pt x="108394" y="61048"/>
                </a:lnTo>
                <a:close/>
              </a:path>
            </a:pathLst>
          </a:custGeom>
          <a:solidFill>
            <a:srgbClr val="000000"/>
          </a:solidFill>
        </p:spPr>
        <p:txBody>
          <a:bodyPr wrap="square" lIns="0" tIns="0" rIns="0" bIns="0" rtlCol="0"/>
          <a:lstStyle/>
          <a:p>
            <a:endParaRPr sz="1154"/>
          </a:p>
        </p:txBody>
      </p:sp>
      <p:grpSp>
        <p:nvGrpSpPr>
          <p:cNvPr id="182" name="object 182"/>
          <p:cNvGrpSpPr/>
          <p:nvPr/>
        </p:nvGrpSpPr>
        <p:grpSpPr>
          <a:xfrm>
            <a:off x="1948763" y="3192636"/>
            <a:ext cx="1067795" cy="599463"/>
            <a:chOff x="1096232" y="4978146"/>
            <a:chExt cx="1664970" cy="934719"/>
          </a:xfrm>
        </p:grpSpPr>
        <p:sp>
          <p:nvSpPr>
            <p:cNvPr id="183" name="object 183"/>
            <p:cNvSpPr/>
            <p:nvPr/>
          </p:nvSpPr>
          <p:spPr>
            <a:xfrm>
              <a:off x="1096232" y="5332285"/>
              <a:ext cx="55244" cy="93345"/>
            </a:xfrm>
            <a:custGeom>
              <a:avLst/>
              <a:gdLst/>
              <a:ahLst/>
              <a:cxnLst/>
              <a:rect l="l" t="t" r="r" b="b"/>
              <a:pathLst>
                <a:path w="55244" h="93345">
                  <a:moveTo>
                    <a:pt x="22860" y="12192"/>
                  </a:moveTo>
                  <a:lnTo>
                    <a:pt x="10668" y="12192"/>
                  </a:lnTo>
                  <a:lnTo>
                    <a:pt x="13716" y="7620"/>
                  </a:lnTo>
                  <a:lnTo>
                    <a:pt x="16764" y="4572"/>
                  </a:lnTo>
                  <a:lnTo>
                    <a:pt x="21336" y="3048"/>
                  </a:lnTo>
                  <a:lnTo>
                    <a:pt x="24384" y="0"/>
                  </a:lnTo>
                  <a:lnTo>
                    <a:pt x="39719" y="0"/>
                  </a:lnTo>
                  <a:lnTo>
                    <a:pt x="45815" y="3048"/>
                  </a:lnTo>
                  <a:lnTo>
                    <a:pt x="48863" y="9144"/>
                  </a:lnTo>
                  <a:lnTo>
                    <a:pt x="27432" y="9144"/>
                  </a:lnTo>
                  <a:lnTo>
                    <a:pt x="25908" y="10668"/>
                  </a:lnTo>
                  <a:lnTo>
                    <a:pt x="24384" y="10668"/>
                  </a:lnTo>
                  <a:lnTo>
                    <a:pt x="22860" y="12192"/>
                  </a:lnTo>
                  <a:close/>
                </a:path>
                <a:path w="55244" h="93345">
                  <a:moveTo>
                    <a:pt x="10668" y="93059"/>
                  </a:moveTo>
                  <a:lnTo>
                    <a:pt x="0" y="93059"/>
                  </a:lnTo>
                  <a:lnTo>
                    <a:pt x="0" y="1524"/>
                  </a:lnTo>
                  <a:lnTo>
                    <a:pt x="9144" y="1524"/>
                  </a:lnTo>
                  <a:lnTo>
                    <a:pt x="10668" y="12192"/>
                  </a:lnTo>
                  <a:lnTo>
                    <a:pt x="21336" y="12192"/>
                  </a:lnTo>
                  <a:lnTo>
                    <a:pt x="10668" y="22860"/>
                  </a:lnTo>
                  <a:lnTo>
                    <a:pt x="10668" y="54959"/>
                  </a:lnTo>
                  <a:lnTo>
                    <a:pt x="12192" y="56483"/>
                  </a:lnTo>
                  <a:lnTo>
                    <a:pt x="16764" y="56483"/>
                  </a:lnTo>
                  <a:lnTo>
                    <a:pt x="19812" y="58007"/>
                  </a:lnTo>
                  <a:lnTo>
                    <a:pt x="45815" y="58007"/>
                  </a:lnTo>
                  <a:lnTo>
                    <a:pt x="39719" y="64103"/>
                  </a:lnTo>
                  <a:lnTo>
                    <a:pt x="36671" y="65627"/>
                  </a:lnTo>
                  <a:lnTo>
                    <a:pt x="10668" y="65627"/>
                  </a:lnTo>
                  <a:lnTo>
                    <a:pt x="10668" y="93059"/>
                  </a:lnTo>
                  <a:close/>
                </a:path>
                <a:path w="55244" h="93345">
                  <a:moveTo>
                    <a:pt x="45815" y="58007"/>
                  </a:moveTo>
                  <a:lnTo>
                    <a:pt x="30480" y="58007"/>
                  </a:lnTo>
                  <a:lnTo>
                    <a:pt x="35147" y="56483"/>
                  </a:lnTo>
                  <a:lnTo>
                    <a:pt x="38195" y="51911"/>
                  </a:lnTo>
                  <a:lnTo>
                    <a:pt x="41243" y="47244"/>
                  </a:lnTo>
                  <a:lnTo>
                    <a:pt x="44291" y="41148"/>
                  </a:lnTo>
                  <a:lnTo>
                    <a:pt x="44291" y="28956"/>
                  </a:lnTo>
                  <a:lnTo>
                    <a:pt x="42767" y="25908"/>
                  </a:lnTo>
                  <a:lnTo>
                    <a:pt x="42767" y="21336"/>
                  </a:lnTo>
                  <a:lnTo>
                    <a:pt x="41243" y="18288"/>
                  </a:lnTo>
                  <a:lnTo>
                    <a:pt x="41243" y="16764"/>
                  </a:lnTo>
                  <a:lnTo>
                    <a:pt x="39719" y="13716"/>
                  </a:lnTo>
                  <a:lnTo>
                    <a:pt x="36671" y="10668"/>
                  </a:lnTo>
                  <a:lnTo>
                    <a:pt x="35147" y="10668"/>
                  </a:lnTo>
                  <a:lnTo>
                    <a:pt x="32099" y="9144"/>
                  </a:lnTo>
                  <a:lnTo>
                    <a:pt x="48863" y="9144"/>
                  </a:lnTo>
                  <a:lnTo>
                    <a:pt x="51911" y="12192"/>
                  </a:lnTo>
                  <a:lnTo>
                    <a:pt x="53435" y="15240"/>
                  </a:lnTo>
                  <a:lnTo>
                    <a:pt x="53435" y="18288"/>
                  </a:lnTo>
                  <a:lnTo>
                    <a:pt x="54959" y="22860"/>
                  </a:lnTo>
                  <a:lnTo>
                    <a:pt x="54959" y="42672"/>
                  </a:lnTo>
                  <a:lnTo>
                    <a:pt x="53435" y="47244"/>
                  </a:lnTo>
                  <a:lnTo>
                    <a:pt x="51911" y="51911"/>
                  </a:lnTo>
                  <a:lnTo>
                    <a:pt x="45815" y="58007"/>
                  </a:lnTo>
                  <a:close/>
                </a:path>
                <a:path w="55244" h="93345">
                  <a:moveTo>
                    <a:pt x="32099" y="67151"/>
                  </a:moveTo>
                  <a:lnTo>
                    <a:pt x="15240" y="67151"/>
                  </a:lnTo>
                  <a:lnTo>
                    <a:pt x="12192" y="65627"/>
                  </a:lnTo>
                  <a:lnTo>
                    <a:pt x="36671" y="65627"/>
                  </a:lnTo>
                  <a:lnTo>
                    <a:pt x="32099" y="67151"/>
                  </a:lnTo>
                  <a:close/>
                </a:path>
              </a:pathLst>
            </a:custGeom>
            <a:solidFill>
              <a:srgbClr val="000000"/>
            </a:solidFill>
          </p:spPr>
          <p:txBody>
            <a:bodyPr wrap="square" lIns="0" tIns="0" rIns="0" bIns="0" rtlCol="0"/>
            <a:lstStyle/>
            <a:p>
              <a:endParaRPr sz="1154"/>
            </a:p>
          </p:txBody>
        </p:sp>
        <p:pic>
          <p:nvPicPr>
            <p:cNvPr id="184" name="object 184"/>
            <p:cNvPicPr/>
            <p:nvPr/>
          </p:nvPicPr>
          <p:blipFill>
            <a:blip r:embed="rId75" cstate="print"/>
            <a:stretch>
              <a:fillRect/>
            </a:stretch>
          </p:blipFill>
          <p:spPr>
            <a:xfrm>
              <a:off x="1097756" y="4978146"/>
              <a:ext cx="1662874" cy="934212"/>
            </a:xfrm>
            <a:prstGeom prst="rect">
              <a:avLst/>
            </a:prstGeom>
          </p:spPr>
        </p:pic>
      </p:grpSp>
      <p:pic>
        <p:nvPicPr>
          <p:cNvPr id="185" name="object 185"/>
          <p:cNvPicPr/>
          <p:nvPr/>
        </p:nvPicPr>
        <p:blipFill>
          <a:blip r:embed="rId76" cstate="print"/>
          <a:stretch>
            <a:fillRect/>
          </a:stretch>
        </p:blipFill>
        <p:spPr>
          <a:xfrm>
            <a:off x="3073919" y="3403079"/>
            <a:ext cx="87109" cy="59742"/>
          </a:xfrm>
          <a:prstGeom prst="rect">
            <a:avLst/>
          </a:prstGeom>
        </p:spPr>
      </p:pic>
      <p:sp>
        <p:nvSpPr>
          <p:cNvPr id="186" name="object 186"/>
          <p:cNvSpPr/>
          <p:nvPr/>
        </p:nvSpPr>
        <p:spPr>
          <a:xfrm>
            <a:off x="3214842" y="3403083"/>
            <a:ext cx="400321" cy="76562"/>
          </a:xfrm>
          <a:custGeom>
            <a:avLst/>
            <a:gdLst/>
            <a:ahLst/>
            <a:cxnLst/>
            <a:rect l="l" t="t" r="r" b="b"/>
            <a:pathLst>
              <a:path w="624204" h="119379">
                <a:moveTo>
                  <a:pt x="61061" y="6184"/>
                </a:moveTo>
                <a:lnTo>
                  <a:pt x="0" y="6184"/>
                </a:lnTo>
                <a:lnTo>
                  <a:pt x="0" y="16852"/>
                </a:lnTo>
                <a:lnTo>
                  <a:pt x="24384" y="16852"/>
                </a:lnTo>
                <a:lnTo>
                  <a:pt x="24384" y="91630"/>
                </a:lnTo>
                <a:lnTo>
                  <a:pt x="36677" y="91630"/>
                </a:lnTo>
                <a:lnTo>
                  <a:pt x="36677" y="16852"/>
                </a:lnTo>
                <a:lnTo>
                  <a:pt x="61061" y="16852"/>
                </a:lnTo>
                <a:lnTo>
                  <a:pt x="61061" y="6184"/>
                </a:lnTo>
                <a:close/>
              </a:path>
              <a:path w="624204" h="119379">
                <a:moveTo>
                  <a:pt x="129628" y="39712"/>
                </a:moveTo>
                <a:lnTo>
                  <a:pt x="128104" y="38188"/>
                </a:lnTo>
                <a:lnTo>
                  <a:pt x="126580" y="35140"/>
                </a:lnTo>
                <a:lnTo>
                  <a:pt x="125056" y="32092"/>
                </a:lnTo>
                <a:lnTo>
                  <a:pt x="123532" y="30568"/>
                </a:lnTo>
                <a:lnTo>
                  <a:pt x="117436" y="27520"/>
                </a:lnTo>
                <a:lnTo>
                  <a:pt x="114388" y="27520"/>
                </a:lnTo>
                <a:lnTo>
                  <a:pt x="111340" y="25996"/>
                </a:lnTo>
                <a:lnTo>
                  <a:pt x="93052" y="25996"/>
                </a:lnTo>
                <a:lnTo>
                  <a:pt x="91528" y="27520"/>
                </a:lnTo>
                <a:lnTo>
                  <a:pt x="88480" y="27520"/>
                </a:lnTo>
                <a:lnTo>
                  <a:pt x="85432" y="29044"/>
                </a:lnTo>
                <a:lnTo>
                  <a:pt x="82384" y="29044"/>
                </a:lnTo>
                <a:lnTo>
                  <a:pt x="80860" y="30568"/>
                </a:lnTo>
                <a:lnTo>
                  <a:pt x="80860" y="39712"/>
                </a:lnTo>
                <a:lnTo>
                  <a:pt x="85432" y="38188"/>
                </a:lnTo>
                <a:lnTo>
                  <a:pt x="88480" y="38188"/>
                </a:lnTo>
                <a:lnTo>
                  <a:pt x="93052" y="36664"/>
                </a:lnTo>
                <a:lnTo>
                  <a:pt x="96100" y="35140"/>
                </a:lnTo>
                <a:lnTo>
                  <a:pt x="108292" y="35140"/>
                </a:lnTo>
                <a:lnTo>
                  <a:pt x="112864" y="36664"/>
                </a:lnTo>
                <a:lnTo>
                  <a:pt x="117436" y="41236"/>
                </a:lnTo>
                <a:lnTo>
                  <a:pt x="118960" y="44284"/>
                </a:lnTo>
                <a:lnTo>
                  <a:pt x="118960" y="53428"/>
                </a:lnTo>
                <a:lnTo>
                  <a:pt x="118960" y="62572"/>
                </a:lnTo>
                <a:lnTo>
                  <a:pt x="118960" y="74764"/>
                </a:lnTo>
                <a:lnTo>
                  <a:pt x="114388" y="77914"/>
                </a:lnTo>
                <a:lnTo>
                  <a:pt x="111340" y="79438"/>
                </a:lnTo>
                <a:lnTo>
                  <a:pt x="108292" y="82486"/>
                </a:lnTo>
                <a:lnTo>
                  <a:pt x="103720" y="84010"/>
                </a:lnTo>
                <a:lnTo>
                  <a:pt x="93052" y="84010"/>
                </a:lnTo>
                <a:lnTo>
                  <a:pt x="88480" y="79438"/>
                </a:lnTo>
                <a:lnTo>
                  <a:pt x="88480" y="70192"/>
                </a:lnTo>
                <a:lnTo>
                  <a:pt x="90004" y="68668"/>
                </a:lnTo>
                <a:lnTo>
                  <a:pt x="90004" y="67144"/>
                </a:lnTo>
                <a:lnTo>
                  <a:pt x="93052" y="64096"/>
                </a:lnTo>
                <a:lnTo>
                  <a:pt x="96100" y="64096"/>
                </a:lnTo>
                <a:lnTo>
                  <a:pt x="99148" y="62572"/>
                </a:lnTo>
                <a:lnTo>
                  <a:pt x="118960" y="62572"/>
                </a:lnTo>
                <a:lnTo>
                  <a:pt x="118960" y="53428"/>
                </a:lnTo>
                <a:lnTo>
                  <a:pt x="94576" y="53428"/>
                </a:lnTo>
                <a:lnTo>
                  <a:pt x="82384" y="59524"/>
                </a:lnTo>
                <a:lnTo>
                  <a:pt x="77812" y="62572"/>
                </a:lnTo>
                <a:lnTo>
                  <a:pt x="76288" y="68668"/>
                </a:lnTo>
                <a:lnTo>
                  <a:pt x="76288" y="82486"/>
                </a:lnTo>
                <a:lnTo>
                  <a:pt x="77812" y="84010"/>
                </a:lnTo>
                <a:lnTo>
                  <a:pt x="79336" y="87058"/>
                </a:lnTo>
                <a:lnTo>
                  <a:pt x="82384" y="90106"/>
                </a:lnTo>
                <a:lnTo>
                  <a:pt x="85432" y="91630"/>
                </a:lnTo>
                <a:lnTo>
                  <a:pt x="86956" y="91630"/>
                </a:lnTo>
                <a:lnTo>
                  <a:pt x="90004" y="93154"/>
                </a:lnTo>
                <a:lnTo>
                  <a:pt x="105244" y="93154"/>
                </a:lnTo>
                <a:lnTo>
                  <a:pt x="108292" y="91630"/>
                </a:lnTo>
                <a:lnTo>
                  <a:pt x="112864" y="90106"/>
                </a:lnTo>
                <a:lnTo>
                  <a:pt x="118960" y="84010"/>
                </a:lnTo>
                <a:lnTo>
                  <a:pt x="118960" y="91630"/>
                </a:lnTo>
                <a:lnTo>
                  <a:pt x="129628" y="91630"/>
                </a:lnTo>
                <a:lnTo>
                  <a:pt x="129628" y="62572"/>
                </a:lnTo>
                <a:lnTo>
                  <a:pt x="129628" y="39712"/>
                </a:lnTo>
                <a:close/>
              </a:path>
              <a:path w="624204" h="119379">
                <a:moveTo>
                  <a:pt x="208978" y="27520"/>
                </a:moveTo>
                <a:lnTo>
                  <a:pt x="195262" y="27520"/>
                </a:lnTo>
                <a:lnTo>
                  <a:pt x="178498" y="51904"/>
                </a:lnTo>
                <a:lnTo>
                  <a:pt x="160210" y="27520"/>
                </a:lnTo>
                <a:lnTo>
                  <a:pt x="146494" y="27520"/>
                </a:lnTo>
                <a:lnTo>
                  <a:pt x="170878" y="59524"/>
                </a:lnTo>
                <a:lnTo>
                  <a:pt x="144970" y="91630"/>
                </a:lnTo>
                <a:lnTo>
                  <a:pt x="160210" y="91630"/>
                </a:lnTo>
                <a:lnTo>
                  <a:pt x="176974" y="67144"/>
                </a:lnTo>
                <a:lnTo>
                  <a:pt x="195262" y="91630"/>
                </a:lnTo>
                <a:lnTo>
                  <a:pt x="208978" y="91630"/>
                </a:lnTo>
                <a:lnTo>
                  <a:pt x="184594" y="59524"/>
                </a:lnTo>
                <a:lnTo>
                  <a:pt x="208978" y="27520"/>
                </a:lnTo>
                <a:close/>
              </a:path>
              <a:path w="624204" h="119379">
                <a:moveTo>
                  <a:pt x="280708" y="48856"/>
                </a:moveTo>
                <a:lnTo>
                  <a:pt x="279184" y="44284"/>
                </a:lnTo>
                <a:lnTo>
                  <a:pt x="277660" y="41236"/>
                </a:lnTo>
                <a:lnTo>
                  <a:pt x="276136" y="36664"/>
                </a:lnTo>
                <a:lnTo>
                  <a:pt x="274612" y="35140"/>
                </a:lnTo>
                <a:lnTo>
                  <a:pt x="273088" y="33616"/>
                </a:lnTo>
                <a:lnTo>
                  <a:pt x="270040" y="32092"/>
                </a:lnTo>
                <a:lnTo>
                  <a:pt x="270040" y="54952"/>
                </a:lnTo>
                <a:lnTo>
                  <a:pt x="270040" y="62572"/>
                </a:lnTo>
                <a:lnTo>
                  <a:pt x="268516" y="65620"/>
                </a:lnTo>
                <a:lnTo>
                  <a:pt x="268516" y="68668"/>
                </a:lnTo>
                <a:lnTo>
                  <a:pt x="266992" y="71716"/>
                </a:lnTo>
                <a:lnTo>
                  <a:pt x="266992" y="74764"/>
                </a:lnTo>
                <a:lnTo>
                  <a:pt x="265468" y="76288"/>
                </a:lnTo>
                <a:lnTo>
                  <a:pt x="263944" y="79438"/>
                </a:lnTo>
                <a:lnTo>
                  <a:pt x="260896" y="80962"/>
                </a:lnTo>
                <a:lnTo>
                  <a:pt x="259372" y="82486"/>
                </a:lnTo>
                <a:lnTo>
                  <a:pt x="256324" y="84010"/>
                </a:lnTo>
                <a:lnTo>
                  <a:pt x="244132" y="84010"/>
                </a:lnTo>
                <a:lnTo>
                  <a:pt x="242608" y="82486"/>
                </a:lnTo>
                <a:lnTo>
                  <a:pt x="239560" y="80962"/>
                </a:lnTo>
                <a:lnTo>
                  <a:pt x="236512" y="77914"/>
                </a:lnTo>
                <a:lnTo>
                  <a:pt x="234988" y="76288"/>
                </a:lnTo>
                <a:lnTo>
                  <a:pt x="231940" y="70192"/>
                </a:lnTo>
                <a:lnTo>
                  <a:pt x="231940" y="50380"/>
                </a:lnTo>
                <a:lnTo>
                  <a:pt x="233464" y="47332"/>
                </a:lnTo>
                <a:lnTo>
                  <a:pt x="233464" y="44284"/>
                </a:lnTo>
                <a:lnTo>
                  <a:pt x="241084" y="36664"/>
                </a:lnTo>
                <a:lnTo>
                  <a:pt x="244132" y="36664"/>
                </a:lnTo>
                <a:lnTo>
                  <a:pt x="247180" y="35140"/>
                </a:lnTo>
                <a:lnTo>
                  <a:pt x="253276" y="35140"/>
                </a:lnTo>
                <a:lnTo>
                  <a:pt x="256324" y="36664"/>
                </a:lnTo>
                <a:lnTo>
                  <a:pt x="257848" y="36664"/>
                </a:lnTo>
                <a:lnTo>
                  <a:pt x="260896" y="38188"/>
                </a:lnTo>
                <a:lnTo>
                  <a:pt x="265468" y="42760"/>
                </a:lnTo>
                <a:lnTo>
                  <a:pt x="268516" y="48856"/>
                </a:lnTo>
                <a:lnTo>
                  <a:pt x="268516" y="51904"/>
                </a:lnTo>
                <a:lnTo>
                  <a:pt x="270040" y="54952"/>
                </a:lnTo>
                <a:lnTo>
                  <a:pt x="270040" y="32092"/>
                </a:lnTo>
                <a:lnTo>
                  <a:pt x="266992" y="29044"/>
                </a:lnTo>
                <a:lnTo>
                  <a:pt x="263944" y="27520"/>
                </a:lnTo>
                <a:lnTo>
                  <a:pt x="259372" y="25996"/>
                </a:lnTo>
                <a:lnTo>
                  <a:pt x="241084" y="25996"/>
                </a:lnTo>
                <a:lnTo>
                  <a:pt x="238036" y="27520"/>
                </a:lnTo>
                <a:lnTo>
                  <a:pt x="233464" y="30568"/>
                </a:lnTo>
                <a:lnTo>
                  <a:pt x="230416" y="32092"/>
                </a:lnTo>
                <a:lnTo>
                  <a:pt x="227368" y="35140"/>
                </a:lnTo>
                <a:lnTo>
                  <a:pt x="225844" y="38188"/>
                </a:lnTo>
                <a:lnTo>
                  <a:pt x="222796" y="41236"/>
                </a:lnTo>
                <a:lnTo>
                  <a:pt x="221170" y="45808"/>
                </a:lnTo>
                <a:lnTo>
                  <a:pt x="219646" y="50380"/>
                </a:lnTo>
                <a:lnTo>
                  <a:pt x="219646" y="70192"/>
                </a:lnTo>
                <a:lnTo>
                  <a:pt x="221170" y="74764"/>
                </a:lnTo>
                <a:lnTo>
                  <a:pt x="222796" y="77914"/>
                </a:lnTo>
                <a:lnTo>
                  <a:pt x="224320" y="82486"/>
                </a:lnTo>
                <a:lnTo>
                  <a:pt x="227368" y="85534"/>
                </a:lnTo>
                <a:lnTo>
                  <a:pt x="230416" y="87058"/>
                </a:lnTo>
                <a:lnTo>
                  <a:pt x="233464" y="90106"/>
                </a:lnTo>
                <a:lnTo>
                  <a:pt x="236512" y="91630"/>
                </a:lnTo>
                <a:lnTo>
                  <a:pt x="241084" y="93154"/>
                </a:lnTo>
                <a:lnTo>
                  <a:pt x="259372" y="93154"/>
                </a:lnTo>
                <a:lnTo>
                  <a:pt x="262420" y="91630"/>
                </a:lnTo>
                <a:lnTo>
                  <a:pt x="266992" y="88582"/>
                </a:lnTo>
                <a:lnTo>
                  <a:pt x="270040" y="87058"/>
                </a:lnTo>
                <a:lnTo>
                  <a:pt x="273088" y="84010"/>
                </a:lnTo>
                <a:lnTo>
                  <a:pt x="274612" y="80962"/>
                </a:lnTo>
                <a:lnTo>
                  <a:pt x="277660" y="77914"/>
                </a:lnTo>
                <a:lnTo>
                  <a:pt x="279184" y="73240"/>
                </a:lnTo>
                <a:lnTo>
                  <a:pt x="280708" y="68668"/>
                </a:lnTo>
                <a:lnTo>
                  <a:pt x="280708" y="48856"/>
                </a:lnTo>
                <a:close/>
              </a:path>
              <a:path w="624204" h="119379">
                <a:moveTo>
                  <a:pt x="349377" y="41236"/>
                </a:moveTo>
                <a:lnTo>
                  <a:pt x="347853" y="35140"/>
                </a:lnTo>
                <a:lnTo>
                  <a:pt x="344805" y="32092"/>
                </a:lnTo>
                <a:lnTo>
                  <a:pt x="341757" y="27520"/>
                </a:lnTo>
                <a:lnTo>
                  <a:pt x="335661" y="25996"/>
                </a:lnTo>
                <a:lnTo>
                  <a:pt x="321945" y="25996"/>
                </a:lnTo>
                <a:lnTo>
                  <a:pt x="320421" y="27520"/>
                </a:lnTo>
                <a:lnTo>
                  <a:pt x="318897" y="27520"/>
                </a:lnTo>
                <a:lnTo>
                  <a:pt x="315849" y="30568"/>
                </a:lnTo>
                <a:lnTo>
                  <a:pt x="312801" y="32092"/>
                </a:lnTo>
                <a:lnTo>
                  <a:pt x="309651" y="35140"/>
                </a:lnTo>
                <a:lnTo>
                  <a:pt x="308127" y="38188"/>
                </a:lnTo>
                <a:lnTo>
                  <a:pt x="306603" y="27520"/>
                </a:lnTo>
                <a:lnTo>
                  <a:pt x="297459" y="27520"/>
                </a:lnTo>
                <a:lnTo>
                  <a:pt x="297459" y="91630"/>
                </a:lnTo>
                <a:lnTo>
                  <a:pt x="308127" y="91630"/>
                </a:lnTo>
                <a:lnTo>
                  <a:pt x="308127" y="48856"/>
                </a:lnTo>
                <a:lnTo>
                  <a:pt x="320421" y="36664"/>
                </a:lnTo>
                <a:lnTo>
                  <a:pt x="323469" y="36664"/>
                </a:lnTo>
                <a:lnTo>
                  <a:pt x="324993" y="35140"/>
                </a:lnTo>
                <a:lnTo>
                  <a:pt x="331089" y="35140"/>
                </a:lnTo>
                <a:lnTo>
                  <a:pt x="334137" y="36664"/>
                </a:lnTo>
                <a:lnTo>
                  <a:pt x="335661" y="39712"/>
                </a:lnTo>
                <a:lnTo>
                  <a:pt x="337185" y="41236"/>
                </a:lnTo>
                <a:lnTo>
                  <a:pt x="338709" y="45808"/>
                </a:lnTo>
                <a:lnTo>
                  <a:pt x="338709" y="91630"/>
                </a:lnTo>
                <a:lnTo>
                  <a:pt x="349377" y="91630"/>
                </a:lnTo>
                <a:lnTo>
                  <a:pt x="349377" y="41236"/>
                </a:lnTo>
                <a:close/>
              </a:path>
              <a:path w="624204" h="119379">
                <a:moveTo>
                  <a:pt x="427202" y="48856"/>
                </a:moveTo>
                <a:lnTo>
                  <a:pt x="425678" y="44284"/>
                </a:lnTo>
                <a:lnTo>
                  <a:pt x="424154" y="41236"/>
                </a:lnTo>
                <a:lnTo>
                  <a:pt x="422630" y="36664"/>
                </a:lnTo>
                <a:lnTo>
                  <a:pt x="421106" y="35140"/>
                </a:lnTo>
                <a:lnTo>
                  <a:pt x="419582" y="33616"/>
                </a:lnTo>
                <a:lnTo>
                  <a:pt x="416534" y="32092"/>
                </a:lnTo>
                <a:lnTo>
                  <a:pt x="416534" y="54952"/>
                </a:lnTo>
                <a:lnTo>
                  <a:pt x="416534" y="62572"/>
                </a:lnTo>
                <a:lnTo>
                  <a:pt x="415010" y="65620"/>
                </a:lnTo>
                <a:lnTo>
                  <a:pt x="415010" y="68668"/>
                </a:lnTo>
                <a:lnTo>
                  <a:pt x="413486" y="71716"/>
                </a:lnTo>
                <a:lnTo>
                  <a:pt x="413486" y="74764"/>
                </a:lnTo>
                <a:lnTo>
                  <a:pt x="411962" y="76288"/>
                </a:lnTo>
                <a:lnTo>
                  <a:pt x="410438" y="79438"/>
                </a:lnTo>
                <a:lnTo>
                  <a:pt x="407390" y="80962"/>
                </a:lnTo>
                <a:lnTo>
                  <a:pt x="405866" y="82486"/>
                </a:lnTo>
                <a:lnTo>
                  <a:pt x="402818" y="84010"/>
                </a:lnTo>
                <a:lnTo>
                  <a:pt x="390525" y="84010"/>
                </a:lnTo>
                <a:lnTo>
                  <a:pt x="389001" y="82486"/>
                </a:lnTo>
                <a:lnTo>
                  <a:pt x="385953" y="80962"/>
                </a:lnTo>
                <a:lnTo>
                  <a:pt x="382905" y="77914"/>
                </a:lnTo>
                <a:lnTo>
                  <a:pt x="381381" y="76288"/>
                </a:lnTo>
                <a:lnTo>
                  <a:pt x="378333" y="70192"/>
                </a:lnTo>
                <a:lnTo>
                  <a:pt x="378333" y="50380"/>
                </a:lnTo>
                <a:lnTo>
                  <a:pt x="381381" y="44284"/>
                </a:lnTo>
                <a:lnTo>
                  <a:pt x="382905" y="42760"/>
                </a:lnTo>
                <a:lnTo>
                  <a:pt x="384429" y="39712"/>
                </a:lnTo>
                <a:lnTo>
                  <a:pt x="387477" y="36664"/>
                </a:lnTo>
                <a:lnTo>
                  <a:pt x="390525" y="36664"/>
                </a:lnTo>
                <a:lnTo>
                  <a:pt x="393573" y="35140"/>
                </a:lnTo>
                <a:lnTo>
                  <a:pt x="399669" y="35140"/>
                </a:lnTo>
                <a:lnTo>
                  <a:pt x="402818" y="36664"/>
                </a:lnTo>
                <a:lnTo>
                  <a:pt x="404342" y="36664"/>
                </a:lnTo>
                <a:lnTo>
                  <a:pt x="407390" y="38188"/>
                </a:lnTo>
                <a:lnTo>
                  <a:pt x="411962" y="42760"/>
                </a:lnTo>
                <a:lnTo>
                  <a:pt x="415010" y="48856"/>
                </a:lnTo>
                <a:lnTo>
                  <a:pt x="415010" y="51904"/>
                </a:lnTo>
                <a:lnTo>
                  <a:pt x="416534" y="54952"/>
                </a:lnTo>
                <a:lnTo>
                  <a:pt x="416534" y="32092"/>
                </a:lnTo>
                <a:lnTo>
                  <a:pt x="413486" y="29044"/>
                </a:lnTo>
                <a:lnTo>
                  <a:pt x="410438" y="27520"/>
                </a:lnTo>
                <a:lnTo>
                  <a:pt x="405866" y="25996"/>
                </a:lnTo>
                <a:lnTo>
                  <a:pt x="387477" y="25996"/>
                </a:lnTo>
                <a:lnTo>
                  <a:pt x="384429" y="27520"/>
                </a:lnTo>
                <a:lnTo>
                  <a:pt x="379857" y="30568"/>
                </a:lnTo>
                <a:lnTo>
                  <a:pt x="376809" y="32092"/>
                </a:lnTo>
                <a:lnTo>
                  <a:pt x="373761" y="35140"/>
                </a:lnTo>
                <a:lnTo>
                  <a:pt x="372237" y="38188"/>
                </a:lnTo>
                <a:lnTo>
                  <a:pt x="369189" y="41236"/>
                </a:lnTo>
                <a:lnTo>
                  <a:pt x="366141" y="50380"/>
                </a:lnTo>
                <a:lnTo>
                  <a:pt x="366141" y="70192"/>
                </a:lnTo>
                <a:lnTo>
                  <a:pt x="367665" y="74764"/>
                </a:lnTo>
                <a:lnTo>
                  <a:pt x="369189" y="77914"/>
                </a:lnTo>
                <a:lnTo>
                  <a:pt x="372237" y="82486"/>
                </a:lnTo>
                <a:lnTo>
                  <a:pt x="373761" y="85534"/>
                </a:lnTo>
                <a:lnTo>
                  <a:pt x="376809" y="87058"/>
                </a:lnTo>
                <a:lnTo>
                  <a:pt x="379857" y="90106"/>
                </a:lnTo>
                <a:lnTo>
                  <a:pt x="382905" y="91630"/>
                </a:lnTo>
                <a:lnTo>
                  <a:pt x="387477" y="93154"/>
                </a:lnTo>
                <a:lnTo>
                  <a:pt x="405866" y="93154"/>
                </a:lnTo>
                <a:lnTo>
                  <a:pt x="408914" y="91630"/>
                </a:lnTo>
                <a:lnTo>
                  <a:pt x="413486" y="88582"/>
                </a:lnTo>
                <a:lnTo>
                  <a:pt x="416534" y="87058"/>
                </a:lnTo>
                <a:lnTo>
                  <a:pt x="419582" y="84010"/>
                </a:lnTo>
                <a:lnTo>
                  <a:pt x="422630" y="80962"/>
                </a:lnTo>
                <a:lnTo>
                  <a:pt x="424154" y="77914"/>
                </a:lnTo>
                <a:lnTo>
                  <a:pt x="425678" y="73240"/>
                </a:lnTo>
                <a:lnTo>
                  <a:pt x="427202" y="68668"/>
                </a:lnTo>
                <a:lnTo>
                  <a:pt x="427202" y="48856"/>
                </a:lnTo>
                <a:close/>
              </a:path>
              <a:path w="624204" h="119379">
                <a:moveTo>
                  <a:pt x="500443" y="32092"/>
                </a:moveTo>
                <a:lnTo>
                  <a:pt x="497395" y="25996"/>
                </a:lnTo>
                <a:lnTo>
                  <a:pt x="483590" y="25996"/>
                </a:lnTo>
                <a:lnTo>
                  <a:pt x="482066" y="27520"/>
                </a:lnTo>
                <a:lnTo>
                  <a:pt x="480542" y="27520"/>
                </a:lnTo>
                <a:lnTo>
                  <a:pt x="480542" y="29044"/>
                </a:lnTo>
                <a:lnTo>
                  <a:pt x="475970" y="33616"/>
                </a:lnTo>
                <a:lnTo>
                  <a:pt x="475970" y="35140"/>
                </a:lnTo>
                <a:lnTo>
                  <a:pt x="474446" y="38188"/>
                </a:lnTo>
                <a:lnTo>
                  <a:pt x="472922" y="39712"/>
                </a:lnTo>
                <a:lnTo>
                  <a:pt x="472922" y="35140"/>
                </a:lnTo>
                <a:lnTo>
                  <a:pt x="472922" y="32092"/>
                </a:lnTo>
                <a:lnTo>
                  <a:pt x="471398" y="29044"/>
                </a:lnTo>
                <a:lnTo>
                  <a:pt x="468350" y="27520"/>
                </a:lnTo>
                <a:lnTo>
                  <a:pt x="466826" y="25996"/>
                </a:lnTo>
                <a:lnTo>
                  <a:pt x="459206" y="25996"/>
                </a:lnTo>
                <a:lnTo>
                  <a:pt x="457682" y="27520"/>
                </a:lnTo>
                <a:lnTo>
                  <a:pt x="456158" y="27520"/>
                </a:lnTo>
                <a:lnTo>
                  <a:pt x="453110" y="30568"/>
                </a:lnTo>
                <a:lnTo>
                  <a:pt x="451586" y="33616"/>
                </a:lnTo>
                <a:lnTo>
                  <a:pt x="450062" y="35140"/>
                </a:lnTo>
                <a:lnTo>
                  <a:pt x="450062" y="36664"/>
                </a:lnTo>
                <a:lnTo>
                  <a:pt x="448538" y="39712"/>
                </a:lnTo>
                <a:lnTo>
                  <a:pt x="448538" y="27520"/>
                </a:lnTo>
                <a:lnTo>
                  <a:pt x="439394" y="27520"/>
                </a:lnTo>
                <a:lnTo>
                  <a:pt x="439394" y="91630"/>
                </a:lnTo>
                <a:lnTo>
                  <a:pt x="450062" y="91630"/>
                </a:lnTo>
                <a:lnTo>
                  <a:pt x="450062" y="50380"/>
                </a:lnTo>
                <a:lnTo>
                  <a:pt x="451586" y="47332"/>
                </a:lnTo>
                <a:lnTo>
                  <a:pt x="451586" y="44284"/>
                </a:lnTo>
                <a:lnTo>
                  <a:pt x="454634" y="41236"/>
                </a:lnTo>
                <a:lnTo>
                  <a:pt x="454634" y="39712"/>
                </a:lnTo>
                <a:lnTo>
                  <a:pt x="459206" y="35140"/>
                </a:lnTo>
                <a:lnTo>
                  <a:pt x="462254" y="35140"/>
                </a:lnTo>
                <a:lnTo>
                  <a:pt x="463778" y="36664"/>
                </a:lnTo>
                <a:lnTo>
                  <a:pt x="463778" y="39712"/>
                </a:lnTo>
                <a:lnTo>
                  <a:pt x="465302" y="41236"/>
                </a:lnTo>
                <a:lnTo>
                  <a:pt x="465302" y="91630"/>
                </a:lnTo>
                <a:lnTo>
                  <a:pt x="474446" y="91630"/>
                </a:lnTo>
                <a:lnTo>
                  <a:pt x="474446" y="50380"/>
                </a:lnTo>
                <a:lnTo>
                  <a:pt x="475970" y="47332"/>
                </a:lnTo>
                <a:lnTo>
                  <a:pt x="477494" y="45808"/>
                </a:lnTo>
                <a:lnTo>
                  <a:pt x="479018" y="42760"/>
                </a:lnTo>
                <a:lnTo>
                  <a:pt x="480542" y="41236"/>
                </a:lnTo>
                <a:lnTo>
                  <a:pt x="480542" y="39712"/>
                </a:lnTo>
                <a:lnTo>
                  <a:pt x="482066" y="38188"/>
                </a:lnTo>
                <a:lnTo>
                  <a:pt x="482066" y="36664"/>
                </a:lnTo>
                <a:lnTo>
                  <a:pt x="483590" y="36664"/>
                </a:lnTo>
                <a:lnTo>
                  <a:pt x="485114" y="35140"/>
                </a:lnTo>
                <a:lnTo>
                  <a:pt x="488162" y="35140"/>
                </a:lnTo>
                <a:lnTo>
                  <a:pt x="488162" y="36664"/>
                </a:lnTo>
                <a:lnTo>
                  <a:pt x="489686" y="36664"/>
                </a:lnTo>
                <a:lnTo>
                  <a:pt x="489686" y="91630"/>
                </a:lnTo>
                <a:lnTo>
                  <a:pt x="500443" y="91630"/>
                </a:lnTo>
                <a:lnTo>
                  <a:pt x="500443" y="35140"/>
                </a:lnTo>
                <a:lnTo>
                  <a:pt x="500443" y="32092"/>
                </a:lnTo>
                <a:close/>
              </a:path>
              <a:path w="624204" h="119379">
                <a:moveTo>
                  <a:pt x="575119" y="27520"/>
                </a:moveTo>
                <a:lnTo>
                  <a:pt x="562927" y="27520"/>
                </a:lnTo>
                <a:lnTo>
                  <a:pt x="547687" y="70192"/>
                </a:lnTo>
                <a:lnTo>
                  <a:pt x="543115" y="80962"/>
                </a:lnTo>
                <a:lnTo>
                  <a:pt x="540067" y="70192"/>
                </a:lnTo>
                <a:lnTo>
                  <a:pt x="523303" y="27520"/>
                </a:lnTo>
                <a:lnTo>
                  <a:pt x="511111" y="27520"/>
                </a:lnTo>
                <a:lnTo>
                  <a:pt x="537019" y="91630"/>
                </a:lnTo>
                <a:lnTo>
                  <a:pt x="535495" y="96202"/>
                </a:lnTo>
                <a:lnTo>
                  <a:pt x="533971" y="97726"/>
                </a:lnTo>
                <a:lnTo>
                  <a:pt x="532447" y="100774"/>
                </a:lnTo>
                <a:lnTo>
                  <a:pt x="524827" y="108394"/>
                </a:lnTo>
                <a:lnTo>
                  <a:pt x="521779" y="108394"/>
                </a:lnTo>
                <a:lnTo>
                  <a:pt x="518731" y="109918"/>
                </a:lnTo>
                <a:lnTo>
                  <a:pt x="514159" y="109918"/>
                </a:lnTo>
                <a:lnTo>
                  <a:pt x="512635" y="108394"/>
                </a:lnTo>
                <a:lnTo>
                  <a:pt x="511111" y="108394"/>
                </a:lnTo>
                <a:lnTo>
                  <a:pt x="511111" y="119062"/>
                </a:lnTo>
                <a:lnTo>
                  <a:pt x="524827" y="119062"/>
                </a:lnTo>
                <a:lnTo>
                  <a:pt x="530923" y="116014"/>
                </a:lnTo>
                <a:lnTo>
                  <a:pt x="535495" y="114490"/>
                </a:lnTo>
                <a:lnTo>
                  <a:pt x="537019" y="111442"/>
                </a:lnTo>
                <a:lnTo>
                  <a:pt x="538543" y="109918"/>
                </a:lnTo>
                <a:lnTo>
                  <a:pt x="543115" y="105346"/>
                </a:lnTo>
                <a:lnTo>
                  <a:pt x="546163" y="100774"/>
                </a:lnTo>
                <a:lnTo>
                  <a:pt x="547687" y="96202"/>
                </a:lnTo>
                <a:lnTo>
                  <a:pt x="550735" y="91630"/>
                </a:lnTo>
                <a:lnTo>
                  <a:pt x="552259" y="85534"/>
                </a:lnTo>
                <a:lnTo>
                  <a:pt x="554062" y="80962"/>
                </a:lnTo>
                <a:lnTo>
                  <a:pt x="575119" y="27520"/>
                </a:lnTo>
                <a:close/>
              </a:path>
              <a:path w="624204" h="119379">
                <a:moveTo>
                  <a:pt x="623976" y="0"/>
                </a:moveTo>
                <a:lnTo>
                  <a:pt x="608749" y="0"/>
                </a:lnTo>
                <a:lnTo>
                  <a:pt x="610273" y="30568"/>
                </a:lnTo>
                <a:lnTo>
                  <a:pt x="622465" y="30568"/>
                </a:lnTo>
                <a:lnTo>
                  <a:pt x="623976" y="0"/>
                </a:lnTo>
                <a:close/>
              </a:path>
            </a:pathLst>
          </a:custGeom>
          <a:solidFill>
            <a:srgbClr val="BA2121"/>
          </a:solidFill>
        </p:spPr>
        <p:txBody>
          <a:bodyPr wrap="square" lIns="0" tIns="0" rIns="0" bIns="0" rtlCol="0"/>
          <a:lstStyle/>
          <a:p>
            <a:endParaRPr sz="1154"/>
          </a:p>
        </p:txBody>
      </p:sp>
      <p:sp>
        <p:nvSpPr>
          <p:cNvPr id="187" name="object 187"/>
          <p:cNvSpPr/>
          <p:nvPr/>
        </p:nvSpPr>
        <p:spPr>
          <a:xfrm>
            <a:off x="3646362" y="3400147"/>
            <a:ext cx="23620" cy="79413"/>
          </a:xfrm>
          <a:custGeom>
            <a:avLst/>
            <a:gdLst/>
            <a:ahLst/>
            <a:cxnLst/>
            <a:rect l="l" t="t" r="r" b="b"/>
            <a:pathLst>
              <a:path w="36829" h="123825">
                <a:moveTo>
                  <a:pt x="6096" y="123634"/>
                </a:moveTo>
                <a:lnTo>
                  <a:pt x="0" y="117538"/>
                </a:lnTo>
                <a:lnTo>
                  <a:pt x="6310" y="111561"/>
                </a:lnTo>
                <a:lnTo>
                  <a:pt x="11620" y="105155"/>
                </a:lnTo>
                <a:lnTo>
                  <a:pt x="25908" y="62579"/>
                </a:lnTo>
                <a:lnTo>
                  <a:pt x="24217" y="47123"/>
                </a:lnTo>
                <a:lnTo>
                  <a:pt x="19240" y="32658"/>
                </a:lnTo>
                <a:lnTo>
                  <a:pt x="11120" y="19033"/>
                </a:lnTo>
                <a:lnTo>
                  <a:pt x="0" y="6096"/>
                </a:lnTo>
                <a:lnTo>
                  <a:pt x="7620" y="0"/>
                </a:lnTo>
                <a:lnTo>
                  <a:pt x="20502" y="14254"/>
                </a:lnTo>
                <a:lnTo>
                  <a:pt x="29527" y="29384"/>
                </a:lnTo>
                <a:lnTo>
                  <a:pt x="34837" y="45085"/>
                </a:lnTo>
                <a:lnTo>
                  <a:pt x="36576" y="61055"/>
                </a:lnTo>
                <a:lnTo>
                  <a:pt x="36576" y="71723"/>
                </a:lnTo>
                <a:lnTo>
                  <a:pt x="35052" y="76295"/>
                </a:lnTo>
                <a:lnTo>
                  <a:pt x="35052" y="80867"/>
                </a:lnTo>
                <a:lnTo>
                  <a:pt x="33528" y="87058"/>
                </a:lnTo>
                <a:lnTo>
                  <a:pt x="30480" y="91630"/>
                </a:lnTo>
                <a:lnTo>
                  <a:pt x="28956" y="97726"/>
                </a:lnTo>
                <a:lnTo>
                  <a:pt x="25908" y="102298"/>
                </a:lnTo>
                <a:lnTo>
                  <a:pt x="21336" y="108394"/>
                </a:lnTo>
                <a:lnTo>
                  <a:pt x="18288" y="112966"/>
                </a:lnTo>
                <a:lnTo>
                  <a:pt x="12192" y="119062"/>
                </a:lnTo>
                <a:lnTo>
                  <a:pt x="6096" y="123634"/>
                </a:lnTo>
                <a:close/>
              </a:path>
            </a:pathLst>
          </a:custGeom>
          <a:solidFill>
            <a:srgbClr val="000000"/>
          </a:solidFill>
        </p:spPr>
        <p:txBody>
          <a:bodyPr wrap="square" lIns="0" tIns="0" rIns="0" bIns="0" rtlCol="0"/>
          <a:lstStyle/>
          <a:p>
            <a:endParaRPr sz="1154"/>
          </a:p>
        </p:txBody>
      </p:sp>
      <p:sp>
        <p:nvSpPr>
          <p:cNvPr id="188" name="object 188"/>
          <p:cNvSpPr/>
          <p:nvPr/>
        </p:nvSpPr>
        <p:spPr>
          <a:xfrm>
            <a:off x="1948763" y="3523480"/>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1524"/>
                </a:lnTo>
                <a:lnTo>
                  <a:pt x="28956" y="0"/>
                </a:lnTo>
                <a:lnTo>
                  <a:pt x="36671" y="0"/>
                </a:lnTo>
                <a:lnTo>
                  <a:pt x="45815" y="4572"/>
                </a:lnTo>
                <a:lnTo>
                  <a:pt x="47339" y="6096"/>
                </a:lnTo>
                <a:lnTo>
                  <a:pt x="48863" y="9144"/>
                </a:lnTo>
                <a:lnTo>
                  <a:pt x="50387" y="10668"/>
                </a:lnTo>
                <a:lnTo>
                  <a:pt x="24384" y="10668"/>
                </a:lnTo>
                <a:lnTo>
                  <a:pt x="22860" y="12192"/>
                </a:lnTo>
                <a:close/>
              </a:path>
              <a:path w="55244" h="93345">
                <a:moveTo>
                  <a:pt x="10668" y="93154"/>
                </a:moveTo>
                <a:lnTo>
                  <a:pt x="0" y="93154"/>
                </a:lnTo>
                <a:lnTo>
                  <a:pt x="0" y="1524"/>
                </a:lnTo>
                <a:lnTo>
                  <a:pt x="9144" y="1524"/>
                </a:lnTo>
                <a:lnTo>
                  <a:pt x="10668" y="12192"/>
                </a:lnTo>
                <a:lnTo>
                  <a:pt x="21336" y="12192"/>
                </a:lnTo>
                <a:lnTo>
                  <a:pt x="19812" y="13716"/>
                </a:lnTo>
                <a:lnTo>
                  <a:pt x="18288" y="15335"/>
                </a:lnTo>
                <a:lnTo>
                  <a:pt x="12192" y="21431"/>
                </a:lnTo>
                <a:lnTo>
                  <a:pt x="10668" y="24479"/>
                </a:lnTo>
                <a:lnTo>
                  <a:pt x="10668" y="54959"/>
                </a:lnTo>
                <a:lnTo>
                  <a:pt x="12192" y="56483"/>
                </a:lnTo>
                <a:lnTo>
                  <a:pt x="15240" y="56483"/>
                </a:lnTo>
                <a:lnTo>
                  <a:pt x="16764" y="58007"/>
                </a:lnTo>
                <a:lnTo>
                  <a:pt x="47339" y="58007"/>
                </a:lnTo>
                <a:lnTo>
                  <a:pt x="45815" y="59531"/>
                </a:lnTo>
                <a:lnTo>
                  <a:pt x="42767" y="61055"/>
                </a:lnTo>
                <a:lnTo>
                  <a:pt x="39719" y="64103"/>
                </a:lnTo>
                <a:lnTo>
                  <a:pt x="36671" y="65627"/>
                </a:lnTo>
                <a:lnTo>
                  <a:pt x="10668" y="65627"/>
                </a:lnTo>
                <a:lnTo>
                  <a:pt x="10668" y="93154"/>
                </a:lnTo>
                <a:close/>
              </a:path>
              <a:path w="55244" h="93345">
                <a:moveTo>
                  <a:pt x="47339" y="58007"/>
                </a:moveTo>
                <a:lnTo>
                  <a:pt x="30480" y="58007"/>
                </a:lnTo>
                <a:lnTo>
                  <a:pt x="35147" y="56483"/>
                </a:lnTo>
                <a:lnTo>
                  <a:pt x="41243" y="47339"/>
                </a:lnTo>
                <a:lnTo>
                  <a:pt x="44291" y="41243"/>
                </a:lnTo>
                <a:lnTo>
                  <a:pt x="44291" y="30575"/>
                </a:lnTo>
                <a:lnTo>
                  <a:pt x="42767" y="26003"/>
                </a:lnTo>
                <a:lnTo>
                  <a:pt x="42767" y="21431"/>
                </a:lnTo>
                <a:lnTo>
                  <a:pt x="41243" y="18383"/>
                </a:lnTo>
                <a:lnTo>
                  <a:pt x="41243" y="16859"/>
                </a:lnTo>
                <a:lnTo>
                  <a:pt x="39719" y="13716"/>
                </a:lnTo>
                <a:lnTo>
                  <a:pt x="38195" y="12192"/>
                </a:lnTo>
                <a:lnTo>
                  <a:pt x="36671" y="12192"/>
                </a:lnTo>
                <a:lnTo>
                  <a:pt x="35147" y="10668"/>
                </a:lnTo>
                <a:lnTo>
                  <a:pt x="50387" y="10668"/>
                </a:lnTo>
                <a:lnTo>
                  <a:pt x="51911" y="12192"/>
                </a:lnTo>
                <a:lnTo>
                  <a:pt x="53435" y="15335"/>
                </a:lnTo>
                <a:lnTo>
                  <a:pt x="53435" y="19907"/>
                </a:lnTo>
                <a:lnTo>
                  <a:pt x="54959" y="22955"/>
                </a:lnTo>
                <a:lnTo>
                  <a:pt x="54959" y="44291"/>
                </a:lnTo>
                <a:lnTo>
                  <a:pt x="53435" y="47339"/>
                </a:lnTo>
                <a:lnTo>
                  <a:pt x="51911" y="51911"/>
                </a:lnTo>
                <a:lnTo>
                  <a:pt x="48863" y="56483"/>
                </a:lnTo>
                <a:lnTo>
                  <a:pt x="47339" y="58007"/>
                </a:lnTo>
                <a:close/>
              </a:path>
              <a:path w="55244" h="93345">
                <a:moveTo>
                  <a:pt x="32099" y="67151"/>
                </a:moveTo>
                <a:lnTo>
                  <a:pt x="12192" y="67151"/>
                </a:lnTo>
                <a:lnTo>
                  <a:pt x="10668" y="65627"/>
                </a:lnTo>
                <a:lnTo>
                  <a:pt x="36671" y="65627"/>
                </a:lnTo>
                <a:lnTo>
                  <a:pt x="32099" y="67151"/>
                </a:lnTo>
                <a:close/>
              </a:path>
            </a:pathLst>
          </a:custGeom>
          <a:solidFill>
            <a:srgbClr val="000000"/>
          </a:solidFill>
        </p:spPr>
        <p:txBody>
          <a:bodyPr wrap="square" lIns="0" tIns="0" rIns="0" bIns="0" rtlCol="0"/>
          <a:lstStyle/>
          <a:p>
            <a:endParaRPr sz="1154"/>
          </a:p>
        </p:txBody>
      </p:sp>
      <p:sp>
        <p:nvSpPr>
          <p:cNvPr id="189" name="object 189"/>
          <p:cNvSpPr/>
          <p:nvPr/>
        </p:nvSpPr>
        <p:spPr>
          <a:xfrm>
            <a:off x="1948763" y="3627267"/>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1524"/>
                </a:lnTo>
                <a:lnTo>
                  <a:pt x="28956" y="0"/>
                </a:lnTo>
                <a:lnTo>
                  <a:pt x="36576" y="0"/>
                </a:lnTo>
                <a:lnTo>
                  <a:pt x="39719" y="1524"/>
                </a:lnTo>
                <a:lnTo>
                  <a:pt x="45815" y="4572"/>
                </a:lnTo>
                <a:lnTo>
                  <a:pt x="47339" y="6096"/>
                </a:lnTo>
                <a:lnTo>
                  <a:pt x="48863" y="9144"/>
                </a:lnTo>
                <a:lnTo>
                  <a:pt x="50387" y="10668"/>
                </a:lnTo>
                <a:lnTo>
                  <a:pt x="24384" y="10668"/>
                </a:lnTo>
                <a:lnTo>
                  <a:pt x="22860" y="12192"/>
                </a:lnTo>
                <a:close/>
              </a:path>
              <a:path w="55244" h="93345">
                <a:moveTo>
                  <a:pt x="10668" y="93059"/>
                </a:moveTo>
                <a:lnTo>
                  <a:pt x="0" y="93059"/>
                </a:lnTo>
                <a:lnTo>
                  <a:pt x="0" y="1524"/>
                </a:lnTo>
                <a:lnTo>
                  <a:pt x="9144" y="1524"/>
                </a:lnTo>
                <a:lnTo>
                  <a:pt x="10668" y="12192"/>
                </a:lnTo>
                <a:lnTo>
                  <a:pt x="22860" y="12192"/>
                </a:lnTo>
                <a:lnTo>
                  <a:pt x="21336" y="13716"/>
                </a:lnTo>
                <a:lnTo>
                  <a:pt x="19812" y="13716"/>
                </a:lnTo>
                <a:lnTo>
                  <a:pt x="16764" y="16764"/>
                </a:lnTo>
                <a:lnTo>
                  <a:pt x="15240" y="19812"/>
                </a:lnTo>
                <a:lnTo>
                  <a:pt x="12192" y="21336"/>
                </a:lnTo>
                <a:lnTo>
                  <a:pt x="10668" y="24384"/>
                </a:lnTo>
                <a:lnTo>
                  <a:pt x="10668" y="56483"/>
                </a:lnTo>
                <a:lnTo>
                  <a:pt x="12192" y="56483"/>
                </a:lnTo>
                <a:lnTo>
                  <a:pt x="15240" y="58007"/>
                </a:lnTo>
                <a:lnTo>
                  <a:pt x="47339" y="58007"/>
                </a:lnTo>
                <a:lnTo>
                  <a:pt x="42767" y="62579"/>
                </a:lnTo>
                <a:lnTo>
                  <a:pt x="39719" y="64103"/>
                </a:lnTo>
                <a:lnTo>
                  <a:pt x="36576" y="65627"/>
                </a:lnTo>
                <a:lnTo>
                  <a:pt x="10668" y="65627"/>
                </a:lnTo>
                <a:lnTo>
                  <a:pt x="10668" y="93059"/>
                </a:lnTo>
                <a:close/>
              </a:path>
              <a:path w="55244" h="93345">
                <a:moveTo>
                  <a:pt x="47339" y="58007"/>
                </a:moveTo>
                <a:lnTo>
                  <a:pt x="30480" y="58007"/>
                </a:lnTo>
                <a:lnTo>
                  <a:pt x="35052" y="56483"/>
                </a:lnTo>
                <a:lnTo>
                  <a:pt x="38195" y="51911"/>
                </a:lnTo>
                <a:lnTo>
                  <a:pt x="41243" y="48863"/>
                </a:lnTo>
                <a:lnTo>
                  <a:pt x="44291" y="41243"/>
                </a:lnTo>
                <a:lnTo>
                  <a:pt x="44291" y="30480"/>
                </a:lnTo>
                <a:lnTo>
                  <a:pt x="42767" y="27432"/>
                </a:lnTo>
                <a:lnTo>
                  <a:pt x="42767" y="21336"/>
                </a:lnTo>
                <a:lnTo>
                  <a:pt x="41243" y="18288"/>
                </a:lnTo>
                <a:lnTo>
                  <a:pt x="41243" y="16764"/>
                </a:lnTo>
                <a:lnTo>
                  <a:pt x="38195" y="13716"/>
                </a:lnTo>
                <a:lnTo>
                  <a:pt x="36576" y="12192"/>
                </a:lnTo>
                <a:lnTo>
                  <a:pt x="35052" y="10668"/>
                </a:lnTo>
                <a:lnTo>
                  <a:pt x="50387" y="10668"/>
                </a:lnTo>
                <a:lnTo>
                  <a:pt x="51911" y="12192"/>
                </a:lnTo>
                <a:lnTo>
                  <a:pt x="53435" y="15240"/>
                </a:lnTo>
                <a:lnTo>
                  <a:pt x="53435" y="19812"/>
                </a:lnTo>
                <a:lnTo>
                  <a:pt x="54959" y="22860"/>
                </a:lnTo>
                <a:lnTo>
                  <a:pt x="54959" y="44291"/>
                </a:lnTo>
                <a:lnTo>
                  <a:pt x="53435" y="48863"/>
                </a:lnTo>
                <a:lnTo>
                  <a:pt x="51911" y="51911"/>
                </a:lnTo>
                <a:lnTo>
                  <a:pt x="48863" y="56483"/>
                </a:lnTo>
                <a:lnTo>
                  <a:pt x="47339" y="58007"/>
                </a:lnTo>
                <a:close/>
              </a:path>
              <a:path w="55244" h="93345">
                <a:moveTo>
                  <a:pt x="32004" y="67151"/>
                </a:moveTo>
                <a:lnTo>
                  <a:pt x="12192" y="67151"/>
                </a:lnTo>
                <a:lnTo>
                  <a:pt x="10668" y="65627"/>
                </a:lnTo>
                <a:lnTo>
                  <a:pt x="36576" y="65627"/>
                </a:lnTo>
                <a:lnTo>
                  <a:pt x="32004" y="67151"/>
                </a:lnTo>
                <a:close/>
              </a:path>
            </a:pathLst>
          </a:custGeom>
          <a:solidFill>
            <a:srgbClr val="000000"/>
          </a:solidFill>
        </p:spPr>
        <p:txBody>
          <a:bodyPr wrap="square" lIns="0" tIns="0" rIns="0" bIns="0" rtlCol="0"/>
          <a:lstStyle/>
          <a:p>
            <a:endParaRPr sz="1154"/>
          </a:p>
        </p:txBody>
      </p:sp>
      <p:sp>
        <p:nvSpPr>
          <p:cNvPr id="190" name="object 190"/>
          <p:cNvSpPr/>
          <p:nvPr/>
        </p:nvSpPr>
        <p:spPr>
          <a:xfrm>
            <a:off x="1948763" y="3730992"/>
            <a:ext cx="35430" cy="61087"/>
          </a:xfrm>
          <a:custGeom>
            <a:avLst/>
            <a:gdLst/>
            <a:ahLst/>
            <a:cxnLst/>
            <a:rect l="l" t="t" r="r" b="b"/>
            <a:pathLst>
              <a:path w="55244" h="95250">
                <a:moveTo>
                  <a:pt x="24384" y="12287"/>
                </a:moveTo>
                <a:lnTo>
                  <a:pt x="10668" y="12287"/>
                </a:lnTo>
                <a:lnTo>
                  <a:pt x="13716" y="7715"/>
                </a:lnTo>
                <a:lnTo>
                  <a:pt x="16764" y="4572"/>
                </a:lnTo>
                <a:lnTo>
                  <a:pt x="21336" y="3048"/>
                </a:lnTo>
                <a:lnTo>
                  <a:pt x="24384" y="1524"/>
                </a:lnTo>
                <a:lnTo>
                  <a:pt x="28956" y="0"/>
                </a:lnTo>
                <a:lnTo>
                  <a:pt x="36671" y="0"/>
                </a:lnTo>
                <a:lnTo>
                  <a:pt x="45815" y="4572"/>
                </a:lnTo>
                <a:lnTo>
                  <a:pt x="47339" y="6096"/>
                </a:lnTo>
                <a:lnTo>
                  <a:pt x="48863" y="9239"/>
                </a:lnTo>
                <a:lnTo>
                  <a:pt x="50387" y="10763"/>
                </a:lnTo>
                <a:lnTo>
                  <a:pt x="25908" y="10763"/>
                </a:lnTo>
                <a:lnTo>
                  <a:pt x="24384" y="12287"/>
                </a:lnTo>
                <a:close/>
              </a:path>
              <a:path w="55244" h="95250">
                <a:moveTo>
                  <a:pt x="10668" y="94678"/>
                </a:moveTo>
                <a:lnTo>
                  <a:pt x="0" y="94678"/>
                </a:lnTo>
                <a:lnTo>
                  <a:pt x="0" y="1524"/>
                </a:lnTo>
                <a:lnTo>
                  <a:pt x="9144" y="1524"/>
                </a:lnTo>
                <a:lnTo>
                  <a:pt x="10668" y="12287"/>
                </a:lnTo>
                <a:lnTo>
                  <a:pt x="22860" y="12287"/>
                </a:lnTo>
                <a:lnTo>
                  <a:pt x="19812" y="15335"/>
                </a:lnTo>
                <a:lnTo>
                  <a:pt x="18288" y="15335"/>
                </a:lnTo>
                <a:lnTo>
                  <a:pt x="16764" y="18383"/>
                </a:lnTo>
                <a:lnTo>
                  <a:pt x="15240" y="19907"/>
                </a:lnTo>
                <a:lnTo>
                  <a:pt x="12192" y="21431"/>
                </a:lnTo>
                <a:lnTo>
                  <a:pt x="10668" y="24479"/>
                </a:lnTo>
                <a:lnTo>
                  <a:pt x="10668" y="56483"/>
                </a:lnTo>
                <a:lnTo>
                  <a:pt x="12192" y="56483"/>
                </a:lnTo>
                <a:lnTo>
                  <a:pt x="15240" y="58007"/>
                </a:lnTo>
                <a:lnTo>
                  <a:pt x="19812" y="58007"/>
                </a:lnTo>
                <a:lnTo>
                  <a:pt x="21336" y="59531"/>
                </a:lnTo>
                <a:lnTo>
                  <a:pt x="45815" y="59531"/>
                </a:lnTo>
                <a:lnTo>
                  <a:pt x="42767" y="62579"/>
                </a:lnTo>
                <a:lnTo>
                  <a:pt x="36671" y="65627"/>
                </a:lnTo>
                <a:lnTo>
                  <a:pt x="32099" y="67151"/>
                </a:lnTo>
                <a:lnTo>
                  <a:pt x="10668" y="67151"/>
                </a:lnTo>
                <a:lnTo>
                  <a:pt x="10668" y="94678"/>
                </a:lnTo>
                <a:close/>
              </a:path>
              <a:path w="55244" h="95250">
                <a:moveTo>
                  <a:pt x="45815" y="59531"/>
                </a:moveTo>
                <a:lnTo>
                  <a:pt x="30480" y="59531"/>
                </a:lnTo>
                <a:lnTo>
                  <a:pt x="35147" y="56483"/>
                </a:lnTo>
                <a:lnTo>
                  <a:pt x="38195" y="51911"/>
                </a:lnTo>
                <a:lnTo>
                  <a:pt x="41243" y="48863"/>
                </a:lnTo>
                <a:lnTo>
                  <a:pt x="44291" y="42767"/>
                </a:lnTo>
                <a:lnTo>
                  <a:pt x="44291" y="30575"/>
                </a:lnTo>
                <a:lnTo>
                  <a:pt x="42767" y="27527"/>
                </a:lnTo>
                <a:lnTo>
                  <a:pt x="42767" y="21431"/>
                </a:lnTo>
                <a:lnTo>
                  <a:pt x="41243" y="19907"/>
                </a:lnTo>
                <a:lnTo>
                  <a:pt x="41243" y="16859"/>
                </a:lnTo>
                <a:lnTo>
                  <a:pt x="35147" y="10763"/>
                </a:lnTo>
                <a:lnTo>
                  <a:pt x="50387" y="10763"/>
                </a:lnTo>
                <a:lnTo>
                  <a:pt x="51911" y="12287"/>
                </a:lnTo>
                <a:lnTo>
                  <a:pt x="53435" y="15335"/>
                </a:lnTo>
                <a:lnTo>
                  <a:pt x="53435" y="19907"/>
                </a:lnTo>
                <a:lnTo>
                  <a:pt x="54959" y="24479"/>
                </a:lnTo>
                <a:lnTo>
                  <a:pt x="54959" y="44291"/>
                </a:lnTo>
                <a:lnTo>
                  <a:pt x="51911" y="53435"/>
                </a:lnTo>
                <a:lnTo>
                  <a:pt x="45815" y="59531"/>
                </a:lnTo>
                <a:close/>
              </a:path>
              <a:path w="55244" h="95250">
                <a:moveTo>
                  <a:pt x="27432" y="68675"/>
                </a:moveTo>
                <a:lnTo>
                  <a:pt x="21336" y="68675"/>
                </a:lnTo>
                <a:lnTo>
                  <a:pt x="19812" y="67151"/>
                </a:lnTo>
                <a:lnTo>
                  <a:pt x="32099" y="67151"/>
                </a:lnTo>
                <a:lnTo>
                  <a:pt x="27432" y="68675"/>
                </a:lnTo>
                <a:close/>
              </a:path>
            </a:pathLst>
          </a:custGeom>
          <a:solidFill>
            <a:srgbClr val="000000"/>
          </a:solidFill>
        </p:spPr>
        <p:txBody>
          <a:bodyPr wrap="square" lIns="0" tIns="0" rIns="0" bIns="0" rtlCol="0"/>
          <a:lstStyle/>
          <a:p>
            <a:endParaRPr sz="1154"/>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616"/>
                </a:moveTo>
                <a:lnTo>
                  <a:pt x="123456" y="27520"/>
                </a:lnTo>
                <a:lnTo>
                  <a:pt x="115836" y="19900"/>
                </a:lnTo>
                <a:lnTo>
                  <a:pt x="111264" y="18376"/>
                </a:lnTo>
                <a:lnTo>
                  <a:pt x="97548" y="18376"/>
                </a:lnTo>
                <a:lnTo>
                  <a:pt x="96024" y="19900"/>
                </a:lnTo>
                <a:lnTo>
                  <a:pt x="94500" y="19900"/>
                </a:lnTo>
                <a:lnTo>
                  <a:pt x="92976" y="21424"/>
                </a:lnTo>
                <a:lnTo>
                  <a:pt x="89928" y="22948"/>
                </a:lnTo>
                <a:lnTo>
                  <a:pt x="83832" y="29044"/>
                </a:lnTo>
                <a:lnTo>
                  <a:pt x="82308" y="19900"/>
                </a:lnTo>
                <a:lnTo>
                  <a:pt x="73164" y="19900"/>
                </a:lnTo>
                <a:lnTo>
                  <a:pt x="73164" y="84010"/>
                </a:lnTo>
                <a:lnTo>
                  <a:pt x="83832" y="84010"/>
                </a:lnTo>
                <a:lnTo>
                  <a:pt x="83832" y="41338"/>
                </a:lnTo>
                <a:lnTo>
                  <a:pt x="85356" y="38290"/>
                </a:lnTo>
                <a:lnTo>
                  <a:pt x="88404" y="36766"/>
                </a:lnTo>
                <a:lnTo>
                  <a:pt x="96024" y="29044"/>
                </a:lnTo>
                <a:lnTo>
                  <a:pt x="99072" y="29044"/>
                </a:lnTo>
                <a:lnTo>
                  <a:pt x="99072" y="27520"/>
                </a:lnTo>
                <a:lnTo>
                  <a:pt x="106692" y="27520"/>
                </a:lnTo>
                <a:lnTo>
                  <a:pt x="109740" y="29044"/>
                </a:lnTo>
                <a:lnTo>
                  <a:pt x="111264" y="32092"/>
                </a:lnTo>
                <a:lnTo>
                  <a:pt x="112788" y="33616"/>
                </a:lnTo>
                <a:lnTo>
                  <a:pt x="114312" y="38290"/>
                </a:lnTo>
                <a:lnTo>
                  <a:pt x="114312" y="84010"/>
                </a:lnTo>
                <a:lnTo>
                  <a:pt x="125069" y="84010"/>
                </a:lnTo>
                <a:lnTo>
                  <a:pt x="125069" y="33616"/>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813"/>
            <a:ext cx="158825" cy="77376"/>
            <a:chOff x="640079" y="157194"/>
            <a:chExt cx="247650" cy="120650"/>
          </a:xfrm>
        </p:grpSpPr>
        <p:sp>
          <p:nvSpPr>
            <p:cNvPr id="4" name="object 4"/>
            <p:cNvSpPr/>
            <p:nvPr/>
          </p:nvSpPr>
          <p:spPr>
            <a:xfrm>
              <a:off x="640067" y="157200"/>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701040" y="164877"/>
              <a:ext cx="128206" cy="85534"/>
            </a:xfrm>
            <a:prstGeom prst="rect">
              <a:avLst/>
            </a:prstGeom>
          </p:spPr>
        </p:pic>
        <p:sp>
          <p:nvSpPr>
            <p:cNvPr id="6" name="object 6"/>
            <p:cNvSpPr/>
            <p:nvPr/>
          </p:nvSpPr>
          <p:spPr>
            <a:xfrm>
              <a:off x="855154" y="15720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288"/>
                </a:moveTo>
                <a:lnTo>
                  <a:pt x="3048" y="18288"/>
                </a:lnTo>
                <a:lnTo>
                  <a:pt x="3048" y="16764"/>
                </a:lnTo>
                <a:lnTo>
                  <a:pt x="1524" y="15240"/>
                </a:lnTo>
                <a:lnTo>
                  <a:pt x="16764" y="15240"/>
                </a:lnTo>
                <a:lnTo>
                  <a:pt x="16764" y="16764"/>
                </a:lnTo>
                <a:lnTo>
                  <a:pt x="15240" y="18288"/>
                </a:lnTo>
                <a:close/>
              </a:path>
              <a:path w="20319" h="67310">
                <a:moveTo>
                  <a:pt x="12192" y="19812"/>
                </a:moveTo>
                <a:lnTo>
                  <a:pt x="6096" y="19812"/>
                </a:lnTo>
                <a:lnTo>
                  <a:pt x="6096" y="18288"/>
                </a:lnTo>
                <a:lnTo>
                  <a:pt x="13716" y="18288"/>
                </a:lnTo>
                <a:lnTo>
                  <a:pt x="12192" y="19812"/>
                </a:lnTo>
                <a:close/>
              </a:path>
              <a:path w="20319" h="67310">
                <a:moveTo>
                  <a:pt x="16764" y="51816"/>
                </a:moveTo>
                <a:lnTo>
                  <a:pt x="1524" y="51816"/>
                </a:lnTo>
                <a:lnTo>
                  <a:pt x="4572" y="48768"/>
                </a:lnTo>
                <a:lnTo>
                  <a:pt x="6096" y="48768"/>
                </a:lnTo>
                <a:lnTo>
                  <a:pt x="6096" y="47244"/>
                </a:lnTo>
                <a:lnTo>
                  <a:pt x="12192" y="47244"/>
                </a:lnTo>
                <a:lnTo>
                  <a:pt x="15240" y="50292"/>
                </a:lnTo>
                <a:lnTo>
                  <a:pt x="16764" y="50292"/>
                </a:lnTo>
                <a:lnTo>
                  <a:pt x="16764" y="51816"/>
                </a:lnTo>
                <a:close/>
              </a:path>
              <a:path w="20319" h="67310">
                <a:moveTo>
                  <a:pt x="15240" y="65627"/>
                </a:moveTo>
                <a:lnTo>
                  <a:pt x="3048" y="65627"/>
                </a:lnTo>
                <a:lnTo>
                  <a:pt x="3048" y="64103"/>
                </a:lnTo>
                <a:lnTo>
                  <a:pt x="1524" y="64103"/>
                </a:lnTo>
                <a:lnTo>
                  <a:pt x="0" y="62579"/>
                </a:lnTo>
                <a:lnTo>
                  <a:pt x="0" y="51816"/>
                </a:lnTo>
                <a:lnTo>
                  <a:pt x="18288" y="51816"/>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4132" cy="335977"/>
          </a:xfrm>
          <a:custGeom>
            <a:avLst/>
            <a:gdLst/>
            <a:ahLst/>
            <a:cxnLst/>
            <a:rect l="l" t="t" r="r" b="b"/>
            <a:pathLst>
              <a:path w="13790294" h="523875">
                <a:moveTo>
                  <a:pt x="0" y="509968"/>
                </a:moveTo>
                <a:lnTo>
                  <a:pt x="0" y="13811"/>
                </a:lnTo>
                <a:lnTo>
                  <a:pt x="0" y="12192"/>
                </a:lnTo>
                <a:lnTo>
                  <a:pt x="0" y="10668"/>
                </a:lnTo>
                <a:lnTo>
                  <a:pt x="1524" y="7619"/>
                </a:lnTo>
                <a:lnTo>
                  <a:pt x="1524" y="6095"/>
                </a:lnTo>
                <a:lnTo>
                  <a:pt x="3048" y="4571"/>
                </a:lnTo>
                <a:lnTo>
                  <a:pt x="4572" y="3047"/>
                </a:lnTo>
                <a:lnTo>
                  <a:pt x="6096" y="1523"/>
                </a:lnTo>
                <a:lnTo>
                  <a:pt x="7620" y="1523"/>
                </a:lnTo>
                <a:lnTo>
                  <a:pt x="9144" y="0"/>
                </a:lnTo>
                <a:lnTo>
                  <a:pt x="13780770" y="0"/>
                </a:lnTo>
                <a:lnTo>
                  <a:pt x="13783817" y="1523"/>
                </a:lnTo>
                <a:lnTo>
                  <a:pt x="13785342" y="1523"/>
                </a:lnTo>
                <a:lnTo>
                  <a:pt x="13785342" y="3047"/>
                </a:lnTo>
                <a:lnTo>
                  <a:pt x="13786865" y="4571"/>
                </a:lnTo>
                <a:lnTo>
                  <a:pt x="13788389" y="6095"/>
                </a:lnTo>
                <a:lnTo>
                  <a:pt x="13789914" y="7619"/>
                </a:lnTo>
                <a:lnTo>
                  <a:pt x="13789914" y="10668"/>
                </a:lnTo>
                <a:lnTo>
                  <a:pt x="13789914" y="12192"/>
                </a:lnTo>
                <a:lnTo>
                  <a:pt x="13789914" y="514540"/>
                </a:lnTo>
                <a:lnTo>
                  <a:pt x="13788389" y="517588"/>
                </a:lnTo>
                <a:lnTo>
                  <a:pt x="13786865" y="519112"/>
                </a:lnTo>
                <a:lnTo>
                  <a:pt x="13785342" y="519112"/>
                </a:lnTo>
                <a:lnTo>
                  <a:pt x="13785342" y="520636"/>
                </a:lnTo>
                <a:lnTo>
                  <a:pt x="13783817" y="522160"/>
                </a:lnTo>
                <a:lnTo>
                  <a:pt x="13780770" y="522160"/>
                </a:lnTo>
                <a:lnTo>
                  <a:pt x="13779246" y="523684"/>
                </a:lnTo>
                <a:lnTo>
                  <a:pt x="10668" y="523684"/>
                </a:lnTo>
                <a:lnTo>
                  <a:pt x="9144" y="522160"/>
                </a:lnTo>
                <a:lnTo>
                  <a:pt x="7620" y="522160"/>
                </a:lnTo>
                <a:lnTo>
                  <a:pt x="6096" y="520636"/>
                </a:lnTo>
                <a:lnTo>
                  <a:pt x="4572" y="519112"/>
                </a:lnTo>
                <a:lnTo>
                  <a:pt x="3048" y="519112"/>
                </a:lnTo>
                <a:lnTo>
                  <a:pt x="1524" y="517588"/>
                </a:lnTo>
                <a:lnTo>
                  <a:pt x="1524" y="514540"/>
                </a:lnTo>
                <a:lnTo>
                  <a:pt x="0" y="513016"/>
                </a:lnTo>
                <a:lnTo>
                  <a:pt x="0" y="511492"/>
                </a:lnTo>
                <a:lnTo>
                  <a:pt x="0" y="509968"/>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913556"/>
            <a:ext cx="80227" cy="54978"/>
          </a:xfrm>
          <a:custGeom>
            <a:avLst/>
            <a:gdLst/>
            <a:ahLst/>
            <a:cxnLst/>
            <a:rect l="l" t="t" r="r" b="b"/>
            <a:pathLst>
              <a:path w="125095" h="85725">
                <a:moveTo>
                  <a:pt x="51816" y="0"/>
                </a:moveTo>
                <a:lnTo>
                  <a:pt x="0" y="0"/>
                </a:lnTo>
                <a:lnTo>
                  <a:pt x="0" y="10668"/>
                </a:lnTo>
                <a:lnTo>
                  <a:pt x="19812" y="10668"/>
                </a:lnTo>
                <a:lnTo>
                  <a:pt x="19812" y="74764"/>
                </a:lnTo>
                <a:lnTo>
                  <a:pt x="0" y="74764"/>
                </a:lnTo>
                <a:lnTo>
                  <a:pt x="0" y="85534"/>
                </a:lnTo>
                <a:lnTo>
                  <a:pt x="51816" y="85534"/>
                </a:lnTo>
                <a:lnTo>
                  <a:pt x="51816" y="74764"/>
                </a:lnTo>
                <a:lnTo>
                  <a:pt x="32004" y="74764"/>
                </a:lnTo>
                <a:lnTo>
                  <a:pt x="32004" y="10668"/>
                </a:lnTo>
                <a:lnTo>
                  <a:pt x="51816" y="10668"/>
                </a:lnTo>
                <a:lnTo>
                  <a:pt x="51816" y="0"/>
                </a:lnTo>
                <a:close/>
              </a:path>
              <a:path w="125095" h="85725">
                <a:moveTo>
                  <a:pt x="125069" y="35140"/>
                </a:moveTo>
                <a:lnTo>
                  <a:pt x="123545" y="28956"/>
                </a:lnTo>
                <a:lnTo>
                  <a:pt x="120497" y="24384"/>
                </a:lnTo>
                <a:lnTo>
                  <a:pt x="111353" y="18288"/>
                </a:lnTo>
                <a:lnTo>
                  <a:pt x="100685" y="18288"/>
                </a:lnTo>
                <a:lnTo>
                  <a:pt x="99161" y="19812"/>
                </a:lnTo>
                <a:lnTo>
                  <a:pt x="96113" y="19812"/>
                </a:lnTo>
                <a:lnTo>
                  <a:pt x="93065" y="22860"/>
                </a:lnTo>
                <a:lnTo>
                  <a:pt x="90017" y="22860"/>
                </a:lnTo>
                <a:lnTo>
                  <a:pt x="86880" y="25908"/>
                </a:lnTo>
                <a:lnTo>
                  <a:pt x="85356" y="28956"/>
                </a:lnTo>
                <a:lnTo>
                  <a:pt x="83832" y="30568"/>
                </a:lnTo>
                <a:lnTo>
                  <a:pt x="82308" y="19812"/>
                </a:lnTo>
                <a:lnTo>
                  <a:pt x="73164" y="19812"/>
                </a:lnTo>
                <a:lnTo>
                  <a:pt x="73164" y="85534"/>
                </a:lnTo>
                <a:lnTo>
                  <a:pt x="83832" y="85534"/>
                </a:lnTo>
                <a:lnTo>
                  <a:pt x="83832" y="41236"/>
                </a:lnTo>
                <a:lnTo>
                  <a:pt x="93065" y="32092"/>
                </a:lnTo>
                <a:lnTo>
                  <a:pt x="94589" y="32092"/>
                </a:lnTo>
                <a:lnTo>
                  <a:pt x="97637" y="28956"/>
                </a:lnTo>
                <a:lnTo>
                  <a:pt x="106781" y="28956"/>
                </a:lnTo>
                <a:lnTo>
                  <a:pt x="109829" y="30568"/>
                </a:lnTo>
                <a:lnTo>
                  <a:pt x="111353" y="32092"/>
                </a:lnTo>
                <a:lnTo>
                  <a:pt x="114401" y="38188"/>
                </a:lnTo>
                <a:lnTo>
                  <a:pt x="114401" y="85534"/>
                </a:lnTo>
                <a:lnTo>
                  <a:pt x="125069" y="85534"/>
                </a:lnTo>
                <a:lnTo>
                  <a:pt x="125069" y="35140"/>
                </a:lnTo>
                <a:close/>
              </a:path>
            </a:pathLst>
          </a:custGeom>
          <a:solidFill>
            <a:srgbClr val="2F3F9E"/>
          </a:solidFill>
        </p:spPr>
        <p:txBody>
          <a:bodyPr wrap="square" lIns="0" tIns="0" rIns="0" bIns="0" rtlCol="0"/>
          <a:lstStyle/>
          <a:p>
            <a:endParaRPr sz="1154"/>
          </a:p>
        </p:txBody>
      </p:sp>
      <p:grpSp>
        <p:nvGrpSpPr>
          <p:cNvPr id="10" name="object 10"/>
          <p:cNvGrpSpPr/>
          <p:nvPr/>
        </p:nvGrpSpPr>
        <p:grpSpPr>
          <a:xfrm>
            <a:off x="1656218" y="907647"/>
            <a:ext cx="158825" cy="77376"/>
            <a:chOff x="640079" y="1415256"/>
            <a:chExt cx="247650" cy="120650"/>
          </a:xfrm>
        </p:grpSpPr>
        <p:sp>
          <p:nvSpPr>
            <p:cNvPr id="11" name="object 11"/>
            <p:cNvSpPr/>
            <p:nvPr/>
          </p:nvSpPr>
          <p:spPr>
            <a:xfrm>
              <a:off x="640067" y="1415262"/>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2" name="object 12"/>
            <p:cNvPicPr/>
            <p:nvPr/>
          </p:nvPicPr>
          <p:blipFill>
            <a:blip r:embed="rId3" cstate="print"/>
            <a:stretch>
              <a:fillRect/>
            </a:stretch>
          </p:blipFill>
          <p:spPr>
            <a:xfrm>
              <a:off x="699516" y="1422939"/>
              <a:ext cx="128206" cy="88582"/>
            </a:xfrm>
            <a:prstGeom prst="rect">
              <a:avLst/>
            </a:prstGeom>
          </p:spPr>
        </p:pic>
        <p:sp>
          <p:nvSpPr>
            <p:cNvPr id="13" name="object 13"/>
            <p:cNvSpPr/>
            <p:nvPr/>
          </p:nvSpPr>
          <p:spPr>
            <a:xfrm>
              <a:off x="855154" y="141526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4" name="object 14"/>
          <p:cNvSpPr/>
          <p:nvPr/>
        </p:nvSpPr>
        <p:spPr>
          <a:xfrm>
            <a:off x="1846992" y="925280"/>
            <a:ext cx="13032" cy="44390"/>
          </a:xfrm>
          <a:custGeom>
            <a:avLst/>
            <a:gdLst/>
            <a:ahLst/>
            <a:cxnLst/>
            <a:rect l="l" t="t" r="r" b="b"/>
            <a:pathLst>
              <a:path w="20319" h="69215">
                <a:moveTo>
                  <a:pt x="13811" y="19907"/>
                </a:moveTo>
                <a:lnTo>
                  <a:pt x="4572" y="19907"/>
                </a:lnTo>
                <a:lnTo>
                  <a:pt x="3048" y="18383"/>
                </a:lnTo>
                <a:lnTo>
                  <a:pt x="3048" y="16859"/>
                </a:lnTo>
                <a:lnTo>
                  <a:pt x="1524" y="16859"/>
                </a:lnTo>
                <a:lnTo>
                  <a:pt x="0" y="15335"/>
                </a:lnTo>
                <a:lnTo>
                  <a:pt x="0" y="6096"/>
                </a:lnTo>
                <a:lnTo>
                  <a:pt x="4572" y="1524"/>
                </a:lnTo>
                <a:lnTo>
                  <a:pt x="6096" y="1524"/>
                </a:lnTo>
                <a:lnTo>
                  <a:pt x="6096" y="0"/>
                </a:lnTo>
                <a:lnTo>
                  <a:pt x="12287" y="0"/>
                </a:lnTo>
                <a:lnTo>
                  <a:pt x="15335" y="3048"/>
                </a:lnTo>
                <a:lnTo>
                  <a:pt x="16859" y="3048"/>
                </a:lnTo>
                <a:lnTo>
                  <a:pt x="16859" y="4572"/>
                </a:lnTo>
                <a:lnTo>
                  <a:pt x="19907" y="7620"/>
                </a:lnTo>
                <a:lnTo>
                  <a:pt x="19907" y="13811"/>
                </a:lnTo>
                <a:lnTo>
                  <a:pt x="18383" y="13811"/>
                </a:lnTo>
                <a:lnTo>
                  <a:pt x="18383" y="15335"/>
                </a:lnTo>
                <a:lnTo>
                  <a:pt x="13811" y="19907"/>
                </a:lnTo>
                <a:close/>
              </a:path>
              <a:path w="20319" h="69215">
                <a:moveTo>
                  <a:pt x="12287" y="68770"/>
                </a:moveTo>
                <a:lnTo>
                  <a:pt x="6096" y="68770"/>
                </a:lnTo>
                <a:lnTo>
                  <a:pt x="6096" y="67246"/>
                </a:lnTo>
                <a:lnTo>
                  <a:pt x="4572" y="67246"/>
                </a:lnTo>
                <a:lnTo>
                  <a:pt x="3048" y="65722"/>
                </a:lnTo>
                <a:lnTo>
                  <a:pt x="1524" y="64103"/>
                </a:lnTo>
                <a:lnTo>
                  <a:pt x="0" y="64103"/>
                </a:lnTo>
                <a:lnTo>
                  <a:pt x="0" y="53435"/>
                </a:lnTo>
                <a:lnTo>
                  <a:pt x="1524" y="51911"/>
                </a:lnTo>
                <a:lnTo>
                  <a:pt x="3048" y="51911"/>
                </a:lnTo>
                <a:lnTo>
                  <a:pt x="3048" y="50387"/>
                </a:lnTo>
                <a:lnTo>
                  <a:pt x="4572" y="48863"/>
                </a:lnTo>
                <a:lnTo>
                  <a:pt x="13811" y="48863"/>
                </a:lnTo>
                <a:lnTo>
                  <a:pt x="18383" y="53435"/>
                </a:lnTo>
                <a:lnTo>
                  <a:pt x="18383" y="54959"/>
                </a:lnTo>
                <a:lnTo>
                  <a:pt x="19907" y="54959"/>
                </a:lnTo>
                <a:lnTo>
                  <a:pt x="19907" y="61055"/>
                </a:lnTo>
                <a:lnTo>
                  <a:pt x="16859" y="64103"/>
                </a:lnTo>
                <a:lnTo>
                  <a:pt x="16859" y="65722"/>
                </a:lnTo>
                <a:lnTo>
                  <a:pt x="15335" y="65722"/>
                </a:lnTo>
                <a:lnTo>
                  <a:pt x="12287" y="68770"/>
                </a:lnTo>
                <a:close/>
              </a:path>
            </a:pathLst>
          </a:custGeom>
          <a:solidFill>
            <a:srgbClr val="2F3F9E"/>
          </a:solidFill>
        </p:spPr>
        <p:txBody>
          <a:bodyPr wrap="square" lIns="0" tIns="0" rIns="0" bIns="0" rtlCol="0"/>
          <a:lstStyle/>
          <a:p>
            <a:endParaRPr sz="1154"/>
          </a:p>
        </p:txBody>
      </p:sp>
      <p:sp>
        <p:nvSpPr>
          <p:cNvPr id="15" name="object 15"/>
          <p:cNvSpPr/>
          <p:nvPr/>
        </p:nvSpPr>
        <p:spPr>
          <a:xfrm>
            <a:off x="1914554" y="848922"/>
            <a:ext cx="8844132" cy="446747"/>
          </a:xfrm>
          <a:custGeom>
            <a:avLst/>
            <a:gdLst/>
            <a:ahLst/>
            <a:cxnLst/>
            <a:rect l="l" t="t" r="r" b="b"/>
            <a:pathLst>
              <a:path w="13790294" h="696594">
                <a:moveTo>
                  <a:pt x="0" y="682466"/>
                </a:moveTo>
                <a:lnTo>
                  <a:pt x="0" y="15239"/>
                </a:lnTo>
                <a:lnTo>
                  <a:pt x="0" y="12191"/>
                </a:lnTo>
                <a:lnTo>
                  <a:pt x="0" y="10668"/>
                </a:lnTo>
                <a:lnTo>
                  <a:pt x="1524" y="9143"/>
                </a:lnTo>
                <a:lnTo>
                  <a:pt x="1524" y="7620"/>
                </a:lnTo>
                <a:lnTo>
                  <a:pt x="3048" y="6096"/>
                </a:lnTo>
                <a:lnTo>
                  <a:pt x="4572" y="4572"/>
                </a:lnTo>
                <a:lnTo>
                  <a:pt x="6096" y="3048"/>
                </a:lnTo>
                <a:lnTo>
                  <a:pt x="7620" y="1524"/>
                </a:lnTo>
                <a:lnTo>
                  <a:pt x="9144" y="1524"/>
                </a:lnTo>
                <a:lnTo>
                  <a:pt x="10668" y="0"/>
                </a:lnTo>
                <a:lnTo>
                  <a:pt x="13779246" y="0"/>
                </a:lnTo>
                <a:lnTo>
                  <a:pt x="13780770" y="1524"/>
                </a:lnTo>
                <a:lnTo>
                  <a:pt x="13783817" y="1524"/>
                </a:lnTo>
                <a:lnTo>
                  <a:pt x="13785342" y="3048"/>
                </a:lnTo>
                <a:lnTo>
                  <a:pt x="13785342" y="4572"/>
                </a:lnTo>
                <a:lnTo>
                  <a:pt x="13786865" y="6096"/>
                </a:lnTo>
                <a:lnTo>
                  <a:pt x="13788389" y="7620"/>
                </a:lnTo>
                <a:lnTo>
                  <a:pt x="13789914" y="9143"/>
                </a:lnTo>
                <a:lnTo>
                  <a:pt x="13789914" y="10668"/>
                </a:lnTo>
                <a:lnTo>
                  <a:pt x="13789914" y="687038"/>
                </a:lnTo>
                <a:lnTo>
                  <a:pt x="13788389" y="688562"/>
                </a:lnTo>
                <a:lnTo>
                  <a:pt x="13786865" y="690086"/>
                </a:lnTo>
                <a:lnTo>
                  <a:pt x="13785342" y="691610"/>
                </a:lnTo>
                <a:lnTo>
                  <a:pt x="13785342" y="693134"/>
                </a:lnTo>
                <a:lnTo>
                  <a:pt x="13783817" y="694658"/>
                </a:lnTo>
                <a:lnTo>
                  <a:pt x="13780770" y="694658"/>
                </a:lnTo>
                <a:lnTo>
                  <a:pt x="13779246" y="696182"/>
                </a:lnTo>
                <a:lnTo>
                  <a:pt x="13777721" y="696182"/>
                </a:lnTo>
                <a:lnTo>
                  <a:pt x="13776197" y="696182"/>
                </a:lnTo>
                <a:lnTo>
                  <a:pt x="13716" y="696182"/>
                </a:lnTo>
                <a:lnTo>
                  <a:pt x="12192" y="696182"/>
                </a:lnTo>
                <a:lnTo>
                  <a:pt x="10668" y="696182"/>
                </a:lnTo>
                <a:lnTo>
                  <a:pt x="9144" y="694658"/>
                </a:lnTo>
                <a:lnTo>
                  <a:pt x="7620" y="694658"/>
                </a:lnTo>
                <a:lnTo>
                  <a:pt x="6096" y="693134"/>
                </a:lnTo>
                <a:lnTo>
                  <a:pt x="4572" y="691610"/>
                </a:lnTo>
                <a:lnTo>
                  <a:pt x="3048" y="690086"/>
                </a:lnTo>
                <a:lnTo>
                  <a:pt x="1524" y="688562"/>
                </a:lnTo>
                <a:lnTo>
                  <a:pt x="1524" y="687038"/>
                </a:lnTo>
                <a:lnTo>
                  <a:pt x="0" y="685514"/>
                </a:lnTo>
                <a:lnTo>
                  <a:pt x="0" y="683990"/>
                </a:lnTo>
                <a:lnTo>
                  <a:pt x="0" y="682466"/>
                </a:lnTo>
                <a:close/>
              </a:path>
            </a:pathLst>
          </a:custGeom>
          <a:ln w="10677">
            <a:solidFill>
              <a:srgbClr val="CFCFCF"/>
            </a:solidFill>
          </a:ln>
        </p:spPr>
        <p:txBody>
          <a:bodyPr wrap="square" lIns="0" tIns="0" rIns="0" bIns="0" rtlCol="0"/>
          <a:lstStyle/>
          <a:p>
            <a:endParaRPr sz="1154"/>
          </a:p>
        </p:txBody>
      </p:sp>
      <p:sp>
        <p:nvSpPr>
          <p:cNvPr id="16" name="object 16"/>
          <p:cNvSpPr/>
          <p:nvPr/>
        </p:nvSpPr>
        <p:spPr>
          <a:xfrm>
            <a:off x="1507526" y="3207728"/>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8288"/>
                </a:lnTo>
                <a:lnTo>
                  <a:pt x="73164" y="18288"/>
                </a:lnTo>
                <a:lnTo>
                  <a:pt x="73164" y="83908"/>
                </a:lnTo>
                <a:lnTo>
                  <a:pt x="83832" y="83908"/>
                </a:lnTo>
                <a:lnTo>
                  <a:pt x="83832" y="41148"/>
                </a:lnTo>
                <a:lnTo>
                  <a:pt x="85356" y="38100"/>
                </a:lnTo>
                <a:lnTo>
                  <a:pt x="88493" y="36576"/>
                </a:lnTo>
                <a:lnTo>
                  <a:pt x="90017" y="35052"/>
                </a:lnTo>
                <a:lnTo>
                  <a:pt x="91541" y="32004"/>
                </a:lnTo>
                <a:lnTo>
                  <a:pt x="93065" y="32004"/>
                </a:lnTo>
                <a:lnTo>
                  <a:pt x="96113" y="28956"/>
                </a:lnTo>
                <a:lnTo>
                  <a:pt x="99161" y="28956"/>
                </a:lnTo>
                <a:lnTo>
                  <a:pt x="99161" y="27432"/>
                </a:lnTo>
                <a:lnTo>
                  <a:pt x="106781" y="27432"/>
                </a:lnTo>
                <a:lnTo>
                  <a:pt x="109829" y="28956"/>
                </a:lnTo>
                <a:lnTo>
                  <a:pt x="111353" y="32004"/>
                </a:lnTo>
                <a:lnTo>
                  <a:pt x="112877" y="33528"/>
                </a:lnTo>
                <a:lnTo>
                  <a:pt x="114401" y="38100"/>
                </a:lnTo>
                <a:lnTo>
                  <a:pt x="114401"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17" name="object 17"/>
          <p:cNvGrpSpPr/>
          <p:nvPr/>
        </p:nvGrpSpPr>
        <p:grpSpPr>
          <a:xfrm>
            <a:off x="1656218" y="3201819"/>
            <a:ext cx="158825" cy="77376"/>
            <a:chOff x="640079" y="4992465"/>
            <a:chExt cx="247650" cy="120650"/>
          </a:xfrm>
        </p:grpSpPr>
        <p:sp>
          <p:nvSpPr>
            <p:cNvPr id="18" name="object 18"/>
            <p:cNvSpPr/>
            <p:nvPr/>
          </p:nvSpPr>
          <p:spPr>
            <a:xfrm>
              <a:off x="640067" y="4992472"/>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9" name="object 19"/>
            <p:cNvPicPr/>
            <p:nvPr/>
          </p:nvPicPr>
          <p:blipFill>
            <a:blip r:embed="rId4" cstate="print"/>
            <a:stretch>
              <a:fillRect/>
            </a:stretch>
          </p:blipFill>
          <p:spPr>
            <a:xfrm>
              <a:off x="699611" y="5000148"/>
              <a:ext cx="134207" cy="85439"/>
            </a:xfrm>
            <a:prstGeom prst="rect">
              <a:avLst/>
            </a:prstGeom>
          </p:spPr>
        </p:pic>
        <p:sp>
          <p:nvSpPr>
            <p:cNvPr id="20" name="object 20"/>
            <p:cNvSpPr/>
            <p:nvPr/>
          </p:nvSpPr>
          <p:spPr>
            <a:xfrm>
              <a:off x="855154" y="499247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1" name="object 21"/>
          <p:cNvSpPr/>
          <p:nvPr/>
        </p:nvSpPr>
        <p:spPr>
          <a:xfrm>
            <a:off x="1846992" y="3219452"/>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240"/>
                </a:move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close/>
              </a:path>
              <a:path w="20319" h="67310">
                <a:moveTo>
                  <a:pt x="12287" y="19812"/>
                </a:moveTo>
                <a:lnTo>
                  <a:pt x="6096" y="19812"/>
                </a:lnTo>
                <a:lnTo>
                  <a:pt x="6096" y="18288"/>
                </a:lnTo>
                <a:lnTo>
                  <a:pt x="4572" y="18288"/>
                </a:lnTo>
                <a:lnTo>
                  <a:pt x="1524" y="15240"/>
                </a:lnTo>
                <a:lnTo>
                  <a:pt x="16859" y="15240"/>
                </a:lnTo>
                <a:lnTo>
                  <a:pt x="16859" y="16764"/>
                </a:lnTo>
                <a:lnTo>
                  <a:pt x="15335" y="16764"/>
                </a:lnTo>
                <a:lnTo>
                  <a:pt x="12287" y="19812"/>
                </a:lnTo>
                <a:close/>
              </a:path>
              <a:path w="20319" h="67310">
                <a:moveTo>
                  <a:pt x="13811" y="48863"/>
                </a:moveTo>
                <a:lnTo>
                  <a:pt x="6096" y="48863"/>
                </a:lnTo>
                <a:lnTo>
                  <a:pt x="6096" y="47339"/>
                </a:lnTo>
                <a:lnTo>
                  <a:pt x="12287" y="47339"/>
                </a:lnTo>
                <a:lnTo>
                  <a:pt x="13811" y="48863"/>
                </a:lnTo>
                <a:close/>
              </a:path>
              <a:path w="20319" h="67310">
                <a:moveTo>
                  <a:pt x="16859" y="51911"/>
                </a:moveTo>
                <a:lnTo>
                  <a:pt x="1524" y="51911"/>
                </a:lnTo>
                <a:lnTo>
                  <a:pt x="3048" y="50387"/>
                </a:lnTo>
                <a:lnTo>
                  <a:pt x="3048" y="48863"/>
                </a:lnTo>
                <a:lnTo>
                  <a:pt x="15335" y="48863"/>
                </a:lnTo>
                <a:lnTo>
                  <a:pt x="16859" y="50387"/>
                </a:lnTo>
                <a:lnTo>
                  <a:pt x="16859" y="51911"/>
                </a:lnTo>
                <a:close/>
              </a:path>
              <a:path w="20319" h="67310">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5335" y="65627"/>
                </a:lnTo>
                <a:close/>
              </a:path>
              <a:path w="20319" h="67310">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22" name="object 22"/>
          <p:cNvSpPr/>
          <p:nvPr/>
        </p:nvSpPr>
        <p:spPr>
          <a:xfrm>
            <a:off x="1914554" y="3148958"/>
            <a:ext cx="8844132" cy="544485"/>
          </a:xfrm>
          <a:custGeom>
            <a:avLst/>
            <a:gdLst/>
            <a:ahLst/>
            <a:cxnLst/>
            <a:rect l="l" t="t" r="r" b="b"/>
            <a:pathLst>
              <a:path w="13790294" h="848995">
                <a:moveTo>
                  <a:pt x="0" y="833627"/>
                </a:moveTo>
                <a:lnTo>
                  <a:pt x="0" y="13715"/>
                </a:lnTo>
                <a:lnTo>
                  <a:pt x="0" y="12191"/>
                </a:lnTo>
                <a:lnTo>
                  <a:pt x="0" y="10667"/>
                </a:lnTo>
                <a:lnTo>
                  <a:pt x="1524" y="9143"/>
                </a:lnTo>
                <a:lnTo>
                  <a:pt x="1524" y="6096"/>
                </a:lnTo>
                <a:lnTo>
                  <a:pt x="3048" y="4571"/>
                </a:lnTo>
                <a:lnTo>
                  <a:pt x="4572" y="4571"/>
                </a:lnTo>
                <a:lnTo>
                  <a:pt x="6096" y="3048"/>
                </a:lnTo>
                <a:lnTo>
                  <a:pt x="7620" y="1523"/>
                </a:lnTo>
                <a:lnTo>
                  <a:pt x="9144" y="1523"/>
                </a:lnTo>
                <a:lnTo>
                  <a:pt x="10668" y="0"/>
                </a:lnTo>
                <a:lnTo>
                  <a:pt x="13779246" y="0"/>
                </a:lnTo>
                <a:lnTo>
                  <a:pt x="13780770" y="1523"/>
                </a:lnTo>
                <a:lnTo>
                  <a:pt x="13783817" y="1523"/>
                </a:lnTo>
                <a:lnTo>
                  <a:pt x="13785342" y="3048"/>
                </a:lnTo>
                <a:lnTo>
                  <a:pt x="13785342" y="4571"/>
                </a:lnTo>
                <a:lnTo>
                  <a:pt x="13786865" y="4571"/>
                </a:lnTo>
                <a:lnTo>
                  <a:pt x="13788389" y="6096"/>
                </a:lnTo>
                <a:lnTo>
                  <a:pt x="13789914" y="9143"/>
                </a:lnTo>
                <a:lnTo>
                  <a:pt x="13789914" y="10667"/>
                </a:lnTo>
                <a:lnTo>
                  <a:pt x="13789914" y="12191"/>
                </a:lnTo>
                <a:lnTo>
                  <a:pt x="13789914" y="839723"/>
                </a:lnTo>
                <a:lnTo>
                  <a:pt x="13788389" y="841247"/>
                </a:lnTo>
                <a:lnTo>
                  <a:pt x="13786865" y="842771"/>
                </a:lnTo>
                <a:lnTo>
                  <a:pt x="13785342" y="844295"/>
                </a:lnTo>
                <a:lnTo>
                  <a:pt x="13785342" y="845819"/>
                </a:lnTo>
                <a:lnTo>
                  <a:pt x="13783817" y="847343"/>
                </a:lnTo>
                <a:lnTo>
                  <a:pt x="13780770" y="847343"/>
                </a:lnTo>
                <a:lnTo>
                  <a:pt x="13779246" y="847343"/>
                </a:lnTo>
                <a:lnTo>
                  <a:pt x="13777721" y="848867"/>
                </a:lnTo>
                <a:lnTo>
                  <a:pt x="13776197" y="848867"/>
                </a:lnTo>
                <a:lnTo>
                  <a:pt x="13716" y="848867"/>
                </a:lnTo>
                <a:lnTo>
                  <a:pt x="12192" y="848867"/>
                </a:lnTo>
                <a:lnTo>
                  <a:pt x="10668" y="847343"/>
                </a:lnTo>
                <a:lnTo>
                  <a:pt x="9144" y="847343"/>
                </a:lnTo>
                <a:lnTo>
                  <a:pt x="7620" y="847343"/>
                </a:lnTo>
                <a:lnTo>
                  <a:pt x="6096" y="845819"/>
                </a:lnTo>
                <a:lnTo>
                  <a:pt x="4572" y="844295"/>
                </a:lnTo>
                <a:lnTo>
                  <a:pt x="3048" y="842771"/>
                </a:lnTo>
                <a:lnTo>
                  <a:pt x="1524" y="841247"/>
                </a:lnTo>
                <a:lnTo>
                  <a:pt x="1524" y="839723"/>
                </a:lnTo>
                <a:lnTo>
                  <a:pt x="0" y="838199"/>
                </a:lnTo>
                <a:lnTo>
                  <a:pt x="0" y="836675"/>
                </a:lnTo>
                <a:lnTo>
                  <a:pt x="0" y="833627"/>
                </a:lnTo>
                <a:close/>
              </a:path>
            </a:pathLst>
          </a:custGeom>
          <a:ln w="10677">
            <a:solidFill>
              <a:srgbClr val="CFCFCF"/>
            </a:solidFill>
          </a:ln>
        </p:spPr>
        <p:txBody>
          <a:bodyPr wrap="square" lIns="0" tIns="0" rIns="0" bIns="0" rtlCol="0"/>
          <a:lstStyle/>
          <a:p>
            <a:endParaRPr sz="1154"/>
          </a:p>
        </p:txBody>
      </p:sp>
      <p:grpSp>
        <p:nvGrpSpPr>
          <p:cNvPr id="23" name="object 23"/>
          <p:cNvGrpSpPr/>
          <p:nvPr/>
        </p:nvGrpSpPr>
        <p:grpSpPr>
          <a:xfrm>
            <a:off x="1502586" y="436668"/>
            <a:ext cx="312357" cy="77376"/>
            <a:chOff x="400526" y="680878"/>
            <a:chExt cx="487045" cy="120650"/>
          </a:xfrm>
        </p:grpSpPr>
        <p:pic>
          <p:nvPicPr>
            <p:cNvPr id="24" name="object 24"/>
            <p:cNvPicPr/>
            <p:nvPr/>
          </p:nvPicPr>
          <p:blipFill>
            <a:blip r:embed="rId5" cstate="print"/>
            <a:stretch>
              <a:fillRect/>
            </a:stretch>
          </p:blipFill>
          <p:spPr>
            <a:xfrm>
              <a:off x="400526" y="688562"/>
              <a:ext cx="206025" cy="88582"/>
            </a:xfrm>
            <a:prstGeom prst="rect">
              <a:avLst/>
            </a:prstGeom>
          </p:spPr>
        </p:pic>
        <p:sp>
          <p:nvSpPr>
            <p:cNvPr id="25" name="object 25"/>
            <p:cNvSpPr/>
            <p:nvPr/>
          </p:nvSpPr>
          <p:spPr>
            <a:xfrm>
              <a:off x="640067" y="68088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26" name="object 26"/>
            <p:cNvPicPr/>
            <p:nvPr/>
          </p:nvPicPr>
          <p:blipFill>
            <a:blip r:embed="rId6" cstate="print"/>
            <a:stretch>
              <a:fillRect/>
            </a:stretch>
          </p:blipFill>
          <p:spPr>
            <a:xfrm>
              <a:off x="699611" y="688562"/>
              <a:ext cx="129635" cy="87058"/>
            </a:xfrm>
            <a:prstGeom prst="rect">
              <a:avLst/>
            </a:prstGeom>
          </p:spPr>
        </p:pic>
        <p:sp>
          <p:nvSpPr>
            <p:cNvPr id="27" name="object 27"/>
            <p:cNvSpPr/>
            <p:nvPr/>
          </p:nvSpPr>
          <p:spPr>
            <a:xfrm>
              <a:off x="855154" y="680885"/>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28" name="object 28"/>
          <p:cNvSpPr/>
          <p:nvPr/>
        </p:nvSpPr>
        <p:spPr>
          <a:xfrm>
            <a:off x="1846992" y="454302"/>
            <a:ext cx="13032" cy="44390"/>
          </a:xfrm>
          <a:custGeom>
            <a:avLst/>
            <a:gdLst/>
            <a:ahLst/>
            <a:cxnLst/>
            <a:rect l="l" t="t" r="r" b="b"/>
            <a:pathLst>
              <a:path w="20319" h="69215">
                <a:moveTo>
                  <a:pt x="15335" y="3048"/>
                </a:moveTo>
                <a:lnTo>
                  <a:pt x="3048" y="3048"/>
                </a:lnTo>
                <a:lnTo>
                  <a:pt x="4572" y="1524"/>
                </a:lnTo>
                <a:lnTo>
                  <a:pt x="6096" y="1524"/>
                </a:lnTo>
                <a:lnTo>
                  <a:pt x="7620" y="0"/>
                </a:lnTo>
                <a:lnTo>
                  <a:pt x="12287" y="0"/>
                </a:lnTo>
                <a:lnTo>
                  <a:pt x="15335" y="3048"/>
                </a:lnTo>
                <a:close/>
              </a:path>
              <a:path w="20319" h="69215">
                <a:moveTo>
                  <a:pt x="16859" y="18383"/>
                </a:moveTo>
                <a:lnTo>
                  <a:pt x="1524" y="18383"/>
                </a:lnTo>
                <a:lnTo>
                  <a:pt x="1524" y="16859"/>
                </a:lnTo>
                <a:lnTo>
                  <a:pt x="0" y="15335"/>
                </a:lnTo>
                <a:lnTo>
                  <a:pt x="0" y="6191"/>
                </a:lnTo>
                <a:lnTo>
                  <a:pt x="1524" y="4572"/>
                </a:lnTo>
                <a:lnTo>
                  <a:pt x="1524" y="3048"/>
                </a:lnTo>
                <a:lnTo>
                  <a:pt x="16859" y="3048"/>
                </a:lnTo>
                <a:lnTo>
                  <a:pt x="16859" y="4572"/>
                </a:lnTo>
                <a:lnTo>
                  <a:pt x="18383" y="6191"/>
                </a:lnTo>
                <a:lnTo>
                  <a:pt x="18383" y="7715"/>
                </a:lnTo>
                <a:lnTo>
                  <a:pt x="19907" y="9239"/>
                </a:lnTo>
                <a:lnTo>
                  <a:pt x="19907" y="12287"/>
                </a:lnTo>
                <a:lnTo>
                  <a:pt x="18383" y="13811"/>
                </a:lnTo>
                <a:lnTo>
                  <a:pt x="18383" y="15335"/>
                </a:lnTo>
                <a:lnTo>
                  <a:pt x="16859" y="16859"/>
                </a:lnTo>
                <a:lnTo>
                  <a:pt x="16859" y="18383"/>
                </a:lnTo>
                <a:close/>
              </a:path>
              <a:path w="20319" h="69215">
                <a:moveTo>
                  <a:pt x="13811" y="19907"/>
                </a:moveTo>
                <a:lnTo>
                  <a:pt x="4572" y="19907"/>
                </a:lnTo>
                <a:lnTo>
                  <a:pt x="3048" y="18383"/>
                </a:lnTo>
                <a:lnTo>
                  <a:pt x="15335" y="18383"/>
                </a:lnTo>
                <a:lnTo>
                  <a:pt x="13811" y="19907"/>
                </a:lnTo>
                <a:close/>
              </a:path>
              <a:path w="20319" h="69215">
                <a:moveTo>
                  <a:pt x="18383" y="64198"/>
                </a:moveTo>
                <a:lnTo>
                  <a:pt x="0" y="64198"/>
                </a:lnTo>
                <a:lnTo>
                  <a:pt x="0" y="53435"/>
                </a:lnTo>
                <a:lnTo>
                  <a:pt x="3048" y="50387"/>
                </a:lnTo>
                <a:lnTo>
                  <a:pt x="4572" y="50387"/>
                </a:lnTo>
                <a:lnTo>
                  <a:pt x="4572" y="48863"/>
                </a:lnTo>
                <a:lnTo>
                  <a:pt x="13811" y="48863"/>
                </a:lnTo>
                <a:lnTo>
                  <a:pt x="18383" y="53435"/>
                </a:lnTo>
                <a:lnTo>
                  <a:pt x="18383" y="54959"/>
                </a:lnTo>
                <a:lnTo>
                  <a:pt x="19907" y="56483"/>
                </a:lnTo>
                <a:lnTo>
                  <a:pt x="19907" y="59626"/>
                </a:lnTo>
                <a:lnTo>
                  <a:pt x="18383" y="61150"/>
                </a:lnTo>
                <a:lnTo>
                  <a:pt x="18383" y="64198"/>
                </a:lnTo>
                <a:close/>
              </a:path>
              <a:path w="20319" h="69215">
                <a:moveTo>
                  <a:pt x="16859" y="65722"/>
                </a:moveTo>
                <a:lnTo>
                  <a:pt x="1524" y="65722"/>
                </a:lnTo>
                <a:lnTo>
                  <a:pt x="1524" y="64198"/>
                </a:lnTo>
                <a:lnTo>
                  <a:pt x="16859" y="64198"/>
                </a:lnTo>
                <a:lnTo>
                  <a:pt x="16859" y="65722"/>
                </a:lnTo>
                <a:close/>
              </a:path>
              <a:path w="20319" h="69215">
                <a:moveTo>
                  <a:pt x="12287" y="68770"/>
                </a:moveTo>
                <a:lnTo>
                  <a:pt x="6096" y="68770"/>
                </a:lnTo>
                <a:lnTo>
                  <a:pt x="3048" y="65722"/>
                </a:lnTo>
                <a:lnTo>
                  <a:pt x="15335" y="65722"/>
                </a:lnTo>
                <a:lnTo>
                  <a:pt x="12287" y="68770"/>
                </a:lnTo>
                <a:close/>
              </a:path>
            </a:pathLst>
          </a:custGeom>
          <a:solidFill>
            <a:srgbClr val="D84215"/>
          </a:solidFill>
        </p:spPr>
        <p:txBody>
          <a:bodyPr wrap="square" lIns="0" tIns="0" rIns="0" bIns="0" rtlCol="0"/>
          <a:lstStyle/>
          <a:p>
            <a:endParaRPr sz="1154"/>
          </a:p>
        </p:txBody>
      </p:sp>
      <p:sp>
        <p:nvSpPr>
          <p:cNvPr id="29" name="object 29"/>
          <p:cNvSpPr/>
          <p:nvPr/>
        </p:nvSpPr>
        <p:spPr>
          <a:xfrm>
            <a:off x="1948758" y="448441"/>
            <a:ext cx="134391" cy="56200"/>
          </a:xfrm>
          <a:custGeom>
            <a:avLst/>
            <a:gdLst/>
            <a:ahLst/>
            <a:cxnLst/>
            <a:rect l="l" t="t" r="r" b="b"/>
            <a:pathLst>
              <a:path w="209550" h="87629">
                <a:moveTo>
                  <a:pt x="62585" y="35140"/>
                </a:moveTo>
                <a:lnTo>
                  <a:pt x="59537" y="22948"/>
                </a:lnTo>
                <a:lnTo>
                  <a:pt x="58013" y="18376"/>
                </a:lnTo>
                <a:lnTo>
                  <a:pt x="56489" y="13716"/>
                </a:lnTo>
                <a:lnTo>
                  <a:pt x="53441" y="10668"/>
                </a:lnTo>
                <a:lnTo>
                  <a:pt x="52933" y="9144"/>
                </a:lnTo>
                <a:lnTo>
                  <a:pt x="51917" y="6096"/>
                </a:lnTo>
                <a:lnTo>
                  <a:pt x="50393" y="4572"/>
                </a:lnTo>
                <a:lnTo>
                  <a:pt x="50393" y="35140"/>
                </a:lnTo>
                <a:lnTo>
                  <a:pt x="50393" y="53428"/>
                </a:lnTo>
                <a:lnTo>
                  <a:pt x="48869" y="58000"/>
                </a:lnTo>
                <a:lnTo>
                  <a:pt x="48869" y="62572"/>
                </a:lnTo>
                <a:lnTo>
                  <a:pt x="47345" y="65620"/>
                </a:lnTo>
                <a:lnTo>
                  <a:pt x="45821" y="68770"/>
                </a:lnTo>
                <a:lnTo>
                  <a:pt x="44297" y="71818"/>
                </a:lnTo>
                <a:lnTo>
                  <a:pt x="41249" y="73342"/>
                </a:lnTo>
                <a:lnTo>
                  <a:pt x="39725" y="74866"/>
                </a:lnTo>
                <a:lnTo>
                  <a:pt x="33629" y="77914"/>
                </a:lnTo>
                <a:lnTo>
                  <a:pt x="28956" y="77914"/>
                </a:lnTo>
                <a:lnTo>
                  <a:pt x="27432" y="76390"/>
                </a:lnTo>
                <a:lnTo>
                  <a:pt x="24384" y="76390"/>
                </a:lnTo>
                <a:lnTo>
                  <a:pt x="22860" y="74866"/>
                </a:lnTo>
                <a:lnTo>
                  <a:pt x="21336" y="74866"/>
                </a:lnTo>
                <a:lnTo>
                  <a:pt x="18288" y="71818"/>
                </a:lnTo>
                <a:lnTo>
                  <a:pt x="18288" y="70294"/>
                </a:lnTo>
                <a:lnTo>
                  <a:pt x="16764" y="68770"/>
                </a:lnTo>
                <a:lnTo>
                  <a:pt x="15240" y="65620"/>
                </a:lnTo>
                <a:lnTo>
                  <a:pt x="15240" y="64096"/>
                </a:lnTo>
                <a:lnTo>
                  <a:pt x="13716" y="61048"/>
                </a:lnTo>
                <a:lnTo>
                  <a:pt x="28816" y="50380"/>
                </a:lnTo>
                <a:lnTo>
                  <a:pt x="50393" y="35140"/>
                </a:lnTo>
                <a:lnTo>
                  <a:pt x="50393" y="4572"/>
                </a:lnTo>
                <a:lnTo>
                  <a:pt x="48869" y="3048"/>
                </a:lnTo>
                <a:lnTo>
                  <a:pt x="48869" y="24472"/>
                </a:lnTo>
                <a:lnTo>
                  <a:pt x="12192" y="50380"/>
                </a:lnTo>
                <a:lnTo>
                  <a:pt x="12192" y="32092"/>
                </a:lnTo>
                <a:lnTo>
                  <a:pt x="13716" y="29044"/>
                </a:lnTo>
                <a:lnTo>
                  <a:pt x="13716" y="24472"/>
                </a:lnTo>
                <a:lnTo>
                  <a:pt x="15240" y="19900"/>
                </a:lnTo>
                <a:lnTo>
                  <a:pt x="16764" y="18376"/>
                </a:lnTo>
                <a:lnTo>
                  <a:pt x="18288" y="15328"/>
                </a:lnTo>
                <a:lnTo>
                  <a:pt x="21336" y="12192"/>
                </a:lnTo>
                <a:lnTo>
                  <a:pt x="22860" y="10668"/>
                </a:lnTo>
                <a:lnTo>
                  <a:pt x="25908" y="9144"/>
                </a:lnTo>
                <a:lnTo>
                  <a:pt x="35153" y="9144"/>
                </a:lnTo>
                <a:lnTo>
                  <a:pt x="36677" y="10668"/>
                </a:lnTo>
                <a:lnTo>
                  <a:pt x="39725" y="10668"/>
                </a:lnTo>
                <a:lnTo>
                  <a:pt x="42773" y="13716"/>
                </a:lnTo>
                <a:lnTo>
                  <a:pt x="42773" y="15328"/>
                </a:lnTo>
                <a:lnTo>
                  <a:pt x="47345" y="19900"/>
                </a:lnTo>
                <a:lnTo>
                  <a:pt x="47345" y="21424"/>
                </a:lnTo>
                <a:lnTo>
                  <a:pt x="48869" y="24472"/>
                </a:lnTo>
                <a:lnTo>
                  <a:pt x="48869" y="3048"/>
                </a:lnTo>
                <a:lnTo>
                  <a:pt x="44297" y="1524"/>
                </a:lnTo>
                <a:lnTo>
                  <a:pt x="41249" y="0"/>
                </a:lnTo>
                <a:lnTo>
                  <a:pt x="21336" y="0"/>
                </a:lnTo>
                <a:lnTo>
                  <a:pt x="18288" y="3048"/>
                </a:lnTo>
                <a:lnTo>
                  <a:pt x="13716" y="4572"/>
                </a:lnTo>
                <a:lnTo>
                  <a:pt x="10668" y="7620"/>
                </a:lnTo>
                <a:lnTo>
                  <a:pt x="7620" y="12192"/>
                </a:lnTo>
                <a:lnTo>
                  <a:pt x="6096" y="15328"/>
                </a:lnTo>
                <a:lnTo>
                  <a:pt x="3048" y="19900"/>
                </a:lnTo>
                <a:lnTo>
                  <a:pt x="3048" y="25996"/>
                </a:lnTo>
                <a:lnTo>
                  <a:pt x="1524" y="30568"/>
                </a:lnTo>
                <a:lnTo>
                  <a:pt x="0" y="36664"/>
                </a:lnTo>
                <a:lnTo>
                  <a:pt x="0" y="50380"/>
                </a:lnTo>
                <a:lnTo>
                  <a:pt x="1524" y="58000"/>
                </a:lnTo>
                <a:lnTo>
                  <a:pt x="3048" y="62572"/>
                </a:lnTo>
                <a:lnTo>
                  <a:pt x="4572" y="68770"/>
                </a:lnTo>
                <a:lnTo>
                  <a:pt x="6096" y="73342"/>
                </a:lnTo>
                <a:lnTo>
                  <a:pt x="9144" y="76390"/>
                </a:lnTo>
                <a:lnTo>
                  <a:pt x="10668" y="79438"/>
                </a:lnTo>
                <a:lnTo>
                  <a:pt x="13716" y="82486"/>
                </a:lnTo>
                <a:lnTo>
                  <a:pt x="18288" y="84010"/>
                </a:lnTo>
                <a:lnTo>
                  <a:pt x="21336" y="85534"/>
                </a:lnTo>
                <a:lnTo>
                  <a:pt x="25908" y="87058"/>
                </a:lnTo>
                <a:lnTo>
                  <a:pt x="36677" y="87058"/>
                </a:lnTo>
                <a:lnTo>
                  <a:pt x="41249" y="85534"/>
                </a:lnTo>
                <a:lnTo>
                  <a:pt x="44297" y="84010"/>
                </a:lnTo>
                <a:lnTo>
                  <a:pt x="48869" y="82486"/>
                </a:lnTo>
                <a:lnTo>
                  <a:pt x="51917" y="79438"/>
                </a:lnTo>
                <a:lnTo>
                  <a:pt x="52933" y="77914"/>
                </a:lnTo>
                <a:lnTo>
                  <a:pt x="54965" y="74866"/>
                </a:lnTo>
                <a:lnTo>
                  <a:pt x="56489" y="71818"/>
                </a:lnTo>
                <a:lnTo>
                  <a:pt x="59537" y="67144"/>
                </a:lnTo>
                <a:lnTo>
                  <a:pt x="61061" y="61048"/>
                </a:lnTo>
                <a:lnTo>
                  <a:pt x="61061" y="54952"/>
                </a:lnTo>
                <a:lnTo>
                  <a:pt x="62585" y="50380"/>
                </a:lnTo>
                <a:lnTo>
                  <a:pt x="62585" y="35140"/>
                </a:lnTo>
                <a:close/>
              </a:path>
              <a:path w="209550" h="87629">
                <a:moveTo>
                  <a:pt x="114401" y="71818"/>
                </a:moveTo>
                <a:lnTo>
                  <a:pt x="112877" y="70294"/>
                </a:lnTo>
                <a:lnTo>
                  <a:pt x="112877" y="68770"/>
                </a:lnTo>
                <a:lnTo>
                  <a:pt x="111353" y="68770"/>
                </a:lnTo>
                <a:lnTo>
                  <a:pt x="111353" y="67144"/>
                </a:lnTo>
                <a:lnTo>
                  <a:pt x="109829" y="67144"/>
                </a:lnTo>
                <a:lnTo>
                  <a:pt x="108305" y="65620"/>
                </a:lnTo>
                <a:lnTo>
                  <a:pt x="99161" y="65620"/>
                </a:lnTo>
                <a:lnTo>
                  <a:pt x="99161" y="67144"/>
                </a:lnTo>
                <a:lnTo>
                  <a:pt x="97637" y="67144"/>
                </a:lnTo>
                <a:lnTo>
                  <a:pt x="96113" y="68770"/>
                </a:lnTo>
                <a:lnTo>
                  <a:pt x="96113" y="70294"/>
                </a:lnTo>
                <a:lnTo>
                  <a:pt x="94589" y="70294"/>
                </a:lnTo>
                <a:lnTo>
                  <a:pt x="94589" y="71818"/>
                </a:lnTo>
                <a:lnTo>
                  <a:pt x="93065" y="73342"/>
                </a:lnTo>
                <a:lnTo>
                  <a:pt x="93065" y="79438"/>
                </a:lnTo>
                <a:lnTo>
                  <a:pt x="94589" y="80962"/>
                </a:lnTo>
                <a:lnTo>
                  <a:pt x="94589" y="82486"/>
                </a:lnTo>
                <a:lnTo>
                  <a:pt x="96113" y="82486"/>
                </a:lnTo>
                <a:lnTo>
                  <a:pt x="96113" y="84010"/>
                </a:lnTo>
                <a:lnTo>
                  <a:pt x="97637" y="85534"/>
                </a:lnTo>
                <a:lnTo>
                  <a:pt x="99161" y="85534"/>
                </a:lnTo>
                <a:lnTo>
                  <a:pt x="100685" y="87058"/>
                </a:lnTo>
                <a:lnTo>
                  <a:pt x="106781" y="87058"/>
                </a:lnTo>
                <a:lnTo>
                  <a:pt x="108305" y="85534"/>
                </a:lnTo>
                <a:lnTo>
                  <a:pt x="111353" y="85534"/>
                </a:lnTo>
                <a:lnTo>
                  <a:pt x="111353" y="84010"/>
                </a:lnTo>
                <a:lnTo>
                  <a:pt x="114401" y="80962"/>
                </a:lnTo>
                <a:lnTo>
                  <a:pt x="114401" y="71818"/>
                </a:lnTo>
                <a:close/>
              </a:path>
              <a:path w="209550" h="87629">
                <a:moveTo>
                  <a:pt x="208978" y="35140"/>
                </a:moveTo>
                <a:lnTo>
                  <a:pt x="205930" y="22948"/>
                </a:lnTo>
                <a:lnTo>
                  <a:pt x="204406" y="18376"/>
                </a:lnTo>
                <a:lnTo>
                  <a:pt x="202882" y="13716"/>
                </a:lnTo>
                <a:lnTo>
                  <a:pt x="199834" y="10668"/>
                </a:lnTo>
                <a:lnTo>
                  <a:pt x="199326" y="9144"/>
                </a:lnTo>
                <a:lnTo>
                  <a:pt x="198310" y="6096"/>
                </a:lnTo>
                <a:lnTo>
                  <a:pt x="196786" y="4572"/>
                </a:lnTo>
                <a:lnTo>
                  <a:pt x="196786" y="35140"/>
                </a:lnTo>
                <a:lnTo>
                  <a:pt x="196786" y="53428"/>
                </a:lnTo>
                <a:lnTo>
                  <a:pt x="195262" y="58000"/>
                </a:lnTo>
                <a:lnTo>
                  <a:pt x="195262" y="62572"/>
                </a:lnTo>
                <a:lnTo>
                  <a:pt x="193738" y="65620"/>
                </a:lnTo>
                <a:lnTo>
                  <a:pt x="192214" y="68770"/>
                </a:lnTo>
                <a:lnTo>
                  <a:pt x="190690" y="71818"/>
                </a:lnTo>
                <a:lnTo>
                  <a:pt x="187642" y="73342"/>
                </a:lnTo>
                <a:lnTo>
                  <a:pt x="186118" y="74866"/>
                </a:lnTo>
                <a:lnTo>
                  <a:pt x="180022" y="77914"/>
                </a:lnTo>
                <a:lnTo>
                  <a:pt x="175450" y="77914"/>
                </a:lnTo>
                <a:lnTo>
                  <a:pt x="173926" y="76390"/>
                </a:lnTo>
                <a:lnTo>
                  <a:pt x="170878" y="76390"/>
                </a:lnTo>
                <a:lnTo>
                  <a:pt x="169354" y="74866"/>
                </a:lnTo>
                <a:lnTo>
                  <a:pt x="167830" y="74866"/>
                </a:lnTo>
                <a:lnTo>
                  <a:pt x="164782" y="71818"/>
                </a:lnTo>
                <a:lnTo>
                  <a:pt x="164782" y="70294"/>
                </a:lnTo>
                <a:lnTo>
                  <a:pt x="163258" y="68770"/>
                </a:lnTo>
                <a:lnTo>
                  <a:pt x="161734" y="65620"/>
                </a:lnTo>
                <a:lnTo>
                  <a:pt x="161734" y="64096"/>
                </a:lnTo>
                <a:lnTo>
                  <a:pt x="160210" y="61048"/>
                </a:lnTo>
                <a:lnTo>
                  <a:pt x="175272" y="50380"/>
                </a:lnTo>
                <a:lnTo>
                  <a:pt x="196786" y="35140"/>
                </a:lnTo>
                <a:lnTo>
                  <a:pt x="196786" y="4572"/>
                </a:lnTo>
                <a:lnTo>
                  <a:pt x="195262" y="3048"/>
                </a:lnTo>
                <a:lnTo>
                  <a:pt x="195262" y="24472"/>
                </a:lnTo>
                <a:lnTo>
                  <a:pt x="158686" y="50380"/>
                </a:lnTo>
                <a:lnTo>
                  <a:pt x="158686" y="32092"/>
                </a:lnTo>
                <a:lnTo>
                  <a:pt x="160210" y="29044"/>
                </a:lnTo>
                <a:lnTo>
                  <a:pt x="160210" y="24472"/>
                </a:lnTo>
                <a:lnTo>
                  <a:pt x="161734" y="19900"/>
                </a:lnTo>
                <a:lnTo>
                  <a:pt x="163258" y="18376"/>
                </a:lnTo>
                <a:lnTo>
                  <a:pt x="164782" y="15328"/>
                </a:lnTo>
                <a:lnTo>
                  <a:pt x="167830" y="12192"/>
                </a:lnTo>
                <a:lnTo>
                  <a:pt x="169354" y="10668"/>
                </a:lnTo>
                <a:lnTo>
                  <a:pt x="172402" y="9144"/>
                </a:lnTo>
                <a:lnTo>
                  <a:pt x="181546" y="9144"/>
                </a:lnTo>
                <a:lnTo>
                  <a:pt x="183070" y="10668"/>
                </a:lnTo>
                <a:lnTo>
                  <a:pt x="186118" y="10668"/>
                </a:lnTo>
                <a:lnTo>
                  <a:pt x="189166" y="13716"/>
                </a:lnTo>
                <a:lnTo>
                  <a:pt x="189166" y="15328"/>
                </a:lnTo>
                <a:lnTo>
                  <a:pt x="193738" y="19900"/>
                </a:lnTo>
                <a:lnTo>
                  <a:pt x="193738" y="21424"/>
                </a:lnTo>
                <a:lnTo>
                  <a:pt x="195262" y="24472"/>
                </a:lnTo>
                <a:lnTo>
                  <a:pt x="195262" y="3048"/>
                </a:lnTo>
                <a:lnTo>
                  <a:pt x="190690" y="1524"/>
                </a:lnTo>
                <a:lnTo>
                  <a:pt x="187642" y="0"/>
                </a:lnTo>
                <a:lnTo>
                  <a:pt x="167830" y="0"/>
                </a:lnTo>
                <a:lnTo>
                  <a:pt x="164782" y="3048"/>
                </a:lnTo>
                <a:lnTo>
                  <a:pt x="160210" y="4572"/>
                </a:lnTo>
                <a:lnTo>
                  <a:pt x="157162" y="7620"/>
                </a:lnTo>
                <a:lnTo>
                  <a:pt x="154114" y="12192"/>
                </a:lnTo>
                <a:lnTo>
                  <a:pt x="152590" y="15328"/>
                </a:lnTo>
                <a:lnTo>
                  <a:pt x="149542" y="19900"/>
                </a:lnTo>
                <a:lnTo>
                  <a:pt x="149542" y="25996"/>
                </a:lnTo>
                <a:lnTo>
                  <a:pt x="148018" y="30568"/>
                </a:lnTo>
                <a:lnTo>
                  <a:pt x="146494" y="36664"/>
                </a:lnTo>
                <a:lnTo>
                  <a:pt x="146494" y="50380"/>
                </a:lnTo>
                <a:lnTo>
                  <a:pt x="148018" y="58000"/>
                </a:lnTo>
                <a:lnTo>
                  <a:pt x="149542" y="62572"/>
                </a:lnTo>
                <a:lnTo>
                  <a:pt x="151066" y="68770"/>
                </a:lnTo>
                <a:lnTo>
                  <a:pt x="152590" y="73342"/>
                </a:lnTo>
                <a:lnTo>
                  <a:pt x="155638" y="76390"/>
                </a:lnTo>
                <a:lnTo>
                  <a:pt x="157162" y="79438"/>
                </a:lnTo>
                <a:lnTo>
                  <a:pt x="161734" y="82486"/>
                </a:lnTo>
                <a:lnTo>
                  <a:pt x="167830" y="85534"/>
                </a:lnTo>
                <a:lnTo>
                  <a:pt x="172402" y="87058"/>
                </a:lnTo>
                <a:lnTo>
                  <a:pt x="183070" y="87058"/>
                </a:lnTo>
                <a:lnTo>
                  <a:pt x="187642" y="85534"/>
                </a:lnTo>
                <a:lnTo>
                  <a:pt x="190690" y="84010"/>
                </a:lnTo>
                <a:lnTo>
                  <a:pt x="195262" y="82486"/>
                </a:lnTo>
                <a:lnTo>
                  <a:pt x="198310" y="79438"/>
                </a:lnTo>
                <a:lnTo>
                  <a:pt x="199326" y="77914"/>
                </a:lnTo>
                <a:lnTo>
                  <a:pt x="201358" y="74866"/>
                </a:lnTo>
                <a:lnTo>
                  <a:pt x="202882" y="71818"/>
                </a:lnTo>
                <a:lnTo>
                  <a:pt x="205930" y="67144"/>
                </a:lnTo>
                <a:lnTo>
                  <a:pt x="207454" y="61048"/>
                </a:lnTo>
                <a:lnTo>
                  <a:pt x="207454" y="54952"/>
                </a:lnTo>
                <a:lnTo>
                  <a:pt x="208978" y="50380"/>
                </a:lnTo>
                <a:lnTo>
                  <a:pt x="208978" y="35140"/>
                </a:lnTo>
                <a:close/>
              </a:path>
            </a:pathLst>
          </a:custGeom>
          <a:solidFill>
            <a:srgbClr val="000000"/>
          </a:solidFill>
        </p:spPr>
        <p:txBody>
          <a:bodyPr wrap="square" lIns="0" tIns="0" rIns="0" bIns="0" rtlCol="0"/>
          <a:lstStyle/>
          <a:p>
            <a:endParaRPr sz="1154"/>
          </a:p>
        </p:txBody>
      </p:sp>
      <p:grpSp>
        <p:nvGrpSpPr>
          <p:cNvPr id="30" name="object 30"/>
          <p:cNvGrpSpPr/>
          <p:nvPr/>
        </p:nvGrpSpPr>
        <p:grpSpPr>
          <a:xfrm>
            <a:off x="2279486" y="448437"/>
            <a:ext cx="225206" cy="56200"/>
            <a:chOff x="1611915" y="699230"/>
            <a:chExt cx="351155" cy="87630"/>
          </a:xfrm>
        </p:grpSpPr>
        <p:pic>
          <p:nvPicPr>
            <p:cNvPr id="31" name="object 31"/>
            <p:cNvPicPr/>
            <p:nvPr/>
          </p:nvPicPr>
          <p:blipFill>
            <a:blip r:embed="rId7" cstate="print"/>
            <a:stretch>
              <a:fillRect/>
            </a:stretch>
          </p:blipFill>
          <p:spPr>
            <a:xfrm>
              <a:off x="1611915" y="699230"/>
              <a:ext cx="202882" cy="85534"/>
            </a:xfrm>
            <a:prstGeom prst="rect">
              <a:avLst/>
            </a:prstGeom>
          </p:spPr>
        </p:pic>
        <p:pic>
          <p:nvPicPr>
            <p:cNvPr id="32" name="object 32"/>
            <p:cNvPicPr/>
            <p:nvPr/>
          </p:nvPicPr>
          <p:blipFill>
            <a:blip r:embed="rId8" cstate="print"/>
            <a:stretch>
              <a:fillRect/>
            </a:stretch>
          </p:blipFill>
          <p:spPr>
            <a:xfrm>
              <a:off x="1834610" y="699230"/>
              <a:ext cx="128206" cy="87058"/>
            </a:xfrm>
            <a:prstGeom prst="rect">
              <a:avLst/>
            </a:prstGeom>
          </p:spPr>
        </p:pic>
      </p:grpSp>
      <p:sp>
        <p:nvSpPr>
          <p:cNvPr id="33" name="object 33"/>
          <p:cNvSpPr/>
          <p:nvPr/>
        </p:nvSpPr>
        <p:spPr>
          <a:xfrm>
            <a:off x="1950713" y="552224"/>
            <a:ext cx="132355" cy="56200"/>
          </a:xfrm>
          <a:custGeom>
            <a:avLst/>
            <a:gdLst/>
            <a:ahLst/>
            <a:cxnLst/>
            <a:rect l="l" t="t" r="r" b="b"/>
            <a:pathLst>
              <a:path w="206375" h="87630">
                <a:moveTo>
                  <a:pt x="56476" y="74866"/>
                </a:moveTo>
                <a:lnTo>
                  <a:pt x="38188" y="74866"/>
                </a:lnTo>
                <a:lnTo>
                  <a:pt x="38188" y="101"/>
                </a:lnTo>
                <a:lnTo>
                  <a:pt x="27520" y="101"/>
                </a:lnTo>
                <a:lnTo>
                  <a:pt x="0" y="15341"/>
                </a:lnTo>
                <a:lnTo>
                  <a:pt x="4572" y="24485"/>
                </a:lnTo>
                <a:lnTo>
                  <a:pt x="24384" y="13817"/>
                </a:lnTo>
                <a:lnTo>
                  <a:pt x="24384" y="74866"/>
                </a:lnTo>
                <a:lnTo>
                  <a:pt x="3048" y="74866"/>
                </a:lnTo>
                <a:lnTo>
                  <a:pt x="3048" y="85534"/>
                </a:lnTo>
                <a:lnTo>
                  <a:pt x="56476" y="85534"/>
                </a:lnTo>
                <a:lnTo>
                  <a:pt x="56476" y="74866"/>
                </a:lnTo>
                <a:close/>
              </a:path>
              <a:path w="206375" h="87630">
                <a:moveTo>
                  <a:pt x="111353" y="71818"/>
                </a:moveTo>
                <a:lnTo>
                  <a:pt x="108305" y="68770"/>
                </a:lnTo>
                <a:lnTo>
                  <a:pt x="108305" y="67246"/>
                </a:lnTo>
                <a:lnTo>
                  <a:pt x="105257" y="67246"/>
                </a:lnTo>
                <a:lnTo>
                  <a:pt x="103733" y="65722"/>
                </a:lnTo>
                <a:lnTo>
                  <a:pt x="97637" y="65722"/>
                </a:lnTo>
                <a:lnTo>
                  <a:pt x="96113" y="67246"/>
                </a:lnTo>
                <a:lnTo>
                  <a:pt x="94589" y="67246"/>
                </a:lnTo>
                <a:lnTo>
                  <a:pt x="93065" y="68770"/>
                </a:lnTo>
                <a:lnTo>
                  <a:pt x="93065" y="70294"/>
                </a:lnTo>
                <a:lnTo>
                  <a:pt x="91541" y="70294"/>
                </a:lnTo>
                <a:lnTo>
                  <a:pt x="91541" y="71818"/>
                </a:lnTo>
                <a:lnTo>
                  <a:pt x="90017" y="73342"/>
                </a:lnTo>
                <a:lnTo>
                  <a:pt x="90017" y="79438"/>
                </a:lnTo>
                <a:lnTo>
                  <a:pt x="91541" y="80962"/>
                </a:lnTo>
                <a:lnTo>
                  <a:pt x="91541" y="82486"/>
                </a:lnTo>
                <a:lnTo>
                  <a:pt x="93065" y="82486"/>
                </a:lnTo>
                <a:lnTo>
                  <a:pt x="93065" y="84010"/>
                </a:lnTo>
                <a:lnTo>
                  <a:pt x="94589" y="85534"/>
                </a:lnTo>
                <a:lnTo>
                  <a:pt x="96113" y="85534"/>
                </a:lnTo>
                <a:lnTo>
                  <a:pt x="96113" y="87058"/>
                </a:lnTo>
                <a:lnTo>
                  <a:pt x="105257" y="87058"/>
                </a:lnTo>
                <a:lnTo>
                  <a:pt x="106781" y="85534"/>
                </a:lnTo>
                <a:lnTo>
                  <a:pt x="108305" y="85534"/>
                </a:lnTo>
                <a:lnTo>
                  <a:pt x="108305" y="84010"/>
                </a:lnTo>
                <a:lnTo>
                  <a:pt x="111353" y="80962"/>
                </a:lnTo>
                <a:lnTo>
                  <a:pt x="111353" y="71818"/>
                </a:lnTo>
                <a:close/>
              </a:path>
              <a:path w="206375" h="87630">
                <a:moveTo>
                  <a:pt x="205930" y="36677"/>
                </a:moveTo>
                <a:lnTo>
                  <a:pt x="205625" y="35153"/>
                </a:lnTo>
                <a:lnTo>
                  <a:pt x="204406" y="29057"/>
                </a:lnTo>
                <a:lnTo>
                  <a:pt x="202882" y="24485"/>
                </a:lnTo>
                <a:lnTo>
                  <a:pt x="201358" y="18389"/>
                </a:lnTo>
                <a:lnTo>
                  <a:pt x="199834" y="13817"/>
                </a:lnTo>
                <a:lnTo>
                  <a:pt x="196786" y="10668"/>
                </a:lnTo>
                <a:lnTo>
                  <a:pt x="196278" y="9144"/>
                </a:lnTo>
                <a:lnTo>
                  <a:pt x="195262" y="6096"/>
                </a:lnTo>
                <a:lnTo>
                  <a:pt x="193738" y="5334"/>
                </a:lnTo>
                <a:lnTo>
                  <a:pt x="193738" y="35153"/>
                </a:lnTo>
                <a:lnTo>
                  <a:pt x="193738" y="54965"/>
                </a:lnTo>
                <a:lnTo>
                  <a:pt x="192214" y="58013"/>
                </a:lnTo>
                <a:lnTo>
                  <a:pt x="192214" y="62585"/>
                </a:lnTo>
                <a:lnTo>
                  <a:pt x="190690" y="65722"/>
                </a:lnTo>
                <a:lnTo>
                  <a:pt x="187642" y="71818"/>
                </a:lnTo>
                <a:lnTo>
                  <a:pt x="184594" y="73342"/>
                </a:lnTo>
                <a:lnTo>
                  <a:pt x="183070" y="74866"/>
                </a:lnTo>
                <a:lnTo>
                  <a:pt x="176974" y="77914"/>
                </a:lnTo>
                <a:lnTo>
                  <a:pt x="170878" y="77914"/>
                </a:lnTo>
                <a:lnTo>
                  <a:pt x="167830" y="76390"/>
                </a:lnTo>
                <a:lnTo>
                  <a:pt x="166306" y="76390"/>
                </a:lnTo>
                <a:lnTo>
                  <a:pt x="161734" y="71818"/>
                </a:lnTo>
                <a:lnTo>
                  <a:pt x="161734" y="70294"/>
                </a:lnTo>
                <a:lnTo>
                  <a:pt x="160210" y="68770"/>
                </a:lnTo>
                <a:lnTo>
                  <a:pt x="158686" y="65722"/>
                </a:lnTo>
                <a:lnTo>
                  <a:pt x="158686" y="64109"/>
                </a:lnTo>
                <a:lnTo>
                  <a:pt x="157162" y="62585"/>
                </a:lnTo>
                <a:lnTo>
                  <a:pt x="173418" y="50393"/>
                </a:lnTo>
                <a:lnTo>
                  <a:pt x="193738" y="35153"/>
                </a:lnTo>
                <a:lnTo>
                  <a:pt x="193738" y="5334"/>
                </a:lnTo>
                <a:lnTo>
                  <a:pt x="192214" y="4572"/>
                </a:lnTo>
                <a:lnTo>
                  <a:pt x="192214" y="24485"/>
                </a:lnTo>
                <a:lnTo>
                  <a:pt x="155638" y="50393"/>
                </a:lnTo>
                <a:lnTo>
                  <a:pt x="155638" y="32105"/>
                </a:lnTo>
                <a:lnTo>
                  <a:pt x="157162" y="29057"/>
                </a:lnTo>
                <a:lnTo>
                  <a:pt x="157162" y="24485"/>
                </a:lnTo>
                <a:lnTo>
                  <a:pt x="161734" y="15341"/>
                </a:lnTo>
                <a:lnTo>
                  <a:pt x="164782" y="13817"/>
                </a:lnTo>
                <a:lnTo>
                  <a:pt x="166306" y="12293"/>
                </a:lnTo>
                <a:lnTo>
                  <a:pt x="169354" y="10668"/>
                </a:lnTo>
                <a:lnTo>
                  <a:pt x="172402" y="9144"/>
                </a:lnTo>
                <a:lnTo>
                  <a:pt x="178498" y="9144"/>
                </a:lnTo>
                <a:lnTo>
                  <a:pt x="180022" y="10668"/>
                </a:lnTo>
                <a:lnTo>
                  <a:pt x="183070" y="10668"/>
                </a:lnTo>
                <a:lnTo>
                  <a:pt x="184594" y="12293"/>
                </a:lnTo>
                <a:lnTo>
                  <a:pt x="186118" y="13817"/>
                </a:lnTo>
                <a:lnTo>
                  <a:pt x="186118" y="15341"/>
                </a:lnTo>
                <a:lnTo>
                  <a:pt x="190690" y="19913"/>
                </a:lnTo>
                <a:lnTo>
                  <a:pt x="190690" y="22961"/>
                </a:lnTo>
                <a:lnTo>
                  <a:pt x="192214" y="24485"/>
                </a:lnTo>
                <a:lnTo>
                  <a:pt x="192214" y="4572"/>
                </a:lnTo>
                <a:lnTo>
                  <a:pt x="187642" y="3048"/>
                </a:lnTo>
                <a:lnTo>
                  <a:pt x="184594" y="0"/>
                </a:lnTo>
                <a:lnTo>
                  <a:pt x="169354" y="0"/>
                </a:lnTo>
                <a:lnTo>
                  <a:pt x="164782" y="1524"/>
                </a:lnTo>
                <a:lnTo>
                  <a:pt x="161734" y="3048"/>
                </a:lnTo>
                <a:lnTo>
                  <a:pt x="157162" y="4572"/>
                </a:lnTo>
                <a:lnTo>
                  <a:pt x="154114" y="7620"/>
                </a:lnTo>
                <a:lnTo>
                  <a:pt x="151066" y="12293"/>
                </a:lnTo>
                <a:lnTo>
                  <a:pt x="149542" y="15341"/>
                </a:lnTo>
                <a:lnTo>
                  <a:pt x="146494" y="19913"/>
                </a:lnTo>
                <a:lnTo>
                  <a:pt x="146494" y="26009"/>
                </a:lnTo>
                <a:lnTo>
                  <a:pt x="144970" y="30581"/>
                </a:lnTo>
                <a:lnTo>
                  <a:pt x="143446" y="36677"/>
                </a:lnTo>
                <a:lnTo>
                  <a:pt x="143446" y="50393"/>
                </a:lnTo>
                <a:lnTo>
                  <a:pt x="144970" y="58013"/>
                </a:lnTo>
                <a:lnTo>
                  <a:pt x="146494" y="62585"/>
                </a:lnTo>
                <a:lnTo>
                  <a:pt x="148018" y="68770"/>
                </a:lnTo>
                <a:lnTo>
                  <a:pt x="149542" y="73342"/>
                </a:lnTo>
                <a:lnTo>
                  <a:pt x="152590" y="76390"/>
                </a:lnTo>
                <a:lnTo>
                  <a:pt x="154114" y="80962"/>
                </a:lnTo>
                <a:lnTo>
                  <a:pt x="158686" y="82486"/>
                </a:lnTo>
                <a:lnTo>
                  <a:pt x="161734" y="84010"/>
                </a:lnTo>
                <a:lnTo>
                  <a:pt x="164782" y="87058"/>
                </a:lnTo>
                <a:lnTo>
                  <a:pt x="180022" y="87058"/>
                </a:lnTo>
                <a:lnTo>
                  <a:pt x="184594" y="85534"/>
                </a:lnTo>
                <a:lnTo>
                  <a:pt x="187642" y="84010"/>
                </a:lnTo>
                <a:lnTo>
                  <a:pt x="192214" y="82486"/>
                </a:lnTo>
                <a:lnTo>
                  <a:pt x="195262" y="79438"/>
                </a:lnTo>
                <a:lnTo>
                  <a:pt x="196278" y="77914"/>
                </a:lnTo>
                <a:lnTo>
                  <a:pt x="198310" y="74866"/>
                </a:lnTo>
                <a:lnTo>
                  <a:pt x="199834" y="71818"/>
                </a:lnTo>
                <a:lnTo>
                  <a:pt x="202882" y="67246"/>
                </a:lnTo>
                <a:lnTo>
                  <a:pt x="204406" y="61061"/>
                </a:lnTo>
                <a:lnTo>
                  <a:pt x="204406" y="56489"/>
                </a:lnTo>
                <a:lnTo>
                  <a:pt x="205930" y="50393"/>
                </a:lnTo>
                <a:lnTo>
                  <a:pt x="205930" y="36677"/>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9" cstate="print"/>
          <a:stretch>
            <a:fillRect/>
          </a:stretch>
        </p:blipFill>
        <p:spPr>
          <a:xfrm>
            <a:off x="2281441" y="552223"/>
            <a:ext cx="224065" cy="55833"/>
          </a:xfrm>
          <a:prstGeom prst="rect">
            <a:avLst/>
          </a:prstGeom>
        </p:spPr>
      </p:pic>
      <p:grpSp>
        <p:nvGrpSpPr>
          <p:cNvPr id="35" name="object 35"/>
          <p:cNvGrpSpPr/>
          <p:nvPr/>
        </p:nvGrpSpPr>
        <p:grpSpPr>
          <a:xfrm>
            <a:off x="1950717" y="657048"/>
            <a:ext cx="212582" cy="54978"/>
            <a:chOff x="1099280" y="1024508"/>
            <a:chExt cx="331470" cy="85725"/>
          </a:xfrm>
        </p:grpSpPr>
        <p:pic>
          <p:nvPicPr>
            <p:cNvPr id="36" name="object 36"/>
            <p:cNvPicPr/>
            <p:nvPr/>
          </p:nvPicPr>
          <p:blipFill>
            <a:blip r:embed="rId10" cstate="print"/>
            <a:stretch>
              <a:fillRect/>
            </a:stretch>
          </p:blipFill>
          <p:spPr>
            <a:xfrm>
              <a:off x="1099280" y="1024508"/>
              <a:ext cx="277653" cy="85439"/>
            </a:xfrm>
            <a:prstGeom prst="rect">
              <a:avLst/>
            </a:prstGeom>
          </p:spPr>
        </p:pic>
        <p:sp>
          <p:nvSpPr>
            <p:cNvPr id="37" name="object 37"/>
            <p:cNvSpPr/>
            <p:nvPr/>
          </p:nvSpPr>
          <p:spPr>
            <a:xfrm>
              <a:off x="1410557" y="1042797"/>
              <a:ext cx="20320" cy="67310"/>
            </a:xfrm>
            <a:custGeom>
              <a:avLst/>
              <a:gdLst/>
              <a:ahLst/>
              <a:cxnLst/>
              <a:rect l="l" t="t" r="r" b="b"/>
              <a:pathLst>
                <a:path w="20319" h="67309">
                  <a:moveTo>
                    <a:pt x="18288" y="16764"/>
                  </a:moveTo>
                  <a:lnTo>
                    <a:pt x="1524" y="16764"/>
                  </a:lnTo>
                  <a:lnTo>
                    <a:pt x="1524" y="13716"/>
                  </a:lnTo>
                  <a:lnTo>
                    <a:pt x="0" y="12192"/>
                  </a:lnTo>
                  <a:lnTo>
                    <a:pt x="0" y="7620"/>
                  </a:lnTo>
                  <a:lnTo>
                    <a:pt x="1524" y="6096"/>
                  </a:lnTo>
                  <a:lnTo>
                    <a:pt x="1524" y="4572"/>
                  </a:lnTo>
                  <a:lnTo>
                    <a:pt x="6096" y="0"/>
                  </a:lnTo>
                  <a:lnTo>
                    <a:pt x="13716" y="0"/>
                  </a:lnTo>
                  <a:lnTo>
                    <a:pt x="15240" y="1524"/>
                  </a:lnTo>
                  <a:lnTo>
                    <a:pt x="16764" y="1524"/>
                  </a:lnTo>
                  <a:lnTo>
                    <a:pt x="16764" y="3048"/>
                  </a:lnTo>
                  <a:lnTo>
                    <a:pt x="19812" y="6096"/>
                  </a:lnTo>
                  <a:lnTo>
                    <a:pt x="19812" y="13716"/>
                  </a:lnTo>
                  <a:lnTo>
                    <a:pt x="18288" y="15240"/>
                  </a:lnTo>
                  <a:lnTo>
                    <a:pt x="18288" y="16764"/>
                  </a:lnTo>
                  <a:close/>
                </a:path>
                <a:path w="20319" h="67309">
                  <a:moveTo>
                    <a:pt x="13716" y="19812"/>
                  </a:moveTo>
                  <a:lnTo>
                    <a:pt x="6096" y="19812"/>
                  </a:lnTo>
                  <a:lnTo>
                    <a:pt x="3048" y="16764"/>
                  </a:lnTo>
                  <a:lnTo>
                    <a:pt x="16764" y="16764"/>
                  </a:lnTo>
                  <a:lnTo>
                    <a:pt x="16764" y="18288"/>
                  </a:lnTo>
                  <a:lnTo>
                    <a:pt x="15240" y="18288"/>
                  </a:lnTo>
                  <a:lnTo>
                    <a:pt x="13716" y="19812"/>
                  </a:lnTo>
                  <a:close/>
                </a:path>
                <a:path w="20319" h="67309">
                  <a:moveTo>
                    <a:pt x="13716" y="48863"/>
                  </a:moveTo>
                  <a:lnTo>
                    <a:pt x="6096" y="48863"/>
                  </a:lnTo>
                  <a:lnTo>
                    <a:pt x="7620" y="47339"/>
                  </a:lnTo>
                  <a:lnTo>
                    <a:pt x="12192" y="47339"/>
                  </a:lnTo>
                  <a:lnTo>
                    <a:pt x="13716" y="48863"/>
                  </a:lnTo>
                  <a:close/>
                </a:path>
                <a:path w="20319" h="67309">
                  <a:moveTo>
                    <a:pt x="18288" y="64103"/>
                  </a:moveTo>
                  <a:lnTo>
                    <a:pt x="1524" y="64103"/>
                  </a:lnTo>
                  <a:lnTo>
                    <a:pt x="1524" y="61055"/>
                  </a:lnTo>
                  <a:lnTo>
                    <a:pt x="0" y="61055"/>
                  </a:lnTo>
                  <a:lnTo>
                    <a:pt x="0" y="54959"/>
                  </a:lnTo>
                  <a:lnTo>
                    <a:pt x="1524" y="53435"/>
                  </a:lnTo>
                  <a:lnTo>
                    <a:pt x="1524" y="51911"/>
                  </a:lnTo>
                  <a:lnTo>
                    <a:pt x="3048" y="50387"/>
                  </a:lnTo>
                  <a:lnTo>
                    <a:pt x="4572" y="50387"/>
                  </a:lnTo>
                  <a:lnTo>
                    <a:pt x="4572" y="48863"/>
                  </a:lnTo>
                  <a:lnTo>
                    <a:pt x="15240" y="48863"/>
                  </a:lnTo>
                  <a:lnTo>
                    <a:pt x="19812" y="53435"/>
                  </a:lnTo>
                  <a:lnTo>
                    <a:pt x="19812" y="61055"/>
                  </a:lnTo>
                  <a:lnTo>
                    <a:pt x="18288" y="62579"/>
                  </a:lnTo>
                  <a:lnTo>
                    <a:pt x="18288" y="64103"/>
                  </a:lnTo>
                  <a:close/>
                </a:path>
                <a:path w="20319" h="67309">
                  <a:moveTo>
                    <a:pt x="15240" y="67151"/>
                  </a:moveTo>
                  <a:lnTo>
                    <a:pt x="4572" y="67151"/>
                  </a:lnTo>
                  <a:lnTo>
                    <a:pt x="4572" y="65627"/>
                  </a:lnTo>
                  <a:lnTo>
                    <a:pt x="3048" y="64103"/>
                  </a:lnTo>
                  <a:lnTo>
                    <a:pt x="16764" y="64103"/>
                  </a:lnTo>
                  <a:lnTo>
                    <a:pt x="16764" y="65627"/>
                  </a:lnTo>
                  <a:lnTo>
                    <a:pt x="15240" y="67151"/>
                  </a:lnTo>
                  <a:close/>
                </a:path>
              </a:pathLst>
            </a:custGeom>
            <a:solidFill>
              <a:srgbClr val="000000"/>
            </a:solidFill>
          </p:spPr>
          <p:txBody>
            <a:bodyPr wrap="square" lIns="0" tIns="0" rIns="0" bIns="0" rtlCol="0"/>
            <a:lstStyle/>
            <a:p>
              <a:endParaRPr sz="1154"/>
            </a:p>
          </p:txBody>
        </p:sp>
      </p:grpSp>
      <p:grpSp>
        <p:nvGrpSpPr>
          <p:cNvPr id="38" name="object 38"/>
          <p:cNvGrpSpPr/>
          <p:nvPr/>
        </p:nvGrpSpPr>
        <p:grpSpPr>
          <a:xfrm>
            <a:off x="2234465" y="656010"/>
            <a:ext cx="304619" cy="73304"/>
            <a:chOff x="1541716" y="1022889"/>
            <a:chExt cx="474980" cy="114300"/>
          </a:xfrm>
        </p:grpSpPr>
        <p:pic>
          <p:nvPicPr>
            <p:cNvPr id="39" name="object 39"/>
            <p:cNvPicPr/>
            <p:nvPr/>
          </p:nvPicPr>
          <p:blipFill>
            <a:blip r:embed="rId11" cstate="print"/>
            <a:stretch>
              <a:fillRect/>
            </a:stretch>
          </p:blipFill>
          <p:spPr>
            <a:xfrm>
              <a:off x="1541716" y="1022889"/>
              <a:ext cx="421100" cy="114014"/>
            </a:xfrm>
            <a:prstGeom prst="rect">
              <a:avLst/>
            </a:prstGeom>
          </p:spPr>
        </p:pic>
        <p:sp>
          <p:nvSpPr>
            <p:cNvPr id="40" name="object 40"/>
            <p:cNvSpPr/>
            <p:nvPr/>
          </p:nvSpPr>
          <p:spPr>
            <a:xfrm>
              <a:off x="1985676" y="1088612"/>
              <a:ext cx="30480" cy="43180"/>
            </a:xfrm>
            <a:custGeom>
              <a:avLst/>
              <a:gdLst/>
              <a:ahLst/>
              <a:cxnLst/>
              <a:rect l="l" t="t" r="r" b="b"/>
              <a:pathLst>
                <a:path w="30480" h="43180">
                  <a:moveTo>
                    <a:pt x="9144" y="42672"/>
                  </a:moveTo>
                  <a:lnTo>
                    <a:pt x="0" y="42672"/>
                  </a:lnTo>
                  <a:lnTo>
                    <a:pt x="0" y="33528"/>
                  </a:lnTo>
                  <a:lnTo>
                    <a:pt x="7620" y="33528"/>
                  </a:lnTo>
                  <a:lnTo>
                    <a:pt x="10668" y="32004"/>
                  </a:lnTo>
                  <a:lnTo>
                    <a:pt x="12192" y="32004"/>
                  </a:lnTo>
                  <a:lnTo>
                    <a:pt x="13716" y="30480"/>
                  </a:lnTo>
                  <a:lnTo>
                    <a:pt x="13716" y="28956"/>
                  </a:lnTo>
                  <a:lnTo>
                    <a:pt x="16764" y="25908"/>
                  </a:lnTo>
                  <a:lnTo>
                    <a:pt x="16764" y="19812"/>
                  </a:lnTo>
                  <a:lnTo>
                    <a:pt x="15240" y="18288"/>
                  </a:lnTo>
                  <a:lnTo>
                    <a:pt x="15240" y="16764"/>
                  </a:lnTo>
                  <a:lnTo>
                    <a:pt x="12192" y="13716"/>
                  </a:lnTo>
                  <a:lnTo>
                    <a:pt x="12192" y="12192"/>
                  </a:lnTo>
                  <a:lnTo>
                    <a:pt x="10668" y="12192"/>
                  </a:lnTo>
                  <a:lnTo>
                    <a:pt x="10668" y="4572"/>
                  </a:lnTo>
                  <a:lnTo>
                    <a:pt x="12192" y="4572"/>
                  </a:lnTo>
                  <a:lnTo>
                    <a:pt x="12192" y="3048"/>
                  </a:lnTo>
                  <a:lnTo>
                    <a:pt x="15240" y="0"/>
                  </a:lnTo>
                  <a:lnTo>
                    <a:pt x="24384" y="0"/>
                  </a:lnTo>
                  <a:lnTo>
                    <a:pt x="25908" y="1524"/>
                  </a:lnTo>
                  <a:lnTo>
                    <a:pt x="25908" y="3048"/>
                  </a:lnTo>
                  <a:lnTo>
                    <a:pt x="27432" y="3048"/>
                  </a:lnTo>
                  <a:lnTo>
                    <a:pt x="28956" y="4572"/>
                  </a:lnTo>
                  <a:lnTo>
                    <a:pt x="28956" y="6096"/>
                  </a:lnTo>
                  <a:lnTo>
                    <a:pt x="30480" y="9144"/>
                  </a:lnTo>
                  <a:lnTo>
                    <a:pt x="30480" y="22860"/>
                  </a:lnTo>
                  <a:lnTo>
                    <a:pt x="25908" y="32004"/>
                  </a:lnTo>
                  <a:lnTo>
                    <a:pt x="21336" y="36576"/>
                  </a:lnTo>
                  <a:lnTo>
                    <a:pt x="16764" y="39624"/>
                  </a:lnTo>
                  <a:lnTo>
                    <a:pt x="13716" y="41148"/>
                  </a:lnTo>
                  <a:lnTo>
                    <a:pt x="9144" y="42672"/>
                  </a:lnTo>
                  <a:close/>
                </a:path>
              </a:pathLst>
            </a:custGeom>
            <a:solidFill>
              <a:srgbClr val="000000"/>
            </a:solidFill>
          </p:spPr>
          <p:txBody>
            <a:bodyPr wrap="square" lIns="0" tIns="0" rIns="0" bIns="0" rtlCol="0"/>
            <a:lstStyle/>
            <a:p>
              <a:endParaRPr sz="1154"/>
            </a:p>
          </p:txBody>
        </p:sp>
      </p:grpSp>
      <p:grpSp>
        <p:nvGrpSpPr>
          <p:cNvPr id="41" name="object 41"/>
          <p:cNvGrpSpPr/>
          <p:nvPr/>
        </p:nvGrpSpPr>
        <p:grpSpPr>
          <a:xfrm>
            <a:off x="2607278" y="652100"/>
            <a:ext cx="260229" cy="76562"/>
            <a:chOff x="2123027" y="1016793"/>
            <a:chExt cx="405765" cy="119380"/>
          </a:xfrm>
        </p:grpSpPr>
        <p:pic>
          <p:nvPicPr>
            <p:cNvPr id="42" name="object 42"/>
            <p:cNvPicPr/>
            <p:nvPr/>
          </p:nvPicPr>
          <p:blipFill>
            <a:blip r:embed="rId12" cstate="print"/>
            <a:stretch>
              <a:fillRect/>
            </a:stretch>
          </p:blipFill>
          <p:spPr>
            <a:xfrm>
              <a:off x="2123027" y="1016793"/>
              <a:ext cx="352329" cy="119062"/>
            </a:xfrm>
            <a:prstGeom prst="rect">
              <a:avLst/>
            </a:prstGeom>
          </p:spPr>
        </p:pic>
        <p:sp>
          <p:nvSpPr>
            <p:cNvPr id="43" name="object 43"/>
            <p:cNvSpPr/>
            <p:nvPr/>
          </p:nvSpPr>
          <p:spPr>
            <a:xfrm>
              <a:off x="2508980" y="1042796"/>
              <a:ext cx="20320" cy="67310"/>
            </a:xfrm>
            <a:custGeom>
              <a:avLst/>
              <a:gdLst/>
              <a:ahLst/>
              <a:cxnLst/>
              <a:rect l="l" t="t" r="r" b="b"/>
              <a:pathLst>
                <a:path w="20319" h="67309">
                  <a:moveTo>
                    <a:pt x="13716" y="19812"/>
                  </a:moveTo>
                  <a:lnTo>
                    <a:pt x="6096" y="19812"/>
                  </a:lnTo>
                  <a:lnTo>
                    <a:pt x="1524" y="15240"/>
                  </a:lnTo>
                  <a:lnTo>
                    <a:pt x="1524" y="13716"/>
                  </a:lnTo>
                  <a:lnTo>
                    <a:pt x="0" y="12192"/>
                  </a:lnTo>
                  <a:lnTo>
                    <a:pt x="0" y="7620"/>
                  </a:lnTo>
                  <a:lnTo>
                    <a:pt x="1524" y="6096"/>
                  </a:lnTo>
                  <a:lnTo>
                    <a:pt x="1524" y="4572"/>
                  </a:lnTo>
                  <a:lnTo>
                    <a:pt x="3048" y="4572"/>
                  </a:lnTo>
                  <a:lnTo>
                    <a:pt x="3048" y="3048"/>
                  </a:lnTo>
                  <a:lnTo>
                    <a:pt x="6096" y="0"/>
                  </a:lnTo>
                  <a:lnTo>
                    <a:pt x="13716" y="0"/>
                  </a:lnTo>
                  <a:lnTo>
                    <a:pt x="15240" y="1524"/>
                  </a:lnTo>
                  <a:lnTo>
                    <a:pt x="16764" y="1524"/>
                  </a:lnTo>
                  <a:lnTo>
                    <a:pt x="16764" y="3048"/>
                  </a:lnTo>
                  <a:lnTo>
                    <a:pt x="19812" y="6096"/>
                  </a:lnTo>
                  <a:lnTo>
                    <a:pt x="19812" y="13716"/>
                  </a:lnTo>
                  <a:lnTo>
                    <a:pt x="18288" y="15240"/>
                  </a:lnTo>
                  <a:lnTo>
                    <a:pt x="18288" y="16764"/>
                  </a:lnTo>
                  <a:lnTo>
                    <a:pt x="16764" y="16764"/>
                  </a:lnTo>
                  <a:lnTo>
                    <a:pt x="16764" y="18288"/>
                  </a:lnTo>
                  <a:lnTo>
                    <a:pt x="15240" y="18288"/>
                  </a:lnTo>
                  <a:lnTo>
                    <a:pt x="13716" y="19812"/>
                  </a:lnTo>
                  <a:close/>
                </a:path>
                <a:path w="20319" h="67309">
                  <a:moveTo>
                    <a:pt x="13716" y="48863"/>
                  </a:moveTo>
                  <a:lnTo>
                    <a:pt x="6096" y="48863"/>
                  </a:lnTo>
                  <a:lnTo>
                    <a:pt x="7620" y="47339"/>
                  </a:lnTo>
                  <a:lnTo>
                    <a:pt x="12192" y="47339"/>
                  </a:lnTo>
                  <a:lnTo>
                    <a:pt x="13716" y="48863"/>
                  </a:lnTo>
                  <a:close/>
                </a:path>
                <a:path w="20319" h="67309">
                  <a:moveTo>
                    <a:pt x="15240" y="67151"/>
                  </a:moveTo>
                  <a:lnTo>
                    <a:pt x="4572" y="67151"/>
                  </a:lnTo>
                  <a:lnTo>
                    <a:pt x="4572" y="65627"/>
                  </a:lnTo>
                  <a:lnTo>
                    <a:pt x="1524" y="62579"/>
                  </a:lnTo>
                  <a:lnTo>
                    <a:pt x="1524" y="61055"/>
                  </a:lnTo>
                  <a:lnTo>
                    <a:pt x="0" y="61055"/>
                  </a:lnTo>
                  <a:lnTo>
                    <a:pt x="0" y="54959"/>
                  </a:lnTo>
                  <a:lnTo>
                    <a:pt x="3048" y="51911"/>
                  </a:lnTo>
                  <a:lnTo>
                    <a:pt x="3048" y="50387"/>
                  </a:lnTo>
                  <a:lnTo>
                    <a:pt x="4572" y="50387"/>
                  </a:lnTo>
                  <a:lnTo>
                    <a:pt x="4572" y="48863"/>
                  </a:lnTo>
                  <a:lnTo>
                    <a:pt x="15240" y="48863"/>
                  </a:lnTo>
                  <a:lnTo>
                    <a:pt x="19812" y="53435"/>
                  </a:lnTo>
                  <a:lnTo>
                    <a:pt x="19812" y="61055"/>
                  </a:lnTo>
                  <a:lnTo>
                    <a:pt x="18288" y="62579"/>
                  </a:lnTo>
                  <a:lnTo>
                    <a:pt x="18288" y="64103"/>
                  </a:lnTo>
                  <a:lnTo>
                    <a:pt x="16764" y="64103"/>
                  </a:lnTo>
                  <a:lnTo>
                    <a:pt x="16764" y="65627"/>
                  </a:lnTo>
                  <a:lnTo>
                    <a:pt x="15240" y="67151"/>
                  </a:lnTo>
                  <a:close/>
                </a:path>
              </a:pathLst>
            </a:custGeom>
            <a:solidFill>
              <a:srgbClr val="000000"/>
            </a:solidFill>
          </p:spPr>
          <p:txBody>
            <a:bodyPr wrap="square" lIns="0" tIns="0" rIns="0" bIns="0" rtlCol="0"/>
            <a:lstStyle/>
            <a:p>
              <a:endParaRPr sz="1154"/>
            </a:p>
          </p:txBody>
        </p:sp>
      </p:grpSp>
      <p:grpSp>
        <p:nvGrpSpPr>
          <p:cNvPr id="44" name="object 44"/>
          <p:cNvGrpSpPr/>
          <p:nvPr/>
        </p:nvGrpSpPr>
        <p:grpSpPr>
          <a:xfrm>
            <a:off x="2938917" y="652100"/>
            <a:ext cx="226021" cy="59865"/>
            <a:chOff x="2640139" y="1016793"/>
            <a:chExt cx="352425" cy="93345"/>
          </a:xfrm>
        </p:grpSpPr>
        <p:sp>
          <p:nvSpPr>
            <p:cNvPr id="45" name="object 45"/>
            <p:cNvSpPr/>
            <p:nvPr/>
          </p:nvSpPr>
          <p:spPr>
            <a:xfrm>
              <a:off x="2640139" y="1016793"/>
              <a:ext cx="52069" cy="93345"/>
            </a:xfrm>
            <a:custGeom>
              <a:avLst/>
              <a:gdLst/>
              <a:ahLst/>
              <a:cxnLst/>
              <a:rect l="l" t="t" r="r" b="b"/>
              <a:pathLst>
                <a:path w="52069" h="93344">
                  <a:moveTo>
                    <a:pt x="33623" y="82391"/>
                  </a:moveTo>
                  <a:lnTo>
                    <a:pt x="21431" y="82391"/>
                  </a:lnTo>
                  <a:lnTo>
                    <a:pt x="21431" y="36671"/>
                  </a:lnTo>
                  <a:lnTo>
                    <a:pt x="1524" y="36671"/>
                  </a:lnTo>
                  <a:lnTo>
                    <a:pt x="1524" y="27432"/>
                  </a:lnTo>
                  <a:lnTo>
                    <a:pt x="33623" y="27432"/>
                  </a:lnTo>
                  <a:lnTo>
                    <a:pt x="33623" y="82391"/>
                  </a:lnTo>
                  <a:close/>
                </a:path>
                <a:path w="52069" h="93344">
                  <a:moveTo>
                    <a:pt x="51911" y="93154"/>
                  </a:moveTo>
                  <a:lnTo>
                    <a:pt x="0" y="93154"/>
                  </a:lnTo>
                  <a:lnTo>
                    <a:pt x="0" y="82391"/>
                  </a:lnTo>
                  <a:lnTo>
                    <a:pt x="51911" y="82391"/>
                  </a:lnTo>
                  <a:lnTo>
                    <a:pt x="51911" y="93154"/>
                  </a:lnTo>
                  <a:close/>
                </a:path>
                <a:path w="52069" h="93344">
                  <a:moveTo>
                    <a:pt x="30575" y="16764"/>
                  </a:moveTo>
                  <a:lnTo>
                    <a:pt x="21431" y="16764"/>
                  </a:lnTo>
                  <a:lnTo>
                    <a:pt x="16859" y="12192"/>
                  </a:lnTo>
                  <a:lnTo>
                    <a:pt x="16859" y="4572"/>
                  </a:lnTo>
                  <a:lnTo>
                    <a:pt x="18383" y="4572"/>
                  </a:lnTo>
                  <a:lnTo>
                    <a:pt x="18383" y="3048"/>
                  </a:lnTo>
                  <a:lnTo>
                    <a:pt x="21431" y="0"/>
                  </a:lnTo>
                  <a:lnTo>
                    <a:pt x="30575" y="0"/>
                  </a:lnTo>
                  <a:lnTo>
                    <a:pt x="30575" y="1524"/>
                  </a:lnTo>
                  <a:lnTo>
                    <a:pt x="32099" y="1524"/>
                  </a:lnTo>
                  <a:lnTo>
                    <a:pt x="32099" y="3048"/>
                  </a:lnTo>
                  <a:lnTo>
                    <a:pt x="33623" y="4572"/>
                  </a:lnTo>
                  <a:lnTo>
                    <a:pt x="33623" y="6096"/>
                  </a:lnTo>
                  <a:lnTo>
                    <a:pt x="35147" y="7620"/>
                  </a:lnTo>
                  <a:lnTo>
                    <a:pt x="35147" y="9144"/>
                  </a:lnTo>
                  <a:lnTo>
                    <a:pt x="33623" y="10668"/>
                  </a:lnTo>
                  <a:lnTo>
                    <a:pt x="33623" y="13716"/>
                  </a:lnTo>
                  <a:lnTo>
                    <a:pt x="32099" y="13716"/>
                  </a:lnTo>
                  <a:lnTo>
                    <a:pt x="32099" y="15240"/>
                  </a:lnTo>
                  <a:lnTo>
                    <a:pt x="30575" y="15240"/>
                  </a:lnTo>
                  <a:lnTo>
                    <a:pt x="30575" y="16764"/>
                  </a:lnTo>
                  <a:close/>
                </a:path>
              </a:pathLst>
            </a:custGeom>
            <a:solidFill>
              <a:srgbClr val="000000"/>
            </a:solidFill>
          </p:spPr>
          <p:txBody>
            <a:bodyPr wrap="square" lIns="0" tIns="0" rIns="0" bIns="0" rtlCol="0"/>
            <a:lstStyle/>
            <a:p>
              <a:endParaRPr sz="1154"/>
            </a:p>
          </p:txBody>
        </p:sp>
        <p:pic>
          <p:nvPicPr>
            <p:cNvPr id="46" name="object 46"/>
            <p:cNvPicPr/>
            <p:nvPr/>
          </p:nvPicPr>
          <p:blipFill>
            <a:blip r:embed="rId13" cstate="print"/>
            <a:stretch>
              <a:fillRect/>
            </a:stretch>
          </p:blipFill>
          <p:spPr>
            <a:xfrm>
              <a:off x="2713386" y="1022889"/>
              <a:ext cx="279177" cy="87153"/>
            </a:xfrm>
            <a:prstGeom prst="rect">
              <a:avLst/>
            </a:prstGeom>
          </p:spPr>
        </p:pic>
      </p:grpSp>
      <p:pic>
        <p:nvPicPr>
          <p:cNvPr id="47" name="object 47"/>
          <p:cNvPicPr/>
          <p:nvPr/>
        </p:nvPicPr>
        <p:blipFill>
          <a:blip r:embed="rId14" cstate="print"/>
          <a:stretch>
            <a:fillRect/>
          </a:stretch>
        </p:blipFill>
        <p:spPr>
          <a:xfrm>
            <a:off x="1986622" y="1375291"/>
            <a:ext cx="2387672" cy="1637939"/>
          </a:xfrm>
          <a:prstGeom prst="rect">
            <a:avLst/>
          </a:prstGeom>
        </p:spPr>
      </p:pic>
      <p:pic>
        <p:nvPicPr>
          <p:cNvPr id="48" name="object 48"/>
          <p:cNvPicPr/>
          <p:nvPr/>
        </p:nvPicPr>
        <p:blipFill>
          <a:blip r:embed="rId15" cstate="print"/>
          <a:stretch>
            <a:fillRect/>
          </a:stretch>
        </p:blipFill>
        <p:spPr>
          <a:xfrm>
            <a:off x="2049269" y="3779647"/>
            <a:ext cx="1151978" cy="1301471"/>
          </a:xfrm>
          <a:prstGeom prst="rect">
            <a:avLst/>
          </a:prstGeom>
        </p:spPr>
      </p:pic>
      <p:sp>
        <p:nvSpPr>
          <p:cNvPr id="49" name="object 49"/>
          <p:cNvSpPr/>
          <p:nvPr/>
        </p:nvSpPr>
        <p:spPr>
          <a:xfrm>
            <a:off x="1948758" y="101836"/>
            <a:ext cx="129504" cy="76562"/>
          </a:xfrm>
          <a:custGeom>
            <a:avLst/>
            <a:gdLst/>
            <a:ahLst/>
            <a:cxnLst/>
            <a:rect l="l" t="t" r="r" b="b"/>
            <a:pathLst>
              <a:path w="201930" h="119379">
                <a:moveTo>
                  <a:pt x="51917" y="41236"/>
                </a:moveTo>
                <a:lnTo>
                  <a:pt x="50393" y="35140"/>
                </a:lnTo>
                <a:lnTo>
                  <a:pt x="42773" y="27520"/>
                </a:lnTo>
                <a:lnTo>
                  <a:pt x="38201" y="25908"/>
                </a:lnTo>
                <a:lnTo>
                  <a:pt x="24384" y="25908"/>
                </a:lnTo>
                <a:lnTo>
                  <a:pt x="22860" y="27520"/>
                </a:lnTo>
                <a:lnTo>
                  <a:pt x="21336" y="27520"/>
                </a:lnTo>
                <a:lnTo>
                  <a:pt x="18288" y="29044"/>
                </a:lnTo>
                <a:lnTo>
                  <a:pt x="10668" y="36664"/>
                </a:lnTo>
                <a:lnTo>
                  <a:pt x="10668" y="0"/>
                </a:lnTo>
                <a:lnTo>
                  <a:pt x="0" y="0"/>
                </a:lnTo>
                <a:lnTo>
                  <a:pt x="0" y="91630"/>
                </a:lnTo>
                <a:lnTo>
                  <a:pt x="10668" y="91630"/>
                </a:lnTo>
                <a:lnTo>
                  <a:pt x="10668" y="48856"/>
                </a:lnTo>
                <a:lnTo>
                  <a:pt x="12192" y="45808"/>
                </a:lnTo>
                <a:lnTo>
                  <a:pt x="15240" y="44284"/>
                </a:lnTo>
                <a:lnTo>
                  <a:pt x="22860" y="36664"/>
                </a:lnTo>
                <a:lnTo>
                  <a:pt x="25908" y="36664"/>
                </a:lnTo>
                <a:lnTo>
                  <a:pt x="27432" y="35140"/>
                </a:lnTo>
                <a:lnTo>
                  <a:pt x="33629" y="35140"/>
                </a:lnTo>
                <a:lnTo>
                  <a:pt x="36677" y="36664"/>
                </a:lnTo>
                <a:lnTo>
                  <a:pt x="38201" y="39712"/>
                </a:lnTo>
                <a:lnTo>
                  <a:pt x="39725" y="41236"/>
                </a:lnTo>
                <a:lnTo>
                  <a:pt x="41249" y="45808"/>
                </a:lnTo>
                <a:lnTo>
                  <a:pt x="41249" y="91630"/>
                </a:lnTo>
                <a:lnTo>
                  <a:pt x="51917" y="91630"/>
                </a:lnTo>
                <a:lnTo>
                  <a:pt x="51917" y="41236"/>
                </a:lnTo>
                <a:close/>
              </a:path>
              <a:path w="201930" h="119379">
                <a:moveTo>
                  <a:pt x="123634" y="29044"/>
                </a:moveTo>
                <a:lnTo>
                  <a:pt x="120497" y="27520"/>
                </a:lnTo>
                <a:lnTo>
                  <a:pt x="117449" y="27520"/>
                </a:lnTo>
                <a:lnTo>
                  <a:pt x="114401" y="25908"/>
                </a:lnTo>
                <a:lnTo>
                  <a:pt x="96113" y="25908"/>
                </a:lnTo>
                <a:lnTo>
                  <a:pt x="91541" y="29044"/>
                </a:lnTo>
                <a:lnTo>
                  <a:pt x="88493" y="30568"/>
                </a:lnTo>
                <a:lnTo>
                  <a:pt x="83921" y="32092"/>
                </a:lnTo>
                <a:lnTo>
                  <a:pt x="82397" y="35140"/>
                </a:lnTo>
                <a:lnTo>
                  <a:pt x="76301" y="41236"/>
                </a:lnTo>
                <a:lnTo>
                  <a:pt x="73253" y="50380"/>
                </a:lnTo>
                <a:lnTo>
                  <a:pt x="73253" y="59524"/>
                </a:lnTo>
                <a:lnTo>
                  <a:pt x="97802" y="92583"/>
                </a:lnTo>
                <a:lnTo>
                  <a:pt x="105257" y="93154"/>
                </a:lnTo>
                <a:lnTo>
                  <a:pt x="111353" y="93154"/>
                </a:lnTo>
                <a:lnTo>
                  <a:pt x="114401" y="91630"/>
                </a:lnTo>
                <a:lnTo>
                  <a:pt x="120497" y="91630"/>
                </a:lnTo>
                <a:lnTo>
                  <a:pt x="123634" y="90106"/>
                </a:lnTo>
                <a:lnTo>
                  <a:pt x="123634" y="79438"/>
                </a:lnTo>
                <a:lnTo>
                  <a:pt x="117449" y="82486"/>
                </a:lnTo>
                <a:lnTo>
                  <a:pt x="112877" y="82486"/>
                </a:lnTo>
                <a:lnTo>
                  <a:pt x="109829" y="84010"/>
                </a:lnTo>
                <a:lnTo>
                  <a:pt x="99161" y="84010"/>
                </a:lnTo>
                <a:lnTo>
                  <a:pt x="90017" y="77812"/>
                </a:lnTo>
                <a:lnTo>
                  <a:pt x="86969" y="73240"/>
                </a:lnTo>
                <a:lnTo>
                  <a:pt x="83921" y="67144"/>
                </a:lnTo>
                <a:lnTo>
                  <a:pt x="83921" y="56476"/>
                </a:lnTo>
                <a:lnTo>
                  <a:pt x="85445" y="51904"/>
                </a:lnTo>
                <a:lnTo>
                  <a:pt x="85445" y="48856"/>
                </a:lnTo>
                <a:lnTo>
                  <a:pt x="86969" y="47332"/>
                </a:lnTo>
                <a:lnTo>
                  <a:pt x="90017" y="41236"/>
                </a:lnTo>
                <a:lnTo>
                  <a:pt x="93065" y="39712"/>
                </a:lnTo>
                <a:lnTo>
                  <a:pt x="94589" y="38188"/>
                </a:lnTo>
                <a:lnTo>
                  <a:pt x="97637" y="36664"/>
                </a:lnTo>
                <a:lnTo>
                  <a:pt x="100685" y="36664"/>
                </a:lnTo>
                <a:lnTo>
                  <a:pt x="102209" y="35140"/>
                </a:lnTo>
                <a:lnTo>
                  <a:pt x="111353" y="35140"/>
                </a:lnTo>
                <a:lnTo>
                  <a:pt x="114401" y="36664"/>
                </a:lnTo>
                <a:lnTo>
                  <a:pt x="117449" y="36664"/>
                </a:lnTo>
                <a:lnTo>
                  <a:pt x="123634" y="39712"/>
                </a:lnTo>
                <a:lnTo>
                  <a:pt x="123634" y="29044"/>
                </a:lnTo>
                <a:close/>
              </a:path>
              <a:path w="201930" h="119379">
                <a:moveTo>
                  <a:pt x="201358" y="48856"/>
                </a:moveTo>
                <a:lnTo>
                  <a:pt x="199834" y="44284"/>
                </a:lnTo>
                <a:lnTo>
                  <a:pt x="199834" y="41236"/>
                </a:lnTo>
                <a:lnTo>
                  <a:pt x="198310" y="36664"/>
                </a:lnTo>
                <a:lnTo>
                  <a:pt x="195262" y="35140"/>
                </a:lnTo>
                <a:lnTo>
                  <a:pt x="192214" y="29044"/>
                </a:lnTo>
                <a:lnTo>
                  <a:pt x="190690" y="28282"/>
                </a:lnTo>
                <a:lnTo>
                  <a:pt x="190690" y="54952"/>
                </a:lnTo>
                <a:lnTo>
                  <a:pt x="190690" y="67144"/>
                </a:lnTo>
                <a:lnTo>
                  <a:pt x="187642" y="73240"/>
                </a:lnTo>
                <a:lnTo>
                  <a:pt x="184594" y="77812"/>
                </a:lnTo>
                <a:lnTo>
                  <a:pt x="181546" y="82486"/>
                </a:lnTo>
                <a:lnTo>
                  <a:pt x="176974" y="84010"/>
                </a:lnTo>
                <a:lnTo>
                  <a:pt x="166306" y="84010"/>
                </a:lnTo>
                <a:lnTo>
                  <a:pt x="163258" y="82486"/>
                </a:lnTo>
                <a:lnTo>
                  <a:pt x="158686" y="82486"/>
                </a:lnTo>
                <a:lnTo>
                  <a:pt x="157162" y="80962"/>
                </a:lnTo>
                <a:lnTo>
                  <a:pt x="157162" y="48856"/>
                </a:lnTo>
                <a:lnTo>
                  <a:pt x="167830" y="38188"/>
                </a:lnTo>
                <a:lnTo>
                  <a:pt x="169354" y="36664"/>
                </a:lnTo>
                <a:lnTo>
                  <a:pt x="172402" y="36664"/>
                </a:lnTo>
                <a:lnTo>
                  <a:pt x="173926" y="35140"/>
                </a:lnTo>
                <a:lnTo>
                  <a:pt x="178498" y="35140"/>
                </a:lnTo>
                <a:lnTo>
                  <a:pt x="181546" y="36664"/>
                </a:lnTo>
                <a:lnTo>
                  <a:pt x="183070" y="36664"/>
                </a:lnTo>
                <a:lnTo>
                  <a:pt x="186118" y="39712"/>
                </a:lnTo>
                <a:lnTo>
                  <a:pt x="187642" y="42760"/>
                </a:lnTo>
                <a:lnTo>
                  <a:pt x="187642" y="44284"/>
                </a:lnTo>
                <a:lnTo>
                  <a:pt x="189166" y="45808"/>
                </a:lnTo>
                <a:lnTo>
                  <a:pt x="189166" y="51904"/>
                </a:lnTo>
                <a:lnTo>
                  <a:pt x="190690" y="54952"/>
                </a:lnTo>
                <a:lnTo>
                  <a:pt x="190690" y="28282"/>
                </a:lnTo>
                <a:lnTo>
                  <a:pt x="189166" y="27520"/>
                </a:lnTo>
                <a:lnTo>
                  <a:pt x="186118" y="25908"/>
                </a:lnTo>
                <a:lnTo>
                  <a:pt x="170878" y="25908"/>
                </a:lnTo>
                <a:lnTo>
                  <a:pt x="167830" y="29044"/>
                </a:lnTo>
                <a:lnTo>
                  <a:pt x="163258" y="30568"/>
                </a:lnTo>
                <a:lnTo>
                  <a:pt x="160210" y="33616"/>
                </a:lnTo>
                <a:lnTo>
                  <a:pt x="157162" y="38188"/>
                </a:lnTo>
                <a:lnTo>
                  <a:pt x="155638" y="27520"/>
                </a:lnTo>
                <a:lnTo>
                  <a:pt x="146494" y="27520"/>
                </a:lnTo>
                <a:lnTo>
                  <a:pt x="146494" y="119062"/>
                </a:lnTo>
                <a:lnTo>
                  <a:pt x="157162" y="119062"/>
                </a:lnTo>
                <a:lnTo>
                  <a:pt x="157162" y="91630"/>
                </a:lnTo>
                <a:lnTo>
                  <a:pt x="158686" y="91630"/>
                </a:lnTo>
                <a:lnTo>
                  <a:pt x="161734" y="93154"/>
                </a:lnTo>
                <a:lnTo>
                  <a:pt x="173926" y="93154"/>
                </a:lnTo>
                <a:lnTo>
                  <a:pt x="178498" y="91630"/>
                </a:lnTo>
                <a:lnTo>
                  <a:pt x="183070" y="91630"/>
                </a:lnTo>
                <a:lnTo>
                  <a:pt x="186118" y="90106"/>
                </a:lnTo>
                <a:lnTo>
                  <a:pt x="192214" y="84010"/>
                </a:lnTo>
                <a:lnTo>
                  <a:pt x="195262" y="80962"/>
                </a:lnTo>
                <a:lnTo>
                  <a:pt x="198310" y="77812"/>
                </a:lnTo>
                <a:lnTo>
                  <a:pt x="201358" y="68668"/>
                </a:lnTo>
                <a:lnTo>
                  <a:pt x="201358" y="48856"/>
                </a:lnTo>
                <a:close/>
              </a:path>
            </a:pathLst>
          </a:custGeom>
          <a:solidFill>
            <a:srgbClr val="000000"/>
          </a:solidFill>
        </p:spPr>
        <p:txBody>
          <a:bodyPr wrap="square" lIns="0" tIns="0" rIns="0" bIns="0" rtlCol="0"/>
          <a:lstStyle/>
          <a:p>
            <a:endParaRPr sz="1154"/>
          </a:p>
        </p:txBody>
      </p:sp>
      <p:sp>
        <p:nvSpPr>
          <p:cNvPr id="50" name="object 50"/>
          <p:cNvSpPr/>
          <p:nvPr/>
        </p:nvSpPr>
        <p:spPr>
          <a:xfrm>
            <a:off x="2464396" y="126326"/>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4384"/>
                </a:lnTo>
                <a:lnTo>
                  <a:pt x="56483" y="24384"/>
                </a:lnTo>
                <a:lnTo>
                  <a:pt x="56483" y="38100"/>
                </a:lnTo>
                <a:close/>
              </a:path>
            </a:pathLst>
          </a:custGeom>
          <a:solidFill>
            <a:srgbClr val="7216AA"/>
          </a:solidFill>
        </p:spPr>
        <p:txBody>
          <a:bodyPr wrap="square" lIns="0" tIns="0" rIns="0" bIns="0" rtlCol="0"/>
          <a:lstStyle/>
          <a:p>
            <a:endParaRPr sz="1154"/>
          </a:p>
        </p:txBody>
      </p:sp>
      <p:grpSp>
        <p:nvGrpSpPr>
          <p:cNvPr id="51" name="object 51"/>
          <p:cNvGrpSpPr/>
          <p:nvPr/>
        </p:nvGrpSpPr>
        <p:grpSpPr>
          <a:xfrm>
            <a:off x="2556392" y="100813"/>
            <a:ext cx="408059" cy="77376"/>
            <a:chOff x="2043683" y="157194"/>
            <a:chExt cx="636270" cy="120650"/>
          </a:xfrm>
        </p:grpSpPr>
        <p:sp>
          <p:nvSpPr>
            <p:cNvPr id="52" name="object 52"/>
            <p:cNvSpPr/>
            <p:nvPr/>
          </p:nvSpPr>
          <p:spPr>
            <a:xfrm>
              <a:off x="2043683" y="164877"/>
              <a:ext cx="58419" cy="87630"/>
            </a:xfrm>
            <a:custGeom>
              <a:avLst/>
              <a:gdLst/>
              <a:ahLst/>
              <a:cxnLst/>
              <a:rect l="l" t="t" r="r" b="b"/>
              <a:pathLst>
                <a:path w="58419" h="87629">
                  <a:moveTo>
                    <a:pt x="53340" y="87058"/>
                  </a:moveTo>
                  <a:lnTo>
                    <a:pt x="33528" y="87058"/>
                  </a:lnTo>
                  <a:lnTo>
                    <a:pt x="27432" y="85534"/>
                  </a:lnTo>
                  <a:lnTo>
                    <a:pt x="24384" y="80962"/>
                  </a:lnTo>
                  <a:lnTo>
                    <a:pt x="19812" y="77914"/>
                  </a:lnTo>
                  <a:lnTo>
                    <a:pt x="18288" y="71723"/>
                  </a:lnTo>
                  <a:lnTo>
                    <a:pt x="18288" y="30575"/>
                  </a:lnTo>
                  <a:lnTo>
                    <a:pt x="0" y="30575"/>
                  </a:lnTo>
                  <a:lnTo>
                    <a:pt x="0" y="21431"/>
                  </a:lnTo>
                  <a:lnTo>
                    <a:pt x="18288" y="21431"/>
                  </a:lnTo>
                  <a:lnTo>
                    <a:pt x="18288" y="3048"/>
                  </a:lnTo>
                  <a:lnTo>
                    <a:pt x="28956" y="0"/>
                  </a:lnTo>
                  <a:lnTo>
                    <a:pt x="28956" y="21431"/>
                  </a:lnTo>
                  <a:lnTo>
                    <a:pt x="57912" y="21431"/>
                  </a:lnTo>
                  <a:lnTo>
                    <a:pt x="57912" y="30575"/>
                  </a:lnTo>
                  <a:lnTo>
                    <a:pt x="28956" y="30575"/>
                  </a:lnTo>
                  <a:lnTo>
                    <a:pt x="28956" y="68675"/>
                  </a:lnTo>
                  <a:lnTo>
                    <a:pt x="30480" y="71723"/>
                  </a:lnTo>
                  <a:lnTo>
                    <a:pt x="33528" y="73342"/>
                  </a:lnTo>
                  <a:lnTo>
                    <a:pt x="35052" y="76390"/>
                  </a:lnTo>
                  <a:lnTo>
                    <a:pt x="39624" y="77914"/>
                  </a:lnTo>
                  <a:lnTo>
                    <a:pt x="48768" y="77914"/>
                  </a:lnTo>
                  <a:lnTo>
                    <a:pt x="50292" y="76390"/>
                  </a:lnTo>
                  <a:lnTo>
                    <a:pt x="56388" y="76390"/>
                  </a:lnTo>
                  <a:lnTo>
                    <a:pt x="57912" y="74866"/>
                  </a:lnTo>
                  <a:lnTo>
                    <a:pt x="57912" y="85534"/>
                  </a:lnTo>
                  <a:lnTo>
                    <a:pt x="56388" y="85534"/>
                  </a:lnTo>
                  <a:lnTo>
                    <a:pt x="53340" y="87058"/>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16" cstate="print"/>
            <a:stretch>
              <a:fillRect/>
            </a:stretch>
          </p:blipFill>
          <p:spPr>
            <a:xfrm>
              <a:off x="2126075" y="184689"/>
              <a:ext cx="122015" cy="67246"/>
            </a:xfrm>
            <a:prstGeom prst="rect">
              <a:avLst/>
            </a:prstGeom>
          </p:spPr>
        </p:pic>
        <p:sp>
          <p:nvSpPr>
            <p:cNvPr id="54" name="object 54"/>
            <p:cNvSpPr/>
            <p:nvPr/>
          </p:nvSpPr>
          <p:spPr>
            <a:xfrm>
              <a:off x="2269426" y="158781"/>
              <a:ext cx="53975" cy="92075"/>
            </a:xfrm>
            <a:custGeom>
              <a:avLst/>
              <a:gdLst/>
              <a:ahLst/>
              <a:cxnLst/>
              <a:rect l="l" t="t" r="r" b="b"/>
              <a:pathLst>
                <a:path w="53975" h="92075">
                  <a:moveTo>
                    <a:pt x="33623" y="82486"/>
                  </a:moveTo>
                  <a:lnTo>
                    <a:pt x="21336" y="82486"/>
                  </a:lnTo>
                  <a:lnTo>
                    <a:pt x="21336" y="36671"/>
                  </a:lnTo>
                  <a:lnTo>
                    <a:pt x="3048" y="36671"/>
                  </a:lnTo>
                  <a:lnTo>
                    <a:pt x="3048" y="27527"/>
                  </a:lnTo>
                  <a:lnTo>
                    <a:pt x="33623" y="27527"/>
                  </a:lnTo>
                  <a:lnTo>
                    <a:pt x="33623" y="82486"/>
                  </a:lnTo>
                  <a:close/>
                </a:path>
                <a:path w="53975" h="92075">
                  <a:moveTo>
                    <a:pt x="53435" y="91630"/>
                  </a:moveTo>
                  <a:lnTo>
                    <a:pt x="0" y="91630"/>
                  </a:lnTo>
                  <a:lnTo>
                    <a:pt x="0" y="82486"/>
                  </a:lnTo>
                  <a:lnTo>
                    <a:pt x="53435" y="82486"/>
                  </a:lnTo>
                  <a:lnTo>
                    <a:pt x="53435" y="91630"/>
                  </a:lnTo>
                  <a:close/>
                </a:path>
                <a:path w="53975" h="92075">
                  <a:moveTo>
                    <a:pt x="30575" y="16764"/>
                  </a:moveTo>
                  <a:lnTo>
                    <a:pt x="21336" y="16764"/>
                  </a:lnTo>
                  <a:lnTo>
                    <a:pt x="18288" y="13716"/>
                  </a:lnTo>
                  <a:lnTo>
                    <a:pt x="18288" y="12192"/>
                  </a:lnTo>
                  <a:lnTo>
                    <a:pt x="16764" y="10668"/>
                  </a:lnTo>
                  <a:lnTo>
                    <a:pt x="16764" y="6096"/>
                  </a:lnTo>
                  <a:lnTo>
                    <a:pt x="18288" y="4572"/>
                  </a:lnTo>
                  <a:lnTo>
                    <a:pt x="18288" y="3048"/>
                  </a:lnTo>
                  <a:lnTo>
                    <a:pt x="21336" y="0"/>
                  </a:lnTo>
                  <a:lnTo>
                    <a:pt x="30575" y="0"/>
                  </a:lnTo>
                  <a:lnTo>
                    <a:pt x="35147" y="4572"/>
                  </a:lnTo>
                  <a:lnTo>
                    <a:pt x="35147" y="12192"/>
                  </a:lnTo>
                  <a:lnTo>
                    <a:pt x="33623" y="12192"/>
                  </a:lnTo>
                  <a:lnTo>
                    <a:pt x="33623" y="13716"/>
                  </a:lnTo>
                  <a:lnTo>
                    <a:pt x="30575" y="16764"/>
                  </a:lnTo>
                  <a:close/>
                </a:path>
              </a:pathLst>
            </a:custGeom>
            <a:solidFill>
              <a:srgbClr val="000000"/>
            </a:solidFill>
          </p:spPr>
          <p:txBody>
            <a:bodyPr wrap="square" lIns="0" tIns="0" rIns="0" bIns="0" rtlCol="0"/>
            <a:lstStyle/>
            <a:p>
              <a:endParaRPr sz="1154"/>
            </a:p>
          </p:txBody>
        </p:sp>
        <p:pic>
          <p:nvPicPr>
            <p:cNvPr id="55" name="object 55"/>
            <p:cNvPicPr/>
            <p:nvPr/>
          </p:nvPicPr>
          <p:blipFill>
            <a:blip r:embed="rId17" cstate="print"/>
            <a:stretch>
              <a:fillRect/>
            </a:stretch>
          </p:blipFill>
          <p:spPr>
            <a:xfrm>
              <a:off x="2342673" y="158781"/>
              <a:ext cx="277653" cy="118586"/>
            </a:xfrm>
            <a:prstGeom prst="rect">
              <a:avLst/>
            </a:prstGeom>
          </p:spPr>
        </p:pic>
        <p:sp>
          <p:nvSpPr>
            <p:cNvPr id="56" name="object 56"/>
            <p:cNvSpPr/>
            <p:nvPr/>
          </p:nvSpPr>
          <p:spPr>
            <a:xfrm>
              <a:off x="2647848" y="157200"/>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57" name="object 57"/>
          <p:cNvGrpSpPr/>
          <p:nvPr/>
        </p:nvGrpSpPr>
        <p:grpSpPr>
          <a:xfrm>
            <a:off x="2995666" y="101831"/>
            <a:ext cx="338828" cy="76155"/>
            <a:chOff x="2728626" y="158781"/>
            <a:chExt cx="528320" cy="118745"/>
          </a:xfrm>
        </p:grpSpPr>
        <p:sp>
          <p:nvSpPr>
            <p:cNvPr id="58" name="object 58"/>
            <p:cNvSpPr/>
            <p:nvPr/>
          </p:nvSpPr>
          <p:spPr>
            <a:xfrm>
              <a:off x="2728626" y="158781"/>
              <a:ext cx="15240" cy="3111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59" name="object 59"/>
            <p:cNvPicPr/>
            <p:nvPr/>
          </p:nvPicPr>
          <p:blipFill>
            <a:blip r:embed="rId18" cstate="print"/>
            <a:stretch>
              <a:fillRect/>
            </a:stretch>
          </p:blipFill>
          <p:spPr>
            <a:xfrm>
              <a:off x="2783585" y="164877"/>
              <a:ext cx="346328" cy="112490"/>
            </a:xfrm>
            <a:prstGeom prst="rect">
              <a:avLst/>
            </a:prstGeom>
          </p:spPr>
        </p:pic>
        <p:sp>
          <p:nvSpPr>
            <p:cNvPr id="60" name="object 60"/>
            <p:cNvSpPr/>
            <p:nvPr/>
          </p:nvSpPr>
          <p:spPr>
            <a:xfrm>
              <a:off x="3149727" y="158788"/>
              <a:ext cx="107314" cy="92075"/>
            </a:xfrm>
            <a:custGeom>
              <a:avLst/>
              <a:gdLst/>
              <a:ahLst/>
              <a:cxnLst/>
              <a:rect l="l" t="t" r="r" b="b"/>
              <a:pathLst>
                <a:path w="107314" h="92075">
                  <a:moveTo>
                    <a:pt x="54952" y="24384"/>
                  </a:moveTo>
                  <a:lnTo>
                    <a:pt x="53428" y="21336"/>
                  </a:lnTo>
                  <a:lnTo>
                    <a:pt x="50292" y="18288"/>
                  </a:lnTo>
                  <a:lnTo>
                    <a:pt x="49530" y="16764"/>
                  </a:lnTo>
                  <a:lnTo>
                    <a:pt x="48768" y="15240"/>
                  </a:lnTo>
                  <a:lnTo>
                    <a:pt x="45720" y="12192"/>
                  </a:lnTo>
                  <a:lnTo>
                    <a:pt x="42672" y="10668"/>
                  </a:lnTo>
                  <a:lnTo>
                    <a:pt x="42672" y="27520"/>
                  </a:lnTo>
                  <a:lnTo>
                    <a:pt x="42672" y="39712"/>
                  </a:lnTo>
                  <a:lnTo>
                    <a:pt x="41148" y="44284"/>
                  </a:lnTo>
                  <a:lnTo>
                    <a:pt x="38100" y="47332"/>
                  </a:lnTo>
                  <a:lnTo>
                    <a:pt x="33528" y="50380"/>
                  </a:lnTo>
                  <a:lnTo>
                    <a:pt x="28956" y="51904"/>
                  </a:lnTo>
                  <a:lnTo>
                    <a:pt x="10668" y="51904"/>
                  </a:lnTo>
                  <a:lnTo>
                    <a:pt x="10668" y="16764"/>
                  </a:lnTo>
                  <a:lnTo>
                    <a:pt x="28956" y="16764"/>
                  </a:lnTo>
                  <a:lnTo>
                    <a:pt x="35052" y="18288"/>
                  </a:lnTo>
                  <a:lnTo>
                    <a:pt x="41148" y="24384"/>
                  </a:lnTo>
                  <a:lnTo>
                    <a:pt x="42672" y="27520"/>
                  </a:lnTo>
                  <a:lnTo>
                    <a:pt x="42672" y="10668"/>
                  </a:lnTo>
                  <a:lnTo>
                    <a:pt x="39624" y="9144"/>
                  </a:lnTo>
                  <a:lnTo>
                    <a:pt x="35052" y="9144"/>
                  </a:lnTo>
                  <a:lnTo>
                    <a:pt x="32004" y="7620"/>
                  </a:lnTo>
                  <a:lnTo>
                    <a:pt x="0" y="7620"/>
                  </a:lnTo>
                  <a:lnTo>
                    <a:pt x="0" y="91630"/>
                  </a:lnTo>
                  <a:lnTo>
                    <a:pt x="10668" y="91630"/>
                  </a:lnTo>
                  <a:lnTo>
                    <a:pt x="10668" y="61048"/>
                  </a:lnTo>
                  <a:lnTo>
                    <a:pt x="32004" y="61048"/>
                  </a:lnTo>
                  <a:lnTo>
                    <a:pt x="41148" y="58000"/>
                  </a:lnTo>
                  <a:lnTo>
                    <a:pt x="47244" y="51904"/>
                  </a:lnTo>
                  <a:lnTo>
                    <a:pt x="50292" y="50380"/>
                  </a:lnTo>
                  <a:lnTo>
                    <a:pt x="51816" y="47332"/>
                  </a:lnTo>
                  <a:lnTo>
                    <a:pt x="53428" y="42760"/>
                  </a:lnTo>
                  <a:lnTo>
                    <a:pt x="54952" y="39712"/>
                  </a:lnTo>
                  <a:lnTo>
                    <a:pt x="54952" y="24384"/>
                  </a:lnTo>
                  <a:close/>
                </a:path>
                <a:path w="107314" h="92075">
                  <a:moveTo>
                    <a:pt x="106768" y="0"/>
                  </a:moveTo>
                  <a:lnTo>
                    <a:pt x="91528" y="0"/>
                  </a:lnTo>
                  <a:lnTo>
                    <a:pt x="93052" y="30568"/>
                  </a:lnTo>
                  <a:lnTo>
                    <a:pt x="105244" y="30568"/>
                  </a:lnTo>
                  <a:lnTo>
                    <a:pt x="106768" y="0"/>
                  </a:lnTo>
                  <a:close/>
                </a:path>
              </a:pathLst>
            </a:custGeom>
            <a:solidFill>
              <a:srgbClr val="BA2121"/>
            </a:solidFill>
          </p:spPr>
          <p:txBody>
            <a:bodyPr wrap="square" lIns="0" tIns="0" rIns="0" bIns="0" rtlCol="0"/>
            <a:lstStyle/>
            <a:p>
              <a:endParaRPr sz="1154"/>
            </a:p>
          </p:txBody>
        </p:sp>
      </p:grpSp>
      <p:sp>
        <p:nvSpPr>
          <p:cNvPr id="61" name="object 61"/>
          <p:cNvSpPr/>
          <p:nvPr/>
        </p:nvSpPr>
        <p:spPr>
          <a:xfrm>
            <a:off x="3365482" y="100817"/>
            <a:ext cx="20769" cy="71675"/>
          </a:xfrm>
          <a:custGeom>
            <a:avLst/>
            <a:gdLst/>
            <a:ahLst/>
            <a:cxnLst/>
            <a:rect l="l" t="t" r="r" b="b"/>
            <a:pathLst>
              <a:path w="32385" h="111760">
                <a:moveTo>
                  <a:pt x="32105" y="0"/>
                </a:moveTo>
                <a:lnTo>
                  <a:pt x="0" y="0"/>
                </a:lnTo>
                <a:lnTo>
                  <a:pt x="0" y="8890"/>
                </a:lnTo>
                <a:lnTo>
                  <a:pt x="21336" y="8890"/>
                </a:lnTo>
                <a:lnTo>
                  <a:pt x="21336" y="111760"/>
                </a:lnTo>
                <a:lnTo>
                  <a:pt x="32105" y="111760"/>
                </a:lnTo>
                <a:lnTo>
                  <a:pt x="32105" y="8890"/>
                </a:lnTo>
                <a:lnTo>
                  <a:pt x="32105" y="0"/>
                </a:lnTo>
                <a:close/>
              </a:path>
            </a:pathLst>
          </a:custGeom>
          <a:solidFill>
            <a:srgbClr val="000000"/>
          </a:solidFill>
        </p:spPr>
        <p:txBody>
          <a:bodyPr wrap="square" lIns="0" tIns="0" rIns="0" bIns="0" rtlCol="0"/>
          <a:lstStyle/>
          <a:p>
            <a:endParaRPr sz="1154"/>
          </a:p>
        </p:txBody>
      </p:sp>
      <p:pic>
        <p:nvPicPr>
          <p:cNvPr id="62" name="object 62"/>
          <p:cNvPicPr/>
          <p:nvPr/>
        </p:nvPicPr>
        <p:blipFill>
          <a:blip r:embed="rId19" cstate="print"/>
          <a:stretch>
            <a:fillRect/>
          </a:stretch>
        </p:blipFill>
        <p:spPr>
          <a:xfrm>
            <a:off x="2081381" y="105741"/>
            <a:ext cx="323332" cy="177701"/>
          </a:xfrm>
          <a:prstGeom prst="rect">
            <a:avLst/>
          </a:prstGeom>
        </p:spPr>
      </p:pic>
      <p:sp>
        <p:nvSpPr>
          <p:cNvPr id="63" name="object 63"/>
          <p:cNvSpPr/>
          <p:nvPr/>
        </p:nvSpPr>
        <p:spPr>
          <a:xfrm>
            <a:off x="3365485" y="172489"/>
            <a:ext cx="20769" cy="5701"/>
          </a:xfrm>
          <a:custGeom>
            <a:avLst/>
            <a:gdLst/>
            <a:ahLst/>
            <a:cxnLst/>
            <a:rect l="l" t="t" r="r" b="b"/>
            <a:pathLst>
              <a:path w="32385" h="8889">
                <a:moveTo>
                  <a:pt x="0" y="0"/>
                </a:moveTo>
                <a:lnTo>
                  <a:pt x="32099" y="0"/>
                </a:lnTo>
                <a:lnTo>
                  <a:pt x="32099" y="8890"/>
                </a:lnTo>
                <a:lnTo>
                  <a:pt x="0" y="8890"/>
                </a:lnTo>
                <a:lnTo>
                  <a:pt x="0" y="0"/>
                </a:lnTo>
                <a:close/>
              </a:path>
            </a:pathLst>
          </a:custGeom>
          <a:solidFill>
            <a:srgbClr val="000000"/>
          </a:solidFill>
        </p:spPr>
        <p:txBody>
          <a:bodyPr wrap="square" lIns="0" tIns="0" rIns="0" bIns="0" rtlCol="0"/>
          <a:lstStyle/>
          <a:p>
            <a:endParaRPr sz="1154"/>
          </a:p>
        </p:txBody>
      </p:sp>
      <p:grpSp>
        <p:nvGrpSpPr>
          <p:cNvPr id="64" name="object 64"/>
          <p:cNvGrpSpPr/>
          <p:nvPr/>
        </p:nvGrpSpPr>
        <p:grpSpPr>
          <a:xfrm>
            <a:off x="3416432" y="98899"/>
            <a:ext cx="677248" cy="79413"/>
            <a:chOff x="3384708" y="154209"/>
            <a:chExt cx="1056005" cy="123825"/>
          </a:xfrm>
        </p:grpSpPr>
        <p:sp>
          <p:nvSpPr>
            <p:cNvPr id="65" name="object 65"/>
            <p:cNvSpPr/>
            <p:nvPr/>
          </p:nvSpPr>
          <p:spPr>
            <a:xfrm>
              <a:off x="3384708" y="230505"/>
              <a:ext cx="21590" cy="21590"/>
            </a:xfrm>
            <a:custGeom>
              <a:avLst/>
              <a:gdLst/>
              <a:ahLst/>
              <a:cxnLst/>
              <a:rect l="l" t="t" r="r" b="b"/>
              <a:pathLst>
                <a:path w="21589" h="21589">
                  <a:moveTo>
                    <a:pt x="15240" y="1524"/>
                  </a:moveTo>
                  <a:lnTo>
                    <a:pt x="6096" y="1524"/>
                  </a:lnTo>
                  <a:lnTo>
                    <a:pt x="7620" y="0"/>
                  </a:lnTo>
                  <a:lnTo>
                    <a:pt x="13716" y="0"/>
                  </a:lnTo>
                  <a:lnTo>
                    <a:pt x="15240" y="1524"/>
                  </a:lnTo>
                  <a:close/>
                </a:path>
                <a:path w="21589" h="21589">
                  <a:moveTo>
                    <a:pt x="18288" y="19812"/>
                  </a:moveTo>
                  <a:lnTo>
                    <a:pt x="4572" y="19812"/>
                  </a:lnTo>
                  <a:lnTo>
                    <a:pt x="3048" y="18288"/>
                  </a:lnTo>
                  <a:lnTo>
                    <a:pt x="3048" y="16764"/>
                  </a:lnTo>
                  <a:lnTo>
                    <a:pt x="1524" y="16764"/>
                  </a:lnTo>
                  <a:lnTo>
                    <a:pt x="1524" y="15240"/>
                  </a:lnTo>
                  <a:lnTo>
                    <a:pt x="0" y="13716"/>
                  </a:lnTo>
                  <a:lnTo>
                    <a:pt x="0" y="7620"/>
                  </a:lnTo>
                  <a:lnTo>
                    <a:pt x="1524" y="6096"/>
                  </a:lnTo>
                  <a:lnTo>
                    <a:pt x="1524" y="4572"/>
                  </a:lnTo>
                  <a:lnTo>
                    <a:pt x="3048" y="4572"/>
                  </a:lnTo>
                  <a:lnTo>
                    <a:pt x="3048" y="3048"/>
                  </a:lnTo>
                  <a:lnTo>
                    <a:pt x="4572" y="1524"/>
                  </a:lnTo>
                  <a:lnTo>
                    <a:pt x="18288" y="1524"/>
                  </a:lnTo>
                  <a:lnTo>
                    <a:pt x="18288" y="3048"/>
                  </a:lnTo>
                  <a:lnTo>
                    <a:pt x="21336" y="6096"/>
                  </a:lnTo>
                  <a:lnTo>
                    <a:pt x="21336" y="15240"/>
                  </a:lnTo>
                  <a:lnTo>
                    <a:pt x="18288" y="18288"/>
                  </a:lnTo>
                  <a:lnTo>
                    <a:pt x="18288" y="19812"/>
                  </a:lnTo>
                  <a:close/>
                </a:path>
                <a:path w="21589" h="21589">
                  <a:moveTo>
                    <a:pt x="15240" y="21336"/>
                  </a:moveTo>
                  <a:lnTo>
                    <a:pt x="6096" y="21336"/>
                  </a:lnTo>
                  <a:lnTo>
                    <a:pt x="6096" y="19812"/>
                  </a:lnTo>
                  <a:lnTo>
                    <a:pt x="16764" y="19812"/>
                  </a:lnTo>
                  <a:lnTo>
                    <a:pt x="15240" y="21336"/>
                  </a:lnTo>
                  <a:close/>
                </a:path>
              </a:pathLst>
            </a:custGeom>
            <a:solidFill>
              <a:srgbClr val="000000"/>
            </a:solidFill>
          </p:spPr>
          <p:txBody>
            <a:bodyPr wrap="square" lIns="0" tIns="0" rIns="0" bIns="0" rtlCol="0"/>
            <a:lstStyle/>
            <a:p>
              <a:endParaRPr sz="1154"/>
            </a:p>
          </p:txBody>
        </p:sp>
        <p:pic>
          <p:nvPicPr>
            <p:cNvPr id="66" name="object 66"/>
            <p:cNvPicPr/>
            <p:nvPr/>
          </p:nvPicPr>
          <p:blipFill>
            <a:blip r:embed="rId20" cstate="print"/>
            <a:stretch>
              <a:fillRect/>
            </a:stretch>
          </p:blipFill>
          <p:spPr>
            <a:xfrm>
              <a:off x="3438049" y="184689"/>
              <a:ext cx="131254" cy="67246"/>
            </a:xfrm>
            <a:prstGeom prst="rect">
              <a:avLst/>
            </a:prstGeom>
          </p:spPr>
        </p:pic>
        <p:sp>
          <p:nvSpPr>
            <p:cNvPr id="67" name="object 67"/>
            <p:cNvSpPr/>
            <p:nvPr/>
          </p:nvSpPr>
          <p:spPr>
            <a:xfrm>
              <a:off x="3590633" y="159042"/>
              <a:ext cx="52069" cy="91440"/>
            </a:xfrm>
            <a:custGeom>
              <a:avLst/>
              <a:gdLst/>
              <a:ahLst/>
              <a:cxnLst/>
              <a:rect l="l" t="t" r="r" b="b"/>
              <a:pathLst>
                <a:path w="52070" h="91439">
                  <a:moveTo>
                    <a:pt x="51816" y="82550"/>
                  </a:moveTo>
                  <a:lnTo>
                    <a:pt x="33528" y="82550"/>
                  </a:lnTo>
                  <a:lnTo>
                    <a:pt x="33528" y="8890"/>
                  </a:lnTo>
                  <a:lnTo>
                    <a:pt x="33528" y="0"/>
                  </a:lnTo>
                  <a:lnTo>
                    <a:pt x="3048" y="0"/>
                  </a:lnTo>
                  <a:lnTo>
                    <a:pt x="3048" y="8890"/>
                  </a:lnTo>
                  <a:lnTo>
                    <a:pt x="21336" y="8890"/>
                  </a:lnTo>
                  <a:lnTo>
                    <a:pt x="21336" y="82550"/>
                  </a:lnTo>
                  <a:lnTo>
                    <a:pt x="0" y="82550"/>
                  </a:lnTo>
                  <a:lnTo>
                    <a:pt x="0" y="91440"/>
                  </a:lnTo>
                  <a:lnTo>
                    <a:pt x="51816" y="91440"/>
                  </a:lnTo>
                  <a:lnTo>
                    <a:pt x="51816" y="82550"/>
                  </a:lnTo>
                  <a:close/>
                </a:path>
              </a:pathLst>
            </a:custGeom>
            <a:solidFill>
              <a:srgbClr val="000000"/>
            </a:solidFill>
          </p:spPr>
          <p:txBody>
            <a:bodyPr wrap="square" lIns="0" tIns="0" rIns="0" bIns="0" rtlCol="0"/>
            <a:lstStyle/>
            <a:p>
              <a:endParaRPr sz="1154"/>
            </a:p>
          </p:txBody>
        </p:sp>
        <p:pic>
          <p:nvPicPr>
            <p:cNvPr id="68" name="object 68"/>
            <p:cNvPicPr/>
            <p:nvPr/>
          </p:nvPicPr>
          <p:blipFill>
            <a:blip r:embed="rId21" cstate="print"/>
            <a:stretch>
              <a:fillRect/>
            </a:stretch>
          </p:blipFill>
          <p:spPr>
            <a:xfrm>
              <a:off x="3663791" y="184689"/>
              <a:ext cx="418052" cy="92678"/>
            </a:xfrm>
            <a:prstGeom prst="rect">
              <a:avLst/>
            </a:prstGeom>
          </p:spPr>
        </p:pic>
        <p:pic>
          <p:nvPicPr>
            <p:cNvPr id="69" name="object 69"/>
            <p:cNvPicPr/>
            <p:nvPr/>
          </p:nvPicPr>
          <p:blipFill>
            <a:blip r:embed="rId22" cstate="print"/>
            <a:stretch>
              <a:fillRect/>
            </a:stretch>
          </p:blipFill>
          <p:spPr>
            <a:xfrm>
              <a:off x="4103179" y="164877"/>
              <a:ext cx="125158" cy="87058"/>
            </a:xfrm>
            <a:prstGeom prst="rect">
              <a:avLst/>
            </a:prstGeom>
          </p:spPr>
        </p:pic>
        <p:sp>
          <p:nvSpPr>
            <p:cNvPr id="70" name="object 70"/>
            <p:cNvSpPr/>
            <p:nvPr/>
          </p:nvSpPr>
          <p:spPr>
            <a:xfrm>
              <a:off x="4251185" y="154216"/>
              <a:ext cx="189230" cy="123825"/>
            </a:xfrm>
            <a:custGeom>
              <a:avLst/>
              <a:gdLst/>
              <a:ahLst/>
              <a:cxnLst/>
              <a:rect l="l" t="t" r="r" b="b"/>
              <a:pathLst>
                <a:path w="189229" h="123825">
                  <a:moveTo>
                    <a:pt x="50393" y="76288"/>
                  </a:moveTo>
                  <a:lnTo>
                    <a:pt x="48869" y="74764"/>
                  </a:lnTo>
                  <a:lnTo>
                    <a:pt x="48869" y="71716"/>
                  </a:lnTo>
                  <a:lnTo>
                    <a:pt x="47345" y="70192"/>
                  </a:lnTo>
                  <a:lnTo>
                    <a:pt x="47345" y="68668"/>
                  </a:lnTo>
                  <a:lnTo>
                    <a:pt x="44297" y="65620"/>
                  </a:lnTo>
                  <a:lnTo>
                    <a:pt x="38201" y="62572"/>
                  </a:lnTo>
                  <a:lnTo>
                    <a:pt x="36677" y="62572"/>
                  </a:lnTo>
                  <a:lnTo>
                    <a:pt x="33629" y="61048"/>
                  </a:lnTo>
                  <a:lnTo>
                    <a:pt x="28956" y="59524"/>
                  </a:lnTo>
                  <a:lnTo>
                    <a:pt x="25908" y="58000"/>
                  </a:lnTo>
                  <a:lnTo>
                    <a:pt x="22860" y="58000"/>
                  </a:lnTo>
                  <a:lnTo>
                    <a:pt x="19812" y="56476"/>
                  </a:lnTo>
                  <a:lnTo>
                    <a:pt x="18288" y="56476"/>
                  </a:lnTo>
                  <a:lnTo>
                    <a:pt x="15240" y="53428"/>
                  </a:lnTo>
                  <a:lnTo>
                    <a:pt x="13716" y="53428"/>
                  </a:lnTo>
                  <a:lnTo>
                    <a:pt x="13716" y="51904"/>
                  </a:lnTo>
                  <a:lnTo>
                    <a:pt x="12192" y="51904"/>
                  </a:lnTo>
                  <a:lnTo>
                    <a:pt x="12192" y="44284"/>
                  </a:lnTo>
                  <a:lnTo>
                    <a:pt x="13716" y="44284"/>
                  </a:lnTo>
                  <a:lnTo>
                    <a:pt x="13716" y="42760"/>
                  </a:lnTo>
                  <a:lnTo>
                    <a:pt x="15240" y="42760"/>
                  </a:lnTo>
                  <a:lnTo>
                    <a:pt x="16764" y="41236"/>
                  </a:lnTo>
                  <a:lnTo>
                    <a:pt x="18288" y="41236"/>
                  </a:lnTo>
                  <a:lnTo>
                    <a:pt x="19812" y="39712"/>
                  </a:lnTo>
                  <a:lnTo>
                    <a:pt x="35153" y="39712"/>
                  </a:lnTo>
                  <a:lnTo>
                    <a:pt x="38201" y="41236"/>
                  </a:lnTo>
                  <a:lnTo>
                    <a:pt x="42773" y="41236"/>
                  </a:lnTo>
                  <a:lnTo>
                    <a:pt x="45821" y="42760"/>
                  </a:lnTo>
                  <a:lnTo>
                    <a:pt x="45821" y="32092"/>
                  </a:lnTo>
                  <a:lnTo>
                    <a:pt x="42773" y="32092"/>
                  </a:lnTo>
                  <a:lnTo>
                    <a:pt x="38201" y="30480"/>
                  </a:lnTo>
                  <a:lnTo>
                    <a:pt x="18288" y="30480"/>
                  </a:lnTo>
                  <a:lnTo>
                    <a:pt x="13716" y="32092"/>
                  </a:lnTo>
                  <a:lnTo>
                    <a:pt x="7620" y="35140"/>
                  </a:lnTo>
                  <a:lnTo>
                    <a:pt x="4572" y="38188"/>
                  </a:lnTo>
                  <a:lnTo>
                    <a:pt x="3048" y="41236"/>
                  </a:lnTo>
                  <a:lnTo>
                    <a:pt x="0" y="44284"/>
                  </a:lnTo>
                  <a:lnTo>
                    <a:pt x="0" y="51904"/>
                  </a:lnTo>
                  <a:lnTo>
                    <a:pt x="1524" y="53428"/>
                  </a:lnTo>
                  <a:lnTo>
                    <a:pt x="1524" y="56476"/>
                  </a:lnTo>
                  <a:lnTo>
                    <a:pt x="7620" y="62572"/>
                  </a:lnTo>
                  <a:lnTo>
                    <a:pt x="10668" y="64096"/>
                  </a:lnTo>
                  <a:lnTo>
                    <a:pt x="12192" y="65620"/>
                  </a:lnTo>
                  <a:lnTo>
                    <a:pt x="15240" y="65620"/>
                  </a:lnTo>
                  <a:lnTo>
                    <a:pt x="21336" y="68668"/>
                  </a:lnTo>
                  <a:lnTo>
                    <a:pt x="24384" y="68668"/>
                  </a:lnTo>
                  <a:lnTo>
                    <a:pt x="30480" y="71716"/>
                  </a:lnTo>
                  <a:lnTo>
                    <a:pt x="32004" y="71716"/>
                  </a:lnTo>
                  <a:lnTo>
                    <a:pt x="33629" y="73240"/>
                  </a:lnTo>
                  <a:lnTo>
                    <a:pt x="35153" y="73240"/>
                  </a:lnTo>
                  <a:lnTo>
                    <a:pt x="36677" y="74764"/>
                  </a:lnTo>
                  <a:lnTo>
                    <a:pt x="36677" y="76288"/>
                  </a:lnTo>
                  <a:lnTo>
                    <a:pt x="38201" y="76288"/>
                  </a:lnTo>
                  <a:lnTo>
                    <a:pt x="38201" y="82384"/>
                  </a:lnTo>
                  <a:lnTo>
                    <a:pt x="36677" y="84010"/>
                  </a:lnTo>
                  <a:lnTo>
                    <a:pt x="33629" y="85534"/>
                  </a:lnTo>
                  <a:lnTo>
                    <a:pt x="32004" y="87058"/>
                  </a:lnTo>
                  <a:lnTo>
                    <a:pt x="27432" y="88582"/>
                  </a:lnTo>
                  <a:lnTo>
                    <a:pt x="15240" y="88582"/>
                  </a:lnTo>
                  <a:lnTo>
                    <a:pt x="10668" y="87058"/>
                  </a:lnTo>
                  <a:lnTo>
                    <a:pt x="7620" y="87058"/>
                  </a:lnTo>
                  <a:lnTo>
                    <a:pt x="3048" y="85534"/>
                  </a:lnTo>
                  <a:lnTo>
                    <a:pt x="0" y="85534"/>
                  </a:lnTo>
                  <a:lnTo>
                    <a:pt x="0" y="96202"/>
                  </a:lnTo>
                  <a:lnTo>
                    <a:pt x="3048" y="96202"/>
                  </a:lnTo>
                  <a:lnTo>
                    <a:pt x="6096" y="97726"/>
                  </a:lnTo>
                  <a:lnTo>
                    <a:pt x="30480" y="97726"/>
                  </a:lnTo>
                  <a:lnTo>
                    <a:pt x="33629" y="96202"/>
                  </a:lnTo>
                  <a:lnTo>
                    <a:pt x="36677" y="96202"/>
                  </a:lnTo>
                  <a:lnTo>
                    <a:pt x="39725" y="94678"/>
                  </a:lnTo>
                  <a:lnTo>
                    <a:pt x="41249" y="93154"/>
                  </a:lnTo>
                  <a:lnTo>
                    <a:pt x="42773" y="93154"/>
                  </a:lnTo>
                  <a:lnTo>
                    <a:pt x="47345" y="88582"/>
                  </a:lnTo>
                  <a:lnTo>
                    <a:pt x="47345" y="87058"/>
                  </a:lnTo>
                  <a:lnTo>
                    <a:pt x="48869" y="85534"/>
                  </a:lnTo>
                  <a:lnTo>
                    <a:pt x="48869" y="84010"/>
                  </a:lnTo>
                  <a:lnTo>
                    <a:pt x="50393" y="80860"/>
                  </a:lnTo>
                  <a:lnTo>
                    <a:pt x="50393" y="79336"/>
                  </a:lnTo>
                  <a:lnTo>
                    <a:pt x="50393" y="76288"/>
                  </a:lnTo>
                  <a:close/>
                </a:path>
                <a:path w="189229" h="123825">
                  <a:moveTo>
                    <a:pt x="118973" y="6096"/>
                  </a:moveTo>
                  <a:lnTo>
                    <a:pt x="111353" y="0"/>
                  </a:lnTo>
                  <a:lnTo>
                    <a:pt x="106781" y="4572"/>
                  </a:lnTo>
                  <a:lnTo>
                    <a:pt x="102209" y="10668"/>
                  </a:lnTo>
                  <a:lnTo>
                    <a:pt x="97637" y="15240"/>
                  </a:lnTo>
                  <a:lnTo>
                    <a:pt x="94589" y="21336"/>
                  </a:lnTo>
                  <a:lnTo>
                    <a:pt x="88493" y="30480"/>
                  </a:lnTo>
                  <a:lnTo>
                    <a:pt x="85445" y="36664"/>
                  </a:lnTo>
                  <a:lnTo>
                    <a:pt x="83921" y="41236"/>
                  </a:lnTo>
                  <a:lnTo>
                    <a:pt x="83921" y="47332"/>
                  </a:lnTo>
                  <a:lnTo>
                    <a:pt x="82397" y="51904"/>
                  </a:lnTo>
                  <a:lnTo>
                    <a:pt x="82397" y="62572"/>
                  </a:lnTo>
                  <a:lnTo>
                    <a:pt x="84137" y="79235"/>
                  </a:lnTo>
                  <a:lnTo>
                    <a:pt x="89446" y="94856"/>
                  </a:lnTo>
                  <a:lnTo>
                    <a:pt x="98475" y="109601"/>
                  </a:lnTo>
                  <a:lnTo>
                    <a:pt x="111353" y="123634"/>
                  </a:lnTo>
                  <a:lnTo>
                    <a:pt x="118973" y="117538"/>
                  </a:lnTo>
                  <a:lnTo>
                    <a:pt x="112661" y="110921"/>
                  </a:lnTo>
                  <a:lnTo>
                    <a:pt x="107353" y="104584"/>
                  </a:lnTo>
                  <a:lnTo>
                    <a:pt x="93586" y="68821"/>
                  </a:lnTo>
                  <a:lnTo>
                    <a:pt x="93065" y="61048"/>
                  </a:lnTo>
                  <a:lnTo>
                    <a:pt x="94754" y="46469"/>
                  </a:lnTo>
                  <a:lnTo>
                    <a:pt x="99733" y="32435"/>
                  </a:lnTo>
                  <a:lnTo>
                    <a:pt x="107848" y="18973"/>
                  </a:lnTo>
                  <a:lnTo>
                    <a:pt x="118973" y="6096"/>
                  </a:lnTo>
                  <a:close/>
                </a:path>
                <a:path w="189229" h="123825">
                  <a:moveTo>
                    <a:pt x="189179" y="61048"/>
                  </a:moveTo>
                  <a:lnTo>
                    <a:pt x="187198" y="44437"/>
                  </a:lnTo>
                  <a:lnTo>
                    <a:pt x="181368" y="28816"/>
                  </a:lnTo>
                  <a:lnTo>
                    <a:pt x="171818" y="14046"/>
                  </a:lnTo>
                  <a:lnTo>
                    <a:pt x="158699" y="0"/>
                  </a:lnTo>
                  <a:lnTo>
                    <a:pt x="152603" y="6096"/>
                  </a:lnTo>
                  <a:lnTo>
                    <a:pt x="163474" y="18999"/>
                  </a:lnTo>
                  <a:lnTo>
                    <a:pt x="171081" y="32626"/>
                  </a:lnTo>
                  <a:lnTo>
                    <a:pt x="175526" y="47104"/>
                  </a:lnTo>
                  <a:lnTo>
                    <a:pt x="176987" y="62572"/>
                  </a:lnTo>
                  <a:lnTo>
                    <a:pt x="176669" y="70319"/>
                  </a:lnTo>
                  <a:lnTo>
                    <a:pt x="152603" y="117538"/>
                  </a:lnTo>
                  <a:lnTo>
                    <a:pt x="158699" y="123634"/>
                  </a:lnTo>
                  <a:lnTo>
                    <a:pt x="164795" y="119062"/>
                  </a:lnTo>
                  <a:lnTo>
                    <a:pt x="169367" y="112966"/>
                  </a:lnTo>
                  <a:lnTo>
                    <a:pt x="173939" y="108394"/>
                  </a:lnTo>
                  <a:lnTo>
                    <a:pt x="176987" y="102298"/>
                  </a:lnTo>
                  <a:lnTo>
                    <a:pt x="180035" y="97726"/>
                  </a:lnTo>
                  <a:lnTo>
                    <a:pt x="183083" y="91630"/>
                  </a:lnTo>
                  <a:lnTo>
                    <a:pt x="184607" y="87058"/>
                  </a:lnTo>
                  <a:lnTo>
                    <a:pt x="187655" y="80860"/>
                  </a:lnTo>
                  <a:lnTo>
                    <a:pt x="187655" y="76288"/>
                  </a:lnTo>
                  <a:lnTo>
                    <a:pt x="189179" y="71716"/>
                  </a:lnTo>
                  <a:lnTo>
                    <a:pt x="189179" y="61048"/>
                  </a:lnTo>
                  <a:close/>
                </a:path>
              </a:pathLst>
            </a:custGeom>
            <a:solidFill>
              <a:srgbClr val="000000"/>
            </a:solidFill>
          </p:spPr>
          <p:txBody>
            <a:bodyPr wrap="square" lIns="0" tIns="0" rIns="0" bIns="0" rtlCol="0"/>
            <a:lstStyle/>
            <a:p>
              <a:endParaRPr sz="1154"/>
            </a:p>
          </p:txBody>
        </p:sp>
      </p:grpSp>
      <p:sp>
        <p:nvSpPr>
          <p:cNvPr id="71" name="object 71"/>
          <p:cNvSpPr/>
          <p:nvPr/>
        </p:nvSpPr>
        <p:spPr>
          <a:xfrm>
            <a:off x="1948758" y="205618"/>
            <a:ext cx="129504" cy="76562"/>
          </a:xfrm>
          <a:custGeom>
            <a:avLst/>
            <a:gdLst/>
            <a:ahLst/>
            <a:cxnLst/>
            <a:rect l="l" t="t" r="r" b="b"/>
            <a:pathLst>
              <a:path w="201930" h="119379">
                <a:moveTo>
                  <a:pt x="51917" y="41249"/>
                </a:moveTo>
                <a:lnTo>
                  <a:pt x="50393" y="35153"/>
                </a:lnTo>
                <a:lnTo>
                  <a:pt x="42773" y="27533"/>
                </a:lnTo>
                <a:lnTo>
                  <a:pt x="38201" y="26009"/>
                </a:lnTo>
                <a:lnTo>
                  <a:pt x="25908" y="26009"/>
                </a:lnTo>
                <a:lnTo>
                  <a:pt x="24384" y="27533"/>
                </a:lnTo>
                <a:lnTo>
                  <a:pt x="22860" y="27533"/>
                </a:lnTo>
                <a:lnTo>
                  <a:pt x="21336" y="29057"/>
                </a:lnTo>
                <a:lnTo>
                  <a:pt x="18288" y="29057"/>
                </a:lnTo>
                <a:lnTo>
                  <a:pt x="10668" y="36677"/>
                </a:lnTo>
                <a:lnTo>
                  <a:pt x="10668" y="0"/>
                </a:lnTo>
                <a:lnTo>
                  <a:pt x="0" y="0"/>
                </a:lnTo>
                <a:lnTo>
                  <a:pt x="0" y="93154"/>
                </a:lnTo>
                <a:lnTo>
                  <a:pt x="10668" y="93154"/>
                </a:lnTo>
                <a:lnTo>
                  <a:pt x="10668" y="48869"/>
                </a:lnTo>
                <a:lnTo>
                  <a:pt x="12192" y="45821"/>
                </a:lnTo>
                <a:lnTo>
                  <a:pt x="15240" y="44297"/>
                </a:lnTo>
                <a:lnTo>
                  <a:pt x="22860" y="36677"/>
                </a:lnTo>
                <a:lnTo>
                  <a:pt x="25908" y="36677"/>
                </a:lnTo>
                <a:lnTo>
                  <a:pt x="27432" y="35153"/>
                </a:lnTo>
                <a:lnTo>
                  <a:pt x="33629" y="35153"/>
                </a:lnTo>
                <a:lnTo>
                  <a:pt x="36677" y="36677"/>
                </a:lnTo>
                <a:lnTo>
                  <a:pt x="38201" y="39725"/>
                </a:lnTo>
                <a:lnTo>
                  <a:pt x="39725" y="41249"/>
                </a:lnTo>
                <a:lnTo>
                  <a:pt x="41249" y="45821"/>
                </a:lnTo>
                <a:lnTo>
                  <a:pt x="41249" y="93154"/>
                </a:lnTo>
                <a:lnTo>
                  <a:pt x="51917" y="93154"/>
                </a:lnTo>
                <a:lnTo>
                  <a:pt x="51917" y="41249"/>
                </a:lnTo>
                <a:close/>
              </a:path>
              <a:path w="201930" h="119379">
                <a:moveTo>
                  <a:pt x="123634" y="29057"/>
                </a:moveTo>
                <a:lnTo>
                  <a:pt x="120497" y="27533"/>
                </a:lnTo>
                <a:lnTo>
                  <a:pt x="114401" y="27533"/>
                </a:lnTo>
                <a:lnTo>
                  <a:pt x="111353" y="26009"/>
                </a:lnTo>
                <a:lnTo>
                  <a:pt x="100685" y="26009"/>
                </a:lnTo>
                <a:lnTo>
                  <a:pt x="91541" y="29057"/>
                </a:lnTo>
                <a:lnTo>
                  <a:pt x="88493" y="30581"/>
                </a:lnTo>
                <a:lnTo>
                  <a:pt x="83921" y="32105"/>
                </a:lnTo>
                <a:lnTo>
                  <a:pt x="82397" y="35153"/>
                </a:lnTo>
                <a:lnTo>
                  <a:pt x="79349" y="38201"/>
                </a:lnTo>
                <a:lnTo>
                  <a:pt x="76301" y="42773"/>
                </a:lnTo>
                <a:lnTo>
                  <a:pt x="74777" y="45821"/>
                </a:lnTo>
                <a:lnTo>
                  <a:pt x="73253" y="50393"/>
                </a:lnTo>
                <a:lnTo>
                  <a:pt x="73253" y="61061"/>
                </a:lnTo>
                <a:lnTo>
                  <a:pt x="97802" y="92608"/>
                </a:lnTo>
                <a:lnTo>
                  <a:pt x="105257" y="93154"/>
                </a:lnTo>
                <a:lnTo>
                  <a:pt x="114401" y="93154"/>
                </a:lnTo>
                <a:lnTo>
                  <a:pt x="117449" y="91630"/>
                </a:lnTo>
                <a:lnTo>
                  <a:pt x="120497" y="91630"/>
                </a:lnTo>
                <a:lnTo>
                  <a:pt x="123634" y="90106"/>
                </a:lnTo>
                <a:lnTo>
                  <a:pt x="123634" y="79438"/>
                </a:lnTo>
                <a:lnTo>
                  <a:pt x="117449" y="82486"/>
                </a:lnTo>
                <a:lnTo>
                  <a:pt x="114401" y="82486"/>
                </a:lnTo>
                <a:lnTo>
                  <a:pt x="112877" y="84010"/>
                </a:lnTo>
                <a:lnTo>
                  <a:pt x="99161" y="84010"/>
                </a:lnTo>
                <a:lnTo>
                  <a:pt x="94589" y="82486"/>
                </a:lnTo>
                <a:lnTo>
                  <a:pt x="90017" y="77914"/>
                </a:lnTo>
                <a:lnTo>
                  <a:pt x="86969" y="73253"/>
                </a:lnTo>
                <a:lnTo>
                  <a:pt x="83921" y="67157"/>
                </a:lnTo>
                <a:lnTo>
                  <a:pt x="83921" y="56489"/>
                </a:lnTo>
                <a:lnTo>
                  <a:pt x="85445" y="53441"/>
                </a:lnTo>
                <a:lnTo>
                  <a:pt x="85445" y="50393"/>
                </a:lnTo>
                <a:lnTo>
                  <a:pt x="88493" y="44297"/>
                </a:lnTo>
                <a:lnTo>
                  <a:pt x="94589" y="38201"/>
                </a:lnTo>
                <a:lnTo>
                  <a:pt x="97637" y="38201"/>
                </a:lnTo>
                <a:lnTo>
                  <a:pt x="100685" y="36677"/>
                </a:lnTo>
                <a:lnTo>
                  <a:pt x="102209" y="35153"/>
                </a:lnTo>
                <a:lnTo>
                  <a:pt x="108305" y="35153"/>
                </a:lnTo>
                <a:lnTo>
                  <a:pt x="111353" y="36677"/>
                </a:lnTo>
                <a:lnTo>
                  <a:pt x="114401" y="36677"/>
                </a:lnTo>
                <a:lnTo>
                  <a:pt x="117449" y="38201"/>
                </a:lnTo>
                <a:lnTo>
                  <a:pt x="120497" y="38201"/>
                </a:lnTo>
                <a:lnTo>
                  <a:pt x="123634" y="39725"/>
                </a:lnTo>
                <a:lnTo>
                  <a:pt x="123634" y="29057"/>
                </a:lnTo>
                <a:close/>
              </a:path>
              <a:path w="201930" h="119379">
                <a:moveTo>
                  <a:pt x="201358" y="48869"/>
                </a:moveTo>
                <a:lnTo>
                  <a:pt x="199834" y="45821"/>
                </a:lnTo>
                <a:lnTo>
                  <a:pt x="199834" y="41249"/>
                </a:lnTo>
                <a:lnTo>
                  <a:pt x="198310" y="38201"/>
                </a:lnTo>
                <a:lnTo>
                  <a:pt x="195262" y="35153"/>
                </a:lnTo>
                <a:lnTo>
                  <a:pt x="193738" y="32105"/>
                </a:lnTo>
                <a:lnTo>
                  <a:pt x="190690" y="29057"/>
                </a:lnTo>
                <a:lnTo>
                  <a:pt x="190690" y="54965"/>
                </a:lnTo>
                <a:lnTo>
                  <a:pt x="190690" y="67157"/>
                </a:lnTo>
                <a:lnTo>
                  <a:pt x="187642" y="73253"/>
                </a:lnTo>
                <a:lnTo>
                  <a:pt x="184594" y="77914"/>
                </a:lnTo>
                <a:lnTo>
                  <a:pt x="181546" y="82486"/>
                </a:lnTo>
                <a:lnTo>
                  <a:pt x="176974" y="84010"/>
                </a:lnTo>
                <a:lnTo>
                  <a:pt x="163258" y="84010"/>
                </a:lnTo>
                <a:lnTo>
                  <a:pt x="161734" y="82486"/>
                </a:lnTo>
                <a:lnTo>
                  <a:pt x="158686" y="82486"/>
                </a:lnTo>
                <a:lnTo>
                  <a:pt x="157162" y="80962"/>
                </a:lnTo>
                <a:lnTo>
                  <a:pt x="157162" y="48869"/>
                </a:lnTo>
                <a:lnTo>
                  <a:pt x="167830" y="38201"/>
                </a:lnTo>
                <a:lnTo>
                  <a:pt x="169354" y="38201"/>
                </a:lnTo>
                <a:lnTo>
                  <a:pt x="170878" y="36677"/>
                </a:lnTo>
                <a:lnTo>
                  <a:pt x="173926" y="36677"/>
                </a:lnTo>
                <a:lnTo>
                  <a:pt x="175450" y="35153"/>
                </a:lnTo>
                <a:lnTo>
                  <a:pt x="178498" y="35153"/>
                </a:lnTo>
                <a:lnTo>
                  <a:pt x="181546" y="36677"/>
                </a:lnTo>
                <a:lnTo>
                  <a:pt x="183070" y="38201"/>
                </a:lnTo>
                <a:lnTo>
                  <a:pt x="184594" y="38201"/>
                </a:lnTo>
                <a:lnTo>
                  <a:pt x="186118" y="39725"/>
                </a:lnTo>
                <a:lnTo>
                  <a:pt x="187642" y="42773"/>
                </a:lnTo>
                <a:lnTo>
                  <a:pt x="187642" y="44297"/>
                </a:lnTo>
                <a:lnTo>
                  <a:pt x="189166" y="47345"/>
                </a:lnTo>
                <a:lnTo>
                  <a:pt x="189166" y="51917"/>
                </a:lnTo>
                <a:lnTo>
                  <a:pt x="190690" y="54965"/>
                </a:lnTo>
                <a:lnTo>
                  <a:pt x="190690" y="29057"/>
                </a:lnTo>
                <a:lnTo>
                  <a:pt x="189166" y="27533"/>
                </a:lnTo>
                <a:lnTo>
                  <a:pt x="186118" y="26009"/>
                </a:lnTo>
                <a:lnTo>
                  <a:pt x="175450" y="26009"/>
                </a:lnTo>
                <a:lnTo>
                  <a:pt x="170878" y="27533"/>
                </a:lnTo>
                <a:lnTo>
                  <a:pt x="167830" y="29057"/>
                </a:lnTo>
                <a:lnTo>
                  <a:pt x="163258" y="30581"/>
                </a:lnTo>
                <a:lnTo>
                  <a:pt x="160210" y="33629"/>
                </a:lnTo>
                <a:lnTo>
                  <a:pt x="157162" y="38201"/>
                </a:lnTo>
                <a:lnTo>
                  <a:pt x="155638" y="27533"/>
                </a:lnTo>
                <a:lnTo>
                  <a:pt x="146494" y="27533"/>
                </a:lnTo>
                <a:lnTo>
                  <a:pt x="146494" y="119062"/>
                </a:lnTo>
                <a:lnTo>
                  <a:pt x="157162" y="119062"/>
                </a:lnTo>
                <a:lnTo>
                  <a:pt x="157162" y="91630"/>
                </a:lnTo>
                <a:lnTo>
                  <a:pt x="158686" y="93154"/>
                </a:lnTo>
                <a:lnTo>
                  <a:pt x="178498" y="93154"/>
                </a:lnTo>
                <a:lnTo>
                  <a:pt x="183070" y="91630"/>
                </a:lnTo>
                <a:lnTo>
                  <a:pt x="186118" y="90106"/>
                </a:lnTo>
                <a:lnTo>
                  <a:pt x="192214" y="84010"/>
                </a:lnTo>
                <a:lnTo>
                  <a:pt x="195262" y="82486"/>
                </a:lnTo>
                <a:lnTo>
                  <a:pt x="198310" y="77914"/>
                </a:lnTo>
                <a:lnTo>
                  <a:pt x="199834" y="73253"/>
                </a:lnTo>
                <a:lnTo>
                  <a:pt x="201358" y="70205"/>
                </a:lnTo>
                <a:lnTo>
                  <a:pt x="201358" y="48869"/>
                </a:lnTo>
                <a:close/>
              </a:path>
            </a:pathLst>
          </a:custGeom>
          <a:solidFill>
            <a:srgbClr val="000000"/>
          </a:solidFill>
        </p:spPr>
        <p:txBody>
          <a:bodyPr wrap="square" lIns="0" tIns="0" rIns="0" bIns="0" rtlCol="0"/>
          <a:lstStyle/>
          <a:p>
            <a:endParaRPr sz="1154"/>
          </a:p>
        </p:txBody>
      </p:sp>
      <p:sp>
        <p:nvSpPr>
          <p:cNvPr id="72" name="object 72"/>
          <p:cNvSpPr/>
          <p:nvPr/>
        </p:nvSpPr>
        <p:spPr>
          <a:xfrm>
            <a:off x="2712888" y="909646"/>
            <a:ext cx="117694" cy="59865"/>
          </a:xfrm>
          <a:custGeom>
            <a:avLst/>
            <a:gdLst/>
            <a:ahLst/>
            <a:cxnLst/>
            <a:rect l="l" t="t" r="r" b="b"/>
            <a:pathLst>
              <a:path w="183514" h="93344">
                <a:moveTo>
                  <a:pt x="15341" y="0"/>
                </a:moveTo>
                <a:lnTo>
                  <a:pt x="0" y="0"/>
                </a:lnTo>
                <a:lnTo>
                  <a:pt x="3060" y="30480"/>
                </a:lnTo>
                <a:lnTo>
                  <a:pt x="13817" y="30480"/>
                </a:lnTo>
                <a:lnTo>
                  <a:pt x="15341" y="0"/>
                </a:lnTo>
                <a:close/>
              </a:path>
              <a:path w="183514" h="93344">
                <a:moveTo>
                  <a:pt x="106870" y="6096"/>
                </a:moveTo>
                <a:lnTo>
                  <a:pt x="56489" y="6096"/>
                </a:lnTo>
                <a:lnTo>
                  <a:pt x="56489" y="16764"/>
                </a:lnTo>
                <a:lnTo>
                  <a:pt x="74777" y="16764"/>
                </a:lnTo>
                <a:lnTo>
                  <a:pt x="74777" y="80860"/>
                </a:lnTo>
                <a:lnTo>
                  <a:pt x="56489" y="80860"/>
                </a:lnTo>
                <a:lnTo>
                  <a:pt x="56489" y="91630"/>
                </a:lnTo>
                <a:lnTo>
                  <a:pt x="106870" y="91630"/>
                </a:lnTo>
                <a:lnTo>
                  <a:pt x="106870" y="80860"/>
                </a:lnTo>
                <a:lnTo>
                  <a:pt x="86969" y="80860"/>
                </a:lnTo>
                <a:lnTo>
                  <a:pt x="86969" y="16764"/>
                </a:lnTo>
                <a:lnTo>
                  <a:pt x="106870" y="16764"/>
                </a:lnTo>
                <a:lnTo>
                  <a:pt x="106870" y="6096"/>
                </a:lnTo>
                <a:close/>
              </a:path>
              <a:path w="183514" h="93344">
                <a:moveTo>
                  <a:pt x="183070" y="65620"/>
                </a:moveTo>
                <a:lnTo>
                  <a:pt x="181546" y="62572"/>
                </a:lnTo>
                <a:lnTo>
                  <a:pt x="181546" y="59524"/>
                </a:lnTo>
                <a:lnTo>
                  <a:pt x="180022" y="56476"/>
                </a:lnTo>
                <a:lnTo>
                  <a:pt x="178498" y="54952"/>
                </a:lnTo>
                <a:lnTo>
                  <a:pt x="175450" y="53428"/>
                </a:lnTo>
                <a:lnTo>
                  <a:pt x="173926" y="51904"/>
                </a:lnTo>
                <a:lnTo>
                  <a:pt x="170878" y="50380"/>
                </a:lnTo>
                <a:lnTo>
                  <a:pt x="169354" y="48856"/>
                </a:lnTo>
                <a:lnTo>
                  <a:pt x="157162" y="42760"/>
                </a:lnTo>
                <a:lnTo>
                  <a:pt x="155638" y="42760"/>
                </a:lnTo>
                <a:lnTo>
                  <a:pt x="149542" y="39712"/>
                </a:lnTo>
                <a:lnTo>
                  <a:pt x="148018" y="39712"/>
                </a:lnTo>
                <a:lnTo>
                  <a:pt x="144970" y="38188"/>
                </a:lnTo>
                <a:lnTo>
                  <a:pt x="138874" y="32004"/>
                </a:lnTo>
                <a:lnTo>
                  <a:pt x="138874" y="24384"/>
                </a:lnTo>
                <a:lnTo>
                  <a:pt x="140398" y="21336"/>
                </a:lnTo>
                <a:lnTo>
                  <a:pt x="143446" y="18288"/>
                </a:lnTo>
                <a:lnTo>
                  <a:pt x="146494" y="16764"/>
                </a:lnTo>
                <a:lnTo>
                  <a:pt x="151066" y="15240"/>
                </a:lnTo>
                <a:lnTo>
                  <a:pt x="167830" y="15240"/>
                </a:lnTo>
                <a:lnTo>
                  <a:pt x="170878" y="16764"/>
                </a:lnTo>
                <a:lnTo>
                  <a:pt x="173926" y="16764"/>
                </a:lnTo>
                <a:lnTo>
                  <a:pt x="176974" y="18288"/>
                </a:lnTo>
                <a:lnTo>
                  <a:pt x="176974" y="7620"/>
                </a:lnTo>
                <a:lnTo>
                  <a:pt x="173926" y="7620"/>
                </a:lnTo>
                <a:lnTo>
                  <a:pt x="172402" y="6096"/>
                </a:lnTo>
                <a:lnTo>
                  <a:pt x="164782" y="6096"/>
                </a:lnTo>
                <a:lnTo>
                  <a:pt x="163258" y="4572"/>
                </a:lnTo>
                <a:lnTo>
                  <a:pt x="152590" y="4572"/>
                </a:lnTo>
                <a:lnTo>
                  <a:pt x="138874" y="9144"/>
                </a:lnTo>
                <a:lnTo>
                  <a:pt x="135826" y="10668"/>
                </a:lnTo>
                <a:lnTo>
                  <a:pt x="129730" y="16764"/>
                </a:lnTo>
                <a:lnTo>
                  <a:pt x="126682" y="22860"/>
                </a:lnTo>
                <a:lnTo>
                  <a:pt x="126682" y="35052"/>
                </a:lnTo>
                <a:lnTo>
                  <a:pt x="128206" y="36664"/>
                </a:lnTo>
                <a:lnTo>
                  <a:pt x="129730" y="39712"/>
                </a:lnTo>
                <a:lnTo>
                  <a:pt x="131254" y="41236"/>
                </a:lnTo>
                <a:lnTo>
                  <a:pt x="132778" y="44284"/>
                </a:lnTo>
                <a:lnTo>
                  <a:pt x="135826" y="45808"/>
                </a:lnTo>
                <a:lnTo>
                  <a:pt x="137350" y="47332"/>
                </a:lnTo>
                <a:lnTo>
                  <a:pt x="143446" y="50380"/>
                </a:lnTo>
                <a:lnTo>
                  <a:pt x="146494" y="50380"/>
                </a:lnTo>
                <a:lnTo>
                  <a:pt x="148018" y="51904"/>
                </a:lnTo>
                <a:lnTo>
                  <a:pt x="154114" y="54952"/>
                </a:lnTo>
                <a:lnTo>
                  <a:pt x="157162" y="54952"/>
                </a:lnTo>
                <a:lnTo>
                  <a:pt x="158686" y="56476"/>
                </a:lnTo>
                <a:lnTo>
                  <a:pt x="161734" y="58000"/>
                </a:lnTo>
                <a:lnTo>
                  <a:pt x="163258" y="59524"/>
                </a:lnTo>
                <a:lnTo>
                  <a:pt x="166306" y="59524"/>
                </a:lnTo>
                <a:lnTo>
                  <a:pt x="170878" y="64096"/>
                </a:lnTo>
                <a:lnTo>
                  <a:pt x="170878" y="73240"/>
                </a:lnTo>
                <a:lnTo>
                  <a:pt x="169354" y="74764"/>
                </a:lnTo>
                <a:lnTo>
                  <a:pt x="169354" y="76288"/>
                </a:lnTo>
                <a:lnTo>
                  <a:pt x="166306" y="79336"/>
                </a:lnTo>
                <a:lnTo>
                  <a:pt x="164782" y="79336"/>
                </a:lnTo>
                <a:lnTo>
                  <a:pt x="161734" y="80860"/>
                </a:lnTo>
                <a:lnTo>
                  <a:pt x="160210" y="80860"/>
                </a:lnTo>
                <a:lnTo>
                  <a:pt x="157162" y="82384"/>
                </a:lnTo>
                <a:lnTo>
                  <a:pt x="140398" y="82384"/>
                </a:lnTo>
                <a:lnTo>
                  <a:pt x="135826" y="80860"/>
                </a:lnTo>
                <a:lnTo>
                  <a:pt x="132778" y="80860"/>
                </a:lnTo>
                <a:lnTo>
                  <a:pt x="128206" y="79336"/>
                </a:lnTo>
                <a:lnTo>
                  <a:pt x="125158" y="77812"/>
                </a:lnTo>
                <a:lnTo>
                  <a:pt x="125158" y="90106"/>
                </a:lnTo>
                <a:lnTo>
                  <a:pt x="128206" y="90106"/>
                </a:lnTo>
                <a:lnTo>
                  <a:pt x="129730" y="91630"/>
                </a:lnTo>
                <a:lnTo>
                  <a:pt x="140398" y="91630"/>
                </a:lnTo>
                <a:lnTo>
                  <a:pt x="141922" y="93154"/>
                </a:lnTo>
                <a:lnTo>
                  <a:pt x="154114" y="93154"/>
                </a:lnTo>
                <a:lnTo>
                  <a:pt x="158686" y="91630"/>
                </a:lnTo>
                <a:lnTo>
                  <a:pt x="163258" y="91630"/>
                </a:lnTo>
                <a:lnTo>
                  <a:pt x="166306" y="90106"/>
                </a:lnTo>
                <a:lnTo>
                  <a:pt x="183070" y="71716"/>
                </a:lnTo>
                <a:lnTo>
                  <a:pt x="183070" y="68668"/>
                </a:lnTo>
                <a:lnTo>
                  <a:pt x="183070" y="65620"/>
                </a:lnTo>
                <a:close/>
              </a:path>
            </a:pathLst>
          </a:custGeom>
          <a:solidFill>
            <a:srgbClr val="BA2121"/>
          </a:solidFill>
        </p:spPr>
        <p:txBody>
          <a:bodyPr wrap="square" lIns="0" tIns="0" rIns="0" bIns="0" rtlCol="0"/>
          <a:lstStyle/>
          <a:p>
            <a:endParaRPr sz="1154"/>
          </a:p>
        </p:txBody>
      </p:sp>
      <p:sp>
        <p:nvSpPr>
          <p:cNvPr id="73" name="object 73"/>
          <p:cNvSpPr/>
          <p:nvPr/>
        </p:nvSpPr>
        <p:spPr>
          <a:xfrm>
            <a:off x="3042643" y="909641"/>
            <a:ext cx="8959" cy="19548"/>
          </a:xfrm>
          <a:custGeom>
            <a:avLst/>
            <a:gdLst/>
            <a:ahLst/>
            <a:cxnLst/>
            <a:rect l="l" t="t" r="r" b="b"/>
            <a:pathLst>
              <a:path w="13969" h="30480">
                <a:moveTo>
                  <a:pt x="12191" y="30479"/>
                </a:moveTo>
                <a:lnTo>
                  <a:pt x="1524" y="30479"/>
                </a:lnTo>
                <a:lnTo>
                  <a:pt x="0" y="0"/>
                </a:lnTo>
                <a:lnTo>
                  <a:pt x="13716" y="0"/>
                </a:lnTo>
                <a:lnTo>
                  <a:pt x="12191" y="30479"/>
                </a:lnTo>
                <a:close/>
              </a:path>
            </a:pathLst>
          </a:custGeom>
          <a:solidFill>
            <a:srgbClr val="BA2121"/>
          </a:solidFill>
        </p:spPr>
        <p:txBody>
          <a:bodyPr wrap="square" lIns="0" tIns="0" rIns="0" bIns="0" rtlCol="0"/>
          <a:lstStyle/>
          <a:p>
            <a:endParaRPr sz="1154"/>
          </a:p>
        </p:txBody>
      </p:sp>
      <p:sp>
        <p:nvSpPr>
          <p:cNvPr id="74" name="object 74"/>
          <p:cNvSpPr/>
          <p:nvPr/>
        </p:nvSpPr>
        <p:spPr>
          <a:xfrm>
            <a:off x="3080821" y="954662"/>
            <a:ext cx="20769" cy="28507"/>
          </a:xfrm>
          <a:custGeom>
            <a:avLst/>
            <a:gdLst/>
            <a:ahLst/>
            <a:cxnLst/>
            <a:rect l="l" t="t" r="r" b="b"/>
            <a:pathLst>
              <a:path w="32385" h="44450">
                <a:moveTo>
                  <a:pt x="24384" y="1524"/>
                </a:moveTo>
                <a:lnTo>
                  <a:pt x="16764" y="1524"/>
                </a:lnTo>
                <a:lnTo>
                  <a:pt x="16764" y="0"/>
                </a:lnTo>
                <a:lnTo>
                  <a:pt x="22860" y="0"/>
                </a:lnTo>
                <a:lnTo>
                  <a:pt x="24384" y="1524"/>
                </a:lnTo>
                <a:close/>
              </a:path>
              <a:path w="32385" h="44450">
                <a:moveTo>
                  <a:pt x="6096" y="44291"/>
                </a:moveTo>
                <a:lnTo>
                  <a:pt x="0" y="44291"/>
                </a:lnTo>
                <a:lnTo>
                  <a:pt x="0" y="35147"/>
                </a:lnTo>
                <a:lnTo>
                  <a:pt x="4572" y="35147"/>
                </a:lnTo>
                <a:lnTo>
                  <a:pt x="6096" y="33623"/>
                </a:lnTo>
                <a:lnTo>
                  <a:pt x="10668" y="33623"/>
                </a:lnTo>
                <a:lnTo>
                  <a:pt x="13716" y="30575"/>
                </a:lnTo>
                <a:lnTo>
                  <a:pt x="15240" y="30575"/>
                </a:lnTo>
                <a:lnTo>
                  <a:pt x="15240" y="29051"/>
                </a:lnTo>
                <a:lnTo>
                  <a:pt x="16764" y="27527"/>
                </a:lnTo>
                <a:lnTo>
                  <a:pt x="16764" y="19907"/>
                </a:lnTo>
                <a:lnTo>
                  <a:pt x="15240" y="18288"/>
                </a:lnTo>
                <a:lnTo>
                  <a:pt x="15240" y="16764"/>
                </a:lnTo>
                <a:lnTo>
                  <a:pt x="13716" y="16764"/>
                </a:lnTo>
                <a:lnTo>
                  <a:pt x="13716" y="15240"/>
                </a:lnTo>
                <a:lnTo>
                  <a:pt x="12192" y="13716"/>
                </a:lnTo>
                <a:lnTo>
                  <a:pt x="12192" y="12192"/>
                </a:lnTo>
                <a:lnTo>
                  <a:pt x="10668" y="10668"/>
                </a:lnTo>
                <a:lnTo>
                  <a:pt x="10668" y="6096"/>
                </a:lnTo>
                <a:lnTo>
                  <a:pt x="12192" y="6096"/>
                </a:lnTo>
                <a:lnTo>
                  <a:pt x="12192" y="4572"/>
                </a:lnTo>
                <a:lnTo>
                  <a:pt x="13716" y="3048"/>
                </a:lnTo>
                <a:lnTo>
                  <a:pt x="13716" y="1524"/>
                </a:lnTo>
                <a:lnTo>
                  <a:pt x="25908" y="1524"/>
                </a:lnTo>
                <a:lnTo>
                  <a:pt x="27432" y="3048"/>
                </a:lnTo>
                <a:lnTo>
                  <a:pt x="27432" y="4572"/>
                </a:lnTo>
                <a:lnTo>
                  <a:pt x="30480" y="7620"/>
                </a:lnTo>
                <a:lnTo>
                  <a:pt x="30480" y="9144"/>
                </a:lnTo>
                <a:lnTo>
                  <a:pt x="32004" y="10668"/>
                </a:lnTo>
                <a:lnTo>
                  <a:pt x="32004" y="19907"/>
                </a:lnTo>
                <a:lnTo>
                  <a:pt x="28956" y="26003"/>
                </a:lnTo>
                <a:lnTo>
                  <a:pt x="28956" y="29051"/>
                </a:lnTo>
                <a:lnTo>
                  <a:pt x="25908" y="32099"/>
                </a:lnTo>
                <a:lnTo>
                  <a:pt x="24384" y="35147"/>
                </a:lnTo>
                <a:lnTo>
                  <a:pt x="21336" y="38195"/>
                </a:lnTo>
                <a:lnTo>
                  <a:pt x="18288" y="39719"/>
                </a:lnTo>
                <a:lnTo>
                  <a:pt x="13716" y="41243"/>
                </a:lnTo>
                <a:lnTo>
                  <a:pt x="10668" y="42767"/>
                </a:lnTo>
                <a:lnTo>
                  <a:pt x="6096" y="44291"/>
                </a:lnTo>
                <a:close/>
              </a:path>
            </a:pathLst>
          </a:custGeom>
          <a:solidFill>
            <a:srgbClr val="000000"/>
          </a:solidFill>
        </p:spPr>
        <p:txBody>
          <a:bodyPr wrap="square" lIns="0" tIns="0" rIns="0" bIns="0" rtlCol="0"/>
          <a:lstStyle/>
          <a:p>
            <a:endParaRPr sz="1154"/>
          </a:p>
        </p:txBody>
      </p:sp>
      <p:grpSp>
        <p:nvGrpSpPr>
          <p:cNvPr id="75" name="object 75"/>
          <p:cNvGrpSpPr/>
          <p:nvPr/>
        </p:nvGrpSpPr>
        <p:grpSpPr>
          <a:xfrm>
            <a:off x="3169825" y="905732"/>
            <a:ext cx="642224" cy="80634"/>
            <a:chOff x="3000184" y="1412271"/>
            <a:chExt cx="1001394" cy="125730"/>
          </a:xfrm>
        </p:grpSpPr>
        <p:pic>
          <p:nvPicPr>
            <p:cNvPr id="76" name="object 76"/>
            <p:cNvPicPr/>
            <p:nvPr/>
          </p:nvPicPr>
          <p:blipFill>
            <a:blip r:embed="rId23" cstate="print"/>
            <a:stretch>
              <a:fillRect/>
            </a:stretch>
          </p:blipFill>
          <p:spPr>
            <a:xfrm>
              <a:off x="3000184" y="1416843"/>
              <a:ext cx="715517" cy="94678"/>
            </a:xfrm>
            <a:prstGeom prst="rect">
              <a:avLst/>
            </a:prstGeom>
          </p:spPr>
        </p:pic>
        <p:sp>
          <p:nvSpPr>
            <p:cNvPr id="77" name="object 77"/>
            <p:cNvSpPr/>
            <p:nvPr/>
          </p:nvSpPr>
          <p:spPr>
            <a:xfrm>
              <a:off x="3724656" y="1412278"/>
              <a:ext cx="276860" cy="125730"/>
            </a:xfrm>
            <a:custGeom>
              <a:avLst/>
              <a:gdLst/>
              <a:ahLst/>
              <a:cxnLst/>
              <a:rect l="l" t="t" r="r" b="b"/>
              <a:pathLst>
                <a:path w="276860" h="125730">
                  <a:moveTo>
                    <a:pt x="74676" y="114769"/>
                  </a:moveTo>
                  <a:lnTo>
                    <a:pt x="0" y="114769"/>
                  </a:lnTo>
                  <a:lnTo>
                    <a:pt x="0" y="125437"/>
                  </a:lnTo>
                  <a:lnTo>
                    <a:pt x="74676" y="125437"/>
                  </a:lnTo>
                  <a:lnTo>
                    <a:pt x="74676" y="114769"/>
                  </a:lnTo>
                  <a:close/>
                </a:path>
                <a:path w="276860" h="125730">
                  <a:moveTo>
                    <a:pt x="137528" y="6096"/>
                  </a:moveTo>
                  <a:lnTo>
                    <a:pt x="125336" y="6096"/>
                  </a:lnTo>
                  <a:lnTo>
                    <a:pt x="125336" y="33528"/>
                  </a:lnTo>
                  <a:lnTo>
                    <a:pt x="125336" y="42760"/>
                  </a:lnTo>
                  <a:lnTo>
                    <a:pt x="125336" y="73240"/>
                  </a:lnTo>
                  <a:lnTo>
                    <a:pt x="122288" y="79336"/>
                  </a:lnTo>
                  <a:lnTo>
                    <a:pt x="113144" y="88480"/>
                  </a:lnTo>
                  <a:lnTo>
                    <a:pt x="102387" y="88480"/>
                  </a:lnTo>
                  <a:lnTo>
                    <a:pt x="99339" y="86956"/>
                  </a:lnTo>
                  <a:lnTo>
                    <a:pt x="96291" y="83908"/>
                  </a:lnTo>
                  <a:lnTo>
                    <a:pt x="94767" y="79336"/>
                  </a:lnTo>
                  <a:lnTo>
                    <a:pt x="93243" y="73240"/>
                  </a:lnTo>
                  <a:lnTo>
                    <a:pt x="93243" y="56476"/>
                  </a:lnTo>
                  <a:lnTo>
                    <a:pt x="94767" y="50380"/>
                  </a:lnTo>
                  <a:lnTo>
                    <a:pt x="102387" y="42760"/>
                  </a:lnTo>
                  <a:lnTo>
                    <a:pt x="106959" y="41148"/>
                  </a:lnTo>
                  <a:lnTo>
                    <a:pt x="122288" y="41148"/>
                  </a:lnTo>
                  <a:lnTo>
                    <a:pt x="123812" y="42760"/>
                  </a:lnTo>
                  <a:lnTo>
                    <a:pt x="125336" y="42760"/>
                  </a:lnTo>
                  <a:lnTo>
                    <a:pt x="125336" y="33528"/>
                  </a:lnTo>
                  <a:lnTo>
                    <a:pt x="123812" y="32004"/>
                  </a:lnTo>
                  <a:lnTo>
                    <a:pt x="103911" y="32004"/>
                  </a:lnTo>
                  <a:lnTo>
                    <a:pt x="100863" y="33528"/>
                  </a:lnTo>
                  <a:lnTo>
                    <a:pt x="96291" y="35052"/>
                  </a:lnTo>
                  <a:lnTo>
                    <a:pt x="90195" y="41148"/>
                  </a:lnTo>
                  <a:lnTo>
                    <a:pt x="87147" y="42760"/>
                  </a:lnTo>
                  <a:lnTo>
                    <a:pt x="81051" y="61048"/>
                  </a:lnTo>
                  <a:lnTo>
                    <a:pt x="81051" y="71716"/>
                  </a:lnTo>
                  <a:lnTo>
                    <a:pt x="82575" y="76288"/>
                  </a:lnTo>
                  <a:lnTo>
                    <a:pt x="82575" y="79336"/>
                  </a:lnTo>
                  <a:lnTo>
                    <a:pt x="84099" y="83908"/>
                  </a:lnTo>
                  <a:lnTo>
                    <a:pt x="88671" y="93052"/>
                  </a:lnTo>
                  <a:lnTo>
                    <a:pt x="91719" y="94576"/>
                  </a:lnTo>
                  <a:lnTo>
                    <a:pt x="94767" y="96202"/>
                  </a:lnTo>
                  <a:lnTo>
                    <a:pt x="100863" y="99250"/>
                  </a:lnTo>
                  <a:lnTo>
                    <a:pt x="108483" y="99250"/>
                  </a:lnTo>
                  <a:lnTo>
                    <a:pt x="124828" y="88480"/>
                  </a:lnTo>
                  <a:lnTo>
                    <a:pt x="126860" y="85432"/>
                  </a:lnTo>
                  <a:lnTo>
                    <a:pt x="126860" y="97726"/>
                  </a:lnTo>
                  <a:lnTo>
                    <a:pt x="137528" y="97726"/>
                  </a:lnTo>
                  <a:lnTo>
                    <a:pt x="137528" y="85432"/>
                  </a:lnTo>
                  <a:lnTo>
                    <a:pt x="137528" y="41148"/>
                  </a:lnTo>
                  <a:lnTo>
                    <a:pt x="137528" y="33528"/>
                  </a:lnTo>
                  <a:lnTo>
                    <a:pt x="137528" y="6096"/>
                  </a:lnTo>
                  <a:close/>
                </a:path>
                <a:path w="276860" h="125730">
                  <a:moveTo>
                    <a:pt x="216877" y="6096"/>
                  </a:moveTo>
                  <a:lnTo>
                    <a:pt x="210781" y="4572"/>
                  </a:lnTo>
                  <a:lnTo>
                    <a:pt x="201637" y="4572"/>
                  </a:lnTo>
                  <a:lnTo>
                    <a:pt x="189585" y="6261"/>
                  </a:lnTo>
                  <a:lnTo>
                    <a:pt x="180975" y="11239"/>
                  </a:lnTo>
                  <a:lnTo>
                    <a:pt x="175831" y="19354"/>
                  </a:lnTo>
                  <a:lnTo>
                    <a:pt x="174104" y="30480"/>
                  </a:lnTo>
                  <a:lnTo>
                    <a:pt x="174104" y="41148"/>
                  </a:lnTo>
                  <a:lnTo>
                    <a:pt x="152768" y="41148"/>
                  </a:lnTo>
                  <a:lnTo>
                    <a:pt x="152768" y="50380"/>
                  </a:lnTo>
                  <a:lnTo>
                    <a:pt x="174104" y="50380"/>
                  </a:lnTo>
                  <a:lnTo>
                    <a:pt x="174104" y="97726"/>
                  </a:lnTo>
                  <a:lnTo>
                    <a:pt x="186296" y="97726"/>
                  </a:lnTo>
                  <a:lnTo>
                    <a:pt x="186296" y="50380"/>
                  </a:lnTo>
                  <a:lnTo>
                    <a:pt x="213829" y="50380"/>
                  </a:lnTo>
                  <a:lnTo>
                    <a:pt x="213829" y="41148"/>
                  </a:lnTo>
                  <a:lnTo>
                    <a:pt x="186296" y="41148"/>
                  </a:lnTo>
                  <a:lnTo>
                    <a:pt x="186296" y="19812"/>
                  </a:lnTo>
                  <a:lnTo>
                    <a:pt x="190868" y="13716"/>
                  </a:lnTo>
                  <a:lnTo>
                    <a:pt x="204685" y="13716"/>
                  </a:lnTo>
                  <a:lnTo>
                    <a:pt x="216877" y="16764"/>
                  </a:lnTo>
                  <a:lnTo>
                    <a:pt x="216877" y="6096"/>
                  </a:lnTo>
                  <a:close/>
                </a:path>
                <a:path w="276860" h="125730">
                  <a:moveTo>
                    <a:pt x="276313" y="62572"/>
                  </a:moveTo>
                  <a:lnTo>
                    <a:pt x="274332" y="45897"/>
                  </a:lnTo>
                  <a:lnTo>
                    <a:pt x="268503" y="30111"/>
                  </a:lnTo>
                  <a:lnTo>
                    <a:pt x="258953" y="14909"/>
                  </a:lnTo>
                  <a:lnTo>
                    <a:pt x="245833" y="0"/>
                  </a:lnTo>
                  <a:lnTo>
                    <a:pt x="238213" y="7620"/>
                  </a:lnTo>
                  <a:lnTo>
                    <a:pt x="249339" y="20497"/>
                  </a:lnTo>
                  <a:lnTo>
                    <a:pt x="257454" y="33959"/>
                  </a:lnTo>
                  <a:lnTo>
                    <a:pt x="262432" y="47993"/>
                  </a:lnTo>
                  <a:lnTo>
                    <a:pt x="264121" y="62572"/>
                  </a:lnTo>
                  <a:lnTo>
                    <a:pt x="263817" y="70319"/>
                  </a:lnTo>
                  <a:lnTo>
                    <a:pt x="244525" y="111556"/>
                  </a:lnTo>
                  <a:lnTo>
                    <a:pt x="238213" y="117538"/>
                  </a:lnTo>
                  <a:lnTo>
                    <a:pt x="245833" y="125158"/>
                  </a:lnTo>
                  <a:lnTo>
                    <a:pt x="256501" y="114490"/>
                  </a:lnTo>
                  <a:lnTo>
                    <a:pt x="259549" y="108394"/>
                  </a:lnTo>
                  <a:lnTo>
                    <a:pt x="264121" y="103822"/>
                  </a:lnTo>
                  <a:lnTo>
                    <a:pt x="267169" y="97726"/>
                  </a:lnTo>
                  <a:lnTo>
                    <a:pt x="268693" y="93052"/>
                  </a:lnTo>
                  <a:lnTo>
                    <a:pt x="271741" y="86956"/>
                  </a:lnTo>
                  <a:lnTo>
                    <a:pt x="273265" y="82384"/>
                  </a:lnTo>
                  <a:lnTo>
                    <a:pt x="274789" y="76288"/>
                  </a:lnTo>
                  <a:lnTo>
                    <a:pt x="274789" y="71716"/>
                  </a:lnTo>
                  <a:lnTo>
                    <a:pt x="276313" y="67144"/>
                  </a:lnTo>
                  <a:lnTo>
                    <a:pt x="276313" y="62572"/>
                  </a:lnTo>
                  <a:close/>
                </a:path>
              </a:pathLst>
            </a:custGeom>
            <a:solidFill>
              <a:srgbClr val="000000"/>
            </a:solidFill>
          </p:spPr>
          <p:txBody>
            <a:bodyPr wrap="square" lIns="0" tIns="0" rIns="0" bIns="0" rtlCol="0"/>
            <a:lstStyle/>
            <a:p>
              <a:endParaRPr sz="1154"/>
            </a:p>
          </p:txBody>
        </p:sp>
      </p:grpSp>
      <p:grpSp>
        <p:nvGrpSpPr>
          <p:cNvPr id="78" name="object 78"/>
          <p:cNvGrpSpPr/>
          <p:nvPr/>
        </p:nvGrpSpPr>
        <p:grpSpPr>
          <a:xfrm>
            <a:off x="1948763" y="905732"/>
            <a:ext cx="1070646" cy="287922"/>
            <a:chOff x="1096232" y="1412271"/>
            <a:chExt cx="1669414" cy="448945"/>
          </a:xfrm>
        </p:grpSpPr>
        <p:sp>
          <p:nvSpPr>
            <p:cNvPr id="79" name="object 79"/>
            <p:cNvSpPr/>
            <p:nvPr/>
          </p:nvSpPr>
          <p:spPr>
            <a:xfrm>
              <a:off x="1096232" y="1604581"/>
              <a:ext cx="55244" cy="95250"/>
            </a:xfrm>
            <a:custGeom>
              <a:avLst/>
              <a:gdLst/>
              <a:ahLst/>
              <a:cxnLst/>
              <a:rect l="l" t="t" r="r" b="b"/>
              <a:pathLst>
                <a:path w="55244" h="95250">
                  <a:moveTo>
                    <a:pt x="24384" y="12287"/>
                  </a:moveTo>
                  <a:lnTo>
                    <a:pt x="10668" y="12287"/>
                  </a:lnTo>
                  <a:lnTo>
                    <a:pt x="13716" y="9239"/>
                  </a:lnTo>
                  <a:lnTo>
                    <a:pt x="16764" y="4572"/>
                  </a:lnTo>
                  <a:lnTo>
                    <a:pt x="21336" y="3048"/>
                  </a:lnTo>
                  <a:lnTo>
                    <a:pt x="24384" y="1524"/>
                  </a:lnTo>
                  <a:lnTo>
                    <a:pt x="28956" y="0"/>
                  </a:lnTo>
                  <a:lnTo>
                    <a:pt x="36671" y="0"/>
                  </a:lnTo>
                  <a:lnTo>
                    <a:pt x="45815" y="4572"/>
                  </a:lnTo>
                  <a:lnTo>
                    <a:pt x="47339" y="6096"/>
                  </a:lnTo>
                  <a:lnTo>
                    <a:pt x="48863" y="9239"/>
                  </a:lnTo>
                  <a:lnTo>
                    <a:pt x="50387" y="10763"/>
                  </a:lnTo>
                  <a:lnTo>
                    <a:pt x="25908" y="10763"/>
                  </a:lnTo>
                  <a:lnTo>
                    <a:pt x="24384" y="12287"/>
                  </a:lnTo>
                  <a:close/>
                </a:path>
                <a:path w="55244" h="95250">
                  <a:moveTo>
                    <a:pt x="10668" y="94678"/>
                  </a:moveTo>
                  <a:lnTo>
                    <a:pt x="0" y="94678"/>
                  </a:lnTo>
                  <a:lnTo>
                    <a:pt x="0" y="1524"/>
                  </a:lnTo>
                  <a:lnTo>
                    <a:pt x="9144" y="1524"/>
                  </a:lnTo>
                  <a:lnTo>
                    <a:pt x="10668" y="12287"/>
                  </a:lnTo>
                  <a:lnTo>
                    <a:pt x="22860" y="12287"/>
                  </a:lnTo>
                  <a:lnTo>
                    <a:pt x="15240" y="19907"/>
                  </a:lnTo>
                  <a:lnTo>
                    <a:pt x="12192" y="21431"/>
                  </a:lnTo>
                  <a:lnTo>
                    <a:pt x="10668" y="24479"/>
                  </a:lnTo>
                  <a:lnTo>
                    <a:pt x="10668" y="56483"/>
                  </a:lnTo>
                  <a:lnTo>
                    <a:pt x="12192" y="56483"/>
                  </a:lnTo>
                  <a:lnTo>
                    <a:pt x="15240" y="58007"/>
                  </a:lnTo>
                  <a:lnTo>
                    <a:pt x="19812" y="58007"/>
                  </a:lnTo>
                  <a:lnTo>
                    <a:pt x="21336" y="59531"/>
                  </a:lnTo>
                  <a:lnTo>
                    <a:pt x="45815" y="59531"/>
                  </a:lnTo>
                  <a:lnTo>
                    <a:pt x="42767" y="62674"/>
                  </a:lnTo>
                  <a:lnTo>
                    <a:pt x="36671" y="65722"/>
                  </a:lnTo>
                  <a:lnTo>
                    <a:pt x="32099" y="67246"/>
                  </a:lnTo>
                  <a:lnTo>
                    <a:pt x="10668" y="67246"/>
                  </a:lnTo>
                  <a:lnTo>
                    <a:pt x="10668" y="94678"/>
                  </a:lnTo>
                  <a:close/>
                </a:path>
                <a:path w="55244" h="95250">
                  <a:moveTo>
                    <a:pt x="45815" y="59531"/>
                  </a:moveTo>
                  <a:lnTo>
                    <a:pt x="30480" y="59531"/>
                  </a:lnTo>
                  <a:lnTo>
                    <a:pt x="35147" y="56483"/>
                  </a:lnTo>
                  <a:lnTo>
                    <a:pt x="38195" y="53435"/>
                  </a:lnTo>
                  <a:lnTo>
                    <a:pt x="41243" y="48863"/>
                  </a:lnTo>
                  <a:lnTo>
                    <a:pt x="44291" y="42767"/>
                  </a:lnTo>
                  <a:lnTo>
                    <a:pt x="44291" y="30575"/>
                  </a:lnTo>
                  <a:lnTo>
                    <a:pt x="42767" y="27527"/>
                  </a:lnTo>
                  <a:lnTo>
                    <a:pt x="42767" y="21431"/>
                  </a:lnTo>
                  <a:lnTo>
                    <a:pt x="41243" y="19907"/>
                  </a:lnTo>
                  <a:lnTo>
                    <a:pt x="41243" y="16859"/>
                  </a:lnTo>
                  <a:lnTo>
                    <a:pt x="35147" y="10763"/>
                  </a:lnTo>
                  <a:lnTo>
                    <a:pt x="50387" y="10763"/>
                  </a:lnTo>
                  <a:lnTo>
                    <a:pt x="51911" y="12287"/>
                  </a:lnTo>
                  <a:lnTo>
                    <a:pt x="53435" y="15335"/>
                  </a:lnTo>
                  <a:lnTo>
                    <a:pt x="53435" y="19907"/>
                  </a:lnTo>
                  <a:lnTo>
                    <a:pt x="54959" y="24479"/>
                  </a:lnTo>
                  <a:lnTo>
                    <a:pt x="54959" y="44291"/>
                  </a:lnTo>
                  <a:lnTo>
                    <a:pt x="51911" y="53435"/>
                  </a:lnTo>
                  <a:lnTo>
                    <a:pt x="45815" y="59531"/>
                  </a:lnTo>
                  <a:close/>
                </a:path>
                <a:path w="55244" h="95250">
                  <a:moveTo>
                    <a:pt x="27432" y="68770"/>
                  </a:moveTo>
                  <a:lnTo>
                    <a:pt x="19812" y="68770"/>
                  </a:lnTo>
                  <a:lnTo>
                    <a:pt x="16764" y="67246"/>
                  </a:lnTo>
                  <a:lnTo>
                    <a:pt x="32099" y="67246"/>
                  </a:lnTo>
                  <a:lnTo>
                    <a:pt x="27432" y="68770"/>
                  </a:lnTo>
                  <a:close/>
                </a:path>
              </a:pathLst>
            </a:custGeom>
            <a:solidFill>
              <a:srgbClr val="000000"/>
            </a:solidFill>
          </p:spPr>
          <p:txBody>
            <a:bodyPr wrap="square" lIns="0" tIns="0" rIns="0" bIns="0" rtlCol="0"/>
            <a:lstStyle/>
            <a:p>
              <a:endParaRPr sz="1154"/>
            </a:p>
          </p:txBody>
        </p:sp>
        <p:pic>
          <p:nvPicPr>
            <p:cNvPr id="80" name="object 80"/>
            <p:cNvPicPr/>
            <p:nvPr/>
          </p:nvPicPr>
          <p:blipFill>
            <a:blip r:embed="rId24" cstate="print"/>
            <a:stretch>
              <a:fillRect/>
            </a:stretch>
          </p:blipFill>
          <p:spPr>
            <a:xfrm>
              <a:off x="1097756" y="1412271"/>
              <a:ext cx="1667541" cy="448818"/>
            </a:xfrm>
            <a:prstGeom prst="rect">
              <a:avLst/>
            </a:prstGeom>
          </p:spPr>
        </p:pic>
      </p:grpSp>
      <p:pic>
        <p:nvPicPr>
          <p:cNvPr id="81" name="object 81"/>
          <p:cNvPicPr/>
          <p:nvPr/>
        </p:nvPicPr>
        <p:blipFill>
          <a:blip r:embed="rId25" cstate="print"/>
          <a:stretch>
            <a:fillRect/>
          </a:stretch>
        </p:blipFill>
        <p:spPr>
          <a:xfrm>
            <a:off x="3073919" y="1012451"/>
            <a:ext cx="87109" cy="60720"/>
          </a:xfrm>
          <a:prstGeom prst="rect">
            <a:avLst/>
          </a:prstGeom>
        </p:spPr>
      </p:pic>
      <p:grpSp>
        <p:nvGrpSpPr>
          <p:cNvPr id="82" name="object 82"/>
          <p:cNvGrpSpPr/>
          <p:nvPr/>
        </p:nvGrpSpPr>
        <p:grpSpPr>
          <a:xfrm>
            <a:off x="3217778" y="1013428"/>
            <a:ext cx="303397" cy="76562"/>
            <a:chOff x="3074955" y="1580197"/>
            <a:chExt cx="473075" cy="119380"/>
          </a:xfrm>
        </p:grpSpPr>
        <p:pic>
          <p:nvPicPr>
            <p:cNvPr id="83" name="object 83"/>
            <p:cNvPicPr/>
            <p:nvPr/>
          </p:nvPicPr>
          <p:blipFill>
            <a:blip r:embed="rId26" cstate="print"/>
            <a:stretch>
              <a:fillRect/>
            </a:stretch>
          </p:blipFill>
          <p:spPr>
            <a:xfrm>
              <a:off x="3074955" y="1586293"/>
              <a:ext cx="421100" cy="112966"/>
            </a:xfrm>
            <a:prstGeom prst="rect">
              <a:avLst/>
            </a:prstGeom>
          </p:spPr>
        </p:pic>
        <p:sp>
          <p:nvSpPr>
            <p:cNvPr id="84" name="object 84"/>
            <p:cNvSpPr/>
            <p:nvPr/>
          </p:nvSpPr>
          <p:spPr>
            <a:xfrm>
              <a:off x="3532631" y="1580197"/>
              <a:ext cx="15240" cy="30480"/>
            </a:xfrm>
            <a:custGeom>
              <a:avLst/>
              <a:gdLst/>
              <a:ahLst/>
              <a:cxnLst/>
              <a:rect l="l" t="t" r="r" b="b"/>
              <a:pathLst>
                <a:path w="15239" h="30480">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grpSp>
      <p:sp>
        <p:nvSpPr>
          <p:cNvPr id="85" name="object 85"/>
          <p:cNvSpPr/>
          <p:nvPr/>
        </p:nvSpPr>
        <p:spPr>
          <a:xfrm>
            <a:off x="3552411" y="1010496"/>
            <a:ext cx="23620" cy="79413"/>
          </a:xfrm>
          <a:custGeom>
            <a:avLst/>
            <a:gdLst/>
            <a:ahLst/>
            <a:cxnLst/>
            <a:rect l="l" t="t" r="r" b="b"/>
            <a:pathLst>
              <a:path w="36829" h="123825">
                <a:moveTo>
                  <a:pt x="6096" y="123634"/>
                </a:moveTo>
                <a:lnTo>
                  <a:pt x="0" y="117538"/>
                </a:lnTo>
                <a:lnTo>
                  <a:pt x="5643" y="110680"/>
                </a:lnTo>
                <a:lnTo>
                  <a:pt x="10858" y="103822"/>
                </a:lnTo>
                <a:lnTo>
                  <a:pt x="24384" y="62579"/>
                </a:lnTo>
                <a:lnTo>
                  <a:pt x="22931" y="47110"/>
                </a:lnTo>
                <a:lnTo>
                  <a:pt x="18478" y="32623"/>
                </a:lnTo>
                <a:lnTo>
                  <a:pt x="10882" y="18993"/>
                </a:lnTo>
                <a:lnTo>
                  <a:pt x="0" y="6096"/>
                </a:lnTo>
                <a:lnTo>
                  <a:pt x="6096" y="0"/>
                </a:lnTo>
                <a:lnTo>
                  <a:pt x="19216" y="14040"/>
                </a:lnTo>
                <a:lnTo>
                  <a:pt x="28765" y="28813"/>
                </a:lnTo>
                <a:lnTo>
                  <a:pt x="34599" y="44443"/>
                </a:lnTo>
                <a:lnTo>
                  <a:pt x="36576" y="61055"/>
                </a:lnTo>
                <a:lnTo>
                  <a:pt x="36576" y="70199"/>
                </a:lnTo>
                <a:lnTo>
                  <a:pt x="35052" y="76295"/>
                </a:lnTo>
                <a:lnTo>
                  <a:pt x="32004" y="85439"/>
                </a:lnTo>
                <a:lnTo>
                  <a:pt x="30480" y="91630"/>
                </a:lnTo>
                <a:lnTo>
                  <a:pt x="27432" y="96202"/>
                </a:lnTo>
                <a:lnTo>
                  <a:pt x="24384" y="102298"/>
                </a:lnTo>
                <a:lnTo>
                  <a:pt x="21336" y="106870"/>
                </a:lnTo>
                <a:lnTo>
                  <a:pt x="16764" y="112966"/>
                </a:lnTo>
                <a:lnTo>
                  <a:pt x="6096" y="123634"/>
                </a:lnTo>
                <a:close/>
              </a:path>
            </a:pathLst>
          </a:custGeom>
          <a:solidFill>
            <a:srgbClr val="000000"/>
          </a:solidFill>
        </p:spPr>
        <p:txBody>
          <a:bodyPr wrap="square" lIns="0" tIns="0" rIns="0" bIns="0" rtlCol="0"/>
          <a:lstStyle/>
          <a:p>
            <a:endParaRPr sz="1154"/>
          </a:p>
        </p:txBody>
      </p:sp>
      <p:sp>
        <p:nvSpPr>
          <p:cNvPr id="86" name="object 86"/>
          <p:cNvSpPr/>
          <p:nvPr/>
        </p:nvSpPr>
        <p:spPr>
          <a:xfrm>
            <a:off x="1948763" y="1133830"/>
            <a:ext cx="35430" cy="59865"/>
          </a:xfrm>
          <a:custGeom>
            <a:avLst/>
            <a:gdLst/>
            <a:ahLst/>
            <a:cxnLst/>
            <a:rect l="l" t="t" r="r" b="b"/>
            <a:pathLst>
              <a:path w="55244" h="93344">
                <a:moveTo>
                  <a:pt x="10668" y="93154"/>
                </a:moveTo>
                <a:lnTo>
                  <a:pt x="0" y="93154"/>
                </a:lnTo>
                <a:lnTo>
                  <a:pt x="0" y="0"/>
                </a:lnTo>
                <a:lnTo>
                  <a:pt x="9144" y="0"/>
                </a:lnTo>
                <a:lnTo>
                  <a:pt x="10668" y="12287"/>
                </a:lnTo>
                <a:lnTo>
                  <a:pt x="21336" y="12287"/>
                </a:lnTo>
                <a:lnTo>
                  <a:pt x="15240" y="18383"/>
                </a:lnTo>
                <a:lnTo>
                  <a:pt x="12192" y="19907"/>
                </a:lnTo>
                <a:lnTo>
                  <a:pt x="10668" y="22955"/>
                </a:lnTo>
                <a:lnTo>
                  <a:pt x="10668" y="54959"/>
                </a:lnTo>
                <a:lnTo>
                  <a:pt x="12192" y="56578"/>
                </a:lnTo>
                <a:lnTo>
                  <a:pt x="16764" y="56578"/>
                </a:lnTo>
                <a:lnTo>
                  <a:pt x="19812" y="58102"/>
                </a:lnTo>
                <a:lnTo>
                  <a:pt x="45815" y="58102"/>
                </a:lnTo>
                <a:lnTo>
                  <a:pt x="42767" y="61150"/>
                </a:lnTo>
                <a:lnTo>
                  <a:pt x="36671" y="64198"/>
                </a:lnTo>
                <a:lnTo>
                  <a:pt x="32099" y="65722"/>
                </a:lnTo>
                <a:lnTo>
                  <a:pt x="10668" y="65722"/>
                </a:lnTo>
                <a:lnTo>
                  <a:pt x="10668" y="93154"/>
                </a:lnTo>
                <a:close/>
              </a:path>
              <a:path w="55244" h="93344">
                <a:moveTo>
                  <a:pt x="21336" y="12287"/>
                </a:moveTo>
                <a:lnTo>
                  <a:pt x="10668" y="12287"/>
                </a:lnTo>
                <a:lnTo>
                  <a:pt x="13716" y="7715"/>
                </a:lnTo>
                <a:lnTo>
                  <a:pt x="16764" y="4667"/>
                </a:lnTo>
                <a:lnTo>
                  <a:pt x="21336" y="1524"/>
                </a:lnTo>
                <a:lnTo>
                  <a:pt x="24384" y="0"/>
                </a:lnTo>
                <a:lnTo>
                  <a:pt x="39719" y="0"/>
                </a:lnTo>
                <a:lnTo>
                  <a:pt x="45815" y="3048"/>
                </a:lnTo>
                <a:lnTo>
                  <a:pt x="47339" y="6191"/>
                </a:lnTo>
                <a:lnTo>
                  <a:pt x="48863" y="9239"/>
                </a:lnTo>
                <a:lnTo>
                  <a:pt x="27432" y="9239"/>
                </a:lnTo>
                <a:lnTo>
                  <a:pt x="25908" y="10763"/>
                </a:lnTo>
                <a:lnTo>
                  <a:pt x="22860" y="10763"/>
                </a:lnTo>
                <a:lnTo>
                  <a:pt x="21336" y="12287"/>
                </a:lnTo>
                <a:close/>
              </a:path>
              <a:path w="55244" h="93344">
                <a:moveTo>
                  <a:pt x="45815" y="58102"/>
                </a:moveTo>
                <a:lnTo>
                  <a:pt x="30480" y="58102"/>
                </a:lnTo>
                <a:lnTo>
                  <a:pt x="35147" y="54959"/>
                </a:lnTo>
                <a:lnTo>
                  <a:pt x="38195" y="51911"/>
                </a:lnTo>
                <a:lnTo>
                  <a:pt x="41243" y="47339"/>
                </a:lnTo>
                <a:lnTo>
                  <a:pt x="44291" y="41243"/>
                </a:lnTo>
                <a:lnTo>
                  <a:pt x="44291" y="29051"/>
                </a:lnTo>
                <a:lnTo>
                  <a:pt x="42767" y="26003"/>
                </a:lnTo>
                <a:lnTo>
                  <a:pt x="42767" y="19907"/>
                </a:lnTo>
                <a:lnTo>
                  <a:pt x="41243" y="18383"/>
                </a:lnTo>
                <a:lnTo>
                  <a:pt x="41243" y="15335"/>
                </a:lnTo>
                <a:lnTo>
                  <a:pt x="36671" y="10763"/>
                </a:lnTo>
                <a:lnTo>
                  <a:pt x="35147" y="10763"/>
                </a:lnTo>
                <a:lnTo>
                  <a:pt x="32099" y="9239"/>
                </a:lnTo>
                <a:lnTo>
                  <a:pt x="48863" y="9239"/>
                </a:lnTo>
                <a:lnTo>
                  <a:pt x="51911" y="10763"/>
                </a:lnTo>
                <a:lnTo>
                  <a:pt x="53435" y="15335"/>
                </a:lnTo>
                <a:lnTo>
                  <a:pt x="53435" y="18383"/>
                </a:lnTo>
                <a:lnTo>
                  <a:pt x="54959" y="22955"/>
                </a:lnTo>
                <a:lnTo>
                  <a:pt x="54959" y="42767"/>
                </a:lnTo>
                <a:lnTo>
                  <a:pt x="51911" y="51911"/>
                </a:lnTo>
                <a:lnTo>
                  <a:pt x="48863" y="54959"/>
                </a:lnTo>
                <a:lnTo>
                  <a:pt x="45815" y="58102"/>
                </a:lnTo>
                <a:close/>
              </a:path>
              <a:path w="55244" h="93344">
                <a:moveTo>
                  <a:pt x="27432" y="67246"/>
                </a:moveTo>
                <a:lnTo>
                  <a:pt x="16764" y="67246"/>
                </a:lnTo>
                <a:lnTo>
                  <a:pt x="15240" y="65722"/>
                </a:lnTo>
                <a:lnTo>
                  <a:pt x="32099" y="65722"/>
                </a:lnTo>
                <a:lnTo>
                  <a:pt x="27432" y="67246"/>
                </a:lnTo>
                <a:close/>
              </a:path>
            </a:pathLst>
          </a:custGeom>
          <a:solidFill>
            <a:srgbClr val="000000"/>
          </a:solidFill>
        </p:spPr>
        <p:txBody>
          <a:bodyPr wrap="square" lIns="0" tIns="0" rIns="0" bIns="0" rtlCol="0"/>
          <a:lstStyle/>
          <a:p>
            <a:endParaRPr sz="1154"/>
          </a:p>
        </p:txBody>
      </p:sp>
      <p:grpSp>
        <p:nvGrpSpPr>
          <p:cNvPr id="87" name="object 87"/>
          <p:cNvGrpSpPr/>
          <p:nvPr/>
        </p:nvGrpSpPr>
        <p:grpSpPr>
          <a:xfrm>
            <a:off x="1948763" y="3202776"/>
            <a:ext cx="268374" cy="59865"/>
            <a:chOff x="1096232" y="4993957"/>
            <a:chExt cx="418465" cy="93345"/>
          </a:xfrm>
        </p:grpSpPr>
        <p:pic>
          <p:nvPicPr>
            <p:cNvPr id="88" name="object 88"/>
            <p:cNvPicPr/>
            <p:nvPr/>
          </p:nvPicPr>
          <p:blipFill>
            <a:blip r:embed="rId27" cstate="print"/>
            <a:stretch>
              <a:fillRect/>
            </a:stretch>
          </p:blipFill>
          <p:spPr>
            <a:xfrm>
              <a:off x="1096232" y="4994306"/>
              <a:ext cx="125158" cy="92804"/>
            </a:xfrm>
            <a:prstGeom prst="rect">
              <a:avLst/>
            </a:prstGeom>
          </p:spPr>
        </p:pic>
        <p:pic>
          <p:nvPicPr>
            <p:cNvPr id="89" name="object 89"/>
            <p:cNvPicPr/>
            <p:nvPr/>
          </p:nvPicPr>
          <p:blipFill>
            <a:blip r:embed="rId28" cstate="print"/>
            <a:stretch>
              <a:fillRect/>
            </a:stretch>
          </p:blipFill>
          <p:spPr>
            <a:xfrm>
              <a:off x="1242726" y="4993957"/>
              <a:ext cx="199834" cy="93154"/>
            </a:xfrm>
            <a:prstGeom prst="rect">
              <a:avLst/>
            </a:prstGeom>
          </p:spPr>
        </p:pic>
        <p:sp>
          <p:nvSpPr>
            <p:cNvPr id="90" name="object 90"/>
            <p:cNvSpPr/>
            <p:nvPr/>
          </p:nvSpPr>
          <p:spPr>
            <a:xfrm>
              <a:off x="1463897" y="5019960"/>
              <a:ext cx="50800" cy="67310"/>
            </a:xfrm>
            <a:custGeom>
              <a:avLst/>
              <a:gdLst/>
              <a:ahLst/>
              <a:cxnLst/>
              <a:rect l="l" t="t" r="r" b="b"/>
              <a:pathLst>
                <a:path w="50800" h="67310">
                  <a:moveTo>
                    <a:pt x="47339" y="58007"/>
                  </a:moveTo>
                  <a:lnTo>
                    <a:pt x="27527" y="58007"/>
                  </a:lnTo>
                  <a:lnTo>
                    <a:pt x="32099" y="56483"/>
                  </a:lnTo>
                  <a:lnTo>
                    <a:pt x="33623" y="54959"/>
                  </a:lnTo>
                  <a:lnTo>
                    <a:pt x="36671" y="53435"/>
                  </a:lnTo>
                  <a:lnTo>
                    <a:pt x="38195" y="51911"/>
                  </a:lnTo>
                  <a:lnTo>
                    <a:pt x="38195" y="45815"/>
                  </a:lnTo>
                  <a:lnTo>
                    <a:pt x="36671" y="45815"/>
                  </a:lnTo>
                  <a:lnTo>
                    <a:pt x="36671" y="44291"/>
                  </a:lnTo>
                  <a:lnTo>
                    <a:pt x="35147" y="42767"/>
                  </a:lnTo>
                  <a:lnTo>
                    <a:pt x="33623" y="42767"/>
                  </a:lnTo>
                  <a:lnTo>
                    <a:pt x="32099" y="41243"/>
                  </a:lnTo>
                  <a:lnTo>
                    <a:pt x="30575" y="41243"/>
                  </a:lnTo>
                  <a:lnTo>
                    <a:pt x="24479" y="38195"/>
                  </a:lnTo>
                  <a:lnTo>
                    <a:pt x="21336" y="38195"/>
                  </a:lnTo>
                  <a:lnTo>
                    <a:pt x="15240" y="35147"/>
                  </a:lnTo>
                  <a:lnTo>
                    <a:pt x="12192" y="35147"/>
                  </a:lnTo>
                  <a:lnTo>
                    <a:pt x="10668" y="33623"/>
                  </a:lnTo>
                  <a:lnTo>
                    <a:pt x="7620" y="32099"/>
                  </a:lnTo>
                  <a:lnTo>
                    <a:pt x="6096" y="30575"/>
                  </a:lnTo>
                  <a:lnTo>
                    <a:pt x="4572" y="28956"/>
                  </a:lnTo>
                  <a:lnTo>
                    <a:pt x="1524" y="25908"/>
                  </a:lnTo>
                  <a:lnTo>
                    <a:pt x="0" y="22860"/>
                  </a:lnTo>
                  <a:lnTo>
                    <a:pt x="0" y="13716"/>
                  </a:lnTo>
                  <a:lnTo>
                    <a:pt x="3048" y="10668"/>
                  </a:lnTo>
                  <a:lnTo>
                    <a:pt x="3048" y="7620"/>
                  </a:lnTo>
                  <a:lnTo>
                    <a:pt x="6096" y="6096"/>
                  </a:lnTo>
                  <a:lnTo>
                    <a:pt x="7620" y="4572"/>
                  </a:lnTo>
                  <a:lnTo>
                    <a:pt x="13716" y="1524"/>
                  </a:lnTo>
                  <a:lnTo>
                    <a:pt x="18288" y="0"/>
                  </a:lnTo>
                  <a:lnTo>
                    <a:pt x="42767" y="0"/>
                  </a:lnTo>
                  <a:lnTo>
                    <a:pt x="45815" y="1524"/>
                  </a:lnTo>
                  <a:lnTo>
                    <a:pt x="45815" y="9144"/>
                  </a:lnTo>
                  <a:lnTo>
                    <a:pt x="19812" y="9144"/>
                  </a:lnTo>
                  <a:lnTo>
                    <a:pt x="18288" y="10668"/>
                  </a:lnTo>
                  <a:lnTo>
                    <a:pt x="16764" y="10668"/>
                  </a:lnTo>
                  <a:lnTo>
                    <a:pt x="15240" y="12192"/>
                  </a:lnTo>
                  <a:lnTo>
                    <a:pt x="13716" y="12192"/>
                  </a:lnTo>
                  <a:lnTo>
                    <a:pt x="13716" y="13716"/>
                  </a:lnTo>
                  <a:lnTo>
                    <a:pt x="12192" y="13716"/>
                  </a:lnTo>
                  <a:lnTo>
                    <a:pt x="12192" y="21336"/>
                  </a:lnTo>
                  <a:lnTo>
                    <a:pt x="13716" y="22860"/>
                  </a:lnTo>
                  <a:lnTo>
                    <a:pt x="15240" y="22860"/>
                  </a:lnTo>
                  <a:lnTo>
                    <a:pt x="16764" y="24384"/>
                  </a:lnTo>
                  <a:lnTo>
                    <a:pt x="18288" y="24384"/>
                  </a:lnTo>
                  <a:lnTo>
                    <a:pt x="19812" y="25908"/>
                  </a:lnTo>
                  <a:lnTo>
                    <a:pt x="22860" y="27432"/>
                  </a:lnTo>
                  <a:lnTo>
                    <a:pt x="26003" y="27432"/>
                  </a:lnTo>
                  <a:lnTo>
                    <a:pt x="29051" y="28956"/>
                  </a:lnTo>
                  <a:lnTo>
                    <a:pt x="32099" y="30575"/>
                  </a:lnTo>
                  <a:lnTo>
                    <a:pt x="36671" y="30575"/>
                  </a:lnTo>
                  <a:lnTo>
                    <a:pt x="38195" y="32099"/>
                  </a:lnTo>
                  <a:lnTo>
                    <a:pt x="41243" y="33623"/>
                  </a:lnTo>
                  <a:lnTo>
                    <a:pt x="42767" y="35147"/>
                  </a:lnTo>
                  <a:lnTo>
                    <a:pt x="45815" y="36671"/>
                  </a:lnTo>
                  <a:lnTo>
                    <a:pt x="47339" y="38195"/>
                  </a:lnTo>
                  <a:lnTo>
                    <a:pt x="47339" y="39719"/>
                  </a:lnTo>
                  <a:lnTo>
                    <a:pt x="48863" y="41243"/>
                  </a:lnTo>
                  <a:lnTo>
                    <a:pt x="48863" y="44291"/>
                  </a:lnTo>
                  <a:lnTo>
                    <a:pt x="50387" y="45815"/>
                  </a:lnTo>
                  <a:lnTo>
                    <a:pt x="50387" y="50387"/>
                  </a:lnTo>
                  <a:lnTo>
                    <a:pt x="48863" y="53435"/>
                  </a:lnTo>
                  <a:lnTo>
                    <a:pt x="48863" y="54959"/>
                  </a:lnTo>
                  <a:lnTo>
                    <a:pt x="47339" y="56483"/>
                  </a:lnTo>
                  <a:lnTo>
                    <a:pt x="47339" y="58007"/>
                  </a:lnTo>
                  <a:close/>
                </a:path>
                <a:path w="50800" h="67310">
                  <a:moveTo>
                    <a:pt x="45815" y="12192"/>
                  </a:moveTo>
                  <a:lnTo>
                    <a:pt x="41243" y="10668"/>
                  </a:lnTo>
                  <a:lnTo>
                    <a:pt x="38195" y="10668"/>
                  </a:lnTo>
                  <a:lnTo>
                    <a:pt x="35147" y="9144"/>
                  </a:lnTo>
                  <a:lnTo>
                    <a:pt x="45815" y="9144"/>
                  </a:lnTo>
                  <a:lnTo>
                    <a:pt x="45815" y="12192"/>
                  </a:lnTo>
                  <a:close/>
                </a:path>
                <a:path w="50800" h="67310">
                  <a:moveTo>
                    <a:pt x="35147" y="65627"/>
                  </a:moveTo>
                  <a:lnTo>
                    <a:pt x="3048" y="65627"/>
                  </a:lnTo>
                  <a:lnTo>
                    <a:pt x="0" y="64103"/>
                  </a:lnTo>
                  <a:lnTo>
                    <a:pt x="0" y="54959"/>
                  </a:lnTo>
                  <a:lnTo>
                    <a:pt x="3048" y="54959"/>
                  </a:lnTo>
                  <a:lnTo>
                    <a:pt x="7620" y="56483"/>
                  </a:lnTo>
                  <a:lnTo>
                    <a:pt x="10668" y="56483"/>
                  </a:lnTo>
                  <a:lnTo>
                    <a:pt x="15240" y="58007"/>
                  </a:lnTo>
                  <a:lnTo>
                    <a:pt x="47339" y="58007"/>
                  </a:lnTo>
                  <a:lnTo>
                    <a:pt x="42767" y="62579"/>
                  </a:lnTo>
                  <a:lnTo>
                    <a:pt x="41243" y="62579"/>
                  </a:lnTo>
                  <a:lnTo>
                    <a:pt x="39719" y="64103"/>
                  </a:lnTo>
                  <a:lnTo>
                    <a:pt x="36671" y="64103"/>
                  </a:lnTo>
                  <a:lnTo>
                    <a:pt x="35147" y="65627"/>
                  </a:lnTo>
                  <a:close/>
                </a:path>
                <a:path w="50800" h="67310">
                  <a:moveTo>
                    <a:pt x="30575" y="67151"/>
                  </a:moveTo>
                  <a:lnTo>
                    <a:pt x="10668" y="67151"/>
                  </a:lnTo>
                  <a:lnTo>
                    <a:pt x="6096" y="65627"/>
                  </a:lnTo>
                  <a:lnTo>
                    <a:pt x="33623" y="65627"/>
                  </a:lnTo>
                  <a:lnTo>
                    <a:pt x="30575" y="67151"/>
                  </a:lnTo>
                  <a:close/>
                </a:path>
              </a:pathLst>
            </a:custGeom>
            <a:solidFill>
              <a:srgbClr val="000000"/>
            </a:solidFill>
          </p:spPr>
          <p:txBody>
            <a:bodyPr wrap="square" lIns="0" tIns="0" rIns="0" bIns="0" rtlCol="0"/>
            <a:lstStyle/>
            <a:p>
              <a:endParaRPr sz="1154"/>
            </a:p>
          </p:txBody>
        </p:sp>
      </p:grpSp>
      <p:sp>
        <p:nvSpPr>
          <p:cNvPr id="91" name="object 91"/>
          <p:cNvSpPr/>
          <p:nvPr/>
        </p:nvSpPr>
        <p:spPr>
          <a:xfrm>
            <a:off x="2276554" y="3226294"/>
            <a:ext cx="36245" cy="25656"/>
          </a:xfrm>
          <a:custGeom>
            <a:avLst/>
            <a:gdLst/>
            <a:ahLst/>
            <a:cxnLst/>
            <a:rect l="l" t="t" r="r" b="b"/>
            <a:pathLst>
              <a:path w="56514" h="40004">
                <a:moveTo>
                  <a:pt x="56388" y="13716"/>
                </a:moveTo>
                <a:lnTo>
                  <a:pt x="0" y="13716"/>
                </a:lnTo>
                <a:lnTo>
                  <a:pt x="0" y="0"/>
                </a:lnTo>
                <a:lnTo>
                  <a:pt x="56388" y="0"/>
                </a:lnTo>
                <a:lnTo>
                  <a:pt x="56388" y="13716"/>
                </a:lnTo>
                <a:close/>
              </a:path>
              <a:path w="56514" h="40004">
                <a:moveTo>
                  <a:pt x="56388" y="39719"/>
                </a:moveTo>
                <a:lnTo>
                  <a:pt x="0" y="39719"/>
                </a:lnTo>
                <a:lnTo>
                  <a:pt x="0" y="26003"/>
                </a:lnTo>
                <a:lnTo>
                  <a:pt x="56388" y="26003"/>
                </a:lnTo>
                <a:lnTo>
                  <a:pt x="56388" y="39719"/>
                </a:lnTo>
                <a:close/>
              </a:path>
            </a:pathLst>
          </a:custGeom>
          <a:solidFill>
            <a:srgbClr val="7216AA"/>
          </a:solidFill>
        </p:spPr>
        <p:txBody>
          <a:bodyPr wrap="square" lIns="0" tIns="0" rIns="0" bIns="0" rtlCol="0"/>
          <a:lstStyle/>
          <a:p>
            <a:endParaRPr sz="1154"/>
          </a:p>
        </p:txBody>
      </p:sp>
      <p:grpSp>
        <p:nvGrpSpPr>
          <p:cNvPr id="92" name="object 92"/>
          <p:cNvGrpSpPr/>
          <p:nvPr/>
        </p:nvGrpSpPr>
        <p:grpSpPr>
          <a:xfrm>
            <a:off x="2431104" y="3202776"/>
            <a:ext cx="385661" cy="59865"/>
            <a:chOff x="1848326" y="4993957"/>
            <a:chExt cx="601345" cy="93345"/>
          </a:xfrm>
        </p:grpSpPr>
        <p:sp>
          <p:nvSpPr>
            <p:cNvPr id="93" name="object 93"/>
            <p:cNvSpPr/>
            <p:nvPr/>
          </p:nvSpPr>
          <p:spPr>
            <a:xfrm>
              <a:off x="1848326" y="4993957"/>
              <a:ext cx="15875" cy="31115"/>
            </a:xfrm>
            <a:custGeom>
              <a:avLst/>
              <a:gdLst/>
              <a:ahLst/>
              <a:cxnLst/>
              <a:rect l="l" t="t" r="r" b="b"/>
              <a:pathLst>
                <a:path w="15875" h="31114">
                  <a:moveTo>
                    <a:pt x="12287" y="30575"/>
                  </a:moveTo>
                  <a:lnTo>
                    <a:pt x="1619" y="30575"/>
                  </a:lnTo>
                  <a:lnTo>
                    <a:pt x="0" y="0"/>
                  </a:lnTo>
                  <a:lnTo>
                    <a:pt x="15335" y="0"/>
                  </a:lnTo>
                  <a:lnTo>
                    <a:pt x="12287" y="30575"/>
                  </a:lnTo>
                  <a:close/>
                </a:path>
              </a:pathLst>
            </a:custGeom>
            <a:solidFill>
              <a:srgbClr val="BA2121"/>
            </a:solidFill>
          </p:spPr>
          <p:txBody>
            <a:bodyPr wrap="square" lIns="0" tIns="0" rIns="0" bIns="0" rtlCol="0"/>
            <a:lstStyle/>
            <a:p>
              <a:endParaRPr sz="1154"/>
            </a:p>
          </p:txBody>
        </p:sp>
        <p:pic>
          <p:nvPicPr>
            <p:cNvPr id="94" name="object 94"/>
            <p:cNvPicPr/>
            <p:nvPr/>
          </p:nvPicPr>
          <p:blipFill>
            <a:blip r:embed="rId29" cstate="print"/>
            <a:stretch>
              <a:fillRect/>
            </a:stretch>
          </p:blipFill>
          <p:spPr>
            <a:xfrm>
              <a:off x="1900237" y="5001577"/>
              <a:ext cx="201358" cy="85534"/>
            </a:xfrm>
            <a:prstGeom prst="rect">
              <a:avLst/>
            </a:prstGeom>
          </p:spPr>
        </p:pic>
        <p:sp>
          <p:nvSpPr>
            <p:cNvPr id="95" name="object 95"/>
            <p:cNvSpPr/>
            <p:nvPr/>
          </p:nvSpPr>
          <p:spPr>
            <a:xfrm>
              <a:off x="2129028" y="5044439"/>
              <a:ext cx="40005" cy="12700"/>
            </a:xfrm>
            <a:custGeom>
              <a:avLst/>
              <a:gdLst/>
              <a:ahLst/>
              <a:cxnLst/>
              <a:rect l="l" t="t" r="r" b="b"/>
              <a:pathLst>
                <a:path w="40005" h="12700">
                  <a:moveTo>
                    <a:pt x="39623" y="12192"/>
                  </a:moveTo>
                  <a:lnTo>
                    <a:pt x="0" y="12192"/>
                  </a:lnTo>
                  <a:lnTo>
                    <a:pt x="0" y="0"/>
                  </a:lnTo>
                  <a:lnTo>
                    <a:pt x="39623" y="0"/>
                  </a:lnTo>
                  <a:lnTo>
                    <a:pt x="39623" y="12192"/>
                  </a:lnTo>
                  <a:close/>
                </a:path>
              </a:pathLst>
            </a:custGeom>
            <a:solidFill>
              <a:srgbClr val="BA2121"/>
            </a:solidFill>
          </p:spPr>
          <p:txBody>
            <a:bodyPr wrap="square" lIns="0" tIns="0" rIns="0" bIns="0" rtlCol="0"/>
            <a:lstStyle/>
            <a:p>
              <a:endParaRPr sz="1154"/>
            </a:p>
          </p:txBody>
        </p:sp>
        <p:pic>
          <p:nvPicPr>
            <p:cNvPr id="96" name="object 96"/>
            <p:cNvPicPr/>
            <p:nvPr/>
          </p:nvPicPr>
          <p:blipFill>
            <a:blip r:embed="rId30" cstate="print"/>
            <a:stretch>
              <a:fillRect/>
            </a:stretch>
          </p:blipFill>
          <p:spPr>
            <a:xfrm>
              <a:off x="2193131" y="5000148"/>
              <a:ext cx="129730" cy="86963"/>
            </a:xfrm>
            <a:prstGeom prst="rect">
              <a:avLst/>
            </a:prstGeom>
          </p:spPr>
        </p:pic>
        <p:sp>
          <p:nvSpPr>
            <p:cNvPr id="97" name="object 97"/>
            <p:cNvSpPr/>
            <p:nvPr/>
          </p:nvSpPr>
          <p:spPr>
            <a:xfrm>
              <a:off x="2342667" y="4993957"/>
              <a:ext cx="107314" cy="92075"/>
            </a:xfrm>
            <a:custGeom>
              <a:avLst/>
              <a:gdLst/>
              <a:ahLst/>
              <a:cxnLst/>
              <a:rect l="l" t="t" r="r" b="b"/>
              <a:pathLst>
                <a:path w="107314" h="92075">
                  <a:moveTo>
                    <a:pt x="54965" y="24485"/>
                  </a:moveTo>
                  <a:lnTo>
                    <a:pt x="53441" y="21437"/>
                  </a:lnTo>
                  <a:lnTo>
                    <a:pt x="50393" y="18389"/>
                  </a:lnTo>
                  <a:lnTo>
                    <a:pt x="49631" y="16865"/>
                  </a:lnTo>
                  <a:lnTo>
                    <a:pt x="48869" y="15341"/>
                  </a:lnTo>
                  <a:lnTo>
                    <a:pt x="45720" y="12293"/>
                  </a:lnTo>
                  <a:lnTo>
                    <a:pt x="42672" y="10769"/>
                  </a:lnTo>
                  <a:lnTo>
                    <a:pt x="42672" y="27533"/>
                  </a:lnTo>
                  <a:lnTo>
                    <a:pt x="42672" y="39725"/>
                  </a:lnTo>
                  <a:lnTo>
                    <a:pt x="41148" y="44297"/>
                  </a:lnTo>
                  <a:lnTo>
                    <a:pt x="38100" y="47345"/>
                  </a:lnTo>
                  <a:lnTo>
                    <a:pt x="33528" y="50393"/>
                  </a:lnTo>
                  <a:lnTo>
                    <a:pt x="28956" y="51917"/>
                  </a:lnTo>
                  <a:lnTo>
                    <a:pt x="10668" y="51917"/>
                  </a:lnTo>
                  <a:lnTo>
                    <a:pt x="10668" y="16865"/>
                  </a:lnTo>
                  <a:lnTo>
                    <a:pt x="28956" y="16865"/>
                  </a:lnTo>
                  <a:lnTo>
                    <a:pt x="33528" y="18389"/>
                  </a:lnTo>
                  <a:lnTo>
                    <a:pt x="38100" y="21437"/>
                  </a:lnTo>
                  <a:lnTo>
                    <a:pt x="41148" y="24485"/>
                  </a:lnTo>
                  <a:lnTo>
                    <a:pt x="42672" y="27533"/>
                  </a:lnTo>
                  <a:lnTo>
                    <a:pt x="42672" y="10769"/>
                  </a:lnTo>
                  <a:lnTo>
                    <a:pt x="39624" y="9245"/>
                  </a:lnTo>
                  <a:lnTo>
                    <a:pt x="35052" y="7721"/>
                  </a:lnTo>
                  <a:lnTo>
                    <a:pt x="0" y="7721"/>
                  </a:lnTo>
                  <a:lnTo>
                    <a:pt x="0" y="91630"/>
                  </a:lnTo>
                  <a:lnTo>
                    <a:pt x="10668" y="91630"/>
                  </a:lnTo>
                  <a:lnTo>
                    <a:pt x="10668" y="61150"/>
                  </a:lnTo>
                  <a:lnTo>
                    <a:pt x="32004" y="61150"/>
                  </a:lnTo>
                  <a:lnTo>
                    <a:pt x="41148" y="58102"/>
                  </a:lnTo>
                  <a:lnTo>
                    <a:pt x="44196" y="54965"/>
                  </a:lnTo>
                  <a:lnTo>
                    <a:pt x="47244" y="51917"/>
                  </a:lnTo>
                  <a:lnTo>
                    <a:pt x="50393" y="50393"/>
                  </a:lnTo>
                  <a:lnTo>
                    <a:pt x="51917" y="47345"/>
                  </a:lnTo>
                  <a:lnTo>
                    <a:pt x="53441" y="42773"/>
                  </a:lnTo>
                  <a:lnTo>
                    <a:pt x="54965" y="39725"/>
                  </a:lnTo>
                  <a:lnTo>
                    <a:pt x="54965" y="24485"/>
                  </a:lnTo>
                  <a:close/>
                </a:path>
                <a:path w="107314" h="92075">
                  <a:moveTo>
                    <a:pt x="106781" y="0"/>
                  </a:moveTo>
                  <a:lnTo>
                    <a:pt x="91528" y="0"/>
                  </a:lnTo>
                  <a:lnTo>
                    <a:pt x="93065" y="30581"/>
                  </a:lnTo>
                  <a:lnTo>
                    <a:pt x="105257" y="30581"/>
                  </a:lnTo>
                  <a:lnTo>
                    <a:pt x="106781" y="0"/>
                  </a:lnTo>
                  <a:close/>
                </a:path>
              </a:pathLst>
            </a:custGeom>
            <a:solidFill>
              <a:srgbClr val="BA2121"/>
            </a:solidFill>
          </p:spPr>
          <p:txBody>
            <a:bodyPr wrap="square" lIns="0" tIns="0" rIns="0" bIns="0" rtlCol="0"/>
            <a:lstStyle/>
            <a:p>
              <a:endParaRPr sz="1154"/>
            </a:p>
          </p:txBody>
        </p:sp>
      </p:grpSp>
      <p:sp>
        <p:nvSpPr>
          <p:cNvPr id="98" name="object 98"/>
          <p:cNvSpPr/>
          <p:nvPr/>
        </p:nvSpPr>
        <p:spPr>
          <a:xfrm>
            <a:off x="2846004" y="3248834"/>
            <a:ext cx="19548" cy="27693"/>
          </a:xfrm>
          <a:custGeom>
            <a:avLst/>
            <a:gdLst/>
            <a:ahLst/>
            <a:cxnLst/>
            <a:rect l="l" t="t" r="r" b="b"/>
            <a:pathLst>
              <a:path w="30480" h="43179">
                <a:moveTo>
                  <a:pt x="4572" y="42767"/>
                </a:moveTo>
                <a:lnTo>
                  <a:pt x="0" y="42767"/>
                </a:lnTo>
                <a:lnTo>
                  <a:pt x="0" y="33528"/>
                </a:lnTo>
                <a:lnTo>
                  <a:pt x="6096" y="33528"/>
                </a:lnTo>
                <a:lnTo>
                  <a:pt x="7620" y="32004"/>
                </a:lnTo>
                <a:lnTo>
                  <a:pt x="10668" y="32004"/>
                </a:lnTo>
                <a:lnTo>
                  <a:pt x="12192" y="30480"/>
                </a:lnTo>
                <a:lnTo>
                  <a:pt x="13716" y="30480"/>
                </a:lnTo>
                <a:lnTo>
                  <a:pt x="13716" y="28956"/>
                </a:lnTo>
                <a:lnTo>
                  <a:pt x="16764" y="25908"/>
                </a:lnTo>
                <a:lnTo>
                  <a:pt x="16764" y="19812"/>
                </a:lnTo>
                <a:lnTo>
                  <a:pt x="15240" y="18288"/>
                </a:lnTo>
                <a:lnTo>
                  <a:pt x="15240" y="16764"/>
                </a:lnTo>
                <a:lnTo>
                  <a:pt x="13716" y="16764"/>
                </a:lnTo>
                <a:lnTo>
                  <a:pt x="13716" y="15240"/>
                </a:lnTo>
                <a:lnTo>
                  <a:pt x="12192" y="13716"/>
                </a:lnTo>
                <a:lnTo>
                  <a:pt x="12192" y="12192"/>
                </a:lnTo>
                <a:lnTo>
                  <a:pt x="10668" y="10668"/>
                </a:lnTo>
                <a:lnTo>
                  <a:pt x="10668" y="4572"/>
                </a:lnTo>
                <a:lnTo>
                  <a:pt x="12192" y="4572"/>
                </a:lnTo>
                <a:lnTo>
                  <a:pt x="12192" y="1524"/>
                </a:lnTo>
                <a:lnTo>
                  <a:pt x="13716" y="1524"/>
                </a:lnTo>
                <a:lnTo>
                  <a:pt x="13716" y="0"/>
                </a:lnTo>
                <a:lnTo>
                  <a:pt x="24384" y="0"/>
                </a:lnTo>
                <a:lnTo>
                  <a:pt x="28956" y="4572"/>
                </a:lnTo>
                <a:lnTo>
                  <a:pt x="28956" y="6096"/>
                </a:lnTo>
                <a:lnTo>
                  <a:pt x="30480" y="7620"/>
                </a:lnTo>
                <a:lnTo>
                  <a:pt x="30480" y="21336"/>
                </a:lnTo>
                <a:lnTo>
                  <a:pt x="28956" y="25908"/>
                </a:lnTo>
                <a:lnTo>
                  <a:pt x="25908" y="32004"/>
                </a:lnTo>
                <a:lnTo>
                  <a:pt x="22860" y="33528"/>
                </a:lnTo>
                <a:lnTo>
                  <a:pt x="19812" y="36576"/>
                </a:lnTo>
                <a:lnTo>
                  <a:pt x="16764" y="38195"/>
                </a:lnTo>
                <a:lnTo>
                  <a:pt x="13716" y="39719"/>
                </a:lnTo>
                <a:lnTo>
                  <a:pt x="4572" y="42767"/>
                </a:lnTo>
                <a:close/>
              </a:path>
            </a:pathLst>
          </a:custGeom>
          <a:solidFill>
            <a:srgbClr val="000000"/>
          </a:solidFill>
        </p:spPr>
        <p:txBody>
          <a:bodyPr wrap="square" lIns="0" tIns="0" rIns="0" bIns="0" rtlCol="0"/>
          <a:lstStyle/>
          <a:p>
            <a:endParaRPr sz="1154"/>
          </a:p>
        </p:txBody>
      </p:sp>
      <p:grpSp>
        <p:nvGrpSpPr>
          <p:cNvPr id="99" name="object 99"/>
          <p:cNvGrpSpPr/>
          <p:nvPr/>
        </p:nvGrpSpPr>
        <p:grpSpPr>
          <a:xfrm>
            <a:off x="2948691" y="3202776"/>
            <a:ext cx="197921" cy="59865"/>
            <a:chOff x="2655379" y="4993957"/>
            <a:chExt cx="308610" cy="93345"/>
          </a:xfrm>
        </p:grpSpPr>
        <p:sp>
          <p:nvSpPr>
            <p:cNvPr id="100" name="object 100"/>
            <p:cNvSpPr/>
            <p:nvPr/>
          </p:nvSpPr>
          <p:spPr>
            <a:xfrm>
              <a:off x="2655379" y="4993957"/>
              <a:ext cx="15875" cy="31115"/>
            </a:xfrm>
            <a:custGeom>
              <a:avLst/>
              <a:gdLst/>
              <a:ahLst/>
              <a:cxnLst/>
              <a:rect l="l" t="t" r="r" b="b"/>
              <a:pathLst>
                <a:path w="15875" h="31114">
                  <a:moveTo>
                    <a:pt x="13811" y="30575"/>
                  </a:moveTo>
                  <a:lnTo>
                    <a:pt x="1524" y="30575"/>
                  </a:lnTo>
                  <a:lnTo>
                    <a:pt x="0" y="0"/>
                  </a:lnTo>
                  <a:lnTo>
                    <a:pt x="15335" y="0"/>
                  </a:lnTo>
                  <a:lnTo>
                    <a:pt x="13811" y="30575"/>
                  </a:lnTo>
                  <a:close/>
                </a:path>
              </a:pathLst>
            </a:custGeom>
            <a:solidFill>
              <a:srgbClr val="BA2121"/>
            </a:solidFill>
          </p:spPr>
          <p:txBody>
            <a:bodyPr wrap="square" lIns="0" tIns="0" rIns="0" bIns="0" rtlCol="0"/>
            <a:lstStyle/>
            <a:p>
              <a:endParaRPr sz="1154"/>
            </a:p>
          </p:txBody>
        </p:sp>
        <p:pic>
          <p:nvPicPr>
            <p:cNvPr id="101" name="object 101"/>
            <p:cNvPicPr/>
            <p:nvPr/>
          </p:nvPicPr>
          <p:blipFill>
            <a:blip r:embed="rId31" cstate="print"/>
            <a:stretch>
              <a:fillRect/>
            </a:stretch>
          </p:blipFill>
          <p:spPr>
            <a:xfrm>
              <a:off x="2707290" y="5000148"/>
              <a:ext cx="129635" cy="86963"/>
            </a:xfrm>
            <a:prstGeom prst="rect">
              <a:avLst/>
            </a:prstGeom>
          </p:spPr>
        </p:pic>
        <p:sp>
          <p:nvSpPr>
            <p:cNvPr id="102" name="object 102"/>
            <p:cNvSpPr/>
            <p:nvPr/>
          </p:nvSpPr>
          <p:spPr>
            <a:xfrm>
              <a:off x="2856738" y="4993957"/>
              <a:ext cx="107314" cy="92075"/>
            </a:xfrm>
            <a:custGeom>
              <a:avLst/>
              <a:gdLst/>
              <a:ahLst/>
              <a:cxnLst/>
              <a:rect l="l" t="t" r="r" b="b"/>
              <a:pathLst>
                <a:path w="107314" h="92075">
                  <a:moveTo>
                    <a:pt x="54952" y="24384"/>
                  </a:moveTo>
                  <a:lnTo>
                    <a:pt x="53428" y="21336"/>
                  </a:lnTo>
                  <a:lnTo>
                    <a:pt x="50292" y="18288"/>
                  </a:lnTo>
                  <a:lnTo>
                    <a:pt x="49530" y="16764"/>
                  </a:lnTo>
                  <a:lnTo>
                    <a:pt x="48768" y="15240"/>
                  </a:lnTo>
                  <a:lnTo>
                    <a:pt x="45720" y="12192"/>
                  </a:lnTo>
                  <a:lnTo>
                    <a:pt x="42672" y="10668"/>
                  </a:lnTo>
                  <a:lnTo>
                    <a:pt x="42672" y="27533"/>
                  </a:lnTo>
                  <a:lnTo>
                    <a:pt x="42672" y="39725"/>
                  </a:lnTo>
                  <a:lnTo>
                    <a:pt x="41148" y="44297"/>
                  </a:lnTo>
                  <a:lnTo>
                    <a:pt x="38100" y="47345"/>
                  </a:lnTo>
                  <a:lnTo>
                    <a:pt x="33528" y="50393"/>
                  </a:lnTo>
                  <a:lnTo>
                    <a:pt x="28956" y="51917"/>
                  </a:lnTo>
                  <a:lnTo>
                    <a:pt x="10668" y="51917"/>
                  </a:lnTo>
                  <a:lnTo>
                    <a:pt x="10668" y="16764"/>
                  </a:lnTo>
                  <a:lnTo>
                    <a:pt x="28956" y="16764"/>
                  </a:lnTo>
                  <a:lnTo>
                    <a:pt x="35052" y="18288"/>
                  </a:lnTo>
                  <a:lnTo>
                    <a:pt x="41148" y="24384"/>
                  </a:lnTo>
                  <a:lnTo>
                    <a:pt x="42672" y="27533"/>
                  </a:lnTo>
                  <a:lnTo>
                    <a:pt x="42672" y="10668"/>
                  </a:lnTo>
                  <a:lnTo>
                    <a:pt x="39624" y="9144"/>
                  </a:lnTo>
                  <a:lnTo>
                    <a:pt x="35052" y="9144"/>
                  </a:lnTo>
                  <a:lnTo>
                    <a:pt x="32004" y="7620"/>
                  </a:lnTo>
                  <a:lnTo>
                    <a:pt x="0" y="7620"/>
                  </a:lnTo>
                  <a:lnTo>
                    <a:pt x="0" y="91630"/>
                  </a:lnTo>
                  <a:lnTo>
                    <a:pt x="10668" y="91630"/>
                  </a:lnTo>
                  <a:lnTo>
                    <a:pt x="10668" y="61061"/>
                  </a:lnTo>
                  <a:lnTo>
                    <a:pt x="32004" y="61061"/>
                  </a:lnTo>
                  <a:lnTo>
                    <a:pt x="41148" y="58013"/>
                  </a:lnTo>
                  <a:lnTo>
                    <a:pt x="47244" y="51917"/>
                  </a:lnTo>
                  <a:lnTo>
                    <a:pt x="50292" y="50393"/>
                  </a:lnTo>
                  <a:lnTo>
                    <a:pt x="51816" y="47345"/>
                  </a:lnTo>
                  <a:lnTo>
                    <a:pt x="53428" y="42773"/>
                  </a:lnTo>
                  <a:lnTo>
                    <a:pt x="54952" y="39725"/>
                  </a:lnTo>
                  <a:lnTo>
                    <a:pt x="54952" y="24384"/>
                  </a:lnTo>
                  <a:close/>
                </a:path>
                <a:path w="107314" h="92075">
                  <a:moveTo>
                    <a:pt x="106870" y="0"/>
                  </a:moveTo>
                  <a:lnTo>
                    <a:pt x="91630" y="0"/>
                  </a:lnTo>
                  <a:lnTo>
                    <a:pt x="93154" y="30581"/>
                  </a:lnTo>
                  <a:lnTo>
                    <a:pt x="105346" y="30581"/>
                  </a:lnTo>
                  <a:lnTo>
                    <a:pt x="106870" y="0"/>
                  </a:lnTo>
                  <a:close/>
                </a:path>
              </a:pathLst>
            </a:custGeom>
            <a:solidFill>
              <a:srgbClr val="BA2121"/>
            </a:solidFill>
          </p:spPr>
          <p:txBody>
            <a:bodyPr wrap="square" lIns="0" tIns="0" rIns="0" bIns="0" rtlCol="0"/>
            <a:lstStyle/>
            <a:p>
              <a:endParaRPr sz="1154"/>
            </a:p>
          </p:txBody>
        </p:sp>
      </p:grpSp>
      <p:sp>
        <p:nvSpPr>
          <p:cNvPr id="103" name="object 103"/>
          <p:cNvSpPr/>
          <p:nvPr/>
        </p:nvSpPr>
        <p:spPr>
          <a:xfrm>
            <a:off x="3177644" y="3201823"/>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pic>
        <p:nvPicPr>
          <p:cNvPr id="104" name="object 104"/>
          <p:cNvPicPr/>
          <p:nvPr/>
        </p:nvPicPr>
        <p:blipFill>
          <a:blip r:embed="rId32" cstate="print"/>
          <a:stretch>
            <a:fillRect/>
          </a:stretch>
        </p:blipFill>
        <p:spPr>
          <a:xfrm>
            <a:off x="3306842" y="3207724"/>
            <a:ext cx="48869" cy="53817"/>
          </a:xfrm>
          <a:prstGeom prst="rect">
            <a:avLst/>
          </a:prstGeom>
        </p:spPr>
      </p:pic>
      <p:pic>
        <p:nvPicPr>
          <p:cNvPr id="105" name="object 105"/>
          <p:cNvPicPr/>
          <p:nvPr/>
        </p:nvPicPr>
        <p:blipFill>
          <a:blip r:embed="rId33" cstate="print"/>
          <a:stretch>
            <a:fillRect/>
          </a:stretch>
        </p:blipFill>
        <p:spPr>
          <a:xfrm>
            <a:off x="3404642" y="3206746"/>
            <a:ext cx="275928" cy="55772"/>
          </a:xfrm>
          <a:prstGeom prst="rect">
            <a:avLst/>
          </a:prstGeom>
        </p:spPr>
      </p:pic>
      <p:grpSp>
        <p:nvGrpSpPr>
          <p:cNvPr id="106" name="object 106"/>
          <p:cNvGrpSpPr/>
          <p:nvPr/>
        </p:nvGrpSpPr>
        <p:grpSpPr>
          <a:xfrm>
            <a:off x="3739274" y="3202776"/>
            <a:ext cx="265524" cy="59865"/>
            <a:chOff x="3888104" y="4993957"/>
            <a:chExt cx="414020" cy="93345"/>
          </a:xfrm>
        </p:grpSpPr>
        <p:sp>
          <p:nvSpPr>
            <p:cNvPr id="107" name="object 107"/>
            <p:cNvSpPr/>
            <p:nvPr/>
          </p:nvSpPr>
          <p:spPr>
            <a:xfrm>
              <a:off x="3888104" y="4993957"/>
              <a:ext cx="43180" cy="93345"/>
            </a:xfrm>
            <a:custGeom>
              <a:avLst/>
              <a:gdLst/>
              <a:ahLst/>
              <a:cxnLst/>
              <a:rect l="l" t="t" r="r" b="b"/>
              <a:pathLst>
                <a:path w="43179" h="93345">
                  <a:moveTo>
                    <a:pt x="27432" y="93154"/>
                  </a:moveTo>
                  <a:lnTo>
                    <a:pt x="10668" y="93154"/>
                  </a:lnTo>
                  <a:lnTo>
                    <a:pt x="7620" y="91630"/>
                  </a:lnTo>
                  <a:lnTo>
                    <a:pt x="6096" y="90106"/>
                  </a:lnTo>
                  <a:lnTo>
                    <a:pt x="3048" y="88582"/>
                  </a:lnTo>
                  <a:lnTo>
                    <a:pt x="3048" y="87058"/>
                  </a:lnTo>
                  <a:lnTo>
                    <a:pt x="0" y="80962"/>
                  </a:lnTo>
                  <a:lnTo>
                    <a:pt x="0" y="73342"/>
                  </a:lnTo>
                  <a:lnTo>
                    <a:pt x="1524" y="68770"/>
                  </a:lnTo>
                  <a:lnTo>
                    <a:pt x="1524" y="64198"/>
                  </a:lnTo>
                  <a:lnTo>
                    <a:pt x="15240" y="0"/>
                  </a:lnTo>
                  <a:lnTo>
                    <a:pt x="25908" y="0"/>
                  </a:lnTo>
                  <a:lnTo>
                    <a:pt x="13716" y="64198"/>
                  </a:lnTo>
                  <a:lnTo>
                    <a:pt x="12192" y="68770"/>
                  </a:lnTo>
                  <a:lnTo>
                    <a:pt x="12192" y="79438"/>
                  </a:lnTo>
                  <a:lnTo>
                    <a:pt x="13716" y="80962"/>
                  </a:lnTo>
                  <a:lnTo>
                    <a:pt x="13716" y="82486"/>
                  </a:lnTo>
                  <a:lnTo>
                    <a:pt x="16764" y="82486"/>
                  </a:lnTo>
                  <a:lnTo>
                    <a:pt x="18288" y="84010"/>
                  </a:lnTo>
                  <a:lnTo>
                    <a:pt x="22860" y="84010"/>
                  </a:lnTo>
                  <a:lnTo>
                    <a:pt x="25908" y="82486"/>
                  </a:lnTo>
                  <a:lnTo>
                    <a:pt x="30480" y="82486"/>
                  </a:lnTo>
                  <a:lnTo>
                    <a:pt x="33528" y="80962"/>
                  </a:lnTo>
                  <a:lnTo>
                    <a:pt x="42767" y="77914"/>
                  </a:lnTo>
                  <a:lnTo>
                    <a:pt x="42767" y="87058"/>
                  </a:lnTo>
                  <a:lnTo>
                    <a:pt x="39719" y="90106"/>
                  </a:lnTo>
                  <a:lnTo>
                    <a:pt x="35052" y="90106"/>
                  </a:lnTo>
                  <a:lnTo>
                    <a:pt x="30480" y="91630"/>
                  </a:lnTo>
                  <a:lnTo>
                    <a:pt x="27432" y="93154"/>
                  </a:lnTo>
                  <a:close/>
                </a:path>
              </a:pathLst>
            </a:custGeom>
            <a:solidFill>
              <a:srgbClr val="007979"/>
            </a:solidFill>
          </p:spPr>
          <p:txBody>
            <a:bodyPr wrap="square" lIns="0" tIns="0" rIns="0" bIns="0" rtlCol="0"/>
            <a:lstStyle/>
            <a:p>
              <a:endParaRPr sz="1154"/>
            </a:p>
          </p:txBody>
        </p:sp>
        <p:pic>
          <p:nvPicPr>
            <p:cNvPr id="108" name="object 108"/>
            <p:cNvPicPr/>
            <p:nvPr/>
          </p:nvPicPr>
          <p:blipFill>
            <a:blip r:embed="rId34" cstate="print"/>
            <a:stretch>
              <a:fillRect/>
            </a:stretch>
          </p:blipFill>
          <p:spPr>
            <a:xfrm>
              <a:off x="3952208" y="4993957"/>
              <a:ext cx="207454" cy="93154"/>
            </a:xfrm>
            <a:prstGeom prst="rect">
              <a:avLst/>
            </a:prstGeom>
          </p:spPr>
        </p:pic>
        <p:sp>
          <p:nvSpPr>
            <p:cNvPr id="109" name="object 109"/>
            <p:cNvSpPr/>
            <p:nvPr/>
          </p:nvSpPr>
          <p:spPr>
            <a:xfrm>
              <a:off x="4180992" y="4993957"/>
              <a:ext cx="120650" cy="93345"/>
            </a:xfrm>
            <a:custGeom>
              <a:avLst/>
              <a:gdLst/>
              <a:ahLst/>
              <a:cxnLst/>
              <a:rect l="l" t="t" r="r" b="b"/>
              <a:pathLst>
                <a:path w="120650" h="93345">
                  <a:moveTo>
                    <a:pt x="44297" y="77914"/>
                  </a:moveTo>
                  <a:lnTo>
                    <a:pt x="38201" y="79438"/>
                  </a:lnTo>
                  <a:lnTo>
                    <a:pt x="35153" y="80962"/>
                  </a:lnTo>
                  <a:lnTo>
                    <a:pt x="30581" y="82486"/>
                  </a:lnTo>
                  <a:lnTo>
                    <a:pt x="26009" y="82486"/>
                  </a:lnTo>
                  <a:lnTo>
                    <a:pt x="22961" y="84010"/>
                  </a:lnTo>
                  <a:lnTo>
                    <a:pt x="18389" y="84010"/>
                  </a:lnTo>
                  <a:lnTo>
                    <a:pt x="16865" y="82486"/>
                  </a:lnTo>
                  <a:lnTo>
                    <a:pt x="13817" y="82486"/>
                  </a:lnTo>
                  <a:lnTo>
                    <a:pt x="13817" y="80962"/>
                  </a:lnTo>
                  <a:lnTo>
                    <a:pt x="12192" y="79438"/>
                  </a:lnTo>
                  <a:lnTo>
                    <a:pt x="12192" y="68770"/>
                  </a:lnTo>
                  <a:lnTo>
                    <a:pt x="13817" y="64198"/>
                  </a:lnTo>
                  <a:lnTo>
                    <a:pt x="26009" y="0"/>
                  </a:lnTo>
                  <a:lnTo>
                    <a:pt x="15341" y="0"/>
                  </a:lnTo>
                  <a:lnTo>
                    <a:pt x="1524" y="64198"/>
                  </a:lnTo>
                  <a:lnTo>
                    <a:pt x="1524" y="68770"/>
                  </a:lnTo>
                  <a:lnTo>
                    <a:pt x="0" y="73342"/>
                  </a:lnTo>
                  <a:lnTo>
                    <a:pt x="0" y="80962"/>
                  </a:lnTo>
                  <a:lnTo>
                    <a:pt x="3048" y="87058"/>
                  </a:lnTo>
                  <a:lnTo>
                    <a:pt x="3048" y="88582"/>
                  </a:lnTo>
                  <a:lnTo>
                    <a:pt x="6096" y="90106"/>
                  </a:lnTo>
                  <a:lnTo>
                    <a:pt x="7620" y="91630"/>
                  </a:lnTo>
                  <a:lnTo>
                    <a:pt x="10668" y="93154"/>
                  </a:lnTo>
                  <a:lnTo>
                    <a:pt x="27533" y="93154"/>
                  </a:lnTo>
                  <a:lnTo>
                    <a:pt x="30581" y="91630"/>
                  </a:lnTo>
                  <a:lnTo>
                    <a:pt x="35153" y="90106"/>
                  </a:lnTo>
                  <a:lnTo>
                    <a:pt x="39725" y="90106"/>
                  </a:lnTo>
                  <a:lnTo>
                    <a:pt x="44297" y="87058"/>
                  </a:lnTo>
                  <a:lnTo>
                    <a:pt x="44297" y="77914"/>
                  </a:lnTo>
                  <a:close/>
                </a:path>
                <a:path w="120650" h="93345">
                  <a:moveTo>
                    <a:pt x="120586" y="27533"/>
                  </a:moveTo>
                  <a:lnTo>
                    <a:pt x="116014" y="27533"/>
                  </a:lnTo>
                  <a:lnTo>
                    <a:pt x="114490" y="26009"/>
                  </a:lnTo>
                  <a:lnTo>
                    <a:pt x="93052" y="26009"/>
                  </a:lnTo>
                  <a:lnTo>
                    <a:pt x="90004" y="27533"/>
                  </a:lnTo>
                  <a:lnTo>
                    <a:pt x="85432" y="27533"/>
                  </a:lnTo>
                  <a:lnTo>
                    <a:pt x="82384" y="29057"/>
                  </a:lnTo>
                  <a:lnTo>
                    <a:pt x="80860" y="32105"/>
                  </a:lnTo>
                  <a:lnTo>
                    <a:pt x="77812" y="33629"/>
                  </a:lnTo>
                  <a:lnTo>
                    <a:pt x="76288" y="35153"/>
                  </a:lnTo>
                  <a:lnTo>
                    <a:pt x="73240" y="41249"/>
                  </a:lnTo>
                  <a:lnTo>
                    <a:pt x="73240" y="50393"/>
                  </a:lnTo>
                  <a:lnTo>
                    <a:pt x="74764" y="51917"/>
                  </a:lnTo>
                  <a:lnTo>
                    <a:pt x="74764" y="54965"/>
                  </a:lnTo>
                  <a:lnTo>
                    <a:pt x="76288" y="56578"/>
                  </a:lnTo>
                  <a:lnTo>
                    <a:pt x="79336" y="59626"/>
                  </a:lnTo>
                  <a:lnTo>
                    <a:pt x="80860" y="59626"/>
                  </a:lnTo>
                  <a:lnTo>
                    <a:pt x="83908" y="61150"/>
                  </a:lnTo>
                  <a:lnTo>
                    <a:pt x="85432" y="62674"/>
                  </a:lnTo>
                  <a:lnTo>
                    <a:pt x="88480" y="62674"/>
                  </a:lnTo>
                  <a:lnTo>
                    <a:pt x="91528" y="64198"/>
                  </a:lnTo>
                  <a:lnTo>
                    <a:pt x="93052" y="64198"/>
                  </a:lnTo>
                  <a:lnTo>
                    <a:pt x="96100" y="65722"/>
                  </a:lnTo>
                  <a:lnTo>
                    <a:pt x="97624" y="65722"/>
                  </a:lnTo>
                  <a:lnTo>
                    <a:pt x="99148" y="67246"/>
                  </a:lnTo>
                  <a:lnTo>
                    <a:pt x="100672" y="67246"/>
                  </a:lnTo>
                  <a:lnTo>
                    <a:pt x="102196" y="68770"/>
                  </a:lnTo>
                  <a:lnTo>
                    <a:pt x="103822" y="68770"/>
                  </a:lnTo>
                  <a:lnTo>
                    <a:pt x="103822" y="70294"/>
                  </a:lnTo>
                  <a:lnTo>
                    <a:pt x="105346" y="71818"/>
                  </a:lnTo>
                  <a:lnTo>
                    <a:pt x="105346" y="76390"/>
                  </a:lnTo>
                  <a:lnTo>
                    <a:pt x="103822" y="79438"/>
                  </a:lnTo>
                  <a:lnTo>
                    <a:pt x="100672" y="80962"/>
                  </a:lnTo>
                  <a:lnTo>
                    <a:pt x="97624" y="82486"/>
                  </a:lnTo>
                  <a:lnTo>
                    <a:pt x="93052" y="84010"/>
                  </a:lnTo>
                  <a:lnTo>
                    <a:pt x="79336" y="84010"/>
                  </a:lnTo>
                  <a:lnTo>
                    <a:pt x="76288" y="82486"/>
                  </a:lnTo>
                  <a:lnTo>
                    <a:pt x="71716" y="82486"/>
                  </a:lnTo>
                  <a:lnTo>
                    <a:pt x="68668" y="80962"/>
                  </a:lnTo>
                  <a:lnTo>
                    <a:pt x="64096" y="79438"/>
                  </a:lnTo>
                  <a:lnTo>
                    <a:pt x="64096" y="91630"/>
                  </a:lnTo>
                  <a:lnTo>
                    <a:pt x="67144" y="91630"/>
                  </a:lnTo>
                  <a:lnTo>
                    <a:pt x="70192" y="93154"/>
                  </a:lnTo>
                  <a:lnTo>
                    <a:pt x="94576" y="93154"/>
                  </a:lnTo>
                  <a:lnTo>
                    <a:pt x="99148" y="91630"/>
                  </a:lnTo>
                  <a:lnTo>
                    <a:pt x="102196" y="91630"/>
                  </a:lnTo>
                  <a:lnTo>
                    <a:pt x="105346" y="90106"/>
                  </a:lnTo>
                  <a:lnTo>
                    <a:pt x="108394" y="88582"/>
                  </a:lnTo>
                  <a:lnTo>
                    <a:pt x="112966" y="84010"/>
                  </a:lnTo>
                  <a:lnTo>
                    <a:pt x="114490" y="80962"/>
                  </a:lnTo>
                  <a:lnTo>
                    <a:pt x="116014" y="79438"/>
                  </a:lnTo>
                  <a:lnTo>
                    <a:pt x="116014" y="67246"/>
                  </a:lnTo>
                  <a:lnTo>
                    <a:pt x="114490" y="64198"/>
                  </a:lnTo>
                  <a:lnTo>
                    <a:pt x="114490" y="62674"/>
                  </a:lnTo>
                  <a:lnTo>
                    <a:pt x="112966" y="62674"/>
                  </a:lnTo>
                  <a:lnTo>
                    <a:pt x="109918" y="59626"/>
                  </a:lnTo>
                  <a:lnTo>
                    <a:pt x="106870" y="58102"/>
                  </a:lnTo>
                  <a:lnTo>
                    <a:pt x="105346" y="56578"/>
                  </a:lnTo>
                  <a:lnTo>
                    <a:pt x="102196" y="56578"/>
                  </a:lnTo>
                  <a:lnTo>
                    <a:pt x="99148" y="54965"/>
                  </a:lnTo>
                  <a:lnTo>
                    <a:pt x="96100" y="53441"/>
                  </a:lnTo>
                  <a:lnTo>
                    <a:pt x="94576" y="53441"/>
                  </a:lnTo>
                  <a:lnTo>
                    <a:pt x="91528" y="51917"/>
                  </a:lnTo>
                  <a:lnTo>
                    <a:pt x="90004" y="51917"/>
                  </a:lnTo>
                  <a:lnTo>
                    <a:pt x="86956" y="48869"/>
                  </a:lnTo>
                  <a:lnTo>
                    <a:pt x="85432" y="48869"/>
                  </a:lnTo>
                  <a:lnTo>
                    <a:pt x="85432" y="41249"/>
                  </a:lnTo>
                  <a:lnTo>
                    <a:pt x="86956" y="39725"/>
                  </a:lnTo>
                  <a:lnTo>
                    <a:pt x="86956" y="38201"/>
                  </a:lnTo>
                  <a:lnTo>
                    <a:pt x="88480" y="38201"/>
                  </a:lnTo>
                  <a:lnTo>
                    <a:pt x="90004" y="36677"/>
                  </a:lnTo>
                  <a:lnTo>
                    <a:pt x="91528" y="36677"/>
                  </a:lnTo>
                  <a:lnTo>
                    <a:pt x="94576" y="35153"/>
                  </a:lnTo>
                  <a:lnTo>
                    <a:pt x="109918" y="35153"/>
                  </a:lnTo>
                  <a:lnTo>
                    <a:pt x="112966" y="36677"/>
                  </a:lnTo>
                  <a:lnTo>
                    <a:pt x="117538" y="36677"/>
                  </a:lnTo>
                  <a:lnTo>
                    <a:pt x="120586" y="38201"/>
                  </a:lnTo>
                  <a:lnTo>
                    <a:pt x="120586" y="35153"/>
                  </a:lnTo>
                  <a:lnTo>
                    <a:pt x="120586" y="27533"/>
                  </a:lnTo>
                  <a:close/>
                </a:path>
              </a:pathLst>
            </a:custGeom>
            <a:solidFill>
              <a:srgbClr val="007979"/>
            </a:solidFill>
          </p:spPr>
          <p:txBody>
            <a:bodyPr wrap="square" lIns="0" tIns="0" rIns="0" bIns="0" rtlCol="0"/>
            <a:lstStyle/>
            <a:p>
              <a:endParaRPr sz="1154"/>
            </a:p>
          </p:txBody>
        </p:sp>
      </p:grpSp>
      <p:pic>
        <p:nvPicPr>
          <p:cNvPr id="110" name="object 110"/>
          <p:cNvPicPr/>
          <p:nvPr/>
        </p:nvPicPr>
        <p:blipFill>
          <a:blip r:embed="rId35" cstate="print"/>
          <a:stretch>
            <a:fillRect/>
          </a:stretch>
        </p:blipFill>
        <p:spPr>
          <a:xfrm>
            <a:off x="4251976" y="3202776"/>
            <a:ext cx="131092" cy="59742"/>
          </a:xfrm>
          <a:prstGeom prst="rect">
            <a:avLst/>
          </a:prstGeom>
        </p:spPr>
      </p:pic>
      <p:pic>
        <p:nvPicPr>
          <p:cNvPr id="111" name="object 111"/>
          <p:cNvPicPr/>
          <p:nvPr/>
        </p:nvPicPr>
        <p:blipFill>
          <a:blip r:embed="rId36" cstate="print"/>
          <a:stretch>
            <a:fillRect/>
          </a:stretch>
        </p:blipFill>
        <p:spPr>
          <a:xfrm>
            <a:off x="4432976" y="3202776"/>
            <a:ext cx="137933" cy="76419"/>
          </a:xfrm>
          <a:prstGeom prst="rect">
            <a:avLst/>
          </a:prstGeom>
        </p:spPr>
      </p:pic>
      <p:pic>
        <p:nvPicPr>
          <p:cNvPr id="112" name="object 112"/>
          <p:cNvPicPr/>
          <p:nvPr/>
        </p:nvPicPr>
        <p:blipFill>
          <a:blip r:embed="rId37" cstate="print"/>
          <a:stretch>
            <a:fillRect/>
          </a:stretch>
        </p:blipFill>
        <p:spPr>
          <a:xfrm>
            <a:off x="4627659" y="3202776"/>
            <a:ext cx="226998" cy="59742"/>
          </a:xfrm>
          <a:prstGeom prst="rect">
            <a:avLst/>
          </a:prstGeom>
        </p:spPr>
      </p:pic>
      <p:sp>
        <p:nvSpPr>
          <p:cNvPr id="113" name="object 113"/>
          <p:cNvSpPr/>
          <p:nvPr/>
        </p:nvSpPr>
        <p:spPr>
          <a:xfrm>
            <a:off x="1948763" y="3323300"/>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0"/>
                </a:lnTo>
                <a:lnTo>
                  <a:pt x="39719" y="0"/>
                </a:lnTo>
                <a:lnTo>
                  <a:pt x="45815" y="3048"/>
                </a:lnTo>
                <a:lnTo>
                  <a:pt x="48863" y="9144"/>
                </a:lnTo>
                <a:lnTo>
                  <a:pt x="27432" y="9144"/>
                </a:lnTo>
                <a:lnTo>
                  <a:pt x="25908" y="10668"/>
                </a:lnTo>
                <a:lnTo>
                  <a:pt x="24384" y="10668"/>
                </a:lnTo>
                <a:lnTo>
                  <a:pt x="22860" y="12192"/>
                </a:lnTo>
                <a:close/>
              </a:path>
              <a:path w="55244" h="93345">
                <a:moveTo>
                  <a:pt x="10668" y="93059"/>
                </a:moveTo>
                <a:lnTo>
                  <a:pt x="0" y="93059"/>
                </a:lnTo>
                <a:lnTo>
                  <a:pt x="0" y="1524"/>
                </a:lnTo>
                <a:lnTo>
                  <a:pt x="9144" y="1524"/>
                </a:lnTo>
                <a:lnTo>
                  <a:pt x="10668" y="12192"/>
                </a:lnTo>
                <a:lnTo>
                  <a:pt x="21336" y="12192"/>
                </a:lnTo>
                <a:lnTo>
                  <a:pt x="10668" y="22860"/>
                </a:lnTo>
                <a:lnTo>
                  <a:pt x="10668" y="54959"/>
                </a:lnTo>
                <a:lnTo>
                  <a:pt x="12192" y="56483"/>
                </a:lnTo>
                <a:lnTo>
                  <a:pt x="16764" y="56483"/>
                </a:lnTo>
                <a:lnTo>
                  <a:pt x="19812" y="58007"/>
                </a:lnTo>
                <a:lnTo>
                  <a:pt x="45815" y="58007"/>
                </a:lnTo>
                <a:lnTo>
                  <a:pt x="39719" y="64103"/>
                </a:lnTo>
                <a:lnTo>
                  <a:pt x="36671" y="65627"/>
                </a:lnTo>
                <a:lnTo>
                  <a:pt x="10668" y="65627"/>
                </a:lnTo>
                <a:lnTo>
                  <a:pt x="10668" y="93059"/>
                </a:lnTo>
                <a:close/>
              </a:path>
              <a:path w="55244" h="93345">
                <a:moveTo>
                  <a:pt x="45815" y="58007"/>
                </a:moveTo>
                <a:lnTo>
                  <a:pt x="30480" y="58007"/>
                </a:lnTo>
                <a:lnTo>
                  <a:pt x="35147" y="56483"/>
                </a:lnTo>
                <a:lnTo>
                  <a:pt x="38195" y="51911"/>
                </a:lnTo>
                <a:lnTo>
                  <a:pt x="41243" y="47244"/>
                </a:lnTo>
                <a:lnTo>
                  <a:pt x="44291" y="41148"/>
                </a:lnTo>
                <a:lnTo>
                  <a:pt x="44291" y="28956"/>
                </a:lnTo>
                <a:lnTo>
                  <a:pt x="42767" y="25908"/>
                </a:lnTo>
                <a:lnTo>
                  <a:pt x="42767" y="21336"/>
                </a:lnTo>
                <a:lnTo>
                  <a:pt x="41243" y="18288"/>
                </a:lnTo>
                <a:lnTo>
                  <a:pt x="41243" y="16764"/>
                </a:lnTo>
                <a:lnTo>
                  <a:pt x="39719" y="13716"/>
                </a:lnTo>
                <a:lnTo>
                  <a:pt x="36671" y="10668"/>
                </a:lnTo>
                <a:lnTo>
                  <a:pt x="35147" y="10668"/>
                </a:lnTo>
                <a:lnTo>
                  <a:pt x="32099" y="9144"/>
                </a:lnTo>
                <a:lnTo>
                  <a:pt x="48863" y="9144"/>
                </a:lnTo>
                <a:lnTo>
                  <a:pt x="51911" y="12192"/>
                </a:lnTo>
                <a:lnTo>
                  <a:pt x="53435" y="15240"/>
                </a:lnTo>
                <a:lnTo>
                  <a:pt x="53435" y="18288"/>
                </a:lnTo>
                <a:lnTo>
                  <a:pt x="54959" y="22860"/>
                </a:lnTo>
                <a:lnTo>
                  <a:pt x="54959" y="42672"/>
                </a:lnTo>
                <a:lnTo>
                  <a:pt x="53435" y="47244"/>
                </a:lnTo>
                <a:lnTo>
                  <a:pt x="51911" y="51911"/>
                </a:lnTo>
                <a:lnTo>
                  <a:pt x="45815" y="58007"/>
                </a:lnTo>
                <a:close/>
              </a:path>
              <a:path w="55244" h="93345">
                <a:moveTo>
                  <a:pt x="32099" y="67151"/>
                </a:moveTo>
                <a:lnTo>
                  <a:pt x="15240" y="67151"/>
                </a:lnTo>
                <a:lnTo>
                  <a:pt x="12192" y="65627"/>
                </a:lnTo>
                <a:lnTo>
                  <a:pt x="36671" y="65627"/>
                </a:lnTo>
                <a:lnTo>
                  <a:pt x="32099" y="67151"/>
                </a:lnTo>
                <a:close/>
              </a:path>
            </a:pathLst>
          </a:custGeom>
          <a:solidFill>
            <a:srgbClr val="000000"/>
          </a:solidFill>
        </p:spPr>
        <p:txBody>
          <a:bodyPr wrap="square" lIns="0" tIns="0" rIns="0" bIns="0" rtlCol="0"/>
          <a:lstStyle/>
          <a:p>
            <a:endParaRPr sz="1154"/>
          </a:p>
        </p:txBody>
      </p:sp>
      <p:grpSp>
        <p:nvGrpSpPr>
          <p:cNvPr id="114" name="object 114"/>
          <p:cNvGrpSpPr/>
          <p:nvPr/>
        </p:nvGrpSpPr>
        <p:grpSpPr>
          <a:xfrm>
            <a:off x="2889987" y="3306623"/>
            <a:ext cx="221134" cy="59865"/>
            <a:chOff x="2563844" y="5155882"/>
            <a:chExt cx="344805" cy="93345"/>
          </a:xfrm>
        </p:grpSpPr>
        <p:pic>
          <p:nvPicPr>
            <p:cNvPr id="115" name="object 115"/>
            <p:cNvPicPr/>
            <p:nvPr/>
          </p:nvPicPr>
          <p:blipFill>
            <a:blip r:embed="rId38" cstate="print"/>
            <a:stretch>
              <a:fillRect/>
            </a:stretch>
          </p:blipFill>
          <p:spPr>
            <a:xfrm>
              <a:off x="2563844" y="5156136"/>
              <a:ext cx="125158" cy="92805"/>
            </a:xfrm>
            <a:prstGeom prst="rect">
              <a:avLst/>
            </a:prstGeom>
          </p:spPr>
        </p:pic>
        <p:pic>
          <p:nvPicPr>
            <p:cNvPr id="116" name="object 116"/>
            <p:cNvPicPr/>
            <p:nvPr/>
          </p:nvPicPr>
          <p:blipFill>
            <a:blip r:embed="rId39" cstate="print"/>
            <a:stretch>
              <a:fillRect/>
            </a:stretch>
          </p:blipFill>
          <p:spPr>
            <a:xfrm>
              <a:off x="2710338" y="5155882"/>
              <a:ext cx="198310" cy="93059"/>
            </a:xfrm>
            <a:prstGeom prst="rect">
              <a:avLst/>
            </a:prstGeom>
          </p:spPr>
        </p:pic>
      </p:grpSp>
      <p:pic>
        <p:nvPicPr>
          <p:cNvPr id="117" name="object 117"/>
          <p:cNvPicPr/>
          <p:nvPr/>
        </p:nvPicPr>
        <p:blipFill>
          <a:blip r:embed="rId40" cstate="print"/>
          <a:stretch>
            <a:fillRect/>
          </a:stretch>
        </p:blipFill>
        <p:spPr>
          <a:xfrm>
            <a:off x="3971160" y="3202775"/>
            <a:ext cx="270125" cy="164506"/>
          </a:xfrm>
          <a:prstGeom prst="rect">
            <a:avLst/>
          </a:prstGeom>
        </p:spPr>
      </p:pic>
      <p:grpSp>
        <p:nvGrpSpPr>
          <p:cNvPr id="118" name="object 118"/>
          <p:cNvGrpSpPr/>
          <p:nvPr/>
        </p:nvGrpSpPr>
        <p:grpSpPr>
          <a:xfrm>
            <a:off x="3125842" y="3306623"/>
            <a:ext cx="269188" cy="59865"/>
            <a:chOff x="2931604" y="5155882"/>
            <a:chExt cx="419734" cy="93345"/>
          </a:xfrm>
        </p:grpSpPr>
        <p:sp>
          <p:nvSpPr>
            <p:cNvPr id="119" name="object 119"/>
            <p:cNvSpPr/>
            <p:nvPr/>
          </p:nvSpPr>
          <p:spPr>
            <a:xfrm>
              <a:off x="2931604" y="5181790"/>
              <a:ext cx="50800" cy="67310"/>
            </a:xfrm>
            <a:custGeom>
              <a:avLst/>
              <a:gdLst/>
              <a:ahLst/>
              <a:cxnLst/>
              <a:rect l="l" t="t" r="r" b="b"/>
              <a:pathLst>
                <a:path w="50800" h="67310">
                  <a:moveTo>
                    <a:pt x="47244" y="58007"/>
                  </a:moveTo>
                  <a:lnTo>
                    <a:pt x="32004" y="58007"/>
                  </a:lnTo>
                  <a:lnTo>
                    <a:pt x="33528" y="56483"/>
                  </a:lnTo>
                  <a:lnTo>
                    <a:pt x="36576" y="54959"/>
                  </a:lnTo>
                  <a:lnTo>
                    <a:pt x="38100" y="51911"/>
                  </a:lnTo>
                  <a:lnTo>
                    <a:pt x="38100" y="47339"/>
                  </a:lnTo>
                  <a:lnTo>
                    <a:pt x="36576" y="45815"/>
                  </a:lnTo>
                  <a:lnTo>
                    <a:pt x="36576" y="44291"/>
                  </a:lnTo>
                  <a:lnTo>
                    <a:pt x="35052" y="44291"/>
                  </a:lnTo>
                  <a:lnTo>
                    <a:pt x="32004" y="41243"/>
                  </a:lnTo>
                  <a:lnTo>
                    <a:pt x="30480" y="41243"/>
                  </a:lnTo>
                  <a:lnTo>
                    <a:pt x="27432" y="39719"/>
                  </a:lnTo>
                  <a:lnTo>
                    <a:pt x="24384" y="39719"/>
                  </a:lnTo>
                  <a:lnTo>
                    <a:pt x="18288" y="36671"/>
                  </a:lnTo>
                  <a:lnTo>
                    <a:pt x="15240" y="36671"/>
                  </a:lnTo>
                  <a:lnTo>
                    <a:pt x="12192" y="35147"/>
                  </a:lnTo>
                  <a:lnTo>
                    <a:pt x="10668" y="33623"/>
                  </a:lnTo>
                  <a:lnTo>
                    <a:pt x="7620" y="32099"/>
                  </a:lnTo>
                  <a:lnTo>
                    <a:pt x="3048" y="27527"/>
                  </a:lnTo>
                  <a:lnTo>
                    <a:pt x="1524" y="25908"/>
                  </a:lnTo>
                  <a:lnTo>
                    <a:pt x="0" y="22860"/>
                  </a:lnTo>
                  <a:lnTo>
                    <a:pt x="0" y="15240"/>
                  </a:lnTo>
                  <a:lnTo>
                    <a:pt x="1524" y="12192"/>
                  </a:lnTo>
                  <a:lnTo>
                    <a:pt x="1524" y="10668"/>
                  </a:lnTo>
                  <a:lnTo>
                    <a:pt x="3048" y="7620"/>
                  </a:lnTo>
                  <a:lnTo>
                    <a:pt x="6096" y="6096"/>
                  </a:lnTo>
                  <a:lnTo>
                    <a:pt x="7620" y="4572"/>
                  </a:lnTo>
                  <a:lnTo>
                    <a:pt x="16764" y="0"/>
                  </a:lnTo>
                  <a:lnTo>
                    <a:pt x="38100" y="0"/>
                  </a:lnTo>
                  <a:lnTo>
                    <a:pt x="41148" y="1524"/>
                  </a:lnTo>
                  <a:lnTo>
                    <a:pt x="45720" y="1524"/>
                  </a:lnTo>
                  <a:lnTo>
                    <a:pt x="45720" y="9144"/>
                  </a:lnTo>
                  <a:lnTo>
                    <a:pt x="21336" y="9144"/>
                  </a:lnTo>
                  <a:lnTo>
                    <a:pt x="19812" y="10668"/>
                  </a:lnTo>
                  <a:lnTo>
                    <a:pt x="16764" y="10668"/>
                  </a:lnTo>
                  <a:lnTo>
                    <a:pt x="15240" y="12192"/>
                  </a:lnTo>
                  <a:lnTo>
                    <a:pt x="13716" y="12192"/>
                  </a:lnTo>
                  <a:lnTo>
                    <a:pt x="13716" y="13716"/>
                  </a:lnTo>
                  <a:lnTo>
                    <a:pt x="12192" y="13716"/>
                  </a:lnTo>
                  <a:lnTo>
                    <a:pt x="12192" y="21336"/>
                  </a:lnTo>
                  <a:lnTo>
                    <a:pt x="15240" y="24384"/>
                  </a:lnTo>
                  <a:lnTo>
                    <a:pt x="16764" y="24384"/>
                  </a:lnTo>
                  <a:lnTo>
                    <a:pt x="18288" y="25908"/>
                  </a:lnTo>
                  <a:lnTo>
                    <a:pt x="19812" y="25908"/>
                  </a:lnTo>
                  <a:lnTo>
                    <a:pt x="22860" y="27527"/>
                  </a:lnTo>
                  <a:lnTo>
                    <a:pt x="25908" y="27527"/>
                  </a:lnTo>
                  <a:lnTo>
                    <a:pt x="32004" y="30575"/>
                  </a:lnTo>
                  <a:lnTo>
                    <a:pt x="36576" y="32099"/>
                  </a:lnTo>
                  <a:lnTo>
                    <a:pt x="38100" y="32099"/>
                  </a:lnTo>
                  <a:lnTo>
                    <a:pt x="41148" y="33623"/>
                  </a:lnTo>
                  <a:lnTo>
                    <a:pt x="44196" y="36671"/>
                  </a:lnTo>
                  <a:lnTo>
                    <a:pt x="47244" y="38195"/>
                  </a:lnTo>
                  <a:lnTo>
                    <a:pt x="47244" y="39719"/>
                  </a:lnTo>
                  <a:lnTo>
                    <a:pt x="48768" y="42767"/>
                  </a:lnTo>
                  <a:lnTo>
                    <a:pt x="48768" y="44291"/>
                  </a:lnTo>
                  <a:lnTo>
                    <a:pt x="50292" y="45815"/>
                  </a:lnTo>
                  <a:lnTo>
                    <a:pt x="50292" y="50387"/>
                  </a:lnTo>
                  <a:lnTo>
                    <a:pt x="48768" y="53435"/>
                  </a:lnTo>
                  <a:lnTo>
                    <a:pt x="48768" y="54959"/>
                  </a:lnTo>
                  <a:lnTo>
                    <a:pt x="47244" y="56483"/>
                  </a:lnTo>
                  <a:lnTo>
                    <a:pt x="47244" y="58007"/>
                  </a:lnTo>
                  <a:close/>
                </a:path>
                <a:path w="50800" h="67310">
                  <a:moveTo>
                    <a:pt x="45720" y="12192"/>
                  </a:moveTo>
                  <a:lnTo>
                    <a:pt x="41148" y="10668"/>
                  </a:lnTo>
                  <a:lnTo>
                    <a:pt x="38100" y="10668"/>
                  </a:lnTo>
                  <a:lnTo>
                    <a:pt x="35052" y="9144"/>
                  </a:lnTo>
                  <a:lnTo>
                    <a:pt x="45720" y="9144"/>
                  </a:lnTo>
                  <a:lnTo>
                    <a:pt x="45720" y="12192"/>
                  </a:lnTo>
                  <a:close/>
                </a:path>
                <a:path w="50800" h="67310">
                  <a:moveTo>
                    <a:pt x="36576" y="65627"/>
                  </a:moveTo>
                  <a:lnTo>
                    <a:pt x="0" y="65627"/>
                  </a:lnTo>
                  <a:lnTo>
                    <a:pt x="0" y="54959"/>
                  </a:lnTo>
                  <a:lnTo>
                    <a:pt x="3048" y="56483"/>
                  </a:lnTo>
                  <a:lnTo>
                    <a:pt x="10668" y="56483"/>
                  </a:lnTo>
                  <a:lnTo>
                    <a:pt x="13716" y="58007"/>
                  </a:lnTo>
                  <a:lnTo>
                    <a:pt x="47244" y="58007"/>
                  </a:lnTo>
                  <a:lnTo>
                    <a:pt x="42672" y="62579"/>
                  </a:lnTo>
                  <a:lnTo>
                    <a:pt x="41148" y="62579"/>
                  </a:lnTo>
                  <a:lnTo>
                    <a:pt x="38100" y="64103"/>
                  </a:lnTo>
                  <a:lnTo>
                    <a:pt x="36576" y="65627"/>
                  </a:lnTo>
                  <a:close/>
                </a:path>
                <a:path w="50800" h="67310">
                  <a:moveTo>
                    <a:pt x="30480" y="67151"/>
                  </a:moveTo>
                  <a:lnTo>
                    <a:pt x="6096" y="67151"/>
                  </a:lnTo>
                  <a:lnTo>
                    <a:pt x="3048" y="65627"/>
                  </a:lnTo>
                  <a:lnTo>
                    <a:pt x="33528" y="65627"/>
                  </a:lnTo>
                  <a:lnTo>
                    <a:pt x="30480" y="67151"/>
                  </a:lnTo>
                  <a:close/>
                </a:path>
              </a:pathLst>
            </a:custGeom>
            <a:solidFill>
              <a:srgbClr val="000000"/>
            </a:solidFill>
          </p:spPr>
          <p:txBody>
            <a:bodyPr wrap="square" lIns="0" tIns="0" rIns="0" bIns="0" rtlCol="0"/>
            <a:lstStyle/>
            <a:p>
              <a:endParaRPr sz="1154"/>
            </a:p>
          </p:txBody>
        </p:sp>
        <p:sp>
          <p:nvSpPr>
            <p:cNvPr id="120" name="object 120"/>
            <p:cNvSpPr/>
            <p:nvPr/>
          </p:nvSpPr>
          <p:spPr>
            <a:xfrm>
              <a:off x="3001708" y="5193982"/>
              <a:ext cx="56515" cy="38100"/>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pic>
          <p:nvPicPr>
            <p:cNvPr id="121" name="object 121"/>
            <p:cNvPicPr/>
            <p:nvPr/>
          </p:nvPicPr>
          <p:blipFill>
            <a:blip r:embed="rId41" cstate="print"/>
            <a:stretch>
              <a:fillRect/>
            </a:stretch>
          </p:blipFill>
          <p:spPr>
            <a:xfrm>
              <a:off x="3078003" y="5156136"/>
              <a:ext cx="123539" cy="92805"/>
            </a:xfrm>
            <a:prstGeom prst="rect">
              <a:avLst/>
            </a:prstGeom>
          </p:spPr>
        </p:pic>
        <p:pic>
          <p:nvPicPr>
            <p:cNvPr id="122" name="object 122"/>
            <p:cNvPicPr/>
            <p:nvPr/>
          </p:nvPicPr>
          <p:blipFill>
            <a:blip r:embed="rId42" cstate="print"/>
            <a:stretch>
              <a:fillRect/>
            </a:stretch>
          </p:blipFill>
          <p:spPr>
            <a:xfrm>
              <a:off x="3222974" y="5155882"/>
              <a:ext cx="128111" cy="93059"/>
            </a:xfrm>
            <a:prstGeom prst="rect">
              <a:avLst/>
            </a:prstGeom>
          </p:spPr>
        </p:pic>
      </p:grpSp>
      <p:grpSp>
        <p:nvGrpSpPr>
          <p:cNvPr id="123" name="object 123"/>
          <p:cNvGrpSpPr/>
          <p:nvPr/>
        </p:nvGrpSpPr>
        <p:grpSpPr>
          <a:xfrm>
            <a:off x="4300906" y="3310532"/>
            <a:ext cx="164527" cy="72490"/>
            <a:chOff x="4763833" y="5161978"/>
            <a:chExt cx="256540" cy="113030"/>
          </a:xfrm>
        </p:grpSpPr>
        <p:pic>
          <p:nvPicPr>
            <p:cNvPr id="124" name="object 124"/>
            <p:cNvPicPr/>
            <p:nvPr/>
          </p:nvPicPr>
          <p:blipFill>
            <a:blip r:embed="rId43" cstate="print"/>
            <a:stretch>
              <a:fillRect/>
            </a:stretch>
          </p:blipFill>
          <p:spPr>
            <a:xfrm>
              <a:off x="4763833" y="5161978"/>
              <a:ext cx="199834" cy="112966"/>
            </a:xfrm>
            <a:prstGeom prst="rect">
              <a:avLst/>
            </a:prstGeom>
          </p:spPr>
        </p:pic>
        <p:sp>
          <p:nvSpPr>
            <p:cNvPr id="125" name="object 125"/>
            <p:cNvSpPr/>
            <p:nvPr/>
          </p:nvSpPr>
          <p:spPr>
            <a:xfrm>
              <a:off x="5000244" y="5181790"/>
              <a:ext cx="20320" cy="67310"/>
            </a:xfrm>
            <a:custGeom>
              <a:avLst/>
              <a:gdLst/>
              <a:ahLst/>
              <a:cxnLst/>
              <a:rect l="l" t="t" r="r" b="b"/>
              <a:pathLst>
                <a:path w="20320" h="67310">
                  <a:moveTo>
                    <a:pt x="19907" y="15240"/>
                  </a:moveTo>
                  <a:lnTo>
                    <a:pt x="1524" y="15240"/>
                  </a:lnTo>
                  <a:lnTo>
                    <a:pt x="1524" y="13716"/>
                  </a:lnTo>
                  <a:lnTo>
                    <a:pt x="0" y="12192"/>
                  </a:lnTo>
                  <a:lnTo>
                    <a:pt x="0" y="7620"/>
                  </a:lnTo>
                  <a:lnTo>
                    <a:pt x="1524" y="6096"/>
                  </a:lnTo>
                  <a:lnTo>
                    <a:pt x="1524" y="4572"/>
                  </a:lnTo>
                  <a:lnTo>
                    <a:pt x="4572" y="1524"/>
                  </a:lnTo>
                  <a:lnTo>
                    <a:pt x="6191" y="0"/>
                  </a:lnTo>
                  <a:lnTo>
                    <a:pt x="13811" y="0"/>
                  </a:lnTo>
                  <a:lnTo>
                    <a:pt x="15335" y="1524"/>
                  </a:lnTo>
                  <a:lnTo>
                    <a:pt x="16859" y="1524"/>
                  </a:lnTo>
                  <a:lnTo>
                    <a:pt x="16859" y="3048"/>
                  </a:lnTo>
                  <a:lnTo>
                    <a:pt x="18383" y="3048"/>
                  </a:lnTo>
                  <a:lnTo>
                    <a:pt x="18383" y="4572"/>
                  </a:lnTo>
                  <a:lnTo>
                    <a:pt x="19907" y="6096"/>
                  </a:lnTo>
                  <a:lnTo>
                    <a:pt x="19907" y="15240"/>
                  </a:lnTo>
                  <a:close/>
                </a:path>
                <a:path w="20320" h="67310">
                  <a:moveTo>
                    <a:pt x="16859" y="18288"/>
                  </a:moveTo>
                  <a:lnTo>
                    <a:pt x="4572" y="18288"/>
                  </a:lnTo>
                  <a:lnTo>
                    <a:pt x="3048" y="16764"/>
                  </a:lnTo>
                  <a:lnTo>
                    <a:pt x="3048" y="15240"/>
                  </a:lnTo>
                  <a:lnTo>
                    <a:pt x="18383" y="15240"/>
                  </a:lnTo>
                  <a:lnTo>
                    <a:pt x="16859" y="16764"/>
                  </a:lnTo>
                  <a:lnTo>
                    <a:pt x="16859" y="18288"/>
                  </a:lnTo>
                  <a:close/>
                </a:path>
                <a:path w="20320" h="67310">
                  <a:moveTo>
                    <a:pt x="13811" y="19812"/>
                  </a:moveTo>
                  <a:lnTo>
                    <a:pt x="7715" y="19812"/>
                  </a:lnTo>
                  <a:lnTo>
                    <a:pt x="6191" y="18288"/>
                  </a:lnTo>
                  <a:lnTo>
                    <a:pt x="13811" y="18288"/>
                  </a:lnTo>
                  <a:lnTo>
                    <a:pt x="13811" y="19812"/>
                  </a:lnTo>
                  <a:close/>
                </a:path>
                <a:path w="20320" h="67310">
                  <a:moveTo>
                    <a:pt x="13811" y="48863"/>
                  </a:moveTo>
                  <a:lnTo>
                    <a:pt x="6191" y="48863"/>
                  </a:lnTo>
                  <a:lnTo>
                    <a:pt x="7715" y="47339"/>
                  </a:lnTo>
                  <a:lnTo>
                    <a:pt x="13811" y="47339"/>
                  </a:lnTo>
                  <a:lnTo>
                    <a:pt x="13811" y="48863"/>
                  </a:lnTo>
                  <a:close/>
                </a:path>
                <a:path w="20320" h="67310">
                  <a:moveTo>
                    <a:pt x="13811" y="67151"/>
                  </a:moveTo>
                  <a:lnTo>
                    <a:pt x="6191" y="67151"/>
                  </a:lnTo>
                  <a:lnTo>
                    <a:pt x="4572" y="65627"/>
                  </a:lnTo>
                  <a:lnTo>
                    <a:pt x="1524" y="62579"/>
                  </a:lnTo>
                  <a:lnTo>
                    <a:pt x="1524" y="61055"/>
                  </a:lnTo>
                  <a:lnTo>
                    <a:pt x="0" y="61055"/>
                  </a:lnTo>
                  <a:lnTo>
                    <a:pt x="0" y="54959"/>
                  </a:lnTo>
                  <a:lnTo>
                    <a:pt x="1524" y="53435"/>
                  </a:lnTo>
                  <a:lnTo>
                    <a:pt x="1524" y="51911"/>
                  </a:lnTo>
                  <a:lnTo>
                    <a:pt x="3048" y="51911"/>
                  </a:lnTo>
                  <a:lnTo>
                    <a:pt x="3048" y="50387"/>
                  </a:lnTo>
                  <a:lnTo>
                    <a:pt x="4572" y="50387"/>
                  </a:lnTo>
                  <a:lnTo>
                    <a:pt x="4572" y="48863"/>
                  </a:lnTo>
                  <a:lnTo>
                    <a:pt x="15335" y="48863"/>
                  </a:lnTo>
                  <a:lnTo>
                    <a:pt x="19907" y="53435"/>
                  </a:lnTo>
                  <a:lnTo>
                    <a:pt x="19907" y="62579"/>
                  </a:lnTo>
                  <a:lnTo>
                    <a:pt x="18383" y="64103"/>
                  </a:lnTo>
                  <a:lnTo>
                    <a:pt x="16859" y="64103"/>
                  </a:lnTo>
                  <a:lnTo>
                    <a:pt x="16859" y="65627"/>
                  </a:lnTo>
                  <a:lnTo>
                    <a:pt x="15335" y="65627"/>
                  </a:lnTo>
                  <a:lnTo>
                    <a:pt x="13811" y="67151"/>
                  </a:lnTo>
                  <a:close/>
                </a:path>
              </a:pathLst>
            </a:custGeom>
            <a:solidFill>
              <a:srgbClr val="000000"/>
            </a:solidFill>
          </p:spPr>
          <p:txBody>
            <a:bodyPr wrap="square" lIns="0" tIns="0" rIns="0" bIns="0" rtlCol="0"/>
            <a:lstStyle/>
            <a:p>
              <a:endParaRPr sz="1154"/>
            </a:p>
          </p:txBody>
        </p:sp>
      </p:grpSp>
      <p:grpSp>
        <p:nvGrpSpPr>
          <p:cNvPr id="126" name="object 126"/>
          <p:cNvGrpSpPr/>
          <p:nvPr/>
        </p:nvGrpSpPr>
        <p:grpSpPr>
          <a:xfrm>
            <a:off x="4532791" y="3305585"/>
            <a:ext cx="309506" cy="77784"/>
            <a:chOff x="5125402" y="5154263"/>
            <a:chExt cx="482600" cy="121285"/>
          </a:xfrm>
        </p:grpSpPr>
        <p:pic>
          <p:nvPicPr>
            <p:cNvPr id="127" name="object 127"/>
            <p:cNvPicPr/>
            <p:nvPr/>
          </p:nvPicPr>
          <p:blipFill>
            <a:blip r:embed="rId44" cstate="print"/>
            <a:stretch>
              <a:fillRect/>
            </a:stretch>
          </p:blipFill>
          <p:spPr>
            <a:xfrm>
              <a:off x="5125402" y="5155882"/>
              <a:ext cx="64103" cy="93059"/>
            </a:xfrm>
            <a:prstGeom prst="rect">
              <a:avLst/>
            </a:prstGeom>
          </p:spPr>
        </p:pic>
        <p:sp>
          <p:nvSpPr>
            <p:cNvPr id="128" name="object 128"/>
            <p:cNvSpPr/>
            <p:nvPr/>
          </p:nvSpPr>
          <p:spPr>
            <a:xfrm>
              <a:off x="5223033" y="5155882"/>
              <a:ext cx="15240" cy="30480"/>
            </a:xfrm>
            <a:custGeom>
              <a:avLst/>
              <a:gdLst/>
              <a:ahLst/>
              <a:cxnLst/>
              <a:rect l="l" t="t" r="r" b="b"/>
              <a:pathLst>
                <a:path w="15239"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129" name="object 129"/>
            <p:cNvSpPr/>
            <p:nvPr/>
          </p:nvSpPr>
          <p:spPr>
            <a:xfrm>
              <a:off x="5277992" y="5154263"/>
              <a:ext cx="48895" cy="121285"/>
            </a:xfrm>
            <a:custGeom>
              <a:avLst/>
              <a:gdLst/>
              <a:ahLst/>
              <a:cxnLst/>
              <a:rect l="l" t="t" r="r" b="b"/>
              <a:pathLst>
                <a:path w="48895" h="121285">
                  <a:moveTo>
                    <a:pt x="48767" y="120681"/>
                  </a:moveTo>
                  <a:lnTo>
                    <a:pt x="35051" y="120681"/>
                  </a:lnTo>
                  <a:lnTo>
                    <a:pt x="28955" y="119157"/>
                  </a:lnTo>
                  <a:lnTo>
                    <a:pt x="24383" y="114585"/>
                  </a:lnTo>
                  <a:lnTo>
                    <a:pt x="19811" y="111537"/>
                  </a:lnTo>
                  <a:lnTo>
                    <a:pt x="18287" y="105346"/>
                  </a:lnTo>
                  <a:lnTo>
                    <a:pt x="18287" y="68770"/>
                  </a:lnTo>
                  <a:lnTo>
                    <a:pt x="16763" y="67246"/>
                  </a:lnTo>
                  <a:lnTo>
                    <a:pt x="16763" y="65722"/>
                  </a:lnTo>
                  <a:lnTo>
                    <a:pt x="15239" y="64198"/>
                  </a:lnTo>
                  <a:lnTo>
                    <a:pt x="13715" y="64198"/>
                  </a:lnTo>
                  <a:lnTo>
                    <a:pt x="12191" y="62674"/>
                  </a:lnTo>
                  <a:lnTo>
                    <a:pt x="10667" y="62674"/>
                  </a:lnTo>
                  <a:lnTo>
                    <a:pt x="9143" y="61150"/>
                  </a:lnTo>
                  <a:lnTo>
                    <a:pt x="0" y="61150"/>
                  </a:lnTo>
                  <a:lnTo>
                    <a:pt x="0" y="51911"/>
                  </a:lnTo>
                  <a:lnTo>
                    <a:pt x="9143" y="51911"/>
                  </a:lnTo>
                  <a:lnTo>
                    <a:pt x="10667" y="50387"/>
                  </a:lnTo>
                  <a:lnTo>
                    <a:pt x="13715" y="50387"/>
                  </a:lnTo>
                  <a:lnTo>
                    <a:pt x="16763" y="47339"/>
                  </a:lnTo>
                  <a:lnTo>
                    <a:pt x="16763" y="45815"/>
                  </a:lnTo>
                  <a:lnTo>
                    <a:pt x="18287" y="44291"/>
                  </a:lnTo>
                  <a:lnTo>
                    <a:pt x="18287" y="16859"/>
                  </a:lnTo>
                  <a:lnTo>
                    <a:pt x="21335" y="10763"/>
                  </a:lnTo>
                  <a:lnTo>
                    <a:pt x="21335" y="7715"/>
                  </a:lnTo>
                  <a:lnTo>
                    <a:pt x="24383" y="6191"/>
                  </a:lnTo>
                  <a:lnTo>
                    <a:pt x="25907" y="4667"/>
                  </a:lnTo>
                  <a:lnTo>
                    <a:pt x="35051" y="0"/>
                  </a:lnTo>
                  <a:lnTo>
                    <a:pt x="48767" y="0"/>
                  </a:lnTo>
                  <a:lnTo>
                    <a:pt x="48767" y="9239"/>
                  </a:lnTo>
                  <a:lnTo>
                    <a:pt x="33527" y="9239"/>
                  </a:lnTo>
                  <a:lnTo>
                    <a:pt x="28955" y="13811"/>
                  </a:lnTo>
                  <a:lnTo>
                    <a:pt x="28955" y="48863"/>
                  </a:lnTo>
                  <a:lnTo>
                    <a:pt x="24383" y="55054"/>
                  </a:lnTo>
                  <a:lnTo>
                    <a:pt x="15239" y="56578"/>
                  </a:lnTo>
                  <a:lnTo>
                    <a:pt x="24383" y="58102"/>
                  </a:lnTo>
                  <a:lnTo>
                    <a:pt x="28955" y="62674"/>
                  </a:lnTo>
                  <a:lnTo>
                    <a:pt x="28955" y="106870"/>
                  </a:lnTo>
                  <a:lnTo>
                    <a:pt x="33527" y="111537"/>
                  </a:lnTo>
                  <a:lnTo>
                    <a:pt x="48767" y="111537"/>
                  </a:lnTo>
                  <a:lnTo>
                    <a:pt x="48767" y="120681"/>
                  </a:lnTo>
                  <a:close/>
                </a:path>
              </a:pathLst>
            </a:custGeom>
            <a:solidFill>
              <a:srgbClr val="000000"/>
            </a:solidFill>
          </p:spPr>
          <p:txBody>
            <a:bodyPr wrap="square" lIns="0" tIns="0" rIns="0" bIns="0" rtlCol="0"/>
            <a:lstStyle/>
            <a:p>
              <a:endParaRPr sz="1154"/>
            </a:p>
          </p:txBody>
        </p:sp>
        <p:pic>
          <p:nvPicPr>
            <p:cNvPr id="130" name="object 130"/>
            <p:cNvPicPr/>
            <p:nvPr/>
          </p:nvPicPr>
          <p:blipFill>
            <a:blip r:embed="rId45" cstate="print"/>
            <a:stretch>
              <a:fillRect/>
            </a:stretch>
          </p:blipFill>
          <p:spPr>
            <a:xfrm>
              <a:off x="5351144" y="5161978"/>
              <a:ext cx="199929" cy="112966"/>
            </a:xfrm>
            <a:prstGeom prst="rect">
              <a:avLst/>
            </a:prstGeom>
          </p:spPr>
        </p:pic>
        <p:sp>
          <p:nvSpPr>
            <p:cNvPr id="131" name="object 131"/>
            <p:cNvSpPr/>
            <p:nvPr/>
          </p:nvSpPr>
          <p:spPr>
            <a:xfrm>
              <a:off x="5587650" y="5181790"/>
              <a:ext cx="20320" cy="67310"/>
            </a:xfrm>
            <a:custGeom>
              <a:avLst/>
              <a:gdLst/>
              <a:ahLst/>
              <a:cxnLst/>
              <a:rect l="l" t="t" r="r" b="b"/>
              <a:pathLst>
                <a:path w="20320" h="67310">
                  <a:moveTo>
                    <a:pt x="16764" y="3048"/>
                  </a:moveTo>
                  <a:lnTo>
                    <a:pt x="3048" y="3048"/>
                  </a:lnTo>
                  <a:lnTo>
                    <a:pt x="6096" y="0"/>
                  </a:lnTo>
                  <a:lnTo>
                    <a:pt x="13716" y="0"/>
                  </a:lnTo>
                  <a:lnTo>
                    <a:pt x="15240" y="1524"/>
                  </a:lnTo>
                  <a:lnTo>
                    <a:pt x="16764" y="1524"/>
                  </a:lnTo>
                  <a:lnTo>
                    <a:pt x="16764" y="3048"/>
                  </a:lnTo>
                  <a:close/>
                </a:path>
                <a:path w="20320" h="67310">
                  <a:moveTo>
                    <a:pt x="16764" y="18288"/>
                  </a:moveTo>
                  <a:lnTo>
                    <a:pt x="4572" y="18288"/>
                  </a:lnTo>
                  <a:lnTo>
                    <a:pt x="1524" y="15240"/>
                  </a:lnTo>
                  <a:lnTo>
                    <a:pt x="1524" y="13716"/>
                  </a:lnTo>
                  <a:lnTo>
                    <a:pt x="0" y="12192"/>
                  </a:lnTo>
                  <a:lnTo>
                    <a:pt x="0" y="7620"/>
                  </a:lnTo>
                  <a:lnTo>
                    <a:pt x="1524" y="6096"/>
                  </a:lnTo>
                  <a:lnTo>
                    <a:pt x="1524" y="3048"/>
                  </a:lnTo>
                  <a:lnTo>
                    <a:pt x="18288" y="3048"/>
                  </a:lnTo>
                  <a:lnTo>
                    <a:pt x="18288" y="4572"/>
                  </a:lnTo>
                  <a:lnTo>
                    <a:pt x="19812" y="6096"/>
                  </a:lnTo>
                  <a:lnTo>
                    <a:pt x="19812" y="13716"/>
                  </a:lnTo>
                  <a:lnTo>
                    <a:pt x="16764" y="16764"/>
                  </a:lnTo>
                  <a:lnTo>
                    <a:pt x="16764" y="18288"/>
                  </a:lnTo>
                  <a:close/>
                </a:path>
                <a:path w="20320" h="67310">
                  <a:moveTo>
                    <a:pt x="12192" y="19812"/>
                  </a:moveTo>
                  <a:lnTo>
                    <a:pt x="7620" y="19812"/>
                  </a:lnTo>
                  <a:lnTo>
                    <a:pt x="6096" y="18288"/>
                  </a:lnTo>
                  <a:lnTo>
                    <a:pt x="13716" y="18288"/>
                  </a:lnTo>
                  <a:lnTo>
                    <a:pt x="12192" y="19812"/>
                  </a:lnTo>
                  <a:close/>
                </a:path>
                <a:path w="20320" h="67310">
                  <a:moveTo>
                    <a:pt x="13716" y="48863"/>
                  </a:moveTo>
                  <a:lnTo>
                    <a:pt x="6096" y="48863"/>
                  </a:lnTo>
                  <a:lnTo>
                    <a:pt x="7620" y="47339"/>
                  </a:lnTo>
                  <a:lnTo>
                    <a:pt x="12192" y="47339"/>
                  </a:lnTo>
                  <a:lnTo>
                    <a:pt x="13716" y="48863"/>
                  </a:lnTo>
                  <a:close/>
                </a:path>
                <a:path w="20320" h="67310">
                  <a:moveTo>
                    <a:pt x="18288" y="64103"/>
                  </a:moveTo>
                  <a:lnTo>
                    <a:pt x="1524" y="64103"/>
                  </a:lnTo>
                  <a:lnTo>
                    <a:pt x="1524" y="61055"/>
                  </a:lnTo>
                  <a:lnTo>
                    <a:pt x="0" y="61055"/>
                  </a:lnTo>
                  <a:lnTo>
                    <a:pt x="0" y="54959"/>
                  </a:lnTo>
                  <a:lnTo>
                    <a:pt x="1524" y="53435"/>
                  </a:lnTo>
                  <a:lnTo>
                    <a:pt x="1524" y="51911"/>
                  </a:lnTo>
                  <a:lnTo>
                    <a:pt x="3048" y="50387"/>
                  </a:lnTo>
                  <a:lnTo>
                    <a:pt x="4572" y="50387"/>
                  </a:lnTo>
                  <a:lnTo>
                    <a:pt x="4572" y="48863"/>
                  </a:lnTo>
                  <a:lnTo>
                    <a:pt x="15240" y="48863"/>
                  </a:lnTo>
                  <a:lnTo>
                    <a:pt x="19812" y="53435"/>
                  </a:lnTo>
                  <a:lnTo>
                    <a:pt x="19812" y="61055"/>
                  </a:lnTo>
                  <a:lnTo>
                    <a:pt x="18288" y="62579"/>
                  </a:lnTo>
                  <a:lnTo>
                    <a:pt x="18288" y="64103"/>
                  </a:lnTo>
                  <a:close/>
                </a:path>
                <a:path w="20320" h="67310">
                  <a:moveTo>
                    <a:pt x="13716" y="67151"/>
                  </a:moveTo>
                  <a:lnTo>
                    <a:pt x="6096" y="67151"/>
                  </a:lnTo>
                  <a:lnTo>
                    <a:pt x="3048" y="64103"/>
                  </a:lnTo>
                  <a:lnTo>
                    <a:pt x="16764" y="64103"/>
                  </a:lnTo>
                  <a:lnTo>
                    <a:pt x="16764" y="65627"/>
                  </a:lnTo>
                  <a:lnTo>
                    <a:pt x="15240" y="65627"/>
                  </a:lnTo>
                  <a:lnTo>
                    <a:pt x="13716" y="67151"/>
                  </a:lnTo>
                  <a:close/>
                </a:path>
              </a:pathLst>
            </a:custGeom>
            <a:solidFill>
              <a:srgbClr val="000000"/>
            </a:solidFill>
          </p:spPr>
          <p:txBody>
            <a:bodyPr wrap="square" lIns="0" tIns="0" rIns="0" bIns="0" rtlCol="0"/>
            <a:lstStyle/>
            <a:p>
              <a:endParaRPr sz="1154"/>
            </a:p>
          </p:txBody>
        </p:sp>
      </p:grpSp>
      <p:grpSp>
        <p:nvGrpSpPr>
          <p:cNvPr id="132" name="object 132"/>
          <p:cNvGrpSpPr/>
          <p:nvPr/>
        </p:nvGrpSpPr>
        <p:grpSpPr>
          <a:xfrm>
            <a:off x="4875243" y="3305585"/>
            <a:ext cx="218283" cy="77784"/>
            <a:chOff x="5659374" y="5154263"/>
            <a:chExt cx="340360" cy="121285"/>
          </a:xfrm>
        </p:grpSpPr>
        <p:sp>
          <p:nvSpPr>
            <p:cNvPr id="133" name="object 133"/>
            <p:cNvSpPr/>
            <p:nvPr/>
          </p:nvSpPr>
          <p:spPr>
            <a:xfrm>
              <a:off x="5659374" y="5227605"/>
              <a:ext cx="22860" cy="21590"/>
            </a:xfrm>
            <a:custGeom>
              <a:avLst/>
              <a:gdLst/>
              <a:ahLst/>
              <a:cxnLst/>
              <a:rect l="l" t="t" r="r" b="b"/>
              <a:pathLst>
                <a:path w="22860" h="21589">
                  <a:moveTo>
                    <a:pt x="15240" y="1524"/>
                  </a:moveTo>
                  <a:lnTo>
                    <a:pt x="7620" y="1524"/>
                  </a:lnTo>
                  <a:lnTo>
                    <a:pt x="9144" y="0"/>
                  </a:lnTo>
                  <a:lnTo>
                    <a:pt x="13716" y="0"/>
                  </a:lnTo>
                  <a:lnTo>
                    <a:pt x="15240" y="1524"/>
                  </a:lnTo>
                  <a:close/>
                </a:path>
                <a:path w="22860" h="21589">
                  <a:moveTo>
                    <a:pt x="18288" y="19812"/>
                  </a:moveTo>
                  <a:lnTo>
                    <a:pt x="4572" y="19812"/>
                  </a:lnTo>
                  <a:lnTo>
                    <a:pt x="1524" y="16764"/>
                  </a:lnTo>
                  <a:lnTo>
                    <a:pt x="1524" y="13716"/>
                  </a:lnTo>
                  <a:lnTo>
                    <a:pt x="0" y="12192"/>
                  </a:lnTo>
                  <a:lnTo>
                    <a:pt x="0" y="9144"/>
                  </a:lnTo>
                  <a:lnTo>
                    <a:pt x="1524" y="7620"/>
                  </a:lnTo>
                  <a:lnTo>
                    <a:pt x="1524" y="6096"/>
                  </a:lnTo>
                  <a:lnTo>
                    <a:pt x="3048" y="4572"/>
                  </a:lnTo>
                  <a:lnTo>
                    <a:pt x="3048" y="3048"/>
                  </a:lnTo>
                  <a:lnTo>
                    <a:pt x="4572" y="3048"/>
                  </a:lnTo>
                  <a:lnTo>
                    <a:pt x="6096" y="1524"/>
                  </a:lnTo>
                  <a:lnTo>
                    <a:pt x="16764" y="1524"/>
                  </a:lnTo>
                  <a:lnTo>
                    <a:pt x="21336" y="6096"/>
                  </a:lnTo>
                  <a:lnTo>
                    <a:pt x="21336" y="7620"/>
                  </a:lnTo>
                  <a:lnTo>
                    <a:pt x="22860" y="9144"/>
                  </a:lnTo>
                  <a:lnTo>
                    <a:pt x="22860" y="12192"/>
                  </a:lnTo>
                  <a:lnTo>
                    <a:pt x="21336" y="13716"/>
                  </a:lnTo>
                  <a:lnTo>
                    <a:pt x="21336" y="16764"/>
                  </a:lnTo>
                  <a:lnTo>
                    <a:pt x="19812" y="18288"/>
                  </a:lnTo>
                  <a:lnTo>
                    <a:pt x="18288" y="18288"/>
                  </a:lnTo>
                  <a:lnTo>
                    <a:pt x="18288" y="19812"/>
                  </a:lnTo>
                  <a:close/>
                </a:path>
                <a:path w="22860" h="21589">
                  <a:moveTo>
                    <a:pt x="15240" y="21336"/>
                  </a:moveTo>
                  <a:lnTo>
                    <a:pt x="7620" y="21336"/>
                  </a:lnTo>
                  <a:lnTo>
                    <a:pt x="6096" y="19812"/>
                  </a:lnTo>
                  <a:lnTo>
                    <a:pt x="16764" y="19812"/>
                  </a:lnTo>
                  <a:lnTo>
                    <a:pt x="15240" y="21336"/>
                  </a:lnTo>
                  <a:close/>
                </a:path>
              </a:pathLst>
            </a:custGeom>
            <a:solidFill>
              <a:srgbClr val="008700"/>
            </a:solidFill>
          </p:spPr>
          <p:txBody>
            <a:bodyPr wrap="square" lIns="0" tIns="0" rIns="0" bIns="0" rtlCol="0"/>
            <a:lstStyle/>
            <a:p>
              <a:endParaRPr sz="1154"/>
            </a:p>
          </p:txBody>
        </p:sp>
        <p:pic>
          <p:nvPicPr>
            <p:cNvPr id="134" name="object 134"/>
            <p:cNvPicPr/>
            <p:nvPr/>
          </p:nvPicPr>
          <p:blipFill>
            <a:blip r:embed="rId46" cstate="print"/>
            <a:stretch>
              <a:fillRect/>
            </a:stretch>
          </p:blipFill>
          <p:spPr>
            <a:xfrm>
              <a:off x="5717286" y="5155882"/>
              <a:ext cx="132778" cy="93059"/>
            </a:xfrm>
            <a:prstGeom prst="rect">
              <a:avLst/>
            </a:prstGeom>
          </p:spPr>
        </p:pic>
        <p:pic>
          <p:nvPicPr>
            <p:cNvPr id="135" name="object 135"/>
            <p:cNvPicPr/>
            <p:nvPr/>
          </p:nvPicPr>
          <p:blipFill>
            <a:blip r:embed="rId47" cstate="print"/>
            <a:stretch>
              <a:fillRect/>
            </a:stretch>
          </p:blipFill>
          <p:spPr>
            <a:xfrm>
              <a:off x="5869876" y="5154263"/>
              <a:ext cx="129730" cy="120681"/>
            </a:xfrm>
            <a:prstGeom prst="rect">
              <a:avLst/>
            </a:prstGeom>
          </p:spPr>
        </p:pic>
      </p:grpSp>
      <p:grpSp>
        <p:nvGrpSpPr>
          <p:cNvPr id="136" name="object 136"/>
          <p:cNvGrpSpPr/>
          <p:nvPr/>
        </p:nvGrpSpPr>
        <p:grpSpPr>
          <a:xfrm>
            <a:off x="5154104" y="3303630"/>
            <a:ext cx="216247" cy="79413"/>
            <a:chOff x="6094190" y="5151215"/>
            <a:chExt cx="337185" cy="123825"/>
          </a:xfrm>
        </p:grpSpPr>
        <p:sp>
          <p:nvSpPr>
            <p:cNvPr id="137" name="object 137"/>
            <p:cNvSpPr/>
            <p:nvPr/>
          </p:nvSpPr>
          <p:spPr>
            <a:xfrm>
              <a:off x="6094190" y="5151215"/>
              <a:ext cx="36830" cy="123825"/>
            </a:xfrm>
            <a:custGeom>
              <a:avLst/>
              <a:gdLst/>
              <a:ahLst/>
              <a:cxnLst/>
              <a:rect l="l" t="t" r="r" b="b"/>
              <a:pathLst>
                <a:path w="36829" h="123825">
                  <a:moveTo>
                    <a:pt x="30479" y="123729"/>
                  </a:moveTo>
                  <a:lnTo>
                    <a:pt x="17359" y="109649"/>
                  </a:lnTo>
                  <a:lnTo>
                    <a:pt x="7810" y="94880"/>
                  </a:lnTo>
                  <a:lnTo>
                    <a:pt x="1976" y="79273"/>
                  </a:lnTo>
                  <a:lnTo>
                    <a:pt x="0" y="62674"/>
                  </a:lnTo>
                  <a:lnTo>
                    <a:pt x="0" y="51911"/>
                  </a:lnTo>
                  <a:lnTo>
                    <a:pt x="1523" y="47339"/>
                  </a:lnTo>
                  <a:lnTo>
                    <a:pt x="3047" y="41243"/>
                  </a:lnTo>
                  <a:lnTo>
                    <a:pt x="6095" y="32099"/>
                  </a:lnTo>
                  <a:lnTo>
                    <a:pt x="9143" y="26003"/>
                  </a:lnTo>
                  <a:lnTo>
                    <a:pt x="12191" y="21431"/>
                  </a:lnTo>
                  <a:lnTo>
                    <a:pt x="16763" y="15335"/>
                  </a:lnTo>
                  <a:lnTo>
                    <a:pt x="19811" y="10763"/>
                  </a:lnTo>
                  <a:lnTo>
                    <a:pt x="24383" y="4667"/>
                  </a:lnTo>
                  <a:lnTo>
                    <a:pt x="30479" y="0"/>
                  </a:lnTo>
                  <a:lnTo>
                    <a:pt x="36575" y="6191"/>
                  </a:lnTo>
                  <a:lnTo>
                    <a:pt x="25693" y="19075"/>
                  </a:lnTo>
                  <a:lnTo>
                    <a:pt x="18097" y="32682"/>
                  </a:lnTo>
                  <a:lnTo>
                    <a:pt x="13644" y="47165"/>
                  </a:lnTo>
                  <a:lnTo>
                    <a:pt x="12191" y="62674"/>
                  </a:lnTo>
                  <a:lnTo>
                    <a:pt x="12501" y="69770"/>
                  </a:lnTo>
                  <a:lnTo>
                    <a:pt x="31146" y="110958"/>
                  </a:lnTo>
                  <a:lnTo>
                    <a:pt x="36575" y="117633"/>
                  </a:lnTo>
                  <a:lnTo>
                    <a:pt x="30479" y="123729"/>
                  </a:lnTo>
                  <a:close/>
                </a:path>
              </a:pathLst>
            </a:custGeom>
            <a:solidFill>
              <a:srgbClr val="BA2121"/>
            </a:solidFill>
          </p:spPr>
          <p:txBody>
            <a:bodyPr wrap="square" lIns="0" tIns="0" rIns="0" bIns="0" rtlCol="0"/>
            <a:lstStyle/>
            <a:p>
              <a:endParaRPr sz="1154"/>
            </a:p>
          </p:txBody>
        </p:sp>
        <p:sp>
          <p:nvSpPr>
            <p:cNvPr id="138" name="object 138"/>
            <p:cNvSpPr/>
            <p:nvPr/>
          </p:nvSpPr>
          <p:spPr>
            <a:xfrm>
              <a:off x="6158198" y="5154263"/>
              <a:ext cx="48895" cy="121285"/>
            </a:xfrm>
            <a:custGeom>
              <a:avLst/>
              <a:gdLst/>
              <a:ahLst/>
              <a:cxnLst/>
              <a:rect l="l" t="t" r="r" b="b"/>
              <a:pathLst>
                <a:path w="48895" h="121285">
                  <a:moveTo>
                    <a:pt x="48863" y="120681"/>
                  </a:moveTo>
                  <a:lnTo>
                    <a:pt x="35147" y="120681"/>
                  </a:lnTo>
                  <a:lnTo>
                    <a:pt x="29051" y="119157"/>
                  </a:lnTo>
                  <a:lnTo>
                    <a:pt x="21431" y="111537"/>
                  </a:lnTo>
                  <a:lnTo>
                    <a:pt x="18288" y="105346"/>
                  </a:lnTo>
                  <a:lnTo>
                    <a:pt x="18288" y="67246"/>
                  </a:lnTo>
                  <a:lnTo>
                    <a:pt x="15240" y="64198"/>
                  </a:lnTo>
                  <a:lnTo>
                    <a:pt x="13716" y="64198"/>
                  </a:lnTo>
                  <a:lnTo>
                    <a:pt x="12192" y="62674"/>
                  </a:lnTo>
                  <a:lnTo>
                    <a:pt x="10668" y="62674"/>
                  </a:lnTo>
                  <a:lnTo>
                    <a:pt x="9144" y="61150"/>
                  </a:lnTo>
                  <a:lnTo>
                    <a:pt x="0" y="61150"/>
                  </a:lnTo>
                  <a:lnTo>
                    <a:pt x="0" y="51911"/>
                  </a:lnTo>
                  <a:lnTo>
                    <a:pt x="9144" y="51911"/>
                  </a:lnTo>
                  <a:lnTo>
                    <a:pt x="10668" y="50387"/>
                  </a:lnTo>
                  <a:lnTo>
                    <a:pt x="15240" y="50387"/>
                  </a:lnTo>
                  <a:lnTo>
                    <a:pt x="15240" y="48863"/>
                  </a:lnTo>
                  <a:lnTo>
                    <a:pt x="18288" y="45815"/>
                  </a:lnTo>
                  <a:lnTo>
                    <a:pt x="18288" y="19907"/>
                  </a:lnTo>
                  <a:lnTo>
                    <a:pt x="19812" y="16859"/>
                  </a:lnTo>
                  <a:lnTo>
                    <a:pt x="19812" y="13811"/>
                  </a:lnTo>
                  <a:lnTo>
                    <a:pt x="22955" y="7715"/>
                  </a:lnTo>
                  <a:lnTo>
                    <a:pt x="26003" y="4667"/>
                  </a:lnTo>
                  <a:lnTo>
                    <a:pt x="35147" y="0"/>
                  </a:lnTo>
                  <a:lnTo>
                    <a:pt x="48863" y="0"/>
                  </a:lnTo>
                  <a:lnTo>
                    <a:pt x="48863" y="9239"/>
                  </a:lnTo>
                  <a:lnTo>
                    <a:pt x="35147" y="9239"/>
                  </a:lnTo>
                  <a:lnTo>
                    <a:pt x="29051" y="13811"/>
                  </a:lnTo>
                  <a:lnTo>
                    <a:pt x="29051" y="48863"/>
                  </a:lnTo>
                  <a:lnTo>
                    <a:pt x="24479" y="55054"/>
                  </a:lnTo>
                  <a:lnTo>
                    <a:pt x="15240" y="56578"/>
                  </a:lnTo>
                  <a:lnTo>
                    <a:pt x="24479" y="58102"/>
                  </a:lnTo>
                  <a:lnTo>
                    <a:pt x="29051" y="62674"/>
                  </a:lnTo>
                  <a:lnTo>
                    <a:pt x="29051" y="106870"/>
                  </a:lnTo>
                  <a:lnTo>
                    <a:pt x="35147" y="111537"/>
                  </a:lnTo>
                  <a:lnTo>
                    <a:pt x="48863" y="111537"/>
                  </a:lnTo>
                  <a:lnTo>
                    <a:pt x="48863" y="120681"/>
                  </a:lnTo>
                  <a:close/>
                </a:path>
              </a:pathLst>
            </a:custGeom>
            <a:solidFill>
              <a:srgbClr val="000000"/>
            </a:solidFill>
          </p:spPr>
          <p:txBody>
            <a:bodyPr wrap="square" lIns="0" tIns="0" rIns="0" bIns="0" rtlCol="0"/>
            <a:lstStyle/>
            <a:p>
              <a:endParaRPr sz="1154"/>
            </a:p>
          </p:txBody>
        </p:sp>
        <p:sp>
          <p:nvSpPr>
            <p:cNvPr id="139" name="object 139"/>
            <p:cNvSpPr/>
            <p:nvPr/>
          </p:nvSpPr>
          <p:spPr>
            <a:xfrm>
              <a:off x="6232969" y="5155882"/>
              <a:ext cx="52069" cy="93345"/>
            </a:xfrm>
            <a:custGeom>
              <a:avLst/>
              <a:gdLst/>
              <a:ahLst/>
              <a:cxnLst/>
              <a:rect l="l" t="t" r="r" b="b"/>
              <a:pathLst>
                <a:path w="52070" h="93345">
                  <a:moveTo>
                    <a:pt x="33528" y="82391"/>
                  </a:moveTo>
                  <a:lnTo>
                    <a:pt x="21336" y="82391"/>
                  </a:lnTo>
                  <a:lnTo>
                    <a:pt x="21336" y="36576"/>
                  </a:lnTo>
                  <a:lnTo>
                    <a:pt x="1524" y="36576"/>
                  </a:lnTo>
                  <a:lnTo>
                    <a:pt x="1524" y="27432"/>
                  </a:lnTo>
                  <a:lnTo>
                    <a:pt x="33528" y="27432"/>
                  </a:lnTo>
                  <a:lnTo>
                    <a:pt x="33528" y="82391"/>
                  </a:lnTo>
                  <a:close/>
                </a:path>
                <a:path w="52070" h="93345">
                  <a:moveTo>
                    <a:pt x="51911" y="93059"/>
                  </a:moveTo>
                  <a:lnTo>
                    <a:pt x="0" y="93059"/>
                  </a:lnTo>
                  <a:lnTo>
                    <a:pt x="0" y="82391"/>
                  </a:lnTo>
                  <a:lnTo>
                    <a:pt x="51911" y="82391"/>
                  </a:lnTo>
                  <a:lnTo>
                    <a:pt x="51911" y="93059"/>
                  </a:lnTo>
                  <a:close/>
                </a:path>
                <a:path w="52070" h="93345">
                  <a:moveTo>
                    <a:pt x="30480" y="1524"/>
                  </a:moveTo>
                  <a:lnTo>
                    <a:pt x="19812" y="1524"/>
                  </a:lnTo>
                  <a:lnTo>
                    <a:pt x="21336" y="0"/>
                  </a:lnTo>
                  <a:lnTo>
                    <a:pt x="30480" y="0"/>
                  </a:lnTo>
                  <a:lnTo>
                    <a:pt x="30480" y="1524"/>
                  </a:lnTo>
                  <a:close/>
                </a:path>
                <a:path w="52070" h="93345">
                  <a:moveTo>
                    <a:pt x="32004" y="15240"/>
                  </a:moveTo>
                  <a:lnTo>
                    <a:pt x="18288" y="15240"/>
                  </a:lnTo>
                  <a:lnTo>
                    <a:pt x="18288" y="13716"/>
                  </a:lnTo>
                  <a:lnTo>
                    <a:pt x="16764" y="12192"/>
                  </a:lnTo>
                  <a:lnTo>
                    <a:pt x="16764" y="4572"/>
                  </a:lnTo>
                  <a:lnTo>
                    <a:pt x="18288" y="4572"/>
                  </a:lnTo>
                  <a:lnTo>
                    <a:pt x="18288" y="1524"/>
                  </a:lnTo>
                  <a:lnTo>
                    <a:pt x="32004" y="1524"/>
                  </a:lnTo>
                  <a:lnTo>
                    <a:pt x="32004" y="3048"/>
                  </a:lnTo>
                  <a:lnTo>
                    <a:pt x="33528" y="4572"/>
                  </a:lnTo>
                  <a:lnTo>
                    <a:pt x="33528" y="6096"/>
                  </a:lnTo>
                  <a:lnTo>
                    <a:pt x="35052" y="7620"/>
                  </a:lnTo>
                  <a:lnTo>
                    <a:pt x="35052" y="9144"/>
                  </a:lnTo>
                  <a:lnTo>
                    <a:pt x="33528" y="10668"/>
                  </a:lnTo>
                  <a:lnTo>
                    <a:pt x="33528" y="13716"/>
                  </a:lnTo>
                  <a:lnTo>
                    <a:pt x="32004" y="13716"/>
                  </a:lnTo>
                  <a:lnTo>
                    <a:pt x="32004" y="15240"/>
                  </a:lnTo>
                  <a:close/>
                </a:path>
                <a:path w="52070" h="93345">
                  <a:moveTo>
                    <a:pt x="30480" y="16764"/>
                  </a:moveTo>
                  <a:lnTo>
                    <a:pt x="21336" y="16764"/>
                  </a:lnTo>
                  <a:lnTo>
                    <a:pt x="19812" y="15240"/>
                  </a:lnTo>
                  <a:lnTo>
                    <a:pt x="30480" y="15240"/>
                  </a:lnTo>
                  <a:lnTo>
                    <a:pt x="30480" y="16764"/>
                  </a:lnTo>
                  <a:close/>
                </a:path>
              </a:pathLst>
            </a:custGeom>
            <a:solidFill>
              <a:srgbClr val="008000"/>
            </a:solidFill>
          </p:spPr>
          <p:txBody>
            <a:bodyPr wrap="square" lIns="0" tIns="0" rIns="0" bIns="0" rtlCol="0"/>
            <a:lstStyle/>
            <a:p>
              <a:endParaRPr sz="1154"/>
            </a:p>
          </p:txBody>
        </p:sp>
        <p:pic>
          <p:nvPicPr>
            <p:cNvPr id="140" name="object 140"/>
            <p:cNvPicPr/>
            <p:nvPr/>
          </p:nvPicPr>
          <p:blipFill>
            <a:blip r:embed="rId48" cstate="print"/>
            <a:stretch>
              <a:fillRect/>
            </a:stretch>
          </p:blipFill>
          <p:spPr>
            <a:xfrm>
              <a:off x="6304692" y="5161978"/>
              <a:ext cx="126587" cy="86963"/>
            </a:xfrm>
            <a:prstGeom prst="rect">
              <a:avLst/>
            </a:prstGeom>
          </p:spPr>
        </p:pic>
      </p:grpSp>
      <p:pic>
        <p:nvPicPr>
          <p:cNvPr id="141" name="object 141"/>
          <p:cNvPicPr/>
          <p:nvPr/>
        </p:nvPicPr>
        <p:blipFill>
          <a:blip r:embed="rId49" cstate="print"/>
          <a:stretch>
            <a:fillRect/>
          </a:stretch>
        </p:blipFill>
        <p:spPr>
          <a:xfrm>
            <a:off x="3305070" y="3306786"/>
            <a:ext cx="654361" cy="180959"/>
          </a:xfrm>
          <a:prstGeom prst="rect">
            <a:avLst/>
          </a:prstGeom>
        </p:spPr>
      </p:pic>
      <p:grpSp>
        <p:nvGrpSpPr>
          <p:cNvPr id="142" name="object 142"/>
          <p:cNvGrpSpPr/>
          <p:nvPr/>
        </p:nvGrpSpPr>
        <p:grpSpPr>
          <a:xfrm>
            <a:off x="5389899" y="3303630"/>
            <a:ext cx="168599" cy="79413"/>
            <a:chOff x="6461855" y="5151215"/>
            <a:chExt cx="262890" cy="123825"/>
          </a:xfrm>
        </p:grpSpPr>
        <p:sp>
          <p:nvSpPr>
            <p:cNvPr id="143" name="object 143"/>
            <p:cNvSpPr/>
            <p:nvPr/>
          </p:nvSpPr>
          <p:spPr>
            <a:xfrm>
              <a:off x="6461855" y="5151215"/>
              <a:ext cx="36830" cy="123825"/>
            </a:xfrm>
            <a:custGeom>
              <a:avLst/>
              <a:gdLst/>
              <a:ahLst/>
              <a:cxnLst/>
              <a:rect l="l" t="t" r="r" b="b"/>
              <a:pathLst>
                <a:path w="36829" h="123825">
                  <a:moveTo>
                    <a:pt x="28955" y="123729"/>
                  </a:moveTo>
                  <a:lnTo>
                    <a:pt x="16073" y="109649"/>
                  </a:lnTo>
                  <a:lnTo>
                    <a:pt x="7048" y="94880"/>
                  </a:lnTo>
                  <a:lnTo>
                    <a:pt x="1738" y="79273"/>
                  </a:lnTo>
                  <a:lnTo>
                    <a:pt x="0" y="62674"/>
                  </a:lnTo>
                  <a:lnTo>
                    <a:pt x="0" y="51911"/>
                  </a:lnTo>
                  <a:lnTo>
                    <a:pt x="1523" y="47339"/>
                  </a:lnTo>
                  <a:lnTo>
                    <a:pt x="1523" y="41243"/>
                  </a:lnTo>
                  <a:lnTo>
                    <a:pt x="4571" y="36671"/>
                  </a:lnTo>
                  <a:lnTo>
                    <a:pt x="6095" y="32099"/>
                  </a:lnTo>
                  <a:lnTo>
                    <a:pt x="9143" y="26003"/>
                  </a:lnTo>
                  <a:lnTo>
                    <a:pt x="12191" y="21431"/>
                  </a:lnTo>
                  <a:lnTo>
                    <a:pt x="15239" y="15335"/>
                  </a:lnTo>
                  <a:lnTo>
                    <a:pt x="19811" y="10763"/>
                  </a:lnTo>
                  <a:lnTo>
                    <a:pt x="24383" y="4667"/>
                  </a:lnTo>
                  <a:lnTo>
                    <a:pt x="30479" y="0"/>
                  </a:lnTo>
                  <a:lnTo>
                    <a:pt x="36575" y="6191"/>
                  </a:lnTo>
                  <a:lnTo>
                    <a:pt x="25455" y="19075"/>
                  </a:lnTo>
                  <a:lnTo>
                    <a:pt x="17335" y="32682"/>
                  </a:lnTo>
                  <a:lnTo>
                    <a:pt x="12358" y="47165"/>
                  </a:lnTo>
                  <a:lnTo>
                    <a:pt x="10667" y="62674"/>
                  </a:lnTo>
                  <a:lnTo>
                    <a:pt x="11191" y="69770"/>
                  </a:lnTo>
                  <a:lnTo>
                    <a:pt x="30265" y="110958"/>
                  </a:lnTo>
                  <a:lnTo>
                    <a:pt x="36575" y="117633"/>
                  </a:lnTo>
                  <a:lnTo>
                    <a:pt x="28955" y="123729"/>
                  </a:lnTo>
                  <a:close/>
                </a:path>
              </a:pathLst>
            </a:custGeom>
            <a:solidFill>
              <a:srgbClr val="000000"/>
            </a:solidFill>
          </p:spPr>
          <p:txBody>
            <a:bodyPr wrap="square" lIns="0" tIns="0" rIns="0" bIns="0" rtlCol="0"/>
            <a:lstStyle/>
            <a:p>
              <a:endParaRPr sz="1154"/>
            </a:p>
          </p:txBody>
        </p:sp>
        <p:pic>
          <p:nvPicPr>
            <p:cNvPr id="144" name="object 144"/>
            <p:cNvPicPr/>
            <p:nvPr/>
          </p:nvPicPr>
          <p:blipFill>
            <a:blip r:embed="rId50" cstate="print"/>
            <a:stretch>
              <a:fillRect/>
            </a:stretch>
          </p:blipFill>
          <p:spPr>
            <a:xfrm>
              <a:off x="6525863" y="5161978"/>
              <a:ext cx="198405" cy="112966"/>
            </a:xfrm>
            <a:prstGeom prst="rect">
              <a:avLst/>
            </a:prstGeom>
          </p:spPr>
        </p:pic>
      </p:grpSp>
      <p:sp>
        <p:nvSpPr>
          <p:cNvPr id="145" name="object 145"/>
          <p:cNvSpPr/>
          <p:nvPr/>
        </p:nvSpPr>
        <p:spPr>
          <a:xfrm>
            <a:off x="5617874" y="3306623"/>
            <a:ext cx="36245" cy="36245"/>
          </a:xfrm>
          <a:custGeom>
            <a:avLst/>
            <a:gdLst/>
            <a:ahLst/>
            <a:cxnLst/>
            <a:rect l="l" t="t" r="r" b="b"/>
            <a:pathLst>
              <a:path w="56515" h="56514">
                <a:moveTo>
                  <a:pt x="35051" y="56483"/>
                </a:moveTo>
                <a:lnTo>
                  <a:pt x="21335" y="56483"/>
                </a:lnTo>
                <a:lnTo>
                  <a:pt x="22859" y="36575"/>
                </a:lnTo>
                <a:lnTo>
                  <a:pt x="6095" y="48767"/>
                </a:lnTo>
                <a:lnTo>
                  <a:pt x="0" y="36575"/>
                </a:lnTo>
                <a:lnTo>
                  <a:pt x="18287" y="28955"/>
                </a:lnTo>
                <a:lnTo>
                  <a:pt x="0" y="19811"/>
                </a:lnTo>
                <a:lnTo>
                  <a:pt x="6095" y="9143"/>
                </a:lnTo>
                <a:lnTo>
                  <a:pt x="22859" y="19811"/>
                </a:lnTo>
                <a:lnTo>
                  <a:pt x="21335" y="0"/>
                </a:lnTo>
                <a:lnTo>
                  <a:pt x="35051" y="0"/>
                </a:lnTo>
                <a:lnTo>
                  <a:pt x="33527" y="19811"/>
                </a:lnTo>
                <a:lnTo>
                  <a:pt x="48767" y="9143"/>
                </a:lnTo>
                <a:lnTo>
                  <a:pt x="56387" y="19811"/>
                </a:lnTo>
                <a:lnTo>
                  <a:pt x="38099" y="28955"/>
                </a:lnTo>
                <a:lnTo>
                  <a:pt x="56387" y="36575"/>
                </a:lnTo>
                <a:lnTo>
                  <a:pt x="48767" y="48767"/>
                </a:lnTo>
                <a:lnTo>
                  <a:pt x="33527" y="36575"/>
                </a:lnTo>
                <a:lnTo>
                  <a:pt x="35051" y="56483"/>
                </a:lnTo>
                <a:close/>
              </a:path>
            </a:pathLst>
          </a:custGeom>
          <a:solidFill>
            <a:srgbClr val="7216AA"/>
          </a:solidFill>
        </p:spPr>
        <p:txBody>
          <a:bodyPr wrap="square" lIns="0" tIns="0" rIns="0" bIns="0" rtlCol="0"/>
          <a:lstStyle/>
          <a:p>
            <a:endParaRPr sz="1154"/>
          </a:p>
        </p:txBody>
      </p:sp>
      <p:grpSp>
        <p:nvGrpSpPr>
          <p:cNvPr id="146" name="object 146"/>
          <p:cNvGrpSpPr/>
          <p:nvPr/>
        </p:nvGrpSpPr>
        <p:grpSpPr>
          <a:xfrm>
            <a:off x="5713719" y="3303630"/>
            <a:ext cx="170636" cy="79413"/>
            <a:chOff x="6966775" y="5151215"/>
            <a:chExt cx="266065" cy="123825"/>
          </a:xfrm>
        </p:grpSpPr>
        <p:sp>
          <p:nvSpPr>
            <p:cNvPr id="147" name="object 147"/>
            <p:cNvSpPr/>
            <p:nvPr/>
          </p:nvSpPr>
          <p:spPr>
            <a:xfrm>
              <a:off x="6966775" y="5181790"/>
              <a:ext cx="50800" cy="67310"/>
            </a:xfrm>
            <a:custGeom>
              <a:avLst/>
              <a:gdLst/>
              <a:ahLst/>
              <a:cxnLst/>
              <a:rect l="l" t="t" r="r" b="b"/>
              <a:pathLst>
                <a:path w="50800" h="67310">
                  <a:moveTo>
                    <a:pt x="47339" y="58007"/>
                  </a:moveTo>
                  <a:lnTo>
                    <a:pt x="32099" y="58007"/>
                  </a:lnTo>
                  <a:lnTo>
                    <a:pt x="38195" y="54959"/>
                  </a:lnTo>
                  <a:lnTo>
                    <a:pt x="39719" y="51911"/>
                  </a:lnTo>
                  <a:lnTo>
                    <a:pt x="39719" y="47339"/>
                  </a:lnTo>
                  <a:lnTo>
                    <a:pt x="38195" y="45815"/>
                  </a:lnTo>
                  <a:lnTo>
                    <a:pt x="38195" y="44291"/>
                  </a:lnTo>
                  <a:lnTo>
                    <a:pt x="36671" y="44291"/>
                  </a:lnTo>
                  <a:lnTo>
                    <a:pt x="33623" y="41243"/>
                  </a:lnTo>
                  <a:lnTo>
                    <a:pt x="32099" y="41243"/>
                  </a:lnTo>
                  <a:lnTo>
                    <a:pt x="29051" y="39719"/>
                  </a:lnTo>
                  <a:lnTo>
                    <a:pt x="26003" y="39719"/>
                  </a:lnTo>
                  <a:lnTo>
                    <a:pt x="21336" y="38195"/>
                  </a:lnTo>
                  <a:lnTo>
                    <a:pt x="18288" y="36671"/>
                  </a:lnTo>
                  <a:lnTo>
                    <a:pt x="16764" y="36671"/>
                  </a:lnTo>
                  <a:lnTo>
                    <a:pt x="10668" y="33623"/>
                  </a:lnTo>
                  <a:lnTo>
                    <a:pt x="4572" y="27527"/>
                  </a:lnTo>
                  <a:lnTo>
                    <a:pt x="3048" y="25908"/>
                  </a:lnTo>
                  <a:lnTo>
                    <a:pt x="1524" y="22860"/>
                  </a:lnTo>
                  <a:lnTo>
                    <a:pt x="1524" y="15240"/>
                  </a:lnTo>
                  <a:lnTo>
                    <a:pt x="3048" y="12192"/>
                  </a:lnTo>
                  <a:lnTo>
                    <a:pt x="3048" y="10668"/>
                  </a:lnTo>
                  <a:lnTo>
                    <a:pt x="4572" y="7620"/>
                  </a:lnTo>
                  <a:lnTo>
                    <a:pt x="7620" y="6096"/>
                  </a:lnTo>
                  <a:lnTo>
                    <a:pt x="9144" y="4572"/>
                  </a:lnTo>
                  <a:lnTo>
                    <a:pt x="18288" y="0"/>
                  </a:lnTo>
                  <a:lnTo>
                    <a:pt x="39719" y="0"/>
                  </a:lnTo>
                  <a:lnTo>
                    <a:pt x="42767" y="1524"/>
                  </a:lnTo>
                  <a:lnTo>
                    <a:pt x="47339" y="1524"/>
                  </a:lnTo>
                  <a:lnTo>
                    <a:pt x="47339" y="9144"/>
                  </a:lnTo>
                  <a:lnTo>
                    <a:pt x="22860" y="9144"/>
                  </a:lnTo>
                  <a:lnTo>
                    <a:pt x="21336" y="10668"/>
                  </a:lnTo>
                  <a:lnTo>
                    <a:pt x="18288" y="10668"/>
                  </a:lnTo>
                  <a:lnTo>
                    <a:pt x="16764" y="12192"/>
                  </a:lnTo>
                  <a:lnTo>
                    <a:pt x="15240" y="12192"/>
                  </a:lnTo>
                  <a:lnTo>
                    <a:pt x="13716" y="13716"/>
                  </a:lnTo>
                  <a:lnTo>
                    <a:pt x="13716" y="21336"/>
                  </a:lnTo>
                  <a:lnTo>
                    <a:pt x="16764" y="24384"/>
                  </a:lnTo>
                  <a:lnTo>
                    <a:pt x="19812" y="25908"/>
                  </a:lnTo>
                  <a:lnTo>
                    <a:pt x="21336" y="25908"/>
                  </a:lnTo>
                  <a:lnTo>
                    <a:pt x="24479" y="27527"/>
                  </a:lnTo>
                  <a:lnTo>
                    <a:pt x="26003" y="27527"/>
                  </a:lnTo>
                  <a:lnTo>
                    <a:pt x="30575" y="29051"/>
                  </a:lnTo>
                  <a:lnTo>
                    <a:pt x="36671" y="32099"/>
                  </a:lnTo>
                  <a:lnTo>
                    <a:pt x="39719" y="32099"/>
                  </a:lnTo>
                  <a:lnTo>
                    <a:pt x="42767" y="33623"/>
                  </a:lnTo>
                  <a:lnTo>
                    <a:pt x="48863" y="39719"/>
                  </a:lnTo>
                  <a:lnTo>
                    <a:pt x="50387" y="42767"/>
                  </a:lnTo>
                  <a:lnTo>
                    <a:pt x="50387" y="54959"/>
                  </a:lnTo>
                  <a:lnTo>
                    <a:pt x="47339" y="58007"/>
                  </a:lnTo>
                  <a:close/>
                </a:path>
                <a:path w="50800" h="67310">
                  <a:moveTo>
                    <a:pt x="47339" y="12192"/>
                  </a:moveTo>
                  <a:lnTo>
                    <a:pt x="42767" y="10668"/>
                  </a:lnTo>
                  <a:lnTo>
                    <a:pt x="39719" y="10668"/>
                  </a:lnTo>
                  <a:lnTo>
                    <a:pt x="36671" y="9144"/>
                  </a:lnTo>
                  <a:lnTo>
                    <a:pt x="47339" y="9144"/>
                  </a:lnTo>
                  <a:lnTo>
                    <a:pt x="47339" y="12192"/>
                  </a:lnTo>
                  <a:close/>
                </a:path>
                <a:path w="50800" h="67310">
                  <a:moveTo>
                    <a:pt x="38195" y="65627"/>
                  </a:moveTo>
                  <a:lnTo>
                    <a:pt x="0" y="65627"/>
                  </a:lnTo>
                  <a:lnTo>
                    <a:pt x="0" y="54959"/>
                  </a:lnTo>
                  <a:lnTo>
                    <a:pt x="4572" y="56483"/>
                  </a:lnTo>
                  <a:lnTo>
                    <a:pt x="12192" y="56483"/>
                  </a:lnTo>
                  <a:lnTo>
                    <a:pt x="15240" y="58007"/>
                  </a:lnTo>
                  <a:lnTo>
                    <a:pt x="47339" y="58007"/>
                  </a:lnTo>
                  <a:lnTo>
                    <a:pt x="47339" y="59531"/>
                  </a:lnTo>
                  <a:lnTo>
                    <a:pt x="44291" y="62579"/>
                  </a:lnTo>
                  <a:lnTo>
                    <a:pt x="41243" y="62579"/>
                  </a:lnTo>
                  <a:lnTo>
                    <a:pt x="38195" y="65627"/>
                  </a:lnTo>
                  <a:close/>
                </a:path>
                <a:path w="50800" h="67310">
                  <a:moveTo>
                    <a:pt x="32099" y="67151"/>
                  </a:moveTo>
                  <a:lnTo>
                    <a:pt x="7620" y="67151"/>
                  </a:lnTo>
                  <a:lnTo>
                    <a:pt x="4572" y="65627"/>
                  </a:lnTo>
                  <a:lnTo>
                    <a:pt x="33623" y="65627"/>
                  </a:lnTo>
                  <a:lnTo>
                    <a:pt x="32099" y="67151"/>
                  </a:lnTo>
                  <a:close/>
                </a:path>
              </a:pathLst>
            </a:custGeom>
            <a:solidFill>
              <a:srgbClr val="008000"/>
            </a:solidFill>
          </p:spPr>
          <p:txBody>
            <a:bodyPr wrap="square" lIns="0" tIns="0" rIns="0" bIns="0" rtlCol="0"/>
            <a:lstStyle/>
            <a:p>
              <a:endParaRPr sz="1154"/>
            </a:p>
          </p:txBody>
        </p:sp>
        <p:pic>
          <p:nvPicPr>
            <p:cNvPr id="148" name="object 148"/>
            <p:cNvPicPr/>
            <p:nvPr/>
          </p:nvPicPr>
          <p:blipFill>
            <a:blip r:embed="rId51" cstate="print"/>
            <a:stretch>
              <a:fillRect/>
            </a:stretch>
          </p:blipFill>
          <p:spPr>
            <a:xfrm>
              <a:off x="7038498" y="5181790"/>
              <a:ext cx="131159" cy="67151"/>
            </a:xfrm>
            <a:prstGeom prst="rect">
              <a:avLst/>
            </a:prstGeom>
          </p:spPr>
        </p:pic>
        <p:sp>
          <p:nvSpPr>
            <p:cNvPr id="149" name="object 149"/>
            <p:cNvSpPr/>
            <p:nvPr/>
          </p:nvSpPr>
          <p:spPr>
            <a:xfrm>
              <a:off x="7195660" y="5151215"/>
              <a:ext cx="36830" cy="123825"/>
            </a:xfrm>
            <a:custGeom>
              <a:avLst/>
              <a:gdLst/>
              <a:ahLst/>
              <a:cxnLst/>
              <a:rect l="l" t="t" r="r" b="b"/>
              <a:pathLst>
                <a:path w="36829" h="123825">
                  <a:moveTo>
                    <a:pt x="28955" y="123729"/>
                  </a:moveTo>
                  <a:lnTo>
                    <a:pt x="16073" y="109649"/>
                  </a:lnTo>
                  <a:lnTo>
                    <a:pt x="7048" y="94880"/>
                  </a:lnTo>
                  <a:lnTo>
                    <a:pt x="1738" y="79273"/>
                  </a:lnTo>
                  <a:lnTo>
                    <a:pt x="0" y="62674"/>
                  </a:lnTo>
                  <a:lnTo>
                    <a:pt x="0" y="51911"/>
                  </a:lnTo>
                  <a:lnTo>
                    <a:pt x="1523" y="47339"/>
                  </a:lnTo>
                  <a:lnTo>
                    <a:pt x="1523" y="41243"/>
                  </a:lnTo>
                  <a:lnTo>
                    <a:pt x="4571" y="36671"/>
                  </a:lnTo>
                  <a:lnTo>
                    <a:pt x="6095" y="32099"/>
                  </a:lnTo>
                  <a:lnTo>
                    <a:pt x="9143" y="26003"/>
                  </a:lnTo>
                  <a:lnTo>
                    <a:pt x="12191" y="21431"/>
                  </a:lnTo>
                  <a:lnTo>
                    <a:pt x="15239" y="15335"/>
                  </a:lnTo>
                  <a:lnTo>
                    <a:pt x="19811" y="10763"/>
                  </a:lnTo>
                  <a:lnTo>
                    <a:pt x="24383" y="4667"/>
                  </a:lnTo>
                  <a:lnTo>
                    <a:pt x="30479" y="0"/>
                  </a:lnTo>
                  <a:lnTo>
                    <a:pt x="36575" y="6191"/>
                  </a:lnTo>
                  <a:lnTo>
                    <a:pt x="25455" y="19075"/>
                  </a:lnTo>
                  <a:lnTo>
                    <a:pt x="17335" y="32682"/>
                  </a:lnTo>
                  <a:lnTo>
                    <a:pt x="12358" y="47165"/>
                  </a:lnTo>
                  <a:lnTo>
                    <a:pt x="10667" y="62674"/>
                  </a:lnTo>
                  <a:lnTo>
                    <a:pt x="11191" y="69770"/>
                  </a:lnTo>
                  <a:lnTo>
                    <a:pt x="30265" y="110958"/>
                  </a:lnTo>
                  <a:lnTo>
                    <a:pt x="36575" y="117633"/>
                  </a:lnTo>
                  <a:lnTo>
                    <a:pt x="28955" y="123729"/>
                  </a:lnTo>
                  <a:close/>
                </a:path>
              </a:pathLst>
            </a:custGeom>
            <a:solidFill>
              <a:srgbClr val="000000"/>
            </a:solidFill>
          </p:spPr>
          <p:txBody>
            <a:bodyPr wrap="square" lIns="0" tIns="0" rIns="0" bIns="0" rtlCol="0"/>
            <a:lstStyle/>
            <a:p>
              <a:endParaRPr sz="1154"/>
            </a:p>
          </p:txBody>
        </p:sp>
      </p:grpSp>
      <p:pic>
        <p:nvPicPr>
          <p:cNvPr id="150" name="object 150"/>
          <p:cNvPicPr/>
          <p:nvPr/>
        </p:nvPicPr>
        <p:blipFill>
          <a:blip r:embed="rId52" cstate="print"/>
          <a:stretch>
            <a:fillRect/>
          </a:stretch>
        </p:blipFill>
        <p:spPr>
          <a:xfrm>
            <a:off x="1995739" y="3201819"/>
            <a:ext cx="1020453" cy="389713"/>
          </a:xfrm>
          <a:prstGeom prst="rect">
            <a:avLst/>
          </a:prstGeom>
        </p:spPr>
      </p:pic>
      <p:grpSp>
        <p:nvGrpSpPr>
          <p:cNvPr id="151" name="object 151"/>
          <p:cNvGrpSpPr/>
          <p:nvPr/>
        </p:nvGrpSpPr>
        <p:grpSpPr>
          <a:xfrm>
            <a:off x="5901561" y="3303630"/>
            <a:ext cx="498060" cy="79413"/>
            <a:chOff x="7259669" y="5151215"/>
            <a:chExt cx="776605" cy="123825"/>
          </a:xfrm>
        </p:grpSpPr>
        <p:sp>
          <p:nvSpPr>
            <p:cNvPr id="152" name="object 152"/>
            <p:cNvSpPr/>
            <p:nvPr/>
          </p:nvSpPr>
          <p:spPr>
            <a:xfrm>
              <a:off x="7259663" y="5155882"/>
              <a:ext cx="123825" cy="93345"/>
            </a:xfrm>
            <a:custGeom>
              <a:avLst/>
              <a:gdLst/>
              <a:ahLst/>
              <a:cxnLst/>
              <a:rect l="l" t="t" r="r" b="b"/>
              <a:pathLst>
                <a:path w="123825" h="93345">
                  <a:moveTo>
                    <a:pt x="51904" y="41148"/>
                  </a:moveTo>
                  <a:lnTo>
                    <a:pt x="50380" y="35052"/>
                  </a:lnTo>
                  <a:lnTo>
                    <a:pt x="42760" y="27432"/>
                  </a:lnTo>
                  <a:lnTo>
                    <a:pt x="38188" y="25908"/>
                  </a:lnTo>
                  <a:lnTo>
                    <a:pt x="25996" y="25908"/>
                  </a:lnTo>
                  <a:lnTo>
                    <a:pt x="24472" y="27432"/>
                  </a:lnTo>
                  <a:lnTo>
                    <a:pt x="22948" y="27432"/>
                  </a:lnTo>
                  <a:lnTo>
                    <a:pt x="21424" y="28956"/>
                  </a:lnTo>
                  <a:lnTo>
                    <a:pt x="19900" y="28956"/>
                  </a:lnTo>
                  <a:lnTo>
                    <a:pt x="18376" y="30480"/>
                  </a:lnTo>
                  <a:lnTo>
                    <a:pt x="15328" y="32004"/>
                  </a:lnTo>
                  <a:lnTo>
                    <a:pt x="10756" y="36576"/>
                  </a:lnTo>
                  <a:lnTo>
                    <a:pt x="10756" y="0"/>
                  </a:lnTo>
                  <a:lnTo>
                    <a:pt x="0" y="0"/>
                  </a:lnTo>
                  <a:lnTo>
                    <a:pt x="0" y="93065"/>
                  </a:lnTo>
                  <a:lnTo>
                    <a:pt x="10756" y="93065"/>
                  </a:lnTo>
                  <a:lnTo>
                    <a:pt x="10756" y="48768"/>
                  </a:lnTo>
                  <a:lnTo>
                    <a:pt x="22948" y="36576"/>
                  </a:lnTo>
                  <a:lnTo>
                    <a:pt x="25996" y="36576"/>
                  </a:lnTo>
                  <a:lnTo>
                    <a:pt x="27520" y="35052"/>
                  </a:lnTo>
                  <a:lnTo>
                    <a:pt x="33616" y="35052"/>
                  </a:lnTo>
                  <a:lnTo>
                    <a:pt x="36664" y="36576"/>
                  </a:lnTo>
                  <a:lnTo>
                    <a:pt x="38188" y="39624"/>
                  </a:lnTo>
                  <a:lnTo>
                    <a:pt x="39712" y="41148"/>
                  </a:lnTo>
                  <a:lnTo>
                    <a:pt x="41236" y="45720"/>
                  </a:lnTo>
                  <a:lnTo>
                    <a:pt x="41236" y="93065"/>
                  </a:lnTo>
                  <a:lnTo>
                    <a:pt x="51904" y="93065"/>
                  </a:lnTo>
                  <a:lnTo>
                    <a:pt x="51904" y="41148"/>
                  </a:lnTo>
                  <a:close/>
                </a:path>
                <a:path w="123825" h="93345">
                  <a:moveTo>
                    <a:pt x="123634" y="28956"/>
                  </a:moveTo>
                  <a:lnTo>
                    <a:pt x="120586" y="27432"/>
                  </a:lnTo>
                  <a:lnTo>
                    <a:pt x="116014" y="27432"/>
                  </a:lnTo>
                  <a:lnTo>
                    <a:pt x="112966" y="25908"/>
                  </a:lnTo>
                  <a:lnTo>
                    <a:pt x="100685" y="25908"/>
                  </a:lnTo>
                  <a:lnTo>
                    <a:pt x="96113" y="27432"/>
                  </a:lnTo>
                  <a:lnTo>
                    <a:pt x="93065" y="28956"/>
                  </a:lnTo>
                  <a:lnTo>
                    <a:pt x="88493" y="30480"/>
                  </a:lnTo>
                  <a:lnTo>
                    <a:pt x="73253" y="50292"/>
                  </a:lnTo>
                  <a:lnTo>
                    <a:pt x="73253" y="61061"/>
                  </a:lnTo>
                  <a:lnTo>
                    <a:pt x="97840" y="92519"/>
                  </a:lnTo>
                  <a:lnTo>
                    <a:pt x="105346" y="93065"/>
                  </a:lnTo>
                  <a:lnTo>
                    <a:pt x="114490" y="93065"/>
                  </a:lnTo>
                  <a:lnTo>
                    <a:pt x="117538" y="91541"/>
                  </a:lnTo>
                  <a:lnTo>
                    <a:pt x="120586" y="91541"/>
                  </a:lnTo>
                  <a:lnTo>
                    <a:pt x="123634" y="90017"/>
                  </a:lnTo>
                  <a:lnTo>
                    <a:pt x="123634" y="79349"/>
                  </a:lnTo>
                  <a:lnTo>
                    <a:pt x="120586" y="80873"/>
                  </a:lnTo>
                  <a:lnTo>
                    <a:pt x="119062" y="82397"/>
                  </a:lnTo>
                  <a:lnTo>
                    <a:pt x="116014" y="82397"/>
                  </a:lnTo>
                  <a:lnTo>
                    <a:pt x="112966" y="83921"/>
                  </a:lnTo>
                  <a:lnTo>
                    <a:pt x="99161" y="83921"/>
                  </a:lnTo>
                  <a:lnTo>
                    <a:pt x="90017" y="77825"/>
                  </a:lnTo>
                  <a:lnTo>
                    <a:pt x="86969" y="73253"/>
                  </a:lnTo>
                  <a:lnTo>
                    <a:pt x="85445" y="67157"/>
                  </a:lnTo>
                  <a:lnTo>
                    <a:pt x="85445" y="53441"/>
                  </a:lnTo>
                  <a:lnTo>
                    <a:pt x="86969" y="50292"/>
                  </a:lnTo>
                  <a:lnTo>
                    <a:pt x="86969" y="47244"/>
                  </a:lnTo>
                  <a:lnTo>
                    <a:pt x="88493" y="44196"/>
                  </a:lnTo>
                  <a:lnTo>
                    <a:pt x="91541" y="42672"/>
                  </a:lnTo>
                  <a:lnTo>
                    <a:pt x="93065" y="39624"/>
                  </a:lnTo>
                  <a:lnTo>
                    <a:pt x="94589" y="38100"/>
                  </a:lnTo>
                  <a:lnTo>
                    <a:pt x="97637" y="36576"/>
                  </a:lnTo>
                  <a:lnTo>
                    <a:pt x="100685" y="36576"/>
                  </a:lnTo>
                  <a:lnTo>
                    <a:pt x="103733" y="35052"/>
                  </a:lnTo>
                  <a:lnTo>
                    <a:pt x="109918" y="35052"/>
                  </a:lnTo>
                  <a:lnTo>
                    <a:pt x="112966" y="36576"/>
                  </a:lnTo>
                  <a:lnTo>
                    <a:pt x="114490" y="36576"/>
                  </a:lnTo>
                  <a:lnTo>
                    <a:pt x="117538" y="38100"/>
                  </a:lnTo>
                  <a:lnTo>
                    <a:pt x="120586" y="38100"/>
                  </a:lnTo>
                  <a:lnTo>
                    <a:pt x="123634" y="39624"/>
                  </a:lnTo>
                  <a:lnTo>
                    <a:pt x="123634" y="28956"/>
                  </a:lnTo>
                  <a:close/>
                </a:path>
              </a:pathLst>
            </a:custGeom>
            <a:solidFill>
              <a:srgbClr val="000000"/>
            </a:solidFill>
          </p:spPr>
          <p:txBody>
            <a:bodyPr wrap="square" lIns="0" tIns="0" rIns="0" bIns="0" rtlCol="0"/>
            <a:lstStyle/>
            <a:p>
              <a:endParaRPr sz="1154"/>
            </a:p>
          </p:txBody>
        </p:sp>
        <p:pic>
          <p:nvPicPr>
            <p:cNvPr id="153" name="object 153"/>
            <p:cNvPicPr/>
            <p:nvPr/>
          </p:nvPicPr>
          <p:blipFill>
            <a:blip r:embed="rId53" cstate="print"/>
            <a:stretch>
              <a:fillRect/>
            </a:stretch>
          </p:blipFill>
          <p:spPr>
            <a:xfrm>
              <a:off x="7406163" y="5181790"/>
              <a:ext cx="344804" cy="93154"/>
            </a:xfrm>
            <a:prstGeom prst="rect">
              <a:avLst/>
            </a:prstGeom>
          </p:spPr>
        </p:pic>
        <p:pic>
          <p:nvPicPr>
            <p:cNvPr id="154" name="object 154"/>
            <p:cNvPicPr/>
            <p:nvPr/>
          </p:nvPicPr>
          <p:blipFill>
            <a:blip r:embed="rId54" cstate="print"/>
            <a:stretch>
              <a:fillRect/>
            </a:stretch>
          </p:blipFill>
          <p:spPr>
            <a:xfrm>
              <a:off x="7772304" y="5161978"/>
              <a:ext cx="125158" cy="86963"/>
            </a:xfrm>
            <a:prstGeom prst="rect">
              <a:avLst/>
            </a:prstGeom>
          </p:spPr>
        </p:pic>
        <p:sp>
          <p:nvSpPr>
            <p:cNvPr id="155" name="object 155"/>
            <p:cNvSpPr/>
            <p:nvPr/>
          </p:nvSpPr>
          <p:spPr>
            <a:xfrm>
              <a:off x="7920317" y="5151222"/>
              <a:ext cx="116205" cy="123825"/>
            </a:xfrm>
            <a:custGeom>
              <a:avLst/>
              <a:gdLst/>
              <a:ahLst/>
              <a:cxnLst/>
              <a:rect l="l" t="t" r="r" b="b"/>
              <a:pathLst>
                <a:path w="116204" h="123825">
                  <a:moveTo>
                    <a:pt x="50292" y="74866"/>
                  </a:moveTo>
                  <a:lnTo>
                    <a:pt x="48768" y="73342"/>
                  </a:lnTo>
                  <a:lnTo>
                    <a:pt x="48768" y="70294"/>
                  </a:lnTo>
                  <a:lnTo>
                    <a:pt x="44196" y="65722"/>
                  </a:lnTo>
                  <a:lnTo>
                    <a:pt x="41148" y="64198"/>
                  </a:lnTo>
                  <a:lnTo>
                    <a:pt x="39624" y="62674"/>
                  </a:lnTo>
                  <a:lnTo>
                    <a:pt x="36576" y="62674"/>
                  </a:lnTo>
                  <a:lnTo>
                    <a:pt x="33528" y="61150"/>
                  </a:lnTo>
                  <a:lnTo>
                    <a:pt x="28956" y="59626"/>
                  </a:lnTo>
                  <a:lnTo>
                    <a:pt x="25908" y="58102"/>
                  </a:lnTo>
                  <a:lnTo>
                    <a:pt x="22860" y="58102"/>
                  </a:lnTo>
                  <a:lnTo>
                    <a:pt x="21336" y="56476"/>
                  </a:lnTo>
                  <a:lnTo>
                    <a:pt x="18288" y="56476"/>
                  </a:lnTo>
                  <a:lnTo>
                    <a:pt x="16764" y="54952"/>
                  </a:lnTo>
                  <a:lnTo>
                    <a:pt x="15240" y="54952"/>
                  </a:lnTo>
                  <a:lnTo>
                    <a:pt x="13716" y="53428"/>
                  </a:lnTo>
                  <a:lnTo>
                    <a:pt x="13716" y="51904"/>
                  </a:lnTo>
                  <a:lnTo>
                    <a:pt x="12192" y="51904"/>
                  </a:lnTo>
                  <a:lnTo>
                    <a:pt x="12192" y="45808"/>
                  </a:lnTo>
                  <a:lnTo>
                    <a:pt x="13716" y="44284"/>
                  </a:lnTo>
                  <a:lnTo>
                    <a:pt x="13716" y="42760"/>
                  </a:lnTo>
                  <a:lnTo>
                    <a:pt x="15240" y="42760"/>
                  </a:lnTo>
                  <a:lnTo>
                    <a:pt x="16764" y="41236"/>
                  </a:lnTo>
                  <a:lnTo>
                    <a:pt x="19812" y="41236"/>
                  </a:lnTo>
                  <a:lnTo>
                    <a:pt x="22860" y="39712"/>
                  </a:lnTo>
                  <a:lnTo>
                    <a:pt x="35052" y="39712"/>
                  </a:lnTo>
                  <a:lnTo>
                    <a:pt x="39624" y="41236"/>
                  </a:lnTo>
                  <a:lnTo>
                    <a:pt x="42672" y="41236"/>
                  </a:lnTo>
                  <a:lnTo>
                    <a:pt x="45720" y="42760"/>
                  </a:lnTo>
                  <a:lnTo>
                    <a:pt x="45720" y="39712"/>
                  </a:lnTo>
                  <a:lnTo>
                    <a:pt x="45720" y="32092"/>
                  </a:lnTo>
                  <a:lnTo>
                    <a:pt x="42672" y="32092"/>
                  </a:lnTo>
                  <a:lnTo>
                    <a:pt x="39624" y="30568"/>
                  </a:lnTo>
                  <a:lnTo>
                    <a:pt x="18288" y="30568"/>
                  </a:lnTo>
                  <a:lnTo>
                    <a:pt x="15240" y="32092"/>
                  </a:lnTo>
                  <a:lnTo>
                    <a:pt x="10668" y="33616"/>
                  </a:lnTo>
                  <a:lnTo>
                    <a:pt x="7620" y="35140"/>
                  </a:lnTo>
                  <a:lnTo>
                    <a:pt x="4572" y="38188"/>
                  </a:lnTo>
                  <a:lnTo>
                    <a:pt x="3048" y="41236"/>
                  </a:lnTo>
                  <a:lnTo>
                    <a:pt x="1524" y="42760"/>
                  </a:lnTo>
                  <a:lnTo>
                    <a:pt x="1524" y="45808"/>
                  </a:lnTo>
                  <a:lnTo>
                    <a:pt x="0" y="47332"/>
                  </a:lnTo>
                  <a:lnTo>
                    <a:pt x="0" y="51904"/>
                  </a:lnTo>
                  <a:lnTo>
                    <a:pt x="1524" y="53428"/>
                  </a:lnTo>
                  <a:lnTo>
                    <a:pt x="1524" y="56476"/>
                  </a:lnTo>
                  <a:lnTo>
                    <a:pt x="3048" y="58102"/>
                  </a:lnTo>
                  <a:lnTo>
                    <a:pt x="7620" y="62674"/>
                  </a:lnTo>
                  <a:lnTo>
                    <a:pt x="13716" y="65722"/>
                  </a:lnTo>
                  <a:lnTo>
                    <a:pt x="15240" y="67246"/>
                  </a:lnTo>
                  <a:lnTo>
                    <a:pt x="18288" y="67246"/>
                  </a:lnTo>
                  <a:lnTo>
                    <a:pt x="21336" y="68770"/>
                  </a:lnTo>
                  <a:lnTo>
                    <a:pt x="25908" y="70294"/>
                  </a:lnTo>
                  <a:lnTo>
                    <a:pt x="28956" y="70294"/>
                  </a:lnTo>
                  <a:lnTo>
                    <a:pt x="30480" y="71818"/>
                  </a:lnTo>
                  <a:lnTo>
                    <a:pt x="33528" y="71818"/>
                  </a:lnTo>
                  <a:lnTo>
                    <a:pt x="35052" y="73342"/>
                  </a:lnTo>
                  <a:lnTo>
                    <a:pt x="35052" y="74866"/>
                  </a:lnTo>
                  <a:lnTo>
                    <a:pt x="36576" y="74866"/>
                  </a:lnTo>
                  <a:lnTo>
                    <a:pt x="38100" y="76390"/>
                  </a:lnTo>
                  <a:lnTo>
                    <a:pt x="38100" y="82486"/>
                  </a:lnTo>
                  <a:lnTo>
                    <a:pt x="36576" y="85534"/>
                  </a:lnTo>
                  <a:lnTo>
                    <a:pt x="35052" y="87058"/>
                  </a:lnTo>
                  <a:lnTo>
                    <a:pt x="32004" y="88582"/>
                  </a:lnTo>
                  <a:lnTo>
                    <a:pt x="15240" y="88582"/>
                  </a:lnTo>
                  <a:lnTo>
                    <a:pt x="10668" y="87058"/>
                  </a:lnTo>
                  <a:lnTo>
                    <a:pt x="3048" y="87058"/>
                  </a:lnTo>
                  <a:lnTo>
                    <a:pt x="0" y="85534"/>
                  </a:lnTo>
                  <a:lnTo>
                    <a:pt x="0" y="96202"/>
                  </a:lnTo>
                  <a:lnTo>
                    <a:pt x="3048" y="96202"/>
                  </a:lnTo>
                  <a:lnTo>
                    <a:pt x="7620" y="97726"/>
                  </a:lnTo>
                  <a:lnTo>
                    <a:pt x="32004" y="97726"/>
                  </a:lnTo>
                  <a:lnTo>
                    <a:pt x="33528" y="96202"/>
                  </a:lnTo>
                  <a:lnTo>
                    <a:pt x="38100" y="96202"/>
                  </a:lnTo>
                  <a:lnTo>
                    <a:pt x="41148" y="93154"/>
                  </a:lnTo>
                  <a:lnTo>
                    <a:pt x="42672" y="93154"/>
                  </a:lnTo>
                  <a:lnTo>
                    <a:pt x="47244" y="88582"/>
                  </a:lnTo>
                  <a:lnTo>
                    <a:pt x="48768" y="87058"/>
                  </a:lnTo>
                  <a:lnTo>
                    <a:pt x="48768" y="85534"/>
                  </a:lnTo>
                  <a:lnTo>
                    <a:pt x="50292" y="84010"/>
                  </a:lnTo>
                  <a:lnTo>
                    <a:pt x="50292" y="74866"/>
                  </a:lnTo>
                  <a:close/>
                </a:path>
                <a:path w="116204" h="123825">
                  <a:moveTo>
                    <a:pt x="115925" y="62674"/>
                  </a:moveTo>
                  <a:lnTo>
                    <a:pt x="114160" y="45783"/>
                  </a:lnTo>
                  <a:lnTo>
                    <a:pt x="108686" y="29616"/>
                  </a:lnTo>
                  <a:lnTo>
                    <a:pt x="99199" y="14325"/>
                  </a:lnTo>
                  <a:lnTo>
                    <a:pt x="85445" y="0"/>
                  </a:lnTo>
                  <a:lnTo>
                    <a:pt x="79349" y="7708"/>
                  </a:lnTo>
                  <a:lnTo>
                    <a:pt x="90462" y="19926"/>
                  </a:lnTo>
                  <a:lnTo>
                    <a:pt x="98590" y="33439"/>
                  </a:lnTo>
                  <a:lnTo>
                    <a:pt x="103555" y="47828"/>
                  </a:lnTo>
                  <a:lnTo>
                    <a:pt x="105257" y="62674"/>
                  </a:lnTo>
                  <a:lnTo>
                    <a:pt x="104698" y="70408"/>
                  </a:lnTo>
                  <a:lnTo>
                    <a:pt x="103162" y="77724"/>
                  </a:lnTo>
                  <a:lnTo>
                    <a:pt x="100749" y="84747"/>
                  </a:lnTo>
                  <a:lnTo>
                    <a:pt x="97637" y="91630"/>
                  </a:lnTo>
                  <a:lnTo>
                    <a:pt x="94780" y="98463"/>
                  </a:lnTo>
                  <a:lnTo>
                    <a:pt x="90779" y="105168"/>
                  </a:lnTo>
                  <a:lnTo>
                    <a:pt x="85636" y="111594"/>
                  </a:lnTo>
                  <a:lnTo>
                    <a:pt x="79349" y="117627"/>
                  </a:lnTo>
                  <a:lnTo>
                    <a:pt x="85445" y="123723"/>
                  </a:lnTo>
                  <a:lnTo>
                    <a:pt x="91541" y="119151"/>
                  </a:lnTo>
                  <a:lnTo>
                    <a:pt x="96113" y="113055"/>
                  </a:lnTo>
                  <a:lnTo>
                    <a:pt x="100685" y="108394"/>
                  </a:lnTo>
                  <a:lnTo>
                    <a:pt x="105257" y="102298"/>
                  </a:lnTo>
                  <a:lnTo>
                    <a:pt x="108305" y="97726"/>
                  </a:lnTo>
                  <a:lnTo>
                    <a:pt x="109829" y="91630"/>
                  </a:lnTo>
                  <a:lnTo>
                    <a:pt x="112877" y="87058"/>
                  </a:lnTo>
                  <a:lnTo>
                    <a:pt x="114401" y="80962"/>
                  </a:lnTo>
                  <a:lnTo>
                    <a:pt x="114401" y="76390"/>
                  </a:lnTo>
                  <a:lnTo>
                    <a:pt x="115925" y="71818"/>
                  </a:lnTo>
                  <a:lnTo>
                    <a:pt x="115925" y="62674"/>
                  </a:lnTo>
                  <a:close/>
                </a:path>
              </a:pathLst>
            </a:custGeom>
            <a:solidFill>
              <a:srgbClr val="000000"/>
            </a:solidFill>
          </p:spPr>
          <p:txBody>
            <a:bodyPr wrap="square" lIns="0" tIns="0" rIns="0" bIns="0" rtlCol="0"/>
            <a:lstStyle/>
            <a:p>
              <a:endParaRPr sz="1154"/>
            </a:p>
          </p:txBody>
        </p:sp>
      </p:grpSp>
      <p:sp>
        <p:nvSpPr>
          <p:cNvPr id="156" name="object 156"/>
          <p:cNvSpPr/>
          <p:nvPr/>
        </p:nvSpPr>
        <p:spPr>
          <a:xfrm>
            <a:off x="6462215" y="3306623"/>
            <a:ext cx="39502" cy="68824"/>
          </a:xfrm>
          <a:custGeom>
            <a:avLst/>
            <a:gdLst/>
            <a:ahLst/>
            <a:cxnLst/>
            <a:rect l="l" t="t" r="r" b="b"/>
            <a:pathLst>
              <a:path w="61595" h="107314">
                <a:moveTo>
                  <a:pt x="15239" y="106870"/>
                </a:moveTo>
                <a:lnTo>
                  <a:pt x="0" y="106870"/>
                </a:lnTo>
                <a:lnTo>
                  <a:pt x="45815" y="0"/>
                </a:lnTo>
                <a:lnTo>
                  <a:pt x="61054" y="0"/>
                </a:lnTo>
                <a:lnTo>
                  <a:pt x="15239" y="106870"/>
                </a:lnTo>
                <a:close/>
              </a:path>
            </a:pathLst>
          </a:custGeom>
          <a:solidFill>
            <a:srgbClr val="7216AA"/>
          </a:solidFill>
        </p:spPr>
        <p:txBody>
          <a:bodyPr wrap="square" lIns="0" tIns="0" rIns="0" bIns="0" rtlCol="0"/>
          <a:lstStyle/>
          <a:p>
            <a:endParaRPr sz="1154"/>
          </a:p>
        </p:txBody>
      </p:sp>
      <p:grpSp>
        <p:nvGrpSpPr>
          <p:cNvPr id="157" name="object 157"/>
          <p:cNvGrpSpPr/>
          <p:nvPr/>
        </p:nvGrpSpPr>
        <p:grpSpPr>
          <a:xfrm>
            <a:off x="6559098" y="3303630"/>
            <a:ext cx="264302" cy="80634"/>
            <a:chOff x="8284940" y="5151215"/>
            <a:chExt cx="412115" cy="125730"/>
          </a:xfrm>
        </p:grpSpPr>
        <p:pic>
          <p:nvPicPr>
            <p:cNvPr id="158" name="object 158"/>
            <p:cNvPicPr/>
            <p:nvPr/>
          </p:nvPicPr>
          <p:blipFill>
            <a:blip r:embed="rId55" cstate="print"/>
            <a:stretch>
              <a:fillRect/>
            </a:stretch>
          </p:blipFill>
          <p:spPr>
            <a:xfrm>
              <a:off x="8284940" y="5161978"/>
              <a:ext cx="205930" cy="86963"/>
            </a:xfrm>
            <a:prstGeom prst="rect">
              <a:avLst/>
            </a:prstGeom>
          </p:spPr>
        </p:pic>
        <p:sp>
          <p:nvSpPr>
            <p:cNvPr id="159" name="object 159"/>
            <p:cNvSpPr/>
            <p:nvPr/>
          </p:nvSpPr>
          <p:spPr>
            <a:xfrm>
              <a:off x="8513724" y="5151222"/>
              <a:ext cx="119380" cy="125730"/>
            </a:xfrm>
            <a:custGeom>
              <a:avLst/>
              <a:gdLst/>
              <a:ahLst/>
              <a:cxnLst/>
              <a:rect l="l" t="t" r="r" b="b"/>
              <a:pathLst>
                <a:path w="119379" h="125729">
                  <a:moveTo>
                    <a:pt x="36664" y="62572"/>
                  </a:moveTo>
                  <a:lnTo>
                    <a:pt x="34899" y="45681"/>
                  </a:lnTo>
                  <a:lnTo>
                    <a:pt x="29387" y="29540"/>
                  </a:lnTo>
                  <a:lnTo>
                    <a:pt x="19875" y="14262"/>
                  </a:lnTo>
                  <a:lnTo>
                    <a:pt x="6096" y="0"/>
                  </a:lnTo>
                  <a:lnTo>
                    <a:pt x="0" y="7620"/>
                  </a:lnTo>
                  <a:lnTo>
                    <a:pt x="10883" y="20497"/>
                  </a:lnTo>
                  <a:lnTo>
                    <a:pt x="18478" y="33959"/>
                  </a:lnTo>
                  <a:lnTo>
                    <a:pt x="22936" y="47993"/>
                  </a:lnTo>
                  <a:lnTo>
                    <a:pt x="24384" y="62572"/>
                  </a:lnTo>
                  <a:lnTo>
                    <a:pt x="24079" y="70319"/>
                  </a:lnTo>
                  <a:lnTo>
                    <a:pt x="5638" y="111556"/>
                  </a:lnTo>
                  <a:lnTo>
                    <a:pt x="0" y="117538"/>
                  </a:lnTo>
                  <a:lnTo>
                    <a:pt x="6096" y="125158"/>
                  </a:lnTo>
                  <a:lnTo>
                    <a:pt x="16764" y="114490"/>
                  </a:lnTo>
                  <a:lnTo>
                    <a:pt x="21336" y="108394"/>
                  </a:lnTo>
                  <a:lnTo>
                    <a:pt x="24384" y="102298"/>
                  </a:lnTo>
                  <a:lnTo>
                    <a:pt x="27432" y="97624"/>
                  </a:lnTo>
                  <a:lnTo>
                    <a:pt x="30480" y="91528"/>
                  </a:lnTo>
                  <a:lnTo>
                    <a:pt x="32004" y="86956"/>
                  </a:lnTo>
                  <a:lnTo>
                    <a:pt x="35052" y="82384"/>
                  </a:lnTo>
                  <a:lnTo>
                    <a:pt x="35052" y="76288"/>
                  </a:lnTo>
                  <a:lnTo>
                    <a:pt x="36664" y="71716"/>
                  </a:lnTo>
                  <a:lnTo>
                    <a:pt x="36664" y="62572"/>
                  </a:lnTo>
                  <a:close/>
                </a:path>
                <a:path w="119379" h="125729">
                  <a:moveTo>
                    <a:pt x="119062" y="54952"/>
                  </a:moveTo>
                  <a:lnTo>
                    <a:pt x="109918" y="54952"/>
                  </a:lnTo>
                  <a:lnTo>
                    <a:pt x="108394" y="53428"/>
                  </a:lnTo>
                  <a:lnTo>
                    <a:pt x="106870" y="53428"/>
                  </a:lnTo>
                  <a:lnTo>
                    <a:pt x="105346" y="51904"/>
                  </a:lnTo>
                  <a:lnTo>
                    <a:pt x="103822" y="51904"/>
                  </a:lnTo>
                  <a:lnTo>
                    <a:pt x="102298" y="50380"/>
                  </a:lnTo>
                  <a:lnTo>
                    <a:pt x="102298" y="48856"/>
                  </a:lnTo>
                  <a:lnTo>
                    <a:pt x="100685" y="47332"/>
                  </a:lnTo>
                  <a:lnTo>
                    <a:pt x="100685" y="18376"/>
                  </a:lnTo>
                  <a:lnTo>
                    <a:pt x="99161" y="12280"/>
                  </a:lnTo>
                  <a:lnTo>
                    <a:pt x="94589" y="9232"/>
                  </a:lnTo>
                  <a:lnTo>
                    <a:pt x="90017" y="4660"/>
                  </a:lnTo>
                  <a:lnTo>
                    <a:pt x="83921" y="3048"/>
                  </a:lnTo>
                  <a:lnTo>
                    <a:pt x="70205" y="3048"/>
                  </a:lnTo>
                  <a:lnTo>
                    <a:pt x="70205" y="12280"/>
                  </a:lnTo>
                  <a:lnTo>
                    <a:pt x="85445" y="12280"/>
                  </a:lnTo>
                  <a:lnTo>
                    <a:pt x="90017" y="16852"/>
                  </a:lnTo>
                  <a:lnTo>
                    <a:pt x="90017" y="51904"/>
                  </a:lnTo>
                  <a:lnTo>
                    <a:pt x="94589" y="58102"/>
                  </a:lnTo>
                  <a:lnTo>
                    <a:pt x="103822" y="59626"/>
                  </a:lnTo>
                  <a:lnTo>
                    <a:pt x="94589" y="61150"/>
                  </a:lnTo>
                  <a:lnTo>
                    <a:pt x="90017" y="67246"/>
                  </a:lnTo>
                  <a:lnTo>
                    <a:pt x="90017" y="109918"/>
                  </a:lnTo>
                  <a:lnTo>
                    <a:pt x="85445" y="114579"/>
                  </a:lnTo>
                  <a:lnTo>
                    <a:pt x="70205" y="114579"/>
                  </a:lnTo>
                  <a:lnTo>
                    <a:pt x="70205" y="123723"/>
                  </a:lnTo>
                  <a:lnTo>
                    <a:pt x="83921" y="123723"/>
                  </a:lnTo>
                  <a:lnTo>
                    <a:pt x="93065" y="119151"/>
                  </a:lnTo>
                  <a:lnTo>
                    <a:pt x="97637" y="114579"/>
                  </a:lnTo>
                  <a:lnTo>
                    <a:pt x="97637" y="113055"/>
                  </a:lnTo>
                  <a:lnTo>
                    <a:pt x="100685" y="106870"/>
                  </a:lnTo>
                  <a:lnTo>
                    <a:pt x="100685" y="71818"/>
                  </a:lnTo>
                  <a:lnTo>
                    <a:pt x="102298" y="70294"/>
                  </a:lnTo>
                  <a:lnTo>
                    <a:pt x="102298" y="68770"/>
                  </a:lnTo>
                  <a:lnTo>
                    <a:pt x="105346" y="65722"/>
                  </a:lnTo>
                  <a:lnTo>
                    <a:pt x="106870" y="65722"/>
                  </a:lnTo>
                  <a:lnTo>
                    <a:pt x="108394" y="64198"/>
                  </a:lnTo>
                  <a:lnTo>
                    <a:pt x="119062" y="64198"/>
                  </a:lnTo>
                  <a:lnTo>
                    <a:pt x="119062" y="54952"/>
                  </a:lnTo>
                  <a:close/>
                </a:path>
              </a:pathLst>
            </a:custGeom>
            <a:solidFill>
              <a:srgbClr val="000000"/>
            </a:solidFill>
          </p:spPr>
          <p:txBody>
            <a:bodyPr wrap="square" lIns="0" tIns="0" rIns="0" bIns="0" rtlCol="0"/>
            <a:lstStyle/>
            <a:p>
              <a:endParaRPr sz="1154"/>
            </a:p>
          </p:txBody>
        </p:sp>
        <p:sp>
          <p:nvSpPr>
            <p:cNvPr id="160" name="object 160"/>
            <p:cNvSpPr/>
            <p:nvPr/>
          </p:nvSpPr>
          <p:spPr>
            <a:xfrm>
              <a:off x="8660224" y="5151215"/>
              <a:ext cx="36830" cy="123825"/>
            </a:xfrm>
            <a:custGeom>
              <a:avLst/>
              <a:gdLst/>
              <a:ahLst/>
              <a:cxnLst/>
              <a:rect l="l" t="t" r="r" b="b"/>
              <a:pathLst>
                <a:path w="36829" h="123825">
                  <a:moveTo>
                    <a:pt x="6096" y="123729"/>
                  </a:moveTo>
                  <a:lnTo>
                    <a:pt x="0" y="117633"/>
                  </a:lnTo>
                  <a:lnTo>
                    <a:pt x="6286" y="111601"/>
                  </a:lnTo>
                  <a:lnTo>
                    <a:pt x="11430" y="105167"/>
                  </a:lnTo>
                  <a:lnTo>
                    <a:pt x="15430" y="98466"/>
                  </a:lnTo>
                  <a:lnTo>
                    <a:pt x="18288" y="91630"/>
                  </a:lnTo>
                  <a:lnTo>
                    <a:pt x="21407" y="84748"/>
                  </a:lnTo>
                  <a:lnTo>
                    <a:pt x="23812" y="77724"/>
                  </a:lnTo>
                  <a:lnTo>
                    <a:pt x="25360" y="70413"/>
                  </a:lnTo>
                  <a:lnTo>
                    <a:pt x="25908" y="62674"/>
                  </a:lnTo>
                  <a:lnTo>
                    <a:pt x="24217" y="47831"/>
                  </a:lnTo>
                  <a:lnTo>
                    <a:pt x="19240" y="33444"/>
                  </a:lnTo>
                  <a:lnTo>
                    <a:pt x="11120" y="19932"/>
                  </a:lnTo>
                  <a:lnTo>
                    <a:pt x="0" y="7715"/>
                  </a:lnTo>
                  <a:lnTo>
                    <a:pt x="6096" y="0"/>
                  </a:lnTo>
                  <a:lnTo>
                    <a:pt x="19859" y="14320"/>
                  </a:lnTo>
                  <a:lnTo>
                    <a:pt x="29337" y="29622"/>
                  </a:lnTo>
                  <a:lnTo>
                    <a:pt x="34813" y="45782"/>
                  </a:lnTo>
                  <a:lnTo>
                    <a:pt x="36576" y="62674"/>
                  </a:lnTo>
                  <a:lnTo>
                    <a:pt x="36576" y="71818"/>
                  </a:lnTo>
                  <a:lnTo>
                    <a:pt x="35052" y="76390"/>
                  </a:lnTo>
                  <a:lnTo>
                    <a:pt x="35052" y="80962"/>
                  </a:lnTo>
                  <a:lnTo>
                    <a:pt x="33528" y="87058"/>
                  </a:lnTo>
                  <a:lnTo>
                    <a:pt x="30480" y="91630"/>
                  </a:lnTo>
                  <a:lnTo>
                    <a:pt x="28956" y="97726"/>
                  </a:lnTo>
                  <a:lnTo>
                    <a:pt x="25908" y="102298"/>
                  </a:lnTo>
                  <a:lnTo>
                    <a:pt x="21336" y="108394"/>
                  </a:lnTo>
                  <a:lnTo>
                    <a:pt x="16764" y="113061"/>
                  </a:lnTo>
                  <a:lnTo>
                    <a:pt x="12192" y="119157"/>
                  </a:lnTo>
                  <a:lnTo>
                    <a:pt x="6096" y="123729"/>
                  </a:lnTo>
                  <a:close/>
                </a:path>
              </a:pathLst>
            </a:custGeom>
            <a:solidFill>
              <a:srgbClr val="BA2121"/>
            </a:solidFill>
          </p:spPr>
          <p:txBody>
            <a:bodyPr wrap="square" lIns="0" tIns="0" rIns="0" bIns="0" rtlCol="0"/>
            <a:lstStyle/>
            <a:p>
              <a:endParaRPr sz="1154"/>
            </a:p>
          </p:txBody>
        </p:sp>
      </p:grpSp>
      <p:sp>
        <p:nvSpPr>
          <p:cNvPr id="161" name="object 161"/>
          <p:cNvSpPr/>
          <p:nvPr/>
        </p:nvSpPr>
        <p:spPr>
          <a:xfrm>
            <a:off x="6854574" y="3306623"/>
            <a:ext cx="9774" cy="19548"/>
          </a:xfrm>
          <a:custGeom>
            <a:avLst/>
            <a:gdLst/>
            <a:ahLst/>
            <a:cxnLst/>
            <a:rect l="l" t="t" r="r" b="b"/>
            <a:pathLst>
              <a:path w="15240"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162" name="object 162"/>
          <p:cNvSpPr/>
          <p:nvPr/>
        </p:nvSpPr>
        <p:spPr>
          <a:xfrm>
            <a:off x="6893731" y="3303630"/>
            <a:ext cx="23620" cy="79413"/>
          </a:xfrm>
          <a:custGeom>
            <a:avLst/>
            <a:gdLst/>
            <a:ahLst/>
            <a:cxnLst/>
            <a:rect l="l" t="t" r="r" b="b"/>
            <a:pathLst>
              <a:path w="36829" h="123825">
                <a:moveTo>
                  <a:pt x="7620" y="123729"/>
                </a:moveTo>
                <a:lnTo>
                  <a:pt x="0" y="117633"/>
                </a:lnTo>
                <a:lnTo>
                  <a:pt x="6310" y="111601"/>
                </a:lnTo>
                <a:lnTo>
                  <a:pt x="11620" y="105167"/>
                </a:lnTo>
                <a:lnTo>
                  <a:pt x="25908" y="62674"/>
                </a:lnTo>
                <a:lnTo>
                  <a:pt x="24217" y="47831"/>
                </a:lnTo>
                <a:lnTo>
                  <a:pt x="19240" y="33444"/>
                </a:lnTo>
                <a:lnTo>
                  <a:pt x="11120" y="19932"/>
                </a:lnTo>
                <a:lnTo>
                  <a:pt x="0" y="7715"/>
                </a:lnTo>
                <a:lnTo>
                  <a:pt x="7620" y="0"/>
                </a:lnTo>
                <a:lnTo>
                  <a:pt x="20502" y="14320"/>
                </a:lnTo>
                <a:lnTo>
                  <a:pt x="29527" y="29622"/>
                </a:lnTo>
                <a:lnTo>
                  <a:pt x="34837" y="45782"/>
                </a:lnTo>
                <a:lnTo>
                  <a:pt x="36576" y="62674"/>
                </a:lnTo>
                <a:lnTo>
                  <a:pt x="36576" y="71818"/>
                </a:lnTo>
                <a:lnTo>
                  <a:pt x="35052" y="76390"/>
                </a:lnTo>
                <a:lnTo>
                  <a:pt x="35052" y="80962"/>
                </a:lnTo>
                <a:lnTo>
                  <a:pt x="33528" y="87058"/>
                </a:lnTo>
                <a:lnTo>
                  <a:pt x="30480" y="91630"/>
                </a:lnTo>
                <a:lnTo>
                  <a:pt x="28956" y="97726"/>
                </a:lnTo>
                <a:lnTo>
                  <a:pt x="25908" y="102298"/>
                </a:lnTo>
                <a:lnTo>
                  <a:pt x="21336" y="108394"/>
                </a:lnTo>
                <a:lnTo>
                  <a:pt x="18288" y="113061"/>
                </a:lnTo>
                <a:lnTo>
                  <a:pt x="7620" y="123729"/>
                </a:lnTo>
                <a:close/>
              </a:path>
            </a:pathLst>
          </a:custGeom>
          <a:solidFill>
            <a:srgbClr val="000000"/>
          </a:solidFill>
        </p:spPr>
        <p:txBody>
          <a:bodyPr wrap="square" lIns="0" tIns="0" rIns="0" bIns="0" rtlCol="0"/>
          <a:lstStyle/>
          <a:p>
            <a:endParaRPr sz="1154"/>
          </a:p>
        </p:txBody>
      </p:sp>
      <p:sp>
        <p:nvSpPr>
          <p:cNvPr id="163" name="object 163"/>
          <p:cNvSpPr/>
          <p:nvPr/>
        </p:nvSpPr>
        <p:spPr>
          <a:xfrm>
            <a:off x="1948763" y="3427024"/>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1524"/>
                </a:lnTo>
                <a:lnTo>
                  <a:pt x="28956" y="0"/>
                </a:lnTo>
                <a:lnTo>
                  <a:pt x="36671" y="0"/>
                </a:lnTo>
                <a:lnTo>
                  <a:pt x="45815" y="4572"/>
                </a:lnTo>
                <a:lnTo>
                  <a:pt x="47339" y="6096"/>
                </a:lnTo>
                <a:lnTo>
                  <a:pt x="48863" y="9144"/>
                </a:lnTo>
                <a:lnTo>
                  <a:pt x="50387" y="10668"/>
                </a:lnTo>
                <a:lnTo>
                  <a:pt x="24384" y="10668"/>
                </a:lnTo>
                <a:lnTo>
                  <a:pt x="22860" y="12192"/>
                </a:lnTo>
                <a:close/>
              </a:path>
              <a:path w="55244" h="93345">
                <a:moveTo>
                  <a:pt x="10668" y="93154"/>
                </a:moveTo>
                <a:lnTo>
                  <a:pt x="0" y="93154"/>
                </a:lnTo>
                <a:lnTo>
                  <a:pt x="0" y="1524"/>
                </a:lnTo>
                <a:lnTo>
                  <a:pt x="9144" y="1524"/>
                </a:lnTo>
                <a:lnTo>
                  <a:pt x="10668" y="12192"/>
                </a:lnTo>
                <a:lnTo>
                  <a:pt x="22860" y="12192"/>
                </a:lnTo>
                <a:lnTo>
                  <a:pt x="21336" y="13716"/>
                </a:lnTo>
                <a:lnTo>
                  <a:pt x="19812" y="13716"/>
                </a:lnTo>
                <a:lnTo>
                  <a:pt x="12192" y="21336"/>
                </a:lnTo>
                <a:lnTo>
                  <a:pt x="10668" y="24479"/>
                </a:lnTo>
                <a:lnTo>
                  <a:pt x="10668" y="54959"/>
                </a:lnTo>
                <a:lnTo>
                  <a:pt x="12192" y="56483"/>
                </a:lnTo>
                <a:lnTo>
                  <a:pt x="15240" y="56483"/>
                </a:lnTo>
                <a:lnTo>
                  <a:pt x="16764" y="58007"/>
                </a:lnTo>
                <a:lnTo>
                  <a:pt x="47339" y="58007"/>
                </a:lnTo>
                <a:lnTo>
                  <a:pt x="45815" y="59531"/>
                </a:lnTo>
                <a:lnTo>
                  <a:pt x="42767" y="61055"/>
                </a:lnTo>
                <a:lnTo>
                  <a:pt x="39719" y="64103"/>
                </a:lnTo>
                <a:lnTo>
                  <a:pt x="36671" y="65627"/>
                </a:lnTo>
                <a:lnTo>
                  <a:pt x="10668" y="65627"/>
                </a:lnTo>
                <a:lnTo>
                  <a:pt x="10668" y="93154"/>
                </a:lnTo>
                <a:close/>
              </a:path>
              <a:path w="55244" h="93345">
                <a:moveTo>
                  <a:pt x="47339" y="58007"/>
                </a:moveTo>
                <a:lnTo>
                  <a:pt x="30480" y="58007"/>
                </a:lnTo>
                <a:lnTo>
                  <a:pt x="35147" y="56483"/>
                </a:lnTo>
                <a:lnTo>
                  <a:pt x="41243" y="47339"/>
                </a:lnTo>
                <a:lnTo>
                  <a:pt x="44291" y="41243"/>
                </a:lnTo>
                <a:lnTo>
                  <a:pt x="44291" y="30575"/>
                </a:lnTo>
                <a:lnTo>
                  <a:pt x="42767" y="27527"/>
                </a:lnTo>
                <a:lnTo>
                  <a:pt x="42767" y="21336"/>
                </a:lnTo>
                <a:lnTo>
                  <a:pt x="41243" y="18288"/>
                </a:lnTo>
                <a:lnTo>
                  <a:pt x="41243" y="16764"/>
                </a:lnTo>
                <a:lnTo>
                  <a:pt x="39719" y="15240"/>
                </a:lnTo>
                <a:lnTo>
                  <a:pt x="38195" y="12192"/>
                </a:lnTo>
                <a:lnTo>
                  <a:pt x="36671" y="12192"/>
                </a:lnTo>
                <a:lnTo>
                  <a:pt x="35147" y="10668"/>
                </a:lnTo>
                <a:lnTo>
                  <a:pt x="50387" y="10668"/>
                </a:lnTo>
                <a:lnTo>
                  <a:pt x="51911" y="12192"/>
                </a:lnTo>
                <a:lnTo>
                  <a:pt x="53435" y="15240"/>
                </a:lnTo>
                <a:lnTo>
                  <a:pt x="53435" y="19812"/>
                </a:lnTo>
                <a:lnTo>
                  <a:pt x="54959" y="22860"/>
                </a:lnTo>
                <a:lnTo>
                  <a:pt x="54959" y="44291"/>
                </a:lnTo>
                <a:lnTo>
                  <a:pt x="53435" y="48863"/>
                </a:lnTo>
                <a:lnTo>
                  <a:pt x="51911" y="51911"/>
                </a:lnTo>
                <a:lnTo>
                  <a:pt x="48863" y="56483"/>
                </a:lnTo>
                <a:lnTo>
                  <a:pt x="47339" y="58007"/>
                </a:lnTo>
                <a:close/>
              </a:path>
              <a:path w="55244" h="93345">
                <a:moveTo>
                  <a:pt x="32099" y="67151"/>
                </a:moveTo>
                <a:lnTo>
                  <a:pt x="12192" y="67151"/>
                </a:lnTo>
                <a:lnTo>
                  <a:pt x="10668" y="65627"/>
                </a:lnTo>
                <a:lnTo>
                  <a:pt x="36671" y="65627"/>
                </a:lnTo>
                <a:lnTo>
                  <a:pt x="32099" y="67151"/>
                </a:lnTo>
                <a:close/>
              </a:path>
            </a:pathLst>
          </a:custGeom>
          <a:solidFill>
            <a:srgbClr val="000000"/>
          </a:solidFill>
        </p:spPr>
        <p:txBody>
          <a:bodyPr wrap="square" lIns="0" tIns="0" rIns="0" bIns="0" rtlCol="0"/>
          <a:lstStyle/>
          <a:p>
            <a:endParaRPr sz="1154"/>
          </a:p>
        </p:txBody>
      </p:sp>
      <p:pic>
        <p:nvPicPr>
          <p:cNvPr id="164" name="object 164"/>
          <p:cNvPicPr/>
          <p:nvPr/>
        </p:nvPicPr>
        <p:blipFill>
          <a:blip r:embed="rId56" cstate="print"/>
          <a:stretch>
            <a:fillRect/>
          </a:stretch>
        </p:blipFill>
        <p:spPr>
          <a:xfrm>
            <a:off x="3073919" y="3410409"/>
            <a:ext cx="87109" cy="59682"/>
          </a:xfrm>
          <a:prstGeom prst="rect">
            <a:avLst/>
          </a:prstGeom>
        </p:spPr>
      </p:pic>
      <p:sp>
        <p:nvSpPr>
          <p:cNvPr id="165" name="object 165"/>
          <p:cNvSpPr/>
          <p:nvPr/>
        </p:nvSpPr>
        <p:spPr>
          <a:xfrm>
            <a:off x="3217774" y="3414323"/>
            <a:ext cx="82263" cy="55793"/>
          </a:xfrm>
          <a:custGeom>
            <a:avLst/>
            <a:gdLst/>
            <a:ahLst/>
            <a:cxnLst/>
            <a:rect l="l" t="t" r="r" b="b"/>
            <a:pathLst>
              <a:path w="128269" h="86995">
                <a:moveTo>
                  <a:pt x="51917" y="1524"/>
                </a:moveTo>
                <a:lnTo>
                  <a:pt x="0" y="1524"/>
                </a:lnTo>
                <a:lnTo>
                  <a:pt x="0" y="10668"/>
                </a:lnTo>
                <a:lnTo>
                  <a:pt x="19812" y="10668"/>
                </a:lnTo>
                <a:lnTo>
                  <a:pt x="19812" y="76390"/>
                </a:lnTo>
                <a:lnTo>
                  <a:pt x="0" y="76390"/>
                </a:lnTo>
                <a:lnTo>
                  <a:pt x="0" y="85534"/>
                </a:lnTo>
                <a:lnTo>
                  <a:pt x="51917" y="85534"/>
                </a:lnTo>
                <a:lnTo>
                  <a:pt x="51917" y="76390"/>
                </a:lnTo>
                <a:lnTo>
                  <a:pt x="32105" y="76390"/>
                </a:lnTo>
                <a:lnTo>
                  <a:pt x="32105" y="10668"/>
                </a:lnTo>
                <a:lnTo>
                  <a:pt x="51917" y="10668"/>
                </a:lnTo>
                <a:lnTo>
                  <a:pt x="51917" y="1524"/>
                </a:lnTo>
                <a:close/>
              </a:path>
              <a:path w="128269" h="86995">
                <a:moveTo>
                  <a:pt x="128206" y="59524"/>
                </a:moveTo>
                <a:lnTo>
                  <a:pt x="126593" y="56476"/>
                </a:lnTo>
                <a:lnTo>
                  <a:pt x="125069" y="54952"/>
                </a:lnTo>
                <a:lnTo>
                  <a:pt x="123545" y="51904"/>
                </a:lnTo>
                <a:lnTo>
                  <a:pt x="120497" y="48856"/>
                </a:lnTo>
                <a:lnTo>
                  <a:pt x="118973" y="45808"/>
                </a:lnTo>
                <a:lnTo>
                  <a:pt x="112877" y="42672"/>
                </a:lnTo>
                <a:lnTo>
                  <a:pt x="111353" y="42672"/>
                </a:lnTo>
                <a:lnTo>
                  <a:pt x="102209" y="38100"/>
                </a:lnTo>
                <a:lnTo>
                  <a:pt x="99161" y="38100"/>
                </a:lnTo>
                <a:lnTo>
                  <a:pt x="97637" y="36576"/>
                </a:lnTo>
                <a:lnTo>
                  <a:pt x="91541" y="33528"/>
                </a:lnTo>
                <a:lnTo>
                  <a:pt x="90017" y="33528"/>
                </a:lnTo>
                <a:lnTo>
                  <a:pt x="88493" y="32004"/>
                </a:lnTo>
                <a:lnTo>
                  <a:pt x="85445" y="30480"/>
                </a:lnTo>
                <a:lnTo>
                  <a:pt x="85445" y="28956"/>
                </a:lnTo>
                <a:lnTo>
                  <a:pt x="83921" y="27432"/>
                </a:lnTo>
                <a:lnTo>
                  <a:pt x="82397" y="24384"/>
                </a:lnTo>
                <a:lnTo>
                  <a:pt x="82397" y="18288"/>
                </a:lnTo>
                <a:lnTo>
                  <a:pt x="83921" y="15240"/>
                </a:lnTo>
                <a:lnTo>
                  <a:pt x="86969" y="13716"/>
                </a:lnTo>
                <a:lnTo>
                  <a:pt x="90017" y="10668"/>
                </a:lnTo>
                <a:lnTo>
                  <a:pt x="111353" y="10668"/>
                </a:lnTo>
                <a:lnTo>
                  <a:pt x="115925" y="12192"/>
                </a:lnTo>
                <a:lnTo>
                  <a:pt x="118973" y="12192"/>
                </a:lnTo>
                <a:lnTo>
                  <a:pt x="122021" y="13716"/>
                </a:lnTo>
                <a:lnTo>
                  <a:pt x="122021" y="3048"/>
                </a:lnTo>
                <a:lnTo>
                  <a:pt x="120497" y="3048"/>
                </a:lnTo>
                <a:lnTo>
                  <a:pt x="118973" y="1524"/>
                </a:lnTo>
                <a:lnTo>
                  <a:pt x="112877" y="1524"/>
                </a:lnTo>
                <a:lnTo>
                  <a:pt x="109829" y="0"/>
                </a:lnTo>
                <a:lnTo>
                  <a:pt x="97637" y="0"/>
                </a:lnTo>
                <a:lnTo>
                  <a:pt x="91541" y="1524"/>
                </a:lnTo>
                <a:lnTo>
                  <a:pt x="88493" y="1524"/>
                </a:lnTo>
                <a:lnTo>
                  <a:pt x="83921" y="3048"/>
                </a:lnTo>
                <a:lnTo>
                  <a:pt x="80873" y="6096"/>
                </a:lnTo>
                <a:lnTo>
                  <a:pt x="77825" y="7620"/>
                </a:lnTo>
                <a:lnTo>
                  <a:pt x="73253" y="12192"/>
                </a:lnTo>
                <a:lnTo>
                  <a:pt x="73253" y="15240"/>
                </a:lnTo>
                <a:lnTo>
                  <a:pt x="70205" y="21336"/>
                </a:lnTo>
                <a:lnTo>
                  <a:pt x="70205" y="27432"/>
                </a:lnTo>
                <a:lnTo>
                  <a:pt x="71729" y="30480"/>
                </a:lnTo>
                <a:lnTo>
                  <a:pt x="73253" y="32004"/>
                </a:lnTo>
                <a:lnTo>
                  <a:pt x="74777" y="35052"/>
                </a:lnTo>
                <a:lnTo>
                  <a:pt x="77825" y="38100"/>
                </a:lnTo>
                <a:lnTo>
                  <a:pt x="79349" y="41148"/>
                </a:lnTo>
                <a:lnTo>
                  <a:pt x="82397" y="42672"/>
                </a:lnTo>
                <a:lnTo>
                  <a:pt x="85445" y="42672"/>
                </a:lnTo>
                <a:lnTo>
                  <a:pt x="86969" y="44284"/>
                </a:lnTo>
                <a:lnTo>
                  <a:pt x="96113" y="48856"/>
                </a:lnTo>
                <a:lnTo>
                  <a:pt x="99161" y="48856"/>
                </a:lnTo>
                <a:lnTo>
                  <a:pt x="100685" y="50380"/>
                </a:lnTo>
                <a:lnTo>
                  <a:pt x="103733" y="51904"/>
                </a:lnTo>
                <a:lnTo>
                  <a:pt x="106781" y="51904"/>
                </a:lnTo>
                <a:lnTo>
                  <a:pt x="109829" y="54952"/>
                </a:lnTo>
                <a:lnTo>
                  <a:pt x="112877" y="56476"/>
                </a:lnTo>
                <a:lnTo>
                  <a:pt x="112877" y="58000"/>
                </a:lnTo>
                <a:lnTo>
                  <a:pt x="114401" y="59524"/>
                </a:lnTo>
                <a:lnTo>
                  <a:pt x="115925" y="62572"/>
                </a:lnTo>
                <a:lnTo>
                  <a:pt x="115925" y="65620"/>
                </a:lnTo>
                <a:lnTo>
                  <a:pt x="114401" y="68668"/>
                </a:lnTo>
                <a:lnTo>
                  <a:pt x="114401" y="70192"/>
                </a:lnTo>
                <a:lnTo>
                  <a:pt x="112877" y="71716"/>
                </a:lnTo>
                <a:lnTo>
                  <a:pt x="112877" y="73240"/>
                </a:lnTo>
                <a:lnTo>
                  <a:pt x="109829" y="74764"/>
                </a:lnTo>
                <a:lnTo>
                  <a:pt x="108305" y="74764"/>
                </a:lnTo>
                <a:lnTo>
                  <a:pt x="106781" y="76288"/>
                </a:lnTo>
                <a:lnTo>
                  <a:pt x="103733" y="76288"/>
                </a:lnTo>
                <a:lnTo>
                  <a:pt x="102209" y="77812"/>
                </a:lnTo>
                <a:lnTo>
                  <a:pt x="85445" y="77812"/>
                </a:lnTo>
                <a:lnTo>
                  <a:pt x="80873" y="76288"/>
                </a:lnTo>
                <a:lnTo>
                  <a:pt x="76301" y="76288"/>
                </a:lnTo>
                <a:lnTo>
                  <a:pt x="70205" y="73240"/>
                </a:lnTo>
                <a:lnTo>
                  <a:pt x="70205" y="85432"/>
                </a:lnTo>
                <a:lnTo>
                  <a:pt x="74777" y="85432"/>
                </a:lnTo>
                <a:lnTo>
                  <a:pt x="76301" y="86956"/>
                </a:lnTo>
                <a:lnTo>
                  <a:pt x="106781" y="86956"/>
                </a:lnTo>
                <a:lnTo>
                  <a:pt x="115925" y="83908"/>
                </a:lnTo>
                <a:lnTo>
                  <a:pt x="120497" y="79336"/>
                </a:lnTo>
                <a:lnTo>
                  <a:pt x="123545" y="77812"/>
                </a:lnTo>
                <a:lnTo>
                  <a:pt x="126593" y="71716"/>
                </a:lnTo>
                <a:lnTo>
                  <a:pt x="128206" y="67144"/>
                </a:lnTo>
                <a:lnTo>
                  <a:pt x="128206" y="64096"/>
                </a:lnTo>
                <a:lnTo>
                  <a:pt x="128206" y="59524"/>
                </a:lnTo>
                <a:close/>
              </a:path>
            </a:pathLst>
          </a:custGeom>
          <a:solidFill>
            <a:srgbClr val="BA2121"/>
          </a:solidFill>
        </p:spPr>
        <p:txBody>
          <a:bodyPr wrap="square" lIns="0" tIns="0" rIns="0" bIns="0" rtlCol="0"/>
          <a:lstStyle/>
          <a:p>
            <a:endParaRPr sz="1154"/>
          </a:p>
        </p:txBody>
      </p:sp>
      <p:sp>
        <p:nvSpPr>
          <p:cNvPr id="166" name="object 166"/>
          <p:cNvSpPr/>
          <p:nvPr/>
        </p:nvSpPr>
        <p:spPr>
          <a:xfrm>
            <a:off x="1948763" y="3530811"/>
            <a:ext cx="35430" cy="59865"/>
          </a:xfrm>
          <a:custGeom>
            <a:avLst/>
            <a:gdLst/>
            <a:ahLst/>
            <a:cxnLst/>
            <a:rect l="l" t="t" r="r" b="b"/>
            <a:pathLst>
              <a:path w="55244" h="93345">
                <a:moveTo>
                  <a:pt x="24384" y="12192"/>
                </a:moveTo>
                <a:lnTo>
                  <a:pt x="10668" y="12192"/>
                </a:lnTo>
                <a:lnTo>
                  <a:pt x="13716" y="7620"/>
                </a:lnTo>
                <a:lnTo>
                  <a:pt x="16764" y="4572"/>
                </a:lnTo>
                <a:lnTo>
                  <a:pt x="21336" y="3048"/>
                </a:lnTo>
                <a:lnTo>
                  <a:pt x="24384" y="1524"/>
                </a:lnTo>
                <a:lnTo>
                  <a:pt x="28956" y="0"/>
                </a:lnTo>
                <a:lnTo>
                  <a:pt x="36671" y="0"/>
                </a:lnTo>
                <a:lnTo>
                  <a:pt x="45815" y="4572"/>
                </a:lnTo>
                <a:lnTo>
                  <a:pt x="47339" y="6096"/>
                </a:lnTo>
                <a:lnTo>
                  <a:pt x="48863" y="9144"/>
                </a:lnTo>
                <a:lnTo>
                  <a:pt x="50387" y="10668"/>
                </a:lnTo>
                <a:lnTo>
                  <a:pt x="25908" y="10668"/>
                </a:lnTo>
                <a:lnTo>
                  <a:pt x="24384" y="12192"/>
                </a:lnTo>
                <a:close/>
              </a:path>
              <a:path w="55244" h="93345">
                <a:moveTo>
                  <a:pt x="10668" y="93154"/>
                </a:moveTo>
                <a:lnTo>
                  <a:pt x="0" y="93154"/>
                </a:lnTo>
                <a:lnTo>
                  <a:pt x="0" y="1524"/>
                </a:lnTo>
                <a:lnTo>
                  <a:pt x="9144" y="1524"/>
                </a:lnTo>
                <a:lnTo>
                  <a:pt x="10668" y="12192"/>
                </a:lnTo>
                <a:lnTo>
                  <a:pt x="22860" y="12192"/>
                </a:lnTo>
                <a:lnTo>
                  <a:pt x="21336" y="13716"/>
                </a:lnTo>
                <a:lnTo>
                  <a:pt x="19812" y="13716"/>
                </a:lnTo>
                <a:lnTo>
                  <a:pt x="16764" y="16764"/>
                </a:lnTo>
                <a:lnTo>
                  <a:pt x="15240" y="19812"/>
                </a:lnTo>
                <a:lnTo>
                  <a:pt x="12192" y="21431"/>
                </a:lnTo>
                <a:lnTo>
                  <a:pt x="10668" y="24479"/>
                </a:lnTo>
                <a:lnTo>
                  <a:pt x="10668" y="56483"/>
                </a:lnTo>
                <a:lnTo>
                  <a:pt x="12192" y="56483"/>
                </a:lnTo>
                <a:lnTo>
                  <a:pt x="15240" y="58007"/>
                </a:lnTo>
                <a:lnTo>
                  <a:pt x="47339" y="58007"/>
                </a:lnTo>
                <a:lnTo>
                  <a:pt x="42767" y="62579"/>
                </a:lnTo>
                <a:lnTo>
                  <a:pt x="36671" y="65627"/>
                </a:lnTo>
                <a:lnTo>
                  <a:pt x="10668" y="65627"/>
                </a:lnTo>
                <a:lnTo>
                  <a:pt x="10668" y="93154"/>
                </a:lnTo>
                <a:close/>
              </a:path>
              <a:path w="55244" h="93345">
                <a:moveTo>
                  <a:pt x="47339" y="58007"/>
                </a:moveTo>
                <a:lnTo>
                  <a:pt x="30480" y="58007"/>
                </a:lnTo>
                <a:lnTo>
                  <a:pt x="35147" y="56483"/>
                </a:lnTo>
                <a:lnTo>
                  <a:pt x="38195" y="51911"/>
                </a:lnTo>
                <a:lnTo>
                  <a:pt x="41243" y="48863"/>
                </a:lnTo>
                <a:lnTo>
                  <a:pt x="44291" y="42767"/>
                </a:lnTo>
                <a:lnTo>
                  <a:pt x="44291" y="30575"/>
                </a:lnTo>
                <a:lnTo>
                  <a:pt x="42767" y="27527"/>
                </a:lnTo>
                <a:lnTo>
                  <a:pt x="42767" y="21431"/>
                </a:lnTo>
                <a:lnTo>
                  <a:pt x="41243" y="18288"/>
                </a:lnTo>
                <a:lnTo>
                  <a:pt x="41243" y="16764"/>
                </a:lnTo>
                <a:lnTo>
                  <a:pt x="35147" y="10668"/>
                </a:lnTo>
                <a:lnTo>
                  <a:pt x="50387" y="10668"/>
                </a:lnTo>
                <a:lnTo>
                  <a:pt x="51911" y="12192"/>
                </a:lnTo>
                <a:lnTo>
                  <a:pt x="53435" y="15240"/>
                </a:lnTo>
                <a:lnTo>
                  <a:pt x="53435" y="19812"/>
                </a:lnTo>
                <a:lnTo>
                  <a:pt x="54959" y="24479"/>
                </a:lnTo>
                <a:lnTo>
                  <a:pt x="54959" y="44291"/>
                </a:lnTo>
                <a:lnTo>
                  <a:pt x="51911" y="53435"/>
                </a:lnTo>
                <a:lnTo>
                  <a:pt x="47339" y="58007"/>
                </a:lnTo>
                <a:close/>
              </a:path>
              <a:path w="55244" h="93345">
                <a:moveTo>
                  <a:pt x="32099" y="67151"/>
                </a:moveTo>
                <a:lnTo>
                  <a:pt x="12192" y="67151"/>
                </a:lnTo>
                <a:lnTo>
                  <a:pt x="10668" y="65627"/>
                </a:lnTo>
                <a:lnTo>
                  <a:pt x="36671" y="65627"/>
                </a:lnTo>
                <a:lnTo>
                  <a:pt x="32099" y="67151"/>
                </a:lnTo>
                <a:close/>
              </a:path>
            </a:pathLst>
          </a:custGeom>
          <a:solidFill>
            <a:srgbClr val="000000"/>
          </a:solidFill>
        </p:spPr>
        <p:txBody>
          <a:bodyPr wrap="square" lIns="0" tIns="0" rIns="0" bIns="0" rtlCol="0"/>
          <a:lstStyle/>
          <a:p>
            <a:endParaRPr sz="1154"/>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616"/>
                </a:moveTo>
                <a:lnTo>
                  <a:pt x="123456" y="27520"/>
                </a:lnTo>
                <a:lnTo>
                  <a:pt x="115836" y="19900"/>
                </a:lnTo>
                <a:lnTo>
                  <a:pt x="111264" y="18376"/>
                </a:lnTo>
                <a:lnTo>
                  <a:pt x="97548" y="18376"/>
                </a:lnTo>
                <a:lnTo>
                  <a:pt x="96024" y="19900"/>
                </a:lnTo>
                <a:lnTo>
                  <a:pt x="94500" y="19900"/>
                </a:lnTo>
                <a:lnTo>
                  <a:pt x="92976" y="21424"/>
                </a:lnTo>
                <a:lnTo>
                  <a:pt x="89928" y="22948"/>
                </a:lnTo>
                <a:lnTo>
                  <a:pt x="83832" y="29044"/>
                </a:lnTo>
                <a:lnTo>
                  <a:pt x="82308" y="19900"/>
                </a:lnTo>
                <a:lnTo>
                  <a:pt x="73164" y="19900"/>
                </a:lnTo>
                <a:lnTo>
                  <a:pt x="73164" y="84010"/>
                </a:lnTo>
                <a:lnTo>
                  <a:pt x="83832" y="84010"/>
                </a:lnTo>
                <a:lnTo>
                  <a:pt x="83832" y="41338"/>
                </a:lnTo>
                <a:lnTo>
                  <a:pt x="85356" y="38290"/>
                </a:lnTo>
                <a:lnTo>
                  <a:pt x="88404" y="36766"/>
                </a:lnTo>
                <a:lnTo>
                  <a:pt x="96024" y="29044"/>
                </a:lnTo>
                <a:lnTo>
                  <a:pt x="99072" y="29044"/>
                </a:lnTo>
                <a:lnTo>
                  <a:pt x="99072" y="27520"/>
                </a:lnTo>
                <a:lnTo>
                  <a:pt x="106692" y="27520"/>
                </a:lnTo>
                <a:lnTo>
                  <a:pt x="109740" y="29044"/>
                </a:lnTo>
                <a:lnTo>
                  <a:pt x="111264" y="32092"/>
                </a:lnTo>
                <a:lnTo>
                  <a:pt x="112788" y="33616"/>
                </a:lnTo>
                <a:lnTo>
                  <a:pt x="114312" y="38290"/>
                </a:lnTo>
                <a:lnTo>
                  <a:pt x="114312" y="84010"/>
                </a:lnTo>
                <a:lnTo>
                  <a:pt x="125069" y="84010"/>
                </a:lnTo>
                <a:lnTo>
                  <a:pt x="125069" y="33616"/>
                </a:lnTo>
                <a:close/>
              </a:path>
            </a:pathLst>
          </a:custGeom>
          <a:solidFill>
            <a:srgbClr val="2F3F9E"/>
          </a:solidFill>
        </p:spPr>
        <p:txBody>
          <a:bodyPr wrap="square" lIns="0" tIns="0" rIns="0" bIns="0" rtlCol="0"/>
          <a:lstStyle/>
          <a:p>
            <a:endParaRPr sz="1154"/>
          </a:p>
        </p:txBody>
      </p:sp>
      <p:sp>
        <p:nvSpPr>
          <p:cNvPr id="3" name="object 3"/>
          <p:cNvSpPr/>
          <p:nvPr/>
        </p:nvSpPr>
        <p:spPr>
          <a:xfrm>
            <a:off x="1656211" y="100817"/>
            <a:ext cx="158825" cy="77376"/>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5925" y="82550"/>
                </a:moveTo>
                <a:lnTo>
                  <a:pt x="96113" y="82550"/>
                </a:lnTo>
                <a:lnTo>
                  <a:pt x="96113" y="7683"/>
                </a:lnTo>
                <a:lnTo>
                  <a:pt x="86969" y="7683"/>
                </a:lnTo>
                <a:lnTo>
                  <a:pt x="59448" y="21488"/>
                </a:lnTo>
                <a:lnTo>
                  <a:pt x="64020" y="32156"/>
                </a:lnTo>
                <a:lnTo>
                  <a:pt x="83921" y="19964"/>
                </a:lnTo>
                <a:lnTo>
                  <a:pt x="83921" y="82550"/>
                </a:lnTo>
                <a:lnTo>
                  <a:pt x="62496" y="82550"/>
                </a:lnTo>
                <a:lnTo>
                  <a:pt x="62496" y="93218"/>
                </a:lnTo>
                <a:lnTo>
                  <a:pt x="115925" y="93218"/>
                </a:lnTo>
                <a:lnTo>
                  <a:pt x="115925" y="82550"/>
                </a:lnTo>
                <a:close/>
              </a:path>
              <a:path w="247650" h="120650">
                <a:moveTo>
                  <a:pt x="187655" y="61112"/>
                </a:moveTo>
                <a:lnTo>
                  <a:pt x="183083" y="51968"/>
                </a:lnTo>
                <a:lnTo>
                  <a:pt x="180035" y="48920"/>
                </a:lnTo>
                <a:lnTo>
                  <a:pt x="170891" y="44348"/>
                </a:lnTo>
                <a:lnTo>
                  <a:pt x="166319" y="42824"/>
                </a:lnTo>
                <a:lnTo>
                  <a:pt x="148031" y="42824"/>
                </a:lnTo>
                <a:lnTo>
                  <a:pt x="148031" y="18351"/>
                </a:lnTo>
                <a:lnTo>
                  <a:pt x="183083" y="18351"/>
                </a:lnTo>
                <a:lnTo>
                  <a:pt x="183083" y="9207"/>
                </a:lnTo>
                <a:lnTo>
                  <a:pt x="137363" y="9207"/>
                </a:lnTo>
                <a:lnTo>
                  <a:pt x="137363" y="51968"/>
                </a:lnTo>
                <a:lnTo>
                  <a:pt x="160223" y="51968"/>
                </a:lnTo>
                <a:lnTo>
                  <a:pt x="166319" y="53492"/>
                </a:lnTo>
                <a:lnTo>
                  <a:pt x="169367" y="55016"/>
                </a:lnTo>
                <a:lnTo>
                  <a:pt x="172415" y="58064"/>
                </a:lnTo>
                <a:lnTo>
                  <a:pt x="175463" y="62636"/>
                </a:lnTo>
                <a:lnTo>
                  <a:pt x="175463" y="70256"/>
                </a:lnTo>
                <a:lnTo>
                  <a:pt x="173939" y="71780"/>
                </a:lnTo>
                <a:lnTo>
                  <a:pt x="173939" y="74828"/>
                </a:lnTo>
                <a:lnTo>
                  <a:pt x="172415" y="76454"/>
                </a:lnTo>
                <a:lnTo>
                  <a:pt x="170891" y="79502"/>
                </a:lnTo>
                <a:lnTo>
                  <a:pt x="169367" y="81026"/>
                </a:lnTo>
                <a:lnTo>
                  <a:pt x="166319" y="82550"/>
                </a:lnTo>
                <a:lnTo>
                  <a:pt x="164795" y="82550"/>
                </a:lnTo>
                <a:lnTo>
                  <a:pt x="161747" y="84074"/>
                </a:lnTo>
                <a:lnTo>
                  <a:pt x="158699" y="84074"/>
                </a:lnTo>
                <a:lnTo>
                  <a:pt x="155651" y="85598"/>
                </a:lnTo>
                <a:lnTo>
                  <a:pt x="146507" y="85598"/>
                </a:lnTo>
                <a:lnTo>
                  <a:pt x="143459" y="84074"/>
                </a:lnTo>
                <a:lnTo>
                  <a:pt x="135839" y="84074"/>
                </a:lnTo>
                <a:lnTo>
                  <a:pt x="135839" y="94742"/>
                </a:lnTo>
                <a:lnTo>
                  <a:pt x="161747" y="94742"/>
                </a:lnTo>
                <a:lnTo>
                  <a:pt x="166319" y="93218"/>
                </a:lnTo>
                <a:lnTo>
                  <a:pt x="169367" y="91694"/>
                </a:lnTo>
                <a:lnTo>
                  <a:pt x="173939" y="90170"/>
                </a:lnTo>
                <a:lnTo>
                  <a:pt x="183083" y="81026"/>
                </a:lnTo>
                <a:lnTo>
                  <a:pt x="186131" y="74828"/>
                </a:lnTo>
                <a:lnTo>
                  <a:pt x="187655" y="70256"/>
                </a:lnTo>
                <a:lnTo>
                  <a:pt x="187655" y="67208"/>
                </a:lnTo>
                <a:lnTo>
                  <a:pt x="187655" y="61112"/>
                </a:lnTo>
                <a:close/>
              </a:path>
              <a:path w="247650" h="120650">
                <a:moveTo>
                  <a:pt x="247180" y="0"/>
                </a:moveTo>
                <a:lnTo>
                  <a:pt x="215087" y="0"/>
                </a:lnTo>
                <a:lnTo>
                  <a:pt x="215087" y="8890"/>
                </a:lnTo>
                <a:lnTo>
                  <a:pt x="236423" y="8890"/>
                </a:lnTo>
                <a:lnTo>
                  <a:pt x="236423" y="111760"/>
                </a:lnTo>
                <a:lnTo>
                  <a:pt x="215087" y="111760"/>
                </a:lnTo>
                <a:lnTo>
                  <a:pt x="215087" y="120650"/>
                </a:lnTo>
                <a:lnTo>
                  <a:pt x="247180" y="120650"/>
                </a:lnTo>
                <a:lnTo>
                  <a:pt x="247180" y="111760"/>
                </a:lnTo>
                <a:lnTo>
                  <a:pt x="247180" y="8890"/>
                </a:lnTo>
                <a:lnTo>
                  <a:pt x="247180" y="0"/>
                </a:lnTo>
                <a:close/>
              </a:path>
            </a:pathLst>
          </a:custGeom>
          <a:solidFill>
            <a:srgbClr val="2F3F9E"/>
          </a:solidFill>
        </p:spPr>
        <p:txBody>
          <a:bodyPr wrap="square" lIns="0" tIns="0" rIns="0" bIns="0" rtlCol="0"/>
          <a:lstStyle/>
          <a:p>
            <a:endParaRPr sz="1154"/>
          </a:p>
        </p:txBody>
      </p:sp>
      <p:sp>
        <p:nvSpPr>
          <p:cNvPr id="4" name="object 4"/>
          <p:cNvSpPr/>
          <p:nvPr/>
        </p:nvSpPr>
        <p:spPr>
          <a:xfrm>
            <a:off x="1847054" y="118508"/>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5" name="object 5"/>
          <p:cNvSpPr/>
          <p:nvPr/>
        </p:nvSpPr>
        <p:spPr>
          <a:xfrm>
            <a:off x="1914554" y="42089"/>
            <a:ext cx="8844132" cy="856028"/>
          </a:xfrm>
          <a:custGeom>
            <a:avLst/>
            <a:gdLst/>
            <a:ahLst/>
            <a:cxnLst/>
            <a:rect l="l" t="t" r="r" b="b"/>
            <a:pathLst>
              <a:path w="13790294" h="1334770">
                <a:moveTo>
                  <a:pt x="0" y="1320736"/>
                </a:moveTo>
                <a:lnTo>
                  <a:pt x="0" y="13811"/>
                </a:lnTo>
                <a:lnTo>
                  <a:pt x="0" y="12287"/>
                </a:lnTo>
                <a:lnTo>
                  <a:pt x="0" y="10668"/>
                </a:lnTo>
                <a:lnTo>
                  <a:pt x="1524" y="7620"/>
                </a:lnTo>
                <a:lnTo>
                  <a:pt x="1524" y="6095"/>
                </a:lnTo>
                <a:lnTo>
                  <a:pt x="3048" y="4572"/>
                </a:lnTo>
                <a:lnTo>
                  <a:pt x="4572" y="3048"/>
                </a:lnTo>
                <a:lnTo>
                  <a:pt x="6096" y="1524"/>
                </a:lnTo>
                <a:lnTo>
                  <a:pt x="7620" y="1524"/>
                </a:lnTo>
                <a:lnTo>
                  <a:pt x="9144" y="0"/>
                </a:lnTo>
                <a:lnTo>
                  <a:pt x="13780770" y="0"/>
                </a:lnTo>
                <a:lnTo>
                  <a:pt x="13783817" y="1524"/>
                </a:lnTo>
                <a:lnTo>
                  <a:pt x="13785342" y="1524"/>
                </a:lnTo>
                <a:lnTo>
                  <a:pt x="13785342" y="3048"/>
                </a:lnTo>
                <a:lnTo>
                  <a:pt x="13786865" y="4572"/>
                </a:lnTo>
                <a:lnTo>
                  <a:pt x="13788389" y="6095"/>
                </a:lnTo>
                <a:lnTo>
                  <a:pt x="13789914" y="7620"/>
                </a:lnTo>
                <a:lnTo>
                  <a:pt x="13789914" y="10668"/>
                </a:lnTo>
                <a:lnTo>
                  <a:pt x="13789914" y="12287"/>
                </a:lnTo>
                <a:lnTo>
                  <a:pt x="13789914" y="1325308"/>
                </a:lnTo>
                <a:lnTo>
                  <a:pt x="13788389" y="1326832"/>
                </a:lnTo>
                <a:lnTo>
                  <a:pt x="13786865" y="1328356"/>
                </a:lnTo>
                <a:lnTo>
                  <a:pt x="13785342" y="1329880"/>
                </a:lnTo>
                <a:lnTo>
                  <a:pt x="13785342" y="1331404"/>
                </a:lnTo>
                <a:lnTo>
                  <a:pt x="13783817" y="1332928"/>
                </a:lnTo>
                <a:lnTo>
                  <a:pt x="13780770" y="1332928"/>
                </a:lnTo>
                <a:lnTo>
                  <a:pt x="13779246" y="1334452"/>
                </a:lnTo>
                <a:lnTo>
                  <a:pt x="13777721" y="1334452"/>
                </a:lnTo>
                <a:lnTo>
                  <a:pt x="13776197" y="1334452"/>
                </a:lnTo>
                <a:lnTo>
                  <a:pt x="13716" y="1334452"/>
                </a:lnTo>
                <a:lnTo>
                  <a:pt x="12192" y="1334452"/>
                </a:lnTo>
                <a:lnTo>
                  <a:pt x="10668" y="1334452"/>
                </a:lnTo>
                <a:lnTo>
                  <a:pt x="9144" y="1332928"/>
                </a:lnTo>
                <a:lnTo>
                  <a:pt x="7620" y="1332928"/>
                </a:lnTo>
                <a:lnTo>
                  <a:pt x="6096" y="1331404"/>
                </a:lnTo>
                <a:lnTo>
                  <a:pt x="4572" y="1329880"/>
                </a:lnTo>
                <a:lnTo>
                  <a:pt x="3048" y="1328356"/>
                </a:lnTo>
                <a:lnTo>
                  <a:pt x="1524" y="1326832"/>
                </a:lnTo>
                <a:lnTo>
                  <a:pt x="1524" y="1325308"/>
                </a:lnTo>
                <a:lnTo>
                  <a:pt x="0" y="1323784"/>
                </a:lnTo>
                <a:lnTo>
                  <a:pt x="0" y="1322260"/>
                </a:lnTo>
                <a:lnTo>
                  <a:pt x="0" y="1320736"/>
                </a:lnTo>
                <a:close/>
              </a:path>
            </a:pathLst>
          </a:custGeom>
          <a:ln w="10677">
            <a:solidFill>
              <a:srgbClr val="CFCFCF"/>
            </a:solidFill>
          </a:ln>
        </p:spPr>
        <p:txBody>
          <a:bodyPr wrap="square" lIns="0" tIns="0" rIns="0" bIns="0" rtlCol="0"/>
          <a:lstStyle/>
          <a:p>
            <a:endParaRPr sz="1154"/>
          </a:p>
        </p:txBody>
      </p:sp>
      <p:pic>
        <p:nvPicPr>
          <p:cNvPr id="6" name="object 6"/>
          <p:cNvPicPr/>
          <p:nvPr/>
        </p:nvPicPr>
        <p:blipFill>
          <a:blip r:embed="rId2" cstate="print"/>
          <a:stretch>
            <a:fillRect/>
          </a:stretch>
        </p:blipFill>
        <p:spPr>
          <a:xfrm>
            <a:off x="1986622" y="976471"/>
            <a:ext cx="2387672" cy="1801195"/>
          </a:xfrm>
          <a:prstGeom prst="rect">
            <a:avLst/>
          </a:prstGeom>
        </p:spPr>
      </p:pic>
      <p:pic>
        <p:nvPicPr>
          <p:cNvPr id="7" name="object 7"/>
          <p:cNvPicPr/>
          <p:nvPr/>
        </p:nvPicPr>
        <p:blipFill>
          <a:blip r:embed="rId3" cstate="print"/>
          <a:stretch>
            <a:fillRect/>
          </a:stretch>
        </p:blipFill>
        <p:spPr>
          <a:xfrm>
            <a:off x="1986620" y="2927361"/>
            <a:ext cx="2465844" cy="2131495"/>
          </a:xfrm>
          <a:prstGeom prst="rect">
            <a:avLst/>
          </a:prstGeom>
        </p:spPr>
      </p:pic>
      <p:pic>
        <p:nvPicPr>
          <p:cNvPr id="8" name="object 8"/>
          <p:cNvPicPr/>
          <p:nvPr/>
        </p:nvPicPr>
        <p:blipFill>
          <a:blip r:embed="rId4" cstate="print"/>
          <a:stretch>
            <a:fillRect/>
          </a:stretch>
        </p:blipFill>
        <p:spPr>
          <a:xfrm>
            <a:off x="1941922" y="106718"/>
            <a:ext cx="48930" cy="53878"/>
          </a:xfrm>
          <a:prstGeom prst="rect">
            <a:avLst/>
          </a:prstGeom>
        </p:spPr>
      </p:pic>
      <p:pic>
        <p:nvPicPr>
          <p:cNvPr id="9" name="object 9"/>
          <p:cNvPicPr/>
          <p:nvPr/>
        </p:nvPicPr>
        <p:blipFill>
          <a:blip r:embed="rId5" cstate="print"/>
          <a:stretch>
            <a:fillRect/>
          </a:stretch>
        </p:blipFill>
        <p:spPr>
          <a:xfrm>
            <a:off x="2039782" y="101831"/>
            <a:ext cx="226021" cy="59742"/>
          </a:xfrm>
          <a:prstGeom prst="rect">
            <a:avLst/>
          </a:prstGeom>
        </p:spPr>
      </p:pic>
      <p:pic>
        <p:nvPicPr>
          <p:cNvPr id="10" name="object 10"/>
          <p:cNvPicPr/>
          <p:nvPr/>
        </p:nvPicPr>
        <p:blipFill>
          <a:blip r:embed="rId6" cstate="print"/>
          <a:stretch>
            <a:fillRect/>
          </a:stretch>
        </p:blipFill>
        <p:spPr>
          <a:xfrm>
            <a:off x="2323530" y="101831"/>
            <a:ext cx="131092" cy="59742"/>
          </a:xfrm>
          <a:prstGeom prst="rect">
            <a:avLst/>
          </a:prstGeom>
        </p:spPr>
      </p:pic>
      <p:pic>
        <p:nvPicPr>
          <p:cNvPr id="11" name="object 11"/>
          <p:cNvPicPr/>
          <p:nvPr/>
        </p:nvPicPr>
        <p:blipFill>
          <a:blip r:embed="rId7" cstate="print"/>
          <a:stretch>
            <a:fillRect/>
          </a:stretch>
        </p:blipFill>
        <p:spPr>
          <a:xfrm>
            <a:off x="2509416" y="101831"/>
            <a:ext cx="555706" cy="59742"/>
          </a:xfrm>
          <a:prstGeom prst="rect">
            <a:avLst/>
          </a:prstGeom>
        </p:spPr>
      </p:pic>
      <p:pic>
        <p:nvPicPr>
          <p:cNvPr id="12" name="object 12"/>
          <p:cNvPicPr/>
          <p:nvPr/>
        </p:nvPicPr>
        <p:blipFill>
          <a:blip r:embed="rId8" cstate="print"/>
          <a:stretch>
            <a:fillRect/>
          </a:stretch>
        </p:blipFill>
        <p:spPr>
          <a:xfrm>
            <a:off x="3827362" y="101831"/>
            <a:ext cx="409952" cy="59742"/>
          </a:xfrm>
          <a:prstGeom prst="rect">
            <a:avLst/>
          </a:prstGeom>
        </p:spPr>
      </p:pic>
      <p:sp>
        <p:nvSpPr>
          <p:cNvPr id="13" name="object 13"/>
          <p:cNvSpPr/>
          <p:nvPr/>
        </p:nvSpPr>
        <p:spPr>
          <a:xfrm>
            <a:off x="2418458" y="205780"/>
            <a:ext cx="34209" cy="59458"/>
          </a:xfrm>
          <a:custGeom>
            <a:avLst/>
            <a:gdLst/>
            <a:ahLst/>
            <a:cxnLst/>
            <a:rect l="l" t="t" r="r" b="b"/>
            <a:pathLst>
              <a:path w="53339" h="92709">
                <a:moveTo>
                  <a:pt x="53340" y="82550"/>
                </a:moveTo>
                <a:lnTo>
                  <a:pt x="33528" y="82550"/>
                </a:lnTo>
                <a:lnTo>
                  <a:pt x="33528" y="8890"/>
                </a:lnTo>
                <a:lnTo>
                  <a:pt x="33528" y="0"/>
                </a:lnTo>
                <a:lnTo>
                  <a:pt x="3048" y="0"/>
                </a:lnTo>
                <a:lnTo>
                  <a:pt x="3048" y="8890"/>
                </a:lnTo>
                <a:lnTo>
                  <a:pt x="21336" y="8890"/>
                </a:lnTo>
                <a:lnTo>
                  <a:pt x="21336" y="82550"/>
                </a:lnTo>
                <a:lnTo>
                  <a:pt x="0" y="82550"/>
                </a:lnTo>
                <a:lnTo>
                  <a:pt x="0" y="92710"/>
                </a:lnTo>
                <a:lnTo>
                  <a:pt x="53340" y="92710"/>
                </a:lnTo>
                <a:lnTo>
                  <a:pt x="53340" y="82550"/>
                </a:lnTo>
                <a:close/>
              </a:path>
            </a:pathLst>
          </a:custGeom>
          <a:solidFill>
            <a:srgbClr val="000000"/>
          </a:solidFill>
        </p:spPr>
        <p:txBody>
          <a:bodyPr wrap="square" lIns="0" tIns="0" rIns="0" bIns="0" rtlCol="0"/>
          <a:lstStyle/>
          <a:p>
            <a:endParaRPr sz="1154"/>
          </a:p>
        </p:txBody>
      </p:sp>
      <p:sp>
        <p:nvSpPr>
          <p:cNvPr id="14" name="object 14"/>
          <p:cNvSpPr/>
          <p:nvPr/>
        </p:nvSpPr>
        <p:spPr>
          <a:xfrm>
            <a:off x="2608250" y="205780"/>
            <a:ext cx="19548" cy="52942"/>
          </a:xfrm>
          <a:custGeom>
            <a:avLst/>
            <a:gdLst/>
            <a:ahLst/>
            <a:cxnLst/>
            <a:rect l="l" t="t" r="r" b="b"/>
            <a:pathLst>
              <a:path w="30480" h="82550">
                <a:moveTo>
                  <a:pt x="30480" y="0"/>
                </a:moveTo>
                <a:lnTo>
                  <a:pt x="0" y="0"/>
                </a:lnTo>
                <a:lnTo>
                  <a:pt x="0" y="8890"/>
                </a:lnTo>
                <a:lnTo>
                  <a:pt x="18288" y="8890"/>
                </a:lnTo>
                <a:lnTo>
                  <a:pt x="18288" y="82550"/>
                </a:lnTo>
                <a:lnTo>
                  <a:pt x="30480" y="82550"/>
                </a:lnTo>
                <a:lnTo>
                  <a:pt x="30480" y="8890"/>
                </a:lnTo>
                <a:lnTo>
                  <a:pt x="30480" y="0"/>
                </a:lnTo>
                <a:close/>
              </a:path>
            </a:pathLst>
          </a:custGeom>
          <a:solidFill>
            <a:srgbClr val="000000"/>
          </a:solidFill>
        </p:spPr>
        <p:txBody>
          <a:bodyPr wrap="square" lIns="0" tIns="0" rIns="0" bIns="0" rtlCol="0"/>
          <a:lstStyle/>
          <a:p>
            <a:endParaRPr sz="1154"/>
          </a:p>
        </p:txBody>
      </p:sp>
      <p:pic>
        <p:nvPicPr>
          <p:cNvPr id="15" name="object 15"/>
          <p:cNvPicPr/>
          <p:nvPr/>
        </p:nvPicPr>
        <p:blipFill>
          <a:blip r:embed="rId9" cstate="print"/>
          <a:stretch>
            <a:fillRect/>
          </a:stretch>
        </p:blipFill>
        <p:spPr>
          <a:xfrm>
            <a:off x="2901776" y="101831"/>
            <a:ext cx="1242564" cy="177212"/>
          </a:xfrm>
          <a:prstGeom prst="rect">
            <a:avLst/>
          </a:prstGeom>
        </p:spPr>
      </p:pic>
      <p:sp>
        <p:nvSpPr>
          <p:cNvPr id="16" name="object 16"/>
          <p:cNvSpPr/>
          <p:nvPr/>
        </p:nvSpPr>
        <p:spPr>
          <a:xfrm>
            <a:off x="2606297" y="222298"/>
            <a:ext cx="80227" cy="43168"/>
          </a:xfrm>
          <a:custGeom>
            <a:avLst/>
            <a:gdLst/>
            <a:ahLst/>
            <a:cxnLst/>
            <a:rect l="l" t="t" r="r" b="b"/>
            <a:pathLst>
              <a:path w="125094" h="67309">
                <a:moveTo>
                  <a:pt x="53340" y="56794"/>
                </a:moveTo>
                <a:lnTo>
                  <a:pt x="0" y="56794"/>
                </a:lnTo>
                <a:lnTo>
                  <a:pt x="0" y="66954"/>
                </a:lnTo>
                <a:lnTo>
                  <a:pt x="53340" y="66954"/>
                </a:lnTo>
                <a:lnTo>
                  <a:pt x="53340" y="56794"/>
                </a:lnTo>
                <a:close/>
              </a:path>
              <a:path w="125094" h="67309">
                <a:moveTo>
                  <a:pt x="125069" y="45808"/>
                </a:moveTo>
                <a:lnTo>
                  <a:pt x="123545" y="44284"/>
                </a:lnTo>
                <a:lnTo>
                  <a:pt x="123545" y="39624"/>
                </a:lnTo>
                <a:lnTo>
                  <a:pt x="118973" y="35052"/>
                </a:lnTo>
                <a:lnTo>
                  <a:pt x="115925" y="33528"/>
                </a:lnTo>
                <a:lnTo>
                  <a:pt x="112877" y="33528"/>
                </a:lnTo>
                <a:lnTo>
                  <a:pt x="111353" y="32004"/>
                </a:lnTo>
                <a:lnTo>
                  <a:pt x="108305" y="30480"/>
                </a:lnTo>
                <a:lnTo>
                  <a:pt x="103733" y="28956"/>
                </a:lnTo>
                <a:lnTo>
                  <a:pt x="100685" y="28956"/>
                </a:lnTo>
                <a:lnTo>
                  <a:pt x="94589" y="25908"/>
                </a:lnTo>
                <a:lnTo>
                  <a:pt x="93065" y="25908"/>
                </a:lnTo>
                <a:lnTo>
                  <a:pt x="91541" y="24384"/>
                </a:lnTo>
                <a:lnTo>
                  <a:pt x="90017" y="24384"/>
                </a:lnTo>
                <a:lnTo>
                  <a:pt x="88493" y="22860"/>
                </a:lnTo>
                <a:lnTo>
                  <a:pt x="88493" y="21336"/>
                </a:lnTo>
                <a:lnTo>
                  <a:pt x="86868" y="21336"/>
                </a:lnTo>
                <a:lnTo>
                  <a:pt x="86868" y="15240"/>
                </a:lnTo>
                <a:lnTo>
                  <a:pt x="88493" y="13716"/>
                </a:lnTo>
                <a:lnTo>
                  <a:pt x="88493" y="12192"/>
                </a:lnTo>
                <a:lnTo>
                  <a:pt x="90017" y="12192"/>
                </a:lnTo>
                <a:lnTo>
                  <a:pt x="91541" y="10668"/>
                </a:lnTo>
                <a:lnTo>
                  <a:pt x="94589" y="10668"/>
                </a:lnTo>
                <a:lnTo>
                  <a:pt x="96113" y="9144"/>
                </a:lnTo>
                <a:lnTo>
                  <a:pt x="106781" y="9144"/>
                </a:lnTo>
                <a:lnTo>
                  <a:pt x="109829" y="10668"/>
                </a:lnTo>
                <a:lnTo>
                  <a:pt x="117449" y="10668"/>
                </a:lnTo>
                <a:lnTo>
                  <a:pt x="120497" y="12192"/>
                </a:lnTo>
                <a:lnTo>
                  <a:pt x="120497" y="9144"/>
                </a:lnTo>
                <a:lnTo>
                  <a:pt x="120497" y="1524"/>
                </a:lnTo>
                <a:lnTo>
                  <a:pt x="117449" y="1524"/>
                </a:lnTo>
                <a:lnTo>
                  <a:pt x="114401" y="0"/>
                </a:lnTo>
                <a:lnTo>
                  <a:pt x="93065" y="0"/>
                </a:lnTo>
                <a:lnTo>
                  <a:pt x="77724" y="10668"/>
                </a:lnTo>
                <a:lnTo>
                  <a:pt x="76200" y="12192"/>
                </a:lnTo>
                <a:lnTo>
                  <a:pt x="76200" y="15240"/>
                </a:lnTo>
                <a:lnTo>
                  <a:pt x="74676" y="16764"/>
                </a:lnTo>
                <a:lnTo>
                  <a:pt x="74676" y="21336"/>
                </a:lnTo>
                <a:lnTo>
                  <a:pt x="76200" y="24384"/>
                </a:lnTo>
                <a:lnTo>
                  <a:pt x="76200" y="25908"/>
                </a:lnTo>
                <a:lnTo>
                  <a:pt x="82296" y="32004"/>
                </a:lnTo>
                <a:lnTo>
                  <a:pt x="85344" y="33528"/>
                </a:lnTo>
                <a:lnTo>
                  <a:pt x="86868" y="35052"/>
                </a:lnTo>
                <a:lnTo>
                  <a:pt x="90017" y="36576"/>
                </a:lnTo>
                <a:lnTo>
                  <a:pt x="93065" y="36576"/>
                </a:lnTo>
                <a:lnTo>
                  <a:pt x="99161" y="39624"/>
                </a:lnTo>
                <a:lnTo>
                  <a:pt x="102209" y="39624"/>
                </a:lnTo>
                <a:lnTo>
                  <a:pt x="105257" y="41236"/>
                </a:lnTo>
                <a:lnTo>
                  <a:pt x="106781" y="42760"/>
                </a:lnTo>
                <a:lnTo>
                  <a:pt x="108305" y="42760"/>
                </a:lnTo>
                <a:lnTo>
                  <a:pt x="109829" y="44284"/>
                </a:lnTo>
                <a:lnTo>
                  <a:pt x="111353" y="44284"/>
                </a:lnTo>
                <a:lnTo>
                  <a:pt x="111353" y="45808"/>
                </a:lnTo>
                <a:lnTo>
                  <a:pt x="112877" y="45808"/>
                </a:lnTo>
                <a:lnTo>
                  <a:pt x="112877" y="51904"/>
                </a:lnTo>
                <a:lnTo>
                  <a:pt x="111353" y="54952"/>
                </a:lnTo>
                <a:lnTo>
                  <a:pt x="108305" y="56476"/>
                </a:lnTo>
                <a:lnTo>
                  <a:pt x="106781" y="58000"/>
                </a:lnTo>
                <a:lnTo>
                  <a:pt x="85344" y="58000"/>
                </a:lnTo>
                <a:lnTo>
                  <a:pt x="82296" y="56476"/>
                </a:lnTo>
                <a:lnTo>
                  <a:pt x="77724" y="56476"/>
                </a:lnTo>
                <a:lnTo>
                  <a:pt x="74676" y="54952"/>
                </a:lnTo>
                <a:lnTo>
                  <a:pt x="74676" y="65620"/>
                </a:lnTo>
                <a:lnTo>
                  <a:pt x="77724" y="65620"/>
                </a:lnTo>
                <a:lnTo>
                  <a:pt x="80772" y="67144"/>
                </a:lnTo>
                <a:lnTo>
                  <a:pt x="108305" y="67144"/>
                </a:lnTo>
                <a:lnTo>
                  <a:pt x="109829" y="65620"/>
                </a:lnTo>
                <a:lnTo>
                  <a:pt x="111353" y="65620"/>
                </a:lnTo>
                <a:lnTo>
                  <a:pt x="114401" y="64096"/>
                </a:lnTo>
                <a:lnTo>
                  <a:pt x="115925" y="64096"/>
                </a:lnTo>
                <a:lnTo>
                  <a:pt x="122021" y="58000"/>
                </a:lnTo>
                <a:lnTo>
                  <a:pt x="122021" y="56476"/>
                </a:lnTo>
                <a:lnTo>
                  <a:pt x="123545" y="54952"/>
                </a:lnTo>
                <a:lnTo>
                  <a:pt x="123545" y="53428"/>
                </a:lnTo>
                <a:lnTo>
                  <a:pt x="125069" y="50380"/>
                </a:lnTo>
                <a:lnTo>
                  <a:pt x="125069" y="45808"/>
                </a:lnTo>
                <a:close/>
              </a:path>
            </a:pathLst>
          </a:custGeom>
          <a:solidFill>
            <a:srgbClr val="000000"/>
          </a:solidFill>
        </p:spPr>
        <p:txBody>
          <a:bodyPr wrap="square" lIns="0" tIns="0" rIns="0" bIns="0" rtlCol="0"/>
          <a:lstStyle/>
          <a:p>
            <a:endParaRPr sz="1154"/>
          </a:p>
        </p:txBody>
      </p:sp>
      <p:sp>
        <p:nvSpPr>
          <p:cNvPr id="17" name="object 17"/>
          <p:cNvSpPr/>
          <p:nvPr/>
        </p:nvSpPr>
        <p:spPr>
          <a:xfrm>
            <a:off x="2747166" y="230113"/>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pic>
        <p:nvPicPr>
          <p:cNvPr id="18" name="object 18"/>
          <p:cNvPicPr/>
          <p:nvPr/>
        </p:nvPicPr>
        <p:blipFill>
          <a:blip r:embed="rId10" cstate="print"/>
          <a:stretch>
            <a:fillRect/>
          </a:stretch>
        </p:blipFill>
        <p:spPr>
          <a:xfrm>
            <a:off x="1944914" y="205618"/>
            <a:ext cx="461754" cy="164567"/>
          </a:xfrm>
          <a:prstGeom prst="rect">
            <a:avLst/>
          </a:prstGeom>
        </p:spPr>
      </p:pic>
      <p:sp>
        <p:nvSpPr>
          <p:cNvPr id="19" name="object 19"/>
          <p:cNvSpPr/>
          <p:nvPr/>
        </p:nvSpPr>
        <p:spPr>
          <a:xfrm>
            <a:off x="4170792" y="205618"/>
            <a:ext cx="9774" cy="1995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sp>
        <p:nvSpPr>
          <p:cNvPr id="20" name="object 20"/>
          <p:cNvSpPr/>
          <p:nvPr/>
        </p:nvSpPr>
        <p:spPr>
          <a:xfrm>
            <a:off x="4209886" y="251677"/>
            <a:ext cx="20769" cy="27693"/>
          </a:xfrm>
          <a:custGeom>
            <a:avLst/>
            <a:gdLst/>
            <a:ahLst/>
            <a:cxnLst/>
            <a:rect l="l" t="t" r="r" b="b"/>
            <a:pathLst>
              <a:path w="32385" h="43179">
                <a:moveTo>
                  <a:pt x="27527" y="3048"/>
                </a:moveTo>
                <a:lnTo>
                  <a:pt x="13716" y="3048"/>
                </a:lnTo>
                <a:lnTo>
                  <a:pt x="13716" y="1524"/>
                </a:lnTo>
                <a:lnTo>
                  <a:pt x="15240" y="1524"/>
                </a:lnTo>
                <a:lnTo>
                  <a:pt x="16764" y="0"/>
                </a:lnTo>
                <a:lnTo>
                  <a:pt x="24479" y="0"/>
                </a:lnTo>
                <a:lnTo>
                  <a:pt x="27527" y="3048"/>
                </a:lnTo>
                <a:close/>
              </a:path>
              <a:path w="32385" h="43179">
                <a:moveTo>
                  <a:pt x="10668" y="42672"/>
                </a:moveTo>
                <a:lnTo>
                  <a:pt x="0" y="42672"/>
                </a:lnTo>
                <a:lnTo>
                  <a:pt x="0" y="33528"/>
                </a:lnTo>
                <a:lnTo>
                  <a:pt x="9144" y="33528"/>
                </a:lnTo>
                <a:lnTo>
                  <a:pt x="10668" y="32004"/>
                </a:lnTo>
                <a:lnTo>
                  <a:pt x="12192" y="32004"/>
                </a:lnTo>
                <a:lnTo>
                  <a:pt x="16764" y="27432"/>
                </a:lnTo>
                <a:lnTo>
                  <a:pt x="16764" y="18288"/>
                </a:lnTo>
                <a:lnTo>
                  <a:pt x="15240" y="18288"/>
                </a:lnTo>
                <a:lnTo>
                  <a:pt x="15240" y="16764"/>
                </a:lnTo>
                <a:lnTo>
                  <a:pt x="13716" y="15240"/>
                </a:lnTo>
                <a:lnTo>
                  <a:pt x="13716" y="13716"/>
                </a:lnTo>
                <a:lnTo>
                  <a:pt x="10668" y="10668"/>
                </a:lnTo>
                <a:lnTo>
                  <a:pt x="10668" y="7620"/>
                </a:lnTo>
                <a:lnTo>
                  <a:pt x="12192" y="6096"/>
                </a:lnTo>
                <a:lnTo>
                  <a:pt x="12192" y="3048"/>
                </a:lnTo>
                <a:lnTo>
                  <a:pt x="29051" y="3048"/>
                </a:lnTo>
                <a:lnTo>
                  <a:pt x="29051" y="4572"/>
                </a:lnTo>
                <a:lnTo>
                  <a:pt x="30575" y="6096"/>
                </a:lnTo>
                <a:lnTo>
                  <a:pt x="30575" y="9144"/>
                </a:lnTo>
                <a:lnTo>
                  <a:pt x="32099" y="10668"/>
                </a:lnTo>
                <a:lnTo>
                  <a:pt x="32099" y="18288"/>
                </a:lnTo>
                <a:lnTo>
                  <a:pt x="30575" y="22860"/>
                </a:lnTo>
                <a:lnTo>
                  <a:pt x="30575" y="25908"/>
                </a:lnTo>
                <a:lnTo>
                  <a:pt x="29051" y="28956"/>
                </a:lnTo>
                <a:lnTo>
                  <a:pt x="26003" y="32004"/>
                </a:lnTo>
                <a:lnTo>
                  <a:pt x="24479" y="35052"/>
                </a:lnTo>
                <a:lnTo>
                  <a:pt x="21336" y="36576"/>
                </a:lnTo>
                <a:lnTo>
                  <a:pt x="18288" y="39624"/>
                </a:lnTo>
                <a:lnTo>
                  <a:pt x="13716" y="41148"/>
                </a:lnTo>
                <a:lnTo>
                  <a:pt x="10668" y="42672"/>
                </a:lnTo>
                <a:close/>
              </a:path>
            </a:pathLst>
          </a:custGeom>
          <a:solidFill>
            <a:srgbClr val="000000"/>
          </a:solidFill>
        </p:spPr>
        <p:txBody>
          <a:bodyPr wrap="square" lIns="0" tIns="0" rIns="0" bIns="0" rtlCol="0"/>
          <a:lstStyle/>
          <a:p>
            <a:endParaRPr sz="1154"/>
          </a:p>
        </p:txBody>
      </p:sp>
      <p:grpSp>
        <p:nvGrpSpPr>
          <p:cNvPr id="21" name="object 21"/>
          <p:cNvGrpSpPr/>
          <p:nvPr/>
        </p:nvGrpSpPr>
        <p:grpSpPr>
          <a:xfrm>
            <a:off x="4265659" y="205618"/>
            <a:ext cx="573400" cy="59865"/>
            <a:chOff x="4708874" y="320611"/>
            <a:chExt cx="894080" cy="93345"/>
          </a:xfrm>
        </p:grpSpPr>
        <p:sp>
          <p:nvSpPr>
            <p:cNvPr id="22" name="object 22"/>
            <p:cNvSpPr/>
            <p:nvPr/>
          </p:nvSpPr>
          <p:spPr>
            <a:xfrm>
              <a:off x="4708874" y="320611"/>
              <a:ext cx="15240" cy="31115"/>
            </a:xfrm>
            <a:custGeom>
              <a:avLst/>
              <a:gdLst/>
              <a:ahLst/>
              <a:cxnLst/>
              <a:rect l="l" t="t" r="r" b="b"/>
              <a:pathLst>
                <a:path w="15239" h="31114">
                  <a:moveTo>
                    <a:pt x="13716" y="30575"/>
                  </a:moveTo>
                  <a:lnTo>
                    <a:pt x="3048"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23" name="object 23"/>
            <p:cNvPicPr/>
            <p:nvPr/>
          </p:nvPicPr>
          <p:blipFill>
            <a:blip r:embed="rId11" cstate="print"/>
            <a:stretch>
              <a:fillRect/>
            </a:stretch>
          </p:blipFill>
          <p:spPr>
            <a:xfrm>
              <a:off x="4759261" y="326707"/>
              <a:ext cx="352424" cy="87058"/>
            </a:xfrm>
            <a:prstGeom prst="rect">
              <a:avLst/>
            </a:prstGeom>
          </p:spPr>
        </p:pic>
        <p:sp>
          <p:nvSpPr>
            <p:cNvPr id="24" name="object 24"/>
            <p:cNvSpPr/>
            <p:nvPr/>
          </p:nvSpPr>
          <p:spPr>
            <a:xfrm>
              <a:off x="5132927" y="328231"/>
              <a:ext cx="48895" cy="85725"/>
            </a:xfrm>
            <a:custGeom>
              <a:avLst/>
              <a:gdLst/>
              <a:ahLst/>
              <a:cxnLst/>
              <a:rect l="l" t="t" r="r" b="b"/>
              <a:pathLst>
                <a:path w="48895" h="85725">
                  <a:moveTo>
                    <a:pt x="48863" y="85534"/>
                  </a:moveTo>
                  <a:lnTo>
                    <a:pt x="0" y="85534"/>
                  </a:lnTo>
                  <a:lnTo>
                    <a:pt x="0" y="0"/>
                  </a:lnTo>
                  <a:lnTo>
                    <a:pt x="48863" y="0"/>
                  </a:lnTo>
                  <a:lnTo>
                    <a:pt x="48863" y="9144"/>
                  </a:lnTo>
                  <a:lnTo>
                    <a:pt x="12192" y="9144"/>
                  </a:lnTo>
                  <a:lnTo>
                    <a:pt x="12192" y="35147"/>
                  </a:lnTo>
                  <a:lnTo>
                    <a:pt x="47339" y="35147"/>
                  </a:lnTo>
                  <a:lnTo>
                    <a:pt x="47339" y="45815"/>
                  </a:lnTo>
                  <a:lnTo>
                    <a:pt x="12192" y="45815"/>
                  </a:lnTo>
                  <a:lnTo>
                    <a:pt x="12192" y="74771"/>
                  </a:lnTo>
                  <a:lnTo>
                    <a:pt x="48863" y="74771"/>
                  </a:lnTo>
                  <a:lnTo>
                    <a:pt x="48863" y="85534"/>
                  </a:lnTo>
                  <a:close/>
                </a:path>
              </a:pathLst>
            </a:custGeom>
            <a:solidFill>
              <a:srgbClr val="BA2121"/>
            </a:solidFill>
          </p:spPr>
          <p:txBody>
            <a:bodyPr wrap="square" lIns="0" tIns="0" rIns="0" bIns="0" rtlCol="0"/>
            <a:lstStyle/>
            <a:p>
              <a:endParaRPr sz="1154"/>
            </a:p>
          </p:txBody>
        </p:sp>
        <p:pic>
          <p:nvPicPr>
            <p:cNvPr id="25" name="object 25"/>
            <p:cNvPicPr/>
            <p:nvPr/>
          </p:nvPicPr>
          <p:blipFill>
            <a:blip r:embed="rId12" cstate="print"/>
            <a:stretch>
              <a:fillRect/>
            </a:stretch>
          </p:blipFill>
          <p:spPr>
            <a:xfrm>
              <a:off x="5207793" y="328231"/>
              <a:ext cx="271557" cy="85629"/>
            </a:xfrm>
            <a:prstGeom prst="rect">
              <a:avLst/>
            </a:prstGeom>
          </p:spPr>
        </p:pic>
        <p:sp>
          <p:nvSpPr>
            <p:cNvPr id="26" name="object 26"/>
            <p:cNvSpPr/>
            <p:nvPr/>
          </p:nvSpPr>
          <p:spPr>
            <a:xfrm>
              <a:off x="5499151" y="320611"/>
              <a:ext cx="104139" cy="93345"/>
            </a:xfrm>
            <a:custGeom>
              <a:avLst/>
              <a:gdLst/>
              <a:ahLst/>
              <a:cxnLst/>
              <a:rect l="l" t="t" r="r" b="b"/>
              <a:pathLst>
                <a:path w="104139" h="93345">
                  <a:moveTo>
                    <a:pt x="48869" y="7620"/>
                  </a:moveTo>
                  <a:lnTo>
                    <a:pt x="0" y="7620"/>
                  </a:lnTo>
                  <a:lnTo>
                    <a:pt x="0" y="93154"/>
                  </a:lnTo>
                  <a:lnTo>
                    <a:pt x="48869" y="93154"/>
                  </a:lnTo>
                  <a:lnTo>
                    <a:pt x="48869" y="82397"/>
                  </a:lnTo>
                  <a:lnTo>
                    <a:pt x="12192" y="82397"/>
                  </a:lnTo>
                  <a:lnTo>
                    <a:pt x="12192" y="53441"/>
                  </a:lnTo>
                  <a:lnTo>
                    <a:pt x="47345" y="53441"/>
                  </a:lnTo>
                  <a:lnTo>
                    <a:pt x="47345" y="42773"/>
                  </a:lnTo>
                  <a:lnTo>
                    <a:pt x="12192" y="42773"/>
                  </a:lnTo>
                  <a:lnTo>
                    <a:pt x="12192" y="16764"/>
                  </a:lnTo>
                  <a:lnTo>
                    <a:pt x="48869" y="16764"/>
                  </a:lnTo>
                  <a:lnTo>
                    <a:pt x="48869" y="7620"/>
                  </a:lnTo>
                  <a:close/>
                </a:path>
                <a:path w="104139" h="93345">
                  <a:moveTo>
                    <a:pt x="103733" y="0"/>
                  </a:moveTo>
                  <a:lnTo>
                    <a:pt x="90017" y="0"/>
                  </a:lnTo>
                  <a:lnTo>
                    <a:pt x="91541" y="30581"/>
                  </a:lnTo>
                  <a:lnTo>
                    <a:pt x="102209" y="30581"/>
                  </a:lnTo>
                  <a:lnTo>
                    <a:pt x="103733" y="0"/>
                  </a:lnTo>
                  <a:close/>
                </a:path>
              </a:pathLst>
            </a:custGeom>
            <a:solidFill>
              <a:srgbClr val="BA2121"/>
            </a:solidFill>
          </p:spPr>
          <p:txBody>
            <a:bodyPr wrap="square" lIns="0" tIns="0" rIns="0" bIns="0" rtlCol="0"/>
            <a:lstStyle/>
            <a:p>
              <a:endParaRPr sz="1154"/>
            </a:p>
          </p:txBody>
        </p:sp>
      </p:grpSp>
      <p:sp>
        <p:nvSpPr>
          <p:cNvPr id="27" name="object 27"/>
          <p:cNvSpPr/>
          <p:nvPr/>
        </p:nvSpPr>
        <p:spPr>
          <a:xfrm>
            <a:off x="4871268" y="204665"/>
            <a:ext cx="20769" cy="77376"/>
          </a:xfrm>
          <a:custGeom>
            <a:avLst/>
            <a:gdLst/>
            <a:ahLst/>
            <a:cxnLst/>
            <a:rect l="l" t="t" r="r" b="b"/>
            <a:pathLst>
              <a:path w="32385"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000000"/>
          </a:solidFill>
        </p:spPr>
        <p:txBody>
          <a:bodyPr wrap="square" lIns="0" tIns="0" rIns="0" bIns="0" rtlCol="0"/>
          <a:lstStyle/>
          <a:p>
            <a:endParaRPr sz="1154"/>
          </a:p>
        </p:txBody>
      </p:sp>
      <p:sp>
        <p:nvSpPr>
          <p:cNvPr id="28" name="object 28"/>
          <p:cNvSpPr/>
          <p:nvPr/>
        </p:nvSpPr>
        <p:spPr>
          <a:xfrm>
            <a:off x="2935985" y="309791"/>
            <a:ext cx="34209" cy="59458"/>
          </a:xfrm>
          <a:custGeom>
            <a:avLst/>
            <a:gdLst/>
            <a:ahLst/>
            <a:cxnLst/>
            <a:rect l="l" t="t" r="r" b="b"/>
            <a:pathLst>
              <a:path w="53339" h="92709">
                <a:moveTo>
                  <a:pt x="53340" y="83820"/>
                </a:moveTo>
                <a:lnTo>
                  <a:pt x="33528" y="83820"/>
                </a:lnTo>
                <a:lnTo>
                  <a:pt x="33528" y="10160"/>
                </a:lnTo>
                <a:lnTo>
                  <a:pt x="33528" y="0"/>
                </a:lnTo>
                <a:lnTo>
                  <a:pt x="3048" y="0"/>
                </a:lnTo>
                <a:lnTo>
                  <a:pt x="3048" y="10160"/>
                </a:lnTo>
                <a:lnTo>
                  <a:pt x="21336" y="10160"/>
                </a:lnTo>
                <a:lnTo>
                  <a:pt x="21336" y="83820"/>
                </a:lnTo>
                <a:lnTo>
                  <a:pt x="0" y="83820"/>
                </a:lnTo>
                <a:lnTo>
                  <a:pt x="0" y="92710"/>
                </a:lnTo>
                <a:lnTo>
                  <a:pt x="53340" y="92710"/>
                </a:lnTo>
                <a:lnTo>
                  <a:pt x="53340" y="83820"/>
                </a:lnTo>
                <a:close/>
              </a:path>
            </a:pathLst>
          </a:custGeom>
          <a:solidFill>
            <a:srgbClr val="000000"/>
          </a:solidFill>
        </p:spPr>
        <p:txBody>
          <a:bodyPr wrap="square" lIns="0" tIns="0" rIns="0" bIns="0" rtlCol="0"/>
          <a:lstStyle/>
          <a:p>
            <a:endParaRPr sz="1154"/>
          </a:p>
        </p:txBody>
      </p:sp>
      <p:grpSp>
        <p:nvGrpSpPr>
          <p:cNvPr id="29" name="object 29"/>
          <p:cNvGrpSpPr/>
          <p:nvPr/>
        </p:nvGrpSpPr>
        <p:grpSpPr>
          <a:xfrm>
            <a:off x="2975692" y="309791"/>
            <a:ext cx="789240" cy="181224"/>
            <a:chOff x="2697480" y="483044"/>
            <a:chExt cx="1230630" cy="282575"/>
          </a:xfrm>
        </p:grpSpPr>
        <p:sp>
          <p:nvSpPr>
            <p:cNvPr id="30" name="object 30"/>
            <p:cNvSpPr/>
            <p:nvPr/>
          </p:nvSpPr>
          <p:spPr>
            <a:xfrm>
              <a:off x="2928455" y="483044"/>
              <a:ext cx="184785" cy="94615"/>
            </a:xfrm>
            <a:custGeom>
              <a:avLst/>
              <a:gdLst/>
              <a:ahLst/>
              <a:cxnLst/>
              <a:rect l="l" t="t" r="r" b="b"/>
              <a:pathLst>
                <a:path w="184785" h="94615">
                  <a:moveTo>
                    <a:pt x="53428" y="83820"/>
                  </a:moveTo>
                  <a:lnTo>
                    <a:pt x="33616" y="83820"/>
                  </a:lnTo>
                  <a:lnTo>
                    <a:pt x="33616" y="10160"/>
                  </a:lnTo>
                  <a:lnTo>
                    <a:pt x="33616" y="0"/>
                  </a:lnTo>
                  <a:lnTo>
                    <a:pt x="3136" y="0"/>
                  </a:lnTo>
                  <a:lnTo>
                    <a:pt x="3136" y="10160"/>
                  </a:lnTo>
                  <a:lnTo>
                    <a:pt x="22948" y="10160"/>
                  </a:lnTo>
                  <a:lnTo>
                    <a:pt x="22948" y="83820"/>
                  </a:lnTo>
                  <a:lnTo>
                    <a:pt x="0" y="83820"/>
                  </a:lnTo>
                  <a:lnTo>
                    <a:pt x="0" y="92710"/>
                  </a:lnTo>
                  <a:lnTo>
                    <a:pt x="53428" y="92710"/>
                  </a:lnTo>
                  <a:lnTo>
                    <a:pt x="53428" y="83820"/>
                  </a:lnTo>
                  <a:close/>
                </a:path>
                <a:path w="184785" h="94615">
                  <a:moveTo>
                    <a:pt x="125158" y="69697"/>
                  </a:moveTo>
                  <a:lnTo>
                    <a:pt x="123634" y="68173"/>
                  </a:lnTo>
                  <a:lnTo>
                    <a:pt x="123634" y="66649"/>
                  </a:lnTo>
                  <a:lnTo>
                    <a:pt x="122110" y="63601"/>
                  </a:lnTo>
                  <a:lnTo>
                    <a:pt x="119062" y="60553"/>
                  </a:lnTo>
                  <a:lnTo>
                    <a:pt x="116014" y="60553"/>
                  </a:lnTo>
                  <a:lnTo>
                    <a:pt x="114490" y="59029"/>
                  </a:lnTo>
                  <a:lnTo>
                    <a:pt x="111442" y="57404"/>
                  </a:lnTo>
                  <a:lnTo>
                    <a:pt x="108394" y="55880"/>
                  </a:lnTo>
                  <a:lnTo>
                    <a:pt x="103822" y="54356"/>
                  </a:lnTo>
                  <a:lnTo>
                    <a:pt x="100774" y="54356"/>
                  </a:lnTo>
                  <a:lnTo>
                    <a:pt x="97726" y="52832"/>
                  </a:lnTo>
                  <a:lnTo>
                    <a:pt x="96202" y="52832"/>
                  </a:lnTo>
                  <a:lnTo>
                    <a:pt x="93154" y="51308"/>
                  </a:lnTo>
                  <a:lnTo>
                    <a:pt x="91528" y="49784"/>
                  </a:lnTo>
                  <a:lnTo>
                    <a:pt x="90004" y="49784"/>
                  </a:lnTo>
                  <a:lnTo>
                    <a:pt x="86956" y="46736"/>
                  </a:lnTo>
                  <a:lnTo>
                    <a:pt x="86956" y="40640"/>
                  </a:lnTo>
                  <a:lnTo>
                    <a:pt x="88480" y="40640"/>
                  </a:lnTo>
                  <a:lnTo>
                    <a:pt x="88480" y="37592"/>
                  </a:lnTo>
                  <a:lnTo>
                    <a:pt x="90004" y="37592"/>
                  </a:lnTo>
                  <a:lnTo>
                    <a:pt x="91528" y="36068"/>
                  </a:lnTo>
                  <a:lnTo>
                    <a:pt x="94678" y="36068"/>
                  </a:lnTo>
                  <a:lnTo>
                    <a:pt x="97726" y="34544"/>
                  </a:lnTo>
                  <a:lnTo>
                    <a:pt x="106870" y="34544"/>
                  </a:lnTo>
                  <a:lnTo>
                    <a:pt x="109918" y="36068"/>
                  </a:lnTo>
                  <a:lnTo>
                    <a:pt x="117538" y="36068"/>
                  </a:lnTo>
                  <a:lnTo>
                    <a:pt x="120586" y="37592"/>
                  </a:lnTo>
                  <a:lnTo>
                    <a:pt x="120586" y="34544"/>
                  </a:lnTo>
                  <a:lnTo>
                    <a:pt x="120586" y="26924"/>
                  </a:lnTo>
                  <a:lnTo>
                    <a:pt x="114490" y="26924"/>
                  </a:lnTo>
                  <a:lnTo>
                    <a:pt x="111442" y="25400"/>
                  </a:lnTo>
                  <a:lnTo>
                    <a:pt x="97726" y="25400"/>
                  </a:lnTo>
                  <a:lnTo>
                    <a:pt x="93154" y="26924"/>
                  </a:lnTo>
                  <a:lnTo>
                    <a:pt x="90004" y="26924"/>
                  </a:lnTo>
                  <a:lnTo>
                    <a:pt x="85432" y="28448"/>
                  </a:lnTo>
                  <a:lnTo>
                    <a:pt x="82384" y="29972"/>
                  </a:lnTo>
                  <a:lnTo>
                    <a:pt x="80860" y="31496"/>
                  </a:lnTo>
                  <a:lnTo>
                    <a:pt x="79336" y="34544"/>
                  </a:lnTo>
                  <a:lnTo>
                    <a:pt x="76288" y="37592"/>
                  </a:lnTo>
                  <a:lnTo>
                    <a:pt x="76288" y="40640"/>
                  </a:lnTo>
                  <a:lnTo>
                    <a:pt x="74764" y="42164"/>
                  </a:lnTo>
                  <a:lnTo>
                    <a:pt x="74764" y="46736"/>
                  </a:lnTo>
                  <a:lnTo>
                    <a:pt x="76288" y="49784"/>
                  </a:lnTo>
                  <a:lnTo>
                    <a:pt x="76288" y="51308"/>
                  </a:lnTo>
                  <a:lnTo>
                    <a:pt x="77812" y="52832"/>
                  </a:lnTo>
                  <a:lnTo>
                    <a:pt x="79336" y="55880"/>
                  </a:lnTo>
                  <a:lnTo>
                    <a:pt x="80860" y="57404"/>
                  </a:lnTo>
                  <a:lnTo>
                    <a:pt x="82384" y="59029"/>
                  </a:lnTo>
                  <a:lnTo>
                    <a:pt x="85432" y="59029"/>
                  </a:lnTo>
                  <a:lnTo>
                    <a:pt x="86956" y="60553"/>
                  </a:lnTo>
                  <a:lnTo>
                    <a:pt x="90004" y="62077"/>
                  </a:lnTo>
                  <a:lnTo>
                    <a:pt x="93154" y="63601"/>
                  </a:lnTo>
                  <a:lnTo>
                    <a:pt x="96202" y="63601"/>
                  </a:lnTo>
                  <a:lnTo>
                    <a:pt x="102298" y="66649"/>
                  </a:lnTo>
                  <a:lnTo>
                    <a:pt x="105346" y="66649"/>
                  </a:lnTo>
                  <a:lnTo>
                    <a:pt x="106870" y="68173"/>
                  </a:lnTo>
                  <a:lnTo>
                    <a:pt x="109918" y="68173"/>
                  </a:lnTo>
                  <a:lnTo>
                    <a:pt x="109918" y="69697"/>
                  </a:lnTo>
                  <a:lnTo>
                    <a:pt x="111442" y="69697"/>
                  </a:lnTo>
                  <a:lnTo>
                    <a:pt x="112966" y="71221"/>
                  </a:lnTo>
                  <a:lnTo>
                    <a:pt x="112966" y="77317"/>
                  </a:lnTo>
                  <a:lnTo>
                    <a:pt x="111442" y="80365"/>
                  </a:lnTo>
                  <a:lnTo>
                    <a:pt x="109918" y="81889"/>
                  </a:lnTo>
                  <a:lnTo>
                    <a:pt x="106870" y="83413"/>
                  </a:lnTo>
                  <a:lnTo>
                    <a:pt x="85432" y="83413"/>
                  </a:lnTo>
                  <a:lnTo>
                    <a:pt x="82384" y="81889"/>
                  </a:lnTo>
                  <a:lnTo>
                    <a:pt x="77812" y="81889"/>
                  </a:lnTo>
                  <a:lnTo>
                    <a:pt x="74764" y="80365"/>
                  </a:lnTo>
                  <a:lnTo>
                    <a:pt x="74764" y="91033"/>
                  </a:lnTo>
                  <a:lnTo>
                    <a:pt x="77812" y="92557"/>
                  </a:lnTo>
                  <a:lnTo>
                    <a:pt x="88480" y="92557"/>
                  </a:lnTo>
                  <a:lnTo>
                    <a:pt x="93154" y="94081"/>
                  </a:lnTo>
                  <a:lnTo>
                    <a:pt x="99250" y="94081"/>
                  </a:lnTo>
                  <a:lnTo>
                    <a:pt x="102298" y="92557"/>
                  </a:lnTo>
                  <a:lnTo>
                    <a:pt x="108394" y="92557"/>
                  </a:lnTo>
                  <a:lnTo>
                    <a:pt x="109918" y="91033"/>
                  </a:lnTo>
                  <a:lnTo>
                    <a:pt x="112966" y="91033"/>
                  </a:lnTo>
                  <a:lnTo>
                    <a:pt x="114490" y="89509"/>
                  </a:lnTo>
                  <a:lnTo>
                    <a:pt x="116014" y="89509"/>
                  </a:lnTo>
                  <a:lnTo>
                    <a:pt x="122110" y="83413"/>
                  </a:lnTo>
                  <a:lnTo>
                    <a:pt x="123634" y="81889"/>
                  </a:lnTo>
                  <a:lnTo>
                    <a:pt x="123634" y="80365"/>
                  </a:lnTo>
                  <a:lnTo>
                    <a:pt x="125158" y="78841"/>
                  </a:lnTo>
                  <a:lnTo>
                    <a:pt x="125158" y="69697"/>
                  </a:lnTo>
                  <a:close/>
                </a:path>
                <a:path w="184785" h="94615">
                  <a:moveTo>
                    <a:pt x="184683" y="80365"/>
                  </a:moveTo>
                  <a:lnTo>
                    <a:pt x="183070" y="80365"/>
                  </a:lnTo>
                  <a:lnTo>
                    <a:pt x="183070" y="78841"/>
                  </a:lnTo>
                  <a:lnTo>
                    <a:pt x="181546" y="77317"/>
                  </a:lnTo>
                  <a:lnTo>
                    <a:pt x="181546" y="75793"/>
                  </a:lnTo>
                  <a:lnTo>
                    <a:pt x="180022" y="75793"/>
                  </a:lnTo>
                  <a:lnTo>
                    <a:pt x="180022" y="74269"/>
                  </a:lnTo>
                  <a:lnTo>
                    <a:pt x="176974" y="74269"/>
                  </a:lnTo>
                  <a:lnTo>
                    <a:pt x="175450" y="72745"/>
                  </a:lnTo>
                  <a:lnTo>
                    <a:pt x="172402" y="72745"/>
                  </a:lnTo>
                  <a:lnTo>
                    <a:pt x="170878" y="74269"/>
                  </a:lnTo>
                  <a:lnTo>
                    <a:pt x="169354" y="74269"/>
                  </a:lnTo>
                  <a:lnTo>
                    <a:pt x="166306" y="77317"/>
                  </a:lnTo>
                  <a:lnTo>
                    <a:pt x="166306" y="78841"/>
                  </a:lnTo>
                  <a:lnTo>
                    <a:pt x="164782" y="80365"/>
                  </a:lnTo>
                  <a:lnTo>
                    <a:pt x="164782" y="87985"/>
                  </a:lnTo>
                  <a:lnTo>
                    <a:pt x="166306" y="87985"/>
                  </a:lnTo>
                  <a:lnTo>
                    <a:pt x="166306" y="89509"/>
                  </a:lnTo>
                  <a:lnTo>
                    <a:pt x="169354" y="92557"/>
                  </a:lnTo>
                  <a:lnTo>
                    <a:pt x="172402" y="92557"/>
                  </a:lnTo>
                  <a:lnTo>
                    <a:pt x="172402" y="94081"/>
                  </a:lnTo>
                  <a:lnTo>
                    <a:pt x="175450" y="94081"/>
                  </a:lnTo>
                  <a:lnTo>
                    <a:pt x="176974" y="92557"/>
                  </a:lnTo>
                  <a:lnTo>
                    <a:pt x="180022" y="92557"/>
                  </a:lnTo>
                  <a:lnTo>
                    <a:pt x="180022" y="91033"/>
                  </a:lnTo>
                  <a:lnTo>
                    <a:pt x="181546" y="91033"/>
                  </a:lnTo>
                  <a:lnTo>
                    <a:pt x="181546" y="89509"/>
                  </a:lnTo>
                  <a:lnTo>
                    <a:pt x="183070" y="87985"/>
                  </a:lnTo>
                  <a:lnTo>
                    <a:pt x="184683" y="86461"/>
                  </a:lnTo>
                  <a:lnTo>
                    <a:pt x="184683" y="80365"/>
                  </a:lnTo>
                  <a:close/>
                </a:path>
                <a:path w="184785" h="94615">
                  <a:moveTo>
                    <a:pt x="184683" y="33020"/>
                  </a:moveTo>
                  <a:lnTo>
                    <a:pt x="183070" y="31496"/>
                  </a:lnTo>
                  <a:lnTo>
                    <a:pt x="183070" y="29972"/>
                  </a:lnTo>
                  <a:lnTo>
                    <a:pt x="181546" y="29972"/>
                  </a:lnTo>
                  <a:lnTo>
                    <a:pt x="181546" y="28448"/>
                  </a:lnTo>
                  <a:lnTo>
                    <a:pt x="180022" y="28448"/>
                  </a:lnTo>
                  <a:lnTo>
                    <a:pt x="180022" y="26924"/>
                  </a:lnTo>
                  <a:lnTo>
                    <a:pt x="178498" y="26924"/>
                  </a:lnTo>
                  <a:lnTo>
                    <a:pt x="176974" y="25400"/>
                  </a:lnTo>
                  <a:lnTo>
                    <a:pt x="170878" y="25400"/>
                  </a:lnTo>
                  <a:lnTo>
                    <a:pt x="170878" y="26924"/>
                  </a:lnTo>
                  <a:lnTo>
                    <a:pt x="169354" y="26924"/>
                  </a:lnTo>
                  <a:lnTo>
                    <a:pt x="164782" y="31496"/>
                  </a:lnTo>
                  <a:lnTo>
                    <a:pt x="164782" y="39116"/>
                  </a:lnTo>
                  <a:lnTo>
                    <a:pt x="166306" y="40640"/>
                  </a:lnTo>
                  <a:lnTo>
                    <a:pt x="166306" y="42164"/>
                  </a:lnTo>
                  <a:lnTo>
                    <a:pt x="167830" y="42164"/>
                  </a:lnTo>
                  <a:lnTo>
                    <a:pt x="167830" y="43688"/>
                  </a:lnTo>
                  <a:lnTo>
                    <a:pt x="169354" y="43688"/>
                  </a:lnTo>
                  <a:lnTo>
                    <a:pt x="170878" y="45212"/>
                  </a:lnTo>
                  <a:lnTo>
                    <a:pt x="178498" y="45212"/>
                  </a:lnTo>
                  <a:lnTo>
                    <a:pt x="183070" y="40640"/>
                  </a:lnTo>
                  <a:lnTo>
                    <a:pt x="183070" y="39116"/>
                  </a:lnTo>
                  <a:lnTo>
                    <a:pt x="184683" y="37592"/>
                  </a:lnTo>
                  <a:lnTo>
                    <a:pt x="184683" y="33020"/>
                  </a:lnTo>
                  <a:close/>
                </a:path>
              </a:pathLst>
            </a:custGeom>
            <a:solidFill>
              <a:srgbClr val="000000"/>
            </a:solidFill>
          </p:spPr>
          <p:txBody>
            <a:bodyPr wrap="square" lIns="0" tIns="0" rIns="0" bIns="0" rtlCol="0"/>
            <a:lstStyle/>
            <a:p>
              <a:endParaRPr sz="1154"/>
            </a:p>
          </p:txBody>
        </p:sp>
        <p:pic>
          <p:nvPicPr>
            <p:cNvPr id="31" name="object 31"/>
            <p:cNvPicPr/>
            <p:nvPr/>
          </p:nvPicPr>
          <p:blipFill>
            <a:blip r:embed="rId13" cstate="print"/>
            <a:stretch>
              <a:fillRect/>
            </a:stretch>
          </p:blipFill>
          <p:spPr>
            <a:xfrm>
              <a:off x="2697480" y="508444"/>
              <a:ext cx="944975" cy="230600"/>
            </a:xfrm>
            <a:prstGeom prst="rect">
              <a:avLst/>
            </a:prstGeom>
          </p:spPr>
        </p:pic>
        <p:sp>
          <p:nvSpPr>
            <p:cNvPr id="32" name="object 32"/>
            <p:cNvSpPr/>
            <p:nvPr/>
          </p:nvSpPr>
          <p:spPr>
            <a:xfrm>
              <a:off x="3651491" y="639699"/>
              <a:ext cx="276860" cy="125730"/>
            </a:xfrm>
            <a:custGeom>
              <a:avLst/>
              <a:gdLst/>
              <a:ahLst/>
              <a:cxnLst/>
              <a:rect l="l" t="t" r="r" b="b"/>
              <a:pathLst>
                <a:path w="276860" h="125729">
                  <a:moveTo>
                    <a:pt x="74688" y="114681"/>
                  </a:moveTo>
                  <a:lnTo>
                    <a:pt x="0" y="114681"/>
                  </a:lnTo>
                  <a:lnTo>
                    <a:pt x="0" y="125349"/>
                  </a:lnTo>
                  <a:lnTo>
                    <a:pt x="74688" y="125349"/>
                  </a:lnTo>
                  <a:lnTo>
                    <a:pt x="74688" y="114681"/>
                  </a:lnTo>
                  <a:close/>
                </a:path>
                <a:path w="276860" h="125729">
                  <a:moveTo>
                    <a:pt x="137452" y="6197"/>
                  </a:moveTo>
                  <a:lnTo>
                    <a:pt x="125260" y="6197"/>
                  </a:lnTo>
                  <a:lnTo>
                    <a:pt x="125260" y="33629"/>
                  </a:lnTo>
                  <a:lnTo>
                    <a:pt x="125260" y="42773"/>
                  </a:lnTo>
                  <a:lnTo>
                    <a:pt x="125260" y="73342"/>
                  </a:lnTo>
                  <a:lnTo>
                    <a:pt x="122212" y="79438"/>
                  </a:lnTo>
                  <a:lnTo>
                    <a:pt x="113068" y="88582"/>
                  </a:lnTo>
                  <a:lnTo>
                    <a:pt x="102400" y="88582"/>
                  </a:lnTo>
                  <a:lnTo>
                    <a:pt x="99352" y="87058"/>
                  </a:lnTo>
                  <a:lnTo>
                    <a:pt x="96304" y="84010"/>
                  </a:lnTo>
                  <a:lnTo>
                    <a:pt x="94780" y="79438"/>
                  </a:lnTo>
                  <a:lnTo>
                    <a:pt x="93256" y="73342"/>
                  </a:lnTo>
                  <a:lnTo>
                    <a:pt x="93256" y="56489"/>
                  </a:lnTo>
                  <a:lnTo>
                    <a:pt x="94780" y="50393"/>
                  </a:lnTo>
                  <a:lnTo>
                    <a:pt x="102400" y="42773"/>
                  </a:lnTo>
                  <a:lnTo>
                    <a:pt x="106972" y="41249"/>
                  </a:lnTo>
                  <a:lnTo>
                    <a:pt x="122212" y="41249"/>
                  </a:lnTo>
                  <a:lnTo>
                    <a:pt x="123736" y="42773"/>
                  </a:lnTo>
                  <a:lnTo>
                    <a:pt x="125260" y="42773"/>
                  </a:lnTo>
                  <a:lnTo>
                    <a:pt x="125260" y="33629"/>
                  </a:lnTo>
                  <a:lnTo>
                    <a:pt x="123736" y="32105"/>
                  </a:lnTo>
                  <a:lnTo>
                    <a:pt x="103924" y="32105"/>
                  </a:lnTo>
                  <a:lnTo>
                    <a:pt x="100876" y="33629"/>
                  </a:lnTo>
                  <a:lnTo>
                    <a:pt x="96304" y="35153"/>
                  </a:lnTo>
                  <a:lnTo>
                    <a:pt x="93256" y="38201"/>
                  </a:lnTo>
                  <a:lnTo>
                    <a:pt x="90106" y="41249"/>
                  </a:lnTo>
                  <a:lnTo>
                    <a:pt x="87058" y="44297"/>
                  </a:lnTo>
                  <a:lnTo>
                    <a:pt x="85534" y="47345"/>
                  </a:lnTo>
                  <a:lnTo>
                    <a:pt x="82486" y="56489"/>
                  </a:lnTo>
                  <a:lnTo>
                    <a:pt x="80962" y="61150"/>
                  </a:lnTo>
                  <a:lnTo>
                    <a:pt x="80962" y="71818"/>
                  </a:lnTo>
                  <a:lnTo>
                    <a:pt x="82486" y="76390"/>
                  </a:lnTo>
                  <a:lnTo>
                    <a:pt x="82486" y="79438"/>
                  </a:lnTo>
                  <a:lnTo>
                    <a:pt x="84010" y="84010"/>
                  </a:lnTo>
                  <a:lnTo>
                    <a:pt x="88582" y="93154"/>
                  </a:lnTo>
                  <a:lnTo>
                    <a:pt x="91732" y="94678"/>
                  </a:lnTo>
                  <a:lnTo>
                    <a:pt x="100876" y="99250"/>
                  </a:lnTo>
                  <a:lnTo>
                    <a:pt x="108496" y="99250"/>
                  </a:lnTo>
                  <a:lnTo>
                    <a:pt x="113068" y="97726"/>
                  </a:lnTo>
                  <a:lnTo>
                    <a:pt x="116116" y="96202"/>
                  </a:lnTo>
                  <a:lnTo>
                    <a:pt x="120688" y="93154"/>
                  </a:lnTo>
                  <a:lnTo>
                    <a:pt x="123736" y="90106"/>
                  </a:lnTo>
                  <a:lnTo>
                    <a:pt x="124752" y="88582"/>
                  </a:lnTo>
                  <a:lnTo>
                    <a:pt x="126784" y="85534"/>
                  </a:lnTo>
                  <a:lnTo>
                    <a:pt x="126784" y="97726"/>
                  </a:lnTo>
                  <a:lnTo>
                    <a:pt x="137452" y="97726"/>
                  </a:lnTo>
                  <a:lnTo>
                    <a:pt x="137452" y="85534"/>
                  </a:lnTo>
                  <a:lnTo>
                    <a:pt x="137452" y="41249"/>
                  </a:lnTo>
                  <a:lnTo>
                    <a:pt x="137452" y="33629"/>
                  </a:lnTo>
                  <a:lnTo>
                    <a:pt x="137452" y="6197"/>
                  </a:lnTo>
                  <a:close/>
                </a:path>
                <a:path w="276860" h="125729">
                  <a:moveTo>
                    <a:pt x="216789" y="6197"/>
                  </a:moveTo>
                  <a:lnTo>
                    <a:pt x="210693" y="4673"/>
                  </a:lnTo>
                  <a:lnTo>
                    <a:pt x="201549" y="4673"/>
                  </a:lnTo>
                  <a:lnTo>
                    <a:pt x="189496" y="6362"/>
                  </a:lnTo>
                  <a:lnTo>
                    <a:pt x="180898" y="11341"/>
                  </a:lnTo>
                  <a:lnTo>
                    <a:pt x="175742" y="19456"/>
                  </a:lnTo>
                  <a:lnTo>
                    <a:pt x="174028" y="30581"/>
                  </a:lnTo>
                  <a:lnTo>
                    <a:pt x="174028" y="41249"/>
                  </a:lnTo>
                  <a:lnTo>
                    <a:pt x="152692" y="41249"/>
                  </a:lnTo>
                  <a:lnTo>
                    <a:pt x="152692" y="50482"/>
                  </a:lnTo>
                  <a:lnTo>
                    <a:pt x="174028" y="50482"/>
                  </a:lnTo>
                  <a:lnTo>
                    <a:pt x="174028" y="97828"/>
                  </a:lnTo>
                  <a:lnTo>
                    <a:pt x="186220" y="97828"/>
                  </a:lnTo>
                  <a:lnTo>
                    <a:pt x="186220" y="50482"/>
                  </a:lnTo>
                  <a:lnTo>
                    <a:pt x="213741" y="50482"/>
                  </a:lnTo>
                  <a:lnTo>
                    <a:pt x="213741" y="41249"/>
                  </a:lnTo>
                  <a:lnTo>
                    <a:pt x="186220" y="41249"/>
                  </a:lnTo>
                  <a:lnTo>
                    <a:pt x="186220" y="19913"/>
                  </a:lnTo>
                  <a:lnTo>
                    <a:pt x="190792" y="13817"/>
                  </a:lnTo>
                  <a:lnTo>
                    <a:pt x="204597" y="13817"/>
                  </a:lnTo>
                  <a:lnTo>
                    <a:pt x="216789" y="16865"/>
                  </a:lnTo>
                  <a:lnTo>
                    <a:pt x="216789" y="6197"/>
                  </a:lnTo>
                  <a:close/>
                </a:path>
                <a:path w="276860" h="125729">
                  <a:moveTo>
                    <a:pt x="276326" y="62674"/>
                  </a:moveTo>
                  <a:lnTo>
                    <a:pt x="274332" y="45999"/>
                  </a:lnTo>
                  <a:lnTo>
                    <a:pt x="268465" y="30200"/>
                  </a:lnTo>
                  <a:lnTo>
                    <a:pt x="258889" y="14973"/>
                  </a:lnTo>
                  <a:lnTo>
                    <a:pt x="245757" y="0"/>
                  </a:lnTo>
                  <a:lnTo>
                    <a:pt x="238137" y="7721"/>
                  </a:lnTo>
                  <a:lnTo>
                    <a:pt x="249250" y="20599"/>
                  </a:lnTo>
                  <a:lnTo>
                    <a:pt x="257378" y="34213"/>
                  </a:lnTo>
                  <a:lnTo>
                    <a:pt x="262343" y="48691"/>
                  </a:lnTo>
                  <a:lnTo>
                    <a:pt x="264045" y="64198"/>
                  </a:lnTo>
                  <a:lnTo>
                    <a:pt x="263728" y="71056"/>
                  </a:lnTo>
                  <a:lnTo>
                    <a:pt x="244436" y="112293"/>
                  </a:lnTo>
                  <a:lnTo>
                    <a:pt x="238137" y="119164"/>
                  </a:lnTo>
                  <a:lnTo>
                    <a:pt x="245757" y="125260"/>
                  </a:lnTo>
                  <a:lnTo>
                    <a:pt x="256425" y="114592"/>
                  </a:lnTo>
                  <a:lnTo>
                    <a:pt x="259473" y="108394"/>
                  </a:lnTo>
                  <a:lnTo>
                    <a:pt x="264045" y="103822"/>
                  </a:lnTo>
                  <a:lnTo>
                    <a:pt x="267093" y="97726"/>
                  </a:lnTo>
                  <a:lnTo>
                    <a:pt x="268617" y="93154"/>
                  </a:lnTo>
                  <a:lnTo>
                    <a:pt x="271665" y="87058"/>
                  </a:lnTo>
                  <a:lnTo>
                    <a:pt x="274802" y="77914"/>
                  </a:lnTo>
                  <a:lnTo>
                    <a:pt x="274802" y="71818"/>
                  </a:lnTo>
                  <a:lnTo>
                    <a:pt x="276326" y="67246"/>
                  </a:lnTo>
                  <a:lnTo>
                    <a:pt x="276326" y="62674"/>
                  </a:lnTo>
                  <a:close/>
                </a:path>
              </a:pathLst>
            </a:custGeom>
            <a:solidFill>
              <a:srgbClr val="000000"/>
            </a:solidFill>
          </p:spPr>
          <p:txBody>
            <a:bodyPr wrap="square" lIns="0" tIns="0" rIns="0" bIns="0" rtlCol="0"/>
            <a:lstStyle/>
            <a:p>
              <a:endParaRPr sz="1154"/>
            </a:p>
          </p:txBody>
        </p:sp>
      </p:grpSp>
      <p:grpSp>
        <p:nvGrpSpPr>
          <p:cNvPr id="33" name="object 33"/>
          <p:cNvGrpSpPr/>
          <p:nvPr/>
        </p:nvGrpSpPr>
        <p:grpSpPr>
          <a:xfrm>
            <a:off x="2136605" y="204661"/>
            <a:ext cx="1115442" cy="597427"/>
            <a:chOff x="1389126" y="319119"/>
            <a:chExt cx="1739264" cy="931544"/>
          </a:xfrm>
        </p:grpSpPr>
        <p:sp>
          <p:nvSpPr>
            <p:cNvPr id="34" name="object 34"/>
            <p:cNvSpPr/>
            <p:nvPr/>
          </p:nvSpPr>
          <p:spPr>
            <a:xfrm>
              <a:off x="1389126" y="833627"/>
              <a:ext cx="56515" cy="93345"/>
            </a:xfrm>
            <a:custGeom>
              <a:avLst/>
              <a:gdLst/>
              <a:ahLst/>
              <a:cxnLst/>
              <a:rect l="l" t="t" r="r" b="b"/>
              <a:pathLst>
                <a:path w="56515" h="93344">
                  <a:moveTo>
                    <a:pt x="10763" y="93154"/>
                  </a:moveTo>
                  <a:lnTo>
                    <a:pt x="0" y="93154"/>
                  </a:lnTo>
                  <a:lnTo>
                    <a:pt x="0" y="0"/>
                  </a:lnTo>
                  <a:lnTo>
                    <a:pt x="10763" y="0"/>
                  </a:lnTo>
                  <a:lnTo>
                    <a:pt x="10763" y="10668"/>
                  </a:lnTo>
                  <a:lnTo>
                    <a:pt x="22955" y="10668"/>
                  </a:lnTo>
                  <a:lnTo>
                    <a:pt x="16859" y="16764"/>
                  </a:lnTo>
                  <a:lnTo>
                    <a:pt x="15335" y="18383"/>
                  </a:lnTo>
                  <a:lnTo>
                    <a:pt x="10763" y="22955"/>
                  </a:lnTo>
                  <a:lnTo>
                    <a:pt x="10763" y="54959"/>
                  </a:lnTo>
                  <a:lnTo>
                    <a:pt x="13811" y="54959"/>
                  </a:lnTo>
                  <a:lnTo>
                    <a:pt x="15335" y="56483"/>
                  </a:lnTo>
                  <a:lnTo>
                    <a:pt x="19907" y="56483"/>
                  </a:lnTo>
                  <a:lnTo>
                    <a:pt x="22955" y="58007"/>
                  </a:lnTo>
                  <a:lnTo>
                    <a:pt x="47339" y="58007"/>
                  </a:lnTo>
                  <a:lnTo>
                    <a:pt x="44291" y="61055"/>
                  </a:lnTo>
                  <a:lnTo>
                    <a:pt x="39719" y="62579"/>
                  </a:lnTo>
                  <a:lnTo>
                    <a:pt x="36671" y="64103"/>
                  </a:lnTo>
                  <a:lnTo>
                    <a:pt x="32099" y="65627"/>
                  </a:lnTo>
                  <a:lnTo>
                    <a:pt x="10763" y="65627"/>
                  </a:lnTo>
                  <a:lnTo>
                    <a:pt x="10763" y="93154"/>
                  </a:lnTo>
                  <a:close/>
                </a:path>
                <a:path w="56515" h="93344">
                  <a:moveTo>
                    <a:pt x="24479" y="10668"/>
                  </a:moveTo>
                  <a:lnTo>
                    <a:pt x="10763" y="10668"/>
                  </a:lnTo>
                  <a:lnTo>
                    <a:pt x="13811" y="7620"/>
                  </a:lnTo>
                  <a:lnTo>
                    <a:pt x="16859" y="3048"/>
                  </a:lnTo>
                  <a:lnTo>
                    <a:pt x="21431" y="1524"/>
                  </a:lnTo>
                  <a:lnTo>
                    <a:pt x="24479" y="0"/>
                  </a:lnTo>
                  <a:lnTo>
                    <a:pt x="39719" y="0"/>
                  </a:lnTo>
                  <a:lnTo>
                    <a:pt x="45815" y="3048"/>
                  </a:lnTo>
                  <a:lnTo>
                    <a:pt x="50387" y="7620"/>
                  </a:lnTo>
                  <a:lnTo>
                    <a:pt x="51149" y="9144"/>
                  </a:lnTo>
                  <a:lnTo>
                    <a:pt x="26003" y="9144"/>
                  </a:lnTo>
                  <a:lnTo>
                    <a:pt x="24479" y="10668"/>
                  </a:lnTo>
                  <a:close/>
                </a:path>
                <a:path w="56515" h="93344">
                  <a:moveTo>
                    <a:pt x="47339" y="58007"/>
                  </a:moveTo>
                  <a:lnTo>
                    <a:pt x="30575" y="58007"/>
                  </a:lnTo>
                  <a:lnTo>
                    <a:pt x="39719" y="51911"/>
                  </a:lnTo>
                  <a:lnTo>
                    <a:pt x="42767" y="47339"/>
                  </a:lnTo>
                  <a:lnTo>
                    <a:pt x="44291" y="41243"/>
                  </a:lnTo>
                  <a:lnTo>
                    <a:pt x="44291" y="22955"/>
                  </a:lnTo>
                  <a:lnTo>
                    <a:pt x="42767" y="19907"/>
                  </a:lnTo>
                  <a:lnTo>
                    <a:pt x="42767" y="18383"/>
                  </a:lnTo>
                  <a:lnTo>
                    <a:pt x="41243" y="15240"/>
                  </a:lnTo>
                  <a:lnTo>
                    <a:pt x="35147" y="9144"/>
                  </a:lnTo>
                  <a:lnTo>
                    <a:pt x="51149" y="9144"/>
                  </a:lnTo>
                  <a:lnTo>
                    <a:pt x="53435" y="13716"/>
                  </a:lnTo>
                  <a:lnTo>
                    <a:pt x="54959" y="18383"/>
                  </a:lnTo>
                  <a:lnTo>
                    <a:pt x="54959" y="22955"/>
                  </a:lnTo>
                  <a:lnTo>
                    <a:pt x="56483" y="27527"/>
                  </a:lnTo>
                  <a:lnTo>
                    <a:pt x="56483" y="38195"/>
                  </a:lnTo>
                  <a:lnTo>
                    <a:pt x="51911" y="51911"/>
                  </a:lnTo>
                  <a:lnTo>
                    <a:pt x="48863" y="54959"/>
                  </a:lnTo>
                  <a:lnTo>
                    <a:pt x="47339" y="58007"/>
                  </a:lnTo>
                  <a:close/>
                </a:path>
                <a:path w="56515" h="93344">
                  <a:moveTo>
                    <a:pt x="29051" y="67151"/>
                  </a:moveTo>
                  <a:lnTo>
                    <a:pt x="19907" y="67151"/>
                  </a:lnTo>
                  <a:lnTo>
                    <a:pt x="18383" y="65627"/>
                  </a:lnTo>
                  <a:lnTo>
                    <a:pt x="32099" y="65627"/>
                  </a:lnTo>
                  <a:lnTo>
                    <a:pt x="29051" y="67151"/>
                  </a:lnTo>
                  <a:close/>
                </a:path>
              </a:pathLst>
            </a:custGeom>
            <a:solidFill>
              <a:srgbClr val="000000"/>
            </a:solidFill>
          </p:spPr>
          <p:txBody>
            <a:bodyPr wrap="square" lIns="0" tIns="0" rIns="0" bIns="0" rtlCol="0"/>
            <a:lstStyle/>
            <a:p>
              <a:endParaRPr sz="1154"/>
            </a:p>
          </p:txBody>
        </p:sp>
        <p:pic>
          <p:nvPicPr>
            <p:cNvPr id="35" name="object 35"/>
            <p:cNvPicPr/>
            <p:nvPr/>
          </p:nvPicPr>
          <p:blipFill>
            <a:blip r:embed="rId14" cstate="print"/>
            <a:stretch>
              <a:fillRect/>
            </a:stretch>
          </p:blipFill>
          <p:spPr>
            <a:xfrm>
              <a:off x="1390649" y="319119"/>
              <a:ext cx="1737740" cy="931418"/>
            </a:xfrm>
            <a:prstGeom prst="rect">
              <a:avLst/>
            </a:prstGeom>
          </p:spPr>
        </p:pic>
      </p:grpSp>
      <p:pic>
        <p:nvPicPr>
          <p:cNvPr id="36" name="object 36"/>
          <p:cNvPicPr/>
          <p:nvPr/>
        </p:nvPicPr>
        <p:blipFill>
          <a:blip r:embed="rId15" cstate="print"/>
          <a:stretch>
            <a:fillRect/>
          </a:stretch>
        </p:blipFill>
        <p:spPr>
          <a:xfrm>
            <a:off x="3308798" y="517037"/>
            <a:ext cx="87048" cy="60659"/>
          </a:xfrm>
          <a:prstGeom prst="rect">
            <a:avLst/>
          </a:prstGeom>
        </p:spPr>
      </p:pic>
      <p:grpSp>
        <p:nvGrpSpPr>
          <p:cNvPr id="37" name="object 37"/>
          <p:cNvGrpSpPr/>
          <p:nvPr/>
        </p:nvGrpSpPr>
        <p:grpSpPr>
          <a:xfrm>
            <a:off x="3454550" y="516061"/>
            <a:ext cx="256564" cy="78598"/>
            <a:chOff x="3444144" y="804672"/>
            <a:chExt cx="400050" cy="122555"/>
          </a:xfrm>
        </p:grpSpPr>
        <p:sp>
          <p:nvSpPr>
            <p:cNvPr id="38" name="object 38"/>
            <p:cNvSpPr/>
            <p:nvPr/>
          </p:nvSpPr>
          <p:spPr>
            <a:xfrm>
              <a:off x="3444144" y="804672"/>
              <a:ext cx="47625" cy="122555"/>
            </a:xfrm>
            <a:custGeom>
              <a:avLst/>
              <a:gdLst/>
              <a:ahLst/>
              <a:cxnLst/>
              <a:rect l="l" t="t" r="r" b="b"/>
              <a:pathLst>
                <a:path w="47625" h="122555">
                  <a:moveTo>
                    <a:pt x="47339" y="122110"/>
                  </a:moveTo>
                  <a:lnTo>
                    <a:pt x="33623" y="122110"/>
                  </a:lnTo>
                  <a:lnTo>
                    <a:pt x="27432" y="119062"/>
                  </a:lnTo>
                  <a:lnTo>
                    <a:pt x="19812" y="111442"/>
                  </a:lnTo>
                  <a:lnTo>
                    <a:pt x="18288" y="105346"/>
                  </a:lnTo>
                  <a:lnTo>
                    <a:pt x="18288" y="73247"/>
                  </a:lnTo>
                  <a:lnTo>
                    <a:pt x="16764" y="71723"/>
                  </a:lnTo>
                  <a:lnTo>
                    <a:pt x="16764" y="68675"/>
                  </a:lnTo>
                  <a:lnTo>
                    <a:pt x="13716" y="65627"/>
                  </a:lnTo>
                  <a:lnTo>
                    <a:pt x="13716" y="64103"/>
                  </a:lnTo>
                  <a:lnTo>
                    <a:pt x="12192" y="64103"/>
                  </a:lnTo>
                  <a:lnTo>
                    <a:pt x="9144" y="62579"/>
                  </a:lnTo>
                  <a:lnTo>
                    <a:pt x="0" y="62579"/>
                  </a:lnTo>
                  <a:lnTo>
                    <a:pt x="0" y="53435"/>
                  </a:lnTo>
                  <a:lnTo>
                    <a:pt x="6096" y="53435"/>
                  </a:lnTo>
                  <a:lnTo>
                    <a:pt x="7620" y="51911"/>
                  </a:lnTo>
                  <a:lnTo>
                    <a:pt x="12192" y="51911"/>
                  </a:lnTo>
                  <a:lnTo>
                    <a:pt x="13716" y="50387"/>
                  </a:lnTo>
                  <a:lnTo>
                    <a:pt x="15240" y="50387"/>
                  </a:lnTo>
                  <a:lnTo>
                    <a:pt x="15240" y="48863"/>
                  </a:lnTo>
                  <a:lnTo>
                    <a:pt x="16764" y="47339"/>
                  </a:lnTo>
                  <a:lnTo>
                    <a:pt x="16764" y="44196"/>
                  </a:lnTo>
                  <a:lnTo>
                    <a:pt x="18288" y="42672"/>
                  </a:lnTo>
                  <a:lnTo>
                    <a:pt x="18288" y="13716"/>
                  </a:lnTo>
                  <a:lnTo>
                    <a:pt x="19812" y="12192"/>
                  </a:lnTo>
                  <a:lnTo>
                    <a:pt x="21336" y="9144"/>
                  </a:lnTo>
                  <a:lnTo>
                    <a:pt x="27432" y="3048"/>
                  </a:lnTo>
                  <a:lnTo>
                    <a:pt x="30575" y="1524"/>
                  </a:lnTo>
                  <a:lnTo>
                    <a:pt x="33623" y="1524"/>
                  </a:lnTo>
                  <a:lnTo>
                    <a:pt x="38195" y="0"/>
                  </a:lnTo>
                  <a:lnTo>
                    <a:pt x="47339" y="0"/>
                  </a:lnTo>
                  <a:lnTo>
                    <a:pt x="47339" y="9144"/>
                  </a:lnTo>
                  <a:lnTo>
                    <a:pt x="33623" y="9144"/>
                  </a:lnTo>
                  <a:lnTo>
                    <a:pt x="29051" y="15240"/>
                  </a:lnTo>
                  <a:lnTo>
                    <a:pt x="29051" y="50387"/>
                  </a:lnTo>
                  <a:lnTo>
                    <a:pt x="24384" y="56483"/>
                  </a:lnTo>
                  <a:lnTo>
                    <a:pt x="15240" y="58007"/>
                  </a:lnTo>
                  <a:lnTo>
                    <a:pt x="24384" y="58007"/>
                  </a:lnTo>
                  <a:lnTo>
                    <a:pt x="29051" y="64103"/>
                  </a:lnTo>
                  <a:lnTo>
                    <a:pt x="29051" y="106870"/>
                  </a:lnTo>
                  <a:lnTo>
                    <a:pt x="33623" y="112966"/>
                  </a:lnTo>
                  <a:lnTo>
                    <a:pt x="47339" y="112966"/>
                  </a:lnTo>
                  <a:lnTo>
                    <a:pt x="47339" y="122110"/>
                  </a:lnTo>
                  <a:close/>
                </a:path>
              </a:pathLst>
            </a:custGeom>
            <a:solidFill>
              <a:srgbClr val="000000"/>
            </a:solidFill>
          </p:spPr>
          <p:txBody>
            <a:bodyPr wrap="square" lIns="0" tIns="0" rIns="0" bIns="0" rtlCol="0"/>
            <a:lstStyle/>
            <a:p>
              <a:endParaRPr sz="1154"/>
            </a:p>
          </p:txBody>
        </p:sp>
        <p:pic>
          <p:nvPicPr>
            <p:cNvPr id="39" name="object 39"/>
            <p:cNvPicPr/>
            <p:nvPr/>
          </p:nvPicPr>
          <p:blipFill>
            <a:blip r:embed="rId16" cstate="print"/>
            <a:stretch>
              <a:fillRect/>
            </a:stretch>
          </p:blipFill>
          <p:spPr>
            <a:xfrm>
              <a:off x="3517392" y="807973"/>
              <a:ext cx="199834" cy="92805"/>
            </a:xfrm>
            <a:prstGeom prst="rect">
              <a:avLst/>
            </a:prstGeom>
          </p:spPr>
        </p:pic>
        <p:sp>
          <p:nvSpPr>
            <p:cNvPr id="40" name="object 40"/>
            <p:cNvSpPr/>
            <p:nvPr/>
          </p:nvSpPr>
          <p:spPr>
            <a:xfrm>
              <a:off x="3741610" y="804672"/>
              <a:ext cx="47625" cy="122555"/>
            </a:xfrm>
            <a:custGeom>
              <a:avLst/>
              <a:gdLst/>
              <a:ahLst/>
              <a:cxnLst/>
              <a:rect l="l" t="t" r="r" b="b"/>
              <a:pathLst>
                <a:path w="47625" h="122555">
                  <a:moveTo>
                    <a:pt x="9239" y="122110"/>
                  </a:moveTo>
                  <a:lnTo>
                    <a:pt x="0" y="122110"/>
                  </a:lnTo>
                  <a:lnTo>
                    <a:pt x="0" y="112966"/>
                  </a:lnTo>
                  <a:lnTo>
                    <a:pt x="13811" y="112966"/>
                  </a:lnTo>
                  <a:lnTo>
                    <a:pt x="18383" y="106870"/>
                  </a:lnTo>
                  <a:lnTo>
                    <a:pt x="18383" y="64103"/>
                  </a:lnTo>
                  <a:lnTo>
                    <a:pt x="22955" y="58007"/>
                  </a:lnTo>
                  <a:lnTo>
                    <a:pt x="32099" y="58007"/>
                  </a:lnTo>
                  <a:lnTo>
                    <a:pt x="22955" y="56483"/>
                  </a:lnTo>
                  <a:lnTo>
                    <a:pt x="18383" y="50387"/>
                  </a:lnTo>
                  <a:lnTo>
                    <a:pt x="18383" y="15240"/>
                  </a:lnTo>
                  <a:lnTo>
                    <a:pt x="13811" y="9144"/>
                  </a:lnTo>
                  <a:lnTo>
                    <a:pt x="0" y="9144"/>
                  </a:lnTo>
                  <a:lnTo>
                    <a:pt x="0" y="0"/>
                  </a:lnTo>
                  <a:lnTo>
                    <a:pt x="13811" y="0"/>
                  </a:lnTo>
                  <a:lnTo>
                    <a:pt x="19907" y="3048"/>
                  </a:lnTo>
                  <a:lnTo>
                    <a:pt x="27527" y="10668"/>
                  </a:lnTo>
                  <a:lnTo>
                    <a:pt x="29051" y="16764"/>
                  </a:lnTo>
                  <a:lnTo>
                    <a:pt x="29051" y="42672"/>
                  </a:lnTo>
                  <a:lnTo>
                    <a:pt x="30575" y="45720"/>
                  </a:lnTo>
                  <a:lnTo>
                    <a:pt x="30575" y="47339"/>
                  </a:lnTo>
                  <a:lnTo>
                    <a:pt x="35147" y="51911"/>
                  </a:lnTo>
                  <a:lnTo>
                    <a:pt x="39719" y="51911"/>
                  </a:lnTo>
                  <a:lnTo>
                    <a:pt x="42767" y="53435"/>
                  </a:lnTo>
                  <a:lnTo>
                    <a:pt x="47339" y="53435"/>
                  </a:lnTo>
                  <a:lnTo>
                    <a:pt x="47339" y="62579"/>
                  </a:lnTo>
                  <a:lnTo>
                    <a:pt x="35147" y="62579"/>
                  </a:lnTo>
                  <a:lnTo>
                    <a:pt x="30575" y="67151"/>
                  </a:lnTo>
                  <a:lnTo>
                    <a:pt x="30575" y="68675"/>
                  </a:lnTo>
                  <a:lnTo>
                    <a:pt x="29051" y="70199"/>
                  </a:lnTo>
                  <a:lnTo>
                    <a:pt x="29051" y="105346"/>
                  </a:lnTo>
                  <a:lnTo>
                    <a:pt x="27527" y="108394"/>
                  </a:lnTo>
                  <a:lnTo>
                    <a:pt x="27527" y="109918"/>
                  </a:lnTo>
                  <a:lnTo>
                    <a:pt x="26003" y="112966"/>
                  </a:lnTo>
                  <a:lnTo>
                    <a:pt x="19907" y="119062"/>
                  </a:lnTo>
                  <a:lnTo>
                    <a:pt x="16859" y="120586"/>
                  </a:lnTo>
                  <a:lnTo>
                    <a:pt x="13811" y="120586"/>
                  </a:lnTo>
                  <a:lnTo>
                    <a:pt x="9239" y="122110"/>
                  </a:lnTo>
                  <a:close/>
                </a:path>
              </a:pathLst>
            </a:custGeom>
            <a:solidFill>
              <a:srgbClr val="000000"/>
            </a:solidFill>
          </p:spPr>
          <p:txBody>
            <a:bodyPr wrap="square" lIns="0" tIns="0" rIns="0" bIns="0" rtlCol="0"/>
            <a:lstStyle/>
            <a:p>
              <a:endParaRPr sz="1154"/>
            </a:p>
          </p:txBody>
        </p:sp>
        <p:sp>
          <p:nvSpPr>
            <p:cNvPr id="41" name="object 41"/>
            <p:cNvSpPr/>
            <p:nvPr/>
          </p:nvSpPr>
          <p:spPr>
            <a:xfrm>
              <a:off x="3828573" y="807720"/>
              <a:ext cx="15875" cy="30480"/>
            </a:xfrm>
            <a:custGeom>
              <a:avLst/>
              <a:gdLst/>
              <a:ahLst/>
              <a:cxnLst/>
              <a:rect l="l" t="t" r="r" b="b"/>
              <a:pathLst>
                <a:path w="15875" h="30480">
                  <a:moveTo>
                    <a:pt x="13811" y="30479"/>
                  </a:moveTo>
                  <a:lnTo>
                    <a:pt x="3047" y="30479"/>
                  </a:lnTo>
                  <a:lnTo>
                    <a:pt x="0" y="0"/>
                  </a:lnTo>
                  <a:lnTo>
                    <a:pt x="15335" y="0"/>
                  </a:lnTo>
                  <a:lnTo>
                    <a:pt x="13811" y="30479"/>
                  </a:lnTo>
                  <a:close/>
                </a:path>
              </a:pathLst>
            </a:custGeom>
            <a:solidFill>
              <a:srgbClr val="BA2121"/>
            </a:solidFill>
          </p:spPr>
          <p:txBody>
            <a:bodyPr wrap="square" lIns="0" tIns="0" rIns="0" bIns="0" rtlCol="0"/>
            <a:lstStyle/>
            <a:p>
              <a:endParaRPr sz="1154"/>
            </a:p>
          </p:txBody>
        </p:sp>
      </p:grpSp>
      <p:sp>
        <p:nvSpPr>
          <p:cNvPr id="42" name="object 42"/>
          <p:cNvSpPr/>
          <p:nvPr/>
        </p:nvSpPr>
        <p:spPr>
          <a:xfrm>
            <a:off x="3740252" y="515083"/>
            <a:ext cx="24842" cy="79413"/>
          </a:xfrm>
          <a:custGeom>
            <a:avLst/>
            <a:gdLst/>
            <a:ahLst/>
            <a:cxnLst/>
            <a:rect l="l" t="t" r="r" b="b"/>
            <a:pathLst>
              <a:path w="38735" h="123825">
                <a:moveTo>
                  <a:pt x="7620" y="123634"/>
                </a:moveTo>
                <a:lnTo>
                  <a:pt x="0" y="117538"/>
                </a:lnTo>
                <a:lnTo>
                  <a:pt x="6310" y="110665"/>
                </a:lnTo>
                <a:lnTo>
                  <a:pt x="11620" y="103774"/>
                </a:lnTo>
                <a:lnTo>
                  <a:pt x="25908" y="62579"/>
                </a:lnTo>
                <a:lnTo>
                  <a:pt x="24217" y="47069"/>
                </a:lnTo>
                <a:lnTo>
                  <a:pt x="19240" y="32587"/>
                </a:lnTo>
                <a:lnTo>
                  <a:pt x="11120" y="18980"/>
                </a:lnTo>
                <a:lnTo>
                  <a:pt x="0" y="6096"/>
                </a:lnTo>
                <a:lnTo>
                  <a:pt x="7620" y="0"/>
                </a:lnTo>
                <a:lnTo>
                  <a:pt x="20755" y="14027"/>
                </a:lnTo>
                <a:lnTo>
                  <a:pt x="30337" y="28777"/>
                </a:lnTo>
                <a:lnTo>
                  <a:pt x="36203" y="44402"/>
                </a:lnTo>
                <a:lnTo>
                  <a:pt x="38195" y="61055"/>
                </a:lnTo>
                <a:lnTo>
                  <a:pt x="38195" y="65627"/>
                </a:lnTo>
                <a:lnTo>
                  <a:pt x="36671" y="70199"/>
                </a:lnTo>
                <a:lnTo>
                  <a:pt x="36671" y="76295"/>
                </a:lnTo>
                <a:lnTo>
                  <a:pt x="33528" y="85439"/>
                </a:lnTo>
                <a:lnTo>
                  <a:pt x="30480" y="91535"/>
                </a:lnTo>
                <a:lnTo>
                  <a:pt x="28956" y="96107"/>
                </a:lnTo>
                <a:lnTo>
                  <a:pt x="25908" y="102298"/>
                </a:lnTo>
                <a:lnTo>
                  <a:pt x="21336" y="106870"/>
                </a:lnTo>
                <a:lnTo>
                  <a:pt x="18288" y="112966"/>
                </a:lnTo>
                <a:lnTo>
                  <a:pt x="13716" y="119062"/>
                </a:lnTo>
                <a:lnTo>
                  <a:pt x="7620" y="123634"/>
                </a:lnTo>
                <a:close/>
              </a:path>
            </a:pathLst>
          </a:custGeom>
          <a:solidFill>
            <a:srgbClr val="000000"/>
          </a:solidFill>
        </p:spPr>
        <p:txBody>
          <a:bodyPr wrap="square" lIns="0" tIns="0" rIns="0" bIns="0" rtlCol="0"/>
          <a:lstStyle/>
          <a:p>
            <a:endParaRPr sz="1154"/>
          </a:p>
        </p:txBody>
      </p:sp>
      <p:sp>
        <p:nvSpPr>
          <p:cNvPr id="43" name="object 43"/>
          <p:cNvSpPr/>
          <p:nvPr/>
        </p:nvSpPr>
        <p:spPr>
          <a:xfrm>
            <a:off x="2136605" y="638417"/>
            <a:ext cx="36245" cy="59865"/>
          </a:xfrm>
          <a:custGeom>
            <a:avLst/>
            <a:gdLst/>
            <a:ahLst/>
            <a:cxnLst/>
            <a:rect l="l" t="t" r="r" b="b"/>
            <a:pathLst>
              <a:path w="56515" h="93344">
                <a:moveTo>
                  <a:pt x="10763" y="93154"/>
                </a:moveTo>
                <a:lnTo>
                  <a:pt x="0" y="93154"/>
                </a:lnTo>
                <a:lnTo>
                  <a:pt x="0" y="0"/>
                </a:lnTo>
                <a:lnTo>
                  <a:pt x="10763" y="0"/>
                </a:lnTo>
                <a:lnTo>
                  <a:pt x="10763" y="12287"/>
                </a:lnTo>
                <a:lnTo>
                  <a:pt x="21431" y="12287"/>
                </a:lnTo>
                <a:lnTo>
                  <a:pt x="15335" y="18383"/>
                </a:lnTo>
                <a:lnTo>
                  <a:pt x="13811" y="21431"/>
                </a:lnTo>
                <a:lnTo>
                  <a:pt x="10763" y="22955"/>
                </a:lnTo>
                <a:lnTo>
                  <a:pt x="10763" y="54959"/>
                </a:lnTo>
                <a:lnTo>
                  <a:pt x="13811" y="56483"/>
                </a:lnTo>
                <a:lnTo>
                  <a:pt x="18383" y="56483"/>
                </a:lnTo>
                <a:lnTo>
                  <a:pt x="19907" y="58007"/>
                </a:lnTo>
                <a:lnTo>
                  <a:pt x="47339" y="58007"/>
                </a:lnTo>
                <a:lnTo>
                  <a:pt x="44291" y="61055"/>
                </a:lnTo>
                <a:lnTo>
                  <a:pt x="39719" y="64198"/>
                </a:lnTo>
                <a:lnTo>
                  <a:pt x="36671" y="64198"/>
                </a:lnTo>
                <a:lnTo>
                  <a:pt x="32099" y="65722"/>
                </a:lnTo>
                <a:lnTo>
                  <a:pt x="10763" y="65722"/>
                </a:lnTo>
                <a:lnTo>
                  <a:pt x="10763" y="93154"/>
                </a:lnTo>
                <a:close/>
              </a:path>
              <a:path w="56515" h="93344">
                <a:moveTo>
                  <a:pt x="21431" y="12287"/>
                </a:moveTo>
                <a:lnTo>
                  <a:pt x="10763" y="12287"/>
                </a:lnTo>
                <a:lnTo>
                  <a:pt x="13811" y="7620"/>
                </a:lnTo>
                <a:lnTo>
                  <a:pt x="16859" y="4572"/>
                </a:lnTo>
                <a:lnTo>
                  <a:pt x="21431" y="1524"/>
                </a:lnTo>
                <a:lnTo>
                  <a:pt x="24479" y="0"/>
                </a:lnTo>
                <a:lnTo>
                  <a:pt x="39719" y="0"/>
                </a:lnTo>
                <a:lnTo>
                  <a:pt x="45815" y="3048"/>
                </a:lnTo>
                <a:lnTo>
                  <a:pt x="48863" y="6096"/>
                </a:lnTo>
                <a:lnTo>
                  <a:pt x="50387" y="9144"/>
                </a:lnTo>
                <a:lnTo>
                  <a:pt x="27527" y="9144"/>
                </a:lnTo>
                <a:lnTo>
                  <a:pt x="26003" y="10763"/>
                </a:lnTo>
                <a:lnTo>
                  <a:pt x="22955" y="10763"/>
                </a:lnTo>
                <a:lnTo>
                  <a:pt x="21431" y="12287"/>
                </a:lnTo>
                <a:close/>
              </a:path>
              <a:path w="56515" h="93344">
                <a:moveTo>
                  <a:pt x="47339" y="58007"/>
                </a:moveTo>
                <a:lnTo>
                  <a:pt x="30575" y="58007"/>
                </a:lnTo>
                <a:lnTo>
                  <a:pt x="35147" y="56483"/>
                </a:lnTo>
                <a:lnTo>
                  <a:pt x="39719" y="51911"/>
                </a:lnTo>
                <a:lnTo>
                  <a:pt x="42767" y="47339"/>
                </a:lnTo>
                <a:lnTo>
                  <a:pt x="44291" y="41243"/>
                </a:lnTo>
                <a:lnTo>
                  <a:pt x="44291" y="22955"/>
                </a:lnTo>
                <a:lnTo>
                  <a:pt x="42767" y="19907"/>
                </a:lnTo>
                <a:lnTo>
                  <a:pt x="42767" y="18383"/>
                </a:lnTo>
                <a:lnTo>
                  <a:pt x="41243" y="15335"/>
                </a:lnTo>
                <a:lnTo>
                  <a:pt x="36671" y="10763"/>
                </a:lnTo>
                <a:lnTo>
                  <a:pt x="35147" y="10763"/>
                </a:lnTo>
                <a:lnTo>
                  <a:pt x="33623" y="9144"/>
                </a:lnTo>
                <a:lnTo>
                  <a:pt x="50387" y="9144"/>
                </a:lnTo>
                <a:lnTo>
                  <a:pt x="51911" y="10763"/>
                </a:lnTo>
                <a:lnTo>
                  <a:pt x="53435" y="15335"/>
                </a:lnTo>
                <a:lnTo>
                  <a:pt x="54959" y="18383"/>
                </a:lnTo>
                <a:lnTo>
                  <a:pt x="54959" y="22955"/>
                </a:lnTo>
                <a:lnTo>
                  <a:pt x="56483" y="27527"/>
                </a:lnTo>
                <a:lnTo>
                  <a:pt x="56483" y="38195"/>
                </a:lnTo>
                <a:lnTo>
                  <a:pt x="51911" y="51911"/>
                </a:lnTo>
                <a:lnTo>
                  <a:pt x="48863" y="54959"/>
                </a:lnTo>
                <a:lnTo>
                  <a:pt x="47339" y="58007"/>
                </a:lnTo>
                <a:close/>
              </a:path>
              <a:path w="56515" h="93344">
                <a:moveTo>
                  <a:pt x="29051" y="67246"/>
                </a:moveTo>
                <a:lnTo>
                  <a:pt x="15335" y="67246"/>
                </a:lnTo>
                <a:lnTo>
                  <a:pt x="13811" y="65722"/>
                </a:lnTo>
                <a:lnTo>
                  <a:pt x="32099" y="65722"/>
                </a:lnTo>
                <a:lnTo>
                  <a:pt x="29051" y="67246"/>
                </a:lnTo>
                <a:close/>
              </a:path>
            </a:pathLst>
          </a:custGeom>
          <a:solidFill>
            <a:srgbClr val="000000"/>
          </a:solidFill>
        </p:spPr>
        <p:txBody>
          <a:bodyPr wrap="square" lIns="0" tIns="0" rIns="0" bIns="0" rtlCol="0"/>
          <a:lstStyle/>
          <a:p>
            <a:endParaRPr sz="1154"/>
          </a:p>
        </p:txBody>
      </p:sp>
      <p:sp>
        <p:nvSpPr>
          <p:cNvPr id="44" name="object 44"/>
          <p:cNvSpPr/>
          <p:nvPr/>
        </p:nvSpPr>
        <p:spPr>
          <a:xfrm>
            <a:off x="2136605" y="742203"/>
            <a:ext cx="36245" cy="59865"/>
          </a:xfrm>
          <a:custGeom>
            <a:avLst/>
            <a:gdLst/>
            <a:ahLst/>
            <a:cxnLst/>
            <a:rect l="l" t="t" r="r" b="b"/>
            <a:pathLst>
              <a:path w="56515" h="93344">
                <a:moveTo>
                  <a:pt x="22955" y="12287"/>
                </a:moveTo>
                <a:lnTo>
                  <a:pt x="10763" y="12287"/>
                </a:lnTo>
                <a:lnTo>
                  <a:pt x="13811" y="7715"/>
                </a:lnTo>
                <a:lnTo>
                  <a:pt x="16859" y="4667"/>
                </a:lnTo>
                <a:lnTo>
                  <a:pt x="21431" y="3048"/>
                </a:lnTo>
                <a:lnTo>
                  <a:pt x="24479" y="1524"/>
                </a:lnTo>
                <a:lnTo>
                  <a:pt x="29051" y="0"/>
                </a:lnTo>
                <a:lnTo>
                  <a:pt x="39719" y="0"/>
                </a:lnTo>
                <a:lnTo>
                  <a:pt x="45815" y="3048"/>
                </a:lnTo>
                <a:lnTo>
                  <a:pt x="48863" y="6191"/>
                </a:lnTo>
                <a:lnTo>
                  <a:pt x="50387" y="9239"/>
                </a:lnTo>
                <a:lnTo>
                  <a:pt x="29051" y="9239"/>
                </a:lnTo>
                <a:lnTo>
                  <a:pt x="27527" y="10763"/>
                </a:lnTo>
                <a:lnTo>
                  <a:pt x="24479" y="10763"/>
                </a:lnTo>
                <a:lnTo>
                  <a:pt x="22955" y="12287"/>
                </a:lnTo>
                <a:close/>
              </a:path>
              <a:path w="56515" h="93344">
                <a:moveTo>
                  <a:pt x="10763" y="93154"/>
                </a:moveTo>
                <a:lnTo>
                  <a:pt x="0" y="93154"/>
                </a:lnTo>
                <a:lnTo>
                  <a:pt x="0" y="1524"/>
                </a:lnTo>
                <a:lnTo>
                  <a:pt x="10763" y="1524"/>
                </a:lnTo>
                <a:lnTo>
                  <a:pt x="10763" y="12287"/>
                </a:lnTo>
                <a:lnTo>
                  <a:pt x="21431" y="12287"/>
                </a:lnTo>
                <a:lnTo>
                  <a:pt x="15335" y="18383"/>
                </a:lnTo>
                <a:lnTo>
                  <a:pt x="13811" y="21431"/>
                </a:lnTo>
                <a:lnTo>
                  <a:pt x="10763" y="22955"/>
                </a:lnTo>
                <a:lnTo>
                  <a:pt x="10763" y="54959"/>
                </a:lnTo>
                <a:lnTo>
                  <a:pt x="13811" y="56578"/>
                </a:lnTo>
                <a:lnTo>
                  <a:pt x="15335" y="56578"/>
                </a:lnTo>
                <a:lnTo>
                  <a:pt x="18383" y="58102"/>
                </a:lnTo>
                <a:lnTo>
                  <a:pt x="47339" y="58102"/>
                </a:lnTo>
                <a:lnTo>
                  <a:pt x="44291" y="61150"/>
                </a:lnTo>
                <a:lnTo>
                  <a:pt x="39719" y="64198"/>
                </a:lnTo>
                <a:lnTo>
                  <a:pt x="36671" y="65722"/>
                </a:lnTo>
                <a:lnTo>
                  <a:pt x="10763" y="65722"/>
                </a:lnTo>
                <a:lnTo>
                  <a:pt x="10763" y="93154"/>
                </a:lnTo>
                <a:close/>
              </a:path>
              <a:path w="56515" h="93344">
                <a:moveTo>
                  <a:pt x="47339" y="58102"/>
                </a:moveTo>
                <a:lnTo>
                  <a:pt x="30575" y="58102"/>
                </a:lnTo>
                <a:lnTo>
                  <a:pt x="35147" y="56578"/>
                </a:lnTo>
                <a:lnTo>
                  <a:pt x="39719" y="51911"/>
                </a:lnTo>
                <a:lnTo>
                  <a:pt x="42767" y="47339"/>
                </a:lnTo>
                <a:lnTo>
                  <a:pt x="44291" y="41243"/>
                </a:lnTo>
                <a:lnTo>
                  <a:pt x="44291" y="22955"/>
                </a:lnTo>
                <a:lnTo>
                  <a:pt x="42767" y="21431"/>
                </a:lnTo>
                <a:lnTo>
                  <a:pt x="42767" y="18383"/>
                </a:lnTo>
                <a:lnTo>
                  <a:pt x="41243" y="16859"/>
                </a:lnTo>
                <a:lnTo>
                  <a:pt x="39719" y="13811"/>
                </a:lnTo>
                <a:lnTo>
                  <a:pt x="38195" y="12287"/>
                </a:lnTo>
                <a:lnTo>
                  <a:pt x="36671" y="12287"/>
                </a:lnTo>
                <a:lnTo>
                  <a:pt x="33623" y="9239"/>
                </a:lnTo>
                <a:lnTo>
                  <a:pt x="50387" y="9239"/>
                </a:lnTo>
                <a:lnTo>
                  <a:pt x="53435" y="15335"/>
                </a:lnTo>
                <a:lnTo>
                  <a:pt x="54959" y="19907"/>
                </a:lnTo>
                <a:lnTo>
                  <a:pt x="54959" y="22955"/>
                </a:lnTo>
                <a:lnTo>
                  <a:pt x="56483" y="27527"/>
                </a:lnTo>
                <a:lnTo>
                  <a:pt x="56483" y="38195"/>
                </a:lnTo>
                <a:lnTo>
                  <a:pt x="51911" y="51911"/>
                </a:lnTo>
                <a:lnTo>
                  <a:pt x="48863" y="56578"/>
                </a:lnTo>
                <a:lnTo>
                  <a:pt x="47339" y="58102"/>
                </a:lnTo>
                <a:close/>
              </a:path>
              <a:path w="56515" h="93344">
                <a:moveTo>
                  <a:pt x="32099" y="67246"/>
                </a:moveTo>
                <a:lnTo>
                  <a:pt x="15335" y="67246"/>
                </a:lnTo>
                <a:lnTo>
                  <a:pt x="13811" y="65722"/>
                </a:lnTo>
                <a:lnTo>
                  <a:pt x="36671" y="65722"/>
                </a:lnTo>
                <a:lnTo>
                  <a:pt x="32099" y="67246"/>
                </a:lnTo>
                <a:close/>
              </a:path>
            </a:pathLst>
          </a:custGeom>
          <a:solidFill>
            <a:srgbClr val="000000"/>
          </a:solidFill>
        </p:spPr>
        <p:txBody>
          <a:bodyPr wrap="square" lIns="0" tIns="0" rIns="0" bIns="0" rtlCol="0"/>
          <a:lstStyle/>
          <a:p>
            <a:endParaRPr sz="1154"/>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2069316"/>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616"/>
                </a:moveTo>
                <a:lnTo>
                  <a:pt x="123545" y="27520"/>
                </a:lnTo>
                <a:lnTo>
                  <a:pt x="115925" y="19900"/>
                </a:lnTo>
                <a:lnTo>
                  <a:pt x="111353" y="18376"/>
                </a:lnTo>
                <a:lnTo>
                  <a:pt x="97637" y="18376"/>
                </a:lnTo>
                <a:lnTo>
                  <a:pt x="96113" y="19900"/>
                </a:lnTo>
                <a:lnTo>
                  <a:pt x="94589" y="19900"/>
                </a:lnTo>
                <a:lnTo>
                  <a:pt x="93065" y="21424"/>
                </a:lnTo>
                <a:lnTo>
                  <a:pt x="90017" y="22948"/>
                </a:lnTo>
                <a:lnTo>
                  <a:pt x="85356" y="27520"/>
                </a:lnTo>
                <a:lnTo>
                  <a:pt x="83832" y="30568"/>
                </a:lnTo>
                <a:lnTo>
                  <a:pt x="82308" y="19900"/>
                </a:lnTo>
                <a:lnTo>
                  <a:pt x="73164" y="19900"/>
                </a:lnTo>
                <a:lnTo>
                  <a:pt x="73164" y="85534"/>
                </a:lnTo>
                <a:lnTo>
                  <a:pt x="83832" y="85534"/>
                </a:lnTo>
                <a:lnTo>
                  <a:pt x="83832" y="41236"/>
                </a:lnTo>
                <a:lnTo>
                  <a:pt x="85356" y="38188"/>
                </a:lnTo>
                <a:lnTo>
                  <a:pt x="88493" y="36664"/>
                </a:lnTo>
                <a:lnTo>
                  <a:pt x="96113" y="29044"/>
                </a:lnTo>
                <a:lnTo>
                  <a:pt x="99161" y="29044"/>
                </a:lnTo>
                <a:lnTo>
                  <a:pt x="99161" y="27520"/>
                </a:lnTo>
                <a:lnTo>
                  <a:pt x="106781" y="27520"/>
                </a:lnTo>
                <a:lnTo>
                  <a:pt x="109829" y="29044"/>
                </a:lnTo>
                <a:lnTo>
                  <a:pt x="111353" y="32092"/>
                </a:lnTo>
                <a:lnTo>
                  <a:pt x="112877" y="33616"/>
                </a:lnTo>
                <a:lnTo>
                  <a:pt x="114401" y="38188"/>
                </a:lnTo>
                <a:lnTo>
                  <a:pt x="114401" y="85534"/>
                </a:lnTo>
                <a:lnTo>
                  <a:pt x="125069" y="85534"/>
                </a:lnTo>
                <a:lnTo>
                  <a:pt x="125069" y="33616"/>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2063407"/>
            <a:ext cx="158825" cy="77376"/>
            <a:chOff x="640079" y="3217386"/>
            <a:chExt cx="247650" cy="120650"/>
          </a:xfrm>
        </p:grpSpPr>
        <p:sp>
          <p:nvSpPr>
            <p:cNvPr id="4" name="object 4"/>
            <p:cNvSpPr/>
            <p:nvPr/>
          </p:nvSpPr>
          <p:spPr>
            <a:xfrm>
              <a:off x="640067" y="3217392"/>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699611" y="3225069"/>
              <a:ext cx="131159" cy="87058"/>
            </a:xfrm>
            <a:prstGeom prst="rect">
              <a:avLst/>
            </a:prstGeom>
          </p:spPr>
        </p:pic>
        <p:sp>
          <p:nvSpPr>
            <p:cNvPr id="6" name="object 6"/>
            <p:cNvSpPr/>
            <p:nvPr/>
          </p:nvSpPr>
          <p:spPr>
            <a:xfrm>
              <a:off x="855154" y="321739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6992" y="2081101"/>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240"/>
                </a:move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close/>
              </a:path>
              <a:path w="20319" h="67310">
                <a:moveTo>
                  <a:pt x="15335" y="18288"/>
                </a:moveTo>
                <a:lnTo>
                  <a:pt x="3048" y="18288"/>
                </a:lnTo>
                <a:lnTo>
                  <a:pt x="3048" y="16764"/>
                </a:lnTo>
                <a:lnTo>
                  <a:pt x="1524" y="15240"/>
                </a:lnTo>
                <a:lnTo>
                  <a:pt x="16859" y="15240"/>
                </a:lnTo>
                <a:lnTo>
                  <a:pt x="16859" y="16764"/>
                </a:lnTo>
                <a:lnTo>
                  <a:pt x="15335" y="18288"/>
                </a:lnTo>
                <a:close/>
              </a:path>
              <a:path w="20319" h="67310">
                <a:moveTo>
                  <a:pt x="12287" y="19812"/>
                </a:moveTo>
                <a:lnTo>
                  <a:pt x="6096" y="19812"/>
                </a:lnTo>
                <a:lnTo>
                  <a:pt x="6096" y="18288"/>
                </a:lnTo>
                <a:lnTo>
                  <a:pt x="13811" y="18288"/>
                </a:lnTo>
                <a:lnTo>
                  <a:pt x="12287" y="19812"/>
                </a:lnTo>
                <a:close/>
              </a:path>
              <a:path w="20319" h="67310">
                <a:moveTo>
                  <a:pt x="16859" y="51816"/>
                </a:moveTo>
                <a:lnTo>
                  <a:pt x="1524" y="51816"/>
                </a:lnTo>
                <a:lnTo>
                  <a:pt x="4572" y="48768"/>
                </a:lnTo>
                <a:lnTo>
                  <a:pt x="6096" y="48768"/>
                </a:lnTo>
                <a:lnTo>
                  <a:pt x="6096" y="47244"/>
                </a:lnTo>
                <a:lnTo>
                  <a:pt x="12287" y="47244"/>
                </a:lnTo>
                <a:lnTo>
                  <a:pt x="15335" y="50292"/>
                </a:lnTo>
                <a:lnTo>
                  <a:pt x="16859" y="50292"/>
                </a:lnTo>
                <a:lnTo>
                  <a:pt x="16859" y="51816"/>
                </a:lnTo>
                <a:close/>
              </a:path>
              <a:path w="20319" h="67310">
                <a:moveTo>
                  <a:pt x="15335" y="65627"/>
                </a:moveTo>
                <a:lnTo>
                  <a:pt x="3048" y="65627"/>
                </a:lnTo>
                <a:lnTo>
                  <a:pt x="3048" y="64103"/>
                </a:lnTo>
                <a:lnTo>
                  <a:pt x="1524" y="64103"/>
                </a:lnTo>
                <a:lnTo>
                  <a:pt x="0" y="62579"/>
                </a:lnTo>
                <a:lnTo>
                  <a:pt x="0" y="51816"/>
                </a:lnTo>
                <a:lnTo>
                  <a:pt x="18383" y="51816"/>
                </a:lnTo>
                <a:lnTo>
                  <a:pt x="18383" y="53340"/>
                </a:lnTo>
                <a:lnTo>
                  <a:pt x="19907" y="54864"/>
                </a:lnTo>
                <a:lnTo>
                  <a:pt x="19907" y="59436"/>
                </a:lnTo>
                <a:lnTo>
                  <a:pt x="18383" y="61055"/>
                </a:lnTo>
                <a:lnTo>
                  <a:pt x="18383" y="62579"/>
                </a:lnTo>
                <a:lnTo>
                  <a:pt x="15335" y="65627"/>
                </a:lnTo>
                <a:close/>
              </a:path>
              <a:path w="20319" h="67310">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2004743"/>
            <a:ext cx="8844132" cy="544485"/>
          </a:xfrm>
          <a:custGeom>
            <a:avLst/>
            <a:gdLst/>
            <a:ahLst/>
            <a:cxnLst/>
            <a:rect l="l" t="t" r="r" b="b"/>
            <a:pathLst>
              <a:path w="13790294" h="848995">
                <a:moveTo>
                  <a:pt x="0" y="833247"/>
                </a:moveTo>
                <a:lnTo>
                  <a:pt x="0" y="13716"/>
                </a:lnTo>
                <a:lnTo>
                  <a:pt x="0" y="12192"/>
                </a:lnTo>
                <a:lnTo>
                  <a:pt x="0" y="10668"/>
                </a:lnTo>
                <a:lnTo>
                  <a:pt x="1524" y="7620"/>
                </a:lnTo>
                <a:lnTo>
                  <a:pt x="1524" y="6096"/>
                </a:lnTo>
                <a:lnTo>
                  <a:pt x="3048" y="4572"/>
                </a:lnTo>
                <a:lnTo>
                  <a:pt x="4572" y="3047"/>
                </a:lnTo>
                <a:lnTo>
                  <a:pt x="6096" y="3047"/>
                </a:lnTo>
                <a:lnTo>
                  <a:pt x="7620" y="1524"/>
                </a:lnTo>
                <a:lnTo>
                  <a:pt x="9144" y="0"/>
                </a:lnTo>
                <a:lnTo>
                  <a:pt x="10668" y="0"/>
                </a:lnTo>
                <a:lnTo>
                  <a:pt x="13780770" y="0"/>
                </a:lnTo>
                <a:lnTo>
                  <a:pt x="13783817" y="1524"/>
                </a:lnTo>
                <a:lnTo>
                  <a:pt x="13785342" y="3047"/>
                </a:lnTo>
                <a:lnTo>
                  <a:pt x="13786865" y="4572"/>
                </a:lnTo>
                <a:lnTo>
                  <a:pt x="13788389" y="6096"/>
                </a:lnTo>
                <a:lnTo>
                  <a:pt x="13789914" y="7620"/>
                </a:lnTo>
                <a:lnTo>
                  <a:pt x="13789914" y="10668"/>
                </a:lnTo>
                <a:lnTo>
                  <a:pt x="13789914" y="12192"/>
                </a:lnTo>
                <a:lnTo>
                  <a:pt x="13789914" y="839343"/>
                </a:lnTo>
                <a:lnTo>
                  <a:pt x="13788389" y="840867"/>
                </a:lnTo>
                <a:lnTo>
                  <a:pt x="13786865" y="842391"/>
                </a:lnTo>
                <a:lnTo>
                  <a:pt x="13785342" y="843915"/>
                </a:lnTo>
                <a:lnTo>
                  <a:pt x="13785342" y="845439"/>
                </a:lnTo>
                <a:lnTo>
                  <a:pt x="13783817" y="845439"/>
                </a:lnTo>
                <a:lnTo>
                  <a:pt x="13780770" y="846963"/>
                </a:lnTo>
                <a:lnTo>
                  <a:pt x="13779246" y="846963"/>
                </a:lnTo>
                <a:lnTo>
                  <a:pt x="13777721" y="848582"/>
                </a:lnTo>
                <a:lnTo>
                  <a:pt x="13776197" y="848582"/>
                </a:lnTo>
                <a:lnTo>
                  <a:pt x="13716" y="848582"/>
                </a:lnTo>
                <a:lnTo>
                  <a:pt x="12192" y="848582"/>
                </a:lnTo>
                <a:lnTo>
                  <a:pt x="10668" y="846963"/>
                </a:lnTo>
                <a:lnTo>
                  <a:pt x="9144" y="846963"/>
                </a:lnTo>
                <a:lnTo>
                  <a:pt x="7620" y="845439"/>
                </a:lnTo>
                <a:lnTo>
                  <a:pt x="6096" y="845439"/>
                </a:lnTo>
                <a:lnTo>
                  <a:pt x="4572" y="843915"/>
                </a:lnTo>
                <a:lnTo>
                  <a:pt x="3048" y="842391"/>
                </a:lnTo>
                <a:lnTo>
                  <a:pt x="1524" y="840867"/>
                </a:lnTo>
                <a:lnTo>
                  <a:pt x="1524" y="839343"/>
                </a:lnTo>
                <a:lnTo>
                  <a:pt x="0" y="837819"/>
                </a:lnTo>
                <a:lnTo>
                  <a:pt x="0" y="836295"/>
                </a:lnTo>
                <a:lnTo>
                  <a:pt x="0" y="833247"/>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5713382"/>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10" name="object 10"/>
          <p:cNvGrpSpPr/>
          <p:nvPr/>
        </p:nvGrpSpPr>
        <p:grpSpPr>
          <a:xfrm>
            <a:off x="1656218" y="5707412"/>
            <a:ext cx="158825" cy="77376"/>
            <a:chOff x="640079" y="8899334"/>
            <a:chExt cx="247650" cy="120650"/>
          </a:xfrm>
        </p:grpSpPr>
        <p:sp>
          <p:nvSpPr>
            <p:cNvPr id="11" name="object 11"/>
            <p:cNvSpPr/>
            <p:nvPr/>
          </p:nvSpPr>
          <p:spPr>
            <a:xfrm>
              <a:off x="640067" y="8899334"/>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2" name="object 12"/>
            <p:cNvPicPr/>
            <p:nvPr/>
          </p:nvPicPr>
          <p:blipFill>
            <a:blip r:embed="rId3" cstate="print"/>
            <a:stretch>
              <a:fillRect/>
            </a:stretch>
          </p:blipFill>
          <p:spPr>
            <a:xfrm>
              <a:off x="699611" y="8907113"/>
              <a:ext cx="129635" cy="85534"/>
            </a:xfrm>
            <a:prstGeom prst="rect">
              <a:avLst/>
            </a:prstGeom>
          </p:spPr>
        </p:pic>
        <p:sp>
          <p:nvSpPr>
            <p:cNvPr id="13" name="object 13"/>
            <p:cNvSpPr/>
            <p:nvPr/>
          </p:nvSpPr>
          <p:spPr>
            <a:xfrm>
              <a:off x="855154" y="8899334"/>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4" name="object 14"/>
          <p:cNvSpPr/>
          <p:nvPr/>
        </p:nvSpPr>
        <p:spPr>
          <a:xfrm>
            <a:off x="1847054" y="5725106"/>
            <a:ext cx="13032" cy="43168"/>
          </a:xfrm>
          <a:custGeom>
            <a:avLst/>
            <a:gdLst/>
            <a:ahLst/>
            <a:cxnLst/>
            <a:rect l="l" t="t" r="r" b="b"/>
            <a:pathLst>
              <a:path w="20319" h="67309">
                <a:moveTo>
                  <a:pt x="13716" y="1524"/>
                </a:moveTo>
                <a:lnTo>
                  <a:pt x="4572" y="1524"/>
                </a:lnTo>
                <a:lnTo>
                  <a:pt x="6096" y="0"/>
                </a:lnTo>
                <a:lnTo>
                  <a:pt x="13716" y="0"/>
                </a:lnTo>
                <a:lnTo>
                  <a:pt x="13716" y="1524"/>
                </a:lnTo>
                <a:close/>
              </a:path>
              <a:path w="20319" h="67309">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09">
                <a:moveTo>
                  <a:pt x="15240" y="18383"/>
                </a:moveTo>
                <a:lnTo>
                  <a:pt x="3048" y="18383"/>
                </a:lnTo>
                <a:lnTo>
                  <a:pt x="3048" y="16859"/>
                </a:lnTo>
                <a:lnTo>
                  <a:pt x="1524" y="15240"/>
                </a:lnTo>
                <a:lnTo>
                  <a:pt x="16764" y="15240"/>
                </a:lnTo>
                <a:lnTo>
                  <a:pt x="16764" y="16859"/>
                </a:lnTo>
                <a:lnTo>
                  <a:pt x="15240" y="18383"/>
                </a:lnTo>
                <a:close/>
              </a:path>
              <a:path w="20319" h="67309">
                <a:moveTo>
                  <a:pt x="12192" y="19907"/>
                </a:moveTo>
                <a:lnTo>
                  <a:pt x="6096" y="19907"/>
                </a:lnTo>
                <a:lnTo>
                  <a:pt x="6096" y="18383"/>
                </a:lnTo>
                <a:lnTo>
                  <a:pt x="13716" y="18383"/>
                </a:lnTo>
                <a:lnTo>
                  <a:pt x="12192" y="19907"/>
                </a:lnTo>
                <a:close/>
              </a:path>
              <a:path w="20319" h="67309">
                <a:moveTo>
                  <a:pt x="13716" y="48863"/>
                </a:moveTo>
                <a:lnTo>
                  <a:pt x="6096" y="48863"/>
                </a:lnTo>
                <a:lnTo>
                  <a:pt x="6096" y="47339"/>
                </a:lnTo>
                <a:lnTo>
                  <a:pt x="12192" y="47339"/>
                </a:lnTo>
                <a:lnTo>
                  <a:pt x="13716" y="48863"/>
                </a:lnTo>
                <a:close/>
              </a:path>
              <a:path w="20319" h="67309">
                <a:moveTo>
                  <a:pt x="16764" y="51911"/>
                </a:moveTo>
                <a:lnTo>
                  <a:pt x="1524" y="51911"/>
                </a:lnTo>
                <a:lnTo>
                  <a:pt x="3048" y="50387"/>
                </a:lnTo>
                <a:lnTo>
                  <a:pt x="3048" y="48863"/>
                </a:lnTo>
                <a:lnTo>
                  <a:pt x="15240" y="48863"/>
                </a:lnTo>
                <a:lnTo>
                  <a:pt x="16764" y="50387"/>
                </a:lnTo>
                <a:lnTo>
                  <a:pt x="16764" y="51911"/>
                </a:lnTo>
                <a:close/>
              </a:path>
              <a:path w="20319" h="67309">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09">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15" name="object 15"/>
          <p:cNvSpPr/>
          <p:nvPr/>
        </p:nvSpPr>
        <p:spPr>
          <a:xfrm>
            <a:off x="1914554" y="5654613"/>
            <a:ext cx="8844132" cy="648333"/>
          </a:xfrm>
          <a:custGeom>
            <a:avLst/>
            <a:gdLst/>
            <a:ahLst/>
            <a:cxnLst/>
            <a:rect l="l" t="t" r="r" b="b"/>
            <a:pathLst>
              <a:path w="13790294" h="1010920">
                <a:moveTo>
                  <a:pt x="0" y="996600"/>
                </a:moveTo>
                <a:lnTo>
                  <a:pt x="0" y="13715"/>
                </a:lnTo>
                <a:lnTo>
                  <a:pt x="0" y="12191"/>
                </a:lnTo>
                <a:lnTo>
                  <a:pt x="0" y="10667"/>
                </a:lnTo>
                <a:lnTo>
                  <a:pt x="1524" y="9143"/>
                </a:lnTo>
                <a:lnTo>
                  <a:pt x="1524" y="609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6095"/>
                </a:lnTo>
                <a:lnTo>
                  <a:pt x="13789914" y="9143"/>
                </a:lnTo>
                <a:lnTo>
                  <a:pt x="13789914" y="10667"/>
                </a:lnTo>
                <a:lnTo>
                  <a:pt x="13789914" y="12191"/>
                </a:lnTo>
                <a:lnTo>
                  <a:pt x="13789914" y="1001172"/>
                </a:lnTo>
                <a:lnTo>
                  <a:pt x="13788389" y="1002696"/>
                </a:lnTo>
                <a:lnTo>
                  <a:pt x="13786865" y="1004220"/>
                </a:lnTo>
                <a:lnTo>
                  <a:pt x="13785342" y="1005744"/>
                </a:lnTo>
                <a:lnTo>
                  <a:pt x="13785342" y="1007268"/>
                </a:lnTo>
                <a:lnTo>
                  <a:pt x="13783817" y="1008792"/>
                </a:lnTo>
                <a:lnTo>
                  <a:pt x="13780770" y="1008792"/>
                </a:lnTo>
                <a:lnTo>
                  <a:pt x="13779246" y="1010316"/>
                </a:lnTo>
                <a:lnTo>
                  <a:pt x="13777721" y="1010316"/>
                </a:lnTo>
                <a:lnTo>
                  <a:pt x="13776197" y="1010316"/>
                </a:lnTo>
                <a:lnTo>
                  <a:pt x="13716" y="1010316"/>
                </a:lnTo>
                <a:lnTo>
                  <a:pt x="12192" y="1010316"/>
                </a:lnTo>
                <a:lnTo>
                  <a:pt x="10668" y="1010316"/>
                </a:lnTo>
                <a:lnTo>
                  <a:pt x="9144" y="1008792"/>
                </a:lnTo>
                <a:lnTo>
                  <a:pt x="7620" y="1008792"/>
                </a:lnTo>
                <a:lnTo>
                  <a:pt x="6096" y="1007268"/>
                </a:lnTo>
                <a:lnTo>
                  <a:pt x="4572" y="1005744"/>
                </a:lnTo>
                <a:lnTo>
                  <a:pt x="3048" y="1004220"/>
                </a:lnTo>
                <a:lnTo>
                  <a:pt x="1524" y="1002696"/>
                </a:lnTo>
                <a:lnTo>
                  <a:pt x="1524" y="1001172"/>
                </a:lnTo>
                <a:lnTo>
                  <a:pt x="0" y="999648"/>
                </a:lnTo>
                <a:lnTo>
                  <a:pt x="0" y="998124"/>
                </a:lnTo>
                <a:lnTo>
                  <a:pt x="0" y="996600"/>
                </a:lnTo>
                <a:close/>
              </a:path>
            </a:pathLst>
          </a:custGeom>
          <a:ln w="10677">
            <a:solidFill>
              <a:srgbClr val="CFCFCF"/>
            </a:solidFill>
          </a:ln>
        </p:spPr>
        <p:txBody>
          <a:bodyPr wrap="square" lIns="0" tIns="0" rIns="0" bIns="0" rtlCol="0"/>
          <a:lstStyle/>
          <a:p>
            <a:endParaRPr sz="1154"/>
          </a:p>
        </p:txBody>
      </p:sp>
      <p:pic>
        <p:nvPicPr>
          <p:cNvPr id="16" name="object 16"/>
          <p:cNvPicPr/>
          <p:nvPr/>
        </p:nvPicPr>
        <p:blipFill>
          <a:blip r:embed="rId4" cstate="print"/>
          <a:stretch>
            <a:fillRect/>
          </a:stretch>
        </p:blipFill>
        <p:spPr>
          <a:xfrm>
            <a:off x="1986621" y="77275"/>
            <a:ext cx="2418943" cy="1769906"/>
          </a:xfrm>
          <a:prstGeom prst="rect">
            <a:avLst/>
          </a:prstGeom>
        </p:spPr>
      </p:pic>
      <p:pic>
        <p:nvPicPr>
          <p:cNvPr id="17" name="object 17"/>
          <p:cNvPicPr/>
          <p:nvPr/>
        </p:nvPicPr>
        <p:blipFill>
          <a:blip r:embed="rId5" cstate="print"/>
          <a:stretch>
            <a:fillRect/>
          </a:stretch>
        </p:blipFill>
        <p:spPr>
          <a:xfrm>
            <a:off x="1994449" y="2627268"/>
            <a:ext cx="3280008" cy="2881241"/>
          </a:xfrm>
          <a:prstGeom prst="rect">
            <a:avLst/>
          </a:prstGeom>
        </p:spPr>
      </p:pic>
      <p:sp>
        <p:nvSpPr>
          <p:cNvPr id="18" name="object 18"/>
          <p:cNvSpPr/>
          <p:nvPr/>
        </p:nvSpPr>
        <p:spPr>
          <a:xfrm>
            <a:off x="1948763" y="2081102"/>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0"/>
                </a:lnTo>
                <a:lnTo>
                  <a:pt x="39719" y="0"/>
                </a:lnTo>
                <a:lnTo>
                  <a:pt x="45815" y="3048"/>
                </a:lnTo>
                <a:lnTo>
                  <a:pt x="48863" y="9144"/>
                </a:lnTo>
                <a:lnTo>
                  <a:pt x="28956" y="9144"/>
                </a:lnTo>
                <a:lnTo>
                  <a:pt x="27432" y="10668"/>
                </a:lnTo>
                <a:lnTo>
                  <a:pt x="24384" y="10668"/>
                </a:lnTo>
                <a:lnTo>
                  <a:pt x="22860" y="12192"/>
                </a:lnTo>
                <a:close/>
              </a:path>
              <a:path w="55244" h="93345">
                <a:moveTo>
                  <a:pt x="10668" y="93059"/>
                </a:moveTo>
                <a:lnTo>
                  <a:pt x="0" y="93059"/>
                </a:lnTo>
                <a:lnTo>
                  <a:pt x="0" y="1524"/>
                </a:lnTo>
                <a:lnTo>
                  <a:pt x="9144" y="1524"/>
                </a:lnTo>
                <a:lnTo>
                  <a:pt x="10668" y="12192"/>
                </a:lnTo>
                <a:lnTo>
                  <a:pt x="21336" y="12192"/>
                </a:lnTo>
                <a:lnTo>
                  <a:pt x="10668" y="22860"/>
                </a:lnTo>
                <a:lnTo>
                  <a:pt x="10668" y="54864"/>
                </a:lnTo>
                <a:lnTo>
                  <a:pt x="12192" y="56388"/>
                </a:lnTo>
                <a:lnTo>
                  <a:pt x="15240" y="56388"/>
                </a:lnTo>
                <a:lnTo>
                  <a:pt x="16764" y="57912"/>
                </a:lnTo>
                <a:lnTo>
                  <a:pt x="45815" y="57912"/>
                </a:lnTo>
                <a:lnTo>
                  <a:pt x="42767" y="61055"/>
                </a:lnTo>
                <a:lnTo>
                  <a:pt x="39719" y="64103"/>
                </a:lnTo>
                <a:lnTo>
                  <a:pt x="36671" y="65627"/>
                </a:lnTo>
                <a:lnTo>
                  <a:pt x="10668" y="65627"/>
                </a:lnTo>
                <a:lnTo>
                  <a:pt x="10668" y="93059"/>
                </a:lnTo>
                <a:close/>
              </a:path>
              <a:path w="55244" h="93345">
                <a:moveTo>
                  <a:pt x="45815" y="57912"/>
                </a:moveTo>
                <a:lnTo>
                  <a:pt x="30480" y="57912"/>
                </a:lnTo>
                <a:lnTo>
                  <a:pt x="35147" y="56388"/>
                </a:lnTo>
                <a:lnTo>
                  <a:pt x="41243" y="47244"/>
                </a:lnTo>
                <a:lnTo>
                  <a:pt x="44291" y="41148"/>
                </a:lnTo>
                <a:lnTo>
                  <a:pt x="44291" y="28956"/>
                </a:lnTo>
                <a:lnTo>
                  <a:pt x="42767" y="25908"/>
                </a:lnTo>
                <a:lnTo>
                  <a:pt x="42767" y="21336"/>
                </a:lnTo>
                <a:lnTo>
                  <a:pt x="41243" y="18288"/>
                </a:lnTo>
                <a:lnTo>
                  <a:pt x="41243" y="16764"/>
                </a:lnTo>
                <a:lnTo>
                  <a:pt x="39719" y="13716"/>
                </a:lnTo>
                <a:lnTo>
                  <a:pt x="36671" y="10668"/>
                </a:lnTo>
                <a:lnTo>
                  <a:pt x="35147" y="10668"/>
                </a:lnTo>
                <a:lnTo>
                  <a:pt x="32099" y="9144"/>
                </a:lnTo>
                <a:lnTo>
                  <a:pt x="48863" y="9144"/>
                </a:lnTo>
                <a:lnTo>
                  <a:pt x="51911" y="12192"/>
                </a:lnTo>
                <a:lnTo>
                  <a:pt x="53435" y="15240"/>
                </a:lnTo>
                <a:lnTo>
                  <a:pt x="53435" y="18288"/>
                </a:lnTo>
                <a:lnTo>
                  <a:pt x="54959" y="22860"/>
                </a:lnTo>
                <a:lnTo>
                  <a:pt x="54959" y="42672"/>
                </a:lnTo>
                <a:lnTo>
                  <a:pt x="51911" y="51816"/>
                </a:lnTo>
                <a:lnTo>
                  <a:pt x="48863" y="56388"/>
                </a:lnTo>
                <a:lnTo>
                  <a:pt x="45815" y="57912"/>
                </a:lnTo>
                <a:close/>
              </a:path>
              <a:path w="55244" h="93345">
                <a:moveTo>
                  <a:pt x="32099" y="67151"/>
                </a:moveTo>
                <a:lnTo>
                  <a:pt x="15240" y="67151"/>
                </a:lnTo>
                <a:lnTo>
                  <a:pt x="12192" y="65627"/>
                </a:lnTo>
                <a:lnTo>
                  <a:pt x="36671" y="65627"/>
                </a:lnTo>
                <a:lnTo>
                  <a:pt x="32099" y="67151"/>
                </a:lnTo>
                <a:close/>
              </a:path>
            </a:pathLst>
          </a:custGeom>
          <a:solidFill>
            <a:srgbClr val="000000"/>
          </a:solidFill>
        </p:spPr>
        <p:txBody>
          <a:bodyPr wrap="square" lIns="0" tIns="0" rIns="0" bIns="0" rtlCol="0"/>
          <a:lstStyle/>
          <a:p>
            <a:endParaRPr sz="1154"/>
          </a:p>
        </p:txBody>
      </p:sp>
      <p:grpSp>
        <p:nvGrpSpPr>
          <p:cNvPr id="19" name="object 19"/>
          <p:cNvGrpSpPr/>
          <p:nvPr/>
        </p:nvGrpSpPr>
        <p:grpSpPr>
          <a:xfrm>
            <a:off x="1949740" y="2061493"/>
            <a:ext cx="1857036" cy="391769"/>
            <a:chOff x="1097756" y="3214401"/>
            <a:chExt cx="2895600" cy="610870"/>
          </a:xfrm>
        </p:grpSpPr>
        <p:sp>
          <p:nvSpPr>
            <p:cNvPr id="20" name="object 20"/>
            <p:cNvSpPr/>
            <p:nvPr/>
          </p:nvSpPr>
          <p:spPr>
            <a:xfrm>
              <a:off x="3221444" y="3406711"/>
              <a:ext cx="128270" cy="67310"/>
            </a:xfrm>
            <a:custGeom>
              <a:avLst/>
              <a:gdLst/>
              <a:ahLst/>
              <a:cxnLst/>
              <a:rect l="l" t="t" r="r" b="b"/>
              <a:pathLst>
                <a:path w="128270" h="67310">
                  <a:moveTo>
                    <a:pt x="53340" y="15240"/>
                  </a:moveTo>
                  <a:lnTo>
                    <a:pt x="51816" y="12192"/>
                  </a:lnTo>
                  <a:lnTo>
                    <a:pt x="51816" y="9144"/>
                  </a:lnTo>
                  <a:lnTo>
                    <a:pt x="48768" y="7620"/>
                  </a:lnTo>
                  <a:lnTo>
                    <a:pt x="47244" y="6096"/>
                  </a:lnTo>
                  <a:lnTo>
                    <a:pt x="45720" y="3048"/>
                  </a:lnTo>
                  <a:lnTo>
                    <a:pt x="42672" y="1524"/>
                  </a:lnTo>
                  <a:lnTo>
                    <a:pt x="39624" y="1524"/>
                  </a:lnTo>
                  <a:lnTo>
                    <a:pt x="36576" y="0"/>
                  </a:lnTo>
                  <a:lnTo>
                    <a:pt x="19812" y="0"/>
                  </a:lnTo>
                  <a:lnTo>
                    <a:pt x="18288" y="1524"/>
                  </a:lnTo>
                  <a:lnTo>
                    <a:pt x="12192" y="1524"/>
                  </a:lnTo>
                  <a:lnTo>
                    <a:pt x="10668" y="3048"/>
                  </a:lnTo>
                  <a:lnTo>
                    <a:pt x="7620" y="3048"/>
                  </a:lnTo>
                  <a:lnTo>
                    <a:pt x="6096" y="4572"/>
                  </a:lnTo>
                  <a:lnTo>
                    <a:pt x="6096" y="13716"/>
                  </a:lnTo>
                  <a:lnTo>
                    <a:pt x="9144" y="12192"/>
                  </a:lnTo>
                  <a:lnTo>
                    <a:pt x="13716" y="12192"/>
                  </a:lnTo>
                  <a:lnTo>
                    <a:pt x="16764" y="10668"/>
                  </a:lnTo>
                  <a:lnTo>
                    <a:pt x="19812" y="10668"/>
                  </a:lnTo>
                  <a:lnTo>
                    <a:pt x="24384" y="9144"/>
                  </a:lnTo>
                  <a:lnTo>
                    <a:pt x="32004" y="9144"/>
                  </a:lnTo>
                  <a:lnTo>
                    <a:pt x="36576" y="10668"/>
                  </a:lnTo>
                  <a:lnTo>
                    <a:pt x="41148" y="15240"/>
                  </a:lnTo>
                  <a:lnTo>
                    <a:pt x="42672" y="18288"/>
                  </a:lnTo>
                  <a:lnTo>
                    <a:pt x="42672" y="28956"/>
                  </a:lnTo>
                  <a:lnTo>
                    <a:pt x="42672" y="36677"/>
                  </a:lnTo>
                  <a:lnTo>
                    <a:pt x="42672" y="48869"/>
                  </a:lnTo>
                  <a:lnTo>
                    <a:pt x="39624" y="51917"/>
                  </a:lnTo>
                  <a:lnTo>
                    <a:pt x="35052" y="54965"/>
                  </a:lnTo>
                  <a:lnTo>
                    <a:pt x="28956" y="58013"/>
                  </a:lnTo>
                  <a:lnTo>
                    <a:pt x="18288" y="58013"/>
                  </a:lnTo>
                  <a:lnTo>
                    <a:pt x="16764" y="56489"/>
                  </a:lnTo>
                  <a:lnTo>
                    <a:pt x="15240" y="56489"/>
                  </a:lnTo>
                  <a:lnTo>
                    <a:pt x="15240" y="54965"/>
                  </a:lnTo>
                  <a:lnTo>
                    <a:pt x="13716" y="54965"/>
                  </a:lnTo>
                  <a:lnTo>
                    <a:pt x="13716" y="53441"/>
                  </a:lnTo>
                  <a:lnTo>
                    <a:pt x="12192" y="51917"/>
                  </a:lnTo>
                  <a:lnTo>
                    <a:pt x="12192" y="45821"/>
                  </a:lnTo>
                  <a:lnTo>
                    <a:pt x="13716" y="44297"/>
                  </a:lnTo>
                  <a:lnTo>
                    <a:pt x="13716" y="42773"/>
                  </a:lnTo>
                  <a:lnTo>
                    <a:pt x="18288" y="38201"/>
                  </a:lnTo>
                  <a:lnTo>
                    <a:pt x="21336" y="38201"/>
                  </a:lnTo>
                  <a:lnTo>
                    <a:pt x="22860" y="36677"/>
                  </a:lnTo>
                  <a:lnTo>
                    <a:pt x="42672" y="36677"/>
                  </a:lnTo>
                  <a:lnTo>
                    <a:pt x="42672" y="28956"/>
                  </a:lnTo>
                  <a:lnTo>
                    <a:pt x="19812" y="28956"/>
                  </a:lnTo>
                  <a:lnTo>
                    <a:pt x="12192" y="30480"/>
                  </a:lnTo>
                  <a:lnTo>
                    <a:pt x="7620" y="33629"/>
                  </a:lnTo>
                  <a:lnTo>
                    <a:pt x="3048" y="38201"/>
                  </a:lnTo>
                  <a:lnTo>
                    <a:pt x="0" y="42773"/>
                  </a:lnTo>
                  <a:lnTo>
                    <a:pt x="0" y="54965"/>
                  </a:lnTo>
                  <a:lnTo>
                    <a:pt x="1524" y="56489"/>
                  </a:lnTo>
                  <a:lnTo>
                    <a:pt x="1524" y="59537"/>
                  </a:lnTo>
                  <a:lnTo>
                    <a:pt x="4572" y="62585"/>
                  </a:lnTo>
                  <a:lnTo>
                    <a:pt x="7620" y="64109"/>
                  </a:lnTo>
                  <a:lnTo>
                    <a:pt x="9144" y="65633"/>
                  </a:lnTo>
                  <a:lnTo>
                    <a:pt x="12192" y="67157"/>
                  </a:lnTo>
                  <a:lnTo>
                    <a:pt x="28956" y="67157"/>
                  </a:lnTo>
                  <a:lnTo>
                    <a:pt x="33528" y="65633"/>
                  </a:lnTo>
                  <a:lnTo>
                    <a:pt x="36576" y="64109"/>
                  </a:lnTo>
                  <a:lnTo>
                    <a:pt x="39624" y="61061"/>
                  </a:lnTo>
                  <a:lnTo>
                    <a:pt x="44196" y="58013"/>
                  </a:lnTo>
                  <a:lnTo>
                    <a:pt x="44196" y="67157"/>
                  </a:lnTo>
                  <a:lnTo>
                    <a:pt x="53340" y="67157"/>
                  </a:lnTo>
                  <a:lnTo>
                    <a:pt x="53340" y="36677"/>
                  </a:lnTo>
                  <a:lnTo>
                    <a:pt x="53340" y="15240"/>
                  </a:lnTo>
                  <a:close/>
                </a:path>
                <a:path w="128270" h="67310">
                  <a:moveTo>
                    <a:pt x="128104" y="15240"/>
                  </a:moveTo>
                  <a:lnTo>
                    <a:pt x="126580" y="10668"/>
                  </a:lnTo>
                  <a:lnTo>
                    <a:pt x="122008" y="6096"/>
                  </a:lnTo>
                  <a:lnTo>
                    <a:pt x="118960" y="1524"/>
                  </a:lnTo>
                  <a:lnTo>
                    <a:pt x="114388" y="0"/>
                  </a:lnTo>
                  <a:lnTo>
                    <a:pt x="102196" y="0"/>
                  </a:lnTo>
                  <a:lnTo>
                    <a:pt x="100672" y="1524"/>
                  </a:lnTo>
                  <a:lnTo>
                    <a:pt x="97624" y="1524"/>
                  </a:lnTo>
                  <a:lnTo>
                    <a:pt x="96100" y="3048"/>
                  </a:lnTo>
                  <a:lnTo>
                    <a:pt x="94576" y="3048"/>
                  </a:lnTo>
                  <a:lnTo>
                    <a:pt x="90004" y="7620"/>
                  </a:lnTo>
                  <a:lnTo>
                    <a:pt x="86956" y="9144"/>
                  </a:lnTo>
                  <a:lnTo>
                    <a:pt x="85432" y="12192"/>
                  </a:lnTo>
                  <a:lnTo>
                    <a:pt x="85432" y="1524"/>
                  </a:lnTo>
                  <a:lnTo>
                    <a:pt x="74764" y="1524"/>
                  </a:lnTo>
                  <a:lnTo>
                    <a:pt x="74764" y="67157"/>
                  </a:lnTo>
                  <a:lnTo>
                    <a:pt x="86956" y="67157"/>
                  </a:lnTo>
                  <a:lnTo>
                    <a:pt x="86956" y="22860"/>
                  </a:lnTo>
                  <a:lnTo>
                    <a:pt x="88480" y="21336"/>
                  </a:lnTo>
                  <a:lnTo>
                    <a:pt x="90004" y="18288"/>
                  </a:lnTo>
                  <a:lnTo>
                    <a:pt x="91528" y="16764"/>
                  </a:lnTo>
                  <a:lnTo>
                    <a:pt x="94576" y="15240"/>
                  </a:lnTo>
                  <a:lnTo>
                    <a:pt x="96100" y="13716"/>
                  </a:lnTo>
                  <a:lnTo>
                    <a:pt x="96100" y="12192"/>
                  </a:lnTo>
                  <a:lnTo>
                    <a:pt x="97624" y="12192"/>
                  </a:lnTo>
                  <a:lnTo>
                    <a:pt x="99148" y="10668"/>
                  </a:lnTo>
                  <a:lnTo>
                    <a:pt x="102196" y="10668"/>
                  </a:lnTo>
                  <a:lnTo>
                    <a:pt x="103720" y="9144"/>
                  </a:lnTo>
                  <a:lnTo>
                    <a:pt x="108292" y="9144"/>
                  </a:lnTo>
                  <a:lnTo>
                    <a:pt x="111340" y="10668"/>
                  </a:lnTo>
                  <a:lnTo>
                    <a:pt x="112864" y="13716"/>
                  </a:lnTo>
                  <a:lnTo>
                    <a:pt x="115912" y="16764"/>
                  </a:lnTo>
                  <a:lnTo>
                    <a:pt x="115912" y="67157"/>
                  </a:lnTo>
                  <a:lnTo>
                    <a:pt x="128104" y="67157"/>
                  </a:lnTo>
                  <a:lnTo>
                    <a:pt x="128104" y="15240"/>
                  </a:lnTo>
                  <a:close/>
                </a:path>
              </a:pathLst>
            </a:custGeom>
            <a:solidFill>
              <a:srgbClr val="000000"/>
            </a:solidFill>
          </p:spPr>
          <p:txBody>
            <a:bodyPr wrap="square" lIns="0" tIns="0" rIns="0" bIns="0" rtlCol="0"/>
            <a:lstStyle/>
            <a:p>
              <a:endParaRPr sz="1154"/>
            </a:p>
          </p:txBody>
        </p:sp>
        <p:pic>
          <p:nvPicPr>
            <p:cNvPr id="21" name="object 21"/>
            <p:cNvPicPr/>
            <p:nvPr/>
          </p:nvPicPr>
          <p:blipFill>
            <a:blip r:embed="rId6" cstate="print"/>
            <a:stretch>
              <a:fillRect/>
            </a:stretch>
          </p:blipFill>
          <p:spPr>
            <a:xfrm>
              <a:off x="3369373" y="3386899"/>
              <a:ext cx="199929" cy="86963"/>
            </a:xfrm>
            <a:prstGeom prst="rect">
              <a:avLst/>
            </a:prstGeom>
          </p:spPr>
        </p:pic>
        <p:pic>
          <p:nvPicPr>
            <p:cNvPr id="22" name="object 22"/>
            <p:cNvPicPr/>
            <p:nvPr/>
          </p:nvPicPr>
          <p:blipFill>
            <a:blip r:embed="rId7" cstate="print"/>
            <a:stretch>
              <a:fillRect/>
            </a:stretch>
          </p:blipFill>
          <p:spPr>
            <a:xfrm>
              <a:off x="1097756" y="3214401"/>
              <a:ext cx="2178558" cy="610457"/>
            </a:xfrm>
            <a:prstGeom prst="rect">
              <a:avLst/>
            </a:prstGeom>
          </p:spPr>
        </p:pic>
        <p:pic>
          <p:nvPicPr>
            <p:cNvPr id="23" name="object 23"/>
            <p:cNvPicPr/>
            <p:nvPr/>
          </p:nvPicPr>
          <p:blipFill>
            <a:blip r:embed="rId8" cstate="print"/>
            <a:stretch>
              <a:fillRect/>
            </a:stretch>
          </p:blipFill>
          <p:spPr>
            <a:xfrm>
              <a:off x="3589115" y="3388423"/>
              <a:ext cx="350900" cy="86963"/>
            </a:xfrm>
            <a:prstGeom prst="rect">
              <a:avLst/>
            </a:prstGeom>
          </p:spPr>
        </p:pic>
        <p:sp>
          <p:nvSpPr>
            <p:cNvPr id="24" name="object 24"/>
            <p:cNvSpPr/>
            <p:nvPr/>
          </p:nvSpPr>
          <p:spPr>
            <a:xfrm>
              <a:off x="3962876" y="3452526"/>
              <a:ext cx="30480" cy="43180"/>
            </a:xfrm>
            <a:custGeom>
              <a:avLst/>
              <a:gdLst/>
              <a:ahLst/>
              <a:cxnLst/>
              <a:rect l="l" t="t" r="r" b="b"/>
              <a:pathLst>
                <a:path w="30479" h="43179">
                  <a:moveTo>
                    <a:pt x="9144" y="42672"/>
                  </a:moveTo>
                  <a:lnTo>
                    <a:pt x="0" y="42672"/>
                  </a:lnTo>
                  <a:lnTo>
                    <a:pt x="0" y="33528"/>
                  </a:lnTo>
                  <a:lnTo>
                    <a:pt x="7620" y="33528"/>
                  </a:lnTo>
                  <a:lnTo>
                    <a:pt x="9144" y="32004"/>
                  </a:lnTo>
                  <a:lnTo>
                    <a:pt x="10668" y="32004"/>
                  </a:lnTo>
                  <a:lnTo>
                    <a:pt x="15240" y="27432"/>
                  </a:lnTo>
                  <a:lnTo>
                    <a:pt x="16764" y="27432"/>
                  </a:lnTo>
                  <a:lnTo>
                    <a:pt x="16764" y="19812"/>
                  </a:lnTo>
                  <a:lnTo>
                    <a:pt x="13716" y="16764"/>
                  </a:lnTo>
                  <a:lnTo>
                    <a:pt x="13716" y="15240"/>
                  </a:lnTo>
                  <a:lnTo>
                    <a:pt x="12192" y="15240"/>
                  </a:lnTo>
                  <a:lnTo>
                    <a:pt x="12192" y="12192"/>
                  </a:lnTo>
                  <a:lnTo>
                    <a:pt x="10668" y="12192"/>
                  </a:lnTo>
                  <a:lnTo>
                    <a:pt x="10668" y="4572"/>
                  </a:lnTo>
                  <a:lnTo>
                    <a:pt x="15240" y="0"/>
                  </a:lnTo>
                  <a:lnTo>
                    <a:pt x="22860" y="0"/>
                  </a:lnTo>
                  <a:lnTo>
                    <a:pt x="25908" y="3048"/>
                  </a:lnTo>
                  <a:lnTo>
                    <a:pt x="27432" y="3048"/>
                  </a:lnTo>
                  <a:lnTo>
                    <a:pt x="28956" y="4572"/>
                  </a:lnTo>
                  <a:lnTo>
                    <a:pt x="28956" y="6096"/>
                  </a:lnTo>
                  <a:lnTo>
                    <a:pt x="30480" y="9144"/>
                  </a:lnTo>
                  <a:lnTo>
                    <a:pt x="30480" y="22860"/>
                  </a:lnTo>
                  <a:lnTo>
                    <a:pt x="25908" y="32004"/>
                  </a:lnTo>
                  <a:lnTo>
                    <a:pt x="22860" y="35052"/>
                  </a:lnTo>
                  <a:lnTo>
                    <a:pt x="19812" y="36576"/>
                  </a:lnTo>
                  <a:lnTo>
                    <a:pt x="16764" y="39624"/>
                  </a:lnTo>
                  <a:lnTo>
                    <a:pt x="13716" y="41148"/>
                  </a:lnTo>
                  <a:lnTo>
                    <a:pt x="9144" y="42672"/>
                  </a:lnTo>
                  <a:close/>
                </a:path>
              </a:pathLst>
            </a:custGeom>
            <a:solidFill>
              <a:srgbClr val="000000"/>
            </a:solidFill>
          </p:spPr>
          <p:txBody>
            <a:bodyPr wrap="square" lIns="0" tIns="0" rIns="0" bIns="0" rtlCol="0"/>
            <a:lstStyle/>
            <a:p>
              <a:endParaRPr sz="1154"/>
            </a:p>
          </p:txBody>
        </p:sp>
      </p:grpSp>
      <p:grpSp>
        <p:nvGrpSpPr>
          <p:cNvPr id="25" name="object 25"/>
          <p:cNvGrpSpPr/>
          <p:nvPr/>
        </p:nvGrpSpPr>
        <p:grpSpPr>
          <a:xfrm>
            <a:off x="3877208" y="2168211"/>
            <a:ext cx="680099" cy="76562"/>
            <a:chOff x="4103179" y="3380803"/>
            <a:chExt cx="1060450" cy="119380"/>
          </a:xfrm>
        </p:grpSpPr>
        <p:pic>
          <p:nvPicPr>
            <p:cNvPr id="26" name="object 26"/>
            <p:cNvPicPr/>
            <p:nvPr/>
          </p:nvPicPr>
          <p:blipFill>
            <a:blip r:embed="rId9" cstate="print"/>
            <a:stretch>
              <a:fillRect/>
            </a:stretch>
          </p:blipFill>
          <p:spPr>
            <a:xfrm>
              <a:off x="4103179" y="3406711"/>
              <a:ext cx="199929" cy="67151"/>
            </a:xfrm>
            <a:prstGeom prst="rect">
              <a:avLst/>
            </a:prstGeom>
          </p:spPr>
        </p:pic>
        <p:pic>
          <p:nvPicPr>
            <p:cNvPr id="27" name="object 27"/>
            <p:cNvPicPr/>
            <p:nvPr/>
          </p:nvPicPr>
          <p:blipFill>
            <a:blip r:embed="rId10" cstate="print"/>
            <a:stretch>
              <a:fillRect/>
            </a:stretch>
          </p:blipFill>
          <p:spPr>
            <a:xfrm>
              <a:off x="4324445" y="3406711"/>
              <a:ext cx="126587" cy="93059"/>
            </a:xfrm>
            <a:prstGeom prst="rect">
              <a:avLst/>
            </a:prstGeom>
          </p:spPr>
        </p:pic>
        <p:sp>
          <p:nvSpPr>
            <p:cNvPr id="28" name="object 28"/>
            <p:cNvSpPr/>
            <p:nvPr/>
          </p:nvSpPr>
          <p:spPr>
            <a:xfrm>
              <a:off x="4489227" y="3380803"/>
              <a:ext cx="15240" cy="30480"/>
            </a:xfrm>
            <a:custGeom>
              <a:avLst/>
              <a:gdLst/>
              <a:ahLst/>
              <a:cxnLst/>
              <a:rect l="l" t="t" r="r" b="b"/>
              <a:pathLst>
                <a:path w="15239" h="30479">
                  <a:moveTo>
                    <a:pt x="13716" y="30480"/>
                  </a:moveTo>
                  <a:lnTo>
                    <a:pt x="3048" y="30480"/>
                  </a:lnTo>
                  <a:lnTo>
                    <a:pt x="0" y="0"/>
                  </a:lnTo>
                  <a:lnTo>
                    <a:pt x="15240" y="0"/>
                  </a:lnTo>
                  <a:lnTo>
                    <a:pt x="13716" y="30480"/>
                  </a:lnTo>
                  <a:close/>
                </a:path>
              </a:pathLst>
            </a:custGeom>
            <a:solidFill>
              <a:srgbClr val="BA2121"/>
            </a:solidFill>
          </p:spPr>
          <p:txBody>
            <a:bodyPr wrap="square" lIns="0" tIns="0" rIns="0" bIns="0" rtlCol="0"/>
            <a:lstStyle/>
            <a:p>
              <a:endParaRPr sz="1154"/>
            </a:p>
          </p:txBody>
        </p:sp>
        <p:pic>
          <p:nvPicPr>
            <p:cNvPr id="29" name="object 29"/>
            <p:cNvPicPr/>
            <p:nvPr/>
          </p:nvPicPr>
          <p:blipFill>
            <a:blip r:embed="rId11" cstate="print"/>
            <a:stretch>
              <a:fillRect/>
            </a:stretch>
          </p:blipFill>
          <p:spPr>
            <a:xfrm>
              <a:off x="4544091" y="3381057"/>
              <a:ext cx="418052" cy="92805"/>
            </a:xfrm>
            <a:prstGeom prst="rect">
              <a:avLst/>
            </a:prstGeom>
          </p:spPr>
        </p:pic>
        <p:pic>
          <p:nvPicPr>
            <p:cNvPr id="30" name="object 30"/>
            <p:cNvPicPr/>
            <p:nvPr/>
          </p:nvPicPr>
          <p:blipFill>
            <a:blip r:embed="rId12" cstate="print"/>
            <a:stretch>
              <a:fillRect/>
            </a:stretch>
          </p:blipFill>
          <p:spPr>
            <a:xfrm>
              <a:off x="4986528" y="3406711"/>
              <a:ext cx="128206" cy="67151"/>
            </a:xfrm>
            <a:prstGeom prst="rect">
              <a:avLst/>
            </a:prstGeom>
          </p:spPr>
        </p:pic>
        <p:sp>
          <p:nvSpPr>
            <p:cNvPr id="31" name="object 31"/>
            <p:cNvSpPr/>
            <p:nvPr/>
          </p:nvSpPr>
          <p:spPr>
            <a:xfrm>
              <a:off x="5149786" y="3380803"/>
              <a:ext cx="13970" cy="30480"/>
            </a:xfrm>
            <a:custGeom>
              <a:avLst/>
              <a:gdLst/>
              <a:ahLst/>
              <a:cxnLst/>
              <a:rect l="l" t="t" r="r" b="b"/>
              <a:pathLst>
                <a:path w="13970" h="30479">
                  <a:moveTo>
                    <a:pt x="12192" y="30480"/>
                  </a:moveTo>
                  <a:lnTo>
                    <a:pt x="1524" y="30480"/>
                  </a:lnTo>
                  <a:lnTo>
                    <a:pt x="0" y="0"/>
                  </a:lnTo>
                  <a:lnTo>
                    <a:pt x="13716" y="0"/>
                  </a:lnTo>
                  <a:lnTo>
                    <a:pt x="12192" y="30480"/>
                  </a:lnTo>
                  <a:close/>
                </a:path>
              </a:pathLst>
            </a:custGeom>
            <a:solidFill>
              <a:srgbClr val="BA2121"/>
            </a:solidFill>
          </p:spPr>
          <p:txBody>
            <a:bodyPr wrap="square" lIns="0" tIns="0" rIns="0" bIns="0" rtlCol="0"/>
            <a:lstStyle/>
            <a:p>
              <a:endParaRPr sz="1154"/>
            </a:p>
          </p:txBody>
        </p:sp>
      </p:grpSp>
      <p:sp>
        <p:nvSpPr>
          <p:cNvPr id="32" name="object 32"/>
          <p:cNvSpPr/>
          <p:nvPr/>
        </p:nvSpPr>
        <p:spPr>
          <a:xfrm>
            <a:off x="4587586" y="2165279"/>
            <a:ext cx="23620" cy="80634"/>
          </a:xfrm>
          <a:custGeom>
            <a:avLst/>
            <a:gdLst/>
            <a:ahLst/>
            <a:cxnLst/>
            <a:rect l="l" t="t" r="r" b="b"/>
            <a:pathLst>
              <a:path w="36829" h="125729">
                <a:moveTo>
                  <a:pt x="7620" y="125158"/>
                </a:moveTo>
                <a:lnTo>
                  <a:pt x="0" y="117538"/>
                </a:lnTo>
                <a:lnTo>
                  <a:pt x="6310" y="111561"/>
                </a:lnTo>
                <a:lnTo>
                  <a:pt x="11620" y="105155"/>
                </a:lnTo>
                <a:lnTo>
                  <a:pt x="25908" y="62579"/>
                </a:lnTo>
                <a:lnTo>
                  <a:pt x="24217" y="48004"/>
                </a:lnTo>
                <a:lnTo>
                  <a:pt x="19240" y="33992"/>
                </a:lnTo>
                <a:lnTo>
                  <a:pt x="11120" y="20533"/>
                </a:lnTo>
                <a:lnTo>
                  <a:pt x="0" y="7620"/>
                </a:lnTo>
                <a:lnTo>
                  <a:pt x="7620" y="0"/>
                </a:lnTo>
                <a:lnTo>
                  <a:pt x="20502" y="14318"/>
                </a:lnTo>
                <a:lnTo>
                  <a:pt x="29527" y="29610"/>
                </a:lnTo>
                <a:lnTo>
                  <a:pt x="34837" y="45742"/>
                </a:lnTo>
                <a:lnTo>
                  <a:pt x="36576" y="62579"/>
                </a:lnTo>
                <a:lnTo>
                  <a:pt x="36576" y="71723"/>
                </a:lnTo>
                <a:lnTo>
                  <a:pt x="35052" y="76295"/>
                </a:lnTo>
                <a:lnTo>
                  <a:pt x="35052" y="82486"/>
                </a:lnTo>
                <a:lnTo>
                  <a:pt x="33528" y="87058"/>
                </a:lnTo>
                <a:lnTo>
                  <a:pt x="30480" y="91630"/>
                </a:lnTo>
                <a:lnTo>
                  <a:pt x="28956" y="97726"/>
                </a:lnTo>
                <a:lnTo>
                  <a:pt x="25908" y="102298"/>
                </a:lnTo>
                <a:lnTo>
                  <a:pt x="21336" y="108394"/>
                </a:lnTo>
                <a:lnTo>
                  <a:pt x="18288" y="112966"/>
                </a:lnTo>
                <a:lnTo>
                  <a:pt x="12192" y="119062"/>
                </a:lnTo>
                <a:lnTo>
                  <a:pt x="7620" y="125158"/>
                </a:lnTo>
                <a:close/>
              </a:path>
            </a:pathLst>
          </a:custGeom>
          <a:solidFill>
            <a:srgbClr val="000000"/>
          </a:solidFill>
        </p:spPr>
        <p:txBody>
          <a:bodyPr wrap="square" lIns="0" tIns="0" rIns="0" bIns="0" rtlCol="0"/>
          <a:lstStyle/>
          <a:p>
            <a:endParaRPr sz="1154"/>
          </a:p>
        </p:txBody>
      </p:sp>
      <p:sp>
        <p:nvSpPr>
          <p:cNvPr id="33" name="object 33"/>
          <p:cNvSpPr/>
          <p:nvPr/>
        </p:nvSpPr>
        <p:spPr>
          <a:xfrm>
            <a:off x="1948763" y="2288613"/>
            <a:ext cx="35430" cy="59865"/>
          </a:xfrm>
          <a:custGeom>
            <a:avLst/>
            <a:gdLst/>
            <a:ahLst/>
            <a:cxnLst/>
            <a:rect l="l" t="t" r="r" b="b"/>
            <a:pathLst>
              <a:path w="55244" h="93345">
                <a:moveTo>
                  <a:pt x="22860" y="12192"/>
                </a:moveTo>
                <a:lnTo>
                  <a:pt x="10668" y="12192"/>
                </a:lnTo>
                <a:lnTo>
                  <a:pt x="13716" y="7620"/>
                </a:lnTo>
                <a:lnTo>
                  <a:pt x="16764" y="4572"/>
                </a:lnTo>
                <a:lnTo>
                  <a:pt x="21336" y="3048"/>
                </a:lnTo>
                <a:lnTo>
                  <a:pt x="24384" y="1524"/>
                </a:lnTo>
                <a:lnTo>
                  <a:pt x="28956" y="0"/>
                </a:lnTo>
                <a:lnTo>
                  <a:pt x="36576" y="0"/>
                </a:lnTo>
                <a:lnTo>
                  <a:pt x="39719" y="1524"/>
                </a:lnTo>
                <a:lnTo>
                  <a:pt x="45815" y="4572"/>
                </a:lnTo>
                <a:lnTo>
                  <a:pt x="47339" y="6096"/>
                </a:lnTo>
                <a:lnTo>
                  <a:pt x="48863" y="9144"/>
                </a:lnTo>
                <a:lnTo>
                  <a:pt x="50387" y="10668"/>
                </a:lnTo>
                <a:lnTo>
                  <a:pt x="24384" y="10668"/>
                </a:lnTo>
                <a:lnTo>
                  <a:pt x="22860" y="12192"/>
                </a:lnTo>
                <a:close/>
              </a:path>
              <a:path w="55244" h="93345">
                <a:moveTo>
                  <a:pt x="10668" y="93059"/>
                </a:moveTo>
                <a:lnTo>
                  <a:pt x="0" y="93059"/>
                </a:lnTo>
                <a:lnTo>
                  <a:pt x="0" y="1524"/>
                </a:lnTo>
                <a:lnTo>
                  <a:pt x="9144" y="1524"/>
                </a:lnTo>
                <a:lnTo>
                  <a:pt x="10668" y="12192"/>
                </a:lnTo>
                <a:lnTo>
                  <a:pt x="22860" y="12192"/>
                </a:lnTo>
                <a:lnTo>
                  <a:pt x="21336" y="13716"/>
                </a:lnTo>
                <a:lnTo>
                  <a:pt x="19812" y="13716"/>
                </a:lnTo>
                <a:lnTo>
                  <a:pt x="16764" y="16764"/>
                </a:lnTo>
                <a:lnTo>
                  <a:pt x="15240" y="19812"/>
                </a:lnTo>
                <a:lnTo>
                  <a:pt x="12192" y="21336"/>
                </a:lnTo>
                <a:lnTo>
                  <a:pt x="10668" y="24384"/>
                </a:lnTo>
                <a:lnTo>
                  <a:pt x="10668" y="56483"/>
                </a:lnTo>
                <a:lnTo>
                  <a:pt x="12192" y="56483"/>
                </a:lnTo>
                <a:lnTo>
                  <a:pt x="15240" y="58007"/>
                </a:lnTo>
                <a:lnTo>
                  <a:pt x="47339" y="58007"/>
                </a:lnTo>
                <a:lnTo>
                  <a:pt x="42767" y="62579"/>
                </a:lnTo>
                <a:lnTo>
                  <a:pt x="39719" y="64103"/>
                </a:lnTo>
                <a:lnTo>
                  <a:pt x="36576" y="65627"/>
                </a:lnTo>
                <a:lnTo>
                  <a:pt x="10668" y="65627"/>
                </a:lnTo>
                <a:lnTo>
                  <a:pt x="10668" y="93059"/>
                </a:lnTo>
                <a:close/>
              </a:path>
              <a:path w="55244" h="93345">
                <a:moveTo>
                  <a:pt x="47339" y="58007"/>
                </a:moveTo>
                <a:lnTo>
                  <a:pt x="30480" y="58007"/>
                </a:lnTo>
                <a:lnTo>
                  <a:pt x="35052" y="56483"/>
                </a:lnTo>
                <a:lnTo>
                  <a:pt x="38195" y="51911"/>
                </a:lnTo>
                <a:lnTo>
                  <a:pt x="41243" y="48863"/>
                </a:lnTo>
                <a:lnTo>
                  <a:pt x="44291" y="41243"/>
                </a:lnTo>
                <a:lnTo>
                  <a:pt x="44291" y="30480"/>
                </a:lnTo>
                <a:lnTo>
                  <a:pt x="42767" y="27432"/>
                </a:lnTo>
                <a:lnTo>
                  <a:pt x="42767" y="21336"/>
                </a:lnTo>
                <a:lnTo>
                  <a:pt x="41243" y="18288"/>
                </a:lnTo>
                <a:lnTo>
                  <a:pt x="41243" y="16764"/>
                </a:lnTo>
                <a:lnTo>
                  <a:pt x="38195" y="13716"/>
                </a:lnTo>
                <a:lnTo>
                  <a:pt x="36576" y="12192"/>
                </a:lnTo>
                <a:lnTo>
                  <a:pt x="35052" y="10668"/>
                </a:lnTo>
                <a:lnTo>
                  <a:pt x="50387" y="10668"/>
                </a:lnTo>
                <a:lnTo>
                  <a:pt x="51911" y="12192"/>
                </a:lnTo>
                <a:lnTo>
                  <a:pt x="53435" y="15240"/>
                </a:lnTo>
                <a:lnTo>
                  <a:pt x="53435" y="19812"/>
                </a:lnTo>
                <a:lnTo>
                  <a:pt x="54959" y="22860"/>
                </a:lnTo>
                <a:lnTo>
                  <a:pt x="54959" y="44291"/>
                </a:lnTo>
                <a:lnTo>
                  <a:pt x="53435" y="48863"/>
                </a:lnTo>
                <a:lnTo>
                  <a:pt x="51911" y="51911"/>
                </a:lnTo>
                <a:lnTo>
                  <a:pt x="48863" y="56483"/>
                </a:lnTo>
                <a:lnTo>
                  <a:pt x="47339" y="58007"/>
                </a:lnTo>
                <a:close/>
              </a:path>
              <a:path w="55244" h="93345">
                <a:moveTo>
                  <a:pt x="32004" y="67151"/>
                </a:moveTo>
                <a:lnTo>
                  <a:pt x="12192" y="67151"/>
                </a:lnTo>
                <a:lnTo>
                  <a:pt x="10668" y="65627"/>
                </a:lnTo>
                <a:lnTo>
                  <a:pt x="36576" y="65627"/>
                </a:lnTo>
                <a:lnTo>
                  <a:pt x="32004" y="67151"/>
                </a:lnTo>
                <a:close/>
              </a:path>
            </a:pathLst>
          </a:custGeom>
          <a:solidFill>
            <a:srgbClr val="000000"/>
          </a:solidFill>
        </p:spPr>
        <p:txBody>
          <a:bodyPr wrap="square" lIns="0" tIns="0" rIns="0" bIns="0" rtlCol="0"/>
          <a:lstStyle/>
          <a:p>
            <a:endParaRPr sz="1154"/>
          </a:p>
        </p:txBody>
      </p:sp>
      <p:sp>
        <p:nvSpPr>
          <p:cNvPr id="34" name="object 34"/>
          <p:cNvSpPr/>
          <p:nvPr/>
        </p:nvSpPr>
        <p:spPr>
          <a:xfrm>
            <a:off x="3370433" y="2272914"/>
            <a:ext cx="9774" cy="1995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sp>
        <p:nvSpPr>
          <p:cNvPr id="35" name="object 35"/>
          <p:cNvSpPr/>
          <p:nvPr/>
        </p:nvSpPr>
        <p:spPr>
          <a:xfrm>
            <a:off x="3411545" y="2269004"/>
            <a:ext cx="23620" cy="80634"/>
          </a:xfrm>
          <a:custGeom>
            <a:avLst/>
            <a:gdLst/>
            <a:ahLst/>
            <a:cxnLst/>
            <a:rect l="l" t="t" r="r" b="b"/>
            <a:pathLst>
              <a:path w="36829" h="125729">
                <a:moveTo>
                  <a:pt x="6096" y="125158"/>
                </a:moveTo>
                <a:lnTo>
                  <a:pt x="0" y="117538"/>
                </a:lnTo>
                <a:lnTo>
                  <a:pt x="5429" y="111546"/>
                </a:lnTo>
                <a:lnTo>
                  <a:pt x="10287" y="105108"/>
                </a:lnTo>
                <a:lnTo>
                  <a:pt x="24384" y="62579"/>
                </a:lnTo>
                <a:lnTo>
                  <a:pt x="22931" y="47950"/>
                </a:lnTo>
                <a:lnTo>
                  <a:pt x="18478" y="33920"/>
                </a:lnTo>
                <a:lnTo>
                  <a:pt x="10882" y="20480"/>
                </a:lnTo>
                <a:lnTo>
                  <a:pt x="0" y="7620"/>
                </a:lnTo>
                <a:lnTo>
                  <a:pt x="6096" y="0"/>
                </a:lnTo>
                <a:lnTo>
                  <a:pt x="19216" y="14265"/>
                </a:lnTo>
                <a:lnTo>
                  <a:pt x="28765" y="29539"/>
                </a:lnTo>
                <a:lnTo>
                  <a:pt x="34599" y="45688"/>
                </a:lnTo>
                <a:lnTo>
                  <a:pt x="36576" y="62579"/>
                </a:lnTo>
                <a:lnTo>
                  <a:pt x="36576" y="71723"/>
                </a:lnTo>
                <a:lnTo>
                  <a:pt x="35052" y="76295"/>
                </a:lnTo>
                <a:lnTo>
                  <a:pt x="33528" y="82391"/>
                </a:lnTo>
                <a:lnTo>
                  <a:pt x="32004" y="86963"/>
                </a:lnTo>
                <a:lnTo>
                  <a:pt x="30480" y="93059"/>
                </a:lnTo>
                <a:lnTo>
                  <a:pt x="27432" y="97631"/>
                </a:lnTo>
                <a:lnTo>
                  <a:pt x="24384" y="103822"/>
                </a:lnTo>
                <a:lnTo>
                  <a:pt x="21336" y="108394"/>
                </a:lnTo>
                <a:lnTo>
                  <a:pt x="16764" y="114490"/>
                </a:lnTo>
                <a:lnTo>
                  <a:pt x="6096" y="125158"/>
                </a:lnTo>
                <a:close/>
              </a:path>
            </a:pathLst>
          </a:custGeom>
          <a:solidFill>
            <a:srgbClr val="000000"/>
          </a:solidFill>
        </p:spPr>
        <p:txBody>
          <a:bodyPr wrap="square" lIns="0" tIns="0" rIns="0" bIns="0" rtlCol="0"/>
          <a:lstStyle/>
          <a:p>
            <a:endParaRPr sz="1154"/>
          </a:p>
        </p:txBody>
      </p:sp>
      <p:sp>
        <p:nvSpPr>
          <p:cNvPr id="36" name="object 36"/>
          <p:cNvSpPr/>
          <p:nvPr/>
        </p:nvSpPr>
        <p:spPr>
          <a:xfrm>
            <a:off x="1948763" y="2392338"/>
            <a:ext cx="35430" cy="60679"/>
          </a:xfrm>
          <a:custGeom>
            <a:avLst/>
            <a:gdLst/>
            <a:ahLst/>
            <a:cxnLst/>
            <a:rect l="l" t="t" r="r" b="b"/>
            <a:pathLst>
              <a:path w="55244" h="94614">
                <a:moveTo>
                  <a:pt x="24384" y="12192"/>
                </a:moveTo>
                <a:lnTo>
                  <a:pt x="10668" y="12192"/>
                </a:lnTo>
                <a:lnTo>
                  <a:pt x="13716" y="7620"/>
                </a:lnTo>
                <a:lnTo>
                  <a:pt x="16764" y="4572"/>
                </a:lnTo>
                <a:lnTo>
                  <a:pt x="21336" y="3048"/>
                </a:lnTo>
                <a:lnTo>
                  <a:pt x="24384" y="1524"/>
                </a:lnTo>
                <a:lnTo>
                  <a:pt x="28956" y="0"/>
                </a:lnTo>
                <a:lnTo>
                  <a:pt x="36671" y="0"/>
                </a:lnTo>
                <a:lnTo>
                  <a:pt x="45815" y="4572"/>
                </a:lnTo>
                <a:lnTo>
                  <a:pt x="47339" y="6096"/>
                </a:lnTo>
                <a:lnTo>
                  <a:pt x="48863" y="9144"/>
                </a:lnTo>
                <a:lnTo>
                  <a:pt x="50387" y="10668"/>
                </a:lnTo>
                <a:lnTo>
                  <a:pt x="25908" y="10668"/>
                </a:lnTo>
                <a:lnTo>
                  <a:pt x="24384" y="12192"/>
                </a:lnTo>
                <a:close/>
              </a:path>
              <a:path w="55244" h="94614">
                <a:moveTo>
                  <a:pt x="10668" y="94583"/>
                </a:moveTo>
                <a:lnTo>
                  <a:pt x="0" y="94583"/>
                </a:lnTo>
                <a:lnTo>
                  <a:pt x="0" y="1524"/>
                </a:lnTo>
                <a:lnTo>
                  <a:pt x="9144" y="1524"/>
                </a:lnTo>
                <a:lnTo>
                  <a:pt x="10668" y="12192"/>
                </a:lnTo>
                <a:lnTo>
                  <a:pt x="22860" y="12192"/>
                </a:lnTo>
                <a:lnTo>
                  <a:pt x="19812" y="15240"/>
                </a:lnTo>
                <a:lnTo>
                  <a:pt x="18288" y="15240"/>
                </a:lnTo>
                <a:lnTo>
                  <a:pt x="16764" y="18288"/>
                </a:lnTo>
                <a:lnTo>
                  <a:pt x="15240" y="19812"/>
                </a:lnTo>
                <a:lnTo>
                  <a:pt x="12192" y="21336"/>
                </a:lnTo>
                <a:lnTo>
                  <a:pt x="10668" y="24384"/>
                </a:lnTo>
                <a:lnTo>
                  <a:pt x="10668" y="56483"/>
                </a:lnTo>
                <a:lnTo>
                  <a:pt x="12192" y="56483"/>
                </a:lnTo>
                <a:lnTo>
                  <a:pt x="15240" y="58007"/>
                </a:lnTo>
                <a:lnTo>
                  <a:pt x="19812" y="58007"/>
                </a:lnTo>
                <a:lnTo>
                  <a:pt x="21336" y="59531"/>
                </a:lnTo>
                <a:lnTo>
                  <a:pt x="45815" y="59531"/>
                </a:lnTo>
                <a:lnTo>
                  <a:pt x="42767" y="62579"/>
                </a:lnTo>
                <a:lnTo>
                  <a:pt x="36671" y="65627"/>
                </a:lnTo>
                <a:lnTo>
                  <a:pt x="32099" y="67151"/>
                </a:lnTo>
                <a:lnTo>
                  <a:pt x="10668" y="67151"/>
                </a:lnTo>
                <a:lnTo>
                  <a:pt x="10668" y="94583"/>
                </a:lnTo>
                <a:close/>
              </a:path>
              <a:path w="55244" h="94614">
                <a:moveTo>
                  <a:pt x="45815" y="59531"/>
                </a:moveTo>
                <a:lnTo>
                  <a:pt x="30480" y="59531"/>
                </a:lnTo>
                <a:lnTo>
                  <a:pt x="35147" y="56483"/>
                </a:lnTo>
                <a:lnTo>
                  <a:pt x="38195" y="51911"/>
                </a:lnTo>
                <a:lnTo>
                  <a:pt x="41243" y="48863"/>
                </a:lnTo>
                <a:lnTo>
                  <a:pt x="44291" y="42767"/>
                </a:lnTo>
                <a:lnTo>
                  <a:pt x="44291" y="30480"/>
                </a:lnTo>
                <a:lnTo>
                  <a:pt x="42767" y="27432"/>
                </a:lnTo>
                <a:lnTo>
                  <a:pt x="42767" y="21336"/>
                </a:lnTo>
                <a:lnTo>
                  <a:pt x="41243" y="19812"/>
                </a:lnTo>
                <a:lnTo>
                  <a:pt x="41243" y="16764"/>
                </a:lnTo>
                <a:lnTo>
                  <a:pt x="35147" y="10668"/>
                </a:lnTo>
                <a:lnTo>
                  <a:pt x="50387" y="10668"/>
                </a:lnTo>
                <a:lnTo>
                  <a:pt x="51911" y="12192"/>
                </a:lnTo>
                <a:lnTo>
                  <a:pt x="53435" y="15240"/>
                </a:lnTo>
                <a:lnTo>
                  <a:pt x="53435" y="19812"/>
                </a:lnTo>
                <a:lnTo>
                  <a:pt x="54959" y="24384"/>
                </a:lnTo>
                <a:lnTo>
                  <a:pt x="54959" y="44291"/>
                </a:lnTo>
                <a:lnTo>
                  <a:pt x="51911" y="53435"/>
                </a:lnTo>
                <a:lnTo>
                  <a:pt x="45815" y="59531"/>
                </a:lnTo>
                <a:close/>
              </a:path>
              <a:path w="55244" h="94614">
                <a:moveTo>
                  <a:pt x="27432" y="68675"/>
                </a:moveTo>
                <a:lnTo>
                  <a:pt x="19812" y="68675"/>
                </a:lnTo>
                <a:lnTo>
                  <a:pt x="16764" y="67151"/>
                </a:lnTo>
                <a:lnTo>
                  <a:pt x="32099" y="67151"/>
                </a:lnTo>
                <a:lnTo>
                  <a:pt x="27432" y="68675"/>
                </a:lnTo>
                <a:close/>
              </a:path>
            </a:pathLst>
          </a:custGeom>
          <a:solidFill>
            <a:srgbClr val="000000"/>
          </a:solidFill>
        </p:spPr>
        <p:txBody>
          <a:bodyPr wrap="square" lIns="0" tIns="0" rIns="0" bIns="0" rtlCol="0"/>
          <a:lstStyle/>
          <a:p>
            <a:endParaRPr sz="1154"/>
          </a:p>
        </p:txBody>
      </p:sp>
      <p:grpSp>
        <p:nvGrpSpPr>
          <p:cNvPr id="37" name="object 37"/>
          <p:cNvGrpSpPr/>
          <p:nvPr/>
        </p:nvGrpSpPr>
        <p:grpSpPr>
          <a:xfrm>
            <a:off x="1943937" y="5708429"/>
            <a:ext cx="226021" cy="59865"/>
            <a:chOff x="1088707" y="8900921"/>
            <a:chExt cx="352425" cy="93345"/>
          </a:xfrm>
        </p:grpSpPr>
        <p:sp>
          <p:nvSpPr>
            <p:cNvPr id="38" name="object 38"/>
            <p:cNvSpPr/>
            <p:nvPr/>
          </p:nvSpPr>
          <p:spPr>
            <a:xfrm>
              <a:off x="1088707" y="8907112"/>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39" name="object 39"/>
            <p:cNvPicPr/>
            <p:nvPr/>
          </p:nvPicPr>
          <p:blipFill>
            <a:blip r:embed="rId13" cstate="print"/>
            <a:stretch>
              <a:fillRect/>
            </a:stretch>
          </p:blipFill>
          <p:spPr>
            <a:xfrm>
              <a:off x="1171003" y="8926924"/>
              <a:ext cx="123539" cy="67151"/>
            </a:xfrm>
            <a:prstGeom prst="rect">
              <a:avLst/>
            </a:prstGeom>
          </p:spPr>
        </p:pic>
        <p:sp>
          <p:nvSpPr>
            <p:cNvPr id="40" name="object 40"/>
            <p:cNvSpPr/>
            <p:nvPr/>
          </p:nvSpPr>
          <p:spPr>
            <a:xfrm>
              <a:off x="1315961" y="8900922"/>
              <a:ext cx="125095" cy="92075"/>
            </a:xfrm>
            <a:custGeom>
              <a:avLst/>
              <a:gdLst/>
              <a:ahLst/>
              <a:cxnLst/>
              <a:rect l="l" t="t" r="r" b="b"/>
              <a:pathLst>
                <a:path w="125094" h="92075">
                  <a:moveTo>
                    <a:pt x="35052" y="6096"/>
                  </a:moveTo>
                  <a:lnTo>
                    <a:pt x="33528" y="4572"/>
                  </a:lnTo>
                  <a:lnTo>
                    <a:pt x="33528" y="3048"/>
                  </a:lnTo>
                  <a:lnTo>
                    <a:pt x="32004" y="1524"/>
                  </a:lnTo>
                  <a:lnTo>
                    <a:pt x="30480" y="1524"/>
                  </a:lnTo>
                  <a:lnTo>
                    <a:pt x="30480" y="0"/>
                  </a:lnTo>
                  <a:lnTo>
                    <a:pt x="21336" y="0"/>
                  </a:lnTo>
                  <a:lnTo>
                    <a:pt x="16764" y="4572"/>
                  </a:lnTo>
                  <a:lnTo>
                    <a:pt x="16764" y="12192"/>
                  </a:lnTo>
                  <a:lnTo>
                    <a:pt x="18288" y="12192"/>
                  </a:lnTo>
                  <a:lnTo>
                    <a:pt x="18288" y="13817"/>
                  </a:lnTo>
                  <a:lnTo>
                    <a:pt x="19812" y="15341"/>
                  </a:lnTo>
                  <a:lnTo>
                    <a:pt x="21336" y="15341"/>
                  </a:lnTo>
                  <a:lnTo>
                    <a:pt x="22860" y="16865"/>
                  </a:lnTo>
                  <a:lnTo>
                    <a:pt x="28956" y="16865"/>
                  </a:lnTo>
                  <a:lnTo>
                    <a:pt x="30480" y="15341"/>
                  </a:lnTo>
                  <a:lnTo>
                    <a:pt x="32004" y="15341"/>
                  </a:lnTo>
                  <a:lnTo>
                    <a:pt x="33528" y="13817"/>
                  </a:lnTo>
                  <a:lnTo>
                    <a:pt x="33528" y="12192"/>
                  </a:lnTo>
                  <a:lnTo>
                    <a:pt x="35052" y="10668"/>
                  </a:lnTo>
                  <a:lnTo>
                    <a:pt x="35052" y="6096"/>
                  </a:lnTo>
                  <a:close/>
                </a:path>
                <a:path w="125094" h="92075">
                  <a:moveTo>
                    <a:pt x="53340" y="82486"/>
                  </a:moveTo>
                  <a:lnTo>
                    <a:pt x="33528" y="82486"/>
                  </a:lnTo>
                  <a:lnTo>
                    <a:pt x="33528" y="27533"/>
                  </a:lnTo>
                  <a:lnTo>
                    <a:pt x="3048" y="27533"/>
                  </a:lnTo>
                  <a:lnTo>
                    <a:pt x="3048" y="36677"/>
                  </a:lnTo>
                  <a:lnTo>
                    <a:pt x="21336" y="36677"/>
                  </a:lnTo>
                  <a:lnTo>
                    <a:pt x="21336" y="82486"/>
                  </a:lnTo>
                  <a:lnTo>
                    <a:pt x="0" y="82486"/>
                  </a:lnTo>
                  <a:lnTo>
                    <a:pt x="0" y="91630"/>
                  </a:lnTo>
                  <a:lnTo>
                    <a:pt x="53340" y="91630"/>
                  </a:lnTo>
                  <a:lnTo>
                    <a:pt x="53340" y="82486"/>
                  </a:lnTo>
                  <a:close/>
                </a:path>
                <a:path w="125094" h="92075">
                  <a:moveTo>
                    <a:pt x="124968" y="41249"/>
                  </a:moveTo>
                  <a:lnTo>
                    <a:pt x="123444" y="35153"/>
                  </a:lnTo>
                  <a:lnTo>
                    <a:pt x="120396" y="32105"/>
                  </a:lnTo>
                  <a:lnTo>
                    <a:pt x="117348" y="27533"/>
                  </a:lnTo>
                  <a:lnTo>
                    <a:pt x="111252" y="26009"/>
                  </a:lnTo>
                  <a:lnTo>
                    <a:pt x="97536" y="26009"/>
                  </a:lnTo>
                  <a:lnTo>
                    <a:pt x="96012" y="27533"/>
                  </a:lnTo>
                  <a:lnTo>
                    <a:pt x="94488" y="27533"/>
                  </a:lnTo>
                  <a:lnTo>
                    <a:pt x="91440" y="30581"/>
                  </a:lnTo>
                  <a:lnTo>
                    <a:pt x="88392" y="32105"/>
                  </a:lnTo>
                  <a:lnTo>
                    <a:pt x="83820" y="36677"/>
                  </a:lnTo>
                  <a:lnTo>
                    <a:pt x="82296" y="27533"/>
                  </a:lnTo>
                  <a:lnTo>
                    <a:pt x="73152" y="27533"/>
                  </a:lnTo>
                  <a:lnTo>
                    <a:pt x="73152" y="91630"/>
                  </a:lnTo>
                  <a:lnTo>
                    <a:pt x="83820" y="91630"/>
                  </a:lnTo>
                  <a:lnTo>
                    <a:pt x="83820" y="48869"/>
                  </a:lnTo>
                  <a:lnTo>
                    <a:pt x="96012" y="36677"/>
                  </a:lnTo>
                  <a:lnTo>
                    <a:pt x="99060" y="36677"/>
                  </a:lnTo>
                  <a:lnTo>
                    <a:pt x="100584" y="35153"/>
                  </a:lnTo>
                  <a:lnTo>
                    <a:pt x="106680" y="35153"/>
                  </a:lnTo>
                  <a:lnTo>
                    <a:pt x="109728" y="36677"/>
                  </a:lnTo>
                  <a:lnTo>
                    <a:pt x="111252" y="39725"/>
                  </a:lnTo>
                  <a:lnTo>
                    <a:pt x="112776" y="41249"/>
                  </a:lnTo>
                  <a:lnTo>
                    <a:pt x="114300" y="45821"/>
                  </a:lnTo>
                  <a:lnTo>
                    <a:pt x="114300" y="91630"/>
                  </a:lnTo>
                  <a:lnTo>
                    <a:pt x="124968" y="91630"/>
                  </a:lnTo>
                  <a:lnTo>
                    <a:pt x="124968" y="41249"/>
                  </a:lnTo>
                  <a:close/>
                </a:path>
              </a:pathLst>
            </a:custGeom>
            <a:solidFill>
              <a:srgbClr val="000000"/>
            </a:solidFill>
          </p:spPr>
          <p:txBody>
            <a:bodyPr wrap="square" lIns="0" tIns="0" rIns="0" bIns="0" rtlCol="0"/>
            <a:lstStyle/>
            <a:p>
              <a:endParaRPr sz="1154"/>
            </a:p>
          </p:txBody>
        </p:sp>
      </p:grpSp>
      <p:grpSp>
        <p:nvGrpSpPr>
          <p:cNvPr id="41" name="object 41"/>
          <p:cNvGrpSpPr/>
          <p:nvPr/>
        </p:nvGrpSpPr>
        <p:grpSpPr>
          <a:xfrm>
            <a:off x="2384189" y="5708429"/>
            <a:ext cx="163712" cy="59865"/>
            <a:chOff x="1775174" y="8900921"/>
            <a:chExt cx="255270" cy="93345"/>
          </a:xfrm>
        </p:grpSpPr>
        <p:sp>
          <p:nvSpPr>
            <p:cNvPr id="42" name="object 42"/>
            <p:cNvSpPr/>
            <p:nvPr/>
          </p:nvSpPr>
          <p:spPr>
            <a:xfrm>
              <a:off x="1775174" y="8900921"/>
              <a:ext cx="13970" cy="31115"/>
            </a:xfrm>
            <a:custGeom>
              <a:avLst/>
              <a:gdLst/>
              <a:ahLst/>
              <a:cxnLst/>
              <a:rect l="l" t="t" r="r" b="b"/>
              <a:pathLst>
                <a:path w="13969" h="31115">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pic>
          <p:nvPicPr>
            <p:cNvPr id="43" name="object 43"/>
            <p:cNvPicPr/>
            <p:nvPr/>
          </p:nvPicPr>
          <p:blipFill>
            <a:blip r:embed="rId14" cstate="print"/>
            <a:stretch>
              <a:fillRect/>
            </a:stretch>
          </p:blipFill>
          <p:spPr>
            <a:xfrm>
              <a:off x="1825466" y="8908541"/>
              <a:ext cx="134302" cy="85534"/>
            </a:xfrm>
            <a:prstGeom prst="rect">
              <a:avLst/>
            </a:prstGeom>
          </p:spPr>
        </p:pic>
        <p:sp>
          <p:nvSpPr>
            <p:cNvPr id="44" name="object 44"/>
            <p:cNvSpPr/>
            <p:nvPr/>
          </p:nvSpPr>
          <p:spPr>
            <a:xfrm>
              <a:off x="1981104" y="8908542"/>
              <a:ext cx="48895" cy="84455"/>
            </a:xfrm>
            <a:custGeom>
              <a:avLst/>
              <a:gdLst/>
              <a:ahLst/>
              <a:cxnLst/>
              <a:rect l="l" t="t" r="r" b="b"/>
              <a:pathLst>
                <a:path w="48894" h="84454">
                  <a:moveTo>
                    <a:pt x="48863" y="84009"/>
                  </a:moveTo>
                  <a:lnTo>
                    <a:pt x="0" y="84009"/>
                  </a:lnTo>
                  <a:lnTo>
                    <a:pt x="0" y="0"/>
                  </a:lnTo>
                  <a:lnTo>
                    <a:pt x="10667" y="0"/>
                  </a:lnTo>
                  <a:lnTo>
                    <a:pt x="10667" y="74866"/>
                  </a:lnTo>
                  <a:lnTo>
                    <a:pt x="48863" y="74866"/>
                  </a:lnTo>
                  <a:lnTo>
                    <a:pt x="48863" y="84009"/>
                  </a:lnTo>
                  <a:close/>
                </a:path>
              </a:pathLst>
            </a:custGeom>
            <a:solidFill>
              <a:srgbClr val="BA2121"/>
            </a:solidFill>
          </p:spPr>
          <p:txBody>
            <a:bodyPr wrap="square" lIns="0" tIns="0" rIns="0" bIns="0" rtlCol="0"/>
            <a:lstStyle/>
            <a:p>
              <a:endParaRPr sz="1154"/>
            </a:p>
          </p:txBody>
        </p:sp>
      </p:grpSp>
      <p:sp>
        <p:nvSpPr>
          <p:cNvPr id="45" name="object 45"/>
          <p:cNvSpPr/>
          <p:nvPr/>
        </p:nvSpPr>
        <p:spPr>
          <a:xfrm>
            <a:off x="2900799" y="5708429"/>
            <a:ext cx="9774" cy="1995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BA2121"/>
          </a:solidFill>
        </p:spPr>
        <p:txBody>
          <a:bodyPr wrap="square" lIns="0" tIns="0" rIns="0" bIns="0" rtlCol="0"/>
          <a:lstStyle/>
          <a:p>
            <a:endParaRPr sz="1154"/>
          </a:p>
        </p:txBody>
      </p:sp>
      <p:sp>
        <p:nvSpPr>
          <p:cNvPr id="46" name="object 46"/>
          <p:cNvSpPr/>
          <p:nvPr/>
        </p:nvSpPr>
        <p:spPr>
          <a:xfrm>
            <a:off x="3029936" y="5732925"/>
            <a:ext cx="35430" cy="24435"/>
          </a:xfrm>
          <a:custGeom>
            <a:avLst/>
            <a:gdLst/>
            <a:ahLst/>
            <a:cxnLst/>
            <a:rect l="l" t="t" r="r" b="b"/>
            <a:pathLst>
              <a:path w="55244" h="38100">
                <a:moveTo>
                  <a:pt x="54864" y="12192"/>
                </a:moveTo>
                <a:lnTo>
                  <a:pt x="0" y="12192"/>
                </a:lnTo>
                <a:lnTo>
                  <a:pt x="0" y="0"/>
                </a:lnTo>
                <a:lnTo>
                  <a:pt x="54864" y="0"/>
                </a:lnTo>
                <a:lnTo>
                  <a:pt x="54864" y="12192"/>
                </a:lnTo>
                <a:close/>
              </a:path>
              <a:path w="55244" h="38100">
                <a:moveTo>
                  <a:pt x="54864" y="38100"/>
                </a:moveTo>
                <a:lnTo>
                  <a:pt x="0" y="38100"/>
                </a:lnTo>
                <a:lnTo>
                  <a:pt x="0" y="24384"/>
                </a:lnTo>
                <a:lnTo>
                  <a:pt x="54864" y="24384"/>
                </a:lnTo>
                <a:lnTo>
                  <a:pt x="54864" y="38100"/>
                </a:lnTo>
                <a:close/>
              </a:path>
            </a:pathLst>
          </a:custGeom>
          <a:solidFill>
            <a:srgbClr val="7216AA"/>
          </a:solidFill>
        </p:spPr>
        <p:txBody>
          <a:bodyPr wrap="square" lIns="0" tIns="0" rIns="0" bIns="0" rtlCol="0"/>
          <a:lstStyle/>
          <a:p>
            <a:endParaRPr sz="1154"/>
          </a:p>
        </p:txBody>
      </p:sp>
      <p:grpSp>
        <p:nvGrpSpPr>
          <p:cNvPr id="47" name="object 47"/>
          <p:cNvGrpSpPr/>
          <p:nvPr/>
        </p:nvGrpSpPr>
        <p:grpSpPr>
          <a:xfrm>
            <a:off x="3120956" y="5707412"/>
            <a:ext cx="409281" cy="77784"/>
            <a:chOff x="2923984" y="8899334"/>
            <a:chExt cx="638175" cy="121285"/>
          </a:xfrm>
        </p:grpSpPr>
        <p:sp>
          <p:nvSpPr>
            <p:cNvPr id="48" name="object 48"/>
            <p:cNvSpPr/>
            <p:nvPr/>
          </p:nvSpPr>
          <p:spPr>
            <a:xfrm>
              <a:off x="2923984" y="8907017"/>
              <a:ext cx="58419" cy="87630"/>
            </a:xfrm>
            <a:custGeom>
              <a:avLst/>
              <a:gdLst/>
              <a:ahLst/>
              <a:cxnLst/>
              <a:rect l="l" t="t" r="r" b="b"/>
              <a:pathLst>
                <a:path w="58419" h="87629">
                  <a:moveTo>
                    <a:pt x="53340" y="87058"/>
                  </a:moveTo>
                  <a:lnTo>
                    <a:pt x="33528" y="87058"/>
                  </a:lnTo>
                  <a:lnTo>
                    <a:pt x="27432" y="85534"/>
                  </a:lnTo>
                  <a:lnTo>
                    <a:pt x="24384" y="80962"/>
                  </a:lnTo>
                  <a:lnTo>
                    <a:pt x="19812" y="77914"/>
                  </a:lnTo>
                  <a:lnTo>
                    <a:pt x="18288" y="71723"/>
                  </a:lnTo>
                  <a:lnTo>
                    <a:pt x="18288" y="30575"/>
                  </a:lnTo>
                  <a:lnTo>
                    <a:pt x="0" y="30575"/>
                  </a:lnTo>
                  <a:lnTo>
                    <a:pt x="0" y="21431"/>
                  </a:lnTo>
                  <a:lnTo>
                    <a:pt x="18288" y="21431"/>
                  </a:lnTo>
                  <a:lnTo>
                    <a:pt x="18288" y="3048"/>
                  </a:lnTo>
                  <a:lnTo>
                    <a:pt x="28956" y="0"/>
                  </a:lnTo>
                  <a:lnTo>
                    <a:pt x="28956" y="21431"/>
                  </a:lnTo>
                  <a:lnTo>
                    <a:pt x="57912" y="21431"/>
                  </a:lnTo>
                  <a:lnTo>
                    <a:pt x="57912" y="30575"/>
                  </a:lnTo>
                  <a:lnTo>
                    <a:pt x="28956" y="30575"/>
                  </a:lnTo>
                  <a:lnTo>
                    <a:pt x="28956" y="68675"/>
                  </a:lnTo>
                  <a:lnTo>
                    <a:pt x="30480" y="71723"/>
                  </a:lnTo>
                  <a:lnTo>
                    <a:pt x="33528" y="73342"/>
                  </a:lnTo>
                  <a:lnTo>
                    <a:pt x="35052" y="76390"/>
                  </a:lnTo>
                  <a:lnTo>
                    <a:pt x="39624" y="77914"/>
                  </a:lnTo>
                  <a:lnTo>
                    <a:pt x="48768" y="77914"/>
                  </a:lnTo>
                  <a:lnTo>
                    <a:pt x="50292" y="76390"/>
                  </a:lnTo>
                  <a:lnTo>
                    <a:pt x="56388" y="76390"/>
                  </a:lnTo>
                  <a:lnTo>
                    <a:pt x="57912" y="74866"/>
                  </a:lnTo>
                  <a:lnTo>
                    <a:pt x="57912" y="85534"/>
                  </a:lnTo>
                  <a:lnTo>
                    <a:pt x="56388" y="85534"/>
                  </a:lnTo>
                  <a:lnTo>
                    <a:pt x="53340" y="87058"/>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15" cstate="print"/>
            <a:stretch>
              <a:fillRect/>
            </a:stretch>
          </p:blipFill>
          <p:spPr>
            <a:xfrm>
              <a:off x="3006280" y="8926925"/>
              <a:ext cx="122110" cy="67151"/>
            </a:xfrm>
            <a:prstGeom prst="rect">
              <a:avLst/>
            </a:prstGeom>
          </p:spPr>
        </p:pic>
        <p:sp>
          <p:nvSpPr>
            <p:cNvPr id="50" name="object 50"/>
            <p:cNvSpPr/>
            <p:nvPr/>
          </p:nvSpPr>
          <p:spPr>
            <a:xfrm>
              <a:off x="3149726" y="8900922"/>
              <a:ext cx="53975" cy="92075"/>
            </a:xfrm>
            <a:custGeom>
              <a:avLst/>
              <a:gdLst/>
              <a:ahLst/>
              <a:cxnLst/>
              <a:rect l="l" t="t" r="r" b="b"/>
              <a:pathLst>
                <a:path w="53975" h="92075">
                  <a:moveTo>
                    <a:pt x="33528" y="82486"/>
                  </a:moveTo>
                  <a:lnTo>
                    <a:pt x="22860" y="82486"/>
                  </a:lnTo>
                  <a:lnTo>
                    <a:pt x="22860" y="36671"/>
                  </a:lnTo>
                  <a:lnTo>
                    <a:pt x="3048" y="36671"/>
                  </a:lnTo>
                  <a:lnTo>
                    <a:pt x="3048" y="27527"/>
                  </a:lnTo>
                  <a:lnTo>
                    <a:pt x="33528" y="27527"/>
                  </a:lnTo>
                  <a:lnTo>
                    <a:pt x="33528" y="82486"/>
                  </a:lnTo>
                  <a:close/>
                </a:path>
                <a:path w="53975" h="92075">
                  <a:moveTo>
                    <a:pt x="53435" y="91630"/>
                  </a:moveTo>
                  <a:lnTo>
                    <a:pt x="0" y="91630"/>
                  </a:lnTo>
                  <a:lnTo>
                    <a:pt x="0" y="82486"/>
                  </a:lnTo>
                  <a:lnTo>
                    <a:pt x="53435" y="82486"/>
                  </a:lnTo>
                  <a:lnTo>
                    <a:pt x="53435" y="91630"/>
                  </a:lnTo>
                  <a:close/>
                </a:path>
                <a:path w="53975" h="92075">
                  <a:moveTo>
                    <a:pt x="32004" y="15335"/>
                  </a:moveTo>
                  <a:lnTo>
                    <a:pt x="19812" y="15335"/>
                  </a:lnTo>
                  <a:lnTo>
                    <a:pt x="18288" y="13811"/>
                  </a:lnTo>
                  <a:lnTo>
                    <a:pt x="18288" y="12192"/>
                  </a:lnTo>
                  <a:lnTo>
                    <a:pt x="16764" y="10668"/>
                  </a:lnTo>
                  <a:lnTo>
                    <a:pt x="16764" y="6096"/>
                  </a:lnTo>
                  <a:lnTo>
                    <a:pt x="18288" y="4572"/>
                  </a:lnTo>
                  <a:lnTo>
                    <a:pt x="18288" y="3048"/>
                  </a:lnTo>
                  <a:lnTo>
                    <a:pt x="19812" y="1524"/>
                  </a:lnTo>
                  <a:lnTo>
                    <a:pt x="21336" y="1524"/>
                  </a:lnTo>
                  <a:lnTo>
                    <a:pt x="21336" y="0"/>
                  </a:lnTo>
                  <a:lnTo>
                    <a:pt x="30480" y="0"/>
                  </a:lnTo>
                  <a:lnTo>
                    <a:pt x="35052" y="4572"/>
                  </a:lnTo>
                  <a:lnTo>
                    <a:pt x="35052" y="12192"/>
                  </a:lnTo>
                  <a:lnTo>
                    <a:pt x="33528" y="12192"/>
                  </a:lnTo>
                  <a:lnTo>
                    <a:pt x="33528" y="13811"/>
                  </a:lnTo>
                  <a:lnTo>
                    <a:pt x="32004" y="15335"/>
                  </a:lnTo>
                  <a:close/>
                </a:path>
                <a:path w="53975" h="92075">
                  <a:moveTo>
                    <a:pt x="28956" y="16859"/>
                  </a:moveTo>
                  <a:lnTo>
                    <a:pt x="22860" y="16859"/>
                  </a:lnTo>
                  <a:lnTo>
                    <a:pt x="21336" y="15335"/>
                  </a:lnTo>
                  <a:lnTo>
                    <a:pt x="30480" y="15335"/>
                  </a:lnTo>
                  <a:lnTo>
                    <a:pt x="28956" y="16859"/>
                  </a:lnTo>
                  <a:close/>
                </a:path>
              </a:pathLst>
            </a:custGeom>
            <a:solidFill>
              <a:srgbClr val="000000"/>
            </a:solidFill>
          </p:spPr>
          <p:txBody>
            <a:bodyPr wrap="square" lIns="0" tIns="0" rIns="0" bIns="0" rtlCol="0"/>
            <a:lstStyle/>
            <a:p>
              <a:endParaRPr sz="1154"/>
            </a:p>
          </p:txBody>
        </p:sp>
        <p:pic>
          <p:nvPicPr>
            <p:cNvPr id="51" name="object 51"/>
            <p:cNvPicPr/>
            <p:nvPr/>
          </p:nvPicPr>
          <p:blipFill>
            <a:blip r:embed="rId16" cstate="print"/>
            <a:stretch>
              <a:fillRect/>
            </a:stretch>
          </p:blipFill>
          <p:spPr>
            <a:xfrm>
              <a:off x="3222974" y="8900921"/>
              <a:ext cx="277653" cy="119634"/>
            </a:xfrm>
            <a:prstGeom prst="rect">
              <a:avLst/>
            </a:prstGeom>
          </p:spPr>
        </p:pic>
        <p:sp>
          <p:nvSpPr>
            <p:cNvPr id="52" name="object 52"/>
            <p:cNvSpPr/>
            <p:nvPr/>
          </p:nvSpPr>
          <p:spPr>
            <a:xfrm>
              <a:off x="3528060" y="8899334"/>
              <a:ext cx="33655" cy="120650"/>
            </a:xfrm>
            <a:custGeom>
              <a:avLst/>
              <a:gdLst/>
              <a:ahLst/>
              <a:cxnLst/>
              <a:rect l="l" t="t" r="r" b="b"/>
              <a:pathLst>
                <a:path w="33654" h="120650">
                  <a:moveTo>
                    <a:pt x="33528" y="0"/>
                  </a:moveTo>
                  <a:lnTo>
                    <a:pt x="0" y="0"/>
                  </a:lnTo>
                  <a:lnTo>
                    <a:pt x="0" y="8890"/>
                  </a:lnTo>
                  <a:lnTo>
                    <a:pt x="0" y="111760"/>
                  </a:lnTo>
                  <a:lnTo>
                    <a:pt x="0" y="120650"/>
                  </a:lnTo>
                  <a:lnTo>
                    <a:pt x="33528" y="120650"/>
                  </a:lnTo>
                  <a:lnTo>
                    <a:pt x="33528" y="111760"/>
                  </a:lnTo>
                  <a:lnTo>
                    <a:pt x="12192" y="111760"/>
                  </a:lnTo>
                  <a:lnTo>
                    <a:pt x="12192" y="8890"/>
                  </a:lnTo>
                  <a:lnTo>
                    <a:pt x="33528" y="8890"/>
                  </a:lnTo>
                  <a:lnTo>
                    <a:pt x="33528" y="0"/>
                  </a:lnTo>
                  <a:close/>
                </a:path>
              </a:pathLst>
            </a:custGeom>
            <a:solidFill>
              <a:srgbClr val="000000"/>
            </a:solidFill>
          </p:spPr>
          <p:txBody>
            <a:bodyPr wrap="square" lIns="0" tIns="0" rIns="0" bIns="0" rtlCol="0"/>
            <a:lstStyle/>
            <a:p>
              <a:endParaRPr sz="1154"/>
            </a:p>
          </p:txBody>
        </p:sp>
      </p:grpSp>
      <p:grpSp>
        <p:nvGrpSpPr>
          <p:cNvPr id="53" name="object 53"/>
          <p:cNvGrpSpPr/>
          <p:nvPr/>
        </p:nvGrpSpPr>
        <p:grpSpPr>
          <a:xfrm>
            <a:off x="3560230" y="5708429"/>
            <a:ext cx="197921" cy="59865"/>
            <a:chOff x="3608927" y="8900921"/>
            <a:chExt cx="308610" cy="93345"/>
          </a:xfrm>
        </p:grpSpPr>
        <p:sp>
          <p:nvSpPr>
            <p:cNvPr id="54" name="object 54"/>
            <p:cNvSpPr/>
            <p:nvPr/>
          </p:nvSpPr>
          <p:spPr>
            <a:xfrm>
              <a:off x="3608927" y="8900921"/>
              <a:ext cx="15240" cy="31115"/>
            </a:xfrm>
            <a:custGeom>
              <a:avLst/>
              <a:gdLst/>
              <a:ahLst/>
              <a:cxnLst/>
              <a:rect l="l" t="t" r="r" b="b"/>
              <a:pathLst>
                <a:path w="15239" h="31115">
                  <a:moveTo>
                    <a:pt x="13715" y="30575"/>
                  </a:moveTo>
                  <a:lnTo>
                    <a:pt x="1523" y="30575"/>
                  </a:lnTo>
                  <a:lnTo>
                    <a:pt x="0" y="0"/>
                  </a:lnTo>
                  <a:lnTo>
                    <a:pt x="15239" y="0"/>
                  </a:lnTo>
                  <a:lnTo>
                    <a:pt x="13715" y="30575"/>
                  </a:lnTo>
                  <a:close/>
                </a:path>
              </a:pathLst>
            </a:custGeom>
            <a:solidFill>
              <a:srgbClr val="BA2121"/>
            </a:solidFill>
          </p:spPr>
          <p:txBody>
            <a:bodyPr wrap="square" lIns="0" tIns="0" rIns="0" bIns="0" rtlCol="0"/>
            <a:lstStyle/>
            <a:p>
              <a:endParaRPr sz="1154"/>
            </a:p>
          </p:txBody>
        </p:sp>
        <p:pic>
          <p:nvPicPr>
            <p:cNvPr id="55" name="object 55"/>
            <p:cNvPicPr/>
            <p:nvPr/>
          </p:nvPicPr>
          <p:blipFill>
            <a:blip r:embed="rId17" cstate="print"/>
            <a:stretch>
              <a:fillRect/>
            </a:stretch>
          </p:blipFill>
          <p:spPr>
            <a:xfrm>
              <a:off x="3660838" y="8908541"/>
              <a:ext cx="134207" cy="85534"/>
            </a:xfrm>
            <a:prstGeom prst="rect">
              <a:avLst/>
            </a:prstGeom>
          </p:spPr>
        </p:pic>
        <p:sp>
          <p:nvSpPr>
            <p:cNvPr id="56" name="object 56"/>
            <p:cNvSpPr/>
            <p:nvPr/>
          </p:nvSpPr>
          <p:spPr>
            <a:xfrm>
              <a:off x="3814851" y="8900922"/>
              <a:ext cx="102235" cy="92075"/>
            </a:xfrm>
            <a:custGeom>
              <a:avLst/>
              <a:gdLst/>
              <a:ahLst/>
              <a:cxnLst/>
              <a:rect l="l" t="t" r="r" b="b"/>
              <a:pathLst>
                <a:path w="102235" h="92075">
                  <a:moveTo>
                    <a:pt x="48869" y="82486"/>
                  </a:moveTo>
                  <a:lnTo>
                    <a:pt x="12192" y="82486"/>
                  </a:lnTo>
                  <a:lnTo>
                    <a:pt x="12192" y="7620"/>
                  </a:lnTo>
                  <a:lnTo>
                    <a:pt x="0" y="7620"/>
                  </a:lnTo>
                  <a:lnTo>
                    <a:pt x="0" y="91630"/>
                  </a:lnTo>
                  <a:lnTo>
                    <a:pt x="48869" y="91630"/>
                  </a:lnTo>
                  <a:lnTo>
                    <a:pt x="48869" y="82486"/>
                  </a:lnTo>
                  <a:close/>
                </a:path>
                <a:path w="102235" h="92075">
                  <a:moveTo>
                    <a:pt x="102196" y="0"/>
                  </a:moveTo>
                  <a:lnTo>
                    <a:pt x="86969" y="0"/>
                  </a:lnTo>
                  <a:lnTo>
                    <a:pt x="88480" y="30581"/>
                  </a:lnTo>
                  <a:lnTo>
                    <a:pt x="100672" y="30581"/>
                  </a:lnTo>
                  <a:lnTo>
                    <a:pt x="102196" y="0"/>
                  </a:lnTo>
                  <a:close/>
                </a:path>
              </a:pathLst>
            </a:custGeom>
            <a:solidFill>
              <a:srgbClr val="BA2121"/>
            </a:solidFill>
          </p:spPr>
          <p:txBody>
            <a:bodyPr wrap="square" lIns="0" tIns="0" rIns="0" bIns="0" rtlCol="0"/>
            <a:lstStyle/>
            <a:p>
              <a:endParaRPr sz="1154"/>
            </a:p>
          </p:txBody>
        </p:sp>
      </p:grpSp>
      <p:pic>
        <p:nvPicPr>
          <p:cNvPr id="57" name="object 57"/>
          <p:cNvPicPr/>
          <p:nvPr/>
        </p:nvPicPr>
        <p:blipFill>
          <a:blip r:embed="rId18" cstate="print"/>
          <a:stretch>
            <a:fillRect/>
          </a:stretch>
        </p:blipFill>
        <p:spPr>
          <a:xfrm>
            <a:off x="4159001" y="5708104"/>
            <a:ext cx="270064" cy="60068"/>
          </a:xfrm>
          <a:prstGeom prst="rect">
            <a:avLst/>
          </a:prstGeom>
        </p:spPr>
      </p:pic>
      <p:grpSp>
        <p:nvGrpSpPr>
          <p:cNvPr id="58" name="object 58"/>
          <p:cNvGrpSpPr/>
          <p:nvPr/>
        </p:nvGrpSpPr>
        <p:grpSpPr>
          <a:xfrm>
            <a:off x="4485816" y="5725106"/>
            <a:ext cx="74526" cy="43168"/>
            <a:chOff x="5052155" y="8926925"/>
            <a:chExt cx="116205" cy="67310"/>
          </a:xfrm>
        </p:grpSpPr>
        <p:pic>
          <p:nvPicPr>
            <p:cNvPr id="59" name="object 59"/>
            <p:cNvPicPr/>
            <p:nvPr/>
          </p:nvPicPr>
          <p:blipFill>
            <a:blip r:embed="rId19" cstate="print"/>
            <a:stretch>
              <a:fillRect/>
            </a:stretch>
          </p:blipFill>
          <p:spPr>
            <a:xfrm>
              <a:off x="5052155" y="8928449"/>
              <a:ext cx="64103" cy="64103"/>
            </a:xfrm>
            <a:prstGeom prst="rect">
              <a:avLst/>
            </a:prstGeom>
          </p:spPr>
        </p:pic>
        <p:sp>
          <p:nvSpPr>
            <p:cNvPr id="60" name="object 60"/>
            <p:cNvSpPr/>
            <p:nvPr/>
          </p:nvSpPr>
          <p:spPr>
            <a:xfrm>
              <a:off x="5148262" y="8926925"/>
              <a:ext cx="20320" cy="67310"/>
            </a:xfrm>
            <a:custGeom>
              <a:avLst/>
              <a:gdLst/>
              <a:ahLst/>
              <a:cxnLst/>
              <a:rect l="l" t="t" r="r" b="b"/>
              <a:pathLst>
                <a:path w="20320" h="67309">
                  <a:moveTo>
                    <a:pt x="13716" y="1524"/>
                  </a:moveTo>
                  <a:lnTo>
                    <a:pt x="4572" y="1524"/>
                  </a:lnTo>
                  <a:lnTo>
                    <a:pt x="6096" y="0"/>
                  </a:lnTo>
                  <a:lnTo>
                    <a:pt x="13716" y="0"/>
                  </a:lnTo>
                  <a:lnTo>
                    <a:pt x="13716" y="1524"/>
                  </a:lnTo>
                  <a:close/>
                </a:path>
                <a:path w="20320" h="67309">
                  <a:moveTo>
                    <a:pt x="18288" y="15240"/>
                  </a:moveTo>
                  <a:lnTo>
                    <a:pt x="0" y="15240"/>
                  </a:lnTo>
                  <a:lnTo>
                    <a:pt x="0" y="4572"/>
                  </a:lnTo>
                  <a:lnTo>
                    <a:pt x="3048" y="1524"/>
                  </a:lnTo>
                  <a:lnTo>
                    <a:pt x="15240" y="1524"/>
                  </a:lnTo>
                  <a:lnTo>
                    <a:pt x="18288" y="4572"/>
                  </a:lnTo>
                  <a:lnTo>
                    <a:pt x="18288" y="7620"/>
                  </a:lnTo>
                  <a:lnTo>
                    <a:pt x="19812" y="7620"/>
                  </a:lnTo>
                  <a:lnTo>
                    <a:pt x="19812" y="10668"/>
                  </a:lnTo>
                  <a:lnTo>
                    <a:pt x="18288" y="12192"/>
                  </a:lnTo>
                  <a:lnTo>
                    <a:pt x="18288" y="15240"/>
                  </a:lnTo>
                  <a:close/>
                </a:path>
                <a:path w="20320" h="67309">
                  <a:moveTo>
                    <a:pt x="15240" y="18288"/>
                  </a:moveTo>
                  <a:lnTo>
                    <a:pt x="3048" y="18288"/>
                  </a:lnTo>
                  <a:lnTo>
                    <a:pt x="1524" y="16764"/>
                  </a:lnTo>
                  <a:lnTo>
                    <a:pt x="1524" y="15240"/>
                  </a:lnTo>
                  <a:lnTo>
                    <a:pt x="16764" y="15240"/>
                  </a:lnTo>
                  <a:lnTo>
                    <a:pt x="16764" y="16764"/>
                  </a:lnTo>
                  <a:lnTo>
                    <a:pt x="15240" y="18288"/>
                  </a:lnTo>
                  <a:close/>
                </a:path>
                <a:path w="20320" h="67309">
                  <a:moveTo>
                    <a:pt x="12192" y="19812"/>
                  </a:moveTo>
                  <a:lnTo>
                    <a:pt x="6096" y="19812"/>
                  </a:lnTo>
                  <a:lnTo>
                    <a:pt x="6096" y="18288"/>
                  </a:lnTo>
                  <a:lnTo>
                    <a:pt x="13716" y="18288"/>
                  </a:lnTo>
                  <a:lnTo>
                    <a:pt x="12192" y="19812"/>
                  </a:lnTo>
                  <a:close/>
                </a:path>
                <a:path w="20320" h="67309">
                  <a:moveTo>
                    <a:pt x="13716" y="48768"/>
                  </a:moveTo>
                  <a:lnTo>
                    <a:pt x="6096" y="48768"/>
                  </a:lnTo>
                  <a:lnTo>
                    <a:pt x="6096" y="47244"/>
                  </a:lnTo>
                  <a:lnTo>
                    <a:pt x="12192" y="47244"/>
                  </a:lnTo>
                  <a:lnTo>
                    <a:pt x="13716" y="48768"/>
                  </a:lnTo>
                  <a:close/>
                </a:path>
                <a:path w="20320" h="67309">
                  <a:moveTo>
                    <a:pt x="16764" y="51816"/>
                  </a:moveTo>
                  <a:lnTo>
                    <a:pt x="1524" y="51816"/>
                  </a:lnTo>
                  <a:lnTo>
                    <a:pt x="1524" y="50292"/>
                  </a:lnTo>
                  <a:lnTo>
                    <a:pt x="3048" y="48768"/>
                  </a:lnTo>
                  <a:lnTo>
                    <a:pt x="15240" y="48768"/>
                  </a:lnTo>
                  <a:lnTo>
                    <a:pt x="16764" y="50292"/>
                  </a:lnTo>
                  <a:lnTo>
                    <a:pt x="16764" y="51816"/>
                  </a:lnTo>
                  <a:close/>
                </a:path>
                <a:path w="20320" h="67309">
                  <a:moveTo>
                    <a:pt x="15240" y="65627"/>
                  </a:moveTo>
                  <a:lnTo>
                    <a:pt x="3048" y="65627"/>
                  </a:lnTo>
                  <a:lnTo>
                    <a:pt x="0" y="62579"/>
                  </a:lnTo>
                  <a:lnTo>
                    <a:pt x="0" y="51816"/>
                  </a:lnTo>
                  <a:lnTo>
                    <a:pt x="18288" y="51816"/>
                  </a:lnTo>
                  <a:lnTo>
                    <a:pt x="18288" y="54959"/>
                  </a:lnTo>
                  <a:lnTo>
                    <a:pt x="19812" y="56483"/>
                  </a:lnTo>
                  <a:lnTo>
                    <a:pt x="19812" y="59531"/>
                  </a:lnTo>
                  <a:lnTo>
                    <a:pt x="18288" y="59531"/>
                  </a:lnTo>
                  <a:lnTo>
                    <a:pt x="18288" y="62579"/>
                  </a:lnTo>
                  <a:lnTo>
                    <a:pt x="15240" y="65627"/>
                  </a:lnTo>
                  <a:close/>
                </a:path>
                <a:path w="20320" h="67309">
                  <a:moveTo>
                    <a:pt x="13716" y="67151"/>
                  </a:moveTo>
                  <a:lnTo>
                    <a:pt x="6096" y="67151"/>
                  </a:lnTo>
                  <a:lnTo>
                    <a:pt x="4572" y="65627"/>
                  </a:lnTo>
                  <a:lnTo>
                    <a:pt x="13716" y="65627"/>
                  </a:lnTo>
                  <a:lnTo>
                    <a:pt x="13716" y="67151"/>
                  </a:lnTo>
                  <a:close/>
                </a:path>
              </a:pathLst>
            </a:custGeom>
            <a:solidFill>
              <a:srgbClr val="000000"/>
            </a:solidFill>
          </p:spPr>
          <p:txBody>
            <a:bodyPr wrap="square" lIns="0" tIns="0" rIns="0" bIns="0" rtlCol="0"/>
            <a:lstStyle/>
            <a:p>
              <a:endParaRPr sz="1154"/>
            </a:p>
          </p:txBody>
        </p:sp>
      </p:grpSp>
      <p:grpSp>
        <p:nvGrpSpPr>
          <p:cNvPr id="61" name="object 61"/>
          <p:cNvGrpSpPr/>
          <p:nvPr/>
        </p:nvGrpSpPr>
        <p:grpSpPr>
          <a:xfrm>
            <a:off x="1943937" y="5812216"/>
            <a:ext cx="226021" cy="59865"/>
            <a:chOff x="1088707" y="9062751"/>
            <a:chExt cx="352425" cy="93345"/>
          </a:xfrm>
        </p:grpSpPr>
        <p:sp>
          <p:nvSpPr>
            <p:cNvPr id="62" name="object 62"/>
            <p:cNvSpPr/>
            <p:nvPr/>
          </p:nvSpPr>
          <p:spPr>
            <a:xfrm>
              <a:off x="1088707" y="9068752"/>
              <a:ext cx="59690" cy="87630"/>
            </a:xfrm>
            <a:custGeom>
              <a:avLst/>
              <a:gdLst/>
              <a:ahLst/>
              <a:cxnLst/>
              <a:rect l="l" t="t" r="r" b="b"/>
              <a:pathLst>
                <a:path w="59690"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63" name="object 63"/>
            <p:cNvPicPr/>
            <p:nvPr/>
          </p:nvPicPr>
          <p:blipFill>
            <a:blip r:embed="rId20" cstate="print"/>
            <a:stretch>
              <a:fillRect/>
            </a:stretch>
          </p:blipFill>
          <p:spPr>
            <a:xfrm>
              <a:off x="1171003" y="9088659"/>
              <a:ext cx="123539" cy="67151"/>
            </a:xfrm>
            <a:prstGeom prst="rect">
              <a:avLst/>
            </a:prstGeom>
          </p:spPr>
        </p:pic>
        <p:sp>
          <p:nvSpPr>
            <p:cNvPr id="64" name="object 64"/>
            <p:cNvSpPr/>
            <p:nvPr/>
          </p:nvSpPr>
          <p:spPr>
            <a:xfrm>
              <a:off x="1315961" y="9062758"/>
              <a:ext cx="125095" cy="93345"/>
            </a:xfrm>
            <a:custGeom>
              <a:avLst/>
              <a:gdLst/>
              <a:ahLst/>
              <a:cxnLst/>
              <a:rect l="l" t="t" r="r" b="b"/>
              <a:pathLst>
                <a:path w="125094" h="93345">
                  <a:moveTo>
                    <a:pt x="35052" y="6096"/>
                  </a:moveTo>
                  <a:lnTo>
                    <a:pt x="33528" y="4572"/>
                  </a:lnTo>
                  <a:lnTo>
                    <a:pt x="33528" y="3048"/>
                  </a:lnTo>
                  <a:lnTo>
                    <a:pt x="32004" y="1524"/>
                  </a:lnTo>
                  <a:lnTo>
                    <a:pt x="30480" y="1524"/>
                  </a:lnTo>
                  <a:lnTo>
                    <a:pt x="30480" y="0"/>
                  </a:lnTo>
                  <a:lnTo>
                    <a:pt x="21336" y="0"/>
                  </a:lnTo>
                  <a:lnTo>
                    <a:pt x="18288" y="3048"/>
                  </a:lnTo>
                  <a:lnTo>
                    <a:pt x="18288" y="4572"/>
                  </a:lnTo>
                  <a:lnTo>
                    <a:pt x="16764" y="4572"/>
                  </a:lnTo>
                  <a:lnTo>
                    <a:pt x="16764" y="12192"/>
                  </a:lnTo>
                  <a:lnTo>
                    <a:pt x="21336" y="16764"/>
                  </a:lnTo>
                  <a:lnTo>
                    <a:pt x="30480" y="16764"/>
                  </a:lnTo>
                  <a:lnTo>
                    <a:pt x="30480" y="15240"/>
                  </a:lnTo>
                  <a:lnTo>
                    <a:pt x="32004" y="15240"/>
                  </a:lnTo>
                  <a:lnTo>
                    <a:pt x="33528" y="13716"/>
                  </a:lnTo>
                  <a:lnTo>
                    <a:pt x="33528" y="12192"/>
                  </a:lnTo>
                  <a:lnTo>
                    <a:pt x="35052" y="10668"/>
                  </a:lnTo>
                  <a:lnTo>
                    <a:pt x="35052" y="6096"/>
                  </a:lnTo>
                  <a:close/>
                </a:path>
                <a:path w="125094" h="93345">
                  <a:moveTo>
                    <a:pt x="53340" y="82384"/>
                  </a:moveTo>
                  <a:lnTo>
                    <a:pt x="33528" y="82384"/>
                  </a:lnTo>
                  <a:lnTo>
                    <a:pt x="33528" y="27432"/>
                  </a:lnTo>
                  <a:lnTo>
                    <a:pt x="3048" y="27432"/>
                  </a:lnTo>
                  <a:lnTo>
                    <a:pt x="3048" y="36576"/>
                  </a:lnTo>
                  <a:lnTo>
                    <a:pt x="21336" y="36576"/>
                  </a:lnTo>
                  <a:lnTo>
                    <a:pt x="21336" y="82384"/>
                  </a:lnTo>
                  <a:lnTo>
                    <a:pt x="0" y="82384"/>
                  </a:lnTo>
                  <a:lnTo>
                    <a:pt x="0" y="93052"/>
                  </a:lnTo>
                  <a:lnTo>
                    <a:pt x="53340" y="93052"/>
                  </a:lnTo>
                  <a:lnTo>
                    <a:pt x="53340" y="82384"/>
                  </a:lnTo>
                  <a:close/>
                </a:path>
                <a:path w="125094" h="93345">
                  <a:moveTo>
                    <a:pt x="125069" y="41148"/>
                  </a:moveTo>
                  <a:lnTo>
                    <a:pt x="123444" y="35052"/>
                  </a:lnTo>
                  <a:lnTo>
                    <a:pt x="115824" y="27432"/>
                  </a:lnTo>
                  <a:lnTo>
                    <a:pt x="111252" y="25908"/>
                  </a:lnTo>
                  <a:lnTo>
                    <a:pt x="99060" y="25908"/>
                  </a:lnTo>
                  <a:lnTo>
                    <a:pt x="97536" y="27432"/>
                  </a:lnTo>
                  <a:lnTo>
                    <a:pt x="96012" y="27432"/>
                  </a:lnTo>
                  <a:lnTo>
                    <a:pt x="94488" y="28956"/>
                  </a:lnTo>
                  <a:lnTo>
                    <a:pt x="92964" y="28956"/>
                  </a:lnTo>
                  <a:lnTo>
                    <a:pt x="89916" y="30480"/>
                  </a:lnTo>
                  <a:lnTo>
                    <a:pt x="85344" y="35052"/>
                  </a:lnTo>
                  <a:lnTo>
                    <a:pt x="83820" y="38100"/>
                  </a:lnTo>
                  <a:lnTo>
                    <a:pt x="82296" y="27432"/>
                  </a:lnTo>
                  <a:lnTo>
                    <a:pt x="73152" y="27432"/>
                  </a:lnTo>
                  <a:lnTo>
                    <a:pt x="73152" y="93052"/>
                  </a:lnTo>
                  <a:lnTo>
                    <a:pt x="83820" y="93052"/>
                  </a:lnTo>
                  <a:lnTo>
                    <a:pt x="83820" y="48768"/>
                  </a:lnTo>
                  <a:lnTo>
                    <a:pt x="85344" y="45720"/>
                  </a:lnTo>
                  <a:lnTo>
                    <a:pt x="88392" y="44196"/>
                  </a:lnTo>
                  <a:lnTo>
                    <a:pt x="96012" y="36576"/>
                  </a:lnTo>
                  <a:lnTo>
                    <a:pt x="99060" y="36576"/>
                  </a:lnTo>
                  <a:lnTo>
                    <a:pt x="99060" y="35052"/>
                  </a:lnTo>
                  <a:lnTo>
                    <a:pt x="106680" y="35052"/>
                  </a:lnTo>
                  <a:lnTo>
                    <a:pt x="109728" y="36576"/>
                  </a:lnTo>
                  <a:lnTo>
                    <a:pt x="111252" y="39624"/>
                  </a:lnTo>
                  <a:lnTo>
                    <a:pt x="112776" y="41148"/>
                  </a:lnTo>
                  <a:lnTo>
                    <a:pt x="114300" y="45720"/>
                  </a:lnTo>
                  <a:lnTo>
                    <a:pt x="114300" y="93052"/>
                  </a:lnTo>
                  <a:lnTo>
                    <a:pt x="125069" y="93052"/>
                  </a:lnTo>
                  <a:lnTo>
                    <a:pt x="125069" y="41148"/>
                  </a:lnTo>
                  <a:close/>
                </a:path>
              </a:pathLst>
            </a:custGeom>
            <a:solidFill>
              <a:srgbClr val="000000"/>
            </a:solidFill>
          </p:spPr>
          <p:txBody>
            <a:bodyPr wrap="square" lIns="0" tIns="0" rIns="0" bIns="0" rtlCol="0"/>
            <a:lstStyle/>
            <a:p>
              <a:endParaRPr sz="1154"/>
            </a:p>
          </p:txBody>
        </p:sp>
      </p:grpSp>
      <p:pic>
        <p:nvPicPr>
          <p:cNvPr id="65" name="object 65"/>
          <p:cNvPicPr/>
          <p:nvPr/>
        </p:nvPicPr>
        <p:blipFill>
          <a:blip r:embed="rId21" cstate="print"/>
          <a:stretch>
            <a:fillRect/>
          </a:stretch>
        </p:blipFill>
        <p:spPr>
          <a:xfrm>
            <a:off x="3789122" y="5705498"/>
            <a:ext cx="405126" cy="166400"/>
          </a:xfrm>
          <a:prstGeom prst="rect">
            <a:avLst/>
          </a:prstGeom>
        </p:spPr>
      </p:pic>
      <p:sp>
        <p:nvSpPr>
          <p:cNvPr id="66" name="object 66"/>
          <p:cNvSpPr/>
          <p:nvPr/>
        </p:nvSpPr>
        <p:spPr>
          <a:xfrm>
            <a:off x="3135616" y="5812215"/>
            <a:ext cx="9774" cy="19548"/>
          </a:xfrm>
          <a:custGeom>
            <a:avLst/>
            <a:gdLst/>
            <a:ahLst/>
            <a:cxnLst/>
            <a:rect l="l" t="t" r="r" b="b"/>
            <a:pathLst>
              <a:path w="15239" h="30479">
                <a:moveTo>
                  <a:pt x="12191" y="30480"/>
                </a:moveTo>
                <a:lnTo>
                  <a:pt x="1524" y="30480"/>
                </a:lnTo>
                <a:lnTo>
                  <a:pt x="0" y="0"/>
                </a:lnTo>
                <a:lnTo>
                  <a:pt x="15240" y="0"/>
                </a:lnTo>
                <a:lnTo>
                  <a:pt x="12191" y="30480"/>
                </a:lnTo>
                <a:close/>
              </a:path>
            </a:pathLst>
          </a:custGeom>
          <a:solidFill>
            <a:srgbClr val="BA2121"/>
          </a:solidFill>
        </p:spPr>
        <p:txBody>
          <a:bodyPr wrap="square" lIns="0" tIns="0" rIns="0" bIns="0" rtlCol="0"/>
          <a:lstStyle/>
          <a:p>
            <a:endParaRPr sz="1154"/>
          </a:p>
        </p:txBody>
      </p:sp>
      <p:sp>
        <p:nvSpPr>
          <p:cNvPr id="67" name="object 67"/>
          <p:cNvSpPr/>
          <p:nvPr/>
        </p:nvSpPr>
        <p:spPr>
          <a:xfrm>
            <a:off x="3264753" y="5836650"/>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68" name="object 68"/>
          <p:cNvGrpSpPr/>
          <p:nvPr/>
        </p:nvGrpSpPr>
        <p:grpSpPr>
          <a:xfrm>
            <a:off x="3355773" y="5812155"/>
            <a:ext cx="226021" cy="59865"/>
            <a:chOff x="3290125" y="9062656"/>
            <a:chExt cx="352425" cy="93345"/>
          </a:xfrm>
        </p:grpSpPr>
        <p:sp>
          <p:nvSpPr>
            <p:cNvPr id="69" name="object 69"/>
            <p:cNvSpPr/>
            <p:nvPr/>
          </p:nvSpPr>
          <p:spPr>
            <a:xfrm>
              <a:off x="3290125" y="9068847"/>
              <a:ext cx="59690" cy="86995"/>
            </a:xfrm>
            <a:custGeom>
              <a:avLst/>
              <a:gdLst/>
              <a:ahLst/>
              <a:cxnLst/>
              <a:rect l="l" t="t" r="r" b="b"/>
              <a:pathLst>
                <a:path w="59689" h="86995">
                  <a:moveTo>
                    <a:pt x="53340" y="86963"/>
                  </a:moveTo>
                  <a:lnTo>
                    <a:pt x="35052" y="86963"/>
                  </a:lnTo>
                  <a:lnTo>
                    <a:pt x="28956" y="85439"/>
                  </a:lnTo>
                  <a:lnTo>
                    <a:pt x="24384" y="82391"/>
                  </a:lnTo>
                  <a:lnTo>
                    <a:pt x="19812"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71723"/>
                  </a:lnTo>
                  <a:lnTo>
                    <a:pt x="33528" y="74771"/>
                  </a:lnTo>
                  <a:lnTo>
                    <a:pt x="39624" y="77819"/>
                  </a:lnTo>
                  <a:lnTo>
                    <a:pt x="51816" y="77819"/>
                  </a:lnTo>
                  <a:lnTo>
                    <a:pt x="53340" y="76295"/>
                  </a:lnTo>
                  <a:lnTo>
                    <a:pt x="59436" y="76295"/>
                  </a:lnTo>
                  <a:lnTo>
                    <a:pt x="59436" y="85439"/>
                  </a:lnTo>
                  <a:lnTo>
                    <a:pt x="56388" y="85439"/>
                  </a:lnTo>
                  <a:lnTo>
                    <a:pt x="53340" y="86963"/>
                  </a:lnTo>
                  <a:close/>
                </a:path>
              </a:pathLst>
            </a:custGeom>
            <a:solidFill>
              <a:srgbClr val="000000"/>
            </a:solidFill>
          </p:spPr>
          <p:txBody>
            <a:bodyPr wrap="square" lIns="0" tIns="0" rIns="0" bIns="0" rtlCol="0"/>
            <a:lstStyle/>
            <a:p>
              <a:endParaRPr sz="1154"/>
            </a:p>
          </p:txBody>
        </p:sp>
        <p:pic>
          <p:nvPicPr>
            <p:cNvPr id="70" name="object 70"/>
            <p:cNvPicPr/>
            <p:nvPr/>
          </p:nvPicPr>
          <p:blipFill>
            <a:blip r:embed="rId22" cstate="print"/>
            <a:stretch>
              <a:fillRect/>
            </a:stretch>
          </p:blipFill>
          <p:spPr>
            <a:xfrm>
              <a:off x="3372421" y="9088659"/>
              <a:ext cx="123729" cy="67151"/>
            </a:xfrm>
            <a:prstGeom prst="rect">
              <a:avLst/>
            </a:prstGeom>
          </p:spPr>
        </p:pic>
        <p:sp>
          <p:nvSpPr>
            <p:cNvPr id="71" name="object 71"/>
            <p:cNvSpPr/>
            <p:nvPr/>
          </p:nvSpPr>
          <p:spPr>
            <a:xfrm>
              <a:off x="3517379" y="9062656"/>
              <a:ext cx="125095" cy="93345"/>
            </a:xfrm>
            <a:custGeom>
              <a:avLst/>
              <a:gdLst/>
              <a:ahLst/>
              <a:cxnLst/>
              <a:rect l="l" t="t" r="r" b="b"/>
              <a:pathLst>
                <a:path w="125095" h="93345">
                  <a:moveTo>
                    <a:pt x="33528" y="4673"/>
                  </a:moveTo>
                  <a:lnTo>
                    <a:pt x="32004" y="3149"/>
                  </a:lnTo>
                  <a:lnTo>
                    <a:pt x="32004" y="1625"/>
                  </a:lnTo>
                  <a:lnTo>
                    <a:pt x="30480" y="1625"/>
                  </a:lnTo>
                  <a:lnTo>
                    <a:pt x="30480" y="0"/>
                  </a:lnTo>
                  <a:lnTo>
                    <a:pt x="21336" y="0"/>
                  </a:lnTo>
                  <a:lnTo>
                    <a:pt x="19812" y="1625"/>
                  </a:lnTo>
                  <a:lnTo>
                    <a:pt x="18288" y="1625"/>
                  </a:lnTo>
                  <a:lnTo>
                    <a:pt x="18288" y="3149"/>
                  </a:lnTo>
                  <a:lnTo>
                    <a:pt x="16764" y="4673"/>
                  </a:lnTo>
                  <a:lnTo>
                    <a:pt x="16764" y="13817"/>
                  </a:lnTo>
                  <a:lnTo>
                    <a:pt x="18288" y="13817"/>
                  </a:lnTo>
                  <a:lnTo>
                    <a:pt x="18288" y="15341"/>
                  </a:lnTo>
                  <a:lnTo>
                    <a:pt x="19812" y="15341"/>
                  </a:lnTo>
                  <a:lnTo>
                    <a:pt x="21336" y="16865"/>
                  </a:lnTo>
                  <a:lnTo>
                    <a:pt x="30480" y="16865"/>
                  </a:lnTo>
                  <a:lnTo>
                    <a:pt x="30480" y="15341"/>
                  </a:lnTo>
                  <a:lnTo>
                    <a:pt x="32004" y="15341"/>
                  </a:lnTo>
                  <a:lnTo>
                    <a:pt x="32004" y="13817"/>
                  </a:lnTo>
                  <a:lnTo>
                    <a:pt x="33528" y="13817"/>
                  </a:lnTo>
                  <a:lnTo>
                    <a:pt x="33528" y="4673"/>
                  </a:lnTo>
                  <a:close/>
                </a:path>
                <a:path w="125095" h="93345">
                  <a:moveTo>
                    <a:pt x="51816" y="82486"/>
                  </a:moveTo>
                  <a:lnTo>
                    <a:pt x="32004" y="82486"/>
                  </a:lnTo>
                  <a:lnTo>
                    <a:pt x="32004" y="27533"/>
                  </a:lnTo>
                  <a:lnTo>
                    <a:pt x="1524" y="27533"/>
                  </a:lnTo>
                  <a:lnTo>
                    <a:pt x="1524" y="36677"/>
                  </a:lnTo>
                  <a:lnTo>
                    <a:pt x="21336" y="36677"/>
                  </a:lnTo>
                  <a:lnTo>
                    <a:pt x="21336" y="82486"/>
                  </a:lnTo>
                  <a:lnTo>
                    <a:pt x="0" y="82486"/>
                  </a:lnTo>
                  <a:lnTo>
                    <a:pt x="0" y="93154"/>
                  </a:lnTo>
                  <a:lnTo>
                    <a:pt x="51816" y="93154"/>
                  </a:lnTo>
                  <a:lnTo>
                    <a:pt x="51816" y="82486"/>
                  </a:lnTo>
                  <a:close/>
                </a:path>
                <a:path w="125095" h="93345">
                  <a:moveTo>
                    <a:pt x="125069" y="41249"/>
                  </a:moveTo>
                  <a:lnTo>
                    <a:pt x="123545" y="35153"/>
                  </a:lnTo>
                  <a:lnTo>
                    <a:pt x="118973" y="32105"/>
                  </a:lnTo>
                  <a:lnTo>
                    <a:pt x="115925" y="27533"/>
                  </a:lnTo>
                  <a:lnTo>
                    <a:pt x="111353" y="26009"/>
                  </a:lnTo>
                  <a:lnTo>
                    <a:pt x="99161" y="26009"/>
                  </a:lnTo>
                  <a:lnTo>
                    <a:pt x="97637" y="27533"/>
                  </a:lnTo>
                  <a:lnTo>
                    <a:pt x="94589" y="27533"/>
                  </a:lnTo>
                  <a:lnTo>
                    <a:pt x="93065" y="29057"/>
                  </a:lnTo>
                  <a:lnTo>
                    <a:pt x="91541" y="29057"/>
                  </a:lnTo>
                  <a:lnTo>
                    <a:pt x="82397" y="38201"/>
                  </a:lnTo>
                  <a:lnTo>
                    <a:pt x="82397" y="27533"/>
                  </a:lnTo>
                  <a:lnTo>
                    <a:pt x="71729" y="27533"/>
                  </a:lnTo>
                  <a:lnTo>
                    <a:pt x="71729" y="93154"/>
                  </a:lnTo>
                  <a:lnTo>
                    <a:pt x="83921" y="93154"/>
                  </a:lnTo>
                  <a:lnTo>
                    <a:pt x="83921" y="48869"/>
                  </a:lnTo>
                  <a:lnTo>
                    <a:pt x="85445" y="45821"/>
                  </a:lnTo>
                  <a:lnTo>
                    <a:pt x="88493" y="42773"/>
                  </a:lnTo>
                  <a:lnTo>
                    <a:pt x="91541" y="41249"/>
                  </a:lnTo>
                  <a:lnTo>
                    <a:pt x="94589" y="38201"/>
                  </a:lnTo>
                  <a:lnTo>
                    <a:pt x="94589" y="36677"/>
                  </a:lnTo>
                  <a:lnTo>
                    <a:pt x="97637" y="36677"/>
                  </a:lnTo>
                  <a:lnTo>
                    <a:pt x="99161" y="35153"/>
                  </a:lnTo>
                  <a:lnTo>
                    <a:pt x="105257" y="35153"/>
                  </a:lnTo>
                  <a:lnTo>
                    <a:pt x="108305" y="36677"/>
                  </a:lnTo>
                  <a:lnTo>
                    <a:pt x="112877" y="41249"/>
                  </a:lnTo>
                  <a:lnTo>
                    <a:pt x="112877" y="93154"/>
                  </a:lnTo>
                  <a:lnTo>
                    <a:pt x="125069" y="93154"/>
                  </a:lnTo>
                  <a:lnTo>
                    <a:pt x="125069" y="41249"/>
                  </a:lnTo>
                  <a:close/>
                </a:path>
              </a:pathLst>
            </a:custGeom>
            <a:solidFill>
              <a:srgbClr val="000000"/>
            </a:solidFill>
          </p:spPr>
          <p:txBody>
            <a:bodyPr wrap="square" lIns="0" tIns="0" rIns="0" bIns="0" rtlCol="0"/>
            <a:lstStyle/>
            <a:p>
              <a:endParaRPr sz="1154"/>
            </a:p>
          </p:txBody>
        </p:sp>
      </p:grpSp>
      <p:sp>
        <p:nvSpPr>
          <p:cNvPr id="72" name="object 72"/>
          <p:cNvSpPr/>
          <p:nvPr/>
        </p:nvSpPr>
        <p:spPr>
          <a:xfrm>
            <a:off x="3744219" y="5811202"/>
            <a:ext cx="20769" cy="77376"/>
          </a:xfrm>
          <a:custGeom>
            <a:avLst/>
            <a:gdLst/>
            <a:ahLst/>
            <a:cxnLst/>
            <a:rect l="l" t="t" r="r" b="b"/>
            <a:pathLst>
              <a:path w="32385"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000000"/>
          </a:solidFill>
        </p:spPr>
        <p:txBody>
          <a:bodyPr wrap="square" lIns="0" tIns="0" rIns="0" bIns="0" rtlCol="0"/>
          <a:lstStyle/>
          <a:p>
            <a:endParaRPr sz="1154"/>
          </a:p>
        </p:txBody>
      </p:sp>
      <p:sp>
        <p:nvSpPr>
          <p:cNvPr id="73" name="object 73"/>
          <p:cNvSpPr/>
          <p:nvPr/>
        </p:nvSpPr>
        <p:spPr>
          <a:xfrm>
            <a:off x="4218684" y="5812215"/>
            <a:ext cx="8959" cy="19548"/>
          </a:xfrm>
          <a:custGeom>
            <a:avLst/>
            <a:gdLst/>
            <a:ahLst/>
            <a:cxnLst/>
            <a:rect l="l" t="t" r="r" b="b"/>
            <a:pathLst>
              <a:path w="13970" h="30479">
                <a:moveTo>
                  <a:pt x="12287" y="30480"/>
                </a:moveTo>
                <a:lnTo>
                  <a:pt x="1524" y="30480"/>
                </a:lnTo>
                <a:lnTo>
                  <a:pt x="0" y="0"/>
                </a:lnTo>
                <a:lnTo>
                  <a:pt x="13811" y="0"/>
                </a:lnTo>
                <a:lnTo>
                  <a:pt x="12287" y="30480"/>
                </a:lnTo>
                <a:close/>
              </a:path>
            </a:pathLst>
          </a:custGeom>
          <a:solidFill>
            <a:srgbClr val="BA2121"/>
          </a:solidFill>
        </p:spPr>
        <p:txBody>
          <a:bodyPr wrap="square" lIns="0" tIns="0" rIns="0" bIns="0" rtlCol="0"/>
          <a:lstStyle/>
          <a:p>
            <a:endParaRPr sz="1154"/>
          </a:p>
        </p:txBody>
      </p:sp>
      <p:sp>
        <p:nvSpPr>
          <p:cNvPr id="74" name="object 74"/>
          <p:cNvSpPr/>
          <p:nvPr/>
        </p:nvSpPr>
        <p:spPr>
          <a:xfrm>
            <a:off x="5714696" y="5812379"/>
            <a:ext cx="20769" cy="5701"/>
          </a:xfrm>
          <a:custGeom>
            <a:avLst/>
            <a:gdLst/>
            <a:ahLst/>
            <a:cxnLst/>
            <a:rect l="l" t="t" r="r" b="b"/>
            <a:pathLst>
              <a:path w="32384" h="8890">
                <a:moveTo>
                  <a:pt x="0" y="0"/>
                </a:moveTo>
                <a:lnTo>
                  <a:pt x="32003" y="0"/>
                </a:lnTo>
                <a:lnTo>
                  <a:pt x="32003" y="8890"/>
                </a:lnTo>
                <a:lnTo>
                  <a:pt x="0" y="8890"/>
                </a:lnTo>
                <a:lnTo>
                  <a:pt x="0" y="0"/>
                </a:lnTo>
                <a:close/>
              </a:path>
            </a:pathLst>
          </a:custGeom>
          <a:solidFill>
            <a:srgbClr val="000000"/>
          </a:solidFill>
        </p:spPr>
        <p:txBody>
          <a:bodyPr wrap="square" lIns="0" tIns="0" rIns="0" bIns="0" rtlCol="0"/>
          <a:lstStyle/>
          <a:p>
            <a:endParaRPr sz="1154"/>
          </a:p>
        </p:txBody>
      </p:sp>
      <p:pic>
        <p:nvPicPr>
          <p:cNvPr id="75" name="object 75"/>
          <p:cNvPicPr/>
          <p:nvPr/>
        </p:nvPicPr>
        <p:blipFill>
          <a:blip r:embed="rId23" cstate="print"/>
          <a:stretch>
            <a:fillRect/>
          </a:stretch>
        </p:blipFill>
        <p:spPr>
          <a:xfrm>
            <a:off x="1943876" y="5707412"/>
            <a:ext cx="1310126" cy="389529"/>
          </a:xfrm>
          <a:prstGeom prst="rect">
            <a:avLst/>
          </a:prstGeom>
        </p:spPr>
      </p:pic>
      <p:grpSp>
        <p:nvGrpSpPr>
          <p:cNvPr id="76" name="object 76"/>
          <p:cNvGrpSpPr/>
          <p:nvPr/>
        </p:nvGrpSpPr>
        <p:grpSpPr>
          <a:xfrm>
            <a:off x="5713719" y="5809284"/>
            <a:ext cx="170636" cy="80634"/>
            <a:chOff x="6966775" y="9058179"/>
            <a:chExt cx="266065" cy="125730"/>
          </a:xfrm>
        </p:grpSpPr>
        <p:sp>
          <p:nvSpPr>
            <p:cNvPr id="77" name="object 77"/>
            <p:cNvSpPr/>
            <p:nvPr/>
          </p:nvSpPr>
          <p:spPr>
            <a:xfrm>
              <a:off x="6966763" y="9071902"/>
              <a:ext cx="52069" cy="82550"/>
            </a:xfrm>
            <a:custGeom>
              <a:avLst/>
              <a:gdLst/>
              <a:ahLst/>
              <a:cxnLst/>
              <a:rect l="l" t="t" r="r" b="b"/>
              <a:pathLst>
                <a:path w="52070" h="82550">
                  <a:moveTo>
                    <a:pt x="51917" y="73660"/>
                  </a:moveTo>
                  <a:lnTo>
                    <a:pt x="33528" y="73660"/>
                  </a:lnTo>
                  <a:lnTo>
                    <a:pt x="33528" y="0"/>
                  </a:lnTo>
                  <a:lnTo>
                    <a:pt x="21336" y="0"/>
                  </a:lnTo>
                  <a:lnTo>
                    <a:pt x="21336" y="73660"/>
                  </a:lnTo>
                  <a:lnTo>
                    <a:pt x="0" y="73660"/>
                  </a:lnTo>
                  <a:lnTo>
                    <a:pt x="0" y="82550"/>
                  </a:lnTo>
                  <a:lnTo>
                    <a:pt x="51917" y="82550"/>
                  </a:lnTo>
                  <a:lnTo>
                    <a:pt x="51917" y="73660"/>
                  </a:lnTo>
                  <a:close/>
                </a:path>
              </a:pathLst>
            </a:custGeom>
            <a:solidFill>
              <a:srgbClr val="000000"/>
            </a:solidFill>
          </p:spPr>
          <p:txBody>
            <a:bodyPr wrap="square" lIns="0" tIns="0" rIns="0" bIns="0" rtlCol="0"/>
            <a:lstStyle/>
            <a:p>
              <a:endParaRPr sz="1154"/>
            </a:p>
          </p:txBody>
        </p:sp>
        <p:pic>
          <p:nvPicPr>
            <p:cNvPr id="78" name="object 78"/>
            <p:cNvPicPr/>
            <p:nvPr/>
          </p:nvPicPr>
          <p:blipFill>
            <a:blip r:embed="rId24" cstate="print"/>
            <a:stretch>
              <a:fillRect/>
            </a:stretch>
          </p:blipFill>
          <p:spPr>
            <a:xfrm>
              <a:off x="7040022" y="9062751"/>
              <a:ext cx="125063" cy="93059"/>
            </a:xfrm>
            <a:prstGeom prst="rect">
              <a:avLst/>
            </a:prstGeom>
          </p:spPr>
        </p:pic>
        <p:sp>
          <p:nvSpPr>
            <p:cNvPr id="79" name="object 79"/>
            <p:cNvSpPr/>
            <p:nvPr/>
          </p:nvSpPr>
          <p:spPr>
            <a:xfrm>
              <a:off x="7195566" y="9058179"/>
              <a:ext cx="36830" cy="125730"/>
            </a:xfrm>
            <a:custGeom>
              <a:avLst/>
              <a:gdLst/>
              <a:ahLst/>
              <a:cxnLst/>
              <a:rect l="l" t="t" r="r" b="b"/>
              <a:pathLst>
                <a:path w="36829" h="125729">
                  <a:moveTo>
                    <a:pt x="29051" y="125158"/>
                  </a:moveTo>
                  <a:lnTo>
                    <a:pt x="16153" y="110196"/>
                  </a:lnTo>
                  <a:lnTo>
                    <a:pt x="7096" y="94976"/>
                  </a:lnTo>
                  <a:lnTo>
                    <a:pt x="1753" y="79201"/>
                  </a:lnTo>
                  <a:lnTo>
                    <a:pt x="0" y="62579"/>
                  </a:lnTo>
                  <a:lnTo>
                    <a:pt x="0" y="51816"/>
                  </a:lnTo>
                  <a:lnTo>
                    <a:pt x="1524" y="47244"/>
                  </a:lnTo>
                  <a:lnTo>
                    <a:pt x="1524" y="41148"/>
                  </a:lnTo>
                  <a:lnTo>
                    <a:pt x="3048" y="36576"/>
                  </a:lnTo>
                  <a:lnTo>
                    <a:pt x="6191" y="32004"/>
                  </a:lnTo>
                  <a:lnTo>
                    <a:pt x="7715" y="25908"/>
                  </a:lnTo>
                  <a:lnTo>
                    <a:pt x="12287" y="21336"/>
                  </a:lnTo>
                  <a:lnTo>
                    <a:pt x="15335" y="15240"/>
                  </a:lnTo>
                  <a:lnTo>
                    <a:pt x="19907" y="10668"/>
                  </a:lnTo>
                  <a:lnTo>
                    <a:pt x="24479" y="4572"/>
                  </a:lnTo>
                  <a:lnTo>
                    <a:pt x="29051" y="0"/>
                  </a:lnTo>
                  <a:lnTo>
                    <a:pt x="36671" y="6096"/>
                  </a:lnTo>
                  <a:lnTo>
                    <a:pt x="25550" y="18980"/>
                  </a:lnTo>
                  <a:lnTo>
                    <a:pt x="17430" y="32587"/>
                  </a:lnTo>
                  <a:lnTo>
                    <a:pt x="12453" y="47069"/>
                  </a:lnTo>
                  <a:lnTo>
                    <a:pt x="10763" y="62579"/>
                  </a:lnTo>
                  <a:lnTo>
                    <a:pt x="11072" y="69675"/>
                  </a:lnTo>
                  <a:lnTo>
                    <a:pt x="30360" y="111466"/>
                  </a:lnTo>
                  <a:lnTo>
                    <a:pt x="36671" y="117443"/>
                  </a:lnTo>
                  <a:lnTo>
                    <a:pt x="29051" y="125158"/>
                  </a:lnTo>
                  <a:close/>
                </a:path>
              </a:pathLst>
            </a:custGeom>
            <a:solidFill>
              <a:srgbClr val="000000"/>
            </a:solidFill>
          </p:spPr>
          <p:txBody>
            <a:bodyPr wrap="square" lIns="0" tIns="0" rIns="0" bIns="0" rtlCol="0"/>
            <a:lstStyle/>
            <a:p>
              <a:endParaRPr sz="1154"/>
            </a:p>
          </p:txBody>
        </p:sp>
      </p:grpSp>
      <p:sp>
        <p:nvSpPr>
          <p:cNvPr id="80" name="object 80"/>
          <p:cNvSpPr/>
          <p:nvPr/>
        </p:nvSpPr>
        <p:spPr>
          <a:xfrm>
            <a:off x="5913350" y="5812215"/>
            <a:ext cx="9774" cy="19548"/>
          </a:xfrm>
          <a:custGeom>
            <a:avLst/>
            <a:gdLst/>
            <a:ahLst/>
            <a:cxnLst/>
            <a:rect l="l" t="t" r="r" b="b"/>
            <a:pathLst>
              <a:path w="15240"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81" name="object 81"/>
          <p:cNvSpPr/>
          <p:nvPr/>
        </p:nvSpPr>
        <p:spPr>
          <a:xfrm>
            <a:off x="5961609" y="5802748"/>
            <a:ext cx="8145" cy="86336"/>
          </a:xfrm>
          <a:custGeom>
            <a:avLst/>
            <a:gdLst/>
            <a:ahLst/>
            <a:cxnLst/>
            <a:rect l="l" t="t" r="r" b="b"/>
            <a:pathLst>
              <a:path w="12700" h="134620">
                <a:moveTo>
                  <a:pt x="12192" y="134112"/>
                </a:moveTo>
                <a:lnTo>
                  <a:pt x="0" y="134112"/>
                </a:lnTo>
                <a:lnTo>
                  <a:pt x="0" y="0"/>
                </a:lnTo>
                <a:lnTo>
                  <a:pt x="12192" y="0"/>
                </a:lnTo>
                <a:lnTo>
                  <a:pt x="12192" y="134112"/>
                </a:lnTo>
                <a:close/>
              </a:path>
            </a:pathLst>
          </a:custGeom>
          <a:solidFill>
            <a:srgbClr val="BA2121"/>
          </a:solidFill>
        </p:spPr>
        <p:txBody>
          <a:bodyPr wrap="square" lIns="0" tIns="0" rIns="0" bIns="0" rtlCol="0"/>
          <a:lstStyle/>
          <a:p>
            <a:endParaRPr sz="1154"/>
          </a:p>
        </p:txBody>
      </p:sp>
      <p:sp>
        <p:nvSpPr>
          <p:cNvPr id="82" name="object 82"/>
          <p:cNvSpPr/>
          <p:nvPr/>
        </p:nvSpPr>
        <p:spPr>
          <a:xfrm>
            <a:off x="6007240" y="5812215"/>
            <a:ext cx="9774" cy="19548"/>
          </a:xfrm>
          <a:custGeom>
            <a:avLst/>
            <a:gdLst/>
            <a:ahLst/>
            <a:cxnLst/>
            <a:rect l="l" t="t" r="r" b="b"/>
            <a:pathLst>
              <a:path w="15240"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83" name="object 83"/>
          <p:cNvSpPr/>
          <p:nvPr/>
        </p:nvSpPr>
        <p:spPr>
          <a:xfrm>
            <a:off x="6046390" y="5809288"/>
            <a:ext cx="117694" cy="80634"/>
          </a:xfrm>
          <a:custGeom>
            <a:avLst/>
            <a:gdLst/>
            <a:ahLst/>
            <a:cxnLst/>
            <a:rect l="l" t="t" r="r" b="b"/>
            <a:pathLst>
              <a:path w="183515" h="125729">
                <a:moveTo>
                  <a:pt x="36576" y="62572"/>
                </a:moveTo>
                <a:lnTo>
                  <a:pt x="34848" y="45681"/>
                </a:lnTo>
                <a:lnTo>
                  <a:pt x="29527" y="29540"/>
                </a:lnTo>
                <a:lnTo>
                  <a:pt x="20510" y="14262"/>
                </a:lnTo>
                <a:lnTo>
                  <a:pt x="7620" y="0"/>
                </a:lnTo>
                <a:lnTo>
                  <a:pt x="0" y="7620"/>
                </a:lnTo>
                <a:lnTo>
                  <a:pt x="11125" y="19837"/>
                </a:lnTo>
                <a:lnTo>
                  <a:pt x="19240" y="33350"/>
                </a:lnTo>
                <a:lnTo>
                  <a:pt x="24218" y="47739"/>
                </a:lnTo>
                <a:lnTo>
                  <a:pt x="25908" y="62572"/>
                </a:lnTo>
                <a:lnTo>
                  <a:pt x="25387" y="70319"/>
                </a:lnTo>
                <a:lnTo>
                  <a:pt x="6311" y="111467"/>
                </a:lnTo>
                <a:lnTo>
                  <a:pt x="0" y="117436"/>
                </a:lnTo>
                <a:lnTo>
                  <a:pt x="6096" y="125158"/>
                </a:lnTo>
                <a:lnTo>
                  <a:pt x="18288" y="112864"/>
                </a:lnTo>
                <a:lnTo>
                  <a:pt x="21336" y="108292"/>
                </a:lnTo>
                <a:lnTo>
                  <a:pt x="25908" y="102196"/>
                </a:lnTo>
                <a:lnTo>
                  <a:pt x="28956" y="97624"/>
                </a:lnTo>
                <a:lnTo>
                  <a:pt x="30480" y="91528"/>
                </a:lnTo>
                <a:lnTo>
                  <a:pt x="33528" y="86956"/>
                </a:lnTo>
                <a:lnTo>
                  <a:pt x="35052" y="80860"/>
                </a:lnTo>
                <a:lnTo>
                  <a:pt x="35052" y="76288"/>
                </a:lnTo>
                <a:lnTo>
                  <a:pt x="36576" y="71716"/>
                </a:lnTo>
                <a:lnTo>
                  <a:pt x="36576" y="62572"/>
                </a:lnTo>
                <a:close/>
              </a:path>
              <a:path w="183515" h="125729">
                <a:moveTo>
                  <a:pt x="109829" y="62572"/>
                </a:moveTo>
                <a:lnTo>
                  <a:pt x="108089" y="45681"/>
                </a:lnTo>
                <a:lnTo>
                  <a:pt x="102781" y="29540"/>
                </a:lnTo>
                <a:lnTo>
                  <a:pt x="93751" y="14262"/>
                </a:lnTo>
                <a:lnTo>
                  <a:pt x="80873" y="0"/>
                </a:lnTo>
                <a:lnTo>
                  <a:pt x="73253" y="7620"/>
                </a:lnTo>
                <a:lnTo>
                  <a:pt x="84378" y="19837"/>
                </a:lnTo>
                <a:lnTo>
                  <a:pt x="92494" y="33350"/>
                </a:lnTo>
                <a:lnTo>
                  <a:pt x="97472" y="47739"/>
                </a:lnTo>
                <a:lnTo>
                  <a:pt x="99161" y="62572"/>
                </a:lnTo>
                <a:lnTo>
                  <a:pt x="98640" y="70319"/>
                </a:lnTo>
                <a:lnTo>
                  <a:pt x="79565" y="111467"/>
                </a:lnTo>
                <a:lnTo>
                  <a:pt x="73253" y="117436"/>
                </a:lnTo>
                <a:lnTo>
                  <a:pt x="79349" y="125158"/>
                </a:lnTo>
                <a:lnTo>
                  <a:pt x="91541" y="112864"/>
                </a:lnTo>
                <a:lnTo>
                  <a:pt x="94589" y="108292"/>
                </a:lnTo>
                <a:lnTo>
                  <a:pt x="99161" y="102196"/>
                </a:lnTo>
                <a:lnTo>
                  <a:pt x="102209" y="97624"/>
                </a:lnTo>
                <a:lnTo>
                  <a:pt x="103733" y="91528"/>
                </a:lnTo>
                <a:lnTo>
                  <a:pt x="106781" y="86956"/>
                </a:lnTo>
                <a:lnTo>
                  <a:pt x="108305" y="80860"/>
                </a:lnTo>
                <a:lnTo>
                  <a:pt x="108305" y="76288"/>
                </a:lnTo>
                <a:lnTo>
                  <a:pt x="109829" y="71716"/>
                </a:lnTo>
                <a:lnTo>
                  <a:pt x="109829" y="62572"/>
                </a:lnTo>
                <a:close/>
              </a:path>
              <a:path w="183515" h="125729">
                <a:moveTo>
                  <a:pt x="183070" y="62674"/>
                </a:moveTo>
                <a:lnTo>
                  <a:pt x="181343" y="45783"/>
                </a:lnTo>
                <a:lnTo>
                  <a:pt x="176022" y="29616"/>
                </a:lnTo>
                <a:lnTo>
                  <a:pt x="167005" y="14325"/>
                </a:lnTo>
                <a:lnTo>
                  <a:pt x="154114" y="0"/>
                </a:lnTo>
                <a:lnTo>
                  <a:pt x="146494" y="7708"/>
                </a:lnTo>
                <a:lnTo>
                  <a:pt x="157619" y="19926"/>
                </a:lnTo>
                <a:lnTo>
                  <a:pt x="165735" y="33439"/>
                </a:lnTo>
                <a:lnTo>
                  <a:pt x="170713" y="47828"/>
                </a:lnTo>
                <a:lnTo>
                  <a:pt x="172402" y="62674"/>
                </a:lnTo>
                <a:lnTo>
                  <a:pt x="171881" y="70408"/>
                </a:lnTo>
                <a:lnTo>
                  <a:pt x="152806" y="111594"/>
                </a:lnTo>
                <a:lnTo>
                  <a:pt x="146494" y="117627"/>
                </a:lnTo>
                <a:lnTo>
                  <a:pt x="154114" y="123723"/>
                </a:lnTo>
                <a:lnTo>
                  <a:pt x="164782" y="113055"/>
                </a:lnTo>
                <a:lnTo>
                  <a:pt x="167830" y="108394"/>
                </a:lnTo>
                <a:lnTo>
                  <a:pt x="172402" y="102298"/>
                </a:lnTo>
                <a:lnTo>
                  <a:pt x="175450" y="97726"/>
                </a:lnTo>
                <a:lnTo>
                  <a:pt x="176974" y="91630"/>
                </a:lnTo>
                <a:lnTo>
                  <a:pt x="180022" y="87058"/>
                </a:lnTo>
                <a:lnTo>
                  <a:pt x="181546" y="80962"/>
                </a:lnTo>
                <a:lnTo>
                  <a:pt x="181546" y="76390"/>
                </a:lnTo>
                <a:lnTo>
                  <a:pt x="183070" y="71818"/>
                </a:lnTo>
                <a:lnTo>
                  <a:pt x="183070" y="62674"/>
                </a:lnTo>
                <a:close/>
              </a:path>
            </a:pathLst>
          </a:custGeom>
          <a:solidFill>
            <a:srgbClr val="000000"/>
          </a:solidFill>
        </p:spPr>
        <p:txBody>
          <a:bodyPr wrap="square" lIns="0" tIns="0" rIns="0" bIns="0" rtlCol="0"/>
          <a:lstStyle/>
          <a:p>
            <a:endParaRPr sz="1154"/>
          </a:p>
        </p:txBody>
      </p:sp>
      <p:grpSp>
        <p:nvGrpSpPr>
          <p:cNvPr id="84" name="object 84"/>
          <p:cNvGrpSpPr/>
          <p:nvPr/>
        </p:nvGrpSpPr>
        <p:grpSpPr>
          <a:xfrm>
            <a:off x="1943876" y="5919912"/>
            <a:ext cx="179188" cy="57014"/>
            <a:chOff x="1088612" y="9230677"/>
            <a:chExt cx="279400" cy="88900"/>
          </a:xfrm>
        </p:grpSpPr>
        <p:pic>
          <p:nvPicPr>
            <p:cNvPr id="85" name="object 85"/>
            <p:cNvPicPr/>
            <p:nvPr/>
          </p:nvPicPr>
          <p:blipFill>
            <a:blip r:embed="rId25" cstate="print"/>
            <a:stretch>
              <a:fillRect/>
            </a:stretch>
          </p:blipFill>
          <p:spPr>
            <a:xfrm>
              <a:off x="1088612" y="9230677"/>
              <a:ext cx="135826" cy="88487"/>
            </a:xfrm>
            <a:prstGeom prst="rect">
              <a:avLst/>
            </a:prstGeom>
          </p:spPr>
        </p:pic>
        <p:sp>
          <p:nvSpPr>
            <p:cNvPr id="86" name="object 86"/>
            <p:cNvSpPr/>
            <p:nvPr/>
          </p:nvSpPr>
          <p:spPr>
            <a:xfrm>
              <a:off x="1244244" y="9230678"/>
              <a:ext cx="123825" cy="88900"/>
            </a:xfrm>
            <a:custGeom>
              <a:avLst/>
              <a:gdLst/>
              <a:ahLst/>
              <a:cxnLst/>
              <a:rect l="l" t="t" r="r" b="b"/>
              <a:pathLst>
                <a:path w="123825" h="88900">
                  <a:moveTo>
                    <a:pt x="50292" y="65532"/>
                  </a:moveTo>
                  <a:lnTo>
                    <a:pt x="48768" y="64008"/>
                  </a:lnTo>
                  <a:lnTo>
                    <a:pt x="48768" y="62484"/>
                  </a:lnTo>
                  <a:lnTo>
                    <a:pt x="47244" y="60960"/>
                  </a:lnTo>
                  <a:lnTo>
                    <a:pt x="47244" y="57912"/>
                  </a:lnTo>
                  <a:lnTo>
                    <a:pt x="45720" y="56388"/>
                  </a:lnTo>
                  <a:lnTo>
                    <a:pt x="42672" y="54864"/>
                  </a:lnTo>
                  <a:lnTo>
                    <a:pt x="41148" y="54864"/>
                  </a:lnTo>
                  <a:lnTo>
                    <a:pt x="38100" y="53340"/>
                  </a:lnTo>
                  <a:lnTo>
                    <a:pt x="36576" y="51816"/>
                  </a:lnTo>
                  <a:lnTo>
                    <a:pt x="32004" y="50292"/>
                  </a:lnTo>
                  <a:lnTo>
                    <a:pt x="28956" y="48768"/>
                  </a:lnTo>
                  <a:lnTo>
                    <a:pt x="25908" y="48768"/>
                  </a:lnTo>
                  <a:lnTo>
                    <a:pt x="19812" y="45720"/>
                  </a:lnTo>
                  <a:lnTo>
                    <a:pt x="18288" y="45720"/>
                  </a:lnTo>
                  <a:lnTo>
                    <a:pt x="16764" y="44196"/>
                  </a:lnTo>
                  <a:lnTo>
                    <a:pt x="15240" y="44196"/>
                  </a:lnTo>
                  <a:lnTo>
                    <a:pt x="13716" y="42672"/>
                  </a:lnTo>
                  <a:lnTo>
                    <a:pt x="12192" y="42672"/>
                  </a:lnTo>
                  <a:lnTo>
                    <a:pt x="12192" y="35052"/>
                  </a:lnTo>
                  <a:lnTo>
                    <a:pt x="13716" y="33528"/>
                  </a:lnTo>
                  <a:lnTo>
                    <a:pt x="13716" y="32004"/>
                  </a:lnTo>
                  <a:lnTo>
                    <a:pt x="15240" y="32004"/>
                  </a:lnTo>
                  <a:lnTo>
                    <a:pt x="16764" y="30480"/>
                  </a:lnTo>
                  <a:lnTo>
                    <a:pt x="19812" y="30480"/>
                  </a:lnTo>
                  <a:lnTo>
                    <a:pt x="21336" y="28956"/>
                  </a:lnTo>
                  <a:lnTo>
                    <a:pt x="32004" y="28956"/>
                  </a:lnTo>
                  <a:lnTo>
                    <a:pt x="35052" y="30480"/>
                  </a:lnTo>
                  <a:lnTo>
                    <a:pt x="41148" y="30480"/>
                  </a:lnTo>
                  <a:lnTo>
                    <a:pt x="45720" y="32004"/>
                  </a:lnTo>
                  <a:lnTo>
                    <a:pt x="45720" y="28956"/>
                  </a:lnTo>
                  <a:lnTo>
                    <a:pt x="45720" y="21336"/>
                  </a:lnTo>
                  <a:lnTo>
                    <a:pt x="38100" y="21336"/>
                  </a:lnTo>
                  <a:lnTo>
                    <a:pt x="35052" y="19812"/>
                  </a:lnTo>
                  <a:lnTo>
                    <a:pt x="21336" y="19812"/>
                  </a:lnTo>
                  <a:lnTo>
                    <a:pt x="16764" y="21336"/>
                  </a:lnTo>
                  <a:lnTo>
                    <a:pt x="13716" y="21336"/>
                  </a:lnTo>
                  <a:lnTo>
                    <a:pt x="7620" y="24384"/>
                  </a:lnTo>
                  <a:lnTo>
                    <a:pt x="1524" y="30480"/>
                  </a:lnTo>
                  <a:lnTo>
                    <a:pt x="1524" y="32004"/>
                  </a:lnTo>
                  <a:lnTo>
                    <a:pt x="0" y="35052"/>
                  </a:lnTo>
                  <a:lnTo>
                    <a:pt x="0" y="44196"/>
                  </a:lnTo>
                  <a:lnTo>
                    <a:pt x="3048" y="47244"/>
                  </a:lnTo>
                  <a:lnTo>
                    <a:pt x="4572" y="50292"/>
                  </a:lnTo>
                  <a:lnTo>
                    <a:pt x="7620" y="53340"/>
                  </a:lnTo>
                  <a:lnTo>
                    <a:pt x="10668" y="53340"/>
                  </a:lnTo>
                  <a:lnTo>
                    <a:pt x="12192" y="54864"/>
                  </a:lnTo>
                  <a:lnTo>
                    <a:pt x="18288" y="57912"/>
                  </a:lnTo>
                  <a:lnTo>
                    <a:pt x="21336" y="57912"/>
                  </a:lnTo>
                  <a:lnTo>
                    <a:pt x="27432" y="60960"/>
                  </a:lnTo>
                  <a:lnTo>
                    <a:pt x="30480" y="60960"/>
                  </a:lnTo>
                  <a:lnTo>
                    <a:pt x="32004" y="62484"/>
                  </a:lnTo>
                  <a:lnTo>
                    <a:pt x="33528" y="62484"/>
                  </a:lnTo>
                  <a:lnTo>
                    <a:pt x="35052" y="64008"/>
                  </a:lnTo>
                  <a:lnTo>
                    <a:pt x="36576" y="64008"/>
                  </a:lnTo>
                  <a:lnTo>
                    <a:pt x="36576" y="67056"/>
                  </a:lnTo>
                  <a:lnTo>
                    <a:pt x="38100" y="67056"/>
                  </a:lnTo>
                  <a:lnTo>
                    <a:pt x="38100" y="71628"/>
                  </a:lnTo>
                  <a:lnTo>
                    <a:pt x="36576" y="74676"/>
                  </a:lnTo>
                  <a:lnTo>
                    <a:pt x="33528" y="76200"/>
                  </a:lnTo>
                  <a:lnTo>
                    <a:pt x="32004" y="77724"/>
                  </a:lnTo>
                  <a:lnTo>
                    <a:pt x="10668" y="77724"/>
                  </a:lnTo>
                  <a:lnTo>
                    <a:pt x="7620" y="76200"/>
                  </a:lnTo>
                  <a:lnTo>
                    <a:pt x="3048" y="76200"/>
                  </a:lnTo>
                  <a:lnTo>
                    <a:pt x="0" y="74676"/>
                  </a:lnTo>
                  <a:lnTo>
                    <a:pt x="0" y="85445"/>
                  </a:lnTo>
                  <a:lnTo>
                    <a:pt x="3048" y="85445"/>
                  </a:lnTo>
                  <a:lnTo>
                    <a:pt x="6096" y="86969"/>
                  </a:lnTo>
                  <a:lnTo>
                    <a:pt x="13716" y="86969"/>
                  </a:lnTo>
                  <a:lnTo>
                    <a:pt x="18288" y="88493"/>
                  </a:lnTo>
                  <a:lnTo>
                    <a:pt x="24384" y="88493"/>
                  </a:lnTo>
                  <a:lnTo>
                    <a:pt x="25908" y="86969"/>
                  </a:lnTo>
                  <a:lnTo>
                    <a:pt x="33528" y="86969"/>
                  </a:lnTo>
                  <a:lnTo>
                    <a:pt x="35052" y="85445"/>
                  </a:lnTo>
                  <a:lnTo>
                    <a:pt x="36576" y="85445"/>
                  </a:lnTo>
                  <a:lnTo>
                    <a:pt x="38100" y="83820"/>
                  </a:lnTo>
                  <a:lnTo>
                    <a:pt x="41148" y="83820"/>
                  </a:lnTo>
                  <a:lnTo>
                    <a:pt x="47244" y="77724"/>
                  </a:lnTo>
                  <a:lnTo>
                    <a:pt x="47244" y="76200"/>
                  </a:lnTo>
                  <a:lnTo>
                    <a:pt x="48768" y="74676"/>
                  </a:lnTo>
                  <a:lnTo>
                    <a:pt x="48768" y="73152"/>
                  </a:lnTo>
                  <a:lnTo>
                    <a:pt x="50292" y="71628"/>
                  </a:lnTo>
                  <a:lnTo>
                    <a:pt x="50292" y="65532"/>
                  </a:lnTo>
                  <a:close/>
                </a:path>
                <a:path w="123825" h="88900">
                  <a:moveTo>
                    <a:pt x="123545" y="21336"/>
                  </a:moveTo>
                  <a:lnTo>
                    <a:pt x="94589" y="21336"/>
                  </a:lnTo>
                  <a:lnTo>
                    <a:pt x="94589" y="0"/>
                  </a:lnTo>
                  <a:lnTo>
                    <a:pt x="82397" y="3048"/>
                  </a:lnTo>
                  <a:lnTo>
                    <a:pt x="82397" y="21336"/>
                  </a:lnTo>
                  <a:lnTo>
                    <a:pt x="64008" y="21336"/>
                  </a:lnTo>
                  <a:lnTo>
                    <a:pt x="64008" y="30480"/>
                  </a:lnTo>
                  <a:lnTo>
                    <a:pt x="82397" y="30480"/>
                  </a:lnTo>
                  <a:lnTo>
                    <a:pt x="82397" y="73253"/>
                  </a:lnTo>
                  <a:lnTo>
                    <a:pt x="88493" y="82397"/>
                  </a:lnTo>
                  <a:lnTo>
                    <a:pt x="93065" y="85445"/>
                  </a:lnTo>
                  <a:lnTo>
                    <a:pt x="99161" y="86969"/>
                  </a:lnTo>
                  <a:lnTo>
                    <a:pt x="122021" y="86969"/>
                  </a:lnTo>
                  <a:lnTo>
                    <a:pt x="123545" y="85445"/>
                  </a:lnTo>
                  <a:lnTo>
                    <a:pt x="123545" y="76301"/>
                  </a:lnTo>
                  <a:lnTo>
                    <a:pt x="120497" y="76301"/>
                  </a:lnTo>
                  <a:lnTo>
                    <a:pt x="118973" y="77825"/>
                  </a:lnTo>
                  <a:lnTo>
                    <a:pt x="103733" y="77825"/>
                  </a:lnTo>
                  <a:lnTo>
                    <a:pt x="97637" y="74777"/>
                  </a:lnTo>
                  <a:lnTo>
                    <a:pt x="94589" y="68681"/>
                  </a:lnTo>
                  <a:lnTo>
                    <a:pt x="94589" y="30480"/>
                  </a:lnTo>
                  <a:lnTo>
                    <a:pt x="123545" y="30480"/>
                  </a:lnTo>
                  <a:lnTo>
                    <a:pt x="123545" y="21336"/>
                  </a:lnTo>
                  <a:close/>
                </a:path>
              </a:pathLst>
            </a:custGeom>
            <a:solidFill>
              <a:srgbClr val="000000"/>
            </a:solidFill>
          </p:spPr>
          <p:txBody>
            <a:bodyPr wrap="square" lIns="0" tIns="0" rIns="0" bIns="0" rtlCol="0"/>
            <a:lstStyle/>
            <a:p>
              <a:endParaRPr sz="1154"/>
            </a:p>
          </p:txBody>
        </p:sp>
      </p:grpSp>
      <p:grpSp>
        <p:nvGrpSpPr>
          <p:cNvPr id="87" name="object 87"/>
          <p:cNvGrpSpPr/>
          <p:nvPr/>
        </p:nvGrpSpPr>
        <p:grpSpPr>
          <a:xfrm>
            <a:off x="3259133" y="5705498"/>
            <a:ext cx="2531026" cy="391769"/>
            <a:chOff x="3139439" y="8896350"/>
            <a:chExt cx="3946525" cy="610870"/>
          </a:xfrm>
        </p:grpSpPr>
        <p:pic>
          <p:nvPicPr>
            <p:cNvPr id="88" name="object 88"/>
            <p:cNvPicPr/>
            <p:nvPr/>
          </p:nvPicPr>
          <p:blipFill>
            <a:blip r:embed="rId26" cstate="print"/>
            <a:stretch>
              <a:fillRect/>
            </a:stretch>
          </p:blipFill>
          <p:spPr>
            <a:xfrm>
              <a:off x="4396168" y="8896350"/>
              <a:ext cx="2689669" cy="610457"/>
            </a:xfrm>
            <a:prstGeom prst="rect">
              <a:avLst/>
            </a:prstGeom>
          </p:spPr>
        </p:pic>
        <p:pic>
          <p:nvPicPr>
            <p:cNvPr id="89" name="object 89"/>
            <p:cNvPicPr/>
            <p:nvPr/>
          </p:nvPicPr>
          <p:blipFill>
            <a:blip r:embed="rId27" cstate="print"/>
            <a:stretch>
              <a:fillRect/>
            </a:stretch>
          </p:blipFill>
          <p:spPr>
            <a:xfrm>
              <a:off x="3139439" y="9062656"/>
              <a:ext cx="1311592" cy="444055"/>
            </a:xfrm>
            <a:prstGeom prst="rect">
              <a:avLst/>
            </a:prstGeom>
          </p:spPr>
        </p:pic>
        <p:sp>
          <p:nvSpPr>
            <p:cNvPr id="90" name="object 90"/>
            <p:cNvSpPr/>
            <p:nvPr/>
          </p:nvSpPr>
          <p:spPr>
            <a:xfrm>
              <a:off x="4489227" y="9387839"/>
              <a:ext cx="13970" cy="30480"/>
            </a:xfrm>
            <a:custGeom>
              <a:avLst/>
              <a:gdLst/>
              <a:ahLst/>
              <a:cxnLst/>
              <a:rect l="l" t="t" r="r" b="b"/>
              <a:pathLst>
                <a:path w="13970" h="30479">
                  <a:moveTo>
                    <a:pt x="12191" y="30480"/>
                  </a:moveTo>
                  <a:lnTo>
                    <a:pt x="1524" y="30480"/>
                  </a:lnTo>
                  <a:lnTo>
                    <a:pt x="0" y="0"/>
                  </a:lnTo>
                  <a:lnTo>
                    <a:pt x="13716" y="0"/>
                  </a:lnTo>
                  <a:lnTo>
                    <a:pt x="12191" y="30480"/>
                  </a:lnTo>
                  <a:close/>
                </a:path>
              </a:pathLst>
            </a:custGeom>
            <a:solidFill>
              <a:srgbClr val="BA2121"/>
            </a:solidFill>
          </p:spPr>
          <p:txBody>
            <a:bodyPr wrap="square" lIns="0" tIns="0" rIns="0" bIns="0" rtlCol="0"/>
            <a:lstStyle/>
            <a:p>
              <a:endParaRPr sz="1154"/>
            </a:p>
          </p:txBody>
        </p:sp>
        <p:sp>
          <p:nvSpPr>
            <p:cNvPr id="91" name="object 91"/>
            <p:cNvSpPr/>
            <p:nvPr/>
          </p:nvSpPr>
          <p:spPr>
            <a:xfrm>
              <a:off x="4551705" y="9384640"/>
              <a:ext cx="342265" cy="120650"/>
            </a:xfrm>
            <a:custGeom>
              <a:avLst/>
              <a:gdLst/>
              <a:ahLst/>
              <a:cxnLst/>
              <a:rect l="l" t="t" r="r" b="b"/>
              <a:pathLst>
                <a:path w="34226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 w="342264" h="120650">
                  <a:moveTo>
                    <a:pt x="102298" y="82550"/>
                  </a:moveTo>
                  <a:lnTo>
                    <a:pt x="100774" y="81026"/>
                  </a:lnTo>
                  <a:lnTo>
                    <a:pt x="100774" y="77978"/>
                  </a:lnTo>
                  <a:lnTo>
                    <a:pt x="99250" y="77978"/>
                  </a:lnTo>
                  <a:lnTo>
                    <a:pt x="96202" y="74930"/>
                  </a:lnTo>
                  <a:lnTo>
                    <a:pt x="85445" y="74930"/>
                  </a:lnTo>
                  <a:lnTo>
                    <a:pt x="83921" y="76454"/>
                  </a:lnTo>
                  <a:lnTo>
                    <a:pt x="83921" y="77978"/>
                  </a:lnTo>
                  <a:lnTo>
                    <a:pt x="82397" y="77978"/>
                  </a:lnTo>
                  <a:lnTo>
                    <a:pt x="82397" y="79502"/>
                  </a:lnTo>
                  <a:lnTo>
                    <a:pt x="80873" y="81026"/>
                  </a:lnTo>
                  <a:lnTo>
                    <a:pt x="80873" y="88646"/>
                  </a:lnTo>
                  <a:lnTo>
                    <a:pt x="82397" y="90170"/>
                  </a:lnTo>
                  <a:lnTo>
                    <a:pt x="82397" y="91694"/>
                  </a:lnTo>
                  <a:lnTo>
                    <a:pt x="85445" y="94742"/>
                  </a:lnTo>
                  <a:lnTo>
                    <a:pt x="86969" y="94742"/>
                  </a:lnTo>
                  <a:lnTo>
                    <a:pt x="88493" y="96266"/>
                  </a:lnTo>
                  <a:lnTo>
                    <a:pt x="94678" y="96266"/>
                  </a:lnTo>
                  <a:lnTo>
                    <a:pt x="97726" y="93218"/>
                  </a:lnTo>
                  <a:lnTo>
                    <a:pt x="99250" y="93218"/>
                  </a:lnTo>
                  <a:lnTo>
                    <a:pt x="100774" y="91694"/>
                  </a:lnTo>
                  <a:lnTo>
                    <a:pt x="100774" y="88646"/>
                  </a:lnTo>
                  <a:lnTo>
                    <a:pt x="102298" y="88646"/>
                  </a:lnTo>
                  <a:lnTo>
                    <a:pt x="102298" y="82550"/>
                  </a:lnTo>
                  <a:close/>
                </a:path>
                <a:path w="342264" h="120650">
                  <a:moveTo>
                    <a:pt x="190779" y="42824"/>
                  </a:moveTo>
                  <a:lnTo>
                    <a:pt x="188493" y="38252"/>
                  </a:lnTo>
                  <a:lnTo>
                    <a:pt x="187731" y="36728"/>
                  </a:lnTo>
                  <a:lnTo>
                    <a:pt x="184683" y="33680"/>
                  </a:lnTo>
                  <a:lnTo>
                    <a:pt x="181546" y="32156"/>
                  </a:lnTo>
                  <a:lnTo>
                    <a:pt x="180022" y="30632"/>
                  </a:lnTo>
                  <a:lnTo>
                    <a:pt x="176974" y="29108"/>
                  </a:lnTo>
                  <a:lnTo>
                    <a:pt x="173926" y="29108"/>
                  </a:lnTo>
                  <a:lnTo>
                    <a:pt x="169354" y="27584"/>
                  </a:lnTo>
                  <a:lnTo>
                    <a:pt x="161734" y="27584"/>
                  </a:lnTo>
                  <a:lnTo>
                    <a:pt x="158686" y="29108"/>
                  </a:lnTo>
                  <a:lnTo>
                    <a:pt x="151066" y="29108"/>
                  </a:lnTo>
                  <a:lnTo>
                    <a:pt x="149542" y="30632"/>
                  </a:lnTo>
                  <a:lnTo>
                    <a:pt x="146494" y="30632"/>
                  </a:lnTo>
                  <a:lnTo>
                    <a:pt x="144970" y="32156"/>
                  </a:lnTo>
                  <a:lnTo>
                    <a:pt x="143446" y="32156"/>
                  </a:lnTo>
                  <a:lnTo>
                    <a:pt x="143446" y="42824"/>
                  </a:lnTo>
                  <a:lnTo>
                    <a:pt x="146494" y="41300"/>
                  </a:lnTo>
                  <a:lnTo>
                    <a:pt x="151066" y="39776"/>
                  </a:lnTo>
                  <a:lnTo>
                    <a:pt x="154114" y="38252"/>
                  </a:lnTo>
                  <a:lnTo>
                    <a:pt x="173926" y="38252"/>
                  </a:lnTo>
                  <a:lnTo>
                    <a:pt x="178498" y="42824"/>
                  </a:lnTo>
                  <a:lnTo>
                    <a:pt x="180022" y="45872"/>
                  </a:lnTo>
                  <a:lnTo>
                    <a:pt x="180022" y="56540"/>
                  </a:lnTo>
                  <a:lnTo>
                    <a:pt x="180022" y="64262"/>
                  </a:lnTo>
                  <a:lnTo>
                    <a:pt x="180022" y="76454"/>
                  </a:lnTo>
                  <a:lnTo>
                    <a:pt x="175450" y="79502"/>
                  </a:lnTo>
                  <a:lnTo>
                    <a:pt x="172402" y="82550"/>
                  </a:lnTo>
                  <a:lnTo>
                    <a:pt x="163258" y="87122"/>
                  </a:lnTo>
                  <a:lnTo>
                    <a:pt x="158686" y="87122"/>
                  </a:lnTo>
                  <a:lnTo>
                    <a:pt x="157162" y="85598"/>
                  </a:lnTo>
                  <a:lnTo>
                    <a:pt x="154114" y="85598"/>
                  </a:lnTo>
                  <a:lnTo>
                    <a:pt x="151066" y="82550"/>
                  </a:lnTo>
                  <a:lnTo>
                    <a:pt x="151066" y="81026"/>
                  </a:lnTo>
                  <a:lnTo>
                    <a:pt x="149542" y="81026"/>
                  </a:lnTo>
                  <a:lnTo>
                    <a:pt x="149542" y="73406"/>
                  </a:lnTo>
                  <a:lnTo>
                    <a:pt x="151066" y="71882"/>
                  </a:lnTo>
                  <a:lnTo>
                    <a:pt x="151066" y="70358"/>
                  </a:lnTo>
                  <a:lnTo>
                    <a:pt x="155638" y="65786"/>
                  </a:lnTo>
                  <a:lnTo>
                    <a:pt x="160210" y="65786"/>
                  </a:lnTo>
                  <a:lnTo>
                    <a:pt x="163258" y="64262"/>
                  </a:lnTo>
                  <a:lnTo>
                    <a:pt x="180022" y="64262"/>
                  </a:lnTo>
                  <a:lnTo>
                    <a:pt x="180022" y="56540"/>
                  </a:lnTo>
                  <a:lnTo>
                    <a:pt x="157162" y="56540"/>
                  </a:lnTo>
                  <a:lnTo>
                    <a:pt x="149542" y="58064"/>
                  </a:lnTo>
                  <a:lnTo>
                    <a:pt x="144970" y="61112"/>
                  </a:lnTo>
                  <a:lnTo>
                    <a:pt x="140398" y="65786"/>
                  </a:lnTo>
                  <a:lnTo>
                    <a:pt x="137350" y="70358"/>
                  </a:lnTo>
                  <a:lnTo>
                    <a:pt x="137350" y="82550"/>
                  </a:lnTo>
                  <a:lnTo>
                    <a:pt x="138874" y="84074"/>
                  </a:lnTo>
                  <a:lnTo>
                    <a:pt x="138874" y="87122"/>
                  </a:lnTo>
                  <a:lnTo>
                    <a:pt x="143446" y="91694"/>
                  </a:lnTo>
                  <a:lnTo>
                    <a:pt x="149542" y="94742"/>
                  </a:lnTo>
                  <a:lnTo>
                    <a:pt x="151066" y="94742"/>
                  </a:lnTo>
                  <a:lnTo>
                    <a:pt x="154114" y="96266"/>
                  </a:lnTo>
                  <a:lnTo>
                    <a:pt x="163258" y="96266"/>
                  </a:lnTo>
                  <a:lnTo>
                    <a:pt x="169354" y="93218"/>
                  </a:lnTo>
                  <a:lnTo>
                    <a:pt x="173926" y="91694"/>
                  </a:lnTo>
                  <a:lnTo>
                    <a:pt x="176974" y="88646"/>
                  </a:lnTo>
                  <a:lnTo>
                    <a:pt x="179260" y="87122"/>
                  </a:lnTo>
                  <a:lnTo>
                    <a:pt x="181546" y="85598"/>
                  </a:lnTo>
                  <a:lnTo>
                    <a:pt x="181546" y="94742"/>
                  </a:lnTo>
                  <a:lnTo>
                    <a:pt x="190779" y="94742"/>
                  </a:lnTo>
                  <a:lnTo>
                    <a:pt x="190779" y="85598"/>
                  </a:lnTo>
                  <a:lnTo>
                    <a:pt x="190779" y="64262"/>
                  </a:lnTo>
                  <a:lnTo>
                    <a:pt x="190779" y="42824"/>
                  </a:lnTo>
                  <a:close/>
                </a:path>
                <a:path w="342264" h="120650">
                  <a:moveTo>
                    <a:pt x="268503" y="51968"/>
                  </a:moveTo>
                  <a:lnTo>
                    <a:pt x="265455" y="42824"/>
                  </a:lnTo>
                  <a:lnTo>
                    <a:pt x="263169" y="38252"/>
                  </a:lnTo>
                  <a:lnTo>
                    <a:pt x="260883" y="33680"/>
                  </a:lnTo>
                  <a:lnTo>
                    <a:pt x="256311" y="31394"/>
                  </a:lnTo>
                  <a:lnTo>
                    <a:pt x="256311" y="51968"/>
                  </a:lnTo>
                  <a:lnTo>
                    <a:pt x="256311" y="70358"/>
                  </a:lnTo>
                  <a:lnTo>
                    <a:pt x="254787" y="76454"/>
                  </a:lnTo>
                  <a:lnTo>
                    <a:pt x="251739" y="79502"/>
                  </a:lnTo>
                  <a:lnTo>
                    <a:pt x="248691" y="84074"/>
                  </a:lnTo>
                  <a:lnTo>
                    <a:pt x="242595" y="85598"/>
                  </a:lnTo>
                  <a:lnTo>
                    <a:pt x="227355" y="85598"/>
                  </a:lnTo>
                  <a:lnTo>
                    <a:pt x="225831" y="84074"/>
                  </a:lnTo>
                  <a:lnTo>
                    <a:pt x="224307" y="84074"/>
                  </a:lnTo>
                  <a:lnTo>
                    <a:pt x="224307" y="51968"/>
                  </a:lnTo>
                  <a:lnTo>
                    <a:pt x="225831" y="48920"/>
                  </a:lnTo>
                  <a:lnTo>
                    <a:pt x="228879" y="45872"/>
                  </a:lnTo>
                  <a:lnTo>
                    <a:pt x="230403" y="42824"/>
                  </a:lnTo>
                  <a:lnTo>
                    <a:pt x="233451" y="41300"/>
                  </a:lnTo>
                  <a:lnTo>
                    <a:pt x="234975" y="41300"/>
                  </a:lnTo>
                  <a:lnTo>
                    <a:pt x="236499" y="39776"/>
                  </a:lnTo>
                  <a:lnTo>
                    <a:pt x="238023" y="39776"/>
                  </a:lnTo>
                  <a:lnTo>
                    <a:pt x="239547" y="38252"/>
                  </a:lnTo>
                  <a:lnTo>
                    <a:pt x="247167" y="38252"/>
                  </a:lnTo>
                  <a:lnTo>
                    <a:pt x="248691" y="39776"/>
                  </a:lnTo>
                  <a:lnTo>
                    <a:pt x="251739" y="41300"/>
                  </a:lnTo>
                  <a:lnTo>
                    <a:pt x="253263" y="42824"/>
                  </a:lnTo>
                  <a:lnTo>
                    <a:pt x="253263" y="44348"/>
                  </a:lnTo>
                  <a:lnTo>
                    <a:pt x="254787" y="45872"/>
                  </a:lnTo>
                  <a:lnTo>
                    <a:pt x="254787" y="48920"/>
                  </a:lnTo>
                  <a:lnTo>
                    <a:pt x="256311" y="51968"/>
                  </a:lnTo>
                  <a:lnTo>
                    <a:pt x="256311" y="31394"/>
                  </a:lnTo>
                  <a:lnTo>
                    <a:pt x="254787" y="30632"/>
                  </a:lnTo>
                  <a:lnTo>
                    <a:pt x="253263" y="29108"/>
                  </a:lnTo>
                  <a:lnTo>
                    <a:pt x="248691" y="27584"/>
                  </a:lnTo>
                  <a:lnTo>
                    <a:pt x="241071" y="27584"/>
                  </a:lnTo>
                  <a:lnTo>
                    <a:pt x="238023" y="29108"/>
                  </a:lnTo>
                  <a:lnTo>
                    <a:pt x="233451" y="30632"/>
                  </a:lnTo>
                  <a:lnTo>
                    <a:pt x="230403" y="32156"/>
                  </a:lnTo>
                  <a:lnTo>
                    <a:pt x="225831" y="35204"/>
                  </a:lnTo>
                  <a:lnTo>
                    <a:pt x="222783" y="39776"/>
                  </a:lnTo>
                  <a:lnTo>
                    <a:pt x="222783" y="29108"/>
                  </a:lnTo>
                  <a:lnTo>
                    <a:pt x="212115" y="29108"/>
                  </a:lnTo>
                  <a:lnTo>
                    <a:pt x="212115" y="120650"/>
                  </a:lnTo>
                  <a:lnTo>
                    <a:pt x="224307" y="120650"/>
                  </a:lnTo>
                  <a:lnTo>
                    <a:pt x="224307" y="94742"/>
                  </a:lnTo>
                  <a:lnTo>
                    <a:pt x="245643" y="94742"/>
                  </a:lnTo>
                  <a:lnTo>
                    <a:pt x="248691" y="93218"/>
                  </a:lnTo>
                  <a:lnTo>
                    <a:pt x="253263" y="91694"/>
                  </a:lnTo>
                  <a:lnTo>
                    <a:pt x="256311" y="90170"/>
                  </a:lnTo>
                  <a:lnTo>
                    <a:pt x="260883" y="85598"/>
                  </a:lnTo>
                  <a:lnTo>
                    <a:pt x="262407" y="84074"/>
                  </a:lnTo>
                  <a:lnTo>
                    <a:pt x="263931" y="81026"/>
                  </a:lnTo>
                  <a:lnTo>
                    <a:pt x="268503" y="67310"/>
                  </a:lnTo>
                  <a:lnTo>
                    <a:pt x="268503" y="51968"/>
                  </a:lnTo>
                  <a:close/>
                </a:path>
                <a:path w="342264" h="120650">
                  <a:moveTo>
                    <a:pt x="341757" y="51968"/>
                  </a:moveTo>
                  <a:lnTo>
                    <a:pt x="338709" y="42824"/>
                  </a:lnTo>
                  <a:lnTo>
                    <a:pt x="336423" y="38252"/>
                  </a:lnTo>
                  <a:lnTo>
                    <a:pt x="334137" y="33680"/>
                  </a:lnTo>
                  <a:lnTo>
                    <a:pt x="329565" y="31394"/>
                  </a:lnTo>
                  <a:lnTo>
                    <a:pt x="329565" y="51968"/>
                  </a:lnTo>
                  <a:lnTo>
                    <a:pt x="329565" y="70358"/>
                  </a:lnTo>
                  <a:lnTo>
                    <a:pt x="328041" y="76454"/>
                  </a:lnTo>
                  <a:lnTo>
                    <a:pt x="324993" y="79502"/>
                  </a:lnTo>
                  <a:lnTo>
                    <a:pt x="321945" y="84074"/>
                  </a:lnTo>
                  <a:lnTo>
                    <a:pt x="315849" y="85598"/>
                  </a:lnTo>
                  <a:lnTo>
                    <a:pt x="300609" y="85598"/>
                  </a:lnTo>
                  <a:lnTo>
                    <a:pt x="299085" y="84074"/>
                  </a:lnTo>
                  <a:lnTo>
                    <a:pt x="297561" y="84074"/>
                  </a:lnTo>
                  <a:lnTo>
                    <a:pt x="297561" y="51968"/>
                  </a:lnTo>
                  <a:lnTo>
                    <a:pt x="299085" y="48920"/>
                  </a:lnTo>
                  <a:lnTo>
                    <a:pt x="306705" y="41300"/>
                  </a:lnTo>
                  <a:lnTo>
                    <a:pt x="308229" y="41300"/>
                  </a:lnTo>
                  <a:lnTo>
                    <a:pt x="309753" y="39776"/>
                  </a:lnTo>
                  <a:lnTo>
                    <a:pt x="311277" y="39776"/>
                  </a:lnTo>
                  <a:lnTo>
                    <a:pt x="312801" y="38252"/>
                  </a:lnTo>
                  <a:lnTo>
                    <a:pt x="320421" y="38252"/>
                  </a:lnTo>
                  <a:lnTo>
                    <a:pt x="321945" y="39776"/>
                  </a:lnTo>
                  <a:lnTo>
                    <a:pt x="324993" y="41300"/>
                  </a:lnTo>
                  <a:lnTo>
                    <a:pt x="326517" y="42824"/>
                  </a:lnTo>
                  <a:lnTo>
                    <a:pt x="326517" y="44348"/>
                  </a:lnTo>
                  <a:lnTo>
                    <a:pt x="328041" y="45872"/>
                  </a:lnTo>
                  <a:lnTo>
                    <a:pt x="328041" y="48920"/>
                  </a:lnTo>
                  <a:lnTo>
                    <a:pt x="329565" y="51968"/>
                  </a:lnTo>
                  <a:lnTo>
                    <a:pt x="329565" y="31394"/>
                  </a:lnTo>
                  <a:lnTo>
                    <a:pt x="328041" y="30632"/>
                  </a:lnTo>
                  <a:lnTo>
                    <a:pt x="326517" y="29108"/>
                  </a:lnTo>
                  <a:lnTo>
                    <a:pt x="321945" y="27584"/>
                  </a:lnTo>
                  <a:lnTo>
                    <a:pt x="314325" y="27584"/>
                  </a:lnTo>
                  <a:lnTo>
                    <a:pt x="311277" y="29108"/>
                  </a:lnTo>
                  <a:lnTo>
                    <a:pt x="306705" y="30632"/>
                  </a:lnTo>
                  <a:lnTo>
                    <a:pt x="303657" y="32156"/>
                  </a:lnTo>
                  <a:lnTo>
                    <a:pt x="299085" y="35204"/>
                  </a:lnTo>
                  <a:lnTo>
                    <a:pt x="296037" y="39776"/>
                  </a:lnTo>
                  <a:lnTo>
                    <a:pt x="296037" y="29108"/>
                  </a:lnTo>
                  <a:lnTo>
                    <a:pt x="285369" y="29108"/>
                  </a:lnTo>
                  <a:lnTo>
                    <a:pt x="285369" y="120650"/>
                  </a:lnTo>
                  <a:lnTo>
                    <a:pt x="297561" y="120650"/>
                  </a:lnTo>
                  <a:lnTo>
                    <a:pt x="297561" y="94742"/>
                  </a:lnTo>
                  <a:lnTo>
                    <a:pt x="318897" y="94742"/>
                  </a:lnTo>
                  <a:lnTo>
                    <a:pt x="321945" y="93218"/>
                  </a:lnTo>
                  <a:lnTo>
                    <a:pt x="326517" y="91694"/>
                  </a:lnTo>
                  <a:lnTo>
                    <a:pt x="329565" y="90170"/>
                  </a:lnTo>
                  <a:lnTo>
                    <a:pt x="334137" y="85598"/>
                  </a:lnTo>
                  <a:lnTo>
                    <a:pt x="335661" y="84074"/>
                  </a:lnTo>
                  <a:lnTo>
                    <a:pt x="337185" y="81026"/>
                  </a:lnTo>
                  <a:lnTo>
                    <a:pt x="341757" y="67310"/>
                  </a:lnTo>
                  <a:lnTo>
                    <a:pt x="341757" y="51968"/>
                  </a:lnTo>
                  <a:close/>
                </a:path>
              </a:pathLst>
            </a:custGeom>
            <a:solidFill>
              <a:srgbClr val="000000"/>
            </a:solidFill>
          </p:spPr>
          <p:txBody>
            <a:bodyPr wrap="square" lIns="0" tIns="0" rIns="0" bIns="0" rtlCol="0"/>
            <a:lstStyle/>
            <a:p>
              <a:endParaRPr sz="1154"/>
            </a:p>
          </p:txBody>
        </p:sp>
      </p:grpSp>
      <p:sp>
        <p:nvSpPr>
          <p:cNvPr id="92" name="object 92"/>
          <p:cNvSpPr/>
          <p:nvPr/>
        </p:nvSpPr>
        <p:spPr>
          <a:xfrm>
            <a:off x="5819399" y="6020705"/>
            <a:ext cx="9774" cy="19548"/>
          </a:xfrm>
          <a:custGeom>
            <a:avLst/>
            <a:gdLst/>
            <a:ahLst/>
            <a:cxnLst/>
            <a:rect l="l" t="t" r="r" b="b"/>
            <a:pathLst>
              <a:path w="15240" h="30479">
                <a:moveTo>
                  <a:pt x="12192" y="30480"/>
                </a:moveTo>
                <a:lnTo>
                  <a:pt x="1524" y="30480"/>
                </a:lnTo>
                <a:lnTo>
                  <a:pt x="0" y="0"/>
                </a:lnTo>
                <a:lnTo>
                  <a:pt x="15240" y="0"/>
                </a:lnTo>
                <a:lnTo>
                  <a:pt x="12192" y="30480"/>
                </a:lnTo>
                <a:close/>
              </a:path>
            </a:pathLst>
          </a:custGeom>
          <a:solidFill>
            <a:srgbClr val="BA2121"/>
          </a:solidFill>
        </p:spPr>
        <p:txBody>
          <a:bodyPr wrap="square" lIns="0" tIns="0" rIns="0" bIns="0" rtlCol="0"/>
          <a:lstStyle/>
          <a:p>
            <a:endParaRPr sz="1154"/>
          </a:p>
        </p:txBody>
      </p:sp>
      <p:sp>
        <p:nvSpPr>
          <p:cNvPr id="93" name="object 93"/>
          <p:cNvSpPr/>
          <p:nvPr/>
        </p:nvSpPr>
        <p:spPr>
          <a:xfrm>
            <a:off x="5867780" y="6010931"/>
            <a:ext cx="8145" cy="86336"/>
          </a:xfrm>
          <a:custGeom>
            <a:avLst/>
            <a:gdLst/>
            <a:ahLst/>
            <a:cxnLst/>
            <a:rect l="l" t="t" r="r" b="b"/>
            <a:pathLst>
              <a:path w="12700" h="134620">
                <a:moveTo>
                  <a:pt x="12191" y="134112"/>
                </a:moveTo>
                <a:lnTo>
                  <a:pt x="0" y="134112"/>
                </a:lnTo>
                <a:lnTo>
                  <a:pt x="0" y="0"/>
                </a:lnTo>
                <a:lnTo>
                  <a:pt x="12191" y="0"/>
                </a:lnTo>
                <a:lnTo>
                  <a:pt x="12191" y="134112"/>
                </a:lnTo>
                <a:close/>
              </a:path>
            </a:pathLst>
          </a:custGeom>
          <a:solidFill>
            <a:srgbClr val="BA2121"/>
          </a:solidFill>
        </p:spPr>
        <p:txBody>
          <a:bodyPr wrap="square" lIns="0" tIns="0" rIns="0" bIns="0" rtlCol="0"/>
          <a:lstStyle/>
          <a:p>
            <a:endParaRPr sz="1154"/>
          </a:p>
        </p:txBody>
      </p:sp>
      <p:sp>
        <p:nvSpPr>
          <p:cNvPr id="94" name="object 94"/>
          <p:cNvSpPr/>
          <p:nvPr/>
        </p:nvSpPr>
        <p:spPr>
          <a:xfrm>
            <a:off x="5913350" y="6020705"/>
            <a:ext cx="9774" cy="19548"/>
          </a:xfrm>
          <a:custGeom>
            <a:avLst/>
            <a:gdLst/>
            <a:ahLst/>
            <a:cxnLst/>
            <a:rect l="l" t="t" r="r" b="b"/>
            <a:pathLst>
              <a:path w="15240"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95" name="object 95"/>
          <p:cNvSpPr/>
          <p:nvPr/>
        </p:nvSpPr>
        <p:spPr>
          <a:xfrm>
            <a:off x="5952438" y="6016739"/>
            <a:ext cx="117694" cy="80634"/>
          </a:xfrm>
          <a:custGeom>
            <a:avLst/>
            <a:gdLst/>
            <a:ahLst/>
            <a:cxnLst/>
            <a:rect l="l" t="t" r="r" b="b"/>
            <a:pathLst>
              <a:path w="183515" h="125729">
                <a:moveTo>
                  <a:pt x="36677" y="62572"/>
                </a:moveTo>
                <a:lnTo>
                  <a:pt x="34937" y="45961"/>
                </a:lnTo>
                <a:lnTo>
                  <a:pt x="29616" y="30187"/>
                </a:lnTo>
                <a:lnTo>
                  <a:pt x="20561" y="14960"/>
                </a:lnTo>
                <a:lnTo>
                  <a:pt x="7620" y="0"/>
                </a:lnTo>
                <a:lnTo>
                  <a:pt x="0" y="7708"/>
                </a:lnTo>
                <a:lnTo>
                  <a:pt x="11176" y="20574"/>
                </a:lnTo>
                <a:lnTo>
                  <a:pt x="19329" y="33997"/>
                </a:lnTo>
                <a:lnTo>
                  <a:pt x="24320" y="48006"/>
                </a:lnTo>
                <a:lnTo>
                  <a:pt x="26009" y="62572"/>
                </a:lnTo>
                <a:lnTo>
                  <a:pt x="25488" y="70370"/>
                </a:lnTo>
                <a:lnTo>
                  <a:pt x="6337" y="111556"/>
                </a:lnTo>
                <a:lnTo>
                  <a:pt x="0" y="117538"/>
                </a:lnTo>
                <a:lnTo>
                  <a:pt x="6096" y="125158"/>
                </a:lnTo>
                <a:lnTo>
                  <a:pt x="12192" y="119062"/>
                </a:lnTo>
                <a:lnTo>
                  <a:pt x="18389" y="114490"/>
                </a:lnTo>
                <a:lnTo>
                  <a:pt x="21437" y="108394"/>
                </a:lnTo>
                <a:lnTo>
                  <a:pt x="26009" y="103822"/>
                </a:lnTo>
                <a:lnTo>
                  <a:pt x="29057" y="97726"/>
                </a:lnTo>
                <a:lnTo>
                  <a:pt x="30581" y="93154"/>
                </a:lnTo>
                <a:lnTo>
                  <a:pt x="33629" y="87058"/>
                </a:lnTo>
                <a:lnTo>
                  <a:pt x="35153" y="82486"/>
                </a:lnTo>
                <a:lnTo>
                  <a:pt x="35153" y="77914"/>
                </a:lnTo>
                <a:lnTo>
                  <a:pt x="36677" y="71818"/>
                </a:lnTo>
                <a:lnTo>
                  <a:pt x="36677" y="62572"/>
                </a:lnTo>
                <a:close/>
              </a:path>
              <a:path w="183515" h="125729">
                <a:moveTo>
                  <a:pt x="109918" y="62572"/>
                </a:moveTo>
                <a:lnTo>
                  <a:pt x="108165" y="45961"/>
                </a:lnTo>
                <a:lnTo>
                  <a:pt x="102831" y="30187"/>
                </a:lnTo>
                <a:lnTo>
                  <a:pt x="93776" y="14960"/>
                </a:lnTo>
                <a:lnTo>
                  <a:pt x="80873" y="0"/>
                </a:lnTo>
                <a:lnTo>
                  <a:pt x="73253" y="7708"/>
                </a:lnTo>
                <a:lnTo>
                  <a:pt x="84378" y="20574"/>
                </a:lnTo>
                <a:lnTo>
                  <a:pt x="92494" y="33997"/>
                </a:lnTo>
                <a:lnTo>
                  <a:pt x="97472" y="48006"/>
                </a:lnTo>
                <a:lnTo>
                  <a:pt x="99161" y="62572"/>
                </a:lnTo>
                <a:lnTo>
                  <a:pt x="98640" y="70370"/>
                </a:lnTo>
                <a:lnTo>
                  <a:pt x="79565" y="111556"/>
                </a:lnTo>
                <a:lnTo>
                  <a:pt x="73253" y="117538"/>
                </a:lnTo>
                <a:lnTo>
                  <a:pt x="79349" y="125158"/>
                </a:lnTo>
                <a:lnTo>
                  <a:pt x="85445" y="119062"/>
                </a:lnTo>
                <a:lnTo>
                  <a:pt x="91541" y="114490"/>
                </a:lnTo>
                <a:lnTo>
                  <a:pt x="94589" y="108394"/>
                </a:lnTo>
                <a:lnTo>
                  <a:pt x="99161" y="103822"/>
                </a:lnTo>
                <a:lnTo>
                  <a:pt x="102209" y="97726"/>
                </a:lnTo>
                <a:lnTo>
                  <a:pt x="103822" y="93154"/>
                </a:lnTo>
                <a:lnTo>
                  <a:pt x="106870" y="87058"/>
                </a:lnTo>
                <a:lnTo>
                  <a:pt x="108394" y="82486"/>
                </a:lnTo>
                <a:lnTo>
                  <a:pt x="108394" y="77914"/>
                </a:lnTo>
                <a:lnTo>
                  <a:pt x="109918" y="71818"/>
                </a:lnTo>
                <a:lnTo>
                  <a:pt x="109918" y="62572"/>
                </a:lnTo>
                <a:close/>
              </a:path>
              <a:path w="183515" h="125729">
                <a:moveTo>
                  <a:pt x="183172" y="62572"/>
                </a:moveTo>
                <a:lnTo>
                  <a:pt x="181419" y="45961"/>
                </a:lnTo>
                <a:lnTo>
                  <a:pt x="176072" y="30187"/>
                </a:lnTo>
                <a:lnTo>
                  <a:pt x="167017" y="14960"/>
                </a:lnTo>
                <a:lnTo>
                  <a:pt x="154114" y="0"/>
                </a:lnTo>
                <a:lnTo>
                  <a:pt x="146494" y="7708"/>
                </a:lnTo>
                <a:lnTo>
                  <a:pt x="157619" y="20574"/>
                </a:lnTo>
                <a:lnTo>
                  <a:pt x="165735" y="33997"/>
                </a:lnTo>
                <a:lnTo>
                  <a:pt x="170713" y="48006"/>
                </a:lnTo>
                <a:lnTo>
                  <a:pt x="172402" y="62572"/>
                </a:lnTo>
                <a:lnTo>
                  <a:pt x="171881" y="70370"/>
                </a:lnTo>
                <a:lnTo>
                  <a:pt x="152806" y="111556"/>
                </a:lnTo>
                <a:lnTo>
                  <a:pt x="146494" y="117538"/>
                </a:lnTo>
                <a:lnTo>
                  <a:pt x="152590" y="125158"/>
                </a:lnTo>
                <a:lnTo>
                  <a:pt x="158686" y="119062"/>
                </a:lnTo>
                <a:lnTo>
                  <a:pt x="164782" y="114490"/>
                </a:lnTo>
                <a:lnTo>
                  <a:pt x="167830" y="108394"/>
                </a:lnTo>
                <a:lnTo>
                  <a:pt x="172402" y="103822"/>
                </a:lnTo>
                <a:lnTo>
                  <a:pt x="175450" y="97726"/>
                </a:lnTo>
                <a:lnTo>
                  <a:pt x="177076" y="93154"/>
                </a:lnTo>
                <a:lnTo>
                  <a:pt x="180124" y="87058"/>
                </a:lnTo>
                <a:lnTo>
                  <a:pt x="181648" y="82486"/>
                </a:lnTo>
                <a:lnTo>
                  <a:pt x="181648" y="77914"/>
                </a:lnTo>
                <a:lnTo>
                  <a:pt x="183172" y="71818"/>
                </a:lnTo>
                <a:lnTo>
                  <a:pt x="183172" y="62572"/>
                </a:lnTo>
                <a:close/>
              </a:path>
            </a:pathLst>
          </a:custGeom>
          <a:solidFill>
            <a:srgbClr val="000000"/>
          </a:solidFill>
        </p:spPr>
        <p:txBody>
          <a:bodyPr wrap="square" lIns="0" tIns="0" rIns="0" bIns="0" rtlCol="0"/>
          <a:lstStyle/>
          <a:p>
            <a:endParaRPr sz="1154"/>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616"/>
                </a:moveTo>
                <a:lnTo>
                  <a:pt x="123456" y="27520"/>
                </a:lnTo>
                <a:lnTo>
                  <a:pt x="115836" y="19900"/>
                </a:lnTo>
                <a:lnTo>
                  <a:pt x="111264" y="18376"/>
                </a:lnTo>
                <a:lnTo>
                  <a:pt x="97548" y="18376"/>
                </a:lnTo>
                <a:lnTo>
                  <a:pt x="96024" y="19900"/>
                </a:lnTo>
                <a:lnTo>
                  <a:pt x="94500" y="19900"/>
                </a:lnTo>
                <a:lnTo>
                  <a:pt x="92976" y="21424"/>
                </a:lnTo>
                <a:lnTo>
                  <a:pt x="89928" y="22948"/>
                </a:lnTo>
                <a:lnTo>
                  <a:pt x="83832" y="29044"/>
                </a:lnTo>
                <a:lnTo>
                  <a:pt x="82308" y="19900"/>
                </a:lnTo>
                <a:lnTo>
                  <a:pt x="73164" y="19900"/>
                </a:lnTo>
                <a:lnTo>
                  <a:pt x="73164" y="84010"/>
                </a:lnTo>
                <a:lnTo>
                  <a:pt x="83832" y="84010"/>
                </a:lnTo>
                <a:lnTo>
                  <a:pt x="83832" y="41338"/>
                </a:lnTo>
                <a:lnTo>
                  <a:pt x="85356" y="38290"/>
                </a:lnTo>
                <a:lnTo>
                  <a:pt x="88404" y="36766"/>
                </a:lnTo>
                <a:lnTo>
                  <a:pt x="96024" y="29044"/>
                </a:lnTo>
                <a:lnTo>
                  <a:pt x="99072" y="29044"/>
                </a:lnTo>
                <a:lnTo>
                  <a:pt x="99072" y="27520"/>
                </a:lnTo>
                <a:lnTo>
                  <a:pt x="106692" y="27520"/>
                </a:lnTo>
                <a:lnTo>
                  <a:pt x="109740" y="29044"/>
                </a:lnTo>
                <a:lnTo>
                  <a:pt x="111264" y="32092"/>
                </a:lnTo>
                <a:lnTo>
                  <a:pt x="112788" y="33616"/>
                </a:lnTo>
                <a:lnTo>
                  <a:pt x="114312" y="38290"/>
                </a:lnTo>
                <a:lnTo>
                  <a:pt x="114312" y="84010"/>
                </a:lnTo>
                <a:lnTo>
                  <a:pt x="125069" y="84010"/>
                </a:lnTo>
                <a:lnTo>
                  <a:pt x="125069" y="33616"/>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813"/>
            <a:ext cx="158825" cy="77376"/>
            <a:chOff x="640079" y="157194"/>
            <a:chExt cx="247650" cy="120650"/>
          </a:xfrm>
        </p:grpSpPr>
        <p:sp>
          <p:nvSpPr>
            <p:cNvPr id="4" name="object 4"/>
            <p:cNvSpPr/>
            <p:nvPr/>
          </p:nvSpPr>
          <p:spPr>
            <a:xfrm>
              <a:off x="640067" y="157200"/>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699516" y="164877"/>
              <a:ext cx="129730" cy="87058"/>
            </a:xfrm>
            <a:prstGeom prst="rect">
              <a:avLst/>
            </a:prstGeom>
          </p:spPr>
        </p:pic>
        <p:sp>
          <p:nvSpPr>
            <p:cNvPr id="6" name="object 6"/>
            <p:cNvSpPr/>
            <p:nvPr/>
          </p:nvSpPr>
          <p:spPr>
            <a:xfrm>
              <a:off x="855154" y="15720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508"/>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4132" cy="752181"/>
          </a:xfrm>
          <a:custGeom>
            <a:avLst/>
            <a:gdLst/>
            <a:ahLst/>
            <a:cxnLst/>
            <a:rect l="l" t="t" r="r" b="b"/>
            <a:pathLst>
              <a:path w="13790294" h="1172845">
                <a:moveTo>
                  <a:pt x="0" y="1158811"/>
                </a:moveTo>
                <a:lnTo>
                  <a:pt x="0" y="13811"/>
                </a:lnTo>
                <a:lnTo>
                  <a:pt x="0" y="12192"/>
                </a:lnTo>
                <a:lnTo>
                  <a:pt x="0" y="10668"/>
                </a:lnTo>
                <a:lnTo>
                  <a:pt x="1524" y="7620"/>
                </a:lnTo>
                <a:lnTo>
                  <a:pt x="1524" y="6096"/>
                </a:lnTo>
                <a:lnTo>
                  <a:pt x="3048" y="4572"/>
                </a:lnTo>
                <a:lnTo>
                  <a:pt x="4572" y="3048"/>
                </a:lnTo>
                <a:lnTo>
                  <a:pt x="6096" y="1524"/>
                </a:lnTo>
                <a:lnTo>
                  <a:pt x="7620" y="1524"/>
                </a:lnTo>
                <a:lnTo>
                  <a:pt x="9144" y="0"/>
                </a:lnTo>
                <a:lnTo>
                  <a:pt x="10668" y="0"/>
                </a:lnTo>
                <a:lnTo>
                  <a:pt x="13780770" y="0"/>
                </a:lnTo>
                <a:lnTo>
                  <a:pt x="13783817" y="1524"/>
                </a:lnTo>
                <a:lnTo>
                  <a:pt x="13785342" y="1524"/>
                </a:lnTo>
                <a:lnTo>
                  <a:pt x="13785342" y="3048"/>
                </a:lnTo>
                <a:lnTo>
                  <a:pt x="13786865" y="4572"/>
                </a:lnTo>
                <a:lnTo>
                  <a:pt x="13788389" y="6096"/>
                </a:lnTo>
                <a:lnTo>
                  <a:pt x="13789914" y="7620"/>
                </a:lnTo>
                <a:lnTo>
                  <a:pt x="13789914" y="10668"/>
                </a:lnTo>
                <a:lnTo>
                  <a:pt x="13789914" y="1163383"/>
                </a:lnTo>
                <a:lnTo>
                  <a:pt x="13788389" y="1164907"/>
                </a:lnTo>
                <a:lnTo>
                  <a:pt x="13786865" y="1166431"/>
                </a:lnTo>
                <a:lnTo>
                  <a:pt x="13785342" y="1167955"/>
                </a:lnTo>
                <a:lnTo>
                  <a:pt x="13785342" y="1169479"/>
                </a:lnTo>
                <a:lnTo>
                  <a:pt x="13783817" y="1171098"/>
                </a:lnTo>
                <a:lnTo>
                  <a:pt x="13780770" y="1171098"/>
                </a:lnTo>
                <a:lnTo>
                  <a:pt x="13779246" y="1172622"/>
                </a:lnTo>
                <a:lnTo>
                  <a:pt x="13777721" y="1172622"/>
                </a:lnTo>
                <a:lnTo>
                  <a:pt x="13776197" y="1172622"/>
                </a:lnTo>
                <a:lnTo>
                  <a:pt x="13716" y="1172622"/>
                </a:lnTo>
                <a:lnTo>
                  <a:pt x="12192" y="1172622"/>
                </a:lnTo>
                <a:lnTo>
                  <a:pt x="10668" y="1172622"/>
                </a:lnTo>
                <a:lnTo>
                  <a:pt x="9144" y="1171098"/>
                </a:lnTo>
                <a:lnTo>
                  <a:pt x="7620" y="1171098"/>
                </a:lnTo>
                <a:lnTo>
                  <a:pt x="6096" y="1169479"/>
                </a:lnTo>
                <a:lnTo>
                  <a:pt x="4572" y="1167955"/>
                </a:lnTo>
                <a:lnTo>
                  <a:pt x="3048" y="1166431"/>
                </a:lnTo>
                <a:lnTo>
                  <a:pt x="1524" y="1164907"/>
                </a:lnTo>
                <a:lnTo>
                  <a:pt x="1524" y="1163383"/>
                </a:lnTo>
                <a:lnTo>
                  <a:pt x="0" y="1161859"/>
                </a:lnTo>
                <a:lnTo>
                  <a:pt x="0" y="1160335"/>
                </a:lnTo>
                <a:lnTo>
                  <a:pt x="0" y="1158811"/>
                </a:lnTo>
                <a:close/>
              </a:path>
            </a:pathLst>
          </a:custGeom>
          <a:ln w="10677">
            <a:solidFill>
              <a:srgbClr val="CFCFCF"/>
            </a:solidFill>
          </a:ln>
        </p:spPr>
        <p:txBody>
          <a:bodyPr wrap="square" lIns="0" tIns="0" rIns="0" bIns="0" rtlCol="0"/>
          <a:lstStyle/>
          <a:p>
            <a:endParaRPr sz="1154"/>
          </a:p>
        </p:txBody>
      </p:sp>
      <p:grpSp>
        <p:nvGrpSpPr>
          <p:cNvPr id="9" name="object 9"/>
          <p:cNvGrpSpPr/>
          <p:nvPr/>
        </p:nvGrpSpPr>
        <p:grpSpPr>
          <a:xfrm>
            <a:off x="1953650" y="2859102"/>
            <a:ext cx="748516" cy="102218"/>
            <a:chOff x="1103852" y="4458080"/>
            <a:chExt cx="1167130" cy="159385"/>
          </a:xfrm>
        </p:grpSpPr>
        <p:pic>
          <p:nvPicPr>
            <p:cNvPr id="10" name="object 10"/>
            <p:cNvPicPr/>
            <p:nvPr/>
          </p:nvPicPr>
          <p:blipFill>
            <a:blip r:embed="rId3" cstate="print"/>
            <a:stretch>
              <a:fillRect/>
            </a:stretch>
          </p:blipFill>
          <p:spPr>
            <a:xfrm>
              <a:off x="1103852" y="4458176"/>
              <a:ext cx="912304" cy="155733"/>
            </a:xfrm>
            <a:prstGeom prst="rect">
              <a:avLst/>
            </a:prstGeom>
          </p:spPr>
        </p:pic>
        <p:sp>
          <p:nvSpPr>
            <p:cNvPr id="11" name="object 11"/>
            <p:cNvSpPr/>
            <p:nvPr/>
          </p:nvSpPr>
          <p:spPr>
            <a:xfrm>
              <a:off x="2037575" y="4458081"/>
              <a:ext cx="22860" cy="122555"/>
            </a:xfrm>
            <a:custGeom>
              <a:avLst/>
              <a:gdLst/>
              <a:ahLst/>
              <a:cxnLst/>
              <a:rect l="l" t="t" r="r" b="b"/>
              <a:pathLst>
                <a:path w="22860" h="122554">
                  <a:moveTo>
                    <a:pt x="22860" y="33629"/>
                  </a:moveTo>
                  <a:lnTo>
                    <a:pt x="0" y="33629"/>
                  </a:lnTo>
                  <a:lnTo>
                    <a:pt x="0" y="122110"/>
                  </a:lnTo>
                  <a:lnTo>
                    <a:pt x="22860" y="122110"/>
                  </a:lnTo>
                  <a:lnTo>
                    <a:pt x="22860" y="33629"/>
                  </a:lnTo>
                  <a:close/>
                </a:path>
                <a:path w="22860" h="122554">
                  <a:moveTo>
                    <a:pt x="22860" y="0"/>
                  </a:moveTo>
                  <a:lnTo>
                    <a:pt x="0" y="0"/>
                  </a:lnTo>
                  <a:lnTo>
                    <a:pt x="0" y="21437"/>
                  </a:lnTo>
                  <a:lnTo>
                    <a:pt x="22860" y="21437"/>
                  </a:lnTo>
                  <a:lnTo>
                    <a:pt x="22860" y="0"/>
                  </a:lnTo>
                  <a:close/>
                </a:path>
              </a:pathLst>
            </a:custGeom>
            <a:solidFill>
              <a:srgbClr val="000000"/>
            </a:solidFill>
          </p:spPr>
          <p:txBody>
            <a:bodyPr wrap="square" lIns="0" tIns="0" rIns="0" bIns="0" rtlCol="0"/>
            <a:lstStyle/>
            <a:p>
              <a:endParaRPr sz="1154"/>
            </a:p>
          </p:txBody>
        </p:sp>
        <p:pic>
          <p:nvPicPr>
            <p:cNvPr id="12" name="object 12"/>
            <p:cNvPicPr/>
            <p:nvPr/>
          </p:nvPicPr>
          <p:blipFill>
            <a:blip r:embed="rId4" cstate="print"/>
            <a:stretch>
              <a:fillRect/>
            </a:stretch>
          </p:blipFill>
          <p:spPr>
            <a:xfrm>
              <a:off x="2084831" y="4490180"/>
              <a:ext cx="186118" cy="126777"/>
            </a:xfrm>
            <a:prstGeom prst="rect">
              <a:avLst/>
            </a:prstGeom>
          </p:spPr>
        </p:pic>
      </p:grpSp>
      <p:sp>
        <p:nvSpPr>
          <p:cNvPr id="13" name="object 13"/>
          <p:cNvSpPr/>
          <p:nvPr/>
        </p:nvSpPr>
        <p:spPr>
          <a:xfrm>
            <a:off x="1507526" y="3140166"/>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616"/>
                </a:moveTo>
                <a:lnTo>
                  <a:pt x="123545" y="29044"/>
                </a:lnTo>
                <a:lnTo>
                  <a:pt x="122529" y="27520"/>
                </a:lnTo>
                <a:lnTo>
                  <a:pt x="120497" y="24472"/>
                </a:lnTo>
                <a:lnTo>
                  <a:pt x="115925" y="19900"/>
                </a:lnTo>
                <a:lnTo>
                  <a:pt x="111353" y="18376"/>
                </a:lnTo>
                <a:lnTo>
                  <a:pt x="99161" y="18376"/>
                </a:lnTo>
                <a:lnTo>
                  <a:pt x="97637" y="19900"/>
                </a:lnTo>
                <a:lnTo>
                  <a:pt x="96113" y="19900"/>
                </a:lnTo>
                <a:lnTo>
                  <a:pt x="94589" y="21424"/>
                </a:lnTo>
                <a:lnTo>
                  <a:pt x="93065" y="21424"/>
                </a:lnTo>
                <a:lnTo>
                  <a:pt x="90017" y="22948"/>
                </a:lnTo>
                <a:lnTo>
                  <a:pt x="88493" y="24472"/>
                </a:lnTo>
                <a:lnTo>
                  <a:pt x="86880" y="25996"/>
                </a:lnTo>
                <a:lnTo>
                  <a:pt x="85356" y="27520"/>
                </a:lnTo>
                <a:lnTo>
                  <a:pt x="83832" y="30568"/>
                </a:lnTo>
                <a:lnTo>
                  <a:pt x="82308" y="19900"/>
                </a:lnTo>
                <a:lnTo>
                  <a:pt x="73164" y="19900"/>
                </a:lnTo>
                <a:lnTo>
                  <a:pt x="73164" y="85534"/>
                </a:lnTo>
                <a:lnTo>
                  <a:pt x="83832" y="85534"/>
                </a:lnTo>
                <a:lnTo>
                  <a:pt x="83832" y="41236"/>
                </a:lnTo>
                <a:lnTo>
                  <a:pt x="85356" y="38188"/>
                </a:lnTo>
                <a:lnTo>
                  <a:pt x="88493" y="36664"/>
                </a:lnTo>
                <a:lnTo>
                  <a:pt x="94589" y="30568"/>
                </a:lnTo>
                <a:lnTo>
                  <a:pt x="96113" y="30568"/>
                </a:lnTo>
                <a:lnTo>
                  <a:pt x="97637" y="29044"/>
                </a:lnTo>
                <a:lnTo>
                  <a:pt x="99161" y="29044"/>
                </a:lnTo>
                <a:lnTo>
                  <a:pt x="100685" y="27520"/>
                </a:lnTo>
                <a:lnTo>
                  <a:pt x="106781" y="27520"/>
                </a:lnTo>
                <a:lnTo>
                  <a:pt x="109829" y="29044"/>
                </a:lnTo>
                <a:lnTo>
                  <a:pt x="111353" y="32092"/>
                </a:lnTo>
                <a:lnTo>
                  <a:pt x="112877" y="33616"/>
                </a:lnTo>
                <a:lnTo>
                  <a:pt x="114401" y="38188"/>
                </a:lnTo>
                <a:lnTo>
                  <a:pt x="114401" y="85534"/>
                </a:lnTo>
                <a:lnTo>
                  <a:pt x="125069" y="85534"/>
                </a:lnTo>
                <a:lnTo>
                  <a:pt x="125069" y="33616"/>
                </a:lnTo>
                <a:close/>
              </a:path>
            </a:pathLst>
          </a:custGeom>
          <a:solidFill>
            <a:srgbClr val="2F3F9E"/>
          </a:solidFill>
        </p:spPr>
        <p:txBody>
          <a:bodyPr wrap="square" lIns="0" tIns="0" rIns="0" bIns="0" rtlCol="0"/>
          <a:lstStyle/>
          <a:p>
            <a:endParaRPr sz="1154"/>
          </a:p>
        </p:txBody>
      </p:sp>
      <p:grpSp>
        <p:nvGrpSpPr>
          <p:cNvPr id="14" name="object 14"/>
          <p:cNvGrpSpPr/>
          <p:nvPr/>
        </p:nvGrpSpPr>
        <p:grpSpPr>
          <a:xfrm>
            <a:off x="1656218" y="3134256"/>
            <a:ext cx="158825" cy="77376"/>
            <a:chOff x="640079" y="4887118"/>
            <a:chExt cx="247650" cy="120650"/>
          </a:xfrm>
        </p:grpSpPr>
        <p:sp>
          <p:nvSpPr>
            <p:cNvPr id="15" name="object 15"/>
            <p:cNvSpPr/>
            <p:nvPr/>
          </p:nvSpPr>
          <p:spPr>
            <a:xfrm>
              <a:off x="640067" y="488712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6" name="object 16"/>
            <p:cNvPicPr/>
            <p:nvPr/>
          </p:nvPicPr>
          <p:blipFill>
            <a:blip r:embed="rId5" cstate="print"/>
            <a:stretch>
              <a:fillRect/>
            </a:stretch>
          </p:blipFill>
          <p:spPr>
            <a:xfrm>
              <a:off x="699611" y="4894802"/>
              <a:ext cx="129635" cy="87058"/>
            </a:xfrm>
            <a:prstGeom prst="rect">
              <a:avLst/>
            </a:prstGeom>
          </p:spPr>
        </p:pic>
        <p:sp>
          <p:nvSpPr>
            <p:cNvPr id="17" name="object 17"/>
            <p:cNvSpPr/>
            <p:nvPr/>
          </p:nvSpPr>
          <p:spPr>
            <a:xfrm>
              <a:off x="855154" y="4887125"/>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8" name="object 18"/>
          <p:cNvSpPr/>
          <p:nvPr/>
        </p:nvSpPr>
        <p:spPr>
          <a:xfrm>
            <a:off x="1846992" y="3151951"/>
            <a:ext cx="13032" cy="43168"/>
          </a:xfrm>
          <a:custGeom>
            <a:avLst/>
            <a:gdLst/>
            <a:ahLst/>
            <a:cxnLst/>
            <a:rect l="l" t="t" r="r" b="b"/>
            <a:pathLst>
              <a:path w="20319" h="67310">
                <a:moveTo>
                  <a:pt x="13811" y="1524"/>
                </a:moveTo>
                <a:lnTo>
                  <a:pt x="6096" y="1524"/>
                </a:lnTo>
                <a:lnTo>
                  <a:pt x="6096" y="0"/>
                </a:lnTo>
                <a:lnTo>
                  <a:pt x="12287" y="0"/>
                </a:lnTo>
                <a:lnTo>
                  <a:pt x="13811" y="1524"/>
                </a:lnTo>
                <a:close/>
              </a:path>
              <a:path w="20319" h="67310">
                <a:moveTo>
                  <a:pt x="16859" y="4572"/>
                </a:moveTo>
                <a:lnTo>
                  <a:pt x="1524" y="4572"/>
                </a:lnTo>
                <a:lnTo>
                  <a:pt x="3048" y="3048"/>
                </a:lnTo>
                <a:lnTo>
                  <a:pt x="3048" y="1524"/>
                </a:lnTo>
                <a:lnTo>
                  <a:pt x="15335" y="1524"/>
                </a:lnTo>
                <a:lnTo>
                  <a:pt x="16859" y="3048"/>
                </a:lnTo>
                <a:lnTo>
                  <a:pt x="16859" y="4572"/>
                </a:lnTo>
                <a:close/>
              </a:path>
              <a:path w="20319" h="67310">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7310">
                <a:moveTo>
                  <a:pt x="13811" y="19812"/>
                </a:moveTo>
                <a:lnTo>
                  <a:pt x="6096" y="19812"/>
                </a:lnTo>
                <a:lnTo>
                  <a:pt x="4572" y="18288"/>
                </a:lnTo>
                <a:lnTo>
                  <a:pt x="13811" y="18288"/>
                </a:lnTo>
                <a:lnTo>
                  <a:pt x="13811" y="19812"/>
                </a:lnTo>
                <a:close/>
              </a:path>
              <a:path w="20319" h="67310">
                <a:moveTo>
                  <a:pt x="13811" y="67151"/>
                </a:moveTo>
                <a:lnTo>
                  <a:pt x="4572" y="67151"/>
                </a:lnTo>
                <a:lnTo>
                  <a:pt x="3048" y="65627"/>
                </a:lnTo>
                <a:lnTo>
                  <a:pt x="3048" y="64103"/>
                </a:lnTo>
                <a:lnTo>
                  <a:pt x="1524" y="64103"/>
                </a:lnTo>
                <a:lnTo>
                  <a:pt x="0" y="62579"/>
                </a:lnTo>
                <a:lnTo>
                  <a:pt x="0" y="53435"/>
                </a:lnTo>
                <a:lnTo>
                  <a:pt x="1524" y="51816"/>
                </a:lnTo>
                <a:lnTo>
                  <a:pt x="4572" y="48768"/>
                </a:lnTo>
                <a:lnTo>
                  <a:pt x="6096" y="48768"/>
                </a:lnTo>
                <a:lnTo>
                  <a:pt x="6096" y="47244"/>
                </a:lnTo>
                <a:lnTo>
                  <a:pt x="12287" y="47244"/>
                </a:lnTo>
                <a:lnTo>
                  <a:pt x="15335" y="50292"/>
                </a:lnTo>
                <a:lnTo>
                  <a:pt x="16859" y="50292"/>
                </a:lnTo>
                <a:lnTo>
                  <a:pt x="16859" y="51816"/>
                </a:lnTo>
                <a:lnTo>
                  <a:pt x="18383" y="53435"/>
                </a:lnTo>
                <a:lnTo>
                  <a:pt x="19907" y="54959"/>
                </a:lnTo>
                <a:lnTo>
                  <a:pt x="19907" y="61055"/>
                </a:lnTo>
                <a:lnTo>
                  <a:pt x="18383" y="61055"/>
                </a:lnTo>
                <a:lnTo>
                  <a:pt x="18383" y="62579"/>
                </a:lnTo>
                <a:lnTo>
                  <a:pt x="13811" y="67151"/>
                </a:lnTo>
                <a:close/>
              </a:path>
            </a:pathLst>
          </a:custGeom>
          <a:solidFill>
            <a:srgbClr val="2F3F9E"/>
          </a:solidFill>
        </p:spPr>
        <p:txBody>
          <a:bodyPr wrap="square" lIns="0" tIns="0" rIns="0" bIns="0" rtlCol="0"/>
          <a:lstStyle/>
          <a:p>
            <a:endParaRPr sz="1154"/>
          </a:p>
        </p:txBody>
      </p:sp>
      <p:sp>
        <p:nvSpPr>
          <p:cNvPr id="19" name="object 19"/>
          <p:cNvSpPr/>
          <p:nvPr/>
        </p:nvSpPr>
        <p:spPr>
          <a:xfrm>
            <a:off x="1914554" y="3075532"/>
            <a:ext cx="8844132" cy="446747"/>
          </a:xfrm>
          <a:custGeom>
            <a:avLst/>
            <a:gdLst/>
            <a:ahLst/>
            <a:cxnLst/>
            <a:rect l="l" t="t" r="r" b="b"/>
            <a:pathLst>
              <a:path w="13790294" h="696595">
                <a:moveTo>
                  <a:pt x="0" y="680942"/>
                </a:moveTo>
                <a:lnTo>
                  <a:pt x="0" y="13811"/>
                </a:lnTo>
                <a:lnTo>
                  <a:pt x="0" y="12191"/>
                </a:lnTo>
                <a:lnTo>
                  <a:pt x="0" y="10667"/>
                </a:lnTo>
                <a:lnTo>
                  <a:pt x="1524" y="9143"/>
                </a:lnTo>
                <a:lnTo>
                  <a:pt x="1524" y="6096"/>
                </a:lnTo>
                <a:lnTo>
                  <a:pt x="3048" y="4571"/>
                </a:lnTo>
                <a:lnTo>
                  <a:pt x="4572" y="4571"/>
                </a:lnTo>
                <a:lnTo>
                  <a:pt x="6096" y="3048"/>
                </a:lnTo>
                <a:lnTo>
                  <a:pt x="7620" y="1523"/>
                </a:lnTo>
                <a:lnTo>
                  <a:pt x="9144" y="1523"/>
                </a:lnTo>
                <a:lnTo>
                  <a:pt x="10668" y="0"/>
                </a:lnTo>
                <a:lnTo>
                  <a:pt x="13779246" y="0"/>
                </a:lnTo>
                <a:lnTo>
                  <a:pt x="13780770" y="1523"/>
                </a:lnTo>
                <a:lnTo>
                  <a:pt x="13783817" y="1523"/>
                </a:lnTo>
                <a:lnTo>
                  <a:pt x="13785342" y="3048"/>
                </a:lnTo>
                <a:lnTo>
                  <a:pt x="13785342" y="4571"/>
                </a:lnTo>
                <a:lnTo>
                  <a:pt x="13786865" y="4571"/>
                </a:lnTo>
                <a:lnTo>
                  <a:pt x="13788389" y="6096"/>
                </a:lnTo>
                <a:lnTo>
                  <a:pt x="13789914" y="9143"/>
                </a:lnTo>
                <a:lnTo>
                  <a:pt x="13789914" y="10667"/>
                </a:lnTo>
                <a:lnTo>
                  <a:pt x="13789914" y="12191"/>
                </a:lnTo>
                <a:lnTo>
                  <a:pt x="13789914" y="687038"/>
                </a:lnTo>
                <a:lnTo>
                  <a:pt x="13788389" y="688562"/>
                </a:lnTo>
                <a:lnTo>
                  <a:pt x="13786865" y="690086"/>
                </a:lnTo>
                <a:lnTo>
                  <a:pt x="13785342" y="691610"/>
                </a:lnTo>
                <a:lnTo>
                  <a:pt x="13785342" y="693134"/>
                </a:lnTo>
                <a:lnTo>
                  <a:pt x="13783817" y="694658"/>
                </a:lnTo>
                <a:lnTo>
                  <a:pt x="13780770" y="694658"/>
                </a:lnTo>
                <a:lnTo>
                  <a:pt x="13779246" y="696182"/>
                </a:lnTo>
                <a:lnTo>
                  <a:pt x="13777721" y="696182"/>
                </a:lnTo>
                <a:lnTo>
                  <a:pt x="13776197" y="696182"/>
                </a:lnTo>
                <a:lnTo>
                  <a:pt x="13716" y="696182"/>
                </a:lnTo>
                <a:lnTo>
                  <a:pt x="12192" y="696182"/>
                </a:lnTo>
                <a:lnTo>
                  <a:pt x="10668" y="696182"/>
                </a:lnTo>
                <a:lnTo>
                  <a:pt x="9144" y="694658"/>
                </a:lnTo>
                <a:lnTo>
                  <a:pt x="7620" y="694658"/>
                </a:lnTo>
                <a:lnTo>
                  <a:pt x="6096" y="693134"/>
                </a:lnTo>
                <a:lnTo>
                  <a:pt x="4572" y="691610"/>
                </a:lnTo>
                <a:lnTo>
                  <a:pt x="3048" y="690086"/>
                </a:lnTo>
                <a:lnTo>
                  <a:pt x="1524" y="688562"/>
                </a:lnTo>
                <a:lnTo>
                  <a:pt x="1524" y="687038"/>
                </a:lnTo>
                <a:lnTo>
                  <a:pt x="0" y="685514"/>
                </a:lnTo>
                <a:lnTo>
                  <a:pt x="0" y="683990"/>
                </a:lnTo>
                <a:lnTo>
                  <a:pt x="0" y="680942"/>
                </a:lnTo>
                <a:close/>
              </a:path>
            </a:pathLst>
          </a:custGeom>
          <a:ln w="10677">
            <a:solidFill>
              <a:srgbClr val="CFCFCF"/>
            </a:solidFill>
          </a:ln>
        </p:spPr>
        <p:txBody>
          <a:bodyPr wrap="square" lIns="0" tIns="0" rIns="0" bIns="0" rtlCol="0"/>
          <a:lstStyle/>
          <a:p>
            <a:endParaRPr sz="1154"/>
          </a:p>
        </p:txBody>
      </p:sp>
      <p:sp>
        <p:nvSpPr>
          <p:cNvPr id="20" name="object 20"/>
          <p:cNvSpPr/>
          <p:nvPr/>
        </p:nvSpPr>
        <p:spPr>
          <a:xfrm>
            <a:off x="1507526" y="3660136"/>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528"/>
                </a:moveTo>
                <a:lnTo>
                  <a:pt x="123456" y="27432"/>
                </a:lnTo>
                <a:lnTo>
                  <a:pt x="115836" y="19812"/>
                </a:lnTo>
                <a:lnTo>
                  <a:pt x="111264" y="18288"/>
                </a:lnTo>
                <a:lnTo>
                  <a:pt x="99072" y="18288"/>
                </a:lnTo>
                <a:lnTo>
                  <a:pt x="97548" y="19812"/>
                </a:lnTo>
                <a:lnTo>
                  <a:pt x="96024" y="19812"/>
                </a:lnTo>
                <a:lnTo>
                  <a:pt x="94500" y="21336"/>
                </a:lnTo>
                <a:lnTo>
                  <a:pt x="92976" y="21336"/>
                </a:lnTo>
                <a:lnTo>
                  <a:pt x="89928" y="22860"/>
                </a:lnTo>
                <a:lnTo>
                  <a:pt x="85356" y="27432"/>
                </a:lnTo>
                <a:lnTo>
                  <a:pt x="83832" y="30480"/>
                </a:lnTo>
                <a:lnTo>
                  <a:pt x="82308" y="19812"/>
                </a:lnTo>
                <a:lnTo>
                  <a:pt x="73164" y="19812"/>
                </a:lnTo>
                <a:lnTo>
                  <a:pt x="73164" y="85432"/>
                </a:lnTo>
                <a:lnTo>
                  <a:pt x="83832" y="85432"/>
                </a:lnTo>
                <a:lnTo>
                  <a:pt x="83832" y="41148"/>
                </a:lnTo>
                <a:lnTo>
                  <a:pt x="85356" y="38100"/>
                </a:lnTo>
                <a:lnTo>
                  <a:pt x="88404" y="36576"/>
                </a:lnTo>
                <a:lnTo>
                  <a:pt x="96024" y="28956"/>
                </a:lnTo>
                <a:lnTo>
                  <a:pt x="99072" y="28956"/>
                </a:lnTo>
                <a:lnTo>
                  <a:pt x="99072" y="27432"/>
                </a:lnTo>
                <a:lnTo>
                  <a:pt x="106692" y="27432"/>
                </a:lnTo>
                <a:lnTo>
                  <a:pt x="109740" y="28956"/>
                </a:lnTo>
                <a:lnTo>
                  <a:pt x="111264" y="32004"/>
                </a:lnTo>
                <a:lnTo>
                  <a:pt x="112788" y="33528"/>
                </a:lnTo>
                <a:lnTo>
                  <a:pt x="114312" y="38100"/>
                </a:lnTo>
                <a:lnTo>
                  <a:pt x="114312"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21" name="object 21"/>
          <p:cNvGrpSpPr/>
          <p:nvPr/>
        </p:nvGrpSpPr>
        <p:grpSpPr>
          <a:xfrm>
            <a:off x="1656218" y="3654226"/>
            <a:ext cx="158825" cy="77376"/>
            <a:chOff x="640079" y="5697886"/>
            <a:chExt cx="247650" cy="120650"/>
          </a:xfrm>
        </p:grpSpPr>
        <p:sp>
          <p:nvSpPr>
            <p:cNvPr id="22" name="object 22"/>
            <p:cNvSpPr/>
            <p:nvPr/>
          </p:nvSpPr>
          <p:spPr>
            <a:xfrm>
              <a:off x="640067" y="569789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3" name="object 23"/>
            <p:cNvPicPr/>
            <p:nvPr/>
          </p:nvPicPr>
          <p:blipFill>
            <a:blip r:embed="rId6" cstate="print"/>
            <a:stretch>
              <a:fillRect/>
            </a:stretch>
          </p:blipFill>
          <p:spPr>
            <a:xfrm>
              <a:off x="699611" y="5705570"/>
              <a:ext cx="131159" cy="86963"/>
            </a:xfrm>
            <a:prstGeom prst="rect">
              <a:avLst/>
            </a:prstGeom>
          </p:spPr>
        </p:pic>
        <p:sp>
          <p:nvSpPr>
            <p:cNvPr id="24" name="object 24"/>
            <p:cNvSpPr/>
            <p:nvPr/>
          </p:nvSpPr>
          <p:spPr>
            <a:xfrm>
              <a:off x="855154" y="569789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5" name="object 25"/>
          <p:cNvSpPr/>
          <p:nvPr/>
        </p:nvSpPr>
        <p:spPr>
          <a:xfrm>
            <a:off x="1846992" y="3671860"/>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6859" y="4572"/>
                </a:moveTo>
                <a:lnTo>
                  <a:pt x="1524" y="4572"/>
                </a:lnTo>
                <a:lnTo>
                  <a:pt x="3048" y="3048"/>
                </a:lnTo>
                <a:lnTo>
                  <a:pt x="3048" y="1524"/>
                </a:lnTo>
                <a:lnTo>
                  <a:pt x="15335" y="1524"/>
                </a:lnTo>
                <a:lnTo>
                  <a:pt x="16859" y="3048"/>
                </a:lnTo>
                <a:lnTo>
                  <a:pt x="16859" y="4572"/>
                </a:lnTo>
                <a:close/>
              </a:path>
              <a:path w="20319" h="67310">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7310">
                <a:moveTo>
                  <a:pt x="13811" y="19812"/>
                </a:moveTo>
                <a:lnTo>
                  <a:pt x="6096" y="19812"/>
                </a:lnTo>
                <a:lnTo>
                  <a:pt x="4572" y="18288"/>
                </a:lnTo>
                <a:lnTo>
                  <a:pt x="13811" y="18288"/>
                </a:lnTo>
                <a:lnTo>
                  <a:pt x="13811" y="19812"/>
                </a:lnTo>
                <a:close/>
              </a:path>
              <a:path w="20319" h="67310">
                <a:moveTo>
                  <a:pt x="13811" y="67151"/>
                </a:moveTo>
                <a:lnTo>
                  <a:pt x="4572" y="67151"/>
                </a:lnTo>
                <a:lnTo>
                  <a:pt x="3048" y="65627"/>
                </a:lnTo>
                <a:lnTo>
                  <a:pt x="3048" y="64103"/>
                </a:lnTo>
                <a:lnTo>
                  <a:pt x="1524" y="64103"/>
                </a:lnTo>
                <a:lnTo>
                  <a:pt x="0" y="62579"/>
                </a:lnTo>
                <a:lnTo>
                  <a:pt x="0" y="53435"/>
                </a:lnTo>
                <a:lnTo>
                  <a:pt x="4572" y="48863"/>
                </a:lnTo>
                <a:lnTo>
                  <a:pt x="6096" y="48863"/>
                </a:lnTo>
                <a:lnTo>
                  <a:pt x="6096" y="47339"/>
                </a:lnTo>
                <a:lnTo>
                  <a:pt x="12287" y="47339"/>
                </a:lnTo>
                <a:lnTo>
                  <a:pt x="15335" y="50387"/>
                </a:lnTo>
                <a:lnTo>
                  <a:pt x="16859" y="50387"/>
                </a:lnTo>
                <a:lnTo>
                  <a:pt x="16859" y="51911"/>
                </a:lnTo>
                <a:lnTo>
                  <a:pt x="18383" y="51911"/>
                </a:lnTo>
                <a:lnTo>
                  <a:pt x="18383" y="53435"/>
                </a:lnTo>
                <a:lnTo>
                  <a:pt x="19907" y="54959"/>
                </a:lnTo>
                <a:lnTo>
                  <a:pt x="19907" y="61055"/>
                </a:lnTo>
                <a:lnTo>
                  <a:pt x="18383" y="61055"/>
                </a:lnTo>
                <a:lnTo>
                  <a:pt x="18383" y="62579"/>
                </a:lnTo>
                <a:lnTo>
                  <a:pt x="13811" y="67151"/>
                </a:lnTo>
                <a:close/>
              </a:path>
            </a:pathLst>
          </a:custGeom>
          <a:solidFill>
            <a:srgbClr val="2F3F9E"/>
          </a:solidFill>
        </p:spPr>
        <p:txBody>
          <a:bodyPr wrap="square" lIns="0" tIns="0" rIns="0" bIns="0" rtlCol="0"/>
          <a:lstStyle/>
          <a:p>
            <a:endParaRPr sz="1154"/>
          </a:p>
        </p:txBody>
      </p:sp>
      <p:sp>
        <p:nvSpPr>
          <p:cNvPr id="26" name="object 26"/>
          <p:cNvSpPr/>
          <p:nvPr/>
        </p:nvSpPr>
        <p:spPr>
          <a:xfrm>
            <a:off x="1914554" y="3601366"/>
            <a:ext cx="8844132" cy="337199"/>
          </a:xfrm>
          <a:custGeom>
            <a:avLst/>
            <a:gdLst/>
            <a:ahLst/>
            <a:cxnLst/>
            <a:rect l="l" t="t" r="r" b="b"/>
            <a:pathLst>
              <a:path w="13790294" h="525779">
                <a:moveTo>
                  <a:pt x="0" y="509968"/>
                </a:moveTo>
                <a:lnTo>
                  <a:pt x="0" y="13716"/>
                </a:lnTo>
                <a:lnTo>
                  <a:pt x="0" y="12192"/>
                </a:lnTo>
                <a:lnTo>
                  <a:pt x="0" y="10668"/>
                </a:lnTo>
                <a:lnTo>
                  <a:pt x="1524" y="9143"/>
                </a:lnTo>
                <a:lnTo>
                  <a:pt x="1524" y="7619"/>
                </a:lnTo>
                <a:lnTo>
                  <a:pt x="3048" y="6095"/>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8"/>
                </a:lnTo>
                <a:lnTo>
                  <a:pt x="13789914" y="12192"/>
                </a:lnTo>
                <a:lnTo>
                  <a:pt x="13789914" y="516064"/>
                </a:lnTo>
                <a:lnTo>
                  <a:pt x="13788389" y="517588"/>
                </a:lnTo>
                <a:lnTo>
                  <a:pt x="13786865" y="519112"/>
                </a:lnTo>
                <a:lnTo>
                  <a:pt x="13785342" y="520636"/>
                </a:lnTo>
                <a:lnTo>
                  <a:pt x="13785342" y="522160"/>
                </a:lnTo>
                <a:lnTo>
                  <a:pt x="13783817" y="522160"/>
                </a:lnTo>
                <a:lnTo>
                  <a:pt x="13780770" y="523684"/>
                </a:lnTo>
                <a:lnTo>
                  <a:pt x="13779246" y="523684"/>
                </a:lnTo>
                <a:lnTo>
                  <a:pt x="13777721" y="525208"/>
                </a:lnTo>
                <a:lnTo>
                  <a:pt x="13776197" y="525208"/>
                </a:lnTo>
                <a:lnTo>
                  <a:pt x="13716" y="525208"/>
                </a:lnTo>
                <a:lnTo>
                  <a:pt x="12192" y="525208"/>
                </a:lnTo>
                <a:lnTo>
                  <a:pt x="10668" y="523684"/>
                </a:lnTo>
                <a:lnTo>
                  <a:pt x="9144" y="523684"/>
                </a:lnTo>
                <a:lnTo>
                  <a:pt x="7620" y="522160"/>
                </a:lnTo>
                <a:lnTo>
                  <a:pt x="6096" y="522160"/>
                </a:lnTo>
                <a:lnTo>
                  <a:pt x="4572" y="520636"/>
                </a:lnTo>
                <a:lnTo>
                  <a:pt x="3048" y="519112"/>
                </a:lnTo>
                <a:lnTo>
                  <a:pt x="1524" y="517588"/>
                </a:lnTo>
                <a:lnTo>
                  <a:pt x="1524" y="516064"/>
                </a:lnTo>
                <a:lnTo>
                  <a:pt x="0" y="514540"/>
                </a:lnTo>
                <a:lnTo>
                  <a:pt x="0" y="511492"/>
                </a:lnTo>
                <a:lnTo>
                  <a:pt x="0" y="509968"/>
                </a:lnTo>
                <a:close/>
              </a:path>
            </a:pathLst>
          </a:custGeom>
          <a:ln w="10677">
            <a:solidFill>
              <a:srgbClr val="CFCFCF"/>
            </a:solidFill>
          </a:ln>
        </p:spPr>
        <p:txBody>
          <a:bodyPr wrap="square" lIns="0" tIns="0" rIns="0" bIns="0" rtlCol="0"/>
          <a:lstStyle/>
          <a:p>
            <a:endParaRPr sz="1154"/>
          </a:p>
        </p:txBody>
      </p:sp>
      <p:sp>
        <p:nvSpPr>
          <p:cNvPr id="27" name="object 27"/>
          <p:cNvSpPr/>
          <p:nvPr/>
        </p:nvSpPr>
        <p:spPr>
          <a:xfrm>
            <a:off x="1507526" y="4076258"/>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616"/>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8288"/>
                </a:lnTo>
                <a:lnTo>
                  <a:pt x="73164" y="18288"/>
                </a:lnTo>
                <a:lnTo>
                  <a:pt x="73164" y="84010"/>
                </a:lnTo>
                <a:lnTo>
                  <a:pt x="83832" y="84010"/>
                </a:lnTo>
                <a:lnTo>
                  <a:pt x="83832" y="41236"/>
                </a:lnTo>
                <a:lnTo>
                  <a:pt x="85356" y="38188"/>
                </a:lnTo>
                <a:lnTo>
                  <a:pt x="88493" y="36664"/>
                </a:lnTo>
                <a:lnTo>
                  <a:pt x="90017" y="35140"/>
                </a:lnTo>
                <a:lnTo>
                  <a:pt x="91541" y="32092"/>
                </a:lnTo>
                <a:lnTo>
                  <a:pt x="93065" y="32092"/>
                </a:lnTo>
                <a:lnTo>
                  <a:pt x="96113" y="28956"/>
                </a:lnTo>
                <a:lnTo>
                  <a:pt x="99161" y="28956"/>
                </a:lnTo>
                <a:lnTo>
                  <a:pt x="99161" y="27432"/>
                </a:lnTo>
                <a:lnTo>
                  <a:pt x="106781" y="27432"/>
                </a:lnTo>
                <a:lnTo>
                  <a:pt x="109829" y="28956"/>
                </a:lnTo>
                <a:lnTo>
                  <a:pt x="111353" y="32092"/>
                </a:lnTo>
                <a:lnTo>
                  <a:pt x="112877" y="33616"/>
                </a:lnTo>
                <a:lnTo>
                  <a:pt x="114401" y="38188"/>
                </a:lnTo>
                <a:lnTo>
                  <a:pt x="114401" y="84010"/>
                </a:lnTo>
                <a:lnTo>
                  <a:pt x="125069" y="84010"/>
                </a:lnTo>
                <a:lnTo>
                  <a:pt x="125069" y="33616"/>
                </a:lnTo>
                <a:close/>
              </a:path>
            </a:pathLst>
          </a:custGeom>
          <a:solidFill>
            <a:srgbClr val="2F3F9E"/>
          </a:solidFill>
        </p:spPr>
        <p:txBody>
          <a:bodyPr wrap="square" lIns="0" tIns="0" rIns="0" bIns="0" rtlCol="0"/>
          <a:lstStyle/>
          <a:p>
            <a:endParaRPr sz="1154"/>
          </a:p>
        </p:txBody>
      </p:sp>
      <p:grpSp>
        <p:nvGrpSpPr>
          <p:cNvPr id="28" name="object 28"/>
          <p:cNvGrpSpPr/>
          <p:nvPr/>
        </p:nvGrpSpPr>
        <p:grpSpPr>
          <a:xfrm>
            <a:off x="1656218" y="4070349"/>
            <a:ext cx="158825" cy="77376"/>
            <a:chOff x="640079" y="6346729"/>
            <a:chExt cx="247650" cy="120650"/>
          </a:xfrm>
        </p:grpSpPr>
        <p:sp>
          <p:nvSpPr>
            <p:cNvPr id="29" name="object 29"/>
            <p:cNvSpPr/>
            <p:nvPr/>
          </p:nvSpPr>
          <p:spPr>
            <a:xfrm>
              <a:off x="640067" y="6346736"/>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0" name="object 30"/>
            <p:cNvPicPr/>
            <p:nvPr/>
          </p:nvPicPr>
          <p:blipFill>
            <a:blip r:embed="rId7" cstate="print"/>
            <a:stretch>
              <a:fillRect/>
            </a:stretch>
          </p:blipFill>
          <p:spPr>
            <a:xfrm>
              <a:off x="699611" y="6354413"/>
              <a:ext cx="129635" cy="85534"/>
            </a:xfrm>
            <a:prstGeom prst="rect">
              <a:avLst/>
            </a:prstGeom>
          </p:spPr>
        </p:pic>
        <p:sp>
          <p:nvSpPr>
            <p:cNvPr id="31" name="object 31"/>
            <p:cNvSpPr/>
            <p:nvPr/>
          </p:nvSpPr>
          <p:spPr>
            <a:xfrm>
              <a:off x="855154" y="6346736"/>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2" name="object 32"/>
          <p:cNvSpPr/>
          <p:nvPr/>
        </p:nvSpPr>
        <p:spPr>
          <a:xfrm>
            <a:off x="1846992" y="4087983"/>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335"/>
                </a:moveTo>
                <a:lnTo>
                  <a:pt x="0" y="15335"/>
                </a:lnTo>
                <a:lnTo>
                  <a:pt x="0" y="4572"/>
                </a:lnTo>
                <a:lnTo>
                  <a:pt x="1524" y="3048"/>
                </a:lnTo>
                <a:lnTo>
                  <a:pt x="3048" y="3048"/>
                </a:lnTo>
                <a:lnTo>
                  <a:pt x="3048" y="1524"/>
                </a:lnTo>
                <a:lnTo>
                  <a:pt x="15335" y="1524"/>
                </a:lnTo>
                <a:lnTo>
                  <a:pt x="18383" y="4572"/>
                </a:lnTo>
                <a:lnTo>
                  <a:pt x="18383" y="6096"/>
                </a:lnTo>
                <a:lnTo>
                  <a:pt x="19907" y="7620"/>
                </a:lnTo>
                <a:lnTo>
                  <a:pt x="19907" y="12287"/>
                </a:lnTo>
                <a:lnTo>
                  <a:pt x="18383" y="13811"/>
                </a:lnTo>
                <a:lnTo>
                  <a:pt x="18383" y="15335"/>
                </a:lnTo>
                <a:close/>
              </a:path>
              <a:path w="20319" h="67310">
                <a:moveTo>
                  <a:pt x="12287" y="19907"/>
                </a:moveTo>
                <a:lnTo>
                  <a:pt x="6096" y="19907"/>
                </a:lnTo>
                <a:lnTo>
                  <a:pt x="6096" y="18383"/>
                </a:lnTo>
                <a:lnTo>
                  <a:pt x="4572" y="18383"/>
                </a:lnTo>
                <a:lnTo>
                  <a:pt x="1524" y="15335"/>
                </a:lnTo>
                <a:lnTo>
                  <a:pt x="16859" y="15335"/>
                </a:lnTo>
                <a:lnTo>
                  <a:pt x="16859" y="16859"/>
                </a:lnTo>
                <a:lnTo>
                  <a:pt x="15335" y="16859"/>
                </a:lnTo>
                <a:lnTo>
                  <a:pt x="12287" y="19907"/>
                </a:lnTo>
                <a:close/>
              </a:path>
              <a:path w="20319" h="67310">
                <a:moveTo>
                  <a:pt x="13811" y="48863"/>
                </a:moveTo>
                <a:lnTo>
                  <a:pt x="6096" y="48863"/>
                </a:lnTo>
                <a:lnTo>
                  <a:pt x="6096" y="47339"/>
                </a:lnTo>
                <a:lnTo>
                  <a:pt x="12287" y="47339"/>
                </a:lnTo>
                <a:lnTo>
                  <a:pt x="13811" y="48863"/>
                </a:lnTo>
                <a:close/>
              </a:path>
              <a:path w="20319" h="67310">
                <a:moveTo>
                  <a:pt x="16859" y="51911"/>
                </a:moveTo>
                <a:lnTo>
                  <a:pt x="1524" y="51911"/>
                </a:lnTo>
                <a:lnTo>
                  <a:pt x="3048" y="50387"/>
                </a:lnTo>
                <a:lnTo>
                  <a:pt x="3048" y="48863"/>
                </a:lnTo>
                <a:lnTo>
                  <a:pt x="15335" y="48863"/>
                </a:lnTo>
                <a:lnTo>
                  <a:pt x="16859" y="50387"/>
                </a:lnTo>
                <a:lnTo>
                  <a:pt x="16859" y="51911"/>
                </a:lnTo>
                <a:close/>
              </a:path>
              <a:path w="20319" h="67310">
                <a:moveTo>
                  <a:pt x="15335" y="65722"/>
                </a:moveTo>
                <a:lnTo>
                  <a:pt x="3048" y="65722"/>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6859" y="64103"/>
                </a:lnTo>
                <a:lnTo>
                  <a:pt x="15335" y="65722"/>
                </a:lnTo>
                <a:close/>
              </a:path>
              <a:path w="20319" h="67310">
                <a:moveTo>
                  <a:pt x="13811" y="67246"/>
                </a:moveTo>
                <a:lnTo>
                  <a:pt x="6096" y="67246"/>
                </a:lnTo>
                <a:lnTo>
                  <a:pt x="4572" y="65722"/>
                </a:lnTo>
                <a:lnTo>
                  <a:pt x="13811" y="65722"/>
                </a:lnTo>
                <a:lnTo>
                  <a:pt x="13811" y="67246"/>
                </a:lnTo>
                <a:close/>
              </a:path>
            </a:pathLst>
          </a:custGeom>
          <a:solidFill>
            <a:srgbClr val="2F3F9E"/>
          </a:solidFill>
        </p:spPr>
        <p:txBody>
          <a:bodyPr wrap="square" lIns="0" tIns="0" rIns="0" bIns="0" rtlCol="0"/>
          <a:lstStyle/>
          <a:p>
            <a:endParaRPr sz="1154"/>
          </a:p>
        </p:txBody>
      </p:sp>
      <p:sp>
        <p:nvSpPr>
          <p:cNvPr id="33" name="object 33"/>
          <p:cNvSpPr/>
          <p:nvPr/>
        </p:nvSpPr>
        <p:spPr>
          <a:xfrm>
            <a:off x="1914554" y="4017489"/>
            <a:ext cx="8844132" cy="232129"/>
          </a:xfrm>
          <a:custGeom>
            <a:avLst/>
            <a:gdLst/>
            <a:ahLst/>
            <a:cxnLst/>
            <a:rect l="l" t="t" r="r" b="b"/>
            <a:pathLst>
              <a:path w="13790294" h="361950">
                <a:moveTo>
                  <a:pt x="0" y="348138"/>
                </a:moveTo>
                <a:lnTo>
                  <a:pt x="0" y="13715"/>
                </a:lnTo>
                <a:lnTo>
                  <a:pt x="0" y="12191"/>
                </a:lnTo>
                <a:lnTo>
                  <a:pt x="0" y="10667"/>
                </a:lnTo>
                <a:lnTo>
                  <a:pt x="1524" y="9143"/>
                </a:lnTo>
                <a:lnTo>
                  <a:pt x="1524" y="6095"/>
                </a:lnTo>
                <a:lnTo>
                  <a:pt x="3048" y="4571"/>
                </a:lnTo>
                <a:lnTo>
                  <a:pt x="4572" y="4571"/>
                </a:lnTo>
                <a:lnTo>
                  <a:pt x="6096" y="3047"/>
                </a:lnTo>
                <a:lnTo>
                  <a:pt x="7620" y="1523"/>
                </a:lnTo>
                <a:lnTo>
                  <a:pt x="9144" y="0"/>
                </a:lnTo>
                <a:lnTo>
                  <a:pt x="10668" y="0"/>
                </a:lnTo>
                <a:lnTo>
                  <a:pt x="13780770" y="0"/>
                </a:lnTo>
                <a:lnTo>
                  <a:pt x="13783817" y="1523"/>
                </a:lnTo>
                <a:lnTo>
                  <a:pt x="13785342" y="3047"/>
                </a:lnTo>
                <a:lnTo>
                  <a:pt x="13785342" y="4571"/>
                </a:lnTo>
                <a:lnTo>
                  <a:pt x="13786865" y="4571"/>
                </a:lnTo>
                <a:lnTo>
                  <a:pt x="13788389" y="6095"/>
                </a:lnTo>
                <a:lnTo>
                  <a:pt x="13789914" y="9143"/>
                </a:lnTo>
                <a:lnTo>
                  <a:pt x="13789914" y="10667"/>
                </a:lnTo>
                <a:lnTo>
                  <a:pt x="13789914" y="12191"/>
                </a:lnTo>
                <a:lnTo>
                  <a:pt x="13789914" y="352710"/>
                </a:lnTo>
                <a:lnTo>
                  <a:pt x="13788389" y="355758"/>
                </a:lnTo>
                <a:lnTo>
                  <a:pt x="13786865" y="357282"/>
                </a:lnTo>
                <a:lnTo>
                  <a:pt x="13785342" y="357282"/>
                </a:lnTo>
                <a:lnTo>
                  <a:pt x="13785342" y="358806"/>
                </a:lnTo>
                <a:lnTo>
                  <a:pt x="13783817" y="360330"/>
                </a:lnTo>
                <a:lnTo>
                  <a:pt x="13780770" y="360330"/>
                </a:lnTo>
                <a:lnTo>
                  <a:pt x="13779246" y="361854"/>
                </a:lnTo>
                <a:lnTo>
                  <a:pt x="10668" y="361854"/>
                </a:lnTo>
                <a:lnTo>
                  <a:pt x="9144" y="360330"/>
                </a:lnTo>
                <a:lnTo>
                  <a:pt x="7620" y="360330"/>
                </a:lnTo>
                <a:lnTo>
                  <a:pt x="6096" y="358806"/>
                </a:lnTo>
                <a:lnTo>
                  <a:pt x="4572" y="357282"/>
                </a:lnTo>
                <a:lnTo>
                  <a:pt x="3048" y="357282"/>
                </a:lnTo>
                <a:lnTo>
                  <a:pt x="1524" y="355758"/>
                </a:lnTo>
                <a:lnTo>
                  <a:pt x="1524" y="352710"/>
                </a:lnTo>
                <a:lnTo>
                  <a:pt x="0" y="351186"/>
                </a:lnTo>
                <a:lnTo>
                  <a:pt x="0" y="349662"/>
                </a:lnTo>
                <a:lnTo>
                  <a:pt x="0" y="348138"/>
                </a:lnTo>
                <a:close/>
              </a:path>
            </a:pathLst>
          </a:custGeom>
          <a:ln w="10677">
            <a:solidFill>
              <a:srgbClr val="CFCFCF"/>
            </a:solidFill>
          </a:ln>
        </p:spPr>
        <p:txBody>
          <a:bodyPr wrap="square" lIns="0" tIns="0" rIns="0" bIns="0" rtlCol="0"/>
          <a:lstStyle/>
          <a:p>
            <a:endParaRPr sz="1154"/>
          </a:p>
        </p:txBody>
      </p:sp>
      <p:pic>
        <p:nvPicPr>
          <p:cNvPr id="34" name="object 34"/>
          <p:cNvPicPr/>
          <p:nvPr/>
        </p:nvPicPr>
        <p:blipFill>
          <a:blip r:embed="rId8" cstate="print"/>
          <a:stretch>
            <a:fillRect/>
          </a:stretch>
        </p:blipFill>
        <p:spPr>
          <a:xfrm>
            <a:off x="1994459" y="872871"/>
            <a:ext cx="2051413" cy="1715206"/>
          </a:xfrm>
          <a:prstGeom prst="rect">
            <a:avLst/>
          </a:prstGeom>
        </p:spPr>
      </p:pic>
      <p:grpSp>
        <p:nvGrpSpPr>
          <p:cNvPr id="35" name="object 35"/>
          <p:cNvGrpSpPr/>
          <p:nvPr/>
        </p:nvGrpSpPr>
        <p:grpSpPr>
          <a:xfrm>
            <a:off x="1502586" y="4308282"/>
            <a:ext cx="312357" cy="77376"/>
            <a:chOff x="400526" y="6717728"/>
            <a:chExt cx="487045" cy="120650"/>
          </a:xfrm>
        </p:grpSpPr>
        <p:pic>
          <p:nvPicPr>
            <p:cNvPr id="36" name="object 36"/>
            <p:cNvPicPr/>
            <p:nvPr/>
          </p:nvPicPr>
          <p:blipFill>
            <a:blip r:embed="rId9" cstate="print"/>
            <a:stretch>
              <a:fillRect/>
            </a:stretch>
          </p:blipFill>
          <p:spPr>
            <a:xfrm>
              <a:off x="400526" y="6725412"/>
              <a:ext cx="206025" cy="88582"/>
            </a:xfrm>
            <a:prstGeom prst="rect">
              <a:avLst/>
            </a:prstGeom>
          </p:spPr>
        </p:pic>
        <p:sp>
          <p:nvSpPr>
            <p:cNvPr id="37" name="object 37"/>
            <p:cNvSpPr/>
            <p:nvPr/>
          </p:nvSpPr>
          <p:spPr>
            <a:xfrm>
              <a:off x="640067" y="671772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38" name="object 38"/>
            <p:cNvPicPr/>
            <p:nvPr/>
          </p:nvPicPr>
          <p:blipFill>
            <a:blip r:embed="rId10" cstate="print"/>
            <a:stretch>
              <a:fillRect/>
            </a:stretch>
          </p:blipFill>
          <p:spPr>
            <a:xfrm>
              <a:off x="699611" y="6725411"/>
              <a:ext cx="129635" cy="87058"/>
            </a:xfrm>
            <a:prstGeom prst="rect">
              <a:avLst/>
            </a:prstGeom>
          </p:spPr>
        </p:pic>
        <p:sp>
          <p:nvSpPr>
            <p:cNvPr id="39" name="object 39"/>
            <p:cNvSpPr/>
            <p:nvPr/>
          </p:nvSpPr>
          <p:spPr>
            <a:xfrm>
              <a:off x="855154" y="671772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40" name="object 40"/>
          <p:cNvSpPr/>
          <p:nvPr/>
        </p:nvSpPr>
        <p:spPr>
          <a:xfrm>
            <a:off x="1846992" y="4325915"/>
            <a:ext cx="13032" cy="44390"/>
          </a:xfrm>
          <a:custGeom>
            <a:avLst/>
            <a:gdLst/>
            <a:ahLst/>
            <a:cxnLst/>
            <a:rect l="l" t="t" r="r" b="b"/>
            <a:pathLst>
              <a:path w="20319" h="69215">
                <a:moveTo>
                  <a:pt x="15335" y="3048"/>
                </a:moveTo>
                <a:lnTo>
                  <a:pt x="3048" y="3048"/>
                </a:lnTo>
                <a:lnTo>
                  <a:pt x="4572" y="1524"/>
                </a:lnTo>
                <a:lnTo>
                  <a:pt x="6096" y="1524"/>
                </a:lnTo>
                <a:lnTo>
                  <a:pt x="7620" y="0"/>
                </a:lnTo>
                <a:lnTo>
                  <a:pt x="12287" y="0"/>
                </a:lnTo>
                <a:lnTo>
                  <a:pt x="15335" y="3048"/>
                </a:lnTo>
                <a:close/>
              </a:path>
              <a:path w="20319" h="69215">
                <a:moveTo>
                  <a:pt x="16859" y="18383"/>
                </a:moveTo>
                <a:lnTo>
                  <a:pt x="1524" y="18383"/>
                </a:lnTo>
                <a:lnTo>
                  <a:pt x="1524" y="16859"/>
                </a:lnTo>
                <a:lnTo>
                  <a:pt x="0" y="15335"/>
                </a:lnTo>
                <a:lnTo>
                  <a:pt x="0" y="6191"/>
                </a:lnTo>
                <a:lnTo>
                  <a:pt x="1524" y="4572"/>
                </a:lnTo>
                <a:lnTo>
                  <a:pt x="1524" y="3048"/>
                </a:lnTo>
                <a:lnTo>
                  <a:pt x="16859" y="3048"/>
                </a:lnTo>
                <a:lnTo>
                  <a:pt x="16859" y="4572"/>
                </a:lnTo>
                <a:lnTo>
                  <a:pt x="18383" y="6191"/>
                </a:lnTo>
                <a:lnTo>
                  <a:pt x="18383" y="7715"/>
                </a:lnTo>
                <a:lnTo>
                  <a:pt x="19907" y="9239"/>
                </a:lnTo>
                <a:lnTo>
                  <a:pt x="19907" y="12287"/>
                </a:lnTo>
                <a:lnTo>
                  <a:pt x="18383" y="13811"/>
                </a:lnTo>
                <a:lnTo>
                  <a:pt x="18383" y="15335"/>
                </a:lnTo>
                <a:lnTo>
                  <a:pt x="16859" y="16859"/>
                </a:lnTo>
                <a:lnTo>
                  <a:pt x="16859" y="18383"/>
                </a:lnTo>
                <a:close/>
              </a:path>
              <a:path w="20319" h="69215">
                <a:moveTo>
                  <a:pt x="13811" y="19907"/>
                </a:moveTo>
                <a:lnTo>
                  <a:pt x="4572" y="19907"/>
                </a:lnTo>
                <a:lnTo>
                  <a:pt x="3048" y="18383"/>
                </a:lnTo>
                <a:lnTo>
                  <a:pt x="15335" y="18383"/>
                </a:lnTo>
                <a:lnTo>
                  <a:pt x="13811" y="19907"/>
                </a:lnTo>
                <a:close/>
              </a:path>
              <a:path w="20319" h="69215">
                <a:moveTo>
                  <a:pt x="18383" y="64198"/>
                </a:moveTo>
                <a:lnTo>
                  <a:pt x="0" y="64198"/>
                </a:lnTo>
                <a:lnTo>
                  <a:pt x="0" y="53435"/>
                </a:lnTo>
                <a:lnTo>
                  <a:pt x="3048" y="50387"/>
                </a:lnTo>
                <a:lnTo>
                  <a:pt x="4572" y="50387"/>
                </a:lnTo>
                <a:lnTo>
                  <a:pt x="4572" y="48863"/>
                </a:lnTo>
                <a:lnTo>
                  <a:pt x="13811" y="48863"/>
                </a:lnTo>
                <a:lnTo>
                  <a:pt x="18383" y="53435"/>
                </a:lnTo>
                <a:lnTo>
                  <a:pt x="18383" y="54959"/>
                </a:lnTo>
                <a:lnTo>
                  <a:pt x="19907" y="56483"/>
                </a:lnTo>
                <a:lnTo>
                  <a:pt x="19907" y="59626"/>
                </a:lnTo>
                <a:lnTo>
                  <a:pt x="18383" y="61150"/>
                </a:lnTo>
                <a:lnTo>
                  <a:pt x="18383" y="64198"/>
                </a:lnTo>
                <a:close/>
              </a:path>
              <a:path w="20319" h="69215">
                <a:moveTo>
                  <a:pt x="16859" y="65722"/>
                </a:moveTo>
                <a:lnTo>
                  <a:pt x="1524" y="65722"/>
                </a:lnTo>
                <a:lnTo>
                  <a:pt x="1524" y="64198"/>
                </a:lnTo>
                <a:lnTo>
                  <a:pt x="16859" y="64198"/>
                </a:lnTo>
                <a:lnTo>
                  <a:pt x="16859" y="65722"/>
                </a:lnTo>
                <a:close/>
              </a:path>
              <a:path w="20319" h="69215">
                <a:moveTo>
                  <a:pt x="12287" y="68770"/>
                </a:moveTo>
                <a:lnTo>
                  <a:pt x="6096" y="68770"/>
                </a:lnTo>
                <a:lnTo>
                  <a:pt x="3048" y="65722"/>
                </a:lnTo>
                <a:lnTo>
                  <a:pt x="15335" y="65722"/>
                </a:lnTo>
                <a:lnTo>
                  <a:pt x="12287" y="68770"/>
                </a:lnTo>
                <a:close/>
              </a:path>
            </a:pathLst>
          </a:custGeom>
          <a:solidFill>
            <a:srgbClr val="D84215"/>
          </a:solidFill>
        </p:spPr>
        <p:txBody>
          <a:bodyPr wrap="square" lIns="0" tIns="0" rIns="0" bIns="0" rtlCol="0"/>
          <a:lstStyle/>
          <a:p>
            <a:endParaRPr sz="1154"/>
          </a:p>
        </p:txBody>
      </p:sp>
      <p:sp>
        <p:nvSpPr>
          <p:cNvPr id="41" name="object 41"/>
          <p:cNvSpPr/>
          <p:nvPr/>
        </p:nvSpPr>
        <p:spPr>
          <a:xfrm>
            <a:off x="1947472" y="4521393"/>
            <a:ext cx="8815218" cy="6923"/>
          </a:xfrm>
          <a:custGeom>
            <a:avLst/>
            <a:gdLst/>
            <a:ahLst/>
            <a:cxnLst/>
            <a:rect l="l" t="t" r="r" b="b"/>
            <a:pathLst>
              <a:path w="13745210" h="10795">
                <a:moveTo>
                  <a:pt x="13744969" y="0"/>
                </a:moveTo>
                <a:lnTo>
                  <a:pt x="13734301" y="0"/>
                </a:lnTo>
                <a:lnTo>
                  <a:pt x="0" y="0"/>
                </a:lnTo>
                <a:lnTo>
                  <a:pt x="0" y="10668"/>
                </a:lnTo>
                <a:lnTo>
                  <a:pt x="13734301" y="10668"/>
                </a:lnTo>
                <a:lnTo>
                  <a:pt x="13744969" y="10668"/>
                </a:lnTo>
                <a:lnTo>
                  <a:pt x="13744969" y="0"/>
                </a:lnTo>
                <a:close/>
              </a:path>
            </a:pathLst>
          </a:custGeom>
          <a:solidFill>
            <a:srgbClr val="000000"/>
          </a:solidFill>
        </p:spPr>
        <p:txBody>
          <a:bodyPr wrap="square" lIns="0" tIns="0" rIns="0" bIns="0" rtlCol="0"/>
          <a:lstStyle/>
          <a:p>
            <a:endParaRPr sz="1154"/>
          </a:p>
        </p:txBody>
      </p:sp>
      <p:grpSp>
        <p:nvGrpSpPr>
          <p:cNvPr id="42" name="object 42"/>
          <p:cNvGrpSpPr/>
          <p:nvPr/>
        </p:nvGrpSpPr>
        <p:grpSpPr>
          <a:xfrm>
            <a:off x="1910339" y="4973923"/>
            <a:ext cx="153531" cy="154753"/>
            <a:chOff x="1036319" y="7755635"/>
            <a:chExt cx="239395" cy="241300"/>
          </a:xfrm>
        </p:grpSpPr>
        <p:sp>
          <p:nvSpPr>
            <p:cNvPr id="43" name="object 43"/>
            <p:cNvSpPr/>
            <p:nvPr/>
          </p:nvSpPr>
          <p:spPr>
            <a:xfrm>
              <a:off x="1036319" y="7755635"/>
              <a:ext cx="239395" cy="241300"/>
            </a:xfrm>
            <a:custGeom>
              <a:avLst/>
              <a:gdLst/>
              <a:ahLst/>
              <a:cxnLst/>
              <a:rect l="l" t="t" r="r" b="b"/>
              <a:pathLst>
                <a:path w="239394" h="241300">
                  <a:moveTo>
                    <a:pt x="239267" y="240792"/>
                  </a:moveTo>
                  <a:lnTo>
                    <a:pt x="0" y="240792"/>
                  </a:lnTo>
                  <a:lnTo>
                    <a:pt x="0" y="0"/>
                  </a:lnTo>
                  <a:lnTo>
                    <a:pt x="239267" y="0"/>
                  </a:lnTo>
                  <a:lnTo>
                    <a:pt x="239267" y="240792"/>
                  </a:lnTo>
                  <a:close/>
                </a:path>
              </a:pathLst>
            </a:custGeom>
            <a:solidFill>
              <a:srgbClr val="F0F0F0"/>
            </a:solidFill>
          </p:spPr>
          <p:txBody>
            <a:bodyPr wrap="square" lIns="0" tIns="0" rIns="0" bIns="0" rtlCol="0"/>
            <a:lstStyle/>
            <a:p>
              <a:endParaRPr sz="1154"/>
            </a:p>
          </p:txBody>
        </p:sp>
        <p:sp>
          <p:nvSpPr>
            <p:cNvPr id="44" name="object 44"/>
            <p:cNvSpPr/>
            <p:nvPr/>
          </p:nvSpPr>
          <p:spPr>
            <a:xfrm>
              <a:off x="1123664" y="7823168"/>
              <a:ext cx="58419" cy="105410"/>
            </a:xfrm>
            <a:custGeom>
              <a:avLst/>
              <a:gdLst/>
              <a:ahLst/>
              <a:cxnLst/>
              <a:rect l="l" t="t" r="r" b="b"/>
              <a:pathLst>
                <a:path w="58419" h="105409">
                  <a:moveTo>
                    <a:pt x="58007" y="105346"/>
                  </a:moveTo>
                  <a:lnTo>
                    <a:pt x="0" y="51911"/>
                  </a:lnTo>
                  <a:lnTo>
                    <a:pt x="58007" y="0"/>
                  </a:lnTo>
                  <a:lnTo>
                    <a:pt x="58007" y="105346"/>
                  </a:lnTo>
                  <a:close/>
                </a:path>
              </a:pathLst>
            </a:custGeom>
            <a:solidFill>
              <a:srgbClr val="A3A3A3"/>
            </a:solidFill>
          </p:spPr>
          <p:txBody>
            <a:bodyPr wrap="square" lIns="0" tIns="0" rIns="0" bIns="0" rtlCol="0"/>
            <a:lstStyle/>
            <a:p>
              <a:endParaRPr sz="1154"/>
            </a:p>
          </p:txBody>
        </p:sp>
      </p:grpSp>
      <p:grpSp>
        <p:nvGrpSpPr>
          <p:cNvPr id="45" name="object 45"/>
          <p:cNvGrpSpPr/>
          <p:nvPr/>
        </p:nvGrpSpPr>
        <p:grpSpPr>
          <a:xfrm>
            <a:off x="2063788" y="4973923"/>
            <a:ext cx="8698746" cy="154753"/>
            <a:chOff x="1275587" y="7755635"/>
            <a:chExt cx="13563600" cy="241300"/>
          </a:xfrm>
        </p:grpSpPr>
        <p:sp>
          <p:nvSpPr>
            <p:cNvPr id="46" name="object 46"/>
            <p:cNvSpPr/>
            <p:nvPr/>
          </p:nvSpPr>
          <p:spPr>
            <a:xfrm>
              <a:off x="14599920" y="7755635"/>
              <a:ext cx="239395" cy="241300"/>
            </a:xfrm>
            <a:custGeom>
              <a:avLst/>
              <a:gdLst/>
              <a:ahLst/>
              <a:cxnLst/>
              <a:rect l="l" t="t" r="r" b="b"/>
              <a:pathLst>
                <a:path w="239394" h="241300">
                  <a:moveTo>
                    <a:pt x="239267" y="240792"/>
                  </a:moveTo>
                  <a:lnTo>
                    <a:pt x="0" y="240792"/>
                  </a:lnTo>
                  <a:lnTo>
                    <a:pt x="0" y="0"/>
                  </a:lnTo>
                  <a:lnTo>
                    <a:pt x="239267" y="0"/>
                  </a:lnTo>
                  <a:lnTo>
                    <a:pt x="239267" y="240792"/>
                  </a:lnTo>
                  <a:close/>
                </a:path>
              </a:pathLst>
            </a:custGeom>
            <a:solidFill>
              <a:srgbClr val="F0F0F0"/>
            </a:solidFill>
          </p:spPr>
          <p:txBody>
            <a:bodyPr wrap="square" lIns="0" tIns="0" rIns="0" bIns="0" rtlCol="0"/>
            <a:lstStyle/>
            <a:p>
              <a:endParaRPr sz="1154"/>
            </a:p>
          </p:txBody>
        </p:sp>
        <p:sp>
          <p:nvSpPr>
            <p:cNvPr id="47" name="object 47"/>
            <p:cNvSpPr/>
            <p:nvPr/>
          </p:nvSpPr>
          <p:spPr>
            <a:xfrm>
              <a:off x="14695550" y="7823168"/>
              <a:ext cx="56515" cy="105410"/>
            </a:xfrm>
            <a:custGeom>
              <a:avLst/>
              <a:gdLst/>
              <a:ahLst/>
              <a:cxnLst/>
              <a:rect l="l" t="t" r="r" b="b"/>
              <a:pathLst>
                <a:path w="56515" h="105409">
                  <a:moveTo>
                    <a:pt x="0" y="105346"/>
                  </a:moveTo>
                  <a:lnTo>
                    <a:pt x="0" y="0"/>
                  </a:lnTo>
                  <a:lnTo>
                    <a:pt x="56483" y="51911"/>
                  </a:lnTo>
                  <a:lnTo>
                    <a:pt x="0" y="105346"/>
                  </a:lnTo>
                  <a:close/>
                </a:path>
              </a:pathLst>
            </a:custGeom>
            <a:solidFill>
              <a:srgbClr val="505050"/>
            </a:solidFill>
          </p:spPr>
          <p:txBody>
            <a:bodyPr wrap="square" lIns="0" tIns="0" rIns="0" bIns="0" rtlCol="0"/>
            <a:lstStyle/>
            <a:p>
              <a:endParaRPr sz="1154"/>
            </a:p>
          </p:txBody>
        </p:sp>
        <p:sp>
          <p:nvSpPr>
            <p:cNvPr id="48" name="object 48"/>
            <p:cNvSpPr/>
            <p:nvPr/>
          </p:nvSpPr>
          <p:spPr>
            <a:xfrm>
              <a:off x="1275587" y="7755635"/>
              <a:ext cx="13326110" cy="241300"/>
            </a:xfrm>
            <a:custGeom>
              <a:avLst/>
              <a:gdLst/>
              <a:ahLst/>
              <a:cxnLst/>
              <a:rect l="l" t="t" r="r" b="b"/>
              <a:pathLst>
                <a:path w="13326110" h="241300">
                  <a:moveTo>
                    <a:pt x="13325855" y="240792"/>
                  </a:moveTo>
                  <a:lnTo>
                    <a:pt x="0" y="240792"/>
                  </a:lnTo>
                  <a:lnTo>
                    <a:pt x="0" y="0"/>
                  </a:lnTo>
                  <a:lnTo>
                    <a:pt x="13325855" y="0"/>
                  </a:lnTo>
                  <a:lnTo>
                    <a:pt x="13325855" y="240792"/>
                  </a:lnTo>
                  <a:close/>
                </a:path>
              </a:pathLst>
            </a:custGeom>
            <a:solidFill>
              <a:srgbClr val="F0F0F0"/>
            </a:solidFill>
          </p:spPr>
          <p:txBody>
            <a:bodyPr wrap="square" lIns="0" tIns="0" rIns="0" bIns="0" rtlCol="0"/>
            <a:lstStyle/>
            <a:p>
              <a:endParaRPr sz="1154"/>
            </a:p>
          </p:txBody>
        </p:sp>
        <p:pic>
          <p:nvPicPr>
            <p:cNvPr id="49" name="object 49"/>
            <p:cNvPicPr/>
            <p:nvPr/>
          </p:nvPicPr>
          <p:blipFill>
            <a:blip r:embed="rId11" cstate="print"/>
            <a:stretch>
              <a:fillRect/>
            </a:stretch>
          </p:blipFill>
          <p:spPr>
            <a:xfrm>
              <a:off x="1275587" y="7773923"/>
              <a:ext cx="11494007" cy="204216"/>
            </a:xfrm>
            <a:prstGeom prst="rect">
              <a:avLst/>
            </a:prstGeom>
          </p:spPr>
        </p:pic>
      </p:grpSp>
      <p:sp>
        <p:nvSpPr>
          <p:cNvPr id="50" name="object 50"/>
          <p:cNvSpPr/>
          <p:nvPr/>
        </p:nvSpPr>
        <p:spPr>
          <a:xfrm>
            <a:off x="2101418" y="4413091"/>
            <a:ext cx="455300" cy="54978"/>
          </a:xfrm>
          <a:custGeom>
            <a:avLst/>
            <a:gdLst/>
            <a:ahLst/>
            <a:cxnLst/>
            <a:rect l="l" t="t" r="r" b="b"/>
            <a:pathLst>
              <a:path w="709930" h="85725">
                <a:moveTo>
                  <a:pt x="68668" y="36664"/>
                </a:moveTo>
                <a:lnTo>
                  <a:pt x="67144" y="28956"/>
                </a:lnTo>
                <a:lnTo>
                  <a:pt x="65620" y="24384"/>
                </a:lnTo>
                <a:lnTo>
                  <a:pt x="64096" y="18288"/>
                </a:lnTo>
                <a:lnTo>
                  <a:pt x="60960" y="15240"/>
                </a:lnTo>
                <a:lnTo>
                  <a:pt x="57912" y="10668"/>
                </a:lnTo>
                <a:lnTo>
                  <a:pt x="54864" y="7620"/>
                </a:lnTo>
                <a:lnTo>
                  <a:pt x="51816" y="5588"/>
                </a:lnTo>
                <a:lnTo>
                  <a:pt x="51816" y="32092"/>
                </a:lnTo>
                <a:lnTo>
                  <a:pt x="51816" y="54952"/>
                </a:lnTo>
                <a:lnTo>
                  <a:pt x="47244" y="64096"/>
                </a:lnTo>
                <a:lnTo>
                  <a:pt x="44196" y="67144"/>
                </a:lnTo>
                <a:lnTo>
                  <a:pt x="41148" y="68668"/>
                </a:lnTo>
                <a:lnTo>
                  <a:pt x="39624" y="68668"/>
                </a:lnTo>
                <a:lnTo>
                  <a:pt x="36576" y="70192"/>
                </a:lnTo>
                <a:lnTo>
                  <a:pt x="16764" y="70192"/>
                </a:lnTo>
                <a:lnTo>
                  <a:pt x="16764" y="15240"/>
                </a:lnTo>
                <a:lnTo>
                  <a:pt x="30480" y="15240"/>
                </a:lnTo>
                <a:lnTo>
                  <a:pt x="35052" y="16764"/>
                </a:lnTo>
                <a:lnTo>
                  <a:pt x="41148" y="16764"/>
                </a:lnTo>
                <a:lnTo>
                  <a:pt x="42672" y="18288"/>
                </a:lnTo>
                <a:lnTo>
                  <a:pt x="45720" y="19812"/>
                </a:lnTo>
                <a:lnTo>
                  <a:pt x="47244" y="22860"/>
                </a:lnTo>
                <a:lnTo>
                  <a:pt x="48768" y="24384"/>
                </a:lnTo>
                <a:lnTo>
                  <a:pt x="50292" y="28956"/>
                </a:lnTo>
                <a:lnTo>
                  <a:pt x="51816" y="32092"/>
                </a:lnTo>
                <a:lnTo>
                  <a:pt x="51816" y="5588"/>
                </a:lnTo>
                <a:lnTo>
                  <a:pt x="50292" y="4572"/>
                </a:lnTo>
                <a:lnTo>
                  <a:pt x="45720" y="3048"/>
                </a:lnTo>
                <a:lnTo>
                  <a:pt x="42672" y="3048"/>
                </a:lnTo>
                <a:lnTo>
                  <a:pt x="36576" y="1524"/>
                </a:lnTo>
                <a:lnTo>
                  <a:pt x="0" y="1524"/>
                </a:lnTo>
                <a:lnTo>
                  <a:pt x="0" y="84010"/>
                </a:lnTo>
                <a:lnTo>
                  <a:pt x="42672" y="84010"/>
                </a:lnTo>
                <a:lnTo>
                  <a:pt x="45720" y="82384"/>
                </a:lnTo>
                <a:lnTo>
                  <a:pt x="50292" y="80860"/>
                </a:lnTo>
                <a:lnTo>
                  <a:pt x="54864" y="77812"/>
                </a:lnTo>
                <a:lnTo>
                  <a:pt x="60960" y="71716"/>
                </a:lnTo>
                <a:lnTo>
                  <a:pt x="62001" y="70192"/>
                </a:lnTo>
                <a:lnTo>
                  <a:pt x="64096" y="67144"/>
                </a:lnTo>
                <a:lnTo>
                  <a:pt x="65620" y="61048"/>
                </a:lnTo>
                <a:lnTo>
                  <a:pt x="68668" y="56476"/>
                </a:lnTo>
                <a:lnTo>
                  <a:pt x="68668" y="36664"/>
                </a:lnTo>
                <a:close/>
              </a:path>
              <a:path w="709930" h="85725">
                <a:moveTo>
                  <a:pt x="144957" y="70294"/>
                </a:moveTo>
                <a:lnTo>
                  <a:pt x="99237" y="70294"/>
                </a:lnTo>
                <a:lnTo>
                  <a:pt x="99237" y="47434"/>
                </a:lnTo>
                <a:lnTo>
                  <a:pt x="140385" y="47434"/>
                </a:lnTo>
                <a:lnTo>
                  <a:pt x="140385" y="33718"/>
                </a:lnTo>
                <a:lnTo>
                  <a:pt x="99237" y="33718"/>
                </a:lnTo>
                <a:lnTo>
                  <a:pt x="99237" y="15328"/>
                </a:lnTo>
                <a:lnTo>
                  <a:pt x="143433" y="15328"/>
                </a:lnTo>
                <a:lnTo>
                  <a:pt x="143433" y="1612"/>
                </a:lnTo>
                <a:lnTo>
                  <a:pt x="82384" y="1612"/>
                </a:lnTo>
                <a:lnTo>
                  <a:pt x="82384" y="84010"/>
                </a:lnTo>
                <a:lnTo>
                  <a:pt x="144957" y="84010"/>
                </a:lnTo>
                <a:lnTo>
                  <a:pt x="144957" y="70294"/>
                </a:lnTo>
                <a:close/>
              </a:path>
              <a:path w="709930" h="85725">
                <a:moveTo>
                  <a:pt x="225831" y="1612"/>
                </a:moveTo>
                <a:lnTo>
                  <a:pt x="209067" y="1612"/>
                </a:lnTo>
                <a:lnTo>
                  <a:pt x="189153" y="62674"/>
                </a:lnTo>
                <a:lnTo>
                  <a:pt x="167817" y="1612"/>
                </a:lnTo>
                <a:lnTo>
                  <a:pt x="149529" y="1612"/>
                </a:lnTo>
                <a:lnTo>
                  <a:pt x="180009" y="84010"/>
                </a:lnTo>
                <a:lnTo>
                  <a:pt x="196773" y="84010"/>
                </a:lnTo>
                <a:lnTo>
                  <a:pt x="225831" y="1612"/>
                </a:lnTo>
                <a:close/>
              </a:path>
              <a:path w="709930" h="85725">
                <a:moveTo>
                  <a:pt x="252209" y="1231"/>
                </a:moveTo>
                <a:lnTo>
                  <a:pt x="235458" y="1231"/>
                </a:lnTo>
                <a:lnTo>
                  <a:pt x="235458" y="83527"/>
                </a:lnTo>
                <a:lnTo>
                  <a:pt x="252209" y="83527"/>
                </a:lnTo>
                <a:lnTo>
                  <a:pt x="252209" y="1231"/>
                </a:lnTo>
                <a:close/>
              </a:path>
              <a:path w="709930" h="85725">
                <a:moveTo>
                  <a:pt x="335661" y="24384"/>
                </a:moveTo>
                <a:lnTo>
                  <a:pt x="332511" y="18288"/>
                </a:lnTo>
                <a:lnTo>
                  <a:pt x="330987" y="12192"/>
                </a:lnTo>
                <a:lnTo>
                  <a:pt x="326415" y="9144"/>
                </a:lnTo>
                <a:lnTo>
                  <a:pt x="321538" y="5143"/>
                </a:lnTo>
                <a:lnTo>
                  <a:pt x="315937" y="2286"/>
                </a:lnTo>
                <a:lnTo>
                  <a:pt x="309486" y="571"/>
                </a:lnTo>
                <a:lnTo>
                  <a:pt x="302031" y="0"/>
                </a:lnTo>
                <a:lnTo>
                  <a:pt x="294106" y="838"/>
                </a:lnTo>
                <a:lnTo>
                  <a:pt x="264528" y="34518"/>
                </a:lnTo>
                <a:lnTo>
                  <a:pt x="263931" y="44284"/>
                </a:lnTo>
                <a:lnTo>
                  <a:pt x="264528" y="53124"/>
                </a:lnTo>
                <a:lnTo>
                  <a:pt x="292811" y="84709"/>
                </a:lnTo>
                <a:lnTo>
                  <a:pt x="300507" y="85534"/>
                </a:lnTo>
                <a:lnTo>
                  <a:pt x="309651" y="85534"/>
                </a:lnTo>
                <a:lnTo>
                  <a:pt x="335661" y="59524"/>
                </a:lnTo>
                <a:lnTo>
                  <a:pt x="318795" y="53428"/>
                </a:lnTo>
                <a:lnTo>
                  <a:pt x="317271" y="59524"/>
                </a:lnTo>
                <a:lnTo>
                  <a:pt x="315747" y="64096"/>
                </a:lnTo>
                <a:lnTo>
                  <a:pt x="309651" y="70192"/>
                </a:lnTo>
                <a:lnTo>
                  <a:pt x="305079" y="71716"/>
                </a:lnTo>
                <a:lnTo>
                  <a:pt x="294411" y="71716"/>
                </a:lnTo>
                <a:lnTo>
                  <a:pt x="289839" y="68668"/>
                </a:lnTo>
                <a:lnTo>
                  <a:pt x="286791" y="64096"/>
                </a:lnTo>
                <a:lnTo>
                  <a:pt x="282219" y="59524"/>
                </a:lnTo>
                <a:lnTo>
                  <a:pt x="280695" y="53428"/>
                </a:lnTo>
                <a:lnTo>
                  <a:pt x="280695" y="32092"/>
                </a:lnTo>
                <a:lnTo>
                  <a:pt x="282219" y="25908"/>
                </a:lnTo>
                <a:lnTo>
                  <a:pt x="286791" y="21336"/>
                </a:lnTo>
                <a:lnTo>
                  <a:pt x="289839" y="16764"/>
                </a:lnTo>
                <a:lnTo>
                  <a:pt x="295935" y="15240"/>
                </a:lnTo>
                <a:lnTo>
                  <a:pt x="309651" y="15240"/>
                </a:lnTo>
                <a:lnTo>
                  <a:pt x="315747" y="21336"/>
                </a:lnTo>
                <a:lnTo>
                  <a:pt x="317271" y="24384"/>
                </a:lnTo>
                <a:lnTo>
                  <a:pt x="318795" y="28956"/>
                </a:lnTo>
                <a:lnTo>
                  <a:pt x="335661" y="24384"/>
                </a:lnTo>
                <a:close/>
              </a:path>
              <a:path w="709930" h="85725">
                <a:moveTo>
                  <a:pt x="411949" y="70294"/>
                </a:moveTo>
                <a:lnTo>
                  <a:pt x="366229" y="70294"/>
                </a:lnTo>
                <a:lnTo>
                  <a:pt x="366229" y="47434"/>
                </a:lnTo>
                <a:lnTo>
                  <a:pt x="407377" y="47434"/>
                </a:lnTo>
                <a:lnTo>
                  <a:pt x="407377" y="33718"/>
                </a:lnTo>
                <a:lnTo>
                  <a:pt x="366229" y="33718"/>
                </a:lnTo>
                <a:lnTo>
                  <a:pt x="366229" y="15328"/>
                </a:lnTo>
                <a:lnTo>
                  <a:pt x="410425" y="15328"/>
                </a:lnTo>
                <a:lnTo>
                  <a:pt x="410425" y="1612"/>
                </a:lnTo>
                <a:lnTo>
                  <a:pt x="349364" y="1612"/>
                </a:lnTo>
                <a:lnTo>
                  <a:pt x="349364" y="84010"/>
                </a:lnTo>
                <a:lnTo>
                  <a:pt x="411949" y="84010"/>
                </a:lnTo>
                <a:lnTo>
                  <a:pt x="411949" y="70294"/>
                </a:lnTo>
                <a:close/>
              </a:path>
              <a:path w="709930" h="85725">
                <a:moveTo>
                  <a:pt x="485101" y="1612"/>
                </a:moveTo>
                <a:lnTo>
                  <a:pt x="419569" y="1612"/>
                </a:lnTo>
                <a:lnTo>
                  <a:pt x="419569" y="15328"/>
                </a:lnTo>
                <a:lnTo>
                  <a:pt x="443953" y="15328"/>
                </a:lnTo>
                <a:lnTo>
                  <a:pt x="443953" y="84010"/>
                </a:lnTo>
                <a:lnTo>
                  <a:pt x="460717" y="84010"/>
                </a:lnTo>
                <a:lnTo>
                  <a:pt x="460717" y="15328"/>
                </a:lnTo>
                <a:lnTo>
                  <a:pt x="485101" y="15328"/>
                </a:lnTo>
                <a:lnTo>
                  <a:pt x="485101" y="1612"/>
                </a:lnTo>
                <a:close/>
              </a:path>
              <a:path w="709930" h="85725">
                <a:moveTo>
                  <a:pt x="562927" y="1524"/>
                </a:moveTo>
                <a:lnTo>
                  <a:pt x="544639" y="1524"/>
                </a:lnTo>
                <a:lnTo>
                  <a:pt x="524827" y="33616"/>
                </a:lnTo>
                <a:lnTo>
                  <a:pt x="506437" y="1524"/>
                </a:lnTo>
                <a:lnTo>
                  <a:pt x="486625" y="1524"/>
                </a:lnTo>
                <a:lnTo>
                  <a:pt x="517207" y="48856"/>
                </a:lnTo>
                <a:lnTo>
                  <a:pt x="517207" y="84010"/>
                </a:lnTo>
                <a:lnTo>
                  <a:pt x="533971" y="84010"/>
                </a:lnTo>
                <a:lnTo>
                  <a:pt x="533971" y="48856"/>
                </a:lnTo>
                <a:lnTo>
                  <a:pt x="562927" y="1524"/>
                </a:lnTo>
                <a:close/>
              </a:path>
              <a:path w="709930" h="85725">
                <a:moveTo>
                  <a:pt x="634644" y="19812"/>
                </a:moveTo>
                <a:lnTo>
                  <a:pt x="633120" y="15240"/>
                </a:lnTo>
                <a:lnTo>
                  <a:pt x="630072" y="10668"/>
                </a:lnTo>
                <a:lnTo>
                  <a:pt x="625500" y="7620"/>
                </a:lnTo>
                <a:lnTo>
                  <a:pt x="622452" y="4572"/>
                </a:lnTo>
                <a:lnTo>
                  <a:pt x="617880" y="3048"/>
                </a:lnTo>
                <a:lnTo>
                  <a:pt x="617880" y="24384"/>
                </a:lnTo>
                <a:lnTo>
                  <a:pt x="617880" y="28956"/>
                </a:lnTo>
                <a:lnTo>
                  <a:pt x="616356" y="32092"/>
                </a:lnTo>
                <a:lnTo>
                  <a:pt x="610260" y="38188"/>
                </a:lnTo>
                <a:lnTo>
                  <a:pt x="607212" y="38188"/>
                </a:lnTo>
                <a:lnTo>
                  <a:pt x="604062" y="39712"/>
                </a:lnTo>
                <a:lnTo>
                  <a:pt x="587298" y="39712"/>
                </a:lnTo>
                <a:lnTo>
                  <a:pt x="587298" y="15240"/>
                </a:lnTo>
                <a:lnTo>
                  <a:pt x="605688" y="15240"/>
                </a:lnTo>
                <a:lnTo>
                  <a:pt x="607212" y="16764"/>
                </a:lnTo>
                <a:lnTo>
                  <a:pt x="610260" y="16764"/>
                </a:lnTo>
                <a:lnTo>
                  <a:pt x="613308" y="18288"/>
                </a:lnTo>
                <a:lnTo>
                  <a:pt x="616356" y="21336"/>
                </a:lnTo>
                <a:lnTo>
                  <a:pt x="617880" y="24384"/>
                </a:lnTo>
                <a:lnTo>
                  <a:pt x="617880" y="3048"/>
                </a:lnTo>
                <a:lnTo>
                  <a:pt x="614832" y="1524"/>
                </a:lnTo>
                <a:lnTo>
                  <a:pt x="572058" y="1524"/>
                </a:lnTo>
                <a:lnTo>
                  <a:pt x="572058" y="84010"/>
                </a:lnTo>
                <a:lnTo>
                  <a:pt x="587298" y="84010"/>
                </a:lnTo>
                <a:lnTo>
                  <a:pt x="587298" y="53428"/>
                </a:lnTo>
                <a:lnTo>
                  <a:pt x="605688" y="53428"/>
                </a:lnTo>
                <a:lnTo>
                  <a:pt x="611784" y="51904"/>
                </a:lnTo>
                <a:lnTo>
                  <a:pt x="616356" y="51904"/>
                </a:lnTo>
                <a:lnTo>
                  <a:pt x="619404" y="50380"/>
                </a:lnTo>
                <a:lnTo>
                  <a:pt x="620928" y="50380"/>
                </a:lnTo>
                <a:lnTo>
                  <a:pt x="623976" y="47332"/>
                </a:lnTo>
                <a:lnTo>
                  <a:pt x="627024" y="45808"/>
                </a:lnTo>
                <a:lnTo>
                  <a:pt x="630072" y="42760"/>
                </a:lnTo>
                <a:lnTo>
                  <a:pt x="631596" y="39712"/>
                </a:lnTo>
                <a:lnTo>
                  <a:pt x="633120" y="36664"/>
                </a:lnTo>
                <a:lnTo>
                  <a:pt x="634644" y="32092"/>
                </a:lnTo>
                <a:lnTo>
                  <a:pt x="634644" y="19812"/>
                </a:lnTo>
                <a:close/>
              </a:path>
              <a:path w="709930" h="85725">
                <a:moveTo>
                  <a:pt x="709422" y="70294"/>
                </a:moveTo>
                <a:lnTo>
                  <a:pt x="663702" y="70294"/>
                </a:lnTo>
                <a:lnTo>
                  <a:pt x="663702" y="47434"/>
                </a:lnTo>
                <a:lnTo>
                  <a:pt x="704850" y="47434"/>
                </a:lnTo>
                <a:lnTo>
                  <a:pt x="704850" y="33718"/>
                </a:lnTo>
                <a:lnTo>
                  <a:pt x="663702" y="33718"/>
                </a:lnTo>
                <a:lnTo>
                  <a:pt x="663702" y="15328"/>
                </a:lnTo>
                <a:lnTo>
                  <a:pt x="707898" y="15328"/>
                </a:lnTo>
                <a:lnTo>
                  <a:pt x="707898" y="1612"/>
                </a:lnTo>
                <a:lnTo>
                  <a:pt x="646836" y="1612"/>
                </a:lnTo>
                <a:lnTo>
                  <a:pt x="646836" y="84010"/>
                </a:lnTo>
                <a:lnTo>
                  <a:pt x="709422" y="84010"/>
                </a:lnTo>
                <a:lnTo>
                  <a:pt x="709422" y="70294"/>
                </a:lnTo>
                <a:close/>
              </a:path>
            </a:pathLst>
          </a:custGeom>
          <a:solidFill>
            <a:srgbClr val="000000"/>
          </a:solidFill>
        </p:spPr>
        <p:txBody>
          <a:bodyPr wrap="square" lIns="0" tIns="0" rIns="0" bIns="0" rtlCol="0"/>
          <a:lstStyle/>
          <a:p>
            <a:endParaRPr sz="1154"/>
          </a:p>
        </p:txBody>
      </p:sp>
      <p:sp>
        <p:nvSpPr>
          <p:cNvPr id="51" name="object 51"/>
          <p:cNvSpPr/>
          <p:nvPr/>
        </p:nvSpPr>
        <p:spPr>
          <a:xfrm>
            <a:off x="2639527" y="4413090"/>
            <a:ext cx="507020" cy="68417"/>
          </a:xfrm>
          <a:custGeom>
            <a:avLst/>
            <a:gdLst/>
            <a:ahLst/>
            <a:cxnLst/>
            <a:rect l="l" t="t" r="r" b="b"/>
            <a:pathLst>
              <a:path w="790575" h="106679">
                <a:moveTo>
                  <a:pt x="62572" y="19812"/>
                </a:moveTo>
                <a:lnTo>
                  <a:pt x="45808" y="3048"/>
                </a:lnTo>
                <a:lnTo>
                  <a:pt x="45808" y="24384"/>
                </a:lnTo>
                <a:lnTo>
                  <a:pt x="45808" y="32092"/>
                </a:lnTo>
                <a:lnTo>
                  <a:pt x="41236" y="36664"/>
                </a:lnTo>
                <a:lnTo>
                  <a:pt x="38188" y="38188"/>
                </a:lnTo>
                <a:lnTo>
                  <a:pt x="36664" y="38188"/>
                </a:lnTo>
                <a:lnTo>
                  <a:pt x="32004" y="39712"/>
                </a:lnTo>
                <a:lnTo>
                  <a:pt x="16764" y="39712"/>
                </a:lnTo>
                <a:lnTo>
                  <a:pt x="16764" y="15240"/>
                </a:lnTo>
                <a:lnTo>
                  <a:pt x="35052" y="15240"/>
                </a:lnTo>
                <a:lnTo>
                  <a:pt x="36664" y="16764"/>
                </a:lnTo>
                <a:lnTo>
                  <a:pt x="39712" y="16764"/>
                </a:lnTo>
                <a:lnTo>
                  <a:pt x="44284" y="21336"/>
                </a:lnTo>
                <a:lnTo>
                  <a:pt x="45808" y="24384"/>
                </a:lnTo>
                <a:lnTo>
                  <a:pt x="45808" y="3048"/>
                </a:lnTo>
                <a:lnTo>
                  <a:pt x="42760" y="1524"/>
                </a:lnTo>
                <a:lnTo>
                  <a:pt x="0" y="1524"/>
                </a:lnTo>
                <a:lnTo>
                  <a:pt x="0" y="84010"/>
                </a:lnTo>
                <a:lnTo>
                  <a:pt x="16764" y="84010"/>
                </a:lnTo>
                <a:lnTo>
                  <a:pt x="16764" y="53428"/>
                </a:lnTo>
                <a:lnTo>
                  <a:pt x="35052" y="53428"/>
                </a:lnTo>
                <a:lnTo>
                  <a:pt x="41236" y="51904"/>
                </a:lnTo>
                <a:lnTo>
                  <a:pt x="44284" y="51904"/>
                </a:lnTo>
                <a:lnTo>
                  <a:pt x="47332" y="50380"/>
                </a:lnTo>
                <a:lnTo>
                  <a:pt x="50380" y="50380"/>
                </a:lnTo>
                <a:lnTo>
                  <a:pt x="53428" y="47332"/>
                </a:lnTo>
                <a:lnTo>
                  <a:pt x="56476" y="45808"/>
                </a:lnTo>
                <a:lnTo>
                  <a:pt x="59524" y="39712"/>
                </a:lnTo>
                <a:lnTo>
                  <a:pt x="62572" y="36664"/>
                </a:lnTo>
                <a:lnTo>
                  <a:pt x="62572" y="19812"/>
                </a:lnTo>
                <a:close/>
              </a:path>
              <a:path w="790575" h="106679">
                <a:moveTo>
                  <a:pt x="134302" y="70192"/>
                </a:moveTo>
                <a:lnTo>
                  <a:pt x="93065" y="70192"/>
                </a:lnTo>
                <a:lnTo>
                  <a:pt x="93065" y="3048"/>
                </a:lnTo>
                <a:lnTo>
                  <a:pt x="76288" y="3048"/>
                </a:lnTo>
                <a:lnTo>
                  <a:pt x="76288" y="84010"/>
                </a:lnTo>
                <a:lnTo>
                  <a:pt x="134302" y="84010"/>
                </a:lnTo>
                <a:lnTo>
                  <a:pt x="134302" y="70192"/>
                </a:lnTo>
                <a:close/>
              </a:path>
              <a:path w="790575" h="106679">
                <a:moveTo>
                  <a:pt x="219748" y="84010"/>
                </a:moveTo>
                <a:lnTo>
                  <a:pt x="212585" y="65620"/>
                </a:lnTo>
                <a:lnTo>
                  <a:pt x="207251" y="51904"/>
                </a:lnTo>
                <a:lnTo>
                  <a:pt x="195351" y="21336"/>
                </a:lnTo>
                <a:lnTo>
                  <a:pt x="189166" y="5448"/>
                </a:lnTo>
                <a:lnTo>
                  <a:pt x="189166" y="51904"/>
                </a:lnTo>
                <a:lnTo>
                  <a:pt x="167830" y="51904"/>
                </a:lnTo>
                <a:lnTo>
                  <a:pt x="178498" y="21336"/>
                </a:lnTo>
                <a:lnTo>
                  <a:pt x="189166" y="51904"/>
                </a:lnTo>
                <a:lnTo>
                  <a:pt x="189166" y="5448"/>
                </a:lnTo>
                <a:lnTo>
                  <a:pt x="187642" y="1524"/>
                </a:lnTo>
                <a:lnTo>
                  <a:pt x="169354" y="1524"/>
                </a:lnTo>
                <a:lnTo>
                  <a:pt x="137350" y="84010"/>
                </a:lnTo>
                <a:lnTo>
                  <a:pt x="155638" y="84010"/>
                </a:lnTo>
                <a:lnTo>
                  <a:pt x="161734" y="65620"/>
                </a:lnTo>
                <a:lnTo>
                  <a:pt x="195262" y="65620"/>
                </a:lnTo>
                <a:lnTo>
                  <a:pt x="201358" y="84010"/>
                </a:lnTo>
                <a:lnTo>
                  <a:pt x="219748" y="84010"/>
                </a:lnTo>
                <a:close/>
              </a:path>
              <a:path w="790575" h="106679">
                <a:moveTo>
                  <a:pt x="279184" y="1612"/>
                </a:moveTo>
                <a:lnTo>
                  <a:pt x="215176" y="1612"/>
                </a:lnTo>
                <a:lnTo>
                  <a:pt x="215176" y="15328"/>
                </a:lnTo>
                <a:lnTo>
                  <a:pt x="238036" y="15328"/>
                </a:lnTo>
                <a:lnTo>
                  <a:pt x="238036" y="84010"/>
                </a:lnTo>
                <a:lnTo>
                  <a:pt x="254800" y="84010"/>
                </a:lnTo>
                <a:lnTo>
                  <a:pt x="254800" y="15328"/>
                </a:lnTo>
                <a:lnTo>
                  <a:pt x="279184" y="15328"/>
                </a:lnTo>
                <a:lnTo>
                  <a:pt x="279184" y="1612"/>
                </a:lnTo>
                <a:close/>
              </a:path>
              <a:path w="790575" h="106679">
                <a:moveTo>
                  <a:pt x="346329" y="1612"/>
                </a:moveTo>
                <a:lnTo>
                  <a:pt x="289852" y="1612"/>
                </a:lnTo>
                <a:lnTo>
                  <a:pt x="289852" y="84010"/>
                </a:lnTo>
                <a:lnTo>
                  <a:pt x="306705" y="84010"/>
                </a:lnTo>
                <a:lnTo>
                  <a:pt x="306705" y="48856"/>
                </a:lnTo>
                <a:lnTo>
                  <a:pt x="340233" y="48856"/>
                </a:lnTo>
                <a:lnTo>
                  <a:pt x="340233" y="35140"/>
                </a:lnTo>
                <a:lnTo>
                  <a:pt x="306705" y="35140"/>
                </a:lnTo>
                <a:lnTo>
                  <a:pt x="306705" y="15328"/>
                </a:lnTo>
                <a:lnTo>
                  <a:pt x="346329" y="15328"/>
                </a:lnTo>
                <a:lnTo>
                  <a:pt x="346329" y="1612"/>
                </a:lnTo>
                <a:close/>
              </a:path>
              <a:path w="790575" h="106679">
                <a:moveTo>
                  <a:pt x="436333" y="42760"/>
                </a:moveTo>
                <a:lnTo>
                  <a:pt x="419646" y="7073"/>
                </a:lnTo>
                <a:lnTo>
                  <a:pt x="419569" y="33616"/>
                </a:lnTo>
                <a:lnTo>
                  <a:pt x="419569" y="51904"/>
                </a:lnTo>
                <a:lnTo>
                  <a:pt x="416521" y="59524"/>
                </a:lnTo>
                <a:lnTo>
                  <a:pt x="411949" y="64096"/>
                </a:lnTo>
                <a:lnTo>
                  <a:pt x="408901" y="68668"/>
                </a:lnTo>
                <a:lnTo>
                  <a:pt x="402805" y="71716"/>
                </a:lnTo>
                <a:lnTo>
                  <a:pt x="389001" y="71716"/>
                </a:lnTo>
                <a:lnTo>
                  <a:pt x="384429" y="68668"/>
                </a:lnTo>
                <a:lnTo>
                  <a:pt x="375285" y="59524"/>
                </a:lnTo>
                <a:lnTo>
                  <a:pt x="373875" y="52476"/>
                </a:lnTo>
                <a:lnTo>
                  <a:pt x="373837" y="33235"/>
                </a:lnTo>
                <a:lnTo>
                  <a:pt x="375285" y="25908"/>
                </a:lnTo>
                <a:lnTo>
                  <a:pt x="384429" y="16764"/>
                </a:lnTo>
                <a:lnTo>
                  <a:pt x="389001" y="15240"/>
                </a:lnTo>
                <a:lnTo>
                  <a:pt x="402805" y="15240"/>
                </a:lnTo>
                <a:lnTo>
                  <a:pt x="408901" y="16764"/>
                </a:lnTo>
                <a:lnTo>
                  <a:pt x="411949" y="21336"/>
                </a:lnTo>
                <a:lnTo>
                  <a:pt x="416521" y="25908"/>
                </a:lnTo>
                <a:lnTo>
                  <a:pt x="419569" y="33616"/>
                </a:lnTo>
                <a:lnTo>
                  <a:pt x="419569" y="7035"/>
                </a:lnTo>
                <a:lnTo>
                  <a:pt x="412902" y="3238"/>
                </a:lnTo>
                <a:lnTo>
                  <a:pt x="405269" y="838"/>
                </a:lnTo>
                <a:lnTo>
                  <a:pt x="396621" y="0"/>
                </a:lnTo>
                <a:lnTo>
                  <a:pt x="389001" y="0"/>
                </a:lnTo>
                <a:lnTo>
                  <a:pt x="382905" y="1524"/>
                </a:lnTo>
                <a:lnTo>
                  <a:pt x="378333" y="3048"/>
                </a:lnTo>
                <a:lnTo>
                  <a:pt x="375285" y="6096"/>
                </a:lnTo>
                <a:lnTo>
                  <a:pt x="370713" y="7620"/>
                </a:lnTo>
                <a:lnTo>
                  <a:pt x="364617" y="13716"/>
                </a:lnTo>
                <a:lnTo>
                  <a:pt x="361569" y="18288"/>
                </a:lnTo>
                <a:lnTo>
                  <a:pt x="360045" y="22860"/>
                </a:lnTo>
                <a:lnTo>
                  <a:pt x="356997" y="27432"/>
                </a:lnTo>
                <a:lnTo>
                  <a:pt x="356997" y="42760"/>
                </a:lnTo>
                <a:lnTo>
                  <a:pt x="357593" y="52476"/>
                </a:lnTo>
                <a:lnTo>
                  <a:pt x="387807" y="84709"/>
                </a:lnTo>
                <a:lnTo>
                  <a:pt x="396621" y="85534"/>
                </a:lnTo>
                <a:lnTo>
                  <a:pt x="405269" y="84683"/>
                </a:lnTo>
                <a:lnTo>
                  <a:pt x="435521" y="52476"/>
                </a:lnTo>
                <a:lnTo>
                  <a:pt x="436333" y="42760"/>
                </a:lnTo>
                <a:close/>
              </a:path>
              <a:path w="790575" h="106679">
                <a:moveTo>
                  <a:pt x="521779" y="84010"/>
                </a:moveTo>
                <a:lnTo>
                  <a:pt x="512635" y="67144"/>
                </a:lnTo>
                <a:lnTo>
                  <a:pt x="508063" y="61048"/>
                </a:lnTo>
                <a:lnTo>
                  <a:pt x="505015" y="56476"/>
                </a:lnTo>
                <a:lnTo>
                  <a:pt x="500443" y="51904"/>
                </a:lnTo>
                <a:lnTo>
                  <a:pt x="497395" y="50380"/>
                </a:lnTo>
                <a:lnTo>
                  <a:pt x="495871" y="48856"/>
                </a:lnTo>
                <a:lnTo>
                  <a:pt x="494347" y="47332"/>
                </a:lnTo>
                <a:lnTo>
                  <a:pt x="501967" y="47332"/>
                </a:lnTo>
                <a:lnTo>
                  <a:pt x="506539" y="44284"/>
                </a:lnTo>
                <a:lnTo>
                  <a:pt x="509587" y="39712"/>
                </a:lnTo>
                <a:lnTo>
                  <a:pt x="514159" y="36664"/>
                </a:lnTo>
                <a:lnTo>
                  <a:pt x="515683" y="30480"/>
                </a:lnTo>
                <a:lnTo>
                  <a:pt x="515683" y="19812"/>
                </a:lnTo>
                <a:lnTo>
                  <a:pt x="514159" y="15240"/>
                </a:lnTo>
                <a:lnTo>
                  <a:pt x="512635" y="12192"/>
                </a:lnTo>
                <a:lnTo>
                  <a:pt x="509587" y="7620"/>
                </a:lnTo>
                <a:lnTo>
                  <a:pt x="506539" y="6096"/>
                </a:lnTo>
                <a:lnTo>
                  <a:pt x="501967" y="4572"/>
                </a:lnTo>
                <a:lnTo>
                  <a:pt x="498919" y="3048"/>
                </a:lnTo>
                <a:lnTo>
                  <a:pt x="498919" y="22860"/>
                </a:lnTo>
                <a:lnTo>
                  <a:pt x="498919" y="30480"/>
                </a:lnTo>
                <a:lnTo>
                  <a:pt x="497395" y="32092"/>
                </a:lnTo>
                <a:lnTo>
                  <a:pt x="494347" y="35140"/>
                </a:lnTo>
                <a:lnTo>
                  <a:pt x="492823" y="35140"/>
                </a:lnTo>
                <a:lnTo>
                  <a:pt x="489775" y="36664"/>
                </a:lnTo>
                <a:lnTo>
                  <a:pt x="465302" y="36664"/>
                </a:lnTo>
                <a:lnTo>
                  <a:pt x="465302" y="15240"/>
                </a:lnTo>
                <a:lnTo>
                  <a:pt x="488251" y="15240"/>
                </a:lnTo>
                <a:lnTo>
                  <a:pt x="489775" y="16764"/>
                </a:lnTo>
                <a:lnTo>
                  <a:pt x="492823" y="16764"/>
                </a:lnTo>
                <a:lnTo>
                  <a:pt x="498919" y="22860"/>
                </a:lnTo>
                <a:lnTo>
                  <a:pt x="498919" y="3048"/>
                </a:lnTo>
                <a:lnTo>
                  <a:pt x="492823" y="1524"/>
                </a:lnTo>
                <a:lnTo>
                  <a:pt x="448538" y="1524"/>
                </a:lnTo>
                <a:lnTo>
                  <a:pt x="448538" y="84010"/>
                </a:lnTo>
                <a:lnTo>
                  <a:pt x="465302" y="84010"/>
                </a:lnTo>
                <a:lnTo>
                  <a:pt x="465302" y="48856"/>
                </a:lnTo>
                <a:lnTo>
                  <a:pt x="472922" y="48856"/>
                </a:lnTo>
                <a:lnTo>
                  <a:pt x="474446" y="50380"/>
                </a:lnTo>
                <a:lnTo>
                  <a:pt x="477494" y="50380"/>
                </a:lnTo>
                <a:lnTo>
                  <a:pt x="479018" y="51904"/>
                </a:lnTo>
                <a:lnTo>
                  <a:pt x="480542" y="51904"/>
                </a:lnTo>
                <a:lnTo>
                  <a:pt x="483590" y="54952"/>
                </a:lnTo>
                <a:lnTo>
                  <a:pt x="486638" y="59524"/>
                </a:lnTo>
                <a:lnTo>
                  <a:pt x="491299" y="65620"/>
                </a:lnTo>
                <a:lnTo>
                  <a:pt x="501967" y="84010"/>
                </a:lnTo>
                <a:lnTo>
                  <a:pt x="521779" y="84010"/>
                </a:lnTo>
                <a:close/>
              </a:path>
              <a:path w="790575" h="106679">
                <a:moveTo>
                  <a:pt x="610273" y="1612"/>
                </a:moveTo>
                <a:lnTo>
                  <a:pt x="585889" y="1612"/>
                </a:lnTo>
                <a:lnTo>
                  <a:pt x="570649" y="58102"/>
                </a:lnTo>
                <a:lnTo>
                  <a:pt x="555409" y="1612"/>
                </a:lnTo>
                <a:lnTo>
                  <a:pt x="530923" y="1612"/>
                </a:lnTo>
                <a:lnTo>
                  <a:pt x="530923" y="84010"/>
                </a:lnTo>
                <a:lnTo>
                  <a:pt x="546265" y="84010"/>
                </a:lnTo>
                <a:lnTo>
                  <a:pt x="546265" y="18376"/>
                </a:lnTo>
                <a:lnTo>
                  <a:pt x="563029" y="84010"/>
                </a:lnTo>
                <a:lnTo>
                  <a:pt x="578269" y="84010"/>
                </a:lnTo>
                <a:lnTo>
                  <a:pt x="595033" y="18376"/>
                </a:lnTo>
                <a:lnTo>
                  <a:pt x="595033" y="84010"/>
                </a:lnTo>
                <a:lnTo>
                  <a:pt x="610273" y="84010"/>
                </a:lnTo>
                <a:lnTo>
                  <a:pt x="610273" y="1612"/>
                </a:lnTo>
                <a:close/>
              </a:path>
              <a:path w="790575" h="106679">
                <a:moveTo>
                  <a:pt x="682663" y="95719"/>
                </a:moveTo>
                <a:lnTo>
                  <a:pt x="617118" y="95719"/>
                </a:lnTo>
                <a:lnTo>
                  <a:pt x="617118" y="106387"/>
                </a:lnTo>
                <a:lnTo>
                  <a:pt x="682663" y="106387"/>
                </a:lnTo>
                <a:lnTo>
                  <a:pt x="682663" y="95719"/>
                </a:lnTo>
                <a:close/>
              </a:path>
              <a:path w="790575" h="106679">
                <a:moveTo>
                  <a:pt x="707047" y="1231"/>
                </a:moveTo>
                <a:lnTo>
                  <a:pt x="690283" y="1231"/>
                </a:lnTo>
                <a:lnTo>
                  <a:pt x="690283" y="83527"/>
                </a:lnTo>
                <a:lnTo>
                  <a:pt x="707047" y="83527"/>
                </a:lnTo>
                <a:lnTo>
                  <a:pt x="707047" y="1231"/>
                </a:lnTo>
                <a:close/>
              </a:path>
              <a:path w="790575" h="106679">
                <a:moveTo>
                  <a:pt x="790282" y="36664"/>
                </a:moveTo>
                <a:lnTo>
                  <a:pt x="788758" y="28956"/>
                </a:lnTo>
                <a:lnTo>
                  <a:pt x="787234" y="24384"/>
                </a:lnTo>
                <a:lnTo>
                  <a:pt x="785710" y="18288"/>
                </a:lnTo>
                <a:lnTo>
                  <a:pt x="782662" y="15240"/>
                </a:lnTo>
                <a:lnTo>
                  <a:pt x="779614" y="10668"/>
                </a:lnTo>
                <a:lnTo>
                  <a:pt x="776566" y="7620"/>
                </a:lnTo>
                <a:lnTo>
                  <a:pt x="773518" y="5588"/>
                </a:lnTo>
                <a:lnTo>
                  <a:pt x="773518" y="32092"/>
                </a:lnTo>
                <a:lnTo>
                  <a:pt x="773518" y="54952"/>
                </a:lnTo>
                <a:lnTo>
                  <a:pt x="768946" y="64096"/>
                </a:lnTo>
                <a:lnTo>
                  <a:pt x="765898" y="67144"/>
                </a:lnTo>
                <a:lnTo>
                  <a:pt x="762850" y="68668"/>
                </a:lnTo>
                <a:lnTo>
                  <a:pt x="761326" y="68668"/>
                </a:lnTo>
                <a:lnTo>
                  <a:pt x="758278" y="70192"/>
                </a:lnTo>
                <a:lnTo>
                  <a:pt x="738378" y="70192"/>
                </a:lnTo>
                <a:lnTo>
                  <a:pt x="738378" y="15240"/>
                </a:lnTo>
                <a:lnTo>
                  <a:pt x="752094" y="15240"/>
                </a:lnTo>
                <a:lnTo>
                  <a:pt x="756666" y="16764"/>
                </a:lnTo>
                <a:lnTo>
                  <a:pt x="762850" y="16764"/>
                </a:lnTo>
                <a:lnTo>
                  <a:pt x="764374" y="18288"/>
                </a:lnTo>
                <a:lnTo>
                  <a:pt x="767422" y="19812"/>
                </a:lnTo>
                <a:lnTo>
                  <a:pt x="768946" y="22860"/>
                </a:lnTo>
                <a:lnTo>
                  <a:pt x="770470" y="24384"/>
                </a:lnTo>
                <a:lnTo>
                  <a:pt x="771994" y="28956"/>
                </a:lnTo>
                <a:lnTo>
                  <a:pt x="773518" y="32092"/>
                </a:lnTo>
                <a:lnTo>
                  <a:pt x="773518" y="5588"/>
                </a:lnTo>
                <a:lnTo>
                  <a:pt x="771994" y="4572"/>
                </a:lnTo>
                <a:lnTo>
                  <a:pt x="767422" y="3048"/>
                </a:lnTo>
                <a:lnTo>
                  <a:pt x="764374" y="3048"/>
                </a:lnTo>
                <a:lnTo>
                  <a:pt x="758278" y="1524"/>
                </a:lnTo>
                <a:lnTo>
                  <a:pt x="721614" y="1524"/>
                </a:lnTo>
                <a:lnTo>
                  <a:pt x="721614" y="84010"/>
                </a:lnTo>
                <a:lnTo>
                  <a:pt x="764374" y="84010"/>
                </a:lnTo>
                <a:lnTo>
                  <a:pt x="767422" y="82384"/>
                </a:lnTo>
                <a:lnTo>
                  <a:pt x="771994" y="80860"/>
                </a:lnTo>
                <a:lnTo>
                  <a:pt x="776566" y="77812"/>
                </a:lnTo>
                <a:lnTo>
                  <a:pt x="782662" y="71716"/>
                </a:lnTo>
                <a:lnTo>
                  <a:pt x="783678" y="70192"/>
                </a:lnTo>
                <a:lnTo>
                  <a:pt x="785710" y="67144"/>
                </a:lnTo>
                <a:lnTo>
                  <a:pt x="787234" y="61048"/>
                </a:lnTo>
                <a:lnTo>
                  <a:pt x="790282" y="56476"/>
                </a:lnTo>
                <a:lnTo>
                  <a:pt x="790282" y="36664"/>
                </a:lnTo>
                <a:close/>
              </a:path>
            </a:pathLst>
          </a:custGeom>
          <a:solidFill>
            <a:srgbClr val="000000"/>
          </a:solidFill>
        </p:spPr>
        <p:txBody>
          <a:bodyPr wrap="square" lIns="0" tIns="0" rIns="0" bIns="0" rtlCol="0"/>
          <a:lstStyle/>
          <a:p>
            <a:endParaRPr sz="1154"/>
          </a:p>
        </p:txBody>
      </p:sp>
      <p:sp>
        <p:nvSpPr>
          <p:cNvPr id="52" name="object 52"/>
          <p:cNvSpPr/>
          <p:nvPr/>
        </p:nvSpPr>
        <p:spPr>
          <a:xfrm>
            <a:off x="3229502" y="4413091"/>
            <a:ext cx="540413" cy="59050"/>
          </a:xfrm>
          <a:custGeom>
            <a:avLst/>
            <a:gdLst/>
            <a:ahLst/>
            <a:cxnLst/>
            <a:rect l="l" t="t" r="r" b="b"/>
            <a:pathLst>
              <a:path w="842645" h="92075">
                <a:moveTo>
                  <a:pt x="68681" y="54952"/>
                </a:moveTo>
                <a:lnTo>
                  <a:pt x="67157" y="51904"/>
                </a:lnTo>
                <a:lnTo>
                  <a:pt x="65125" y="48856"/>
                </a:lnTo>
                <a:lnTo>
                  <a:pt x="64109" y="47332"/>
                </a:lnTo>
                <a:lnTo>
                  <a:pt x="58013" y="41236"/>
                </a:lnTo>
                <a:lnTo>
                  <a:pt x="51917" y="39712"/>
                </a:lnTo>
                <a:lnTo>
                  <a:pt x="56489" y="38188"/>
                </a:lnTo>
                <a:lnTo>
                  <a:pt x="59537" y="36664"/>
                </a:lnTo>
                <a:lnTo>
                  <a:pt x="60299" y="35140"/>
                </a:lnTo>
                <a:lnTo>
                  <a:pt x="61061" y="33616"/>
                </a:lnTo>
                <a:lnTo>
                  <a:pt x="62585" y="30480"/>
                </a:lnTo>
                <a:lnTo>
                  <a:pt x="64109" y="25908"/>
                </a:lnTo>
                <a:lnTo>
                  <a:pt x="64109" y="18288"/>
                </a:lnTo>
                <a:lnTo>
                  <a:pt x="62585" y="15240"/>
                </a:lnTo>
                <a:lnTo>
                  <a:pt x="61061" y="12192"/>
                </a:lnTo>
                <a:lnTo>
                  <a:pt x="59537" y="10668"/>
                </a:lnTo>
                <a:lnTo>
                  <a:pt x="58013" y="7620"/>
                </a:lnTo>
                <a:lnTo>
                  <a:pt x="54965" y="6096"/>
                </a:lnTo>
                <a:lnTo>
                  <a:pt x="53441" y="4572"/>
                </a:lnTo>
                <a:lnTo>
                  <a:pt x="50393" y="3048"/>
                </a:lnTo>
                <a:lnTo>
                  <a:pt x="50393" y="54952"/>
                </a:lnTo>
                <a:lnTo>
                  <a:pt x="50393" y="64096"/>
                </a:lnTo>
                <a:lnTo>
                  <a:pt x="48869" y="65620"/>
                </a:lnTo>
                <a:lnTo>
                  <a:pt x="47345" y="68668"/>
                </a:lnTo>
                <a:lnTo>
                  <a:pt x="45821" y="68668"/>
                </a:lnTo>
                <a:lnTo>
                  <a:pt x="42773" y="70192"/>
                </a:lnTo>
                <a:lnTo>
                  <a:pt x="15240" y="70192"/>
                </a:lnTo>
                <a:lnTo>
                  <a:pt x="15240" y="48856"/>
                </a:lnTo>
                <a:lnTo>
                  <a:pt x="44297" y="48856"/>
                </a:lnTo>
                <a:lnTo>
                  <a:pt x="50393" y="54952"/>
                </a:lnTo>
                <a:lnTo>
                  <a:pt x="50393" y="3048"/>
                </a:lnTo>
                <a:lnTo>
                  <a:pt x="47345" y="3048"/>
                </a:lnTo>
                <a:lnTo>
                  <a:pt x="47345" y="19812"/>
                </a:lnTo>
                <a:lnTo>
                  <a:pt x="47345" y="28956"/>
                </a:lnTo>
                <a:lnTo>
                  <a:pt x="45821" y="30480"/>
                </a:lnTo>
                <a:lnTo>
                  <a:pt x="44297" y="33616"/>
                </a:lnTo>
                <a:lnTo>
                  <a:pt x="38201" y="33616"/>
                </a:lnTo>
                <a:lnTo>
                  <a:pt x="36677" y="35140"/>
                </a:lnTo>
                <a:lnTo>
                  <a:pt x="15240" y="35140"/>
                </a:lnTo>
                <a:lnTo>
                  <a:pt x="15240" y="15240"/>
                </a:lnTo>
                <a:lnTo>
                  <a:pt x="39725" y="15240"/>
                </a:lnTo>
                <a:lnTo>
                  <a:pt x="42773" y="16764"/>
                </a:lnTo>
                <a:lnTo>
                  <a:pt x="44297" y="16764"/>
                </a:lnTo>
                <a:lnTo>
                  <a:pt x="47345" y="19812"/>
                </a:lnTo>
                <a:lnTo>
                  <a:pt x="47345" y="3048"/>
                </a:lnTo>
                <a:lnTo>
                  <a:pt x="42773" y="1524"/>
                </a:lnTo>
                <a:lnTo>
                  <a:pt x="0" y="1524"/>
                </a:lnTo>
                <a:lnTo>
                  <a:pt x="0" y="84010"/>
                </a:lnTo>
                <a:lnTo>
                  <a:pt x="47345" y="84010"/>
                </a:lnTo>
                <a:lnTo>
                  <a:pt x="51917" y="82384"/>
                </a:lnTo>
                <a:lnTo>
                  <a:pt x="61061" y="77812"/>
                </a:lnTo>
                <a:lnTo>
                  <a:pt x="64109" y="74764"/>
                </a:lnTo>
                <a:lnTo>
                  <a:pt x="65633" y="70192"/>
                </a:lnTo>
                <a:lnTo>
                  <a:pt x="68681" y="64096"/>
                </a:lnTo>
                <a:lnTo>
                  <a:pt x="68681" y="54952"/>
                </a:lnTo>
                <a:close/>
              </a:path>
              <a:path w="842645" h="92075">
                <a:moveTo>
                  <a:pt x="98018" y="1231"/>
                </a:moveTo>
                <a:lnTo>
                  <a:pt x="81241" y="1231"/>
                </a:lnTo>
                <a:lnTo>
                  <a:pt x="81241" y="83527"/>
                </a:lnTo>
                <a:lnTo>
                  <a:pt x="98018" y="83527"/>
                </a:lnTo>
                <a:lnTo>
                  <a:pt x="98018" y="1231"/>
                </a:lnTo>
                <a:close/>
              </a:path>
              <a:path w="842645" h="92075">
                <a:moveTo>
                  <a:pt x="181546" y="28956"/>
                </a:moveTo>
                <a:lnTo>
                  <a:pt x="180022" y="24384"/>
                </a:lnTo>
                <a:lnTo>
                  <a:pt x="175450" y="15240"/>
                </a:lnTo>
                <a:lnTo>
                  <a:pt x="172402" y="10668"/>
                </a:lnTo>
                <a:lnTo>
                  <a:pt x="167830" y="7620"/>
                </a:lnTo>
                <a:lnTo>
                  <a:pt x="164782" y="4572"/>
                </a:lnTo>
                <a:lnTo>
                  <a:pt x="164782" y="32092"/>
                </a:lnTo>
                <a:lnTo>
                  <a:pt x="164782" y="54952"/>
                </a:lnTo>
                <a:lnTo>
                  <a:pt x="160210" y="64096"/>
                </a:lnTo>
                <a:lnTo>
                  <a:pt x="155638" y="68668"/>
                </a:lnTo>
                <a:lnTo>
                  <a:pt x="152590" y="68668"/>
                </a:lnTo>
                <a:lnTo>
                  <a:pt x="151066" y="70192"/>
                </a:lnTo>
                <a:lnTo>
                  <a:pt x="129730" y="70192"/>
                </a:lnTo>
                <a:lnTo>
                  <a:pt x="129730" y="15240"/>
                </a:lnTo>
                <a:lnTo>
                  <a:pt x="144970" y="15240"/>
                </a:lnTo>
                <a:lnTo>
                  <a:pt x="149542" y="16764"/>
                </a:lnTo>
                <a:lnTo>
                  <a:pt x="154114" y="16764"/>
                </a:lnTo>
                <a:lnTo>
                  <a:pt x="157162" y="18288"/>
                </a:lnTo>
                <a:lnTo>
                  <a:pt x="158686" y="19812"/>
                </a:lnTo>
                <a:lnTo>
                  <a:pt x="160210" y="22860"/>
                </a:lnTo>
                <a:lnTo>
                  <a:pt x="161734" y="24384"/>
                </a:lnTo>
                <a:lnTo>
                  <a:pt x="163258" y="28956"/>
                </a:lnTo>
                <a:lnTo>
                  <a:pt x="164782" y="32092"/>
                </a:lnTo>
                <a:lnTo>
                  <a:pt x="164782" y="4572"/>
                </a:lnTo>
                <a:lnTo>
                  <a:pt x="158686" y="3048"/>
                </a:lnTo>
                <a:lnTo>
                  <a:pt x="155638" y="3048"/>
                </a:lnTo>
                <a:lnTo>
                  <a:pt x="151066" y="1524"/>
                </a:lnTo>
                <a:lnTo>
                  <a:pt x="112966" y="1524"/>
                </a:lnTo>
                <a:lnTo>
                  <a:pt x="112966" y="84010"/>
                </a:lnTo>
                <a:lnTo>
                  <a:pt x="155638" y="84010"/>
                </a:lnTo>
                <a:lnTo>
                  <a:pt x="158686" y="82384"/>
                </a:lnTo>
                <a:lnTo>
                  <a:pt x="164782" y="80860"/>
                </a:lnTo>
                <a:lnTo>
                  <a:pt x="170878" y="74764"/>
                </a:lnTo>
                <a:lnTo>
                  <a:pt x="175450" y="71716"/>
                </a:lnTo>
                <a:lnTo>
                  <a:pt x="175958" y="70192"/>
                </a:lnTo>
                <a:lnTo>
                  <a:pt x="176974" y="67144"/>
                </a:lnTo>
                <a:lnTo>
                  <a:pt x="180022" y="61048"/>
                </a:lnTo>
                <a:lnTo>
                  <a:pt x="181546" y="56476"/>
                </a:lnTo>
                <a:lnTo>
                  <a:pt x="181546" y="28956"/>
                </a:lnTo>
                <a:close/>
              </a:path>
              <a:path w="842645" h="92075">
                <a:moveTo>
                  <a:pt x="270040" y="84010"/>
                </a:moveTo>
                <a:lnTo>
                  <a:pt x="259372" y="67144"/>
                </a:lnTo>
                <a:lnTo>
                  <a:pt x="256324" y="61048"/>
                </a:lnTo>
                <a:lnTo>
                  <a:pt x="253276" y="56476"/>
                </a:lnTo>
                <a:lnTo>
                  <a:pt x="250228" y="54952"/>
                </a:lnTo>
                <a:lnTo>
                  <a:pt x="248704" y="51904"/>
                </a:lnTo>
                <a:lnTo>
                  <a:pt x="245656" y="50380"/>
                </a:lnTo>
                <a:lnTo>
                  <a:pt x="243370" y="48856"/>
                </a:lnTo>
                <a:lnTo>
                  <a:pt x="241084" y="47332"/>
                </a:lnTo>
                <a:lnTo>
                  <a:pt x="248704" y="47332"/>
                </a:lnTo>
                <a:lnTo>
                  <a:pt x="254800" y="44284"/>
                </a:lnTo>
                <a:lnTo>
                  <a:pt x="257848" y="39712"/>
                </a:lnTo>
                <a:lnTo>
                  <a:pt x="260896" y="36664"/>
                </a:lnTo>
                <a:lnTo>
                  <a:pt x="263944" y="30480"/>
                </a:lnTo>
                <a:lnTo>
                  <a:pt x="263944" y="19812"/>
                </a:lnTo>
                <a:lnTo>
                  <a:pt x="262420" y="15240"/>
                </a:lnTo>
                <a:lnTo>
                  <a:pt x="259372" y="12192"/>
                </a:lnTo>
                <a:lnTo>
                  <a:pt x="257848" y="7620"/>
                </a:lnTo>
                <a:lnTo>
                  <a:pt x="254800" y="6096"/>
                </a:lnTo>
                <a:lnTo>
                  <a:pt x="245656" y="3048"/>
                </a:lnTo>
                <a:lnTo>
                  <a:pt x="245656" y="21336"/>
                </a:lnTo>
                <a:lnTo>
                  <a:pt x="245656" y="30480"/>
                </a:lnTo>
                <a:lnTo>
                  <a:pt x="244132" y="32092"/>
                </a:lnTo>
                <a:lnTo>
                  <a:pt x="244132" y="33616"/>
                </a:lnTo>
                <a:lnTo>
                  <a:pt x="241084" y="35140"/>
                </a:lnTo>
                <a:lnTo>
                  <a:pt x="239560" y="35140"/>
                </a:lnTo>
                <a:lnTo>
                  <a:pt x="238036" y="36664"/>
                </a:lnTo>
                <a:lnTo>
                  <a:pt x="212128" y="36664"/>
                </a:lnTo>
                <a:lnTo>
                  <a:pt x="212128" y="15240"/>
                </a:lnTo>
                <a:lnTo>
                  <a:pt x="236512" y="15240"/>
                </a:lnTo>
                <a:lnTo>
                  <a:pt x="238036" y="16764"/>
                </a:lnTo>
                <a:lnTo>
                  <a:pt x="241084" y="16764"/>
                </a:lnTo>
                <a:lnTo>
                  <a:pt x="245656" y="21336"/>
                </a:lnTo>
                <a:lnTo>
                  <a:pt x="245656" y="3048"/>
                </a:lnTo>
                <a:lnTo>
                  <a:pt x="239560" y="1524"/>
                </a:lnTo>
                <a:lnTo>
                  <a:pt x="196786" y="1524"/>
                </a:lnTo>
                <a:lnTo>
                  <a:pt x="196786" y="84010"/>
                </a:lnTo>
                <a:lnTo>
                  <a:pt x="212128" y="84010"/>
                </a:lnTo>
                <a:lnTo>
                  <a:pt x="212128" y="48856"/>
                </a:lnTo>
                <a:lnTo>
                  <a:pt x="219748" y="48856"/>
                </a:lnTo>
                <a:lnTo>
                  <a:pt x="222796" y="50380"/>
                </a:lnTo>
                <a:lnTo>
                  <a:pt x="224320" y="50380"/>
                </a:lnTo>
                <a:lnTo>
                  <a:pt x="225844" y="51904"/>
                </a:lnTo>
                <a:lnTo>
                  <a:pt x="227368" y="51904"/>
                </a:lnTo>
                <a:lnTo>
                  <a:pt x="230416" y="54952"/>
                </a:lnTo>
                <a:lnTo>
                  <a:pt x="233464" y="59524"/>
                </a:lnTo>
                <a:lnTo>
                  <a:pt x="238036" y="65620"/>
                </a:lnTo>
                <a:lnTo>
                  <a:pt x="250228" y="84010"/>
                </a:lnTo>
                <a:lnTo>
                  <a:pt x="270040" y="84010"/>
                </a:lnTo>
                <a:close/>
              </a:path>
              <a:path w="842645" h="92075">
                <a:moveTo>
                  <a:pt x="341757" y="70192"/>
                </a:moveTo>
                <a:lnTo>
                  <a:pt x="296037" y="70192"/>
                </a:lnTo>
                <a:lnTo>
                  <a:pt x="296037" y="47332"/>
                </a:lnTo>
                <a:lnTo>
                  <a:pt x="335661" y="47332"/>
                </a:lnTo>
                <a:lnTo>
                  <a:pt x="335661" y="33616"/>
                </a:lnTo>
                <a:lnTo>
                  <a:pt x="296037" y="33616"/>
                </a:lnTo>
                <a:lnTo>
                  <a:pt x="296037" y="15240"/>
                </a:lnTo>
                <a:lnTo>
                  <a:pt x="338709" y="15240"/>
                </a:lnTo>
                <a:lnTo>
                  <a:pt x="338709" y="1524"/>
                </a:lnTo>
                <a:lnTo>
                  <a:pt x="279171" y="1524"/>
                </a:lnTo>
                <a:lnTo>
                  <a:pt x="279171" y="84010"/>
                </a:lnTo>
                <a:lnTo>
                  <a:pt x="341757" y="84010"/>
                </a:lnTo>
                <a:lnTo>
                  <a:pt x="341757" y="70192"/>
                </a:lnTo>
                <a:close/>
              </a:path>
              <a:path w="842645" h="92075">
                <a:moveTo>
                  <a:pt x="434809" y="80860"/>
                </a:moveTo>
                <a:lnTo>
                  <a:pt x="428713" y="77812"/>
                </a:lnTo>
                <a:lnTo>
                  <a:pt x="424141" y="76288"/>
                </a:lnTo>
                <a:lnTo>
                  <a:pt x="421093" y="73240"/>
                </a:lnTo>
                <a:lnTo>
                  <a:pt x="422617" y="71716"/>
                </a:lnTo>
                <a:lnTo>
                  <a:pt x="424141" y="70192"/>
                </a:lnTo>
                <a:lnTo>
                  <a:pt x="427189" y="65620"/>
                </a:lnTo>
                <a:lnTo>
                  <a:pt x="427697" y="64096"/>
                </a:lnTo>
                <a:lnTo>
                  <a:pt x="430237" y="56476"/>
                </a:lnTo>
                <a:lnTo>
                  <a:pt x="430237" y="42760"/>
                </a:lnTo>
                <a:lnTo>
                  <a:pt x="414223" y="7073"/>
                </a:lnTo>
                <a:lnTo>
                  <a:pt x="413473" y="6642"/>
                </a:lnTo>
                <a:lnTo>
                  <a:pt x="413473" y="51904"/>
                </a:lnTo>
                <a:lnTo>
                  <a:pt x="411949" y="54952"/>
                </a:lnTo>
                <a:lnTo>
                  <a:pt x="411949" y="58000"/>
                </a:lnTo>
                <a:lnTo>
                  <a:pt x="410425" y="61048"/>
                </a:lnTo>
                <a:lnTo>
                  <a:pt x="407377" y="64096"/>
                </a:lnTo>
                <a:lnTo>
                  <a:pt x="402805" y="61048"/>
                </a:lnTo>
                <a:lnTo>
                  <a:pt x="396709" y="58000"/>
                </a:lnTo>
                <a:lnTo>
                  <a:pt x="392137" y="54952"/>
                </a:lnTo>
                <a:lnTo>
                  <a:pt x="387565" y="65620"/>
                </a:lnTo>
                <a:lnTo>
                  <a:pt x="390613" y="65620"/>
                </a:lnTo>
                <a:lnTo>
                  <a:pt x="393661" y="68668"/>
                </a:lnTo>
                <a:lnTo>
                  <a:pt x="398233" y="70192"/>
                </a:lnTo>
                <a:lnTo>
                  <a:pt x="395185" y="71716"/>
                </a:lnTo>
                <a:lnTo>
                  <a:pt x="384517" y="71716"/>
                </a:lnTo>
                <a:lnTo>
                  <a:pt x="378333" y="68668"/>
                </a:lnTo>
                <a:lnTo>
                  <a:pt x="375285" y="64096"/>
                </a:lnTo>
                <a:lnTo>
                  <a:pt x="370713" y="59524"/>
                </a:lnTo>
                <a:lnTo>
                  <a:pt x="369303" y="52476"/>
                </a:lnTo>
                <a:lnTo>
                  <a:pt x="369303" y="33020"/>
                </a:lnTo>
                <a:lnTo>
                  <a:pt x="370713" y="25908"/>
                </a:lnTo>
                <a:lnTo>
                  <a:pt x="375285" y="21336"/>
                </a:lnTo>
                <a:lnTo>
                  <a:pt x="378333" y="16764"/>
                </a:lnTo>
                <a:lnTo>
                  <a:pt x="384517" y="15240"/>
                </a:lnTo>
                <a:lnTo>
                  <a:pt x="398233" y="15240"/>
                </a:lnTo>
                <a:lnTo>
                  <a:pt x="402805" y="16764"/>
                </a:lnTo>
                <a:lnTo>
                  <a:pt x="411949" y="25908"/>
                </a:lnTo>
                <a:lnTo>
                  <a:pt x="413359" y="33020"/>
                </a:lnTo>
                <a:lnTo>
                  <a:pt x="413473" y="51904"/>
                </a:lnTo>
                <a:lnTo>
                  <a:pt x="413473" y="6642"/>
                </a:lnTo>
                <a:lnTo>
                  <a:pt x="407568" y="3238"/>
                </a:lnTo>
                <a:lnTo>
                  <a:pt x="400075" y="838"/>
                </a:lnTo>
                <a:lnTo>
                  <a:pt x="392137" y="0"/>
                </a:lnTo>
                <a:lnTo>
                  <a:pt x="383298" y="838"/>
                </a:lnTo>
                <a:lnTo>
                  <a:pt x="351713" y="33020"/>
                </a:lnTo>
                <a:lnTo>
                  <a:pt x="350901" y="42760"/>
                </a:lnTo>
                <a:lnTo>
                  <a:pt x="351713" y="52476"/>
                </a:lnTo>
                <a:lnTo>
                  <a:pt x="383298" y="84709"/>
                </a:lnTo>
                <a:lnTo>
                  <a:pt x="392137" y="85534"/>
                </a:lnTo>
                <a:lnTo>
                  <a:pt x="398233" y="85534"/>
                </a:lnTo>
                <a:lnTo>
                  <a:pt x="404329" y="84010"/>
                </a:lnTo>
                <a:lnTo>
                  <a:pt x="410425" y="82384"/>
                </a:lnTo>
                <a:lnTo>
                  <a:pt x="416521" y="87058"/>
                </a:lnTo>
                <a:lnTo>
                  <a:pt x="419569" y="88582"/>
                </a:lnTo>
                <a:lnTo>
                  <a:pt x="421093" y="88582"/>
                </a:lnTo>
                <a:lnTo>
                  <a:pt x="422617" y="90106"/>
                </a:lnTo>
                <a:lnTo>
                  <a:pt x="425665" y="91630"/>
                </a:lnTo>
                <a:lnTo>
                  <a:pt x="428713" y="91630"/>
                </a:lnTo>
                <a:lnTo>
                  <a:pt x="433959" y="82384"/>
                </a:lnTo>
                <a:lnTo>
                  <a:pt x="434809" y="80860"/>
                </a:lnTo>
                <a:close/>
              </a:path>
              <a:path w="842645" h="92075">
                <a:moveTo>
                  <a:pt x="509587" y="1524"/>
                </a:moveTo>
                <a:lnTo>
                  <a:pt x="492823" y="1524"/>
                </a:lnTo>
                <a:lnTo>
                  <a:pt x="492823" y="58000"/>
                </a:lnTo>
                <a:lnTo>
                  <a:pt x="491299" y="61048"/>
                </a:lnTo>
                <a:lnTo>
                  <a:pt x="491299" y="64096"/>
                </a:lnTo>
                <a:lnTo>
                  <a:pt x="485203" y="70192"/>
                </a:lnTo>
                <a:lnTo>
                  <a:pt x="482155" y="71716"/>
                </a:lnTo>
                <a:lnTo>
                  <a:pt x="471487" y="71716"/>
                </a:lnTo>
                <a:lnTo>
                  <a:pt x="465289" y="68668"/>
                </a:lnTo>
                <a:lnTo>
                  <a:pt x="460717" y="59524"/>
                </a:lnTo>
                <a:lnTo>
                  <a:pt x="460717" y="1524"/>
                </a:lnTo>
                <a:lnTo>
                  <a:pt x="443953" y="1524"/>
                </a:lnTo>
                <a:lnTo>
                  <a:pt x="443953" y="61048"/>
                </a:lnTo>
                <a:lnTo>
                  <a:pt x="445477" y="65620"/>
                </a:lnTo>
                <a:lnTo>
                  <a:pt x="445477" y="70192"/>
                </a:lnTo>
                <a:lnTo>
                  <a:pt x="447001" y="73240"/>
                </a:lnTo>
                <a:lnTo>
                  <a:pt x="450049" y="74764"/>
                </a:lnTo>
                <a:lnTo>
                  <a:pt x="451573" y="77812"/>
                </a:lnTo>
                <a:lnTo>
                  <a:pt x="456145" y="80860"/>
                </a:lnTo>
                <a:lnTo>
                  <a:pt x="459193" y="82384"/>
                </a:lnTo>
                <a:lnTo>
                  <a:pt x="463765" y="84010"/>
                </a:lnTo>
                <a:lnTo>
                  <a:pt x="469963" y="85534"/>
                </a:lnTo>
                <a:lnTo>
                  <a:pt x="483679" y="85534"/>
                </a:lnTo>
                <a:lnTo>
                  <a:pt x="489775" y="84010"/>
                </a:lnTo>
                <a:lnTo>
                  <a:pt x="492823" y="82384"/>
                </a:lnTo>
                <a:lnTo>
                  <a:pt x="497395" y="80860"/>
                </a:lnTo>
                <a:lnTo>
                  <a:pt x="500443" y="79336"/>
                </a:lnTo>
                <a:lnTo>
                  <a:pt x="501967" y="76288"/>
                </a:lnTo>
                <a:lnTo>
                  <a:pt x="505015" y="73240"/>
                </a:lnTo>
                <a:lnTo>
                  <a:pt x="506539" y="70192"/>
                </a:lnTo>
                <a:lnTo>
                  <a:pt x="508063" y="65620"/>
                </a:lnTo>
                <a:lnTo>
                  <a:pt x="508063" y="61048"/>
                </a:lnTo>
                <a:lnTo>
                  <a:pt x="509587" y="54952"/>
                </a:lnTo>
                <a:lnTo>
                  <a:pt x="509587" y="1524"/>
                </a:lnTo>
                <a:close/>
              </a:path>
              <a:path w="842645" h="92075">
                <a:moveTo>
                  <a:pt x="588937" y="70294"/>
                </a:moveTo>
                <a:lnTo>
                  <a:pt x="543217" y="70294"/>
                </a:lnTo>
                <a:lnTo>
                  <a:pt x="543217" y="47434"/>
                </a:lnTo>
                <a:lnTo>
                  <a:pt x="584365" y="47434"/>
                </a:lnTo>
                <a:lnTo>
                  <a:pt x="584365" y="33718"/>
                </a:lnTo>
                <a:lnTo>
                  <a:pt x="543217" y="33718"/>
                </a:lnTo>
                <a:lnTo>
                  <a:pt x="543217" y="15328"/>
                </a:lnTo>
                <a:lnTo>
                  <a:pt x="587413" y="15328"/>
                </a:lnTo>
                <a:lnTo>
                  <a:pt x="587413" y="1612"/>
                </a:lnTo>
                <a:lnTo>
                  <a:pt x="526351" y="1612"/>
                </a:lnTo>
                <a:lnTo>
                  <a:pt x="526351" y="84010"/>
                </a:lnTo>
                <a:lnTo>
                  <a:pt x="588937" y="84010"/>
                </a:lnTo>
                <a:lnTo>
                  <a:pt x="588937" y="70294"/>
                </a:lnTo>
                <a:close/>
              </a:path>
              <a:path w="842645" h="92075">
                <a:moveTo>
                  <a:pt x="665226" y="54952"/>
                </a:moveTo>
                <a:lnTo>
                  <a:pt x="663702" y="50380"/>
                </a:lnTo>
                <a:lnTo>
                  <a:pt x="662178" y="47332"/>
                </a:lnTo>
                <a:lnTo>
                  <a:pt x="659130" y="42760"/>
                </a:lnTo>
                <a:lnTo>
                  <a:pt x="656082" y="41236"/>
                </a:lnTo>
                <a:lnTo>
                  <a:pt x="653034" y="38188"/>
                </a:lnTo>
                <a:lnTo>
                  <a:pt x="648373" y="36664"/>
                </a:lnTo>
                <a:lnTo>
                  <a:pt x="642277" y="35140"/>
                </a:lnTo>
                <a:lnTo>
                  <a:pt x="634657" y="32092"/>
                </a:lnTo>
                <a:lnTo>
                  <a:pt x="627037" y="30480"/>
                </a:lnTo>
                <a:lnTo>
                  <a:pt x="620941" y="28956"/>
                </a:lnTo>
                <a:lnTo>
                  <a:pt x="616369" y="24384"/>
                </a:lnTo>
                <a:lnTo>
                  <a:pt x="616369" y="19812"/>
                </a:lnTo>
                <a:lnTo>
                  <a:pt x="619417" y="16764"/>
                </a:lnTo>
                <a:lnTo>
                  <a:pt x="625513" y="13716"/>
                </a:lnTo>
                <a:lnTo>
                  <a:pt x="636181" y="13716"/>
                </a:lnTo>
                <a:lnTo>
                  <a:pt x="639229" y="15240"/>
                </a:lnTo>
                <a:lnTo>
                  <a:pt x="640753" y="16764"/>
                </a:lnTo>
                <a:lnTo>
                  <a:pt x="643801" y="18288"/>
                </a:lnTo>
                <a:lnTo>
                  <a:pt x="645325" y="21336"/>
                </a:lnTo>
                <a:lnTo>
                  <a:pt x="645325" y="25908"/>
                </a:lnTo>
                <a:lnTo>
                  <a:pt x="662178" y="25908"/>
                </a:lnTo>
                <a:lnTo>
                  <a:pt x="662178" y="18288"/>
                </a:lnTo>
                <a:lnTo>
                  <a:pt x="659130" y="12192"/>
                </a:lnTo>
                <a:lnTo>
                  <a:pt x="649986" y="3048"/>
                </a:lnTo>
                <a:lnTo>
                  <a:pt x="640753" y="0"/>
                </a:lnTo>
                <a:lnTo>
                  <a:pt x="625513" y="0"/>
                </a:lnTo>
                <a:lnTo>
                  <a:pt x="601129" y="19812"/>
                </a:lnTo>
                <a:lnTo>
                  <a:pt x="601129" y="30480"/>
                </a:lnTo>
                <a:lnTo>
                  <a:pt x="604177" y="35140"/>
                </a:lnTo>
                <a:lnTo>
                  <a:pt x="611797" y="42760"/>
                </a:lnTo>
                <a:lnTo>
                  <a:pt x="617893" y="45808"/>
                </a:lnTo>
                <a:lnTo>
                  <a:pt x="627037" y="47332"/>
                </a:lnTo>
                <a:lnTo>
                  <a:pt x="634657" y="50380"/>
                </a:lnTo>
                <a:lnTo>
                  <a:pt x="639229" y="50380"/>
                </a:lnTo>
                <a:lnTo>
                  <a:pt x="640753" y="51904"/>
                </a:lnTo>
                <a:lnTo>
                  <a:pt x="643801" y="51904"/>
                </a:lnTo>
                <a:lnTo>
                  <a:pt x="648373" y="56476"/>
                </a:lnTo>
                <a:lnTo>
                  <a:pt x="648373" y="62572"/>
                </a:lnTo>
                <a:lnTo>
                  <a:pt x="646849" y="65620"/>
                </a:lnTo>
                <a:lnTo>
                  <a:pt x="643801" y="67144"/>
                </a:lnTo>
                <a:lnTo>
                  <a:pt x="642277" y="70192"/>
                </a:lnTo>
                <a:lnTo>
                  <a:pt x="637705" y="71716"/>
                </a:lnTo>
                <a:lnTo>
                  <a:pt x="627037" y="71716"/>
                </a:lnTo>
                <a:lnTo>
                  <a:pt x="623989" y="70192"/>
                </a:lnTo>
                <a:lnTo>
                  <a:pt x="620941" y="67144"/>
                </a:lnTo>
                <a:lnTo>
                  <a:pt x="617893" y="65620"/>
                </a:lnTo>
                <a:lnTo>
                  <a:pt x="614845" y="61048"/>
                </a:lnTo>
                <a:lnTo>
                  <a:pt x="614845" y="54952"/>
                </a:lnTo>
                <a:lnTo>
                  <a:pt x="598081" y="56476"/>
                </a:lnTo>
                <a:lnTo>
                  <a:pt x="599605" y="65620"/>
                </a:lnTo>
                <a:lnTo>
                  <a:pt x="602653" y="73240"/>
                </a:lnTo>
                <a:lnTo>
                  <a:pt x="608749" y="77812"/>
                </a:lnTo>
                <a:lnTo>
                  <a:pt x="613321" y="82384"/>
                </a:lnTo>
                <a:lnTo>
                  <a:pt x="622465" y="85534"/>
                </a:lnTo>
                <a:lnTo>
                  <a:pt x="639229" y="85534"/>
                </a:lnTo>
                <a:lnTo>
                  <a:pt x="645325" y="84010"/>
                </a:lnTo>
                <a:lnTo>
                  <a:pt x="654558" y="80860"/>
                </a:lnTo>
                <a:lnTo>
                  <a:pt x="659130" y="77812"/>
                </a:lnTo>
                <a:lnTo>
                  <a:pt x="660654" y="73240"/>
                </a:lnTo>
                <a:lnTo>
                  <a:pt x="663702" y="68668"/>
                </a:lnTo>
                <a:lnTo>
                  <a:pt x="665226" y="64096"/>
                </a:lnTo>
                <a:lnTo>
                  <a:pt x="665226" y="54952"/>
                </a:lnTo>
                <a:close/>
              </a:path>
              <a:path w="842645" h="92075">
                <a:moveTo>
                  <a:pt x="738378" y="1612"/>
                </a:moveTo>
                <a:lnTo>
                  <a:pt x="672846" y="1612"/>
                </a:lnTo>
                <a:lnTo>
                  <a:pt x="672846" y="15328"/>
                </a:lnTo>
                <a:lnTo>
                  <a:pt x="697230" y="15328"/>
                </a:lnTo>
                <a:lnTo>
                  <a:pt x="697230" y="84010"/>
                </a:lnTo>
                <a:lnTo>
                  <a:pt x="713994" y="84010"/>
                </a:lnTo>
                <a:lnTo>
                  <a:pt x="713994" y="15328"/>
                </a:lnTo>
                <a:lnTo>
                  <a:pt x="738378" y="15328"/>
                </a:lnTo>
                <a:lnTo>
                  <a:pt x="738378" y="1612"/>
                </a:lnTo>
                <a:close/>
              </a:path>
              <a:path w="842645" h="92075">
                <a:moveTo>
                  <a:pt x="763993" y="1231"/>
                </a:moveTo>
                <a:lnTo>
                  <a:pt x="747242" y="1231"/>
                </a:lnTo>
                <a:lnTo>
                  <a:pt x="747242" y="83527"/>
                </a:lnTo>
                <a:lnTo>
                  <a:pt x="763993" y="83527"/>
                </a:lnTo>
                <a:lnTo>
                  <a:pt x="763993" y="1231"/>
                </a:lnTo>
                <a:close/>
              </a:path>
              <a:path w="842645" h="92075">
                <a:moveTo>
                  <a:pt x="842200" y="19812"/>
                </a:moveTo>
                <a:lnTo>
                  <a:pt x="840676" y="15240"/>
                </a:lnTo>
                <a:lnTo>
                  <a:pt x="837628" y="10668"/>
                </a:lnTo>
                <a:lnTo>
                  <a:pt x="831532" y="4572"/>
                </a:lnTo>
                <a:lnTo>
                  <a:pt x="826871" y="3048"/>
                </a:lnTo>
                <a:lnTo>
                  <a:pt x="825347" y="2286"/>
                </a:lnTo>
                <a:lnTo>
                  <a:pt x="825347" y="21336"/>
                </a:lnTo>
                <a:lnTo>
                  <a:pt x="825347" y="32092"/>
                </a:lnTo>
                <a:lnTo>
                  <a:pt x="819251" y="38188"/>
                </a:lnTo>
                <a:lnTo>
                  <a:pt x="816203" y="38188"/>
                </a:lnTo>
                <a:lnTo>
                  <a:pt x="811631" y="39712"/>
                </a:lnTo>
                <a:lnTo>
                  <a:pt x="796391" y="39712"/>
                </a:lnTo>
                <a:lnTo>
                  <a:pt x="796391" y="15240"/>
                </a:lnTo>
                <a:lnTo>
                  <a:pt x="814679" y="15240"/>
                </a:lnTo>
                <a:lnTo>
                  <a:pt x="816203" y="16764"/>
                </a:lnTo>
                <a:lnTo>
                  <a:pt x="819251" y="16764"/>
                </a:lnTo>
                <a:lnTo>
                  <a:pt x="820775" y="18288"/>
                </a:lnTo>
                <a:lnTo>
                  <a:pt x="823823" y="19812"/>
                </a:lnTo>
                <a:lnTo>
                  <a:pt x="825347" y="21336"/>
                </a:lnTo>
                <a:lnTo>
                  <a:pt x="825347" y="2286"/>
                </a:lnTo>
                <a:lnTo>
                  <a:pt x="823823" y="1524"/>
                </a:lnTo>
                <a:lnTo>
                  <a:pt x="779627" y="1524"/>
                </a:lnTo>
                <a:lnTo>
                  <a:pt x="779627" y="84010"/>
                </a:lnTo>
                <a:lnTo>
                  <a:pt x="796391" y="84010"/>
                </a:lnTo>
                <a:lnTo>
                  <a:pt x="796391" y="53428"/>
                </a:lnTo>
                <a:lnTo>
                  <a:pt x="814679" y="53428"/>
                </a:lnTo>
                <a:lnTo>
                  <a:pt x="820775" y="51904"/>
                </a:lnTo>
                <a:lnTo>
                  <a:pt x="823823" y="51904"/>
                </a:lnTo>
                <a:lnTo>
                  <a:pt x="826871" y="50380"/>
                </a:lnTo>
                <a:lnTo>
                  <a:pt x="829919" y="50380"/>
                </a:lnTo>
                <a:lnTo>
                  <a:pt x="833056" y="47332"/>
                </a:lnTo>
                <a:lnTo>
                  <a:pt x="836104" y="45808"/>
                </a:lnTo>
                <a:lnTo>
                  <a:pt x="837628" y="42760"/>
                </a:lnTo>
                <a:lnTo>
                  <a:pt x="840676" y="39712"/>
                </a:lnTo>
                <a:lnTo>
                  <a:pt x="842200" y="36664"/>
                </a:lnTo>
                <a:lnTo>
                  <a:pt x="842200" y="19812"/>
                </a:lnTo>
                <a:close/>
              </a:path>
            </a:pathLst>
          </a:custGeom>
          <a:solidFill>
            <a:srgbClr val="000000"/>
          </a:solidFill>
        </p:spPr>
        <p:txBody>
          <a:bodyPr wrap="square" lIns="0" tIns="0" rIns="0" bIns="0" rtlCol="0"/>
          <a:lstStyle/>
          <a:p>
            <a:endParaRPr sz="1154"/>
          </a:p>
        </p:txBody>
      </p:sp>
      <p:sp>
        <p:nvSpPr>
          <p:cNvPr id="53" name="object 53"/>
          <p:cNvSpPr/>
          <p:nvPr/>
        </p:nvSpPr>
        <p:spPr>
          <a:xfrm>
            <a:off x="3852765" y="4413091"/>
            <a:ext cx="723267" cy="54978"/>
          </a:xfrm>
          <a:custGeom>
            <a:avLst/>
            <a:gdLst/>
            <a:ahLst/>
            <a:cxnLst/>
            <a:rect l="l" t="t" r="r" b="b"/>
            <a:pathLst>
              <a:path w="1127760" h="85725">
                <a:moveTo>
                  <a:pt x="65633" y="1524"/>
                </a:moveTo>
                <a:lnTo>
                  <a:pt x="48869" y="1524"/>
                </a:lnTo>
                <a:lnTo>
                  <a:pt x="48869" y="58000"/>
                </a:lnTo>
                <a:lnTo>
                  <a:pt x="47345" y="61048"/>
                </a:lnTo>
                <a:lnTo>
                  <a:pt x="47345" y="64096"/>
                </a:lnTo>
                <a:lnTo>
                  <a:pt x="41249" y="70192"/>
                </a:lnTo>
                <a:lnTo>
                  <a:pt x="38100" y="71716"/>
                </a:lnTo>
                <a:lnTo>
                  <a:pt x="27432" y="71716"/>
                </a:lnTo>
                <a:lnTo>
                  <a:pt x="21336" y="68668"/>
                </a:lnTo>
                <a:lnTo>
                  <a:pt x="19812" y="65620"/>
                </a:lnTo>
                <a:lnTo>
                  <a:pt x="16764" y="62572"/>
                </a:lnTo>
                <a:lnTo>
                  <a:pt x="16764" y="1524"/>
                </a:lnTo>
                <a:lnTo>
                  <a:pt x="0" y="1524"/>
                </a:lnTo>
                <a:lnTo>
                  <a:pt x="0" y="61048"/>
                </a:lnTo>
                <a:lnTo>
                  <a:pt x="1524" y="65620"/>
                </a:lnTo>
                <a:lnTo>
                  <a:pt x="1524" y="70192"/>
                </a:lnTo>
                <a:lnTo>
                  <a:pt x="3048" y="73240"/>
                </a:lnTo>
                <a:lnTo>
                  <a:pt x="6096" y="74764"/>
                </a:lnTo>
                <a:lnTo>
                  <a:pt x="7620" y="77812"/>
                </a:lnTo>
                <a:lnTo>
                  <a:pt x="12192" y="80860"/>
                </a:lnTo>
                <a:lnTo>
                  <a:pt x="15240" y="82384"/>
                </a:lnTo>
                <a:lnTo>
                  <a:pt x="19812" y="84010"/>
                </a:lnTo>
                <a:lnTo>
                  <a:pt x="25908" y="85534"/>
                </a:lnTo>
                <a:lnTo>
                  <a:pt x="39725" y="85534"/>
                </a:lnTo>
                <a:lnTo>
                  <a:pt x="45821" y="84010"/>
                </a:lnTo>
                <a:lnTo>
                  <a:pt x="48869" y="82384"/>
                </a:lnTo>
                <a:lnTo>
                  <a:pt x="53441" y="80860"/>
                </a:lnTo>
                <a:lnTo>
                  <a:pt x="56489" y="79336"/>
                </a:lnTo>
                <a:lnTo>
                  <a:pt x="58013" y="76288"/>
                </a:lnTo>
                <a:lnTo>
                  <a:pt x="61061" y="73240"/>
                </a:lnTo>
                <a:lnTo>
                  <a:pt x="62585" y="70192"/>
                </a:lnTo>
                <a:lnTo>
                  <a:pt x="64109" y="65620"/>
                </a:lnTo>
                <a:lnTo>
                  <a:pt x="64109" y="61048"/>
                </a:lnTo>
                <a:lnTo>
                  <a:pt x="65633" y="54952"/>
                </a:lnTo>
                <a:lnTo>
                  <a:pt x="65633" y="1524"/>
                </a:lnTo>
                <a:close/>
              </a:path>
              <a:path w="1127760" h="85725">
                <a:moveTo>
                  <a:pt x="144983" y="54952"/>
                </a:moveTo>
                <a:lnTo>
                  <a:pt x="143459" y="50380"/>
                </a:lnTo>
                <a:lnTo>
                  <a:pt x="141935" y="47332"/>
                </a:lnTo>
                <a:lnTo>
                  <a:pt x="138887" y="42760"/>
                </a:lnTo>
                <a:lnTo>
                  <a:pt x="135839" y="41236"/>
                </a:lnTo>
                <a:lnTo>
                  <a:pt x="132791" y="38188"/>
                </a:lnTo>
                <a:lnTo>
                  <a:pt x="128117" y="36664"/>
                </a:lnTo>
                <a:lnTo>
                  <a:pt x="122021" y="35140"/>
                </a:lnTo>
                <a:lnTo>
                  <a:pt x="114401" y="32092"/>
                </a:lnTo>
                <a:lnTo>
                  <a:pt x="106781" y="30480"/>
                </a:lnTo>
                <a:lnTo>
                  <a:pt x="100685" y="28956"/>
                </a:lnTo>
                <a:lnTo>
                  <a:pt x="97637" y="25908"/>
                </a:lnTo>
                <a:lnTo>
                  <a:pt x="97637" y="18288"/>
                </a:lnTo>
                <a:lnTo>
                  <a:pt x="99161" y="16764"/>
                </a:lnTo>
                <a:lnTo>
                  <a:pt x="105257" y="13716"/>
                </a:lnTo>
                <a:lnTo>
                  <a:pt x="115925" y="13716"/>
                </a:lnTo>
                <a:lnTo>
                  <a:pt x="122021" y="16764"/>
                </a:lnTo>
                <a:lnTo>
                  <a:pt x="123545" y="18288"/>
                </a:lnTo>
                <a:lnTo>
                  <a:pt x="125069" y="21336"/>
                </a:lnTo>
                <a:lnTo>
                  <a:pt x="125069" y="25908"/>
                </a:lnTo>
                <a:lnTo>
                  <a:pt x="141935" y="25908"/>
                </a:lnTo>
                <a:lnTo>
                  <a:pt x="141935" y="18288"/>
                </a:lnTo>
                <a:lnTo>
                  <a:pt x="138887" y="12192"/>
                </a:lnTo>
                <a:lnTo>
                  <a:pt x="129743" y="3048"/>
                </a:lnTo>
                <a:lnTo>
                  <a:pt x="120497" y="0"/>
                </a:lnTo>
                <a:lnTo>
                  <a:pt x="105257" y="0"/>
                </a:lnTo>
                <a:lnTo>
                  <a:pt x="80873" y="19812"/>
                </a:lnTo>
                <a:lnTo>
                  <a:pt x="80873" y="30480"/>
                </a:lnTo>
                <a:lnTo>
                  <a:pt x="83921" y="35140"/>
                </a:lnTo>
                <a:lnTo>
                  <a:pt x="91541" y="42760"/>
                </a:lnTo>
                <a:lnTo>
                  <a:pt x="99161" y="45808"/>
                </a:lnTo>
                <a:lnTo>
                  <a:pt x="106781" y="47332"/>
                </a:lnTo>
                <a:lnTo>
                  <a:pt x="114401" y="50380"/>
                </a:lnTo>
                <a:lnTo>
                  <a:pt x="118973" y="50380"/>
                </a:lnTo>
                <a:lnTo>
                  <a:pt x="120497" y="51904"/>
                </a:lnTo>
                <a:lnTo>
                  <a:pt x="123545" y="51904"/>
                </a:lnTo>
                <a:lnTo>
                  <a:pt x="128117" y="56476"/>
                </a:lnTo>
                <a:lnTo>
                  <a:pt x="128117" y="62572"/>
                </a:lnTo>
                <a:lnTo>
                  <a:pt x="126593" y="65620"/>
                </a:lnTo>
                <a:lnTo>
                  <a:pt x="123545" y="67144"/>
                </a:lnTo>
                <a:lnTo>
                  <a:pt x="122021" y="70192"/>
                </a:lnTo>
                <a:lnTo>
                  <a:pt x="117449" y="71716"/>
                </a:lnTo>
                <a:lnTo>
                  <a:pt x="106781" y="71716"/>
                </a:lnTo>
                <a:lnTo>
                  <a:pt x="103733" y="70192"/>
                </a:lnTo>
                <a:lnTo>
                  <a:pt x="100685" y="67144"/>
                </a:lnTo>
                <a:lnTo>
                  <a:pt x="97637" y="65620"/>
                </a:lnTo>
                <a:lnTo>
                  <a:pt x="94589" y="61048"/>
                </a:lnTo>
                <a:lnTo>
                  <a:pt x="94589" y="54952"/>
                </a:lnTo>
                <a:lnTo>
                  <a:pt x="77825" y="56476"/>
                </a:lnTo>
                <a:lnTo>
                  <a:pt x="79349" y="65620"/>
                </a:lnTo>
                <a:lnTo>
                  <a:pt x="82397" y="73240"/>
                </a:lnTo>
                <a:lnTo>
                  <a:pt x="88493" y="77812"/>
                </a:lnTo>
                <a:lnTo>
                  <a:pt x="93065" y="82384"/>
                </a:lnTo>
                <a:lnTo>
                  <a:pt x="102209" y="85534"/>
                </a:lnTo>
                <a:lnTo>
                  <a:pt x="118973" y="85534"/>
                </a:lnTo>
                <a:lnTo>
                  <a:pt x="125069" y="84010"/>
                </a:lnTo>
                <a:lnTo>
                  <a:pt x="134315" y="80860"/>
                </a:lnTo>
                <a:lnTo>
                  <a:pt x="138887" y="77812"/>
                </a:lnTo>
                <a:lnTo>
                  <a:pt x="140411" y="73240"/>
                </a:lnTo>
                <a:lnTo>
                  <a:pt x="143459" y="68668"/>
                </a:lnTo>
                <a:lnTo>
                  <a:pt x="144983" y="64096"/>
                </a:lnTo>
                <a:lnTo>
                  <a:pt x="144983" y="54952"/>
                </a:lnTo>
                <a:close/>
              </a:path>
              <a:path w="1127760" h="85725">
                <a:moveTo>
                  <a:pt x="221272" y="70294"/>
                </a:moveTo>
                <a:lnTo>
                  <a:pt x="175552" y="70294"/>
                </a:lnTo>
                <a:lnTo>
                  <a:pt x="175552" y="47434"/>
                </a:lnTo>
                <a:lnTo>
                  <a:pt x="216700" y="47434"/>
                </a:lnTo>
                <a:lnTo>
                  <a:pt x="216700" y="33718"/>
                </a:lnTo>
                <a:lnTo>
                  <a:pt x="175552" y="33718"/>
                </a:lnTo>
                <a:lnTo>
                  <a:pt x="175552" y="15328"/>
                </a:lnTo>
                <a:lnTo>
                  <a:pt x="219748" y="15328"/>
                </a:lnTo>
                <a:lnTo>
                  <a:pt x="219748" y="1612"/>
                </a:lnTo>
                <a:lnTo>
                  <a:pt x="158699" y="1612"/>
                </a:lnTo>
                <a:lnTo>
                  <a:pt x="158699" y="84010"/>
                </a:lnTo>
                <a:lnTo>
                  <a:pt x="221272" y="84010"/>
                </a:lnTo>
                <a:lnTo>
                  <a:pt x="221272" y="70294"/>
                </a:lnTo>
                <a:close/>
              </a:path>
              <a:path w="1127760" h="85725">
                <a:moveTo>
                  <a:pt x="308140" y="84010"/>
                </a:moveTo>
                <a:lnTo>
                  <a:pt x="298996" y="67144"/>
                </a:lnTo>
                <a:lnTo>
                  <a:pt x="294424" y="61048"/>
                </a:lnTo>
                <a:lnTo>
                  <a:pt x="291376" y="56476"/>
                </a:lnTo>
                <a:lnTo>
                  <a:pt x="288328" y="54952"/>
                </a:lnTo>
                <a:lnTo>
                  <a:pt x="286804" y="51904"/>
                </a:lnTo>
                <a:lnTo>
                  <a:pt x="283756" y="50380"/>
                </a:lnTo>
                <a:lnTo>
                  <a:pt x="282232" y="48856"/>
                </a:lnTo>
                <a:lnTo>
                  <a:pt x="280708" y="47332"/>
                </a:lnTo>
                <a:lnTo>
                  <a:pt x="286804" y="47332"/>
                </a:lnTo>
                <a:lnTo>
                  <a:pt x="292900" y="44284"/>
                </a:lnTo>
                <a:lnTo>
                  <a:pt x="295948" y="39712"/>
                </a:lnTo>
                <a:lnTo>
                  <a:pt x="300520" y="36664"/>
                </a:lnTo>
                <a:lnTo>
                  <a:pt x="302044" y="30480"/>
                </a:lnTo>
                <a:lnTo>
                  <a:pt x="302044" y="19812"/>
                </a:lnTo>
                <a:lnTo>
                  <a:pt x="300520" y="15240"/>
                </a:lnTo>
                <a:lnTo>
                  <a:pt x="297472" y="12192"/>
                </a:lnTo>
                <a:lnTo>
                  <a:pt x="295948" y="7620"/>
                </a:lnTo>
                <a:lnTo>
                  <a:pt x="292900" y="6096"/>
                </a:lnTo>
                <a:lnTo>
                  <a:pt x="288328" y="4572"/>
                </a:lnTo>
                <a:lnTo>
                  <a:pt x="285280" y="3048"/>
                </a:lnTo>
                <a:lnTo>
                  <a:pt x="285280" y="22860"/>
                </a:lnTo>
                <a:lnTo>
                  <a:pt x="285280" y="28956"/>
                </a:lnTo>
                <a:lnTo>
                  <a:pt x="283756" y="30480"/>
                </a:lnTo>
                <a:lnTo>
                  <a:pt x="282232" y="32092"/>
                </a:lnTo>
                <a:lnTo>
                  <a:pt x="282232" y="33616"/>
                </a:lnTo>
                <a:lnTo>
                  <a:pt x="280708" y="35140"/>
                </a:lnTo>
                <a:lnTo>
                  <a:pt x="277660" y="35140"/>
                </a:lnTo>
                <a:lnTo>
                  <a:pt x="276136" y="36664"/>
                </a:lnTo>
                <a:lnTo>
                  <a:pt x="251752" y="36664"/>
                </a:lnTo>
                <a:lnTo>
                  <a:pt x="251752" y="15240"/>
                </a:lnTo>
                <a:lnTo>
                  <a:pt x="274612" y="15240"/>
                </a:lnTo>
                <a:lnTo>
                  <a:pt x="276136" y="16764"/>
                </a:lnTo>
                <a:lnTo>
                  <a:pt x="279184" y="16764"/>
                </a:lnTo>
                <a:lnTo>
                  <a:pt x="285280" y="22860"/>
                </a:lnTo>
                <a:lnTo>
                  <a:pt x="285280" y="3048"/>
                </a:lnTo>
                <a:lnTo>
                  <a:pt x="277660" y="1524"/>
                </a:lnTo>
                <a:lnTo>
                  <a:pt x="234988" y="1524"/>
                </a:lnTo>
                <a:lnTo>
                  <a:pt x="234988" y="84010"/>
                </a:lnTo>
                <a:lnTo>
                  <a:pt x="251752" y="84010"/>
                </a:lnTo>
                <a:lnTo>
                  <a:pt x="251752" y="48856"/>
                </a:lnTo>
                <a:lnTo>
                  <a:pt x="257848" y="48856"/>
                </a:lnTo>
                <a:lnTo>
                  <a:pt x="260896" y="50380"/>
                </a:lnTo>
                <a:lnTo>
                  <a:pt x="262420" y="50380"/>
                </a:lnTo>
                <a:lnTo>
                  <a:pt x="265468" y="51904"/>
                </a:lnTo>
                <a:lnTo>
                  <a:pt x="266992" y="51904"/>
                </a:lnTo>
                <a:lnTo>
                  <a:pt x="270040" y="54952"/>
                </a:lnTo>
                <a:lnTo>
                  <a:pt x="273088" y="59524"/>
                </a:lnTo>
                <a:lnTo>
                  <a:pt x="276136" y="65620"/>
                </a:lnTo>
                <a:lnTo>
                  <a:pt x="288328" y="84010"/>
                </a:lnTo>
                <a:lnTo>
                  <a:pt x="308140" y="84010"/>
                </a:lnTo>
                <a:close/>
              </a:path>
              <a:path w="1127760" h="85725">
                <a:moveTo>
                  <a:pt x="379869" y="19812"/>
                </a:moveTo>
                <a:lnTo>
                  <a:pt x="363105" y="3048"/>
                </a:lnTo>
                <a:lnTo>
                  <a:pt x="363105" y="24384"/>
                </a:lnTo>
                <a:lnTo>
                  <a:pt x="363105" y="28956"/>
                </a:lnTo>
                <a:lnTo>
                  <a:pt x="361581" y="32092"/>
                </a:lnTo>
                <a:lnTo>
                  <a:pt x="361581" y="33616"/>
                </a:lnTo>
                <a:lnTo>
                  <a:pt x="358533" y="36664"/>
                </a:lnTo>
                <a:lnTo>
                  <a:pt x="355485" y="38188"/>
                </a:lnTo>
                <a:lnTo>
                  <a:pt x="353961" y="38188"/>
                </a:lnTo>
                <a:lnTo>
                  <a:pt x="349389" y="39712"/>
                </a:lnTo>
                <a:lnTo>
                  <a:pt x="334149" y="39712"/>
                </a:lnTo>
                <a:lnTo>
                  <a:pt x="334149" y="15240"/>
                </a:lnTo>
                <a:lnTo>
                  <a:pt x="352437" y="15240"/>
                </a:lnTo>
                <a:lnTo>
                  <a:pt x="353961" y="16764"/>
                </a:lnTo>
                <a:lnTo>
                  <a:pt x="357009" y="16764"/>
                </a:lnTo>
                <a:lnTo>
                  <a:pt x="361581" y="21336"/>
                </a:lnTo>
                <a:lnTo>
                  <a:pt x="363105" y="24384"/>
                </a:lnTo>
                <a:lnTo>
                  <a:pt x="363105" y="3048"/>
                </a:lnTo>
                <a:lnTo>
                  <a:pt x="360057" y="1524"/>
                </a:lnTo>
                <a:lnTo>
                  <a:pt x="317385" y="1524"/>
                </a:lnTo>
                <a:lnTo>
                  <a:pt x="317385" y="84010"/>
                </a:lnTo>
                <a:lnTo>
                  <a:pt x="334149" y="84010"/>
                </a:lnTo>
                <a:lnTo>
                  <a:pt x="334149" y="53428"/>
                </a:lnTo>
                <a:lnTo>
                  <a:pt x="352437" y="53428"/>
                </a:lnTo>
                <a:lnTo>
                  <a:pt x="358533" y="51904"/>
                </a:lnTo>
                <a:lnTo>
                  <a:pt x="361581" y="51904"/>
                </a:lnTo>
                <a:lnTo>
                  <a:pt x="364629" y="50380"/>
                </a:lnTo>
                <a:lnTo>
                  <a:pt x="367677" y="50380"/>
                </a:lnTo>
                <a:lnTo>
                  <a:pt x="370725" y="47332"/>
                </a:lnTo>
                <a:lnTo>
                  <a:pt x="373773" y="45808"/>
                </a:lnTo>
                <a:lnTo>
                  <a:pt x="376821" y="39712"/>
                </a:lnTo>
                <a:lnTo>
                  <a:pt x="378345" y="36664"/>
                </a:lnTo>
                <a:lnTo>
                  <a:pt x="379869" y="32092"/>
                </a:lnTo>
                <a:lnTo>
                  <a:pt x="379869" y="19812"/>
                </a:lnTo>
                <a:close/>
              </a:path>
              <a:path w="1127760" h="85725">
                <a:moveTo>
                  <a:pt x="451586" y="70192"/>
                </a:moveTo>
                <a:lnTo>
                  <a:pt x="410438" y="70192"/>
                </a:lnTo>
                <a:lnTo>
                  <a:pt x="410438" y="3048"/>
                </a:lnTo>
                <a:lnTo>
                  <a:pt x="393585" y="3048"/>
                </a:lnTo>
                <a:lnTo>
                  <a:pt x="393585" y="84010"/>
                </a:lnTo>
                <a:lnTo>
                  <a:pt x="451586" y="84010"/>
                </a:lnTo>
                <a:lnTo>
                  <a:pt x="451586" y="70192"/>
                </a:lnTo>
                <a:close/>
              </a:path>
              <a:path w="1127760" h="85725">
                <a:moveTo>
                  <a:pt x="537032" y="84010"/>
                </a:moveTo>
                <a:lnTo>
                  <a:pt x="529894" y="65620"/>
                </a:lnTo>
                <a:lnTo>
                  <a:pt x="524573" y="51904"/>
                </a:lnTo>
                <a:lnTo>
                  <a:pt x="512711" y="21336"/>
                </a:lnTo>
                <a:lnTo>
                  <a:pt x="506552" y="5461"/>
                </a:lnTo>
                <a:lnTo>
                  <a:pt x="506552" y="51904"/>
                </a:lnTo>
                <a:lnTo>
                  <a:pt x="483590" y="51904"/>
                </a:lnTo>
                <a:lnTo>
                  <a:pt x="495884" y="21336"/>
                </a:lnTo>
                <a:lnTo>
                  <a:pt x="506552" y="51904"/>
                </a:lnTo>
                <a:lnTo>
                  <a:pt x="506552" y="5461"/>
                </a:lnTo>
                <a:lnTo>
                  <a:pt x="505028" y="1524"/>
                </a:lnTo>
                <a:lnTo>
                  <a:pt x="486638" y="1524"/>
                </a:lnTo>
                <a:lnTo>
                  <a:pt x="454634" y="84010"/>
                </a:lnTo>
                <a:lnTo>
                  <a:pt x="472922" y="84010"/>
                </a:lnTo>
                <a:lnTo>
                  <a:pt x="479018" y="65620"/>
                </a:lnTo>
                <a:lnTo>
                  <a:pt x="512648" y="65620"/>
                </a:lnTo>
                <a:lnTo>
                  <a:pt x="518744" y="84010"/>
                </a:lnTo>
                <a:lnTo>
                  <a:pt x="537032" y="84010"/>
                </a:lnTo>
                <a:close/>
              </a:path>
              <a:path w="1127760" h="85725">
                <a:moveTo>
                  <a:pt x="596455" y="1612"/>
                </a:moveTo>
                <a:lnTo>
                  <a:pt x="532447" y="1612"/>
                </a:lnTo>
                <a:lnTo>
                  <a:pt x="532447" y="15328"/>
                </a:lnTo>
                <a:lnTo>
                  <a:pt x="556831" y="15328"/>
                </a:lnTo>
                <a:lnTo>
                  <a:pt x="556831" y="84010"/>
                </a:lnTo>
                <a:lnTo>
                  <a:pt x="572071" y="84010"/>
                </a:lnTo>
                <a:lnTo>
                  <a:pt x="572071" y="15328"/>
                </a:lnTo>
                <a:lnTo>
                  <a:pt x="596455" y="15328"/>
                </a:lnTo>
                <a:lnTo>
                  <a:pt x="596455" y="1612"/>
                </a:lnTo>
                <a:close/>
              </a:path>
              <a:path w="1127760" h="85725">
                <a:moveTo>
                  <a:pt x="663702" y="1612"/>
                </a:moveTo>
                <a:lnTo>
                  <a:pt x="607225" y="1612"/>
                </a:lnTo>
                <a:lnTo>
                  <a:pt x="607225" y="84010"/>
                </a:lnTo>
                <a:lnTo>
                  <a:pt x="624078" y="84010"/>
                </a:lnTo>
                <a:lnTo>
                  <a:pt x="624078" y="48856"/>
                </a:lnTo>
                <a:lnTo>
                  <a:pt x="657606" y="48856"/>
                </a:lnTo>
                <a:lnTo>
                  <a:pt x="657606" y="35140"/>
                </a:lnTo>
                <a:lnTo>
                  <a:pt x="624078" y="35140"/>
                </a:lnTo>
                <a:lnTo>
                  <a:pt x="624078" y="15328"/>
                </a:lnTo>
                <a:lnTo>
                  <a:pt x="663702" y="15328"/>
                </a:lnTo>
                <a:lnTo>
                  <a:pt x="663702" y="1612"/>
                </a:lnTo>
                <a:close/>
              </a:path>
              <a:path w="1127760" h="85725">
                <a:moveTo>
                  <a:pt x="753618" y="42760"/>
                </a:moveTo>
                <a:lnTo>
                  <a:pt x="736930" y="7073"/>
                </a:lnTo>
                <a:lnTo>
                  <a:pt x="736854" y="33616"/>
                </a:lnTo>
                <a:lnTo>
                  <a:pt x="736854" y="51904"/>
                </a:lnTo>
                <a:lnTo>
                  <a:pt x="733806" y="59524"/>
                </a:lnTo>
                <a:lnTo>
                  <a:pt x="729234" y="64096"/>
                </a:lnTo>
                <a:lnTo>
                  <a:pt x="726186" y="68668"/>
                </a:lnTo>
                <a:lnTo>
                  <a:pt x="720090" y="71716"/>
                </a:lnTo>
                <a:lnTo>
                  <a:pt x="706374" y="71716"/>
                </a:lnTo>
                <a:lnTo>
                  <a:pt x="701802" y="68668"/>
                </a:lnTo>
                <a:lnTo>
                  <a:pt x="692658" y="59524"/>
                </a:lnTo>
                <a:lnTo>
                  <a:pt x="691248" y="52476"/>
                </a:lnTo>
                <a:lnTo>
                  <a:pt x="691222" y="33235"/>
                </a:lnTo>
                <a:lnTo>
                  <a:pt x="692658" y="25908"/>
                </a:lnTo>
                <a:lnTo>
                  <a:pt x="701802" y="16764"/>
                </a:lnTo>
                <a:lnTo>
                  <a:pt x="706374" y="15240"/>
                </a:lnTo>
                <a:lnTo>
                  <a:pt x="720090" y="15240"/>
                </a:lnTo>
                <a:lnTo>
                  <a:pt x="726186" y="16764"/>
                </a:lnTo>
                <a:lnTo>
                  <a:pt x="730758" y="21336"/>
                </a:lnTo>
                <a:lnTo>
                  <a:pt x="733806" y="25908"/>
                </a:lnTo>
                <a:lnTo>
                  <a:pt x="736854" y="33616"/>
                </a:lnTo>
                <a:lnTo>
                  <a:pt x="736854" y="7035"/>
                </a:lnTo>
                <a:lnTo>
                  <a:pt x="730186" y="3238"/>
                </a:lnTo>
                <a:lnTo>
                  <a:pt x="722591" y="838"/>
                </a:lnTo>
                <a:lnTo>
                  <a:pt x="713994" y="0"/>
                </a:lnTo>
                <a:lnTo>
                  <a:pt x="706374" y="0"/>
                </a:lnTo>
                <a:lnTo>
                  <a:pt x="700278" y="1524"/>
                </a:lnTo>
                <a:lnTo>
                  <a:pt x="695706" y="3048"/>
                </a:lnTo>
                <a:lnTo>
                  <a:pt x="692658" y="6096"/>
                </a:lnTo>
                <a:lnTo>
                  <a:pt x="688086" y="7620"/>
                </a:lnTo>
                <a:lnTo>
                  <a:pt x="681990" y="13716"/>
                </a:lnTo>
                <a:lnTo>
                  <a:pt x="678942" y="18288"/>
                </a:lnTo>
                <a:lnTo>
                  <a:pt x="675894" y="27432"/>
                </a:lnTo>
                <a:lnTo>
                  <a:pt x="674370" y="35140"/>
                </a:lnTo>
                <a:lnTo>
                  <a:pt x="674370" y="42760"/>
                </a:lnTo>
                <a:lnTo>
                  <a:pt x="691070" y="79019"/>
                </a:lnTo>
                <a:lnTo>
                  <a:pt x="713994" y="85534"/>
                </a:lnTo>
                <a:lnTo>
                  <a:pt x="722591" y="84683"/>
                </a:lnTo>
                <a:lnTo>
                  <a:pt x="752805" y="52476"/>
                </a:lnTo>
                <a:lnTo>
                  <a:pt x="753618" y="42760"/>
                </a:lnTo>
                <a:close/>
              </a:path>
              <a:path w="1127760" h="85725">
                <a:moveTo>
                  <a:pt x="839063" y="84010"/>
                </a:moveTo>
                <a:lnTo>
                  <a:pt x="829919" y="67144"/>
                </a:lnTo>
                <a:lnTo>
                  <a:pt x="825347" y="61048"/>
                </a:lnTo>
                <a:lnTo>
                  <a:pt x="822299" y="56476"/>
                </a:lnTo>
                <a:lnTo>
                  <a:pt x="817727" y="51904"/>
                </a:lnTo>
                <a:lnTo>
                  <a:pt x="814679" y="50380"/>
                </a:lnTo>
                <a:lnTo>
                  <a:pt x="813155" y="48856"/>
                </a:lnTo>
                <a:lnTo>
                  <a:pt x="811631" y="47332"/>
                </a:lnTo>
                <a:lnTo>
                  <a:pt x="819251" y="47332"/>
                </a:lnTo>
                <a:lnTo>
                  <a:pt x="823823" y="44284"/>
                </a:lnTo>
                <a:lnTo>
                  <a:pt x="831443" y="36664"/>
                </a:lnTo>
                <a:lnTo>
                  <a:pt x="832967" y="30480"/>
                </a:lnTo>
                <a:lnTo>
                  <a:pt x="832967" y="19812"/>
                </a:lnTo>
                <a:lnTo>
                  <a:pt x="816203" y="3048"/>
                </a:lnTo>
                <a:lnTo>
                  <a:pt x="816203" y="22860"/>
                </a:lnTo>
                <a:lnTo>
                  <a:pt x="816203" y="30480"/>
                </a:lnTo>
                <a:lnTo>
                  <a:pt x="814679" y="32092"/>
                </a:lnTo>
                <a:lnTo>
                  <a:pt x="811631" y="35140"/>
                </a:lnTo>
                <a:lnTo>
                  <a:pt x="810107" y="35140"/>
                </a:lnTo>
                <a:lnTo>
                  <a:pt x="808583" y="36664"/>
                </a:lnTo>
                <a:lnTo>
                  <a:pt x="782675" y="36664"/>
                </a:lnTo>
                <a:lnTo>
                  <a:pt x="782675" y="15240"/>
                </a:lnTo>
                <a:lnTo>
                  <a:pt x="807059" y="15240"/>
                </a:lnTo>
                <a:lnTo>
                  <a:pt x="807059" y="16764"/>
                </a:lnTo>
                <a:lnTo>
                  <a:pt x="810107" y="16764"/>
                </a:lnTo>
                <a:lnTo>
                  <a:pt x="813155" y="18288"/>
                </a:lnTo>
                <a:lnTo>
                  <a:pt x="813155" y="19812"/>
                </a:lnTo>
                <a:lnTo>
                  <a:pt x="816203" y="22860"/>
                </a:lnTo>
                <a:lnTo>
                  <a:pt x="816203" y="3048"/>
                </a:lnTo>
                <a:lnTo>
                  <a:pt x="810107" y="1524"/>
                </a:lnTo>
                <a:lnTo>
                  <a:pt x="765911" y="1524"/>
                </a:lnTo>
                <a:lnTo>
                  <a:pt x="765911" y="84010"/>
                </a:lnTo>
                <a:lnTo>
                  <a:pt x="782675" y="84010"/>
                </a:lnTo>
                <a:lnTo>
                  <a:pt x="782675" y="48856"/>
                </a:lnTo>
                <a:lnTo>
                  <a:pt x="790295" y="48856"/>
                </a:lnTo>
                <a:lnTo>
                  <a:pt x="793343" y="50380"/>
                </a:lnTo>
                <a:lnTo>
                  <a:pt x="794867" y="50380"/>
                </a:lnTo>
                <a:lnTo>
                  <a:pt x="796391" y="51904"/>
                </a:lnTo>
                <a:lnTo>
                  <a:pt x="797915" y="51904"/>
                </a:lnTo>
                <a:lnTo>
                  <a:pt x="800963" y="54952"/>
                </a:lnTo>
                <a:lnTo>
                  <a:pt x="804011" y="59524"/>
                </a:lnTo>
                <a:lnTo>
                  <a:pt x="808583" y="65620"/>
                </a:lnTo>
                <a:lnTo>
                  <a:pt x="820775" y="84010"/>
                </a:lnTo>
                <a:lnTo>
                  <a:pt x="839063" y="84010"/>
                </a:lnTo>
                <a:close/>
              </a:path>
              <a:path w="1127760" h="85725">
                <a:moveTo>
                  <a:pt x="927557" y="1612"/>
                </a:moveTo>
                <a:lnTo>
                  <a:pt x="903173" y="1612"/>
                </a:lnTo>
                <a:lnTo>
                  <a:pt x="887933" y="58102"/>
                </a:lnTo>
                <a:lnTo>
                  <a:pt x="872693" y="1612"/>
                </a:lnTo>
                <a:lnTo>
                  <a:pt x="848207" y="1612"/>
                </a:lnTo>
                <a:lnTo>
                  <a:pt x="848207" y="84010"/>
                </a:lnTo>
                <a:lnTo>
                  <a:pt x="863549" y="84010"/>
                </a:lnTo>
                <a:lnTo>
                  <a:pt x="863549" y="18376"/>
                </a:lnTo>
                <a:lnTo>
                  <a:pt x="880313" y="84010"/>
                </a:lnTo>
                <a:lnTo>
                  <a:pt x="895553" y="84010"/>
                </a:lnTo>
                <a:lnTo>
                  <a:pt x="912317" y="18376"/>
                </a:lnTo>
                <a:lnTo>
                  <a:pt x="912317" y="84010"/>
                </a:lnTo>
                <a:lnTo>
                  <a:pt x="927557" y="84010"/>
                </a:lnTo>
                <a:lnTo>
                  <a:pt x="927557" y="1612"/>
                </a:lnTo>
                <a:close/>
              </a:path>
              <a:path w="1127760" h="85725">
                <a:moveTo>
                  <a:pt x="1008418" y="1524"/>
                </a:moveTo>
                <a:lnTo>
                  <a:pt x="993178" y="1524"/>
                </a:lnTo>
                <a:lnTo>
                  <a:pt x="993178" y="53428"/>
                </a:lnTo>
                <a:lnTo>
                  <a:pt x="991654" y="58000"/>
                </a:lnTo>
                <a:lnTo>
                  <a:pt x="991654" y="64096"/>
                </a:lnTo>
                <a:lnTo>
                  <a:pt x="985558" y="70192"/>
                </a:lnTo>
                <a:lnTo>
                  <a:pt x="980986" y="71716"/>
                </a:lnTo>
                <a:lnTo>
                  <a:pt x="971842" y="71716"/>
                </a:lnTo>
                <a:lnTo>
                  <a:pt x="965746" y="68668"/>
                </a:lnTo>
                <a:lnTo>
                  <a:pt x="962698" y="65620"/>
                </a:lnTo>
                <a:lnTo>
                  <a:pt x="961174" y="62572"/>
                </a:lnTo>
                <a:lnTo>
                  <a:pt x="961174" y="1524"/>
                </a:lnTo>
                <a:lnTo>
                  <a:pt x="944410" y="1524"/>
                </a:lnTo>
                <a:lnTo>
                  <a:pt x="944410" y="61048"/>
                </a:lnTo>
                <a:lnTo>
                  <a:pt x="945934" y="65620"/>
                </a:lnTo>
                <a:lnTo>
                  <a:pt x="945934" y="70192"/>
                </a:lnTo>
                <a:lnTo>
                  <a:pt x="947458" y="73240"/>
                </a:lnTo>
                <a:lnTo>
                  <a:pt x="950506" y="74764"/>
                </a:lnTo>
                <a:lnTo>
                  <a:pt x="952030" y="77812"/>
                </a:lnTo>
                <a:lnTo>
                  <a:pt x="955078" y="80860"/>
                </a:lnTo>
                <a:lnTo>
                  <a:pt x="964222" y="84010"/>
                </a:lnTo>
                <a:lnTo>
                  <a:pt x="970318" y="85534"/>
                </a:lnTo>
                <a:lnTo>
                  <a:pt x="984034" y="85534"/>
                </a:lnTo>
                <a:lnTo>
                  <a:pt x="997750" y="80860"/>
                </a:lnTo>
                <a:lnTo>
                  <a:pt x="1000798" y="79336"/>
                </a:lnTo>
                <a:lnTo>
                  <a:pt x="1002322" y="76288"/>
                </a:lnTo>
                <a:lnTo>
                  <a:pt x="1005370" y="73240"/>
                </a:lnTo>
                <a:lnTo>
                  <a:pt x="1006894" y="70192"/>
                </a:lnTo>
                <a:lnTo>
                  <a:pt x="1008418" y="65620"/>
                </a:lnTo>
                <a:lnTo>
                  <a:pt x="1008418" y="1524"/>
                </a:lnTo>
                <a:close/>
              </a:path>
              <a:path w="1127760" h="85725">
                <a:moveTo>
                  <a:pt x="1041844" y="1231"/>
                </a:moveTo>
                <a:lnTo>
                  <a:pt x="1025093" y="1231"/>
                </a:lnTo>
                <a:lnTo>
                  <a:pt x="1025093" y="83527"/>
                </a:lnTo>
                <a:lnTo>
                  <a:pt x="1041844" y="83527"/>
                </a:lnTo>
                <a:lnTo>
                  <a:pt x="1041844" y="1231"/>
                </a:lnTo>
                <a:close/>
              </a:path>
              <a:path w="1127760" h="85725">
                <a:moveTo>
                  <a:pt x="1127480" y="36664"/>
                </a:moveTo>
                <a:lnTo>
                  <a:pt x="1125956" y="28956"/>
                </a:lnTo>
                <a:lnTo>
                  <a:pt x="1124432" y="24384"/>
                </a:lnTo>
                <a:lnTo>
                  <a:pt x="1122908" y="18288"/>
                </a:lnTo>
                <a:lnTo>
                  <a:pt x="1119771" y="15240"/>
                </a:lnTo>
                <a:lnTo>
                  <a:pt x="1116723" y="10668"/>
                </a:lnTo>
                <a:lnTo>
                  <a:pt x="1112151" y="7620"/>
                </a:lnTo>
                <a:lnTo>
                  <a:pt x="1109103" y="4572"/>
                </a:lnTo>
                <a:lnTo>
                  <a:pt x="1109103" y="32092"/>
                </a:lnTo>
                <a:lnTo>
                  <a:pt x="1109103" y="54952"/>
                </a:lnTo>
                <a:lnTo>
                  <a:pt x="1107579" y="58000"/>
                </a:lnTo>
                <a:lnTo>
                  <a:pt x="1107579" y="61048"/>
                </a:lnTo>
                <a:lnTo>
                  <a:pt x="1106055" y="64096"/>
                </a:lnTo>
                <a:lnTo>
                  <a:pt x="1103007" y="65620"/>
                </a:lnTo>
                <a:lnTo>
                  <a:pt x="1099959" y="68668"/>
                </a:lnTo>
                <a:lnTo>
                  <a:pt x="1096911" y="68668"/>
                </a:lnTo>
                <a:lnTo>
                  <a:pt x="1095387" y="70192"/>
                </a:lnTo>
                <a:lnTo>
                  <a:pt x="1074051" y="70192"/>
                </a:lnTo>
                <a:lnTo>
                  <a:pt x="1074051" y="15240"/>
                </a:lnTo>
                <a:lnTo>
                  <a:pt x="1089291" y="15240"/>
                </a:lnTo>
                <a:lnTo>
                  <a:pt x="1093863" y="16764"/>
                </a:lnTo>
                <a:lnTo>
                  <a:pt x="1098435" y="16764"/>
                </a:lnTo>
                <a:lnTo>
                  <a:pt x="1101483" y="18288"/>
                </a:lnTo>
                <a:lnTo>
                  <a:pt x="1107579" y="24384"/>
                </a:lnTo>
                <a:lnTo>
                  <a:pt x="1107579" y="28956"/>
                </a:lnTo>
                <a:lnTo>
                  <a:pt x="1109103" y="32092"/>
                </a:lnTo>
                <a:lnTo>
                  <a:pt x="1109103" y="4572"/>
                </a:lnTo>
                <a:lnTo>
                  <a:pt x="1104531" y="3048"/>
                </a:lnTo>
                <a:lnTo>
                  <a:pt x="1099959" y="3048"/>
                </a:lnTo>
                <a:lnTo>
                  <a:pt x="1095387" y="1524"/>
                </a:lnTo>
                <a:lnTo>
                  <a:pt x="1058811" y="1524"/>
                </a:lnTo>
                <a:lnTo>
                  <a:pt x="1058811" y="84010"/>
                </a:lnTo>
                <a:lnTo>
                  <a:pt x="1099959" y="84010"/>
                </a:lnTo>
                <a:lnTo>
                  <a:pt x="1104531" y="82384"/>
                </a:lnTo>
                <a:lnTo>
                  <a:pt x="1109103" y="80860"/>
                </a:lnTo>
                <a:lnTo>
                  <a:pt x="1115199" y="74764"/>
                </a:lnTo>
                <a:lnTo>
                  <a:pt x="1119771" y="71716"/>
                </a:lnTo>
                <a:lnTo>
                  <a:pt x="1120813" y="70192"/>
                </a:lnTo>
                <a:lnTo>
                  <a:pt x="1122908" y="67144"/>
                </a:lnTo>
                <a:lnTo>
                  <a:pt x="1124432" y="61048"/>
                </a:lnTo>
                <a:lnTo>
                  <a:pt x="1125956" y="56476"/>
                </a:lnTo>
                <a:lnTo>
                  <a:pt x="1127480" y="50380"/>
                </a:lnTo>
                <a:lnTo>
                  <a:pt x="1127480" y="36664"/>
                </a:lnTo>
                <a:close/>
              </a:path>
            </a:pathLst>
          </a:custGeom>
          <a:solidFill>
            <a:srgbClr val="000000"/>
          </a:solidFill>
        </p:spPr>
        <p:txBody>
          <a:bodyPr wrap="square" lIns="0" tIns="0" rIns="0" bIns="0" rtlCol="0"/>
          <a:lstStyle/>
          <a:p>
            <a:endParaRPr sz="1154"/>
          </a:p>
        </p:txBody>
      </p:sp>
      <p:sp>
        <p:nvSpPr>
          <p:cNvPr id="54" name="object 54"/>
          <p:cNvSpPr/>
          <p:nvPr/>
        </p:nvSpPr>
        <p:spPr>
          <a:xfrm>
            <a:off x="4658011" y="4413091"/>
            <a:ext cx="454078" cy="54978"/>
          </a:xfrm>
          <a:custGeom>
            <a:avLst/>
            <a:gdLst/>
            <a:ahLst/>
            <a:cxnLst/>
            <a:rect l="l" t="t" r="r" b="b"/>
            <a:pathLst>
              <a:path w="708025" h="85725">
                <a:moveTo>
                  <a:pt x="65633" y="1524"/>
                </a:moveTo>
                <a:lnTo>
                  <a:pt x="48869" y="1524"/>
                </a:lnTo>
                <a:lnTo>
                  <a:pt x="48869" y="58000"/>
                </a:lnTo>
                <a:lnTo>
                  <a:pt x="47345" y="61048"/>
                </a:lnTo>
                <a:lnTo>
                  <a:pt x="47345" y="64096"/>
                </a:lnTo>
                <a:lnTo>
                  <a:pt x="45720" y="65620"/>
                </a:lnTo>
                <a:lnTo>
                  <a:pt x="44196" y="68668"/>
                </a:lnTo>
                <a:lnTo>
                  <a:pt x="38100" y="71716"/>
                </a:lnTo>
                <a:lnTo>
                  <a:pt x="28956" y="71716"/>
                </a:lnTo>
                <a:lnTo>
                  <a:pt x="24384" y="70192"/>
                </a:lnTo>
                <a:lnTo>
                  <a:pt x="19812" y="65620"/>
                </a:lnTo>
                <a:lnTo>
                  <a:pt x="16764" y="59524"/>
                </a:lnTo>
                <a:lnTo>
                  <a:pt x="16764" y="1524"/>
                </a:lnTo>
                <a:lnTo>
                  <a:pt x="0" y="1524"/>
                </a:lnTo>
                <a:lnTo>
                  <a:pt x="0" y="61048"/>
                </a:lnTo>
                <a:lnTo>
                  <a:pt x="3048" y="70192"/>
                </a:lnTo>
                <a:lnTo>
                  <a:pt x="25908" y="85534"/>
                </a:lnTo>
                <a:lnTo>
                  <a:pt x="39624" y="85534"/>
                </a:lnTo>
                <a:lnTo>
                  <a:pt x="45720" y="84010"/>
                </a:lnTo>
                <a:lnTo>
                  <a:pt x="48869" y="82384"/>
                </a:lnTo>
                <a:lnTo>
                  <a:pt x="53441" y="80860"/>
                </a:lnTo>
                <a:lnTo>
                  <a:pt x="56489" y="79336"/>
                </a:lnTo>
                <a:lnTo>
                  <a:pt x="59537" y="76288"/>
                </a:lnTo>
                <a:lnTo>
                  <a:pt x="62585" y="70192"/>
                </a:lnTo>
                <a:lnTo>
                  <a:pt x="64109" y="65620"/>
                </a:lnTo>
                <a:lnTo>
                  <a:pt x="64109" y="61048"/>
                </a:lnTo>
                <a:lnTo>
                  <a:pt x="65633" y="54952"/>
                </a:lnTo>
                <a:lnTo>
                  <a:pt x="65633" y="1524"/>
                </a:lnTo>
                <a:close/>
              </a:path>
              <a:path w="708025" h="85725">
                <a:moveTo>
                  <a:pt x="144983" y="54952"/>
                </a:moveTo>
                <a:lnTo>
                  <a:pt x="143459" y="50380"/>
                </a:lnTo>
                <a:lnTo>
                  <a:pt x="141935" y="47332"/>
                </a:lnTo>
                <a:lnTo>
                  <a:pt x="140411" y="42760"/>
                </a:lnTo>
                <a:lnTo>
                  <a:pt x="137363" y="41236"/>
                </a:lnTo>
                <a:lnTo>
                  <a:pt x="132689" y="38188"/>
                </a:lnTo>
                <a:lnTo>
                  <a:pt x="114401" y="32092"/>
                </a:lnTo>
                <a:lnTo>
                  <a:pt x="106781" y="30480"/>
                </a:lnTo>
                <a:lnTo>
                  <a:pt x="102209" y="28956"/>
                </a:lnTo>
                <a:lnTo>
                  <a:pt x="99161" y="27432"/>
                </a:lnTo>
                <a:lnTo>
                  <a:pt x="97637" y="25908"/>
                </a:lnTo>
                <a:lnTo>
                  <a:pt x="97637" y="18288"/>
                </a:lnTo>
                <a:lnTo>
                  <a:pt x="99161" y="16764"/>
                </a:lnTo>
                <a:lnTo>
                  <a:pt x="102209" y="15240"/>
                </a:lnTo>
                <a:lnTo>
                  <a:pt x="106781" y="13716"/>
                </a:lnTo>
                <a:lnTo>
                  <a:pt x="115925" y="13716"/>
                </a:lnTo>
                <a:lnTo>
                  <a:pt x="122021" y="16764"/>
                </a:lnTo>
                <a:lnTo>
                  <a:pt x="123545" y="18288"/>
                </a:lnTo>
                <a:lnTo>
                  <a:pt x="125069" y="21336"/>
                </a:lnTo>
                <a:lnTo>
                  <a:pt x="126593" y="25908"/>
                </a:lnTo>
                <a:lnTo>
                  <a:pt x="143459" y="25908"/>
                </a:lnTo>
                <a:lnTo>
                  <a:pt x="141935" y="18288"/>
                </a:lnTo>
                <a:lnTo>
                  <a:pt x="140411" y="12192"/>
                </a:lnTo>
                <a:lnTo>
                  <a:pt x="134213" y="7620"/>
                </a:lnTo>
                <a:lnTo>
                  <a:pt x="129641" y="3048"/>
                </a:lnTo>
                <a:lnTo>
                  <a:pt x="122021" y="0"/>
                </a:lnTo>
                <a:lnTo>
                  <a:pt x="105257" y="0"/>
                </a:lnTo>
                <a:lnTo>
                  <a:pt x="99161" y="1524"/>
                </a:lnTo>
                <a:lnTo>
                  <a:pt x="90017" y="4572"/>
                </a:lnTo>
                <a:lnTo>
                  <a:pt x="86969" y="7620"/>
                </a:lnTo>
                <a:lnTo>
                  <a:pt x="85445" y="12192"/>
                </a:lnTo>
                <a:lnTo>
                  <a:pt x="82397" y="15240"/>
                </a:lnTo>
                <a:lnTo>
                  <a:pt x="80873" y="19812"/>
                </a:lnTo>
                <a:lnTo>
                  <a:pt x="80873" y="30480"/>
                </a:lnTo>
                <a:lnTo>
                  <a:pt x="108305" y="47332"/>
                </a:lnTo>
                <a:lnTo>
                  <a:pt x="114401" y="50380"/>
                </a:lnTo>
                <a:lnTo>
                  <a:pt x="118973" y="50380"/>
                </a:lnTo>
                <a:lnTo>
                  <a:pt x="120497" y="51904"/>
                </a:lnTo>
                <a:lnTo>
                  <a:pt x="123545" y="51904"/>
                </a:lnTo>
                <a:lnTo>
                  <a:pt x="128117" y="56476"/>
                </a:lnTo>
                <a:lnTo>
                  <a:pt x="128117" y="62572"/>
                </a:lnTo>
                <a:lnTo>
                  <a:pt x="126593" y="65620"/>
                </a:lnTo>
                <a:lnTo>
                  <a:pt x="122021" y="70192"/>
                </a:lnTo>
                <a:lnTo>
                  <a:pt x="117449" y="71716"/>
                </a:lnTo>
                <a:lnTo>
                  <a:pt x="106781" y="71716"/>
                </a:lnTo>
                <a:lnTo>
                  <a:pt x="103733" y="70192"/>
                </a:lnTo>
                <a:lnTo>
                  <a:pt x="100685" y="67144"/>
                </a:lnTo>
                <a:lnTo>
                  <a:pt x="97637" y="65620"/>
                </a:lnTo>
                <a:lnTo>
                  <a:pt x="96113" y="61048"/>
                </a:lnTo>
                <a:lnTo>
                  <a:pt x="94589" y="54952"/>
                </a:lnTo>
                <a:lnTo>
                  <a:pt x="77825" y="56476"/>
                </a:lnTo>
                <a:lnTo>
                  <a:pt x="105422" y="84975"/>
                </a:lnTo>
                <a:lnTo>
                  <a:pt x="112877" y="85534"/>
                </a:lnTo>
                <a:lnTo>
                  <a:pt x="118973" y="85534"/>
                </a:lnTo>
                <a:lnTo>
                  <a:pt x="144983" y="64096"/>
                </a:lnTo>
                <a:lnTo>
                  <a:pt x="144983" y="54952"/>
                </a:lnTo>
                <a:close/>
              </a:path>
              <a:path w="708025" h="85725">
                <a:moveTo>
                  <a:pt x="221272" y="70294"/>
                </a:moveTo>
                <a:lnTo>
                  <a:pt x="175552" y="70294"/>
                </a:lnTo>
                <a:lnTo>
                  <a:pt x="175552" y="47434"/>
                </a:lnTo>
                <a:lnTo>
                  <a:pt x="216700" y="47434"/>
                </a:lnTo>
                <a:lnTo>
                  <a:pt x="216700" y="33718"/>
                </a:lnTo>
                <a:lnTo>
                  <a:pt x="175552" y="33718"/>
                </a:lnTo>
                <a:lnTo>
                  <a:pt x="175552" y="15328"/>
                </a:lnTo>
                <a:lnTo>
                  <a:pt x="219748" y="15328"/>
                </a:lnTo>
                <a:lnTo>
                  <a:pt x="219748" y="1612"/>
                </a:lnTo>
                <a:lnTo>
                  <a:pt x="158699" y="1612"/>
                </a:lnTo>
                <a:lnTo>
                  <a:pt x="158699" y="84010"/>
                </a:lnTo>
                <a:lnTo>
                  <a:pt x="221272" y="84010"/>
                </a:lnTo>
                <a:lnTo>
                  <a:pt x="221272" y="70294"/>
                </a:lnTo>
                <a:close/>
              </a:path>
              <a:path w="708025" h="85725">
                <a:moveTo>
                  <a:pt x="308140" y="84010"/>
                </a:moveTo>
                <a:lnTo>
                  <a:pt x="298996" y="67144"/>
                </a:lnTo>
                <a:lnTo>
                  <a:pt x="294424" y="61048"/>
                </a:lnTo>
                <a:lnTo>
                  <a:pt x="291376" y="56476"/>
                </a:lnTo>
                <a:lnTo>
                  <a:pt x="286804" y="51904"/>
                </a:lnTo>
                <a:lnTo>
                  <a:pt x="283756" y="50380"/>
                </a:lnTo>
                <a:lnTo>
                  <a:pt x="282232" y="48856"/>
                </a:lnTo>
                <a:lnTo>
                  <a:pt x="280708" y="47332"/>
                </a:lnTo>
                <a:lnTo>
                  <a:pt x="288328" y="47332"/>
                </a:lnTo>
                <a:lnTo>
                  <a:pt x="292900" y="44284"/>
                </a:lnTo>
                <a:lnTo>
                  <a:pt x="295948" y="39712"/>
                </a:lnTo>
                <a:lnTo>
                  <a:pt x="300520" y="36664"/>
                </a:lnTo>
                <a:lnTo>
                  <a:pt x="302044" y="30480"/>
                </a:lnTo>
                <a:lnTo>
                  <a:pt x="302044" y="19812"/>
                </a:lnTo>
                <a:lnTo>
                  <a:pt x="300520" y="15240"/>
                </a:lnTo>
                <a:lnTo>
                  <a:pt x="298996" y="12192"/>
                </a:lnTo>
                <a:lnTo>
                  <a:pt x="295948" y="7620"/>
                </a:lnTo>
                <a:lnTo>
                  <a:pt x="292900" y="6096"/>
                </a:lnTo>
                <a:lnTo>
                  <a:pt x="288328" y="4572"/>
                </a:lnTo>
                <a:lnTo>
                  <a:pt x="285280" y="3048"/>
                </a:lnTo>
                <a:lnTo>
                  <a:pt x="285280" y="22860"/>
                </a:lnTo>
                <a:lnTo>
                  <a:pt x="285280" y="28956"/>
                </a:lnTo>
                <a:lnTo>
                  <a:pt x="283756" y="30480"/>
                </a:lnTo>
                <a:lnTo>
                  <a:pt x="283756" y="32092"/>
                </a:lnTo>
                <a:lnTo>
                  <a:pt x="280708" y="35140"/>
                </a:lnTo>
                <a:lnTo>
                  <a:pt x="279184" y="35140"/>
                </a:lnTo>
                <a:lnTo>
                  <a:pt x="276136" y="36664"/>
                </a:lnTo>
                <a:lnTo>
                  <a:pt x="251752" y="36664"/>
                </a:lnTo>
                <a:lnTo>
                  <a:pt x="251752" y="15240"/>
                </a:lnTo>
                <a:lnTo>
                  <a:pt x="274612" y="15240"/>
                </a:lnTo>
                <a:lnTo>
                  <a:pt x="276136" y="16764"/>
                </a:lnTo>
                <a:lnTo>
                  <a:pt x="279184" y="16764"/>
                </a:lnTo>
                <a:lnTo>
                  <a:pt x="285280" y="22860"/>
                </a:lnTo>
                <a:lnTo>
                  <a:pt x="285280" y="3048"/>
                </a:lnTo>
                <a:lnTo>
                  <a:pt x="279184" y="1524"/>
                </a:lnTo>
                <a:lnTo>
                  <a:pt x="234988" y="1524"/>
                </a:lnTo>
                <a:lnTo>
                  <a:pt x="234988" y="84010"/>
                </a:lnTo>
                <a:lnTo>
                  <a:pt x="251752" y="84010"/>
                </a:lnTo>
                <a:lnTo>
                  <a:pt x="251752" y="48856"/>
                </a:lnTo>
                <a:lnTo>
                  <a:pt x="259372" y="48856"/>
                </a:lnTo>
                <a:lnTo>
                  <a:pt x="260896" y="50380"/>
                </a:lnTo>
                <a:lnTo>
                  <a:pt x="263944" y="50380"/>
                </a:lnTo>
                <a:lnTo>
                  <a:pt x="265468" y="51904"/>
                </a:lnTo>
                <a:lnTo>
                  <a:pt x="266992" y="51904"/>
                </a:lnTo>
                <a:lnTo>
                  <a:pt x="270040" y="54952"/>
                </a:lnTo>
                <a:lnTo>
                  <a:pt x="273088" y="59524"/>
                </a:lnTo>
                <a:lnTo>
                  <a:pt x="277660" y="65620"/>
                </a:lnTo>
                <a:lnTo>
                  <a:pt x="288328" y="84010"/>
                </a:lnTo>
                <a:lnTo>
                  <a:pt x="308140" y="84010"/>
                </a:lnTo>
                <a:close/>
              </a:path>
              <a:path w="708025" h="85725">
                <a:moveTo>
                  <a:pt x="392061" y="84010"/>
                </a:moveTo>
                <a:lnTo>
                  <a:pt x="384619" y="65722"/>
                </a:lnTo>
                <a:lnTo>
                  <a:pt x="378409" y="50482"/>
                </a:lnTo>
                <a:lnTo>
                  <a:pt x="366585" y="21424"/>
                </a:lnTo>
                <a:lnTo>
                  <a:pt x="361581" y="9118"/>
                </a:lnTo>
                <a:lnTo>
                  <a:pt x="361581" y="50482"/>
                </a:lnTo>
                <a:lnTo>
                  <a:pt x="338620" y="50482"/>
                </a:lnTo>
                <a:lnTo>
                  <a:pt x="349288" y="21424"/>
                </a:lnTo>
                <a:lnTo>
                  <a:pt x="361581" y="50482"/>
                </a:lnTo>
                <a:lnTo>
                  <a:pt x="361581" y="9118"/>
                </a:lnTo>
                <a:lnTo>
                  <a:pt x="358533" y="1612"/>
                </a:lnTo>
                <a:lnTo>
                  <a:pt x="341668" y="1612"/>
                </a:lnTo>
                <a:lnTo>
                  <a:pt x="309664" y="84010"/>
                </a:lnTo>
                <a:lnTo>
                  <a:pt x="326428" y="84010"/>
                </a:lnTo>
                <a:lnTo>
                  <a:pt x="334048" y="65722"/>
                </a:lnTo>
                <a:lnTo>
                  <a:pt x="366153" y="65722"/>
                </a:lnTo>
                <a:lnTo>
                  <a:pt x="373773" y="84010"/>
                </a:lnTo>
                <a:lnTo>
                  <a:pt x="392061" y="84010"/>
                </a:lnTo>
                <a:close/>
              </a:path>
              <a:path w="708025" h="85725">
                <a:moveTo>
                  <a:pt x="474446" y="39712"/>
                </a:moveTo>
                <a:lnTo>
                  <a:pt x="437870" y="39712"/>
                </a:lnTo>
                <a:lnTo>
                  <a:pt x="437870" y="53428"/>
                </a:lnTo>
                <a:lnTo>
                  <a:pt x="457682" y="53428"/>
                </a:lnTo>
                <a:lnTo>
                  <a:pt x="457682" y="64096"/>
                </a:lnTo>
                <a:lnTo>
                  <a:pt x="445490" y="70192"/>
                </a:lnTo>
                <a:lnTo>
                  <a:pt x="440918" y="71716"/>
                </a:lnTo>
                <a:lnTo>
                  <a:pt x="430250" y="71716"/>
                </a:lnTo>
                <a:lnTo>
                  <a:pt x="425678" y="68668"/>
                </a:lnTo>
                <a:lnTo>
                  <a:pt x="416534" y="59524"/>
                </a:lnTo>
                <a:lnTo>
                  <a:pt x="415010" y="51904"/>
                </a:lnTo>
                <a:lnTo>
                  <a:pt x="415010" y="33616"/>
                </a:lnTo>
                <a:lnTo>
                  <a:pt x="416534" y="25908"/>
                </a:lnTo>
                <a:lnTo>
                  <a:pt x="425678" y="16764"/>
                </a:lnTo>
                <a:lnTo>
                  <a:pt x="430250" y="15240"/>
                </a:lnTo>
                <a:lnTo>
                  <a:pt x="447014" y="15240"/>
                </a:lnTo>
                <a:lnTo>
                  <a:pt x="450062" y="18288"/>
                </a:lnTo>
                <a:lnTo>
                  <a:pt x="453110" y="19812"/>
                </a:lnTo>
                <a:lnTo>
                  <a:pt x="454634" y="22860"/>
                </a:lnTo>
                <a:lnTo>
                  <a:pt x="456158" y="27432"/>
                </a:lnTo>
                <a:lnTo>
                  <a:pt x="472922" y="24384"/>
                </a:lnTo>
                <a:lnTo>
                  <a:pt x="437870" y="0"/>
                </a:lnTo>
                <a:lnTo>
                  <a:pt x="430250" y="0"/>
                </a:lnTo>
                <a:lnTo>
                  <a:pt x="399681" y="25908"/>
                </a:lnTo>
                <a:lnTo>
                  <a:pt x="396633" y="33616"/>
                </a:lnTo>
                <a:lnTo>
                  <a:pt x="396633" y="50380"/>
                </a:lnTo>
                <a:lnTo>
                  <a:pt x="398157" y="58000"/>
                </a:lnTo>
                <a:lnTo>
                  <a:pt x="402729" y="64096"/>
                </a:lnTo>
                <a:lnTo>
                  <a:pt x="405777" y="71716"/>
                </a:lnTo>
                <a:lnTo>
                  <a:pt x="410438" y="76288"/>
                </a:lnTo>
                <a:lnTo>
                  <a:pt x="416534" y="79336"/>
                </a:lnTo>
                <a:lnTo>
                  <a:pt x="422630" y="84010"/>
                </a:lnTo>
                <a:lnTo>
                  <a:pt x="430250" y="85534"/>
                </a:lnTo>
                <a:lnTo>
                  <a:pt x="445490" y="85534"/>
                </a:lnTo>
                <a:lnTo>
                  <a:pt x="451586" y="84010"/>
                </a:lnTo>
                <a:lnTo>
                  <a:pt x="459206" y="80860"/>
                </a:lnTo>
                <a:lnTo>
                  <a:pt x="465302" y="79336"/>
                </a:lnTo>
                <a:lnTo>
                  <a:pt x="474446" y="73240"/>
                </a:lnTo>
                <a:lnTo>
                  <a:pt x="474446" y="39712"/>
                </a:lnTo>
                <a:close/>
              </a:path>
              <a:path w="708025" h="85725">
                <a:moveTo>
                  <a:pt x="550748" y="68770"/>
                </a:moveTo>
                <a:lnTo>
                  <a:pt x="506450" y="68770"/>
                </a:lnTo>
                <a:lnTo>
                  <a:pt x="506450" y="47332"/>
                </a:lnTo>
                <a:lnTo>
                  <a:pt x="546176" y="47332"/>
                </a:lnTo>
                <a:lnTo>
                  <a:pt x="546176" y="33616"/>
                </a:lnTo>
                <a:lnTo>
                  <a:pt x="506450" y="33616"/>
                </a:lnTo>
                <a:lnTo>
                  <a:pt x="506450" y="15328"/>
                </a:lnTo>
                <a:lnTo>
                  <a:pt x="549224" y="15328"/>
                </a:lnTo>
                <a:lnTo>
                  <a:pt x="549224" y="1612"/>
                </a:lnTo>
                <a:lnTo>
                  <a:pt x="489686" y="1612"/>
                </a:lnTo>
                <a:lnTo>
                  <a:pt x="489686" y="84010"/>
                </a:lnTo>
                <a:lnTo>
                  <a:pt x="550748" y="84010"/>
                </a:lnTo>
                <a:lnTo>
                  <a:pt x="550748" y="68770"/>
                </a:lnTo>
                <a:close/>
              </a:path>
              <a:path w="708025" h="85725">
                <a:moveTo>
                  <a:pt x="629996" y="1612"/>
                </a:moveTo>
                <a:lnTo>
                  <a:pt x="614756" y="1612"/>
                </a:lnTo>
                <a:lnTo>
                  <a:pt x="614756" y="56578"/>
                </a:lnTo>
                <a:lnTo>
                  <a:pt x="581228" y="1612"/>
                </a:lnTo>
                <a:lnTo>
                  <a:pt x="565988" y="1612"/>
                </a:lnTo>
                <a:lnTo>
                  <a:pt x="565988" y="84010"/>
                </a:lnTo>
                <a:lnTo>
                  <a:pt x="581228" y="84010"/>
                </a:lnTo>
                <a:lnTo>
                  <a:pt x="581228" y="30568"/>
                </a:lnTo>
                <a:lnTo>
                  <a:pt x="614756" y="84010"/>
                </a:lnTo>
                <a:lnTo>
                  <a:pt x="629996" y="84010"/>
                </a:lnTo>
                <a:lnTo>
                  <a:pt x="629996" y="1612"/>
                </a:lnTo>
                <a:close/>
              </a:path>
              <a:path w="708025" h="85725">
                <a:moveTo>
                  <a:pt x="707809" y="1612"/>
                </a:moveTo>
                <a:lnTo>
                  <a:pt x="642277" y="1612"/>
                </a:lnTo>
                <a:lnTo>
                  <a:pt x="642277" y="15328"/>
                </a:lnTo>
                <a:lnTo>
                  <a:pt x="666661" y="15328"/>
                </a:lnTo>
                <a:lnTo>
                  <a:pt x="666661" y="84010"/>
                </a:lnTo>
                <a:lnTo>
                  <a:pt x="683425" y="84010"/>
                </a:lnTo>
                <a:lnTo>
                  <a:pt x="683425" y="15328"/>
                </a:lnTo>
                <a:lnTo>
                  <a:pt x="707809" y="15328"/>
                </a:lnTo>
                <a:lnTo>
                  <a:pt x="707809" y="1612"/>
                </a:lnTo>
                <a:close/>
              </a:path>
            </a:pathLst>
          </a:custGeom>
          <a:solidFill>
            <a:srgbClr val="000000"/>
          </a:solidFill>
        </p:spPr>
        <p:txBody>
          <a:bodyPr wrap="square" lIns="0" tIns="0" rIns="0" bIns="0" rtlCol="0"/>
          <a:lstStyle/>
          <a:p>
            <a:endParaRPr sz="1154"/>
          </a:p>
        </p:txBody>
      </p:sp>
      <p:sp>
        <p:nvSpPr>
          <p:cNvPr id="55" name="object 55"/>
          <p:cNvSpPr/>
          <p:nvPr/>
        </p:nvSpPr>
        <p:spPr>
          <a:xfrm>
            <a:off x="5192219" y="4413091"/>
            <a:ext cx="584396" cy="54978"/>
          </a:xfrm>
          <a:custGeom>
            <a:avLst/>
            <a:gdLst/>
            <a:ahLst/>
            <a:cxnLst/>
            <a:rect l="l" t="t" r="r" b="b"/>
            <a:pathLst>
              <a:path w="911225" h="85725">
                <a:moveTo>
                  <a:pt x="62572" y="19812"/>
                </a:moveTo>
                <a:lnTo>
                  <a:pt x="45808" y="3048"/>
                </a:lnTo>
                <a:lnTo>
                  <a:pt x="45808" y="24384"/>
                </a:lnTo>
                <a:lnTo>
                  <a:pt x="45808" y="28956"/>
                </a:lnTo>
                <a:lnTo>
                  <a:pt x="44284" y="32092"/>
                </a:lnTo>
                <a:lnTo>
                  <a:pt x="42760" y="33616"/>
                </a:lnTo>
                <a:lnTo>
                  <a:pt x="42760" y="35140"/>
                </a:lnTo>
                <a:lnTo>
                  <a:pt x="39712" y="36664"/>
                </a:lnTo>
                <a:lnTo>
                  <a:pt x="38188" y="38188"/>
                </a:lnTo>
                <a:lnTo>
                  <a:pt x="36664" y="38188"/>
                </a:lnTo>
                <a:lnTo>
                  <a:pt x="32092" y="39712"/>
                </a:lnTo>
                <a:lnTo>
                  <a:pt x="16764" y="39712"/>
                </a:lnTo>
                <a:lnTo>
                  <a:pt x="16764" y="15240"/>
                </a:lnTo>
                <a:lnTo>
                  <a:pt x="33616" y="15240"/>
                </a:lnTo>
                <a:lnTo>
                  <a:pt x="36664" y="16764"/>
                </a:lnTo>
                <a:lnTo>
                  <a:pt x="38188" y="16764"/>
                </a:lnTo>
                <a:lnTo>
                  <a:pt x="41236" y="18288"/>
                </a:lnTo>
                <a:lnTo>
                  <a:pt x="44284" y="21336"/>
                </a:lnTo>
                <a:lnTo>
                  <a:pt x="45808" y="24384"/>
                </a:lnTo>
                <a:lnTo>
                  <a:pt x="45808" y="3048"/>
                </a:lnTo>
                <a:lnTo>
                  <a:pt x="42760" y="1524"/>
                </a:lnTo>
                <a:lnTo>
                  <a:pt x="0" y="1524"/>
                </a:lnTo>
                <a:lnTo>
                  <a:pt x="0" y="84010"/>
                </a:lnTo>
                <a:lnTo>
                  <a:pt x="16764" y="84010"/>
                </a:lnTo>
                <a:lnTo>
                  <a:pt x="16764" y="53428"/>
                </a:lnTo>
                <a:lnTo>
                  <a:pt x="35140" y="53428"/>
                </a:lnTo>
                <a:lnTo>
                  <a:pt x="39712" y="51904"/>
                </a:lnTo>
                <a:lnTo>
                  <a:pt x="44284" y="51904"/>
                </a:lnTo>
                <a:lnTo>
                  <a:pt x="47332" y="50380"/>
                </a:lnTo>
                <a:lnTo>
                  <a:pt x="50380" y="50380"/>
                </a:lnTo>
                <a:lnTo>
                  <a:pt x="51904" y="47332"/>
                </a:lnTo>
                <a:lnTo>
                  <a:pt x="54952" y="45808"/>
                </a:lnTo>
                <a:lnTo>
                  <a:pt x="58000" y="42760"/>
                </a:lnTo>
                <a:lnTo>
                  <a:pt x="59524" y="39712"/>
                </a:lnTo>
                <a:lnTo>
                  <a:pt x="61048" y="36664"/>
                </a:lnTo>
                <a:lnTo>
                  <a:pt x="62572" y="32092"/>
                </a:lnTo>
                <a:lnTo>
                  <a:pt x="62572" y="19812"/>
                </a:lnTo>
                <a:close/>
              </a:path>
              <a:path w="911225" h="85725">
                <a:moveTo>
                  <a:pt x="134302" y="70192"/>
                </a:moveTo>
                <a:lnTo>
                  <a:pt x="93065" y="70192"/>
                </a:lnTo>
                <a:lnTo>
                  <a:pt x="93065" y="3048"/>
                </a:lnTo>
                <a:lnTo>
                  <a:pt x="76288" y="3048"/>
                </a:lnTo>
                <a:lnTo>
                  <a:pt x="76288" y="84010"/>
                </a:lnTo>
                <a:lnTo>
                  <a:pt x="134302" y="84010"/>
                </a:lnTo>
                <a:lnTo>
                  <a:pt x="134302" y="70192"/>
                </a:lnTo>
                <a:close/>
              </a:path>
              <a:path w="911225" h="85725">
                <a:moveTo>
                  <a:pt x="219735" y="84010"/>
                </a:moveTo>
                <a:lnTo>
                  <a:pt x="212280" y="65722"/>
                </a:lnTo>
                <a:lnTo>
                  <a:pt x="206057" y="50482"/>
                </a:lnTo>
                <a:lnTo>
                  <a:pt x="194208" y="21424"/>
                </a:lnTo>
                <a:lnTo>
                  <a:pt x="189166" y="9080"/>
                </a:lnTo>
                <a:lnTo>
                  <a:pt x="189166" y="50482"/>
                </a:lnTo>
                <a:lnTo>
                  <a:pt x="166306" y="50482"/>
                </a:lnTo>
                <a:lnTo>
                  <a:pt x="176974" y="21424"/>
                </a:lnTo>
                <a:lnTo>
                  <a:pt x="189166" y="50482"/>
                </a:lnTo>
                <a:lnTo>
                  <a:pt x="189166" y="9080"/>
                </a:lnTo>
                <a:lnTo>
                  <a:pt x="186118" y="1612"/>
                </a:lnTo>
                <a:lnTo>
                  <a:pt x="169354" y="1612"/>
                </a:lnTo>
                <a:lnTo>
                  <a:pt x="137350" y="84010"/>
                </a:lnTo>
                <a:lnTo>
                  <a:pt x="154114" y="84010"/>
                </a:lnTo>
                <a:lnTo>
                  <a:pt x="161734" y="65722"/>
                </a:lnTo>
                <a:lnTo>
                  <a:pt x="193738" y="65722"/>
                </a:lnTo>
                <a:lnTo>
                  <a:pt x="201358" y="84010"/>
                </a:lnTo>
                <a:lnTo>
                  <a:pt x="219735" y="84010"/>
                </a:lnTo>
                <a:close/>
              </a:path>
              <a:path w="911225" h="85725">
                <a:moveTo>
                  <a:pt x="279171" y="1612"/>
                </a:moveTo>
                <a:lnTo>
                  <a:pt x="213639" y="1612"/>
                </a:lnTo>
                <a:lnTo>
                  <a:pt x="213639" y="15328"/>
                </a:lnTo>
                <a:lnTo>
                  <a:pt x="238023" y="15328"/>
                </a:lnTo>
                <a:lnTo>
                  <a:pt x="238023" y="84010"/>
                </a:lnTo>
                <a:lnTo>
                  <a:pt x="254787" y="84010"/>
                </a:lnTo>
                <a:lnTo>
                  <a:pt x="254787" y="15328"/>
                </a:lnTo>
                <a:lnTo>
                  <a:pt x="279171" y="15328"/>
                </a:lnTo>
                <a:lnTo>
                  <a:pt x="279171" y="1612"/>
                </a:lnTo>
                <a:close/>
              </a:path>
              <a:path w="911225" h="85725">
                <a:moveTo>
                  <a:pt x="346329" y="1612"/>
                </a:moveTo>
                <a:lnTo>
                  <a:pt x="289839" y="1612"/>
                </a:lnTo>
                <a:lnTo>
                  <a:pt x="289839" y="84010"/>
                </a:lnTo>
                <a:lnTo>
                  <a:pt x="306705" y="84010"/>
                </a:lnTo>
                <a:lnTo>
                  <a:pt x="306705" y="48856"/>
                </a:lnTo>
                <a:lnTo>
                  <a:pt x="340233" y="48856"/>
                </a:lnTo>
                <a:lnTo>
                  <a:pt x="340233" y="35140"/>
                </a:lnTo>
                <a:lnTo>
                  <a:pt x="306705" y="35140"/>
                </a:lnTo>
                <a:lnTo>
                  <a:pt x="306705" y="15328"/>
                </a:lnTo>
                <a:lnTo>
                  <a:pt x="346329" y="15328"/>
                </a:lnTo>
                <a:lnTo>
                  <a:pt x="346329" y="1612"/>
                </a:lnTo>
                <a:close/>
              </a:path>
              <a:path w="911225" h="85725">
                <a:moveTo>
                  <a:pt x="434809" y="42760"/>
                </a:moveTo>
                <a:lnTo>
                  <a:pt x="418122" y="7073"/>
                </a:lnTo>
                <a:lnTo>
                  <a:pt x="417969" y="6997"/>
                </a:lnTo>
                <a:lnTo>
                  <a:pt x="417969" y="33235"/>
                </a:lnTo>
                <a:lnTo>
                  <a:pt x="417931" y="52476"/>
                </a:lnTo>
                <a:lnTo>
                  <a:pt x="416521" y="59524"/>
                </a:lnTo>
                <a:lnTo>
                  <a:pt x="407377" y="68668"/>
                </a:lnTo>
                <a:lnTo>
                  <a:pt x="402805" y="71716"/>
                </a:lnTo>
                <a:lnTo>
                  <a:pt x="389089" y="71716"/>
                </a:lnTo>
                <a:lnTo>
                  <a:pt x="382905" y="68668"/>
                </a:lnTo>
                <a:lnTo>
                  <a:pt x="379857" y="64096"/>
                </a:lnTo>
                <a:lnTo>
                  <a:pt x="375285" y="59524"/>
                </a:lnTo>
                <a:lnTo>
                  <a:pt x="372237" y="51904"/>
                </a:lnTo>
                <a:lnTo>
                  <a:pt x="372237" y="33616"/>
                </a:lnTo>
                <a:lnTo>
                  <a:pt x="375285" y="25908"/>
                </a:lnTo>
                <a:lnTo>
                  <a:pt x="379857" y="21336"/>
                </a:lnTo>
                <a:lnTo>
                  <a:pt x="382905" y="16764"/>
                </a:lnTo>
                <a:lnTo>
                  <a:pt x="389089" y="15240"/>
                </a:lnTo>
                <a:lnTo>
                  <a:pt x="402805" y="15240"/>
                </a:lnTo>
                <a:lnTo>
                  <a:pt x="407377" y="16764"/>
                </a:lnTo>
                <a:lnTo>
                  <a:pt x="416521" y="25908"/>
                </a:lnTo>
                <a:lnTo>
                  <a:pt x="417969" y="33235"/>
                </a:lnTo>
                <a:lnTo>
                  <a:pt x="417969" y="6997"/>
                </a:lnTo>
                <a:lnTo>
                  <a:pt x="411378" y="3238"/>
                </a:lnTo>
                <a:lnTo>
                  <a:pt x="403783" y="838"/>
                </a:lnTo>
                <a:lnTo>
                  <a:pt x="395185" y="0"/>
                </a:lnTo>
                <a:lnTo>
                  <a:pt x="389089" y="0"/>
                </a:lnTo>
                <a:lnTo>
                  <a:pt x="382905" y="1524"/>
                </a:lnTo>
                <a:lnTo>
                  <a:pt x="378333" y="3048"/>
                </a:lnTo>
                <a:lnTo>
                  <a:pt x="373761" y="6096"/>
                </a:lnTo>
                <a:lnTo>
                  <a:pt x="370713" y="7620"/>
                </a:lnTo>
                <a:lnTo>
                  <a:pt x="364617" y="13716"/>
                </a:lnTo>
                <a:lnTo>
                  <a:pt x="361569" y="18288"/>
                </a:lnTo>
                <a:lnTo>
                  <a:pt x="360045" y="22860"/>
                </a:lnTo>
                <a:lnTo>
                  <a:pt x="356997" y="27432"/>
                </a:lnTo>
                <a:lnTo>
                  <a:pt x="355473" y="35140"/>
                </a:lnTo>
                <a:lnTo>
                  <a:pt x="355473" y="42760"/>
                </a:lnTo>
                <a:lnTo>
                  <a:pt x="372160" y="79019"/>
                </a:lnTo>
                <a:lnTo>
                  <a:pt x="395185" y="85534"/>
                </a:lnTo>
                <a:lnTo>
                  <a:pt x="403999" y="84683"/>
                </a:lnTo>
                <a:lnTo>
                  <a:pt x="434213" y="52476"/>
                </a:lnTo>
                <a:lnTo>
                  <a:pt x="434809" y="42760"/>
                </a:lnTo>
                <a:close/>
              </a:path>
              <a:path w="911225" h="85725">
                <a:moveTo>
                  <a:pt x="521779" y="84010"/>
                </a:moveTo>
                <a:lnTo>
                  <a:pt x="511111" y="67246"/>
                </a:lnTo>
                <a:lnTo>
                  <a:pt x="508063" y="61150"/>
                </a:lnTo>
                <a:lnTo>
                  <a:pt x="505015" y="56578"/>
                </a:lnTo>
                <a:lnTo>
                  <a:pt x="501967" y="55054"/>
                </a:lnTo>
                <a:lnTo>
                  <a:pt x="500443" y="52006"/>
                </a:lnTo>
                <a:lnTo>
                  <a:pt x="497395" y="48958"/>
                </a:lnTo>
                <a:lnTo>
                  <a:pt x="494347" y="47434"/>
                </a:lnTo>
                <a:lnTo>
                  <a:pt x="506539" y="44386"/>
                </a:lnTo>
                <a:lnTo>
                  <a:pt x="509587" y="39814"/>
                </a:lnTo>
                <a:lnTo>
                  <a:pt x="512635" y="36766"/>
                </a:lnTo>
                <a:lnTo>
                  <a:pt x="514159" y="35242"/>
                </a:lnTo>
                <a:lnTo>
                  <a:pt x="515683" y="30568"/>
                </a:lnTo>
                <a:lnTo>
                  <a:pt x="515683" y="19900"/>
                </a:lnTo>
                <a:lnTo>
                  <a:pt x="514159" y="15328"/>
                </a:lnTo>
                <a:lnTo>
                  <a:pt x="511111" y="12280"/>
                </a:lnTo>
                <a:lnTo>
                  <a:pt x="509587" y="7708"/>
                </a:lnTo>
                <a:lnTo>
                  <a:pt x="506539" y="4660"/>
                </a:lnTo>
                <a:lnTo>
                  <a:pt x="501967" y="4660"/>
                </a:lnTo>
                <a:lnTo>
                  <a:pt x="498919" y="3644"/>
                </a:lnTo>
                <a:lnTo>
                  <a:pt x="498919" y="22948"/>
                </a:lnTo>
                <a:lnTo>
                  <a:pt x="498919" y="27520"/>
                </a:lnTo>
                <a:lnTo>
                  <a:pt x="497395" y="30568"/>
                </a:lnTo>
                <a:lnTo>
                  <a:pt x="495871" y="32092"/>
                </a:lnTo>
                <a:lnTo>
                  <a:pt x="495871" y="33718"/>
                </a:lnTo>
                <a:lnTo>
                  <a:pt x="494347" y="35242"/>
                </a:lnTo>
                <a:lnTo>
                  <a:pt x="491299" y="35242"/>
                </a:lnTo>
                <a:lnTo>
                  <a:pt x="489775" y="36766"/>
                </a:lnTo>
                <a:lnTo>
                  <a:pt x="465302" y="36766"/>
                </a:lnTo>
                <a:lnTo>
                  <a:pt x="465302" y="15328"/>
                </a:lnTo>
                <a:lnTo>
                  <a:pt x="489775" y="15328"/>
                </a:lnTo>
                <a:lnTo>
                  <a:pt x="492823" y="16852"/>
                </a:lnTo>
                <a:lnTo>
                  <a:pt x="494347" y="16852"/>
                </a:lnTo>
                <a:lnTo>
                  <a:pt x="495871" y="18376"/>
                </a:lnTo>
                <a:lnTo>
                  <a:pt x="497395" y="21424"/>
                </a:lnTo>
                <a:lnTo>
                  <a:pt x="498919" y="22948"/>
                </a:lnTo>
                <a:lnTo>
                  <a:pt x="498919" y="3644"/>
                </a:lnTo>
                <a:lnTo>
                  <a:pt x="497395" y="3136"/>
                </a:lnTo>
                <a:lnTo>
                  <a:pt x="491299" y="1612"/>
                </a:lnTo>
                <a:lnTo>
                  <a:pt x="448538" y="1612"/>
                </a:lnTo>
                <a:lnTo>
                  <a:pt x="448538" y="84010"/>
                </a:lnTo>
                <a:lnTo>
                  <a:pt x="465302" y="84010"/>
                </a:lnTo>
                <a:lnTo>
                  <a:pt x="465302" y="48958"/>
                </a:lnTo>
                <a:lnTo>
                  <a:pt x="471398" y="48958"/>
                </a:lnTo>
                <a:lnTo>
                  <a:pt x="474446" y="50482"/>
                </a:lnTo>
                <a:lnTo>
                  <a:pt x="477494" y="50482"/>
                </a:lnTo>
                <a:lnTo>
                  <a:pt x="480542" y="52006"/>
                </a:lnTo>
                <a:lnTo>
                  <a:pt x="483590" y="55054"/>
                </a:lnTo>
                <a:lnTo>
                  <a:pt x="485114" y="59626"/>
                </a:lnTo>
                <a:lnTo>
                  <a:pt x="489775" y="65722"/>
                </a:lnTo>
                <a:lnTo>
                  <a:pt x="501967" y="84010"/>
                </a:lnTo>
                <a:lnTo>
                  <a:pt x="521779" y="84010"/>
                </a:lnTo>
                <a:close/>
              </a:path>
              <a:path w="911225" h="85725">
                <a:moveTo>
                  <a:pt x="610260" y="1524"/>
                </a:moveTo>
                <a:lnTo>
                  <a:pt x="584352" y="1524"/>
                </a:lnTo>
                <a:lnTo>
                  <a:pt x="570636" y="58000"/>
                </a:lnTo>
                <a:lnTo>
                  <a:pt x="555307" y="1524"/>
                </a:lnTo>
                <a:lnTo>
                  <a:pt x="530923" y="1524"/>
                </a:lnTo>
                <a:lnTo>
                  <a:pt x="530923" y="84010"/>
                </a:lnTo>
                <a:lnTo>
                  <a:pt x="546163" y="84010"/>
                </a:lnTo>
                <a:lnTo>
                  <a:pt x="546163" y="19812"/>
                </a:lnTo>
                <a:lnTo>
                  <a:pt x="561403" y="84010"/>
                </a:lnTo>
                <a:lnTo>
                  <a:pt x="578256" y="84010"/>
                </a:lnTo>
                <a:lnTo>
                  <a:pt x="593496" y="19812"/>
                </a:lnTo>
                <a:lnTo>
                  <a:pt x="593496" y="84010"/>
                </a:lnTo>
                <a:lnTo>
                  <a:pt x="610260" y="84010"/>
                </a:lnTo>
                <a:lnTo>
                  <a:pt x="610260" y="1524"/>
                </a:lnTo>
                <a:close/>
              </a:path>
              <a:path w="911225" h="85725">
                <a:moveTo>
                  <a:pt x="684949" y="1612"/>
                </a:moveTo>
                <a:lnTo>
                  <a:pt x="619417" y="1612"/>
                </a:lnTo>
                <a:lnTo>
                  <a:pt x="619417" y="15328"/>
                </a:lnTo>
                <a:lnTo>
                  <a:pt x="643801" y="15328"/>
                </a:lnTo>
                <a:lnTo>
                  <a:pt x="643801" y="84010"/>
                </a:lnTo>
                <a:lnTo>
                  <a:pt x="660565" y="84010"/>
                </a:lnTo>
                <a:lnTo>
                  <a:pt x="660565" y="15328"/>
                </a:lnTo>
                <a:lnTo>
                  <a:pt x="684949" y="15328"/>
                </a:lnTo>
                <a:lnTo>
                  <a:pt x="684949" y="1612"/>
                </a:lnTo>
                <a:close/>
              </a:path>
              <a:path w="911225" h="85725">
                <a:moveTo>
                  <a:pt x="764286" y="1612"/>
                </a:moveTo>
                <a:lnTo>
                  <a:pt x="744474" y="1612"/>
                </a:lnTo>
                <a:lnTo>
                  <a:pt x="726186" y="33616"/>
                </a:lnTo>
                <a:lnTo>
                  <a:pt x="706285" y="1612"/>
                </a:lnTo>
                <a:lnTo>
                  <a:pt x="687997" y="1612"/>
                </a:lnTo>
                <a:lnTo>
                  <a:pt x="717042" y="48856"/>
                </a:lnTo>
                <a:lnTo>
                  <a:pt x="717042" y="84010"/>
                </a:lnTo>
                <a:lnTo>
                  <a:pt x="733806" y="84010"/>
                </a:lnTo>
                <a:lnTo>
                  <a:pt x="733806" y="48856"/>
                </a:lnTo>
                <a:lnTo>
                  <a:pt x="764286" y="1612"/>
                </a:lnTo>
                <a:close/>
              </a:path>
              <a:path w="911225" h="85725">
                <a:moveTo>
                  <a:pt x="834478" y="19812"/>
                </a:moveTo>
                <a:lnTo>
                  <a:pt x="817714" y="3048"/>
                </a:lnTo>
                <a:lnTo>
                  <a:pt x="817714" y="24384"/>
                </a:lnTo>
                <a:lnTo>
                  <a:pt x="817714" y="28956"/>
                </a:lnTo>
                <a:lnTo>
                  <a:pt x="816190" y="32092"/>
                </a:lnTo>
                <a:lnTo>
                  <a:pt x="816190" y="33616"/>
                </a:lnTo>
                <a:lnTo>
                  <a:pt x="813142" y="36664"/>
                </a:lnTo>
                <a:lnTo>
                  <a:pt x="810094" y="38188"/>
                </a:lnTo>
                <a:lnTo>
                  <a:pt x="808570" y="38188"/>
                </a:lnTo>
                <a:lnTo>
                  <a:pt x="803998" y="39712"/>
                </a:lnTo>
                <a:lnTo>
                  <a:pt x="788758" y="39712"/>
                </a:lnTo>
                <a:lnTo>
                  <a:pt x="788758" y="15240"/>
                </a:lnTo>
                <a:lnTo>
                  <a:pt x="807046" y="15240"/>
                </a:lnTo>
                <a:lnTo>
                  <a:pt x="808570" y="16764"/>
                </a:lnTo>
                <a:lnTo>
                  <a:pt x="811618" y="16764"/>
                </a:lnTo>
                <a:lnTo>
                  <a:pt x="816190" y="21336"/>
                </a:lnTo>
                <a:lnTo>
                  <a:pt x="817714" y="24384"/>
                </a:lnTo>
                <a:lnTo>
                  <a:pt x="817714" y="3048"/>
                </a:lnTo>
                <a:lnTo>
                  <a:pt x="814666" y="1524"/>
                </a:lnTo>
                <a:lnTo>
                  <a:pt x="771994" y="1524"/>
                </a:lnTo>
                <a:lnTo>
                  <a:pt x="771994" y="84010"/>
                </a:lnTo>
                <a:lnTo>
                  <a:pt x="788758" y="84010"/>
                </a:lnTo>
                <a:lnTo>
                  <a:pt x="788758" y="53428"/>
                </a:lnTo>
                <a:lnTo>
                  <a:pt x="807046" y="53428"/>
                </a:lnTo>
                <a:lnTo>
                  <a:pt x="813142" y="51904"/>
                </a:lnTo>
                <a:lnTo>
                  <a:pt x="816190" y="51904"/>
                </a:lnTo>
                <a:lnTo>
                  <a:pt x="819238" y="50380"/>
                </a:lnTo>
                <a:lnTo>
                  <a:pt x="822286" y="50380"/>
                </a:lnTo>
                <a:lnTo>
                  <a:pt x="825334" y="47332"/>
                </a:lnTo>
                <a:lnTo>
                  <a:pt x="828382" y="45808"/>
                </a:lnTo>
                <a:lnTo>
                  <a:pt x="831430" y="39712"/>
                </a:lnTo>
                <a:lnTo>
                  <a:pt x="832954" y="36664"/>
                </a:lnTo>
                <a:lnTo>
                  <a:pt x="834478" y="32092"/>
                </a:lnTo>
                <a:lnTo>
                  <a:pt x="834478" y="19812"/>
                </a:lnTo>
                <a:close/>
              </a:path>
              <a:path w="911225" h="85725">
                <a:moveTo>
                  <a:pt x="910869" y="70294"/>
                </a:moveTo>
                <a:lnTo>
                  <a:pt x="865149" y="70294"/>
                </a:lnTo>
                <a:lnTo>
                  <a:pt x="865149" y="47434"/>
                </a:lnTo>
                <a:lnTo>
                  <a:pt x="906297" y="47434"/>
                </a:lnTo>
                <a:lnTo>
                  <a:pt x="906297" y="33718"/>
                </a:lnTo>
                <a:lnTo>
                  <a:pt x="865149" y="33718"/>
                </a:lnTo>
                <a:lnTo>
                  <a:pt x="865149" y="15328"/>
                </a:lnTo>
                <a:lnTo>
                  <a:pt x="909345" y="15328"/>
                </a:lnTo>
                <a:lnTo>
                  <a:pt x="909345" y="1612"/>
                </a:lnTo>
                <a:lnTo>
                  <a:pt x="848296" y="1612"/>
                </a:lnTo>
                <a:lnTo>
                  <a:pt x="848296" y="84010"/>
                </a:lnTo>
                <a:lnTo>
                  <a:pt x="910869" y="84010"/>
                </a:lnTo>
                <a:lnTo>
                  <a:pt x="910869" y="70294"/>
                </a:lnTo>
                <a:close/>
              </a:path>
            </a:pathLst>
          </a:custGeom>
          <a:solidFill>
            <a:srgbClr val="000000"/>
          </a:solidFill>
        </p:spPr>
        <p:txBody>
          <a:bodyPr wrap="square" lIns="0" tIns="0" rIns="0" bIns="0" rtlCol="0"/>
          <a:lstStyle/>
          <a:p>
            <a:endParaRPr sz="1154"/>
          </a:p>
        </p:txBody>
      </p:sp>
      <p:sp>
        <p:nvSpPr>
          <p:cNvPr id="56" name="object 56"/>
          <p:cNvSpPr/>
          <p:nvPr/>
        </p:nvSpPr>
        <p:spPr>
          <a:xfrm>
            <a:off x="5856597" y="4413091"/>
            <a:ext cx="538377" cy="54978"/>
          </a:xfrm>
          <a:custGeom>
            <a:avLst/>
            <a:gdLst/>
            <a:ahLst/>
            <a:cxnLst/>
            <a:rect l="l" t="t" r="r" b="b"/>
            <a:pathLst>
              <a:path w="839470" h="85725">
                <a:moveTo>
                  <a:pt x="71628" y="24384"/>
                </a:moveTo>
                <a:lnTo>
                  <a:pt x="70104" y="18288"/>
                </a:lnTo>
                <a:lnTo>
                  <a:pt x="67056" y="12192"/>
                </a:lnTo>
                <a:lnTo>
                  <a:pt x="62484" y="9144"/>
                </a:lnTo>
                <a:lnTo>
                  <a:pt x="57607" y="5143"/>
                </a:lnTo>
                <a:lnTo>
                  <a:pt x="52006" y="2286"/>
                </a:lnTo>
                <a:lnTo>
                  <a:pt x="45554" y="571"/>
                </a:lnTo>
                <a:lnTo>
                  <a:pt x="38100" y="0"/>
                </a:lnTo>
                <a:lnTo>
                  <a:pt x="30378" y="838"/>
                </a:lnTo>
                <a:lnTo>
                  <a:pt x="812" y="34518"/>
                </a:lnTo>
                <a:lnTo>
                  <a:pt x="0" y="44284"/>
                </a:lnTo>
                <a:lnTo>
                  <a:pt x="812" y="53124"/>
                </a:lnTo>
                <a:lnTo>
                  <a:pt x="30378" y="84709"/>
                </a:lnTo>
                <a:lnTo>
                  <a:pt x="38100" y="85534"/>
                </a:lnTo>
                <a:lnTo>
                  <a:pt x="47244" y="85534"/>
                </a:lnTo>
                <a:lnTo>
                  <a:pt x="59436" y="79336"/>
                </a:lnTo>
                <a:lnTo>
                  <a:pt x="65532" y="74764"/>
                </a:lnTo>
                <a:lnTo>
                  <a:pt x="70104" y="67144"/>
                </a:lnTo>
                <a:lnTo>
                  <a:pt x="71628" y="59524"/>
                </a:lnTo>
                <a:lnTo>
                  <a:pt x="56388" y="53428"/>
                </a:lnTo>
                <a:lnTo>
                  <a:pt x="54864" y="59524"/>
                </a:lnTo>
                <a:lnTo>
                  <a:pt x="51816" y="64096"/>
                </a:lnTo>
                <a:lnTo>
                  <a:pt x="45720" y="70192"/>
                </a:lnTo>
                <a:lnTo>
                  <a:pt x="42672" y="71716"/>
                </a:lnTo>
                <a:lnTo>
                  <a:pt x="32004" y="71716"/>
                </a:lnTo>
                <a:lnTo>
                  <a:pt x="27432" y="68668"/>
                </a:lnTo>
                <a:lnTo>
                  <a:pt x="22860" y="64096"/>
                </a:lnTo>
                <a:lnTo>
                  <a:pt x="19812" y="59524"/>
                </a:lnTo>
                <a:lnTo>
                  <a:pt x="18288" y="53428"/>
                </a:lnTo>
                <a:lnTo>
                  <a:pt x="18288" y="32092"/>
                </a:lnTo>
                <a:lnTo>
                  <a:pt x="19812" y="25908"/>
                </a:lnTo>
                <a:lnTo>
                  <a:pt x="22860" y="21336"/>
                </a:lnTo>
                <a:lnTo>
                  <a:pt x="27432" y="16764"/>
                </a:lnTo>
                <a:lnTo>
                  <a:pt x="32004" y="15240"/>
                </a:lnTo>
                <a:lnTo>
                  <a:pt x="45720" y="15240"/>
                </a:lnTo>
                <a:lnTo>
                  <a:pt x="54864" y="24384"/>
                </a:lnTo>
                <a:lnTo>
                  <a:pt x="54864" y="28956"/>
                </a:lnTo>
                <a:lnTo>
                  <a:pt x="71628" y="24384"/>
                </a:lnTo>
                <a:close/>
              </a:path>
              <a:path w="839470" h="85725">
                <a:moveTo>
                  <a:pt x="150977" y="1524"/>
                </a:moveTo>
                <a:lnTo>
                  <a:pt x="135737" y="1524"/>
                </a:lnTo>
                <a:lnTo>
                  <a:pt x="135737" y="33616"/>
                </a:lnTo>
                <a:lnTo>
                  <a:pt x="102209" y="33616"/>
                </a:lnTo>
                <a:lnTo>
                  <a:pt x="102209" y="1524"/>
                </a:lnTo>
                <a:lnTo>
                  <a:pt x="85445" y="1524"/>
                </a:lnTo>
                <a:lnTo>
                  <a:pt x="85445" y="84010"/>
                </a:lnTo>
                <a:lnTo>
                  <a:pt x="102209" y="84010"/>
                </a:lnTo>
                <a:lnTo>
                  <a:pt x="102209" y="47332"/>
                </a:lnTo>
                <a:lnTo>
                  <a:pt x="135737" y="47332"/>
                </a:lnTo>
                <a:lnTo>
                  <a:pt x="135737" y="84010"/>
                </a:lnTo>
                <a:lnTo>
                  <a:pt x="150977" y="84010"/>
                </a:lnTo>
                <a:lnTo>
                  <a:pt x="150977" y="1524"/>
                </a:lnTo>
                <a:close/>
              </a:path>
              <a:path w="839470" h="85725">
                <a:moveTo>
                  <a:pt x="242506" y="84010"/>
                </a:moveTo>
                <a:lnTo>
                  <a:pt x="235064" y="65722"/>
                </a:lnTo>
                <a:lnTo>
                  <a:pt x="228866" y="50482"/>
                </a:lnTo>
                <a:lnTo>
                  <a:pt x="217043" y="21424"/>
                </a:lnTo>
                <a:lnTo>
                  <a:pt x="212026" y="9105"/>
                </a:lnTo>
                <a:lnTo>
                  <a:pt x="212026" y="50482"/>
                </a:lnTo>
                <a:lnTo>
                  <a:pt x="189166" y="50482"/>
                </a:lnTo>
                <a:lnTo>
                  <a:pt x="201358" y="21424"/>
                </a:lnTo>
                <a:lnTo>
                  <a:pt x="212026" y="50482"/>
                </a:lnTo>
                <a:lnTo>
                  <a:pt x="212026" y="9105"/>
                </a:lnTo>
                <a:lnTo>
                  <a:pt x="208978" y="1612"/>
                </a:lnTo>
                <a:lnTo>
                  <a:pt x="192214" y="1612"/>
                </a:lnTo>
                <a:lnTo>
                  <a:pt x="160121" y="84010"/>
                </a:lnTo>
                <a:lnTo>
                  <a:pt x="178409" y="84010"/>
                </a:lnTo>
                <a:lnTo>
                  <a:pt x="184594" y="65722"/>
                </a:lnTo>
                <a:lnTo>
                  <a:pt x="216598" y="65722"/>
                </a:lnTo>
                <a:lnTo>
                  <a:pt x="224218" y="84010"/>
                </a:lnTo>
                <a:lnTo>
                  <a:pt x="242506" y="84010"/>
                </a:lnTo>
                <a:close/>
              </a:path>
              <a:path w="839470" h="85725">
                <a:moveTo>
                  <a:pt x="317182" y="1612"/>
                </a:moveTo>
                <a:lnTo>
                  <a:pt x="300418" y="1612"/>
                </a:lnTo>
                <a:lnTo>
                  <a:pt x="300418" y="56578"/>
                </a:lnTo>
                <a:lnTo>
                  <a:pt x="268414" y="1612"/>
                </a:lnTo>
                <a:lnTo>
                  <a:pt x="251650" y="1612"/>
                </a:lnTo>
                <a:lnTo>
                  <a:pt x="251650" y="84010"/>
                </a:lnTo>
                <a:lnTo>
                  <a:pt x="266890" y="84010"/>
                </a:lnTo>
                <a:lnTo>
                  <a:pt x="266890" y="30568"/>
                </a:lnTo>
                <a:lnTo>
                  <a:pt x="300418" y="84010"/>
                </a:lnTo>
                <a:lnTo>
                  <a:pt x="317182" y="84010"/>
                </a:lnTo>
                <a:lnTo>
                  <a:pt x="317182" y="1612"/>
                </a:lnTo>
                <a:close/>
              </a:path>
              <a:path w="839470" h="85725">
                <a:moveTo>
                  <a:pt x="399580" y="1612"/>
                </a:moveTo>
                <a:lnTo>
                  <a:pt x="382816" y="1612"/>
                </a:lnTo>
                <a:lnTo>
                  <a:pt x="382816" y="56578"/>
                </a:lnTo>
                <a:lnTo>
                  <a:pt x="350812" y="1612"/>
                </a:lnTo>
                <a:lnTo>
                  <a:pt x="334048" y="1612"/>
                </a:lnTo>
                <a:lnTo>
                  <a:pt x="334048" y="84010"/>
                </a:lnTo>
                <a:lnTo>
                  <a:pt x="349288" y="84010"/>
                </a:lnTo>
                <a:lnTo>
                  <a:pt x="349288" y="30568"/>
                </a:lnTo>
                <a:lnTo>
                  <a:pt x="382816" y="84010"/>
                </a:lnTo>
                <a:lnTo>
                  <a:pt x="399580" y="84010"/>
                </a:lnTo>
                <a:lnTo>
                  <a:pt x="399580" y="1612"/>
                </a:lnTo>
                <a:close/>
              </a:path>
              <a:path w="839470" h="85725">
                <a:moveTo>
                  <a:pt x="479018" y="70294"/>
                </a:moveTo>
                <a:lnTo>
                  <a:pt x="433298" y="70294"/>
                </a:lnTo>
                <a:lnTo>
                  <a:pt x="433298" y="47434"/>
                </a:lnTo>
                <a:lnTo>
                  <a:pt x="474446" y="47434"/>
                </a:lnTo>
                <a:lnTo>
                  <a:pt x="474446" y="33718"/>
                </a:lnTo>
                <a:lnTo>
                  <a:pt x="433298" y="33718"/>
                </a:lnTo>
                <a:lnTo>
                  <a:pt x="433298" y="15328"/>
                </a:lnTo>
                <a:lnTo>
                  <a:pt x="477494" y="15328"/>
                </a:lnTo>
                <a:lnTo>
                  <a:pt x="477494" y="1612"/>
                </a:lnTo>
                <a:lnTo>
                  <a:pt x="416433" y="1612"/>
                </a:lnTo>
                <a:lnTo>
                  <a:pt x="416433" y="84010"/>
                </a:lnTo>
                <a:lnTo>
                  <a:pt x="479018" y="84010"/>
                </a:lnTo>
                <a:lnTo>
                  <a:pt x="479018" y="70294"/>
                </a:lnTo>
                <a:close/>
              </a:path>
              <a:path w="839470" h="85725">
                <a:moveTo>
                  <a:pt x="550735" y="70192"/>
                </a:moveTo>
                <a:lnTo>
                  <a:pt x="509485" y="70192"/>
                </a:lnTo>
                <a:lnTo>
                  <a:pt x="509485" y="3048"/>
                </a:lnTo>
                <a:lnTo>
                  <a:pt x="492721" y="3048"/>
                </a:lnTo>
                <a:lnTo>
                  <a:pt x="492721" y="84010"/>
                </a:lnTo>
                <a:lnTo>
                  <a:pt x="550735" y="84010"/>
                </a:lnTo>
                <a:lnTo>
                  <a:pt x="550735" y="70192"/>
                </a:lnTo>
                <a:close/>
              </a:path>
              <a:path w="839470" h="85725">
                <a:moveTo>
                  <a:pt x="613219" y="1612"/>
                </a:moveTo>
                <a:lnTo>
                  <a:pt x="547687" y="1612"/>
                </a:lnTo>
                <a:lnTo>
                  <a:pt x="547687" y="15328"/>
                </a:lnTo>
                <a:lnTo>
                  <a:pt x="572071" y="15328"/>
                </a:lnTo>
                <a:lnTo>
                  <a:pt x="572071" y="84010"/>
                </a:lnTo>
                <a:lnTo>
                  <a:pt x="588835" y="84010"/>
                </a:lnTo>
                <a:lnTo>
                  <a:pt x="588835" y="15328"/>
                </a:lnTo>
                <a:lnTo>
                  <a:pt x="613219" y="15328"/>
                </a:lnTo>
                <a:lnTo>
                  <a:pt x="613219" y="1612"/>
                </a:lnTo>
                <a:close/>
              </a:path>
              <a:path w="839470" h="85725">
                <a:moveTo>
                  <a:pt x="692556" y="1612"/>
                </a:moveTo>
                <a:lnTo>
                  <a:pt x="672744" y="1612"/>
                </a:lnTo>
                <a:lnTo>
                  <a:pt x="654456" y="33616"/>
                </a:lnTo>
                <a:lnTo>
                  <a:pt x="634555" y="1612"/>
                </a:lnTo>
                <a:lnTo>
                  <a:pt x="616267" y="1612"/>
                </a:lnTo>
                <a:lnTo>
                  <a:pt x="645312" y="48856"/>
                </a:lnTo>
                <a:lnTo>
                  <a:pt x="645312" y="84010"/>
                </a:lnTo>
                <a:lnTo>
                  <a:pt x="662076" y="84010"/>
                </a:lnTo>
                <a:lnTo>
                  <a:pt x="662076" y="48856"/>
                </a:lnTo>
                <a:lnTo>
                  <a:pt x="692556" y="1612"/>
                </a:lnTo>
                <a:close/>
              </a:path>
              <a:path w="839470" h="85725">
                <a:moveTo>
                  <a:pt x="762673" y="19812"/>
                </a:moveTo>
                <a:lnTo>
                  <a:pt x="745909" y="3048"/>
                </a:lnTo>
                <a:lnTo>
                  <a:pt x="745909" y="24384"/>
                </a:lnTo>
                <a:lnTo>
                  <a:pt x="745909" y="28956"/>
                </a:lnTo>
                <a:lnTo>
                  <a:pt x="744385" y="32092"/>
                </a:lnTo>
                <a:lnTo>
                  <a:pt x="744385" y="33616"/>
                </a:lnTo>
                <a:lnTo>
                  <a:pt x="741337" y="36664"/>
                </a:lnTo>
                <a:lnTo>
                  <a:pt x="738289" y="38188"/>
                </a:lnTo>
                <a:lnTo>
                  <a:pt x="736765" y="38188"/>
                </a:lnTo>
                <a:lnTo>
                  <a:pt x="732193" y="39712"/>
                </a:lnTo>
                <a:lnTo>
                  <a:pt x="716953" y="39712"/>
                </a:lnTo>
                <a:lnTo>
                  <a:pt x="716953" y="15240"/>
                </a:lnTo>
                <a:lnTo>
                  <a:pt x="735241" y="15240"/>
                </a:lnTo>
                <a:lnTo>
                  <a:pt x="736765" y="16764"/>
                </a:lnTo>
                <a:lnTo>
                  <a:pt x="739813" y="16764"/>
                </a:lnTo>
                <a:lnTo>
                  <a:pt x="744385" y="21336"/>
                </a:lnTo>
                <a:lnTo>
                  <a:pt x="745909" y="24384"/>
                </a:lnTo>
                <a:lnTo>
                  <a:pt x="745909" y="3048"/>
                </a:lnTo>
                <a:lnTo>
                  <a:pt x="742861" y="1524"/>
                </a:lnTo>
                <a:lnTo>
                  <a:pt x="700189" y="1524"/>
                </a:lnTo>
                <a:lnTo>
                  <a:pt x="700189" y="84010"/>
                </a:lnTo>
                <a:lnTo>
                  <a:pt x="716953" y="84010"/>
                </a:lnTo>
                <a:lnTo>
                  <a:pt x="716953" y="53428"/>
                </a:lnTo>
                <a:lnTo>
                  <a:pt x="735241" y="53428"/>
                </a:lnTo>
                <a:lnTo>
                  <a:pt x="741337" y="51904"/>
                </a:lnTo>
                <a:lnTo>
                  <a:pt x="744385" y="51904"/>
                </a:lnTo>
                <a:lnTo>
                  <a:pt x="747433" y="50380"/>
                </a:lnTo>
                <a:lnTo>
                  <a:pt x="750481" y="50380"/>
                </a:lnTo>
                <a:lnTo>
                  <a:pt x="753529" y="47332"/>
                </a:lnTo>
                <a:lnTo>
                  <a:pt x="756577" y="45808"/>
                </a:lnTo>
                <a:lnTo>
                  <a:pt x="759625" y="39712"/>
                </a:lnTo>
                <a:lnTo>
                  <a:pt x="761149" y="36664"/>
                </a:lnTo>
                <a:lnTo>
                  <a:pt x="762673" y="32092"/>
                </a:lnTo>
                <a:lnTo>
                  <a:pt x="762673" y="19812"/>
                </a:lnTo>
                <a:close/>
              </a:path>
              <a:path w="839470" h="85725">
                <a:moveTo>
                  <a:pt x="839063" y="70294"/>
                </a:moveTo>
                <a:lnTo>
                  <a:pt x="793343" y="70294"/>
                </a:lnTo>
                <a:lnTo>
                  <a:pt x="793343" y="47434"/>
                </a:lnTo>
                <a:lnTo>
                  <a:pt x="834491" y="47434"/>
                </a:lnTo>
                <a:lnTo>
                  <a:pt x="834491" y="33718"/>
                </a:lnTo>
                <a:lnTo>
                  <a:pt x="793343" y="33718"/>
                </a:lnTo>
                <a:lnTo>
                  <a:pt x="793343" y="15328"/>
                </a:lnTo>
                <a:lnTo>
                  <a:pt x="837539" y="15328"/>
                </a:lnTo>
                <a:lnTo>
                  <a:pt x="837539" y="1612"/>
                </a:lnTo>
                <a:lnTo>
                  <a:pt x="776478" y="1612"/>
                </a:lnTo>
                <a:lnTo>
                  <a:pt x="776478" y="84010"/>
                </a:lnTo>
                <a:lnTo>
                  <a:pt x="839063" y="84010"/>
                </a:lnTo>
                <a:lnTo>
                  <a:pt x="839063" y="70294"/>
                </a:lnTo>
                <a:close/>
              </a:path>
            </a:pathLst>
          </a:custGeom>
          <a:solidFill>
            <a:srgbClr val="000000"/>
          </a:solidFill>
        </p:spPr>
        <p:txBody>
          <a:bodyPr wrap="square" lIns="0" tIns="0" rIns="0" bIns="0" rtlCol="0"/>
          <a:lstStyle/>
          <a:p>
            <a:endParaRPr sz="1154"/>
          </a:p>
        </p:txBody>
      </p:sp>
      <p:pic>
        <p:nvPicPr>
          <p:cNvPr id="57" name="object 57"/>
          <p:cNvPicPr/>
          <p:nvPr/>
        </p:nvPicPr>
        <p:blipFill>
          <a:blip r:embed="rId12" cstate="print"/>
          <a:stretch>
            <a:fillRect/>
          </a:stretch>
        </p:blipFill>
        <p:spPr>
          <a:xfrm>
            <a:off x="8017910" y="4414063"/>
            <a:ext cx="142881" cy="53878"/>
          </a:xfrm>
          <a:prstGeom prst="rect">
            <a:avLst/>
          </a:prstGeom>
        </p:spPr>
      </p:pic>
      <p:sp>
        <p:nvSpPr>
          <p:cNvPr id="58" name="object 58"/>
          <p:cNvSpPr/>
          <p:nvPr/>
        </p:nvSpPr>
        <p:spPr>
          <a:xfrm>
            <a:off x="9463033" y="4413091"/>
            <a:ext cx="422720" cy="54978"/>
          </a:xfrm>
          <a:custGeom>
            <a:avLst/>
            <a:gdLst/>
            <a:ahLst/>
            <a:cxnLst/>
            <a:rect l="l" t="t" r="r" b="b"/>
            <a:pathLst>
              <a:path w="659130" h="85725">
                <a:moveTo>
                  <a:pt x="73240" y="84010"/>
                </a:moveTo>
                <a:lnTo>
                  <a:pt x="41148" y="33616"/>
                </a:lnTo>
                <a:lnTo>
                  <a:pt x="71716" y="1524"/>
                </a:lnTo>
                <a:lnTo>
                  <a:pt x="48856" y="1524"/>
                </a:lnTo>
                <a:lnTo>
                  <a:pt x="16764" y="38188"/>
                </a:lnTo>
                <a:lnTo>
                  <a:pt x="16764" y="1524"/>
                </a:lnTo>
                <a:lnTo>
                  <a:pt x="0" y="1524"/>
                </a:lnTo>
                <a:lnTo>
                  <a:pt x="0" y="84010"/>
                </a:lnTo>
                <a:lnTo>
                  <a:pt x="16764" y="84010"/>
                </a:lnTo>
                <a:lnTo>
                  <a:pt x="16764" y="59524"/>
                </a:lnTo>
                <a:lnTo>
                  <a:pt x="28956" y="45808"/>
                </a:lnTo>
                <a:lnTo>
                  <a:pt x="51904" y="84010"/>
                </a:lnTo>
                <a:lnTo>
                  <a:pt x="73240" y="84010"/>
                </a:lnTo>
                <a:close/>
              </a:path>
              <a:path w="659130" h="85725">
                <a:moveTo>
                  <a:pt x="144970" y="70192"/>
                </a:moveTo>
                <a:lnTo>
                  <a:pt x="99250" y="70192"/>
                </a:lnTo>
                <a:lnTo>
                  <a:pt x="99250" y="47332"/>
                </a:lnTo>
                <a:lnTo>
                  <a:pt x="138874" y="47332"/>
                </a:lnTo>
                <a:lnTo>
                  <a:pt x="138874" y="33616"/>
                </a:lnTo>
                <a:lnTo>
                  <a:pt x="99250" y="33616"/>
                </a:lnTo>
                <a:lnTo>
                  <a:pt x="99250" y="15240"/>
                </a:lnTo>
                <a:lnTo>
                  <a:pt x="141922" y="15240"/>
                </a:lnTo>
                <a:lnTo>
                  <a:pt x="141922" y="1524"/>
                </a:lnTo>
                <a:lnTo>
                  <a:pt x="82384" y="1524"/>
                </a:lnTo>
                <a:lnTo>
                  <a:pt x="82384" y="84010"/>
                </a:lnTo>
                <a:lnTo>
                  <a:pt x="144970" y="84010"/>
                </a:lnTo>
                <a:lnTo>
                  <a:pt x="144970" y="70192"/>
                </a:lnTo>
                <a:close/>
              </a:path>
              <a:path w="659130" h="85725">
                <a:moveTo>
                  <a:pt x="225742" y="1524"/>
                </a:moveTo>
                <a:lnTo>
                  <a:pt x="207454" y="1524"/>
                </a:lnTo>
                <a:lnTo>
                  <a:pt x="187642" y="33616"/>
                </a:lnTo>
                <a:lnTo>
                  <a:pt x="169252" y="1524"/>
                </a:lnTo>
                <a:lnTo>
                  <a:pt x="149440" y="1524"/>
                </a:lnTo>
                <a:lnTo>
                  <a:pt x="180022" y="48856"/>
                </a:lnTo>
                <a:lnTo>
                  <a:pt x="180022" y="84010"/>
                </a:lnTo>
                <a:lnTo>
                  <a:pt x="196786" y="84010"/>
                </a:lnTo>
                <a:lnTo>
                  <a:pt x="196786" y="48856"/>
                </a:lnTo>
                <a:lnTo>
                  <a:pt x="225742" y="1524"/>
                </a:lnTo>
                <a:close/>
              </a:path>
              <a:path w="659130" h="85725">
                <a:moveTo>
                  <a:pt x="334137" y="1524"/>
                </a:moveTo>
                <a:lnTo>
                  <a:pt x="317373" y="1524"/>
                </a:lnTo>
                <a:lnTo>
                  <a:pt x="305079" y="59524"/>
                </a:lnTo>
                <a:lnTo>
                  <a:pt x="289839" y="1524"/>
                </a:lnTo>
                <a:lnTo>
                  <a:pt x="270027" y="1524"/>
                </a:lnTo>
                <a:lnTo>
                  <a:pt x="256311" y="58000"/>
                </a:lnTo>
                <a:lnTo>
                  <a:pt x="242595" y="1524"/>
                </a:lnTo>
                <a:lnTo>
                  <a:pt x="225831" y="1524"/>
                </a:lnTo>
                <a:lnTo>
                  <a:pt x="245643" y="84010"/>
                </a:lnTo>
                <a:lnTo>
                  <a:pt x="263931" y="84010"/>
                </a:lnTo>
                <a:lnTo>
                  <a:pt x="280695" y="22860"/>
                </a:lnTo>
                <a:lnTo>
                  <a:pt x="295935" y="84010"/>
                </a:lnTo>
                <a:lnTo>
                  <a:pt x="314325" y="84010"/>
                </a:lnTo>
                <a:lnTo>
                  <a:pt x="334137" y="1524"/>
                </a:lnTo>
                <a:close/>
              </a:path>
              <a:path w="659130" h="85725">
                <a:moveTo>
                  <a:pt x="418058" y="42760"/>
                </a:moveTo>
                <a:lnTo>
                  <a:pt x="417461" y="33235"/>
                </a:lnTo>
                <a:lnTo>
                  <a:pt x="415582" y="25158"/>
                </a:lnTo>
                <a:lnTo>
                  <a:pt x="412267" y="18237"/>
                </a:lnTo>
                <a:lnTo>
                  <a:pt x="409841" y="15240"/>
                </a:lnTo>
                <a:lnTo>
                  <a:pt x="407390" y="12192"/>
                </a:lnTo>
                <a:lnTo>
                  <a:pt x="401307" y="7073"/>
                </a:lnTo>
                <a:lnTo>
                  <a:pt x="401116" y="6972"/>
                </a:lnTo>
                <a:lnTo>
                  <a:pt x="401116" y="33235"/>
                </a:lnTo>
                <a:lnTo>
                  <a:pt x="401078" y="52476"/>
                </a:lnTo>
                <a:lnTo>
                  <a:pt x="399669" y="59524"/>
                </a:lnTo>
                <a:lnTo>
                  <a:pt x="390525" y="68668"/>
                </a:lnTo>
                <a:lnTo>
                  <a:pt x="384429" y="71716"/>
                </a:lnTo>
                <a:lnTo>
                  <a:pt x="372237" y="71716"/>
                </a:lnTo>
                <a:lnTo>
                  <a:pt x="366141" y="68668"/>
                </a:lnTo>
                <a:lnTo>
                  <a:pt x="361569" y="64096"/>
                </a:lnTo>
                <a:lnTo>
                  <a:pt x="358521" y="59524"/>
                </a:lnTo>
                <a:lnTo>
                  <a:pt x="355473" y="51904"/>
                </a:lnTo>
                <a:lnTo>
                  <a:pt x="355473" y="33616"/>
                </a:lnTo>
                <a:lnTo>
                  <a:pt x="358521" y="25908"/>
                </a:lnTo>
                <a:lnTo>
                  <a:pt x="361569" y="21336"/>
                </a:lnTo>
                <a:lnTo>
                  <a:pt x="366141" y="16764"/>
                </a:lnTo>
                <a:lnTo>
                  <a:pt x="372237" y="15240"/>
                </a:lnTo>
                <a:lnTo>
                  <a:pt x="385953" y="15240"/>
                </a:lnTo>
                <a:lnTo>
                  <a:pt x="390525" y="16764"/>
                </a:lnTo>
                <a:lnTo>
                  <a:pt x="399669" y="25908"/>
                </a:lnTo>
                <a:lnTo>
                  <a:pt x="401116" y="33235"/>
                </a:lnTo>
                <a:lnTo>
                  <a:pt x="401116" y="6972"/>
                </a:lnTo>
                <a:lnTo>
                  <a:pt x="394538" y="3238"/>
                </a:lnTo>
                <a:lnTo>
                  <a:pt x="386930" y="838"/>
                </a:lnTo>
                <a:lnTo>
                  <a:pt x="378333" y="0"/>
                </a:lnTo>
                <a:lnTo>
                  <a:pt x="372237" y="0"/>
                </a:lnTo>
                <a:lnTo>
                  <a:pt x="360045" y="3048"/>
                </a:lnTo>
                <a:lnTo>
                  <a:pt x="356997" y="6096"/>
                </a:lnTo>
                <a:lnTo>
                  <a:pt x="353949" y="7620"/>
                </a:lnTo>
                <a:lnTo>
                  <a:pt x="350901" y="10668"/>
                </a:lnTo>
                <a:lnTo>
                  <a:pt x="346329" y="13716"/>
                </a:lnTo>
                <a:lnTo>
                  <a:pt x="343281" y="22860"/>
                </a:lnTo>
                <a:lnTo>
                  <a:pt x="340233" y="27432"/>
                </a:lnTo>
                <a:lnTo>
                  <a:pt x="338709" y="35140"/>
                </a:lnTo>
                <a:lnTo>
                  <a:pt x="338709" y="42760"/>
                </a:lnTo>
                <a:lnTo>
                  <a:pt x="355396" y="79019"/>
                </a:lnTo>
                <a:lnTo>
                  <a:pt x="378333" y="85534"/>
                </a:lnTo>
                <a:lnTo>
                  <a:pt x="386930" y="84683"/>
                </a:lnTo>
                <a:lnTo>
                  <a:pt x="394538" y="82245"/>
                </a:lnTo>
                <a:lnTo>
                  <a:pt x="401307" y="78384"/>
                </a:lnTo>
                <a:lnTo>
                  <a:pt x="407390" y="73240"/>
                </a:lnTo>
                <a:lnTo>
                  <a:pt x="408762" y="71716"/>
                </a:lnTo>
                <a:lnTo>
                  <a:pt x="412267" y="67843"/>
                </a:lnTo>
                <a:lnTo>
                  <a:pt x="415582" y="60858"/>
                </a:lnTo>
                <a:lnTo>
                  <a:pt x="417449" y="52476"/>
                </a:lnTo>
                <a:lnTo>
                  <a:pt x="418058" y="42760"/>
                </a:lnTo>
                <a:close/>
              </a:path>
              <a:path w="659130" h="85725">
                <a:moveTo>
                  <a:pt x="505015" y="84010"/>
                </a:moveTo>
                <a:lnTo>
                  <a:pt x="494347" y="67144"/>
                </a:lnTo>
                <a:lnTo>
                  <a:pt x="491210" y="61048"/>
                </a:lnTo>
                <a:lnTo>
                  <a:pt x="488162" y="56476"/>
                </a:lnTo>
                <a:lnTo>
                  <a:pt x="485114" y="54952"/>
                </a:lnTo>
                <a:lnTo>
                  <a:pt x="483590" y="51904"/>
                </a:lnTo>
                <a:lnTo>
                  <a:pt x="480542" y="50380"/>
                </a:lnTo>
                <a:lnTo>
                  <a:pt x="478256" y="48856"/>
                </a:lnTo>
                <a:lnTo>
                  <a:pt x="475970" y="47332"/>
                </a:lnTo>
                <a:lnTo>
                  <a:pt x="483590" y="47332"/>
                </a:lnTo>
                <a:lnTo>
                  <a:pt x="489686" y="44284"/>
                </a:lnTo>
                <a:lnTo>
                  <a:pt x="492823" y="39712"/>
                </a:lnTo>
                <a:lnTo>
                  <a:pt x="495871" y="36664"/>
                </a:lnTo>
                <a:lnTo>
                  <a:pt x="497395" y="30480"/>
                </a:lnTo>
                <a:lnTo>
                  <a:pt x="497395" y="15240"/>
                </a:lnTo>
                <a:lnTo>
                  <a:pt x="494347" y="12192"/>
                </a:lnTo>
                <a:lnTo>
                  <a:pt x="492823" y="7620"/>
                </a:lnTo>
                <a:lnTo>
                  <a:pt x="488162" y="6096"/>
                </a:lnTo>
                <a:lnTo>
                  <a:pt x="485114" y="4572"/>
                </a:lnTo>
                <a:lnTo>
                  <a:pt x="480542" y="3048"/>
                </a:lnTo>
                <a:lnTo>
                  <a:pt x="480542" y="21336"/>
                </a:lnTo>
                <a:lnTo>
                  <a:pt x="480542" y="30480"/>
                </a:lnTo>
                <a:lnTo>
                  <a:pt x="479018" y="32092"/>
                </a:lnTo>
                <a:lnTo>
                  <a:pt x="475970" y="35140"/>
                </a:lnTo>
                <a:lnTo>
                  <a:pt x="474446" y="35140"/>
                </a:lnTo>
                <a:lnTo>
                  <a:pt x="472922" y="36664"/>
                </a:lnTo>
                <a:lnTo>
                  <a:pt x="447014" y="36664"/>
                </a:lnTo>
                <a:lnTo>
                  <a:pt x="447014" y="15240"/>
                </a:lnTo>
                <a:lnTo>
                  <a:pt x="471398" y="15240"/>
                </a:lnTo>
                <a:lnTo>
                  <a:pt x="472922" y="16764"/>
                </a:lnTo>
                <a:lnTo>
                  <a:pt x="474446" y="16764"/>
                </a:lnTo>
                <a:lnTo>
                  <a:pt x="477494" y="18288"/>
                </a:lnTo>
                <a:lnTo>
                  <a:pt x="480542" y="21336"/>
                </a:lnTo>
                <a:lnTo>
                  <a:pt x="480542" y="3048"/>
                </a:lnTo>
                <a:lnTo>
                  <a:pt x="474446" y="1524"/>
                </a:lnTo>
                <a:lnTo>
                  <a:pt x="431774" y="1524"/>
                </a:lnTo>
                <a:lnTo>
                  <a:pt x="431774" y="84010"/>
                </a:lnTo>
                <a:lnTo>
                  <a:pt x="447014" y="84010"/>
                </a:lnTo>
                <a:lnTo>
                  <a:pt x="447014" y="48856"/>
                </a:lnTo>
                <a:lnTo>
                  <a:pt x="454634" y="48856"/>
                </a:lnTo>
                <a:lnTo>
                  <a:pt x="457682" y="50380"/>
                </a:lnTo>
                <a:lnTo>
                  <a:pt x="459206" y="50380"/>
                </a:lnTo>
                <a:lnTo>
                  <a:pt x="460730" y="51904"/>
                </a:lnTo>
                <a:lnTo>
                  <a:pt x="462254" y="51904"/>
                </a:lnTo>
                <a:lnTo>
                  <a:pt x="465302" y="54952"/>
                </a:lnTo>
                <a:lnTo>
                  <a:pt x="468350" y="59524"/>
                </a:lnTo>
                <a:lnTo>
                  <a:pt x="472922" y="65620"/>
                </a:lnTo>
                <a:lnTo>
                  <a:pt x="485114" y="84010"/>
                </a:lnTo>
                <a:lnTo>
                  <a:pt x="505015" y="84010"/>
                </a:lnTo>
                <a:close/>
              </a:path>
              <a:path w="659130" h="85725">
                <a:moveTo>
                  <a:pt x="582841" y="36664"/>
                </a:moveTo>
                <a:lnTo>
                  <a:pt x="581317" y="28956"/>
                </a:lnTo>
                <a:lnTo>
                  <a:pt x="579793" y="24384"/>
                </a:lnTo>
                <a:lnTo>
                  <a:pt x="578269" y="18288"/>
                </a:lnTo>
                <a:lnTo>
                  <a:pt x="575119" y="15240"/>
                </a:lnTo>
                <a:lnTo>
                  <a:pt x="572071" y="10668"/>
                </a:lnTo>
                <a:lnTo>
                  <a:pt x="567499" y="7620"/>
                </a:lnTo>
                <a:lnTo>
                  <a:pt x="564451" y="4572"/>
                </a:lnTo>
                <a:lnTo>
                  <a:pt x="564451" y="32092"/>
                </a:lnTo>
                <a:lnTo>
                  <a:pt x="564451" y="54952"/>
                </a:lnTo>
                <a:lnTo>
                  <a:pt x="562927" y="58000"/>
                </a:lnTo>
                <a:lnTo>
                  <a:pt x="562927" y="61048"/>
                </a:lnTo>
                <a:lnTo>
                  <a:pt x="561403" y="64096"/>
                </a:lnTo>
                <a:lnTo>
                  <a:pt x="558355" y="65620"/>
                </a:lnTo>
                <a:lnTo>
                  <a:pt x="555307" y="68668"/>
                </a:lnTo>
                <a:lnTo>
                  <a:pt x="552259" y="68668"/>
                </a:lnTo>
                <a:lnTo>
                  <a:pt x="550735" y="70192"/>
                </a:lnTo>
                <a:lnTo>
                  <a:pt x="529399" y="70192"/>
                </a:lnTo>
                <a:lnTo>
                  <a:pt x="529399" y="15240"/>
                </a:lnTo>
                <a:lnTo>
                  <a:pt x="544639" y="15240"/>
                </a:lnTo>
                <a:lnTo>
                  <a:pt x="549211" y="16764"/>
                </a:lnTo>
                <a:lnTo>
                  <a:pt x="553783" y="16764"/>
                </a:lnTo>
                <a:lnTo>
                  <a:pt x="556831" y="18288"/>
                </a:lnTo>
                <a:lnTo>
                  <a:pt x="562927" y="24384"/>
                </a:lnTo>
                <a:lnTo>
                  <a:pt x="562927" y="28956"/>
                </a:lnTo>
                <a:lnTo>
                  <a:pt x="564451" y="32092"/>
                </a:lnTo>
                <a:lnTo>
                  <a:pt x="564451" y="4572"/>
                </a:lnTo>
                <a:lnTo>
                  <a:pt x="559879" y="3048"/>
                </a:lnTo>
                <a:lnTo>
                  <a:pt x="555307" y="3048"/>
                </a:lnTo>
                <a:lnTo>
                  <a:pt x="550735" y="1524"/>
                </a:lnTo>
                <a:lnTo>
                  <a:pt x="514159" y="1524"/>
                </a:lnTo>
                <a:lnTo>
                  <a:pt x="514159" y="84010"/>
                </a:lnTo>
                <a:lnTo>
                  <a:pt x="555307" y="84010"/>
                </a:lnTo>
                <a:lnTo>
                  <a:pt x="559879" y="82384"/>
                </a:lnTo>
                <a:lnTo>
                  <a:pt x="564451" y="80860"/>
                </a:lnTo>
                <a:lnTo>
                  <a:pt x="570547" y="74764"/>
                </a:lnTo>
                <a:lnTo>
                  <a:pt x="575119" y="71716"/>
                </a:lnTo>
                <a:lnTo>
                  <a:pt x="576173" y="70192"/>
                </a:lnTo>
                <a:lnTo>
                  <a:pt x="578269" y="67144"/>
                </a:lnTo>
                <a:lnTo>
                  <a:pt x="579793" y="61048"/>
                </a:lnTo>
                <a:lnTo>
                  <a:pt x="581317" y="56476"/>
                </a:lnTo>
                <a:lnTo>
                  <a:pt x="582841" y="50380"/>
                </a:lnTo>
                <a:lnTo>
                  <a:pt x="582841" y="36664"/>
                </a:lnTo>
                <a:close/>
              </a:path>
              <a:path w="659130" h="85725">
                <a:moveTo>
                  <a:pt x="659028" y="54952"/>
                </a:moveTo>
                <a:lnTo>
                  <a:pt x="657504" y="50380"/>
                </a:lnTo>
                <a:lnTo>
                  <a:pt x="654456" y="47332"/>
                </a:lnTo>
                <a:lnTo>
                  <a:pt x="652932" y="42760"/>
                </a:lnTo>
                <a:lnTo>
                  <a:pt x="649884" y="41236"/>
                </a:lnTo>
                <a:lnTo>
                  <a:pt x="646836" y="38188"/>
                </a:lnTo>
                <a:lnTo>
                  <a:pt x="642264" y="36664"/>
                </a:lnTo>
                <a:lnTo>
                  <a:pt x="636168" y="35140"/>
                </a:lnTo>
                <a:lnTo>
                  <a:pt x="628548" y="32092"/>
                </a:lnTo>
                <a:lnTo>
                  <a:pt x="620928" y="30480"/>
                </a:lnTo>
                <a:lnTo>
                  <a:pt x="614832" y="28956"/>
                </a:lnTo>
                <a:lnTo>
                  <a:pt x="610260" y="24384"/>
                </a:lnTo>
                <a:lnTo>
                  <a:pt x="610260" y="19812"/>
                </a:lnTo>
                <a:lnTo>
                  <a:pt x="613308" y="16764"/>
                </a:lnTo>
                <a:lnTo>
                  <a:pt x="619404" y="13716"/>
                </a:lnTo>
                <a:lnTo>
                  <a:pt x="628548" y="13716"/>
                </a:lnTo>
                <a:lnTo>
                  <a:pt x="633120" y="15240"/>
                </a:lnTo>
                <a:lnTo>
                  <a:pt x="634644" y="16764"/>
                </a:lnTo>
                <a:lnTo>
                  <a:pt x="637692" y="18288"/>
                </a:lnTo>
                <a:lnTo>
                  <a:pt x="639216" y="21336"/>
                </a:lnTo>
                <a:lnTo>
                  <a:pt x="639216" y="25908"/>
                </a:lnTo>
                <a:lnTo>
                  <a:pt x="655980" y="25908"/>
                </a:lnTo>
                <a:lnTo>
                  <a:pt x="655980" y="18288"/>
                </a:lnTo>
                <a:lnTo>
                  <a:pt x="652932" y="12192"/>
                </a:lnTo>
                <a:lnTo>
                  <a:pt x="648360" y="7620"/>
                </a:lnTo>
                <a:lnTo>
                  <a:pt x="642264" y="3048"/>
                </a:lnTo>
                <a:lnTo>
                  <a:pt x="634644" y="0"/>
                </a:lnTo>
                <a:lnTo>
                  <a:pt x="617880" y="0"/>
                </a:lnTo>
                <a:lnTo>
                  <a:pt x="595020" y="19812"/>
                </a:lnTo>
                <a:lnTo>
                  <a:pt x="595020" y="30480"/>
                </a:lnTo>
                <a:lnTo>
                  <a:pt x="598068" y="35140"/>
                </a:lnTo>
                <a:lnTo>
                  <a:pt x="605688" y="42760"/>
                </a:lnTo>
                <a:lnTo>
                  <a:pt x="611784" y="45808"/>
                </a:lnTo>
                <a:lnTo>
                  <a:pt x="620928" y="47332"/>
                </a:lnTo>
                <a:lnTo>
                  <a:pt x="628548" y="50380"/>
                </a:lnTo>
                <a:lnTo>
                  <a:pt x="633120" y="50380"/>
                </a:lnTo>
                <a:lnTo>
                  <a:pt x="634644" y="51904"/>
                </a:lnTo>
                <a:lnTo>
                  <a:pt x="637692" y="51904"/>
                </a:lnTo>
                <a:lnTo>
                  <a:pt x="640740" y="54952"/>
                </a:lnTo>
                <a:lnTo>
                  <a:pt x="640740" y="56476"/>
                </a:lnTo>
                <a:lnTo>
                  <a:pt x="642264" y="58000"/>
                </a:lnTo>
                <a:lnTo>
                  <a:pt x="642264" y="62572"/>
                </a:lnTo>
                <a:lnTo>
                  <a:pt x="640740" y="65620"/>
                </a:lnTo>
                <a:lnTo>
                  <a:pt x="637692" y="67144"/>
                </a:lnTo>
                <a:lnTo>
                  <a:pt x="634644" y="70192"/>
                </a:lnTo>
                <a:lnTo>
                  <a:pt x="631596" y="71716"/>
                </a:lnTo>
                <a:lnTo>
                  <a:pt x="620928" y="71716"/>
                </a:lnTo>
                <a:lnTo>
                  <a:pt x="616356" y="70192"/>
                </a:lnTo>
                <a:lnTo>
                  <a:pt x="613308" y="67144"/>
                </a:lnTo>
                <a:lnTo>
                  <a:pt x="610260" y="65620"/>
                </a:lnTo>
                <a:lnTo>
                  <a:pt x="608736" y="61048"/>
                </a:lnTo>
                <a:lnTo>
                  <a:pt x="608736" y="54952"/>
                </a:lnTo>
                <a:lnTo>
                  <a:pt x="591972" y="56476"/>
                </a:lnTo>
                <a:lnTo>
                  <a:pt x="593496" y="65620"/>
                </a:lnTo>
                <a:lnTo>
                  <a:pt x="596544" y="73240"/>
                </a:lnTo>
                <a:lnTo>
                  <a:pt x="602640" y="77812"/>
                </a:lnTo>
                <a:lnTo>
                  <a:pt x="607212" y="82384"/>
                </a:lnTo>
                <a:lnTo>
                  <a:pt x="614832" y="85534"/>
                </a:lnTo>
                <a:lnTo>
                  <a:pt x="633120" y="85534"/>
                </a:lnTo>
                <a:lnTo>
                  <a:pt x="659028" y="64096"/>
                </a:lnTo>
                <a:lnTo>
                  <a:pt x="659028" y="54952"/>
                </a:lnTo>
                <a:close/>
              </a:path>
            </a:pathLst>
          </a:custGeom>
          <a:solidFill>
            <a:srgbClr val="000000"/>
          </a:solidFill>
        </p:spPr>
        <p:txBody>
          <a:bodyPr wrap="square" lIns="0" tIns="0" rIns="0" bIns="0" rtlCol="0"/>
          <a:lstStyle/>
          <a:p>
            <a:endParaRPr sz="1154"/>
          </a:p>
        </p:txBody>
      </p:sp>
      <p:sp>
        <p:nvSpPr>
          <p:cNvPr id="59" name="object 59"/>
          <p:cNvSpPr/>
          <p:nvPr/>
        </p:nvSpPr>
        <p:spPr>
          <a:xfrm>
            <a:off x="9964010" y="4413091"/>
            <a:ext cx="417019" cy="54978"/>
          </a:xfrm>
          <a:custGeom>
            <a:avLst/>
            <a:gdLst/>
            <a:ahLst/>
            <a:cxnLst/>
            <a:rect l="l" t="t" r="r" b="b"/>
            <a:pathLst>
              <a:path w="650240" h="85725">
                <a:moveTo>
                  <a:pt x="65532" y="1612"/>
                </a:moveTo>
                <a:lnTo>
                  <a:pt x="0" y="1612"/>
                </a:lnTo>
                <a:lnTo>
                  <a:pt x="0" y="15328"/>
                </a:lnTo>
                <a:lnTo>
                  <a:pt x="24384" y="15328"/>
                </a:lnTo>
                <a:lnTo>
                  <a:pt x="24384" y="84010"/>
                </a:lnTo>
                <a:lnTo>
                  <a:pt x="41148" y="84010"/>
                </a:lnTo>
                <a:lnTo>
                  <a:pt x="41148" y="15328"/>
                </a:lnTo>
                <a:lnTo>
                  <a:pt x="65532" y="15328"/>
                </a:lnTo>
                <a:lnTo>
                  <a:pt x="65532" y="1612"/>
                </a:lnTo>
                <a:close/>
              </a:path>
              <a:path w="650240" h="85725">
                <a:moveTo>
                  <a:pt x="141820" y="84010"/>
                </a:moveTo>
                <a:lnTo>
                  <a:pt x="134378" y="65722"/>
                </a:lnTo>
                <a:lnTo>
                  <a:pt x="128181" y="50482"/>
                </a:lnTo>
                <a:lnTo>
                  <a:pt x="116357" y="21424"/>
                </a:lnTo>
                <a:lnTo>
                  <a:pt x="111340" y="9105"/>
                </a:lnTo>
                <a:lnTo>
                  <a:pt x="111340" y="50482"/>
                </a:lnTo>
                <a:lnTo>
                  <a:pt x="88379" y="50482"/>
                </a:lnTo>
                <a:lnTo>
                  <a:pt x="99047" y="21424"/>
                </a:lnTo>
                <a:lnTo>
                  <a:pt x="111340" y="50482"/>
                </a:lnTo>
                <a:lnTo>
                  <a:pt x="111340" y="9105"/>
                </a:lnTo>
                <a:lnTo>
                  <a:pt x="108292" y="1612"/>
                </a:lnTo>
                <a:lnTo>
                  <a:pt x="91427" y="1612"/>
                </a:lnTo>
                <a:lnTo>
                  <a:pt x="59423" y="84010"/>
                </a:lnTo>
                <a:lnTo>
                  <a:pt x="76187" y="84010"/>
                </a:lnTo>
                <a:lnTo>
                  <a:pt x="83807" y="65722"/>
                </a:lnTo>
                <a:lnTo>
                  <a:pt x="115912" y="65722"/>
                </a:lnTo>
                <a:lnTo>
                  <a:pt x="123532" y="84010"/>
                </a:lnTo>
                <a:lnTo>
                  <a:pt x="141820" y="84010"/>
                </a:lnTo>
                <a:close/>
              </a:path>
              <a:path w="650240" h="85725">
                <a:moveTo>
                  <a:pt x="218109" y="84010"/>
                </a:moveTo>
                <a:lnTo>
                  <a:pt x="189153" y="41236"/>
                </a:lnTo>
                <a:lnTo>
                  <a:pt x="215061" y="1524"/>
                </a:lnTo>
                <a:lnTo>
                  <a:pt x="196773" y="1524"/>
                </a:lnTo>
                <a:lnTo>
                  <a:pt x="180009" y="27432"/>
                </a:lnTo>
                <a:lnTo>
                  <a:pt x="163245" y="1524"/>
                </a:lnTo>
                <a:lnTo>
                  <a:pt x="144868" y="1524"/>
                </a:lnTo>
                <a:lnTo>
                  <a:pt x="169341" y="41236"/>
                </a:lnTo>
                <a:lnTo>
                  <a:pt x="141820" y="84010"/>
                </a:lnTo>
                <a:lnTo>
                  <a:pt x="161632" y="84010"/>
                </a:lnTo>
                <a:lnTo>
                  <a:pt x="180009" y="54952"/>
                </a:lnTo>
                <a:lnTo>
                  <a:pt x="198297" y="84010"/>
                </a:lnTo>
                <a:lnTo>
                  <a:pt x="218109" y="84010"/>
                </a:lnTo>
                <a:close/>
              </a:path>
              <a:path w="650240" h="85725">
                <a:moveTo>
                  <a:pt x="302031" y="42760"/>
                </a:moveTo>
                <a:lnTo>
                  <a:pt x="285280" y="7073"/>
                </a:lnTo>
                <a:lnTo>
                  <a:pt x="285089" y="6972"/>
                </a:lnTo>
                <a:lnTo>
                  <a:pt x="285089" y="33235"/>
                </a:lnTo>
                <a:lnTo>
                  <a:pt x="285051" y="52476"/>
                </a:lnTo>
                <a:lnTo>
                  <a:pt x="283641" y="59524"/>
                </a:lnTo>
                <a:lnTo>
                  <a:pt x="274497" y="68668"/>
                </a:lnTo>
                <a:lnTo>
                  <a:pt x="268401" y="71716"/>
                </a:lnTo>
                <a:lnTo>
                  <a:pt x="256209" y="71716"/>
                </a:lnTo>
                <a:lnTo>
                  <a:pt x="250113" y="68668"/>
                </a:lnTo>
                <a:lnTo>
                  <a:pt x="245541" y="64096"/>
                </a:lnTo>
                <a:lnTo>
                  <a:pt x="242493" y="59524"/>
                </a:lnTo>
                <a:lnTo>
                  <a:pt x="239445" y="51904"/>
                </a:lnTo>
                <a:lnTo>
                  <a:pt x="239445" y="33616"/>
                </a:lnTo>
                <a:lnTo>
                  <a:pt x="242493" y="25908"/>
                </a:lnTo>
                <a:lnTo>
                  <a:pt x="245541" y="21336"/>
                </a:lnTo>
                <a:lnTo>
                  <a:pt x="250113" y="16764"/>
                </a:lnTo>
                <a:lnTo>
                  <a:pt x="256209" y="15240"/>
                </a:lnTo>
                <a:lnTo>
                  <a:pt x="269925" y="15240"/>
                </a:lnTo>
                <a:lnTo>
                  <a:pt x="274497" y="16764"/>
                </a:lnTo>
                <a:lnTo>
                  <a:pt x="283641" y="25908"/>
                </a:lnTo>
                <a:lnTo>
                  <a:pt x="285089" y="33235"/>
                </a:lnTo>
                <a:lnTo>
                  <a:pt x="285089" y="6972"/>
                </a:lnTo>
                <a:lnTo>
                  <a:pt x="278511" y="3238"/>
                </a:lnTo>
                <a:lnTo>
                  <a:pt x="270903" y="838"/>
                </a:lnTo>
                <a:lnTo>
                  <a:pt x="262305" y="0"/>
                </a:lnTo>
                <a:lnTo>
                  <a:pt x="256209" y="0"/>
                </a:lnTo>
                <a:lnTo>
                  <a:pt x="244017" y="3048"/>
                </a:lnTo>
                <a:lnTo>
                  <a:pt x="240969" y="6096"/>
                </a:lnTo>
                <a:lnTo>
                  <a:pt x="237921" y="7620"/>
                </a:lnTo>
                <a:lnTo>
                  <a:pt x="234873" y="10668"/>
                </a:lnTo>
                <a:lnTo>
                  <a:pt x="230301" y="13716"/>
                </a:lnTo>
                <a:lnTo>
                  <a:pt x="227253" y="22860"/>
                </a:lnTo>
                <a:lnTo>
                  <a:pt x="224205" y="27432"/>
                </a:lnTo>
                <a:lnTo>
                  <a:pt x="222681" y="35140"/>
                </a:lnTo>
                <a:lnTo>
                  <a:pt x="222681" y="42760"/>
                </a:lnTo>
                <a:lnTo>
                  <a:pt x="239382" y="79019"/>
                </a:lnTo>
                <a:lnTo>
                  <a:pt x="262305" y="85534"/>
                </a:lnTo>
                <a:lnTo>
                  <a:pt x="270903" y="84683"/>
                </a:lnTo>
                <a:lnTo>
                  <a:pt x="278511" y="82245"/>
                </a:lnTo>
                <a:lnTo>
                  <a:pt x="285280" y="78384"/>
                </a:lnTo>
                <a:lnTo>
                  <a:pt x="291363" y="73240"/>
                </a:lnTo>
                <a:lnTo>
                  <a:pt x="292735" y="71716"/>
                </a:lnTo>
                <a:lnTo>
                  <a:pt x="296240" y="67843"/>
                </a:lnTo>
                <a:lnTo>
                  <a:pt x="299554" y="60858"/>
                </a:lnTo>
                <a:lnTo>
                  <a:pt x="301434" y="52476"/>
                </a:lnTo>
                <a:lnTo>
                  <a:pt x="302031" y="42760"/>
                </a:lnTo>
                <a:close/>
              </a:path>
              <a:path w="650240" h="85725">
                <a:moveTo>
                  <a:pt x="379755" y="1612"/>
                </a:moveTo>
                <a:lnTo>
                  <a:pt x="364515" y="1612"/>
                </a:lnTo>
                <a:lnTo>
                  <a:pt x="364515" y="56578"/>
                </a:lnTo>
                <a:lnTo>
                  <a:pt x="330987" y="1612"/>
                </a:lnTo>
                <a:lnTo>
                  <a:pt x="315747" y="1612"/>
                </a:lnTo>
                <a:lnTo>
                  <a:pt x="315747" y="84010"/>
                </a:lnTo>
                <a:lnTo>
                  <a:pt x="330987" y="84010"/>
                </a:lnTo>
                <a:lnTo>
                  <a:pt x="330987" y="30568"/>
                </a:lnTo>
                <a:lnTo>
                  <a:pt x="364515" y="84010"/>
                </a:lnTo>
                <a:lnTo>
                  <a:pt x="379755" y="84010"/>
                </a:lnTo>
                <a:lnTo>
                  <a:pt x="379755" y="1612"/>
                </a:lnTo>
                <a:close/>
              </a:path>
              <a:path w="650240" h="85725">
                <a:moveTo>
                  <a:pt x="474433" y="42760"/>
                </a:moveTo>
                <a:lnTo>
                  <a:pt x="456857" y="7073"/>
                </a:lnTo>
                <a:lnTo>
                  <a:pt x="456069" y="6642"/>
                </a:lnTo>
                <a:lnTo>
                  <a:pt x="456069" y="33235"/>
                </a:lnTo>
                <a:lnTo>
                  <a:pt x="456031" y="52476"/>
                </a:lnTo>
                <a:lnTo>
                  <a:pt x="454621" y="59524"/>
                </a:lnTo>
                <a:lnTo>
                  <a:pt x="445477" y="68668"/>
                </a:lnTo>
                <a:lnTo>
                  <a:pt x="440905" y="71716"/>
                </a:lnTo>
                <a:lnTo>
                  <a:pt x="427101" y="71716"/>
                </a:lnTo>
                <a:lnTo>
                  <a:pt x="422529" y="68668"/>
                </a:lnTo>
                <a:lnTo>
                  <a:pt x="413385" y="59524"/>
                </a:lnTo>
                <a:lnTo>
                  <a:pt x="411975" y="52476"/>
                </a:lnTo>
                <a:lnTo>
                  <a:pt x="411937" y="33235"/>
                </a:lnTo>
                <a:lnTo>
                  <a:pt x="413385" y="25908"/>
                </a:lnTo>
                <a:lnTo>
                  <a:pt x="417957" y="21336"/>
                </a:lnTo>
                <a:lnTo>
                  <a:pt x="421005" y="16764"/>
                </a:lnTo>
                <a:lnTo>
                  <a:pt x="427101" y="15240"/>
                </a:lnTo>
                <a:lnTo>
                  <a:pt x="440905" y="15240"/>
                </a:lnTo>
                <a:lnTo>
                  <a:pt x="447001" y="16764"/>
                </a:lnTo>
                <a:lnTo>
                  <a:pt x="450049" y="21336"/>
                </a:lnTo>
                <a:lnTo>
                  <a:pt x="454621" y="25908"/>
                </a:lnTo>
                <a:lnTo>
                  <a:pt x="456069" y="33235"/>
                </a:lnTo>
                <a:lnTo>
                  <a:pt x="456069" y="6642"/>
                </a:lnTo>
                <a:lnTo>
                  <a:pt x="450049" y="3238"/>
                </a:lnTo>
                <a:lnTo>
                  <a:pt x="442099" y="838"/>
                </a:lnTo>
                <a:lnTo>
                  <a:pt x="433285" y="0"/>
                </a:lnTo>
                <a:lnTo>
                  <a:pt x="427101" y="0"/>
                </a:lnTo>
                <a:lnTo>
                  <a:pt x="421005" y="1524"/>
                </a:lnTo>
                <a:lnTo>
                  <a:pt x="416433" y="3048"/>
                </a:lnTo>
                <a:lnTo>
                  <a:pt x="411861" y="6096"/>
                </a:lnTo>
                <a:lnTo>
                  <a:pt x="408813" y="7620"/>
                </a:lnTo>
                <a:lnTo>
                  <a:pt x="402717" y="13716"/>
                </a:lnTo>
                <a:lnTo>
                  <a:pt x="399669" y="18288"/>
                </a:lnTo>
                <a:lnTo>
                  <a:pt x="398145" y="22860"/>
                </a:lnTo>
                <a:lnTo>
                  <a:pt x="395097" y="27432"/>
                </a:lnTo>
                <a:lnTo>
                  <a:pt x="393573" y="35140"/>
                </a:lnTo>
                <a:lnTo>
                  <a:pt x="393573" y="42760"/>
                </a:lnTo>
                <a:lnTo>
                  <a:pt x="411137" y="79019"/>
                </a:lnTo>
                <a:lnTo>
                  <a:pt x="434809" y="85534"/>
                </a:lnTo>
                <a:lnTo>
                  <a:pt x="442734" y="84683"/>
                </a:lnTo>
                <a:lnTo>
                  <a:pt x="473595" y="52476"/>
                </a:lnTo>
                <a:lnTo>
                  <a:pt x="474433" y="42760"/>
                </a:lnTo>
                <a:close/>
              </a:path>
              <a:path w="650240" h="85725">
                <a:moveTo>
                  <a:pt x="565975" y="1524"/>
                </a:moveTo>
                <a:lnTo>
                  <a:pt x="540067" y="1524"/>
                </a:lnTo>
                <a:lnTo>
                  <a:pt x="526351" y="58000"/>
                </a:lnTo>
                <a:lnTo>
                  <a:pt x="511009" y="1524"/>
                </a:lnTo>
                <a:lnTo>
                  <a:pt x="486625" y="1524"/>
                </a:lnTo>
                <a:lnTo>
                  <a:pt x="486625" y="84010"/>
                </a:lnTo>
                <a:lnTo>
                  <a:pt x="501865" y="84010"/>
                </a:lnTo>
                <a:lnTo>
                  <a:pt x="501865" y="19812"/>
                </a:lnTo>
                <a:lnTo>
                  <a:pt x="517105" y="84010"/>
                </a:lnTo>
                <a:lnTo>
                  <a:pt x="533971" y="84010"/>
                </a:lnTo>
                <a:lnTo>
                  <a:pt x="550735" y="19812"/>
                </a:lnTo>
                <a:lnTo>
                  <a:pt x="550735" y="84010"/>
                </a:lnTo>
                <a:lnTo>
                  <a:pt x="565975" y="84010"/>
                </a:lnTo>
                <a:lnTo>
                  <a:pt x="565975" y="1524"/>
                </a:lnTo>
                <a:close/>
              </a:path>
              <a:path w="650240" h="85725">
                <a:moveTo>
                  <a:pt x="649782" y="1612"/>
                </a:moveTo>
                <a:lnTo>
                  <a:pt x="629970" y="1612"/>
                </a:lnTo>
                <a:lnTo>
                  <a:pt x="611682" y="33616"/>
                </a:lnTo>
                <a:lnTo>
                  <a:pt x="591781" y="1612"/>
                </a:lnTo>
                <a:lnTo>
                  <a:pt x="573493" y="1612"/>
                </a:lnTo>
                <a:lnTo>
                  <a:pt x="602538" y="48856"/>
                </a:lnTo>
                <a:lnTo>
                  <a:pt x="602538" y="84010"/>
                </a:lnTo>
                <a:lnTo>
                  <a:pt x="619302" y="84010"/>
                </a:lnTo>
                <a:lnTo>
                  <a:pt x="619302" y="48856"/>
                </a:lnTo>
                <a:lnTo>
                  <a:pt x="649782" y="1612"/>
                </a:lnTo>
                <a:close/>
              </a:path>
            </a:pathLst>
          </a:custGeom>
          <a:solidFill>
            <a:srgbClr val="000000"/>
          </a:solidFill>
        </p:spPr>
        <p:txBody>
          <a:bodyPr wrap="square" lIns="0" tIns="0" rIns="0" bIns="0" rtlCol="0"/>
          <a:lstStyle/>
          <a:p>
            <a:endParaRPr sz="1154"/>
          </a:p>
        </p:txBody>
      </p:sp>
      <p:pic>
        <p:nvPicPr>
          <p:cNvPr id="60" name="object 60"/>
          <p:cNvPicPr/>
          <p:nvPr/>
        </p:nvPicPr>
        <p:blipFill>
          <a:blip r:embed="rId13" cstate="print"/>
          <a:stretch>
            <a:fillRect/>
          </a:stretch>
        </p:blipFill>
        <p:spPr>
          <a:xfrm>
            <a:off x="10459544" y="4413086"/>
            <a:ext cx="255892" cy="68234"/>
          </a:xfrm>
          <a:prstGeom prst="rect">
            <a:avLst/>
          </a:prstGeom>
        </p:spPr>
      </p:pic>
      <p:sp>
        <p:nvSpPr>
          <p:cNvPr id="61" name="object 61"/>
          <p:cNvSpPr/>
          <p:nvPr/>
        </p:nvSpPr>
        <p:spPr>
          <a:xfrm>
            <a:off x="1984987" y="4707830"/>
            <a:ext cx="34209" cy="54164"/>
          </a:xfrm>
          <a:custGeom>
            <a:avLst/>
            <a:gdLst/>
            <a:ahLst/>
            <a:cxnLst/>
            <a:rect l="l" t="t" r="r" b="b"/>
            <a:pathLst>
              <a:path w="53340" h="84454">
                <a:moveTo>
                  <a:pt x="35052" y="83915"/>
                </a:moveTo>
                <a:lnTo>
                  <a:pt x="18288" y="83915"/>
                </a:lnTo>
                <a:lnTo>
                  <a:pt x="12192" y="80867"/>
                </a:lnTo>
                <a:lnTo>
                  <a:pt x="0" y="41148"/>
                </a:lnTo>
                <a:lnTo>
                  <a:pt x="547" y="30551"/>
                </a:lnTo>
                <a:lnTo>
                  <a:pt x="18288" y="0"/>
                </a:lnTo>
                <a:lnTo>
                  <a:pt x="35052" y="0"/>
                </a:lnTo>
                <a:lnTo>
                  <a:pt x="41148" y="3048"/>
                </a:lnTo>
                <a:lnTo>
                  <a:pt x="45720" y="7620"/>
                </a:lnTo>
                <a:lnTo>
                  <a:pt x="47980" y="12192"/>
                </a:lnTo>
                <a:lnTo>
                  <a:pt x="24384" y="12192"/>
                </a:lnTo>
                <a:lnTo>
                  <a:pt x="21336" y="15240"/>
                </a:lnTo>
                <a:lnTo>
                  <a:pt x="19812" y="15240"/>
                </a:lnTo>
                <a:lnTo>
                  <a:pt x="18288" y="18288"/>
                </a:lnTo>
                <a:lnTo>
                  <a:pt x="18192" y="21526"/>
                </a:lnTo>
                <a:lnTo>
                  <a:pt x="16764" y="24384"/>
                </a:lnTo>
                <a:lnTo>
                  <a:pt x="16764" y="58007"/>
                </a:lnTo>
                <a:lnTo>
                  <a:pt x="18288" y="61055"/>
                </a:lnTo>
                <a:lnTo>
                  <a:pt x="18288" y="65627"/>
                </a:lnTo>
                <a:lnTo>
                  <a:pt x="22860" y="70199"/>
                </a:lnTo>
                <a:lnTo>
                  <a:pt x="48235" y="70199"/>
                </a:lnTo>
                <a:lnTo>
                  <a:pt x="45720" y="74771"/>
                </a:lnTo>
                <a:lnTo>
                  <a:pt x="41148" y="80867"/>
                </a:lnTo>
                <a:lnTo>
                  <a:pt x="35052" y="83915"/>
                </a:lnTo>
                <a:close/>
              </a:path>
              <a:path w="53340" h="84454">
                <a:moveTo>
                  <a:pt x="48235" y="70199"/>
                </a:moveTo>
                <a:lnTo>
                  <a:pt x="30480" y="70199"/>
                </a:lnTo>
                <a:lnTo>
                  <a:pt x="35052" y="65627"/>
                </a:lnTo>
                <a:lnTo>
                  <a:pt x="35052" y="62579"/>
                </a:lnTo>
                <a:lnTo>
                  <a:pt x="36576" y="58007"/>
                </a:lnTo>
                <a:lnTo>
                  <a:pt x="36576" y="25908"/>
                </a:lnTo>
                <a:lnTo>
                  <a:pt x="35115" y="21526"/>
                </a:lnTo>
                <a:lnTo>
                  <a:pt x="35052" y="18288"/>
                </a:lnTo>
                <a:lnTo>
                  <a:pt x="33528" y="15240"/>
                </a:lnTo>
                <a:lnTo>
                  <a:pt x="32004" y="15240"/>
                </a:lnTo>
                <a:lnTo>
                  <a:pt x="28956" y="12192"/>
                </a:lnTo>
                <a:lnTo>
                  <a:pt x="47980" y="12192"/>
                </a:lnTo>
                <a:lnTo>
                  <a:pt x="48839" y="13930"/>
                </a:lnTo>
                <a:lnTo>
                  <a:pt x="51244" y="21526"/>
                </a:lnTo>
                <a:lnTo>
                  <a:pt x="52792" y="30551"/>
                </a:lnTo>
                <a:lnTo>
                  <a:pt x="53340" y="41148"/>
                </a:lnTo>
                <a:lnTo>
                  <a:pt x="52792" y="52013"/>
                </a:lnTo>
                <a:lnTo>
                  <a:pt x="51244" y="61424"/>
                </a:lnTo>
                <a:lnTo>
                  <a:pt x="48839" y="69102"/>
                </a:lnTo>
                <a:lnTo>
                  <a:pt x="48235" y="70199"/>
                </a:lnTo>
                <a:close/>
              </a:path>
            </a:pathLst>
          </a:custGeom>
          <a:solidFill>
            <a:srgbClr val="000000"/>
          </a:solidFill>
        </p:spPr>
        <p:txBody>
          <a:bodyPr wrap="square" lIns="0" tIns="0" rIns="0" bIns="0" rtlCol="0"/>
          <a:lstStyle/>
          <a:p>
            <a:endParaRPr sz="1154"/>
          </a:p>
        </p:txBody>
      </p:sp>
      <p:pic>
        <p:nvPicPr>
          <p:cNvPr id="62" name="object 62"/>
          <p:cNvPicPr/>
          <p:nvPr/>
        </p:nvPicPr>
        <p:blipFill>
          <a:blip r:embed="rId14" cstate="print"/>
          <a:stretch>
            <a:fillRect/>
          </a:stretch>
        </p:blipFill>
        <p:spPr>
          <a:xfrm>
            <a:off x="2297079" y="4707829"/>
            <a:ext cx="260290" cy="67562"/>
          </a:xfrm>
          <a:prstGeom prst="rect">
            <a:avLst/>
          </a:prstGeom>
        </p:spPr>
      </p:pic>
      <p:sp>
        <p:nvSpPr>
          <p:cNvPr id="63" name="object 63"/>
          <p:cNvSpPr/>
          <p:nvPr/>
        </p:nvSpPr>
        <p:spPr>
          <a:xfrm>
            <a:off x="3112098" y="4707830"/>
            <a:ext cx="34616" cy="52942"/>
          </a:xfrm>
          <a:custGeom>
            <a:avLst/>
            <a:gdLst/>
            <a:ahLst/>
            <a:cxnLst/>
            <a:rect l="l" t="t" r="r" b="b"/>
            <a:pathLst>
              <a:path w="53975" h="82550">
                <a:moveTo>
                  <a:pt x="53435" y="82391"/>
                </a:moveTo>
                <a:lnTo>
                  <a:pt x="0" y="82391"/>
                </a:lnTo>
                <a:lnTo>
                  <a:pt x="0" y="74771"/>
                </a:lnTo>
                <a:lnTo>
                  <a:pt x="1524" y="71723"/>
                </a:lnTo>
                <a:lnTo>
                  <a:pt x="4572" y="67151"/>
                </a:lnTo>
                <a:lnTo>
                  <a:pt x="19812" y="51911"/>
                </a:lnTo>
                <a:lnTo>
                  <a:pt x="29051" y="44291"/>
                </a:lnTo>
                <a:lnTo>
                  <a:pt x="38195" y="35052"/>
                </a:lnTo>
                <a:lnTo>
                  <a:pt x="41243" y="30480"/>
                </a:lnTo>
                <a:lnTo>
                  <a:pt x="42767" y="25908"/>
                </a:lnTo>
                <a:lnTo>
                  <a:pt x="42767" y="18288"/>
                </a:lnTo>
                <a:lnTo>
                  <a:pt x="41243" y="15240"/>
                </a:lnTo>
                <a:lnTo>
                  <a:pt x="38195" y="12192"/>
                </a:lnTo>
                <a:lnTo>
                  <a:pt x="36671" y="9144"/>
                </a:lnTo>
                <a:lnTo>
                  <a:pt x="32099" y="7620"/>
                </a:lnTo>
                <a:lnTo>
                  <a:pt x="22955" y="7620"/>
                </a:lnTo>
                <a:lnTo>
                  <a:pt x="18288" y="9144"/>
                </a:lnTo>
                <a:lnTo>
                  <a:pt x="16764" y="12192"/>
                </a:lnTo>
                <a:lnTo>
                  <a:pt x="13716" y="15240"/>
                </a:lnTo>
                <a:lnTo>
                  <a:pt x="12192" y="19812"/>
                </a:lnTo>
                <a:lnTo>
                  <a:pt x="12192" y="24384"/>
                </a:lnTo>
                <a:lnTo>
                  <a:pt x="1524" y="22860"/>
                </a:lnTo>
                <a:lnTo>
                  <a:pt x="1524" y="15240"/>
                </a:lnTo>
                <a:lnTo>
                  <a:pt x="4572" y="9144"/>
                </a:lnTo>
                <a:lnTo>
                  <a:pt x="9144" y="6096"/>
                </a:lnTo>
                <a:lnTo>
                  <a:pt x="13716" y="1524"/>
                </a:lnTo>
                <a:lnTo>
                  <a:pt x="19812" y="0"/>
                </a:lnTo>
                <a:lnTo>
                  <a:pt x="35147" y="0"/>
                </a:lnTo>
                <a:lnTo>
                  <a:pt x="42767" y="1524"/>
                </a:lnTo>
                <a:lnTo>
                  <a:pt x="51911" y="10668"/>
                </a:lnTo>
                <a:lnTo>
                  <a:pt x="53435" y="16764"/>
                </a:lnTo>
                <a:lnTo>
                  <a:pt x="53435" y="28956"/>
                </a:lnTo>
                <a:lnTo>
                  <a:pt x="50387" y="35052"/>
                </a:lnTo>
                <a:lnTo>
                  <a:pt x="47339" y="38100"/>
                </a:lnTo>
                <a:lnTo>
                  <a:pt x="44291" y="42672"/>
                </a:lnTo>
                <a:lnTo>
                  <a:pt x="36671" y="50387"/>
                </a:lnTo>
                <a:lnTo>
                  <a:pt x="29051" y="56483"/>
                </a:lnTo>
                <a:lnTo>
                  <a:pt x="22955" y="61055"/>
                </a:lnTo>
                <a:lnTo>
                  <a:pt x="19812" y="65627"/>
                </a:lnTo>
                <a:lnTo>
                  <a:pt x="18288" y="67151"/>
                </a:lnTo>
                <a:lnTo>
                  <a:pt x="15240" y="68675"/>
                </a:lnTo>
                <a:lnTo>
                  <a:pt x="15240" y="70199"/>
                </a:lnTo>
                <a:lnTo>
                  <a:pt x="13716" y="71723"/>
                </a:lnTo>
                <a:lnTo>
                  <a:pt x="53435" y="71723"/>
                </a:lnTo>
                <a:lnTo>
                  <a:pt x="53435" y="82391"/>
                </a:lnTo>
                <a:close/>
              </a:path>
            </a:pathLst>
          </a:custGeom>
          <a:solidFill>
            <a:srgbClr val="000000"/>
          </a:solidFill>
        </p:spPr>
        <p:txBody>
          <a:bodyPr wrap="square" lIns="0" tIns="0" rIns="0" bIns="0" rtlCol="0"/>
          <a:lstStyle/>
          <a:p>
            <a:endParaRPr sz="1154"/>
          </a:p>
        </p:txBody>
      </p:sp>
      <p:grpSp>
        <p:nvGrpSpPr>
          <p:cNvPr id="64" name="object 64"/>
          <p:cNvGrpSpPr/>
          <p:nvPr/>
        </p:nvGrpSpPr>
        <p:grpSpPr>
          <a:xfrm>
            <a:off x="3353757" y="4707830"/>
            <a:ext cx="416204" cy="54164"/>
            <a:chOff x="3286982" y="7340727"/>
            <a:chExt cx="648970" cy="84455"/>
          </a:xfrm>
        </p:grpSpPr>
        <p:sp>
          <p:nvSpPr>
            <p:cNvPr id="65" name="object 65"/>
            <p:cNvSpPr/>
            <p:nvPr/>
          </p:nvSpPr>
          <p:spPr>
            <a:xfrm>
              <a:off x="3286982" y="7340727"/>
              <a:ext cx="31115" cy="82550"/>
            </a:xfrm>
            <a:custGeom>
              <a:avLst/>
              <a:gdLst/>
              <a:ahLst/>
              <a:cxnLst/>
              <a:rect l="l" t="t" r="r" b="b"/>
              <a:pathLst>
                <a:path w="31114" h="82550">
                  <a:moveTo>
                    <a:pt x="30575" y="82391"/>
                  </a:moveTo>
                  <a:lnTo>
                    <a:pt x="19907" y="82391"/>
                  </a:lnTo>
                  <a:lnTo>
                    <a:pt x="19907" y="18287"/>
                  </a:lnTo>
                  <a:lnTo>
                    <a:pt x="16859" y="19811"/>
                  </a:lnTo>
                  <a:lnTo>
                    <a:pt x="13811" y="22859"/>
                  </a:lnTo>
                  <a:lnTo>
                    <a:pt x="10763" y="24383"/>
                  </a:lnTo>
                  <a:lnTo>
                    <a:pt x="6191" y="27431"/>
                  </a:lnTo>
                  <a:lnTo>
                    <a:pt x="0" y="30479"/>
                  </a:lnTo>
                  <a:lnTo>
                    <a:pt x="0" y="19811"/>
                  </a:lnTo>
                  <a:lnTo>
                    <a:pt x="6191" y="18287"/>
                  </a:lnTo>
                  <a:lnTo>
                    <a:pt x="13811" y="10667"/>
                  </a:lnTo>
                  <a:lnTo>
                    <a:pt x="18383" y="7619"/>
                  </a:lnTo>
                  <a:lnTo>
                    <a:pt x="21431" y="3047"/>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66" name="object 66"/>
            <p:cNvPicPr/>
            <p:nvPr/>
          </p:nvPicPr>
          <p:blipFill>
            <a:blip r:embed="rId15" cstate="print"/>
            <a:stretch>
              <a:fillRect/>
            </a:stretch>
          </p:blipFill>
          <p:spPr>
            <a:xfrm>
              <a:off x="3343465" y="7340727"/>
              <a:ext cx="143446" cy="83915"/>
            </a:xfrm>
            <a:prstGeom prst="rect">
              <a:avLst/>
            </a:prstGeom>
          </p:spPr>
        </p:pic>
        <p:sp>
          <p:nvSpPr>
            <p:cNvPr id="67" name="object 67"/>
            <p:cNvSpPr/>
            <p:nvPr/>
          </p:nvSpPr>
          <p:spPr>
            <a:xfrm>
              <a:off x="3509772" y="7340727"/>
              <a:ext cx="29209" cy="82550"/>
            </a:xfrm>
            <a:custGeom>
              <a:avLst/>
              <a:gdLst/>
              <a:ahLst/>
              <a:cxnLst/>
              <a:rect l="l" t="t" r="r" b="b"/>
              <a:pathLst>
                <a:path w="29210" h="82550">
                  <a:moveTo>
                    <a:pt x="28955" y="82391"/>
                  </a:moveTo>
                  <a:lnTo>
                    <a:pt x="19811" y="82391"/>
                  </a:lnTo>
                  <a:lnTo>
                    <a:pt x="19811" y="18287"/>
                  </a:lnTo>
                  <a:lnTo>
                    <a:pt x="16763" y="19811"/>
                  </a:lnTo>
                  <a:lnTo>
                    <a:pt x="13715" y="22859"/>
                  </a:lnTo>
                  <a:lnTo>
                    <a:pt x="10667" y="24383"/>
                  </a:lnTo>
                  <a:lnTo>
                    <a:pt x="6095" y="27431"/>
                  </a:lnTo>
                  <a:lnTo>
                    <a:pt x="0" y="30479"/>
                  </a:lnTo>
                  <a:lnTo>
                    <a:pt x="0" y="19811"/>
                  </a:lnTo>
                  <a:lnTo>
                    <a:pt x="4571" y="18287"/>
                  </a:lnTo>
                  <a:lnTo>
                    <a:pt x="10667" y="13715"/>
                  </a:lnTo>
                  <a:lnTo>
                    <a:pt x="13715" y="10667"/>
                  </a:lnTo>
                  <a:lnTo>
                    <a:pt x="18287" y="7619"/>
                  </a:lnTo>
                  <a:lnTo>
                    <a:pt x="21335" y="3047"/>
                  </a:lnTo>
                  <a:lnTo>
                    <a:pt x="22859" y="0"/>
                  </a:lnTo>
                  <a:lnTo>
                    <a:pt x="28955" y="0"/>
                  </a:lnTo>
                  <a:lnTo>
                    <a:pt x="28955" y="82391"/>
                  </a:lnTo>
                  <a:close/>
                </a:path>
              </a:pathLst>
            </a:custGeom>
            <a:solidFill>
              <a:srgbClr val="000000"/>
            </a:solidFill>
          </p:spPr>
          <p:txBody>
            <a:bodyPr wrap="square" lIns="0" tIns="0" rIns="0" bIns="0" rtlCol="0"/>
            <a:lstStyle/>
            <a:p>
              <a:endParaRPr sz="1154"/>
            </a:p>
          </p:txBody>
        </p:sp>
        <p:pic>
          <p:nvPicPr>
            <p:cNvPr id="68" name="object 68"/>
            <p:cNvPicPr/>
            <p:nvPr/>
          </p:nvPicPr>
          <p:blipFill>
            <a:blip r:embed="rId16" cstate="print"/>
            <a:stretch>
              <a:fillRect/>
            </a:stretch>
          </p:blipFill>
          <p:spPr>
            <a:xfrm>
              <a:off x="3566255" y="7340727"/>
              <a:ext cx="369189" cy="83915"/>
            </a:xfrm>
            <a:prstGeom prst="rect">
              <a:avLst/>
            </a:prstGeom>
          </p:spPr>
        </p:pic>
      </p:grpSp>
      <p:grpSp>
        <p:nvGrpSpPr>
          <p:cNvPr id="69" name="object 69"/>
          <p:cNvGrpSpPr/>
          <p:nvPr/>
        </p:nvGrpSpPr>
        <p:grpSpPr>
          <a:xfrm>
            <a:off x="3881239" y="4663725"/>
            <a:ext cx="695574" cy="140092"/>
            <a:chOff x="4109464" y="7271956"/>
            <a:chExt cx="1084580" cy="218440"/>
          </a:xfrm>
        </p:grpSpPr>
        <p:pic>
          <p:nvPicPr>
            <p:cNvPr id="70" name="object 70"/>
            <p:cNvPicPr/>
            <p:nvPr/>
          </p:nvPicPr>
          <p:blipFill>
            <a:blip r:embed="rId17" cstate="print"/>
            <a:stretch>
              <a:fillRect/>
            </a:stretch>
          </p:blipFill>
          <p:spPr>
            <a:xfrm>
              <a:off x="4109464" y="7271956"/>
              <a:ext cx="1083089" cy="218408"/>
            </a:xfrm>
            <a:prstGeom prst="rect">
              <a:avLst/>
            </a:prstGeom>
          </p:spPr>
        </p:pic>
        <p:sp>
          <p:nvSpPr>
            <p:cNvPr id="71" name="object 71"/>
            <p:cNvSpPr/>
            <p:nvPr/>
          </p:nvSpPr>
          <p:spPr>
            <a:xfrm>
              <a:off x="5161788" y="7321296"/>
              <a:ext cx="32384" cy="10795"/>
            </a:xfrm>
            <a:custGeom>
              <a:avLst/>
              <a:gdLst/>
              <a:ahLst/>
              <a:cxnLst/>
              <a:rect l="l" t="t" r="r" b="b"/>
              <a:pathLst>
                <a:path w="32385" h="10795">
                  <a:moveTo>
                    <a:pt x="32004" y="10667"/>
                  </a:moveTo>
                  <a:lnTo>
                    <a:pt x="0" y="10667"/>
                  </a:lnTo>
                  <a:lnTo>
                    <a:pt x="0" y="0"/>
                  </a:lnTo>
                  <a:lnTo>
                    <a:pt x="32004" y="0"/>
                  </a:lnTo>
                  <a:lnTo>
                    <a:pt x="32004" y="10667"/>
                  </a:lnTo>
                  <a:close/>
                </a:path>
              </a:pathLst>
            </a:custGeom>
            <a:solidFill>
              <a:srgbClr val="000000"/>
            </a:solidFill>
          </p:spPr>
          <p:txBody>
            <a:bodyPr wrap="square" lIns="0" tIns="0" rIns="0" bIns="0" rtlCol="0"/>
            <a:lstStyle/>
            <a:p>
              <a:endParaRPr sz="1154"/>
            </a:p>
          </p:txBody>
        </p:sp>
      </p:grpSp>
      <p:pic>
        <p:nvPicPr>
          <p:cNvPr id="72" name="object 72"/>
          <p:cNvPicPr/>
          <p:nvPr/>
        </p:nvPicPr>
        <p:blipFill>
          <a:blip r:embed="rId18" cstate="print"/>
          <a:stretch>
            <a:fillRect/>
          </a:stretch>
        </p:blipFill>
        <p:spPr>
          <a:xfrm>
            <a:off x="4677567" y="4578570"/>
            <a:ext cx="434448" cy="326080"/>
          </a:xfrm>
          <a:prstGeom prst="rect">
            <a:avLst/>
          </a:prstGeom>
        </p:spPr>
      </p:pic>
      <p:grpSp>
        <p:nvGrpSpPr>
          <p:cNvPr id="73" name="object 73"/>
          <p:cNvGrpSpPr/>
          <p:nvPr/>
        </p:nvGrpSpPr>
        <p:grpSpPr>
          <a:xfrm>
            <a:off x="5298880" y="4663725"/>
            <a:ext cx="476069" cy="140499"/>
            <a:chOff x="6319932" y="7271956"/>
            <a:chExt cx="742315" cy="219075"/>
          </a:xfrm>
        </p:grpSpPr>
        <p:pic>
          <p:nvPicPr>
            <p:cNvPr id="74" name="object 74"/>
            <p:cNvPicPr/>
            <p:nvPr/>
          </p:nvPicPr>
          <p:blipFill>
            <a:blip r:embed="rId19" cstate="print"/>
            <a:stretch>
              <a:fillRect/>
            </a:stretch>
          </p:blipFill>
          <p:spPr>
            <a:xfrm>
              <a:off x="6319932" y="7271956"/>
              <a:ext cx="720090" cy="218408"/>
            </a:xfrm>
            <a:prstGeom prst="rect">
              <a:avLst/>
            </a:prstGeom>
          </p:spPr>
        </p:pic>
        <p:sp>
          <p:nvSpPr>
            <p:cNvPr id="75" name="object 75"/>
            <p:cNvSpPr/>
            <p:nvPr/>
          </p:nvSpPr>
          <p:spPr>
            <a:xfrm>
              <a:off x="7051548" y="7274052"/>
              <a:ext cx="10795" cy="216535"/>
            </a:xfrm>
            <a:custGeom>
              <a:avLst/>
              <a:gdLst/>
              <a:ahLst/>
              <a:cxnLst/>
              <a:rect l="l" t="t" r="r" b="b"/>
              <a:pathLst>
                <a:path w="10795" h="216534">
                  <a:moveTo>
                    <a:pt x="10668" y="134112"/>
                  </a:moveTo>
                  <a:lnTo>
                    <a:pt x="0" y="134112"/>
                  </a:lnTo>
                  <a:lnTo>
                    <a:pt x="0" y="216408"/>
                  </a:lnTo>
                  <a:lnTo>
                    <a:pt x="10668" y="216408"/>
                  </a:lnTo>
                  <a:lnTo>
                    <a:pt x="10668" y="134112"/>
                  </a:lnTo>
                  <a:close/>
                </a:path>
                <a:path w="10795" h="21653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76" name="object 76"/>
          <p:cNvPicPr/>
          <p:nvPr/>
        </p:nvPicPr>
        <p:blipFill>
          <a:blip r:embed="rId20" cstate="print"/>
          <a:stretch>
            <a:fillRect/>
          </a:stretch>
        </p:blipFill>
        <p:spPr>
          <a:xfrm>
            <a:off x="6135462" y="4707830"/>
            <a:ext cx="259252" cy="53817"/>
          </a:xfrm>
          <a:prstGeom prst="rect">
            <a:avLst/>
          </a:prstGeom>
        </p:spPr>
      </p:pic>
      <p:pic>
        <p:nvPicPr>
          <p:cNvPr id="77" name="object 77"/>
          <p:cNvPicPr/>
          <p:nvPr/>
        </p:nvPicPr>
        <p:blipFill>
          <a:blip r:embed="rId21" cstate="print"/>
          <a:stretch>
            <a:fillRect/>
          </a:stretch>
        </p:blipFill>
        <p:spPr>
          <a:xfrm>
            <a:off x="6475897" y="4706852"/>
            <a:ext cx="1680923" cy="69516"/>
          </a:xfrm>
          <a:prstGeom prst="rect">
            <a:avLst/>
          </a:prstGeom>
        </p:spPr>
      </p:pic>
      <p:grpSp>
        <p:nvGrpSpPr>
          <p:cNvPr id="78" name="object 78"/>
          <p:cNvGrpSpPr/>
          <p:nvPr/>
        </p:nvGrpSpPr>
        <p:grpSpPr>
          <a:xfrm>
            <a:off x="8240998" y="4706852"/>
            <a:ext cx="1641196" cy="69639"/>
            <a:chOff x="10907458" y="7339202"/>
            <a:chExt cx="2559050" cy="108585"/>
          </a:xfrm>
        </p:grpSpPr>
        <p:sp>
          <p:nvSpPr>
            <p:cNvPr id="79" name="object 79"/>
            <p:cNvSpPr/>
            <p:nvPr/>
          </p:nvSpPr>
          <p:spPr>
            <a:xfrm>
              <a:off x="10907446" y="7339203"/>
              <a:ext cx="369570" cy="85725"/>
            </a:xfrm>
            <a:custGeom>
              <a:avLst/>
              <a:gdLst/>
              <a:ahLst/>
              <a:cxnLst/>
              <a:rect l="l" t="t" r="r" b="b"/>
              <a:pathLst>
                <a:path w="369570" h="85725">
                  <a:moveTo>
                    <a:pt x="74777" y="41148"/>
                  </a:moveTo>
                  <a:lnTo>
                    <a:pt x="41148" y="41148"/>
                  </a:lnTo>
                  <a:lnTo>
                    <a:pt x="41148" y="51917"/>
                  </a:lnTo>
                  <a:lnTo>
                    <a:pt x="64109" y="51917"/>
                  </a:lnTo>
                  <a:lnTo>
                    <a:pt x="64109" y="67157"/>
                  </a:lnTo>
                  <a:lnTo>
                    <a:pt x="62585" y="68681"/>
                  </a:lnTo>
                  <a:lnTo>
                    <a:pt x="59537" y="70205"/>
                  </a:lnTo>
                  <a:lnTo>
                    <a:pt x="54965" y="71729"/>
                  </a:lnTo>
                  <a:lnTo>
                    <a:pt x="50292" y="74777"/>
                  </a:lnTo>
                  <a:lnTo>
                    <a:pt x="35052" y="74777"/>
                  </a:lnTo>
                  <a:lnTo>
                    <a:pt x="25908" y="71729"/>
                  </a:lnTo>
                  <a:lnTo>
                    <a:pt x="10668" y="48869"/>
                  </a:lnTo>
                  <a:lnTo>
                    <a:pt x="10668" y="36576"/>
                  </a:lnTo>
                  <a:lnTo>
                    <a:pt x="35052" y="9144"/>
                  </a:lnTo>
                  <a:lnTo>
                    <a:pt x="44196" y="9144"/>
                  </a:lnTo>
                  <a:lnTo>
                    <a:pt x="64109" y="27432"/>
                  </a:lnTo>
                  <a:lnTo>
                    <a:pt x="73253" y="24384"/>
                  </a:lnTo>
                  <a:lnTo>
                    <a:pt x="73253" y="18288"/>
                  </a:lnTo>
                  <a:lnTo>
                    <a:pt x="70205" y="15240"/>
                  </a:lnTo>
                  <a:lnTo>
                    <a:pt x="67157" y="10668"/>
                  </a:lnTo>
                  <a:lnTo>
                    <a:pt x="65633" y="7620"/>
                  </a:lnTo>
                  <a:lnTo>
                    <a:pt x="61061" y="4572"/>
                  </a:lnTo>
                  <a:lnTo>
                    <a:pt x="51816" y="1524"/>
                  </a:lnTo>
                  <a:lnTo>
                    <a:pt x="45720" y="0"/>
                  </a:lnTo>
                  <a:lnTo>
                    <a:pt x="32004" y="0"/>
                  </a:lnTo>
                  <a:lnTo>
                    <a:pt x="4572" y="21336"/>
                  </a:lnTo>
                  <a:lnTo>
                    <a:pt x="1524" y="27432"/>
                  </a:lnTo>
                  <a:lnTo>
                    <a:pt x="0" y="35052"/>
                  </a:lnTo>
                  <a:lnTo>
                    <a:pt x="0" y="50393"/>
                  </a:lnTo>
                  <a:lnTo>
                    <a:pt x="1524" y="58013"/>
                  </a:lnTo>
                  <a:lnTo>
                    <a:pt x="4572" y="64109"/>
                  </a:lnTo>
                  <a:lnTo>
                    <a:pt x="7620" y="71729"/>
                  </a:lnTo>
                  <a:lnTo>
                    <a:pt x="12192" y="76301"/>
                  </a:lnTo>
                  <a:lnTo>
                    <a:pt x="19812" y="79349"/>
                  </a:lnTo>
                  <a:lnTo>
                    <a:pt x="25908" y="83921"/>
                  </a:lnTo>
                  <a:lnTo>
                    <a:pt x="33528" y="85445"/>
                  </a:lnTo>
                  <a:lnTo>
                    <a:pt x="47244" y="85445"/>
                  </a:lnTo>
                  <a:lnTo>
                    <a:pt x="53441" y="83921"/>
                  </a:lnTo>
                  <a:lnTo>
                    <a:pt x="58013" y="82397"/>
                  </a:lnTo>
                  <a:lnTo>
                    <a:pt x="70205" y="76301"/>
                  </a:lnTo>
                  <a:lnTo>
                    <a:pt x="74777" y="71729"/>
                  </a:lnTo>
                  <a:lnTo>
                    <a:pt x="74777" y="41148"/>
                  </a:lnTo>
                  <a:close/>
                </a:path>
                <a:path w="369570" h="85725">
                  <a:moveTo>
                    <a:pt x="140309" y="44196"/>
                  </a:moveTo>
                  <a:lnTo>
                    <a:pt x="138785" y="36576"/>
                  </a:lnTo>
                  <a:lnTo>
                    <a:pt x="134213" y="30480"/>
                  </a:lnTo>
                  <a:lnTo>
                    <a:pt x="129641" y="27051"/>
                  </a:lnTo>
                  <a:lnTo>
                    <a:pt x="129641" y="42672"/>
                  </a:lnTo>
                  <a:lnTo>
                    <a:pt x="129641" y="48869"/>
                  </a:lnTo>
                  <a:lnTo>
                    <a:pt x="97637" y="48869"/>
                  </a:lnTo>
                  <a:lnTo>
                    <a:pt x="97637" y="42672"/>
                  </a:lnTo>
                  <a:lnTo>
                    <a:pt x="99161" y="38100"/>
                  </a:lnTo>
                  <a:lnTo>
                    <a:pt x="105257" y="32004"/>
                  </a:lnTo>
                  <a:lnTo>
                    <a:pt x="109829" y="30480"/>
                  </a:lnTo>
                  <a:lnTo>
                    <a:pt x="118973" y="30480"/>
                  </a:lnTo>
                  <a:lnTo>
                    <a:pt x="123545" y="33528"/>
                  </a:lnTo>
                  <a:lnTo>
                    <a:pt x="126593" y="36576"/>
                  </a:lnTo>
                  <a:lnTo>
                    <a:pt x="129641" y="42672"/>
                  </a:lnTo>
                  <a:lnTo>
                    <a:pt x="129641" y="27051"/>
                  </a:lnTo>
                  <a:lnTo>
                    <a:pt x="128117" y="25908"/>
                  </a:lnTo>
                  <a:lnTo>
                    <a:pt x="122021" y="22860"/>
                  </a:lnTo>
                  <a:lnTo>
                    <a:pt x="105257" y="22860"/>
                  </a:lnTo>
                  <a:lnTo>
                    <a:pt x="86969" y="54965"/>
                  </a:lnTo>
                  <a:lnTo>
                    <a:pt x="86969" y="64109"/>
                  </a:lnTo>
                  <a:lnTo>
                    <a:pt x="88493" y="71729"/>
                  </a:lnTo>
                  <a:lnTo>
                    <a:pt x="94589" y="76301"/>
                  </a:lnTo>
                  <a:lnTo>
                    <a:pt x="99161" y="82397"/>
                  </a:lnTo>
                  <a:lnTo>
                    <a:pt x="105257" y="85445"/>
                  </a:lnTo>
                  <a:lnTo>
                    <a:pt x="122021" y="85445"/>
                  </a:lnTo>
                  <a:lnTo>
                    <a:pt x="126593" y="83921"/>
                  </a:lnTo>
                  <a:lnTo>
                    <a:pt x="131165" y="79349"/>
                  </a:lnTo>
                  <a:lnTo>
                    <a:pt x="135737" y="76301"/>
                  </a:lnTo>
                  <a:lnTo>
                    <a:pt x="138785" y="71729"/>
                  </a:lnTo>
                  <a:lnTo>
                    <a:pt x="140309" y="65633"/>
                  </a:lnTo>
                  <a:lnTo>
                    <a:pt x="129641" y="64109"/>
                  </a:lnTo>
                  <a:lnTo>
                    <a:pt x="128117" y="68681"/>
                  </a:lnTo>
                  <a:lnTo>
                    <a:pt x="126593" y="71729"/>
                  </a:lnTo>
                  <a:lnTo>
                    <a:pt x="123545" y="73253"/>
                  </a:lnTo>
                  <a:lnTo>
                    <a:pt x="122021" y="76301"/>
                  </a:lnTo>
                  <a:lnTo>
                    <a:pt x="109829" y="76301"/>
                  </a:lnTo>
                  <a:lnTo>
                    <a:pt x="105257" y="74777"/>
                  </a:lnTo>
                  <a:lnTo>
                    <a:pt x="99161" y="68681"/>
                  </a:lnTo>
                  <a:lnTo>
                    <a:pt x="96113" y="56489"/>
                  </a:lnTo>
                  <a:lnTo>
                    <a:pt x="140309" y="56489"/>
                  </a:lnTo>
                  <a:lnTo>
                    <a:pt x="140309" y="48869"/>
                  </a:lnTo>
                  <a:lnTo>
                    <a:pt x="140309" y="44196"/>
                  </a:lnTo>
                  <a:close/>
                </a:path>
                <a:path w="369570" h="85725">
                  <a:moveTo>
                    <a:pt x="201371" y="36576"/>
                  </a:moveTo>
                  <a:lnTo>
                    <a:pt x="199847" y="35052"/>
                  </a:lnTo>
                  <a:lnTo>
                    <a:pt x="199847" y="32004"/>
                  </a:lnTo>
                  <a:lnTo>
                    <a:pt x="198323" y="30480"/>
                  </a:lnTo>
                  <a:lnTo>
                    <a:pt x="196799" y="27432"/>
                  </a:lnTo>
                  <a:lnTo>
                    <a:pt x="187655" y="22860"/>
                  </a:lnTo>
                  <a:lnTo>
                    <a:pt x="172415" y="22860"/>
                  </a:lnTo>
                  <a:lnTo>
                    <a:pt x="166319" y="25908"/>
                  </a:lnTo>
                  <a:lnTo>
                    <a:pt x="161747" y="32004"/>
                  </a:lnTo>
                  <a:lnTo>
                    <a:pt x="161747" y="24384"/>
                  </a:lnTo>
                  <a:lnTo>
                    <a:pt x="152603" y="24384"/>
                  </a:lnTo>
                  <a:lnTo>
                    <a:pt x="152603" y="83921"/>
                  </a:lnTo>
                  <a:lnTo>
                    <a:pt x="163271" y="83921"/>
                  </a:lnTo>
                  <a:lnTo>
                    <a:pt x="163271" y="44196"/>
                  </a:lnTo>
                  <a:lnTo>
                    <a:pt x="164795" y="38100"/>
                  </a:lnTo>
                  <a:lnTo>
                    <a:pt x="167843" y="35052"/>
                  </a:lnTo>
                  <a:lnTo>
                    <a:pt x="170891" y="33528"/>
                  </a:lnTo>
                  <a:lnTo>
                    <a:pt x="175463" y="32004"/>
                  </a:lnTo>
                  <a:lnTo>
                    <a:pt x="184607" y="32004"/>
                  </a:lnTo>
                  <a:lnTo>
                    <a:pt x="190703" y="38100"/>
                  </a:lnTo>
                  <a:lnTo>
                    <a:pt x="190703" y="83921"/>
                  </a:lnTo>
                  <a:lnTo>
                    <a:pt x="201371" y="83921"/>
                  </a:lnTo>
                  <a:lnTo>
                    <a:pt x="201371" y="36576"/>
                  </a:lnTo>
                  <a:close/>
                </a:path>
                <a:path w="369570" h="85725">
                  <a:moveTo>
                    <a:pt x="268516" y="44196"/>
                  </a:moveTo>
                  <a:lnTo>
                    <a:pt x="265468" y="36576"/>
                  </a:lnTo>
                  <a:lnTo>
                    <a:pt x="260896" y="30480"/>
                  </a:lnTo>
                  <a:lnTo>
                    <a:pt x="257848" y="27432"/>
                  </a:lnTo>
                  <a:lnTo>
                    <a:pt x="257848" y="42672"/>
                  </a:lnTo>
                  <a:lnTo>
                    <a:pt x="257848" y="48869"/>
                  </a:lnTo>
                  <a:lnTo>
                    <a:pt x="224218" y="48869"/>
                  </a:lnTo>
                  <a:lnTo>
                    <a:pt x="224218" y="42672"/>
                  </a:lnTo>
                  <a:lnTo>
                    <a:pt x="227266" y="38100"/>
                  </a:lnTo>
                  <a:lnTo>
                    <a:pt x="230314" y="35052"/>
                  </a:lnTo>
                  <a:lnTo>
                    <a:pt x="233464" y="32004"/>
                  </a:lnTo>
                  <a:lnTo>
                    <a:pt x="236512" y="30480"/>
                  </a:lnTo>
                  <a:lnTo>
                    <a:pt x="247180" y="30480"/>
                  </a:lnTo>
                  <a:lnTo>
                    <a:pt x="256324" y="39624"/>
                  </a:lnTo>
                  <a:lnTo>
                    <a:pt x="257848" y="42672"/>
                  </a:lnTo>
                  <a:lnTo>
                    <a:pt x="257848" y="27432"/>
                  </a:lnTo>
                  <a:lnTo>
                    <a:pt x="256324" y="25908"/>
                  </a:lnTo>
                  <a:lnTo>
                    <a:pt x="248704" y="22860"/>
                  </a:lnTo>
                  <a:lnTo>
                    <a:pt x="233464" y="22860"/>
                  </a:lnTo>
                  <a:lnTo>
                    <a:pt x="213550" y="54965"/>
                  </a:lnTo>
                  <a:lnTo>
                    <a:pt x="213550" y="64109"/>
                  </a:lnTo>
                  <a:lnTo>
                    <a:pt x="216598" y="71729"/>
                  </a:lnTo>
                  <a:lnTo>
                    <a:pt x="221170" y="76301"/>
                  </a:lnTo>
                  <a:lnTo>
                    <a:pt x="225742" y="82397"/>
                  </a:lnTo>
                  <a:lnTo>
                    <a:pt x="233464" y="85445"/>
                  </a:lnTo>
                  <a:lnTo>
                    <a:pt x="248704" y="85445"/>
                  </a:lnTo>
                  <a:lnTo>
                    <a:pt x="254800" y="83921"/>
                  </a:lnTo>
                  <a:lnTo>
                    <a:pt x="259372" y="79349"/>
                  </a:lnTo>
                  <a:lnTo>
                    <a:pt x="263944" y="76301"/>
                  </a:lnTo>
                  <a:lnTo>
                    <a:pt x="266992" y="71729"/>
                  </a:lnTo>
                  <a:lnTo>
                    <a:pt x="268516" y="65633"/>
                  </a:lnTo>
                  <a:lnTo>
                    <a:pt x="257848" y="64109"/>
                  </a:lnTo>
                  <a:lnTo>
                    <a:pt x="256324" y="68681"/>
                  </a:lnTo>
                  <a:lnTo>
                    <a:pt x="248704" y="76301"/>
                  </a:lnTo>
                  <a:lnTo>
                    <a:pt x="236512" y="76301"/>
                  </a:lnTo>
                  <a:lnTo>
                    <a:pt x="233464" y="74777"/>
                  </a:lnTo>
                  <a:lnTo>
                    <a:pt x="228790" y="71729"/>
                  </a:lnTo>
                  <a:lnTo>
                    <a:pt x="225742" y="68681"/>
                  </a:lnTo>
                  <a:lnTo>
                    <a:pt x="224218" y="62585"/>
                  </a:lnTo>
                  <a:lnTo>
                    <a:pt x="224218" y="56489"/>
                  </a:lnTo>
                  <a:lnTo>
                    <a:pt x="268516" y="56489"/>
                  </a:lnTo>
                  <a:lnTo>
                    <a:pt x="268516" y="48869"/>
                  </a:lnTo>
                  <a:lnTo>
                    <a:pt x="268516" y="44196"/>
                  </a:lnTo>
                  <a:close/>
                </a:path>
                <a:path w="369570" h="85725">
                  <a:moveTo>
                    <a:pt x="312712" y="25908"/>
                  </a:moveTo>
                  <a:lnTo>
                    <a:pt x="309664" y="24384"/>
                  </a:lnTo>
                  <a:lnTo>
                    <a:pt x="305092" y="22860"/>
                  </a:lnTo>
                  <a:lnTo>
                    <a:pt x="297472" y="22860"/>
                  </a:lnTo>
                  <a:lnTo>
                    <a:pt x="291376" y="28956"/>
                  </a:lnTo>
                  <a:lnTo>
                    <a:pt x="289852" y="33528"/>
                  </a:lnTo>
                  <a:lnTo>
                    <a:pt x="289852" y="24384"/>
                  </a:lnTo>
                  <a:lnTo>
                    <a:pt x="280708" y="24384"/>
                  </a:lnTo>
                  <a:lnTo>
                    <a:pt x="280708" y="83921"/>
                  </a:lnTo>
                  <a:lnTo>
                    <a:pt x="289852" y="83921"/>
                  </a:lnTo>
                  <a:lnTo>
                    <a:pt x="289852" y="48869"/>
                  </a:lnTo>
                  <a:lnTo>
                    <a:pt x="291376" y="44196"/>
                  </a:lnTo>
                  <a:lnTo>
                    <a:pt x="291376" y="41148"/>
                  </a:lnTo>
                  <a:lnTo>
                    <a:pt x="292900" y="38100"/>
                  </a:lnTo>
                  <a:lnTo>
                    <a:pt x="297472" y="33528"/>
                  </a:lnTo>
                  <a:lnTo>
                    <a:pt x="306616" y="33528"/>
                  </a:lnTo>
                  <a:lnTo>
                    <a:pt x="309664" y="35052"/>
                  </a:lnTo>
                  <a:lnTo>
                    <a:pt x="312712" y="25908"/>
                  </a:lnTo>
                  <a:close/>
                </a:path>
                <a:path w="369570" h="85725">
                  <a:moveTo>
                    <a:pt x="369189" y="80873"/>
                  </a:moveTo>
                  <a:lnTo>
                    <a:pt x="367665" y="79349"/>
                  </a:lnTo>
                  <a:lnTo>
                    <a:pt x="367665" y="76301"/>
                  </a:lnTo>
                  <a:lnTo>
                    <a:pt x="366141" y="73253"/>
                  </a:lnTo>
                  <a:lnTo>
                    <a:pt x="366141" y="33528"/>
                  </a:lnTo>
                  <a:lnTo>
                    <a:pt x="364617" y="30480"/>
                  </a:lnTo>
                  <a:lnTo>
                    <a:pt x="361569" y="27432"/>
                  </a:lnTo>
                  <a:lnTo>
                    <a:pt x="352425" y="22860"/>
                  </a:lnTo>
                  <a:lnTo>
                    <a:pt x="334137" y="22860"/>
                  </a:lnTo>
                  <a:lnTo>
                    <a:pt x="317284" y="36576"/>
                  </a:lnTo>
                  <a:lnTo>
                    <a:pt x="317284" y="41148"/>
                  </a:lnTo>
                  <a:lnTo>
                    <a:pt x="326517" y="42672"/>
                  </a:lnTo>
                  <a:lnTo>
                    <a:pt x="328041" y="38100"/>
                  </a:lnTo>
                  <a:lnTo>
                    <a:pt x="329565" y="35052"/>
                  </a:lnTo>
                  <a:lnTo>
                    <a:pt x="331089" y="33528"/>
                  </a:lnTo>
                  <a:lnTo>
                    <a:pt x="337185" y="30480"/>
                  </a:lnTo>
                  <a:lnTo>
                    <a:pt x="347853" y="30480"/>
                  </a:lnTo>
                  <a:lnTo>
                    <a:pt x="350901" y="32004"/>
                  </a:lnTo>
                  <a:lnTo>
                    <a:pt x="355473" y="36576"/>
                  </a:lnTo>
                  <a:lnTo>
                    <a:pt x="356997" y="39624"/>
                  </a:lnTo>
                  <a:lnTo>
                    <a:pt x="356997" y="45821"/>
                  </a:lnTo>
                  <a:lnTo>
                    <a:pt x="356997" y="53441"/>
                  </a:lnTo>
                  <a:lnTo>
                    <a:pt x="356997" y="62585"/>
                  </a:lnTo>
                  <a:lnTo>
                    <a:pt x="355473" y="65633"/>
                  </a:lnTo>
                  <a:lnTo>
                    <a:pt x="355473" y="67157"/>
                  </a:lnTo>
                  <a:lnTo>
                    <a:pt x="353949" y="70205"/>
                  </a:lnTo>
                  <a:lnTo>
                    <a:pt x="350901" y="73253"/>
                  </a:lnTo>
                  <a:lnTo>
                    <a:pt x="344805" y="76301"/>
                  </a:lnTo>
                  <a:lnTo>
                    <a:pt x="331089" y="76301"/>
                  </a:lnTo>
                  <a:lnTo>
                    <a:pt x="329565" y="74777"/>
                  </a:lnTo>
                  <a:lnTo>
                    <a:pt x="326517" y="73253"/>
                  </a:lnTo>
                  <a:lnTo>
                    <a:pt x="326517" y="64109"/>
                  </a:lnTo>
                  <a:lnTo>
                    <a:pt x="328041" y="62585"/>
                  </a:lnTo>
                  <a:lnTo>
                    <a:pt x="328041" y="61061"/>
                  </a:lnTo>
                  <a:lnTo>
                    <a:pt x="329565" y="61061"/>
                  </a:lnTo>
                  <a:lnTo>
                    <a:pt x="331089" y="59537"/>
                  </a:lnTo>
                  <a:lnTo>
                    <a:pt x="332613" y="59537"/>
                  </a:lnTo>
                  <a:lnTo>
                    <a:pt x="335661" y="58013"/>
                  </a:lnTo>
                  <a:lnTo>
                    <a:pt x="340233" y="58013"/>
                  </a:lnTo>
                  <a:lnTo>
                    <a:pt x="347853" y="56489"/>
                  </a:lnTo>
                  <a:lnTo>
                    <a:pt x="356997" y="53441"/>
                  </a:lnTo>
                  <a:lnTo>
                    <a:pt x="356997" y="45821"/>
                  </a:lnTo>
                  <a:lnTo>
                    <a:pt x="352425" y="47345"/>
                  </a:lnTo>
                  <a:lnTo>
                    <a:pt x="346329" y="48869"/>
                  </a:lnTo>
                  <a:lnTo>
                    <a:pt x="338709" y="48869"/>
                  </a:lnTo>
                  <a:lnTo>
                    <a:pt x="334137" y="50393"/>
                  </a:lnTo>
                  <a:lnTo>
                    <a:pt x="329565" y="50393"/>
                  </a:lnTo>
                  <a:lnTo>
                    <a:pt x="326517" y="51917"/>
                  </a:lnTo>
                  <a:lnTo>
                    <a:pt x="324993" y="53441"/>
                  </a:lnTo>
                  <a:lnTo>
                    <a:pt x="321856" y="53441"/>
                  </a:lnTo>
                  <a:lnTo>
                    <a:pt x="320332" y="54965"/>
                  </a:lnTo>
                  <a:lnTo>
                    <a:pt x="318808" y="58013"/>
                  </a:lnTo>
                  <a:lnTo>
                    <a:pt x="317284" y="59537"/>
                  </a:lnTo>
                  <a:lnTo>
                    <a:pt x="315760" y="62585"/>
                  </a:lnTo>
                  <a:lnTo>
                    <a:pt x="315760" y="73253"/>
                  </a:lnTo>
                  <a:lnTo>
                    <a:pt x="317284" y="76301"/>
                  </a:lnTo>
                  <a:lnTo>
                    <a:pt x="320332" y="79349"/>
                  </a:lnTo>
                  <a:lnTo>
                    <a:pt x="323380" y="83921"/>
                  </a:lnTo>
                  <a:lnTo>
                    <a:pt x="329565" y="85445"/>
                  </a:lnTo>
                  <a:lnTo>
                    <a:pt x="338709" y="85445"/>
                  </a:lnTo>
                  <a:lnTo>
                    <a:pt x="343281" y="83921"/>
                  </a:lnTo>
                  <a:lnTo>
                    <a:pt x="349377" y="80873"/>
                  </a:lnTo>
                  <a:lnTo>
                    <a:pt x="353949" y="79349"/>
                  </a:lnTo>
                  <a:lnTo>
                    <a:pt x="356997" y="76301"/>
                  </a:lnTo>
                  <a:lnTo>
                    <a:pt x="356997" y="79349"/>
                  </a:lnTo>
                  <a:lnTo>
                    <a:pt x="358521" y="80873"/>
                  </a:lnTo>
                  <a:lnTo>
                    <a:pt x="358521" y="83921"/>
                  </a:lnTo>
                  <a:lnTo>
                    <a:pt x="369189" y="83921"/>
                  </a:lnTo>
                  <a:lnTo>
                    <a:pt x="369189" y="80873"/>
                  </a:lnTo>
                  <a:close/>
                </a:path>
              </a:pathLst>
            </a:custGeom>
            <a:solidFill>
              <a:srgbClr val="000000"/>
            </a:solidFill>
          </p:spPr>
          <p:txBody>
            <a:bodyPr wrap="square" lIns="0" tIns="0" rIns="0" bIns="0" rtlCol="0"/>
            <a:lstStyle/>
            <a:p>
              <a:endParaRPr sz="1154"/>
            </a:p>
          </p:txBody>
        </p:sp>
        <p:pic>
          <p:nvPicPr>
            <p:cNvPr id="80" name="object 80"/>
            <p:cNvPicPr/>
            <p:nvPr/>
          </p:nvPicPr>
          <p:blipFill>
            <a:blip r:embed="rId22" cstate="print"/>
            <a:stretch>
              <a:fillRect/>
            </a:stretch>
          </p:blipFill>
          <p:spPr>
            <a:xfrm>
              <a:off x="11288268" y="7339202"/>
              <a:ext cx="2177796" cy="108584"/>
            </a:xfrm>
            <a:prstGeom prst="rect">
              <a:avLst/>
            </a:prstGeom>
          </p:spPr>
        </p:pic>
      </p:grpSp>
      <p:pic>
        <p:nvPicPr>
          <p:cNvPr id="81" name="object 81"/>
          <p:cNvPicPr/>
          <p:nvPr/>
        </p:nvPicPr>
        <p:blipFill>
          <a:blip r:embed="rId23" cstate="print"/>
          <a:stretch>
            <a:fillRect/>
          </a:stretch>
        </p:blipFill>
        <p:spPr>
          <a:xfrm>
            <a:off x="10239878" y="4707768"/>
            <a:ext cx="135062" cy="53878"/>
          </a:xfrm>
          <a:prstGeom prst="rect">
            <a:avLst/>
          </a:prstGeom>
        </p:spPr>
      </p:pic>
      <p:pic>
        <p:nvPicPr>
          <p:cNvPr id="82" name="object 82"/>
          <p:cNvPicPr/>
          <p:nvPr/>
        </p:nvPicPr>
        <p:blipFill>
          <a:blip r:embed="rId24" cstate="print"/>
          <a:stretch>
            <a:fillRect/>
          </a:stretch>
        </p:blipFill>
        <p:spPr>
          <a:xfrm>
            <a:off x="10620509" y="4707830"/>
            <a:ext cx="94928" cy="53817"/>
          </a:xfrm>
          <a:prstGeom prst="rect">
            <a:avLst/>
          </a:prstGeom>
        </p:spPr>
      </p:pic>
      <p:pic>
        <p:nvPicPr>
          <p:cNvPr id="83" name="object 83"/>
          <p:cNvPicPr/>
          <p:nvPr/>
        </p:nvPicPr>
        <p:blipFill>
          <a:blip r:embed="rId25" cstate="print"/>
          <a:stretch>
            <a:fillRect/>
          </a:stretch>
        </p:blipFill>
        <p:spPr>
          <a:xfrm>
            <a:off x="1941922" y="106718"/>
            <a:ext cx="48930" cy="53878"/>
          </a:xfrm>
          <a:prstGeom prst="rect">
            <a:avLst/>
          </a:prstGeom>
        </p:spPr>
      </p:pic>
      <p:pic>
        <p:nvPicPr>
          <p:cNvPr id="84" name="object 84"/>
          <p:cNvPicPr/>
          <p:nvPr/>
        </p:nvPicPr>
        <p:blipFill>
          <a:blip r:embed="rId26" cstate="print"/>
          <a:stretch>
            <a:fillRect/>
          </a:stretch>
        </p:blipFill>
        <p:spPr>
          <a:xfrm>
            <a:off x="2039782" y="101831"/>
            <a:ext cx="226021" cy="59742"/>
          </a:xfrm>
          <a:prstGeom prst="rect">
            <a:avLst/>
          </a:prstGeom>
        </p:spPr>
      </p:pic>
      <p:pic>
        <p:nvPicPr>
          <p:cNvPr id="85" name="object 85"/>
          <p:cNvPicPr/>
          <p:nvPr/>
        </p:nvPicPr>
        <p:blipFill>
          <a:blip r:embed="rId27" cstate="print"/>
          <a:stretch>
            <a:fillRect/>
          </a:stretch>
        </p:blipFill>
        <p:spPr>
          <a:xfrm>
            <a:off x="2323530" y="101831"/>
            <a:ext cx="131092" cy="59742"/>
          </a:xfrm>
          <a:prstGeom prst="rect">
            <a:avLst/>
          </a:prstGeom>
        </p:spPr>
      </p:pic>
      <p:pic>
        <p:nvPicPr>
          <p:cNvPr id="86" name="object 86"/>
          <p:cNvPicPr/>
          <p:nvPr/>
        </p:nvPicPr>
        <p:blipFill>
          <a:blip r:embed="rId28" cstate="print"/>
          <a:stretch>
            <a:fillRect/>
          </a:stretch>
        </p:blipFill>
        <p:spPr>
          <a:xfrm>
            <a:off x="2511371" y="101831"/>
            <a:ext cx="506836" cy="59742"/>
          </a:xfrm>
          <a:prstGeom prst="rect">
            <a:avLst/>
          </a:prstGeom>
        </p:spPr>
      </p:pic>
      <p:pic>
        <p:nvPicPr>
          <p:cNvPr id="87" name="object 87"/>
          <p:cNvPicPr/>
          <p:nvPr/>
        </p:nvPicPr>
        <p:blipFill>
          <a:blip r:embed="rId29" cstate="print"/>
          <a:stretch>
            <a:fillRect/>
          </a:stretch>
        </p:blipFill>
        <p:spPr>
          <a:xfrm>
            <a:off x="3072025" y="101831"/>
            <a:ext cx="321866" cy="59742"/>
          </a:xfrm>
          <a:prstGeom prst="rect">
            <a:avLst/>
          </a:prstGeom>
        </p:spPr>
      </p:pic>
      <p:pic>
        <p:nvPicPr>
          <p:cNvPr id="88" name="object 88"/>
          <p:cNvPicPr/>
          <p:nvPr/>
        </p:nvPicPr>
        <p:blipFill>
          <a:blip r:embed="rId30" cstate="print"/>
          <a:stretch>
            <a:fillRect/>
          </a:stretch>
        </p:blipFill>
        <p:spPr>
          <a:xfrm>
            <a:off x="3447708" y="101831"/>
            <a:ext cx="410930" cy="59742"/>
          </a:xfrm>
          <a:prstGeom prst="rect">
            <a:avLst/>
          </a:prstGeom>
        </p:spPr>
      </p:pic>
      <p:grpSp>
        <p:nvGrpSpPr>
          <p:cNvPr id="89" name="object 89"/>
          <p:cNvGrpSpPr/>
          <p:nvPr/>
        </p:nvGrpSpPr>
        <p:grpSpPr>
          <a:xfrm>
            <a:off x="1948763" y="205618"/>
            <a:ext cx="410095" cy="59865"/>
            <a:chOff x="1096232" y="320611"/>
            <a:chExt cx="639445" cy="93345"/>
          </a:xfrm>
        </p:grpSpPr>
        <p:sp>
          <p:nvSpPr>
            <p:cNvPr id="90" name="object 90"/>
            <p:cNvSpPr/>
            <p:nvPr/>
          </p:nvSpPr>
          <p:spPr>
            <a:xfrm>
              <a:off x="1096232" y="346614"/>
              <a:ext cx="52069" cy="67310"/>
            </a:xfrm>
            <a:custGeom>
              <a:avLst/>
              <a:gdLst/>
              <a:ahLst/>
              <a:cxnLst/>
              <a:rect l="l" t="t" r="r" b="b"/>
              <a:pathLst>
                <a:path w="52069" h="67309">
                  <a:moveTo>
                    <a:pt x="21336" y="12287"/>
                  </a:moveTo>
                  <a:lnTo>
                    <a:pt x="10668" y="12287"/>
                  </a:lnTo>
                  <a:lnTo>
                    <a:pt x="12192" y="9239"/>
                  </a:lnTo>
                  <a:lnTo>
                    <a:pt x="15240" y="6191"/>
                  </a:lnTo>
                  <a:lnTo>
                    <a:pt x="16764" y="4572"/>
                  </a:lnTo>
                  <a:lnTo>
                    <a:pt x="18288" y="3048"/>
                  </a:lnTo>
                  <a:lnTo>
                    <a:pt x="21336" y="3048"/>
                  </a:lnTo>
                  <a:lnTo>
                    <a:pt x="22860" y="1524"/>
                  </a:lnTo>
                  <a:lnTo>
                    <a:pt x="24384" y="1524"/>
                  </a:lnTo>
                  <a:lnTo>
                    <a:pt x="25908" y="0"/>
                  </a:lnTo>
                  <a:lnTo>
                    <a:pt x="38195" y="0"/>
                  </a:lnTo>
                  <a:lnTo>
                    <a:pt x="42767" y="1524"/>
                  </a:lnTo>
                  <a:lnTo>
                    <a:pt x="47339" y="6191"/>
                  </a:lnTo>
                  <a:lnTo>
                    <a:pt x="50387" y="9239"/>
                  </a:lnTo>
                  <a:lnTo>
                    <a:pt x="25908" y="9239"/>
                  </a:lnTo>
                  <a:lnTo>
                    <a:pt x="24384" y="10763"/>
                  </a:lnTo>
                  <a:lnTo>
                    <a:pt x="22860" y="10763"/>
                  </a:lnTo>
                  <a:lnTo>
                    <a:pt x="21336" y="12287"/>
                  </a:lnTo>
                  <a:close/>
                </a:path>
                <a:path w="52069" h="67309">
                  <a:moveTo>
                    <a:pt x="10668" y="67246"/>
                  </a:moveTo>
                  <a:lnTo>
                    <a:pt x="0" y="67246"/>
                  </a:lnTo>
                  <a:lnTo>
                    <a:pt x="0" y="1524"/>
                  </a:lnTo>
                  <a:lnTo>
                    <a:pt x="9144" y="1524"/>
                  </a:lnTo>
                  <a:lnTo>
                    <a:pt x="10668" y="12287"/>
                  </a:lnTo>
                  <a:lnTo>
                    <a:pt x="21336" y="12287"/>
                  </a:lnTo>
                  <a:lnTo>
                    <a:pt x="15240" y="18383"/>
                  </a:lnTo>
                  <a:lnTo>
                    <a:pt x="12192" y="19907"/>
                  </a:lnTo>
                  <a:lnTo>
                    <a:pt x="10668" y="22955"/>
                  </a:lnTo>
                  <a:lnTo>
                    <a:pt x="10668" y="67246"/>
                  </a:lnTo>
                  <a:close/>
                </a:path>
                <a:path w="52069" h="67309">
                  <a:moveTo>
                    <a:pt x="51911" y="67246"/>
                  </a:moveTo>
                  <a:lnTo>
                    <a:pt x="41243" y="67246"/>
                  </a:lnTo>
                  <a:lnTo>
                    <a:pt x="41243" y="19907"/>
                  </a:lnTo>
                  <a:lnTo>
                    <a:pt x="39719" y="15335"/>
                  </a:lnTo>
                  <a:lnTo>
                    <a:pt x="38195" y="13811"/>
                  </a:lnTo>
                  <a:lnTo>
                    <a:pt x="35052" y="10763"/>
                  </a:lnTo>
                  <a:lnTo>
                    <a:pt x="33528" y="9239"/>
                  </a:lnTo>
                  <a:lnTo>
                    <a:pt x="50387" y="9239"/>
                  </a:lnTo>
                  <a:lnTo>
                    <a:pt x="51911" y="15335"/>
                  </a:lnTo>
                  <a:lnTo>
                    <a:pt x="51911" y="67246"/>
                  </a:lnTo>
                  <a:close/>
                </a:path>
              </a:pathLst>
            </a:custGeom>
            <a:solidFill>
              <a:srgbClr val="000000"/>
            </a:solidFill>
          </p:spPr>
          <p:txBody>
            <a:bodyPr wrap="square" lIns="0" tIns="0" rIns="0" bIns="0" rtlCol="0"/>
            <a:lstStyle/>
            <a:p>
              <a:endParaRPr sz="1154"/>
            </a:p>
          </p:txBody>
        </p:sp>
        <p:pic>
          <p:nvPicPr>
            <p:cNvPr id="91" name="object 91"/>
            <p:cNvPicPr/>
            <p:nvPr/>
          </p:nvPicPr>
          <p:blipFill>
            <a:blip r:embed="rId31" cstate="print"/>
            <a:stretch>
              <a:fillRect/>
            </a:stretch>
          </p:blipFill>
          <p:spPr>
            <a:xfrm>
              <a:off x="1169479" y="346614"/>
              <a:ext cx="201358" cy="67151"/>
            </a:xfrm>
            <a:prstGeom prst="rect">
              <a:avLst/>
            </a:prstGeom>
          </p:spPr>
        </p:pic>
        <p:pic>
          <p:nvPicPr>
            <p:cNvPr id="92" name="object 92"/>
            <p:cNvPicPr/>
            <p:nvPr/>
          </p:nvPicPr>
          <p:blipFill>
            <a:blip r:embed="rId32" cstate="print"/>
            <a:stretch>
              <a:fillRect/>
            </a:stretch>
          </p:blipFill>
          <p:spPr>
            <a:xfrm>
              <a:off x="1390650" y="320611"/>
              <a:ext cx="125063" cy="93154"/>
            </a:xfrm>
            <a:prstGeom prst="rect">
              <a:avLst/>
            </a:prstGeom>
          </p:spPr>
        </p:pic>
        <p:sp>
          <p:nvSpPr>
            <p:cNvPr id="93" name="object 93"/>
            <p:cNvSpPr/>
            <p:nvPr/>
          </p:nvSpPr>
          <p:spPr>
            <a:xfrm>
              <a:off x="1535607" y="320865"/>
              <a:ext cx="200025" cy="93345"/>
            </a:xfrm>
            <a:custGeom>
              <a:avLst/>
              <a:gdLst/>
              <a:ahLst/>
              <a:cxnLst/>
              <a:rect l="l" t="t" r="r" b="b"/>
              <a:pathLst>
                <a:path w="200025" h="93345">
                  <a:moveTo>
                    <a:pt x="50393" y="28803"/>
                  </a:moveTo>
                  <a:lnTo>
                    <a:pt x="47345" y="27279"/>
                  </a:lnTo>
                  <a:lnTo>
                    <a:pt x="41148" y="27279"/>
                  </a:lnTo>
                  <a:lnTo>
                    <a:pt x="38100" y="25755"/>
                  </a:lnTo>
                  <a:lnTo>
                    <a:pt x="27432" y="25755"/>
                  </a:lnTo>
                  <a:lnTo>
                    <a:pt x="18288" y="28803"/>
                  </a:lnTo>
                  <a:lnTo>
                    <a:pt x="15240" y="30327"/>
                  </a:lnTo>
                  <a:lnTo>
                    <a:pt x="10668" y="31851"/>
                  </a:lnTo>
                  <a:lnTo>
                    <a:pt x="9144" y="34899"/>
                  </a:lnTo>
                  <a:lnTo>
                    <a:pt x="6096" y="37947"/>
                  </a:lnTo>
                  <a:lnTo>
                    <a:pt x="3048" y="42519"/>
                  </a:lnTo>
                  <a:lnTo>
                    <a:pt x="1524" y="45567"/>
                  </a:lnTo>
                  <a:lnTo>
                    <a:pt x="0" y="50139"/>
                  </a:lnTo>
                  <a:lnTo>
                    <a:pt x="0" y="60807"/>
                  </a:lnTo>
                  <a:lnTo>
                    <a:pt x="24561" y="92354"/>
                  </a:lnTo>
                  <a:lnTo>
                    <a:pt x="32004" y="92900"/>
                  </a:lnTo>
                  <a:lnTo>
                    <a:pt x="41148" y="92900"/>
                  </a:lnTo>
                  <a:lnTo>
                    <a:pt x="44297" y="91376"/>
                  </a:lnTo>
                  <a:lnTo>
                    <a:pt x="47345" y="91376"/>
                  </a:lnTo>
                  <a:lnTo>
                    <a:pt x="50393" y="89852"/>
                  </a:lnTo>
                  <a:lnTo>
                    <a:pt x="50393" y="79184"/>
                  </a:lnTo>
                  <a:lnTo>
                    <a:pt x="44297" y="82232"/>
                  </a:lnTo>
                  <a:lnTo>
                    <a:pt x="41148" y="82232"/>
                  </a:lnTo>
                  <a:lnTo>
                    <a:pt x="39624" y="83756"/>
                  </a:lnTo>
                  <a:lnTo>
                    <a:pt x="25908" y="83756"/>
                  </a:lnTo>
                  <a:lnTo>
                    <a:pt x="21336" y="82232"/>
                  </a:lnTo>
                  <a:lnTo>
                    <a:pt x="16764" y="77660"/>
                  </a:lnTo>
                  <a:lnTo>
                    <a:pt x="13716" y="72999"/>
                  </a:lnTo>
                  <a:lnTo>
                    <a:pt x="10668" y="66903"/>
                  </a:lnTo>
                  <a:lnTo>
                    <a:pt x="10668" y="56235"/>
                  </a:lnTo>
                  <a:lnTo>
                    <a:pt x="12192" y="53187"/>
                  </a:lnTo>
                  <a:lnTo>
                    <a:pt x="12192" y="50139"/>
                  </a:lnTo>
                  <a:lnTo>
                    <a:pt x="15240" y="44043"/>
                  </a:lnTo>
                  <a:lnTo>
                    <a:pt x="21336" y="37947"/>
                  </a:lnTo>
                  <a:lnTo>
                    <a:pt x="24384" y="37947"/>
                  </a:lnTo>
                  <a:lnTo>
                    <a:pt x="27432" y="36423"/>
                  </a:lnTo>
                  <a:lnTo>
                    <a:pt x="28956" y="34899"/>
                  </a:lnTo>
                  <a:lnTo>
                    <a:pt x="35052" y="34899"/>
                  </a:lnTo>
                  <a:lnTo>
                    <a:pt x="38100" y="36423"/>
                  </a:lnTo>
                  <a:lnTo>
                    <a:pt x="41148" y="36423"/>
                  </a:lnTo>
                  <a:lnTo>
                    <a:pt x="44297" y="37947"/>
                  </a:lnTo>
                  <a:lnTo>
                    <a:pt x="47345" y="37947"/>
                  </a:lnTo>
                  <a:lnTo>
                    <a:pt x="50393" y="39471"/>
                  </a:lnTo>
                  <a:lnTo>
                    <a:pt x="50393" y="28803"/>
                  </a:lnTo>
                  <a:close/>
                </a:path>
                <a:path w="200025" h="93345">
                  <a:moveTo>
                    <a:pt x="125069" y="44043"/>
                  </a:moveTo>
                  <a:lnTo>
                    <a:pt x="123545" y="40995"/>
                  </a:lnTo>
                  <a:lnTo>
                    <a:pt x="123545" y="37947"/>
                  </a:lnTo>
                  <a:lnTo>
                    <a:pt x="122021" y="34899"/>
                  </a:lnTo>
                  <a:lnTo>
                    <a:pt x="115925" y="28803"/>
                  </a:lnTo>
                  <a:lnTo>
                    <a:pt x="112877" y="27279"/>
                  </a:lnTo>
                  <a:lnTo>
                    <a:pt x="109829" y="27279"/>
                  </a:lnTo>
                  <a:lnTo>
                    <a:pt x="106781" y="25755"/>
                  </a:lnTo>
                  <a:lnTo>
                    <a:pt x="91541" y="25755"/>
                  </a:lnTo>
                  <a:lnTo>
                    <a:pt x="88493" y="27279"/>
                  </a:lnTo>
                  <a:lnTo>
                    <a:pt x="82397" y="27279"/>
                  </a:lnTo>
                  <a:lnTo>
                    <a:pt x="80873" y="28803"/>
                  </a:lnTo>
                  <a:lnTo>
                    <a:pt x="77825" y="28803"/>
                  </a:lnTo>
                  <a:lnTo>
                    <a:pt x="76301" y="30327"/>
                  </a:lnTo>
                  <a:lnTo>
                    <a:pt x="76301" y="39471"/>
                  </a:lnTo>
                  <a:lnTo>
                    <a:pt x="80873" y="37947"/>
                  </a:lnTo>
                  <a:lnTo>
                    <a:pt x="83921" y="37947"/>
                  </a:lnTo>
                  <a:lnTo>
                    <a:pt x="86969" y="36423"/>
                  </a:lnTo>
                  <a:lnTo>
                    <a:pt x="91541" y="36423"/>
                  </a:lnTo>
                  <a:lnTo>
                    <a:pt x="94589" y="34899"/>
                  </a:lnTo>
                  <a:lnTo>
                    <a:pt x="103733" y="34899"/>
                  </a:lnTo>
                  <a:lnTo>
                    <a:pt x="106781" y="36423"/>
                  </a:lnTo>
                  <a:lnTo>
                    <a:pt x="109829" y="39471"/>
                  </a:lnTo>
                  <a:lnTo>
                    <a:pt x="112877" y="40995"/>
                  </a:lnTo>
                  <a:lnTo>
                    <a:pt x="112877" y="53187"/>
                  </a:lnTo>
                  <a:lnTo>
                    <a:pt x="112877" y="62331"/>
                  </a:lnTo>
                  <a:lnTo>
                    <a:pt x="112877" y="74612"/>
                  </a:lnTo>
                  <a:lnTo>
                    <a:pt x="106781" y="80708"/>
                  </a:lnTo>
                  <a:lnTo>
                    <a:pt x="102209" y="82232"/>
                  </a:lnTo>
                  <a:lnTo>
                    <a:pt x="99161" y="83756"/>
                  </a:lnTo>
                  <a:lnTo>
                    <a:pt x="88493" y="83756"/>
                  </a:lnTo>
                  <a:lnTo>
                    <a:pt x="85445" y="80708"/>
                  </a:lnTo>
                  <a:lnTo>
                    <a:pt x="83921" y="80708"/>
                  </a:lnTo>
                  <a:lnTo>
                    <a:pt x="83921" y="76136"/>
                  </a:lnTo>
                  <a:lnTo>
                    <a:pt x="82397" y="76136"/>
                  </a:lnTo>
                  <a:lnTo>
                    <a:pt x="82397" y="72999"/>
                  </a:lnTo>
                  <a:lnTo>
                    <a:pt x="83921" y="71475"/>
                  </a:lnTo>
                  <a:lnTo>
                    <a:pt x="83921" y="68427"/>
                  </a:lnTo>
                  <a:lnTo>
                    <a:pt x="86969" y="65379"/>
                  </a:lnTo>
                  <a:lnTo>
                    <a:pt x="88493" y="65379"/>
                  </a:lnTo>
                  <a:lnTo>
                    <a:pt x="90017" y="63855"/>
                  </a:lnTo>
                  <a:lnTo>
                    <a:pt x="91541" y="63855"/>
                  </a:lnTo>
                  <a:lnTo>
                    <a:pt x="94589" y="62331"/>
                  </a:lnTo>
                  <a:lnTo>
                    <a:pt x="112877" y="62331"/>
                  </a:lnTo>
                  <a:lnTo>
                    <a:pt x="112877" y="53187"/>
                  </a:lnTo>
                  <a:lnTo>
                    <a:pt x="90017" y="53187"/>
                  </a:lnTo>
                  <a:lnTo>
                    <a:pt x="77825" y="59283"/>
                  </a:lnTo>
                  <a:lnTo>
                    <a:pt x="73253" y="62331"/>
                  </a:lnTo>
                  <a:lnTo>
                    <a:pt x="71729" y="68427"/>
                  </a:lnTo>
                  <a:lnTo>
                    <a:pt x="71729" y="82232"/>
                  </a:lnTo>
                  <a:lnTo>
                    <a:pt x="73253" y="83756"/>
                  </a:lnTo>
                  <a:lnTo>
                    <a:pt x="74777" y="86804"/>
                  </a:lnTo>
                  <a:lnTo>
                    <a:pt x="79349" y="91376"/>
                  </a:lnTo>
                  <a:lnTo>
                    <a:pt x="82397" y="91376"/>
                  </a:lnTo>
                  <a:lnTo>
                    <a:pt x="85445" y="92900"/>
                  </a:lnTo>
                  <a:lnTo>
                    <a:pt x="100685" y="92900"/>
                  </a:lnTo>
                  <a:lnTo>
                    <a:pt x="106781" y="89852"/>
                  </a:lnTo>
                  <a:lnTo>
                    <a:pt x="111353" y="86804"/>
                  </a:lnTo>
                  <a:lnTo>
                    <a:pt x="114401" y="83756"/>
                  </a:lnTo>
                  <a:lnTo>
                    <a:pt x="114401" y="92900"/>
                  </a:lnTo>
                  <a:lnTo>
                    <a:pt x="125069" y="92900"/>
                  </a:lnTo>
                  <a:lnTo>
                    <a:pt x="125069" y="62331"/>
                  </a:lnTo>
                  <a:lnTo>
                    <a:pt x="125069" y="44043"/>
                  </a:lnTo>
                  <a:close/>
                </a:path>
                <a:path w="200025" h="93345">
                  <a:moveTo>
                    <a:pt x="199834" y="82550"/>
                  </a:moveTo>
                  <a:lnTo>
                    <a:pt x="180022" y="82550"/>
                  </a:lnTo>
                  <a:lnTo>
                    <a:pt x="180022" y="8890"/>
                  </a:lnTo>
                  <a:lnTo>
                    <a:pt x="180022" y="0"/>
                  </a:lnTo>
                  <a:lnTo>
                    <a:pt x="149542" y="0"/>
                  </a:lnTo>
                  <a:lnTo>
                    <a:pt x="149542" y="8890"/>
                  </a:lnTo>
                  <a:lnTo>
                    <a:pt x="167830" y="8890"/>
                  </a:lnTo>
                  <a:lnTo>
                    <a:pt x="167830" y="82550"/>
                  </a:lnTo>
                  <a:lnTo>
                    <a:pt x="146494" y="82550"/>
                  </a:lnTo>
                  <a:lnTo>
                    <a:pt x="146494" y="92710"/>
                  </a:lnTo>
                  <a:lnTo>
                    <a:pt x="199834" y="92710"/>
                  </a:lnTo>
                  <a:lnTo>
                    <a:pt x="199834" y="82550"/>
                  </a:lnTo>
                  <a:close/>
                </a:path>
              </a:pathLst>
            </a:custGeom>
            <a:solidFill>
              <a:srgbClr val="000000"/>
            </a:solidFill>
          </p:spPr>
          <p:txBody>
            <a:bodyPr wrap="square" lIns="0" tIns="0" rIns="0" bIns="0" rtlCol="0"/>
            <a:lstStyle/>
            <a:p>
              <a:endParaRPr sz="1154"/>
            </a:p>
          </p:txBody>
        </p:sp>
      </p:grpSp>
      <p:sp>
        <p:nvSpPr>
          <p:cNvPr id="94" name="object 94"/>
          <p:cNvSpPr/>
          <p:nvPr/>
        </p:nvSpPr>
        <p:spPr>
          <a:xfrm>
            <a:off x="2512345" y="205781"/>
            <a:ext cx="80227" cy="59865"/>
          </a:xfrm>
          <a:custGeom>
            <a:avLst/>
            <a:gdLst/>
            <a:ahLst/>
            <a:cxnLst/>
            <a:rect l="l" t="t" r="r" b="b"/>
            <a:pathLst>
              <a:path w="125094" h="93345">
                <a:moveTo>
                  <a:pt x="53340" y="82550"/>
                </a:moveTo>
                <a:lnTo>
                  <a:pt x="33528" y="82550"/>
                </a:lnTo>
                <a:lnTo>
                  <a:pt x="33528" y="8890"/>
                </a:lnTo>
                <a:lnTo>
                  <a:pt x="33528" y="0"/>
                </a:lnTo>
                <a:lnTo>
                  <a:pt x="3048" y="0"/>
                </a:lnTo>
                <a:lnTo>
                  <a:pt x="3048" y="8890"/>
                </a:lnTo>
                <a:lnTo>
                  <a:pt x="21336" y="8890"/>
                </a:lnTo>
                <a:lnTo>
                  <a:pt x="21336" y="82550"/>
                </a:lnTo>
                <a:lnTo>
                  <a:pt x="0" y="82550"/>
                </a:lnTo>
                <a:lnTo>
                  <a:pt x="0" y="92710"/>
                </a:lnTo>
                <a:lnTo>
                  <a:pt x="53340" y="92710"/>
                </a:lnTo>
                <a:lnTo>
                  <a:pt x="53340" y="82550"/>
                </a:lnTo>
                <a:close/>
              </a:path>
              <a:path w="125094" h="93345">
                <a:moveTo>
                  <a:pt x="125056" y="71475"/>
                </a:moveTo>
                <a:lnTo>
                  <a:pt x="123532" y="69951"/>
                </a:lnTo>
                <a:lnTo>
                  <a:pt x="123532" y="65379"/>
                </a:lnTo>
                <a:lnTo>
                  <a:pt x="118960" y="60807"/>
                </a:lnTo>
                <a:lnTo>
                  <a:pt x="115912" y="59283"/>
                </a:lnTo>
                <a:lnTo>
                  <a:pt x="112864" y="59283"/>
                </a:lnTo>
                <a:lnTo>
                  <a:pt x="111340" y="57759"/>
                </a:lnTo>
                <a:lnTo>
                  <a:pt x="108292" y="56235"/>
                </a:lnTo>
                <a:lnTo>
                  <a:pt x="103720" y="54711"/>
                </a:lnTo>
                <a:lnTo>
                  <a:pt x="100672" y="54711"/>
                </a:lnTo>
                <a:lnTo>
                  <a:pt x="94576" y="51663"/>
                </a:lnTo>
                <a:lnTo>
                  <a:pt x="93052" y="51663"/>
                </a:lnTo>
                <a:lnTo>
                  <a:pt x="91528" y="50139"/>
                </a:lnTo>
                <a:lnTo>
                  <a:pt x="90004" y="50139"/>
                </a:lnTo>
                <a:lnTo>
                  <a:pt x="88480" y="48615"/>
                </a:lnTo>
                <a:lnTo>
                  <a:pt x="88480" y="47091"/>
                </a:lnTo>
                <a:lnTo>
                  <a:pt x="86956" y="47091"/>
                </a:lnTo>
                <a:lnTo>
                  <a:pt x="86956" y="40995"/>
                </a:lnTo>
                <a:lnTo>
                  <a:pt x="88480" y="39471"/>
                </a:lnTo>
                <a:lnTo>
                  <a:pt x="88480" y="37947"/>
                </a:lnTo>
                <a:lnTo>
                  <a:pt x="90004" y="37947"/>
                </a:lnTo>
                <a:lnTo>
                  <a:pt x="91528" y="36423"/>
                </a:lnTo>
                <a:lnTo>
                  <a:pt x="94576" y="36423"/>
                </a:lnTo>
                <a:lnTo>
                  <a:pt x="96100" y="34899"/>
                </a:lnTo>
                <a:lnTo>
                  <a:pt x="106768" y="34899"/>
                </a:lnTo>
                <a:lnTo>
                  <a:pt x="109816" y="36423"/>
                </a:lnTo>
                <a:lnTo>
                  <a:pt x="117436" y="36423"/>
                </a:lnTo>
                <a:lnTo>
                  <a:pt x="120484" y="37947"/>
                </a:lnTo>
                <a:lnTo>
                  <a:pt x="120484" y="34899"/>
                </a:lnTo>
                <a:lnTo>
                  <a:pt x="120484" y="27279"/>
                </a:lnTo>
                <a:lnTo>
                  <a:pt x="117436" y="27279"/>
                </a:lnTo>
                <a:lnTo>
                  <a:pt x="114388" y="25755"/>
                </a:lnTo>
                <a:lnTo>
                  <a:pt x="93052" y="25755"/>
                </a:lnTo>
                <a:lnTo>
                  <a:pt x="88480" y="27279"/>
                </a:lnTo>
                <a:lnTo>
                  <a:pt x="82384" y="30327"/>
                </a:lnTo>
                <a:lnTo>
                  <a:pt x="79336" y="33375"/>
                </a:lnTo>
                <a:lnTo>
                  <a:pt x="77812" y="36423"/>
                </a:lnTo>
                <a:lnTo>
                  <a:pt x="76288" y="37947"/>
                </a:lnTo>
                <a:lnTo>
                  <a:pt x="76288" y="40995"/>
                </a:lnTo>
                <a:lnTo>
                  <a:pt x="74764" y="42519"/>
                </a:lnTo>
                <a:lnTo>
                  <a:pt x="74764" y="47091"/>
                </a:lnTo>
                <a:lnTo>
                  <a:pt x="76288" y="50139"/>
                </a:lnTo>
                <a:lnTo>
                  <a:pt x="76288" y="51663"/>
                </a:lnTo>
                <a:lnTo>
                  <a:pt x="82384" y="57759"/>
                </a:lnTo>
                <a:lnTo>
                  <a:pt x="85432" y="59283"/>
                </a:lnTo>
                <a:lnTo>
                  <a:pt x="86956" y="60807"/>
                </a:lnTo>
                <a:lnTo>
                  <a:pt x="90004" y="62331"/>
                </a:lnTo>
                <a:lnTo>
                  <a:pt x="93052" y="62331"/>
                </a:lnTo>
                <a:lnTo>
                  <a:pt x="99148" y="65379"/>
                </a:lnTo>
                <a:lnTo>
                  <a:pt x="102196" y="65379"/>
                </a:lnTo>
                <a:lnTo>
                  <a:pt x="105244" y="66903"/>
                </a:lnTo>
                <a:lnTo>
                  <a:pt x="106768" y="68427"/>
                </a:lnTo>
                <a:lnTo>
                  <a:pt x="108292" y="68427"/>
                </a:lnTo>
                <a:lnTo>
                  <a:pt x="109816" y="69951"/>
                </a:lnTo>
                <a:lnTo>
                  <a:pt x="111340" y="69951"/>
                </a:lnTo>
                <a:lnTo>
                  <a:pt x="111340" y="71475"/>
                </a:lnTo>
                <a:lnTo>
                  <a:pt x="112864" y="71475"/>
                </a:lnTo>
                <a:lnTo>
                  <a:pt x="112864" y="77660"/>
                </a:lnTo>
                <a:lnTo>
                  <a:pt x="111340" y="80708"/>
                </a:lnTo>
                <a:lnTo>
                  <a:pt x="108292" y="82232"/>
                </a:lnTo>
                <a:lnTo>
                  <a:pt x="106768" y="83756"/>
                </a:lnTo>
                <a:lnTo>
                  <a:pt x="85432" y="83756"/>
                </a:lnTo>
                <a:lnTo>
                  <a:pt x="82384" y="82232"/>
                </a:lnTo>
                <a:lnTo>
                  <a:pt x="77812" y="82232"/>
                </a:lnTo>
                <a:lnTo>
                  <a:pt x="74764" y="80708"/>
                </a:lnTo>
                <a:lnTo>
                  <a:pt x="74764" y="91376"/>
                </a:lnTo>
                <a:lnTo>
                  <a:pt x="77812" y="91376"/>
                </a:lnTo>
                <a:lnTo>
                  <a:pt x="80860" y="92900"/>
                </a:lnTo>
                <a:lnTo>
                  <a:pt x="108292" y="92900"/>
                </a:lnTo>
                <a:lnTo>
                  <a:pt x="109816" y="91376"/>
                </a:lnTo>
                <a:lnTo>
                  <a:pt x="111340" y="91376"/>
                </a:lnTo>
                <a:lnTo>
                  <a:pt x="114388" y="89852"/>
                </a:lnTo>
                <a:lnTo>
                  <a:pt x="115912" y="89852"/>
                </a:lnTo>
                <a:lnTo>
                  <a:pt x="122008" y="83756"/>
                </a:lnTo>
                <a:lnTo>
                  <a:pt x="122008" y="82232"/>
                </a:lnTo>
                <a:lnTo>
                  <a:pt x="123532" y="80708"/>
                </a:lnTo>
                <a:lnTo>
                  <a:pt x="123532" y="79184"/>
                </a:lnTo>
                <a:lnTo>
                  <a:pt x="125056" y="76136"/>
                </a:lnTo>
                <a:lnTo>
                  <a:pt x="125056" y="71475"/>
                </a:lnTo>
                <a:close/>
              </a:path>
            </a:pathLst>
          </a:custGeom>
          <a:solidFill>
            <a:srgbClr val="000000"/>
          </a:solidFill>
        </p:spPr>
        <p:txBody>
          <a:bodyPr wrap="square" lIns="0" tIns="0" rIns="0" bIns="0" rtlCol="0"/>
          <a:lstStyle/>
          <a:p>
            <a:endParaRPr sz="1154"/>
          </a:p>
        </p:txBody>
      </p:sp>
      <p:sp>
        <p:nvSpPr>
          <p:cNvPr id="95" name="object 95"/>
          <p:cNvSpPr/>
          <p:nvPr/>
        </p:nvSpPr>
        <p:spPr>
          <a:xfrm>
            <a:off x="2653214" y="230113"/>
            <a:ext cx="35430" cy="24842"/>
          </a:xfrm>
          <a:custGeom>
            <a:avLst/>
            <a:gdLst/>
            <a:ahLst/>
            <a:cxnLst/>
            <a:rect l="l" t="t" r="r" b="b"/>
            <a:pathLst>
              <a:path w="55244" h="38735">
                <a:moveTo>
                  <a:pt x="54959" y="12192"/>
                </a:moveTo>
                <a:lnTo>
                  <a:pt x="0" y="12192"/>
                </a:lnTo>
                <a:lnTo>
                  <a:pt x="0" y="0"/>
                </a:lnTo>
                <a:lnTo>
                  <a:pt x="54959" y="0"/>
                </a:lnTo>
                <a:lnTo>
                  <a:pt x="54959" y="12192"/>
                </a:lnTo>
                <a:close/>
              </a:path>
              <a:path w="55244" h="38735">
                <a:moveTo>
                  <a:pt x="54959" y="38195"/>
                </a:moveTo>
                <a:lnTo>
                  <a:pt x="0" y="38195"/>
                </a:lnTo>
                <a:lnTo>
                  <a:pt x="0" y="25908"/>
                </a:lnTo>
                <a:lnTo>
                  <a:pt x="54959" y="25908"/>
                </a:lnTo>
                <a:lnTo>
                  <a:pt x="54959" y="38195"/>
                </a:lnTo>
                <a:close/>
              </a:path>
            </a:pathLst>
          </a:custGeom>
          <a:solidFill>
            <a:srgbClr val="7216AA"/>
          </a:solidFill>
        </p:spPr>
        <p:txBody>
          <a:bodyPr wrap="square" lIns="0" tIns="0" rIns="0" bIns="0" rtlCol="0"/>
          <a:lstStyle/>
          <a:p>
            <a:endParaRPr sz="1154"/>
          </a:p>
        </p:txBody>
      </p:sp>
      <p:sp>
        <p:nvSpPr>
          <p:cNvPr id="96" name="object 96"/>
          <p:cNvSpPr/>
          <p:nvPr/>
        </p:nvSpPr>
        <p:spPr>
          <a:xfrm>
            <a:off x="2755958" y="204600"/>
            <a:ext cx="20769" cy="77376"/>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nvGrpSpPr>
          <p:cNvPr id="97" name="object 97"/>
          <p:cNvGrpSpPr/>
          <p:nvPr/>
        </p:nvGrpSpPr>
        <p:grpSpPr>
          <a:xfrm>
            <a:off x="2807825" y="205618"/>
            <a:ext cx="163712" cy="59865"/>
            <a:chOff x="2435732" y="320611"/>
            <a:chExt cx="255270" cy="93345"/>
          </a:xfrm>
        </p:grpSpPr>
        <p:sp>
          <p:nvSpPr>
            <p:cNvPr id="98" name="object 98"/>
            <p:cNvSpPr/>
            <p:nvPr/>
          </p:nvSpPr>
          <p:spPr>
            <a:xfrm>
              <a:off x="2435732" y="320611"/>
              <a:ext cx="13970" cy="31115"/>
            </a:xfrm>
            <a:custGeom>
              <a:avLst/>
              <a:gdLst/>
              <a:ahLst/>
              <a:cxnLst/>
              <a:rect l="l" t="t" r="r" b="b"/>
              <a:pathLst>
                <a:path w="13969" h="31114">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pic>
          <p:nvPicPr>
            <p:cNvPr id="99" name="object 99"/>
            <p:cNvPicPr/>
            <p:nvPr/>
          </p:nvPicPr>
          <p:blipFill>
            <a:blip r:embed="rId33" cstate="print"/>
            <a:stretch>
              <a:fillRect/>
            </a:stretch>
          </p:blipFill>
          <p:spPr>
            <a:xfrm>
              <a:off x="2486120" y="328231"/>
              <a:ext cx="134207" cy="85534"/>
            </a:xfrm>
            <a:prstGeom prst="rect">
              <a:avLst/>
            </a:prstGeom>
          </p:spPr>
        </p:pic>
        <p:sp>
          <p:nvSpPr>
            <p:cNvPr id="100" name="object 100"/>
            <p:cNvSpPr/>
            <p:nvPr/>
          </p:nvSpPr>
          <p:spPr>
            <a:xfrm>
              <a:off x="2640139" y="328231"/>
              <a:ext cx="50800" cy="85725"/>
            </a:xfrm>
            <a:custGeom>
              <a:avLst/>
              <a:gdLst/>
              <a:ahLst/>
              <a:cxnLst/>
              <a:rect l="l" t="t" r="r" b="b"/>
              <a:pathLst>
                <a:path w="50800" h="85725">
                  <a:moveTo>
                    <a:pt x="50387" y="85534"/>
                  </a:moveTo>
                  <a:lnTo>
                    <a:pt x="0" y="85534"/>
                  </a:lnTo>
                  <a:lnTo>
                    <a:pt x="0" y="0"/>
                  </a:lnTo>
                  <a:lnTo>
                    <a:pt x="12191" y="0"/>
                  </a:lnTo>
                  <a:lnTo>
                    <a:pt x="12191" y="74866"/>
                  </a:lnTo>
                  <a:lnTo>
                    <a:pt x="50387" y="74866"/>
                  </a:lnTo>
                  <a:lnTo>
                    <a:pt x="50387" y="85534"/>
                  </a:lnTo>
                  <a:close/>
                </a:path>
              </a:pathLst>
            </a:custGeom>
            <a:solidFill>
              <a:srgbClr val="BA2121"/>
            </a:solidFill>
          </p:spPr>
          <p:txBody>
            <a:bodyPr wrap="square" lIns="0" tIns="0" rIns="0" bIns="0" rtlCol="0"/>
            <a:lstStyle/>
            <a:p>
              <a:endParaRPr sz="1154"/>
            </a:p>
          </p:txBody>
        </p:sp>
      </p:grpSp>
      <p:grpSp>
        <p:nvGrpSpPr>
          <p:cNvPr id="101" name="object 101"/>
          <p:cNvGrpSpPr/>
          <p:nvPr/>
        </p:nvGrpSpPr>
        <p:grpSpPr>
          <a:xfrm>
            <a:off x="3466278" y="101831"/>
            <a:ext cx="818155" cy="285071"/>
            <a:chOff x="3462432" y="158781"/>
            <a:chExt cx="1275715" cy="444500"/>
          </a:xfrm>
        </p:grpSpPr>
        <p:sp>
          <p:nvSpPr>
            <p:cNvPr id="102" name="object 102"/>
            <p:cNvSpPr/>
            <p:nvPr/>
          </p:nvSpPr>
          <p:spPr>
            <a:xfrm>
              <a:off x="3462426" y="320611"/>
              <a:ext cx="479425" cy="93345"/>
            </a:xfrm>
            <a:custGeom>
              <a:avLst/>
              <a:gdLst/>
              <a:ahLst/>
              <a:cxnLst/>
              <a:rect l="l" t="t" r="r" b="b"/>
              <a:pathLst>
                <a:path w="479425" h="93345">
                  <a:moveTo>
                    <a:pt x="15328" y="0"/>
                  </a:moveTo>
                  <a:lnTo>
                    <a:pt x="0" y="0"/>
                  </a:lnTo>
                  <a:lnTo>
                    <a:pt x="1524" y="30581"/>
                  </a:lnTo>
                  <a:lnTo>
                    <a:pt x="12280" y="30581"/>
                  </a:lnTo>
                  <a:lnTo>
                    <a:pt x="15328" y="0"/>
                  </a:lnTo>
                  <a:close/>
                </a:path>
                <a:path w="479425" h="93345">
                  <a:moveTo>
                    <a:pt x="111442" y="93154"/>
                  </a:moveTo>
                  <a:lnTo>
                    <a:pt x="76390" y="47345"/>
                  </a:lnTo>
                  <a:lnTo>
                    <a:pt x="109918" y="7721"/>
                  </a:lnTo>
                  <a:lnTo>
                    <a:pt x="96202" y="7721"/>
                  </a:lnTo>
                  <a:lnTo>
                    <a:pt x="65722" y="47345"/>
                  </a:lnTo>
                  <a:lnTo>
                    <a:pt x="65722" y="7721"/>
                  </a:lnTo>
                  <a:lnTo>
                    <a:pt x="53530" y="7721"/>
                  </a:lnTo>
                  <a:lnTo>
                    <a:pt x="53530" y="93154"/>
                  </a:lnTo>
                  <a:lnTo>
                    <a:pt x="65722" y="93154"/>
                  </a:lnTo>
                  <a:lnTo>
                    <a:pt x="65722" y="50393"/>
                  </a:lnTo>
                  <a:lnTo>
                    <a:pt x="96202" y="93154"/>
                  </a:lnTo>
                  <a:lnTo>
                    <a:pt x="111442" y="93154"/>
                  </a:lnTo>
                  <a:close/>
                </a:path>
                <a:path w="479425" h="93345">
                  <a:moveTo>
                    <a:pt x="178498" y="7620"/>
                  </a:moveTo>
                  <a:lnTo>
                    <a:pt x="129641" y="7620"/>
                  </a:lnTo>
                  <a:lnTo>
                    <a:pt x="129641" y="93154"/>
                  </a:lnTo>
                  <a:lnTo>
                    <a:pt x="178498" y="93154"/>
                  </a:lnTo>
                  <a:lnTo>
                    <a:pt x="178498" y="82397"/>
                  </a:lnTo>
                  <a:lnTo>
                    <a:pt x="141833" y="82397"/>
                  </a:lnTo>
                  <a:lnTo>
                    <a:pt x="141833" y="53441"/>
                  </a:lnTo>
                  <a:lnTo>
                    <a:pt x="176974" y="53441"/>
                  </a:lnTo>
                  <a:lnTo>
                    <a:pt x="176974" y="42773"/>
                  </a:lnTo>
                  <a:lnTo>
                    <a:pt x="141833" y="42773"/>
                  </a:lnTo>
                  <a:lnTo>
                    <a:pt x="141833" y="16764"/>
                  </a:lnTo>
                  <a:lnTo>
                    <a:pt x="178498" y="16764"/>
                  </a:lnTo>
                  <a:lnTo>
                    <a:pt x="178498" y="7620"/>
                  </a:lnTo>
                  <a:close/>
                </a:path>
                <a:path w="479425" h="93345">
                  <a:moveTo>
                    <a:pt x="263944" y="7620"/>
                  </a:moveTo>
                  <a:lnTo>
                    <a:pt x="250228" y="7620"/>
                  </a:lnTo>
                  <a:lnTo>
                    <a:pt x="233464" y="39725"/>
                  </a:lnTo>
                  <a:lnTo>
                    <a:pt x="227368" y="50393"/>
                  </a:lnTo>
                  <a:lnTo>
                    <a:pt x="221272" y="38201"/>
                  </a:lnTo>
                  <a:lnTo>
                    <a:pt x="204508" y="7620"/>
                  </a:lnTo>
                  <a:lnTo>
                    <a:pt x="190792" y="7620"/>
                  </a:lnTo>
                  <a:lnTo>
                    <a:pt x="221272" y="61061"/>
                  </a:lnTo>
                  <a:lnTo>
                    <a:pt x="221272" y="93154"/>
                  </a:lnTo>
                  <a:lnTo>
                    <a:pt x="233464" y="93154"/>
                  </a:lnTo>
                  <a:lnTo>
                    <a:pt x="233464" y="62585"/>
                  </a:lnTo>
                  <a:lnTo>
                    <a:pt x="263944" y="7620"/>
                  </a:lnTo>
                  <a:close/>
                </a:path>
                <a:path w="479425" h="93345">
                  <a:moveTo>
                    <a:pt x="334137" y="7620"/>
                  </a:moveTo>
                  <a:lnTo>
                    <a:pt x="323469" y="7620"/>
                  </a:lnTo>
                  <a:lnTo>
                    <a:pt x="320421" y="68681"/>
                  </a:lnTo>
                  <a:lnTo>
                    <a:pt x="320421" y="80873"/>
                  </a:lnTo>
                  <a:lnTo>
                    <a:pt x="315849" y="70205"/>
                  </a:lnTo>
                  <a:lnTo>
                    <a:pt x="303657" y="36576"/>
                  </a:lnTo>
                  <a:lnTo>
                    <a:pt x="296037" y="36576"/>
                  </a:lnTo>
                  <a:lnTo>
                    <a:pt x="285369" y="67157"/>
                  </a:lnTo>
                  <a:lnTo>
                    <a:pt x="282321" y="80873"/>
                  </a:lnTo>
                  <a:lnTo>
                    <a:pt x="280797" y="65633"/>
                  </a:lnTo>
                  <a:lnTo>
                    <a:pt x="277749" y="7620"/>
                  </a:lnTo>
                  <a:lnTo>
                    <a:pt x="267081" y="7620"/>
                  </a:lnTo>
                  <a:lnTo>
                    <a:pt x="271653" y="93065"/>
                  </a:lnTo>
                  <a:lnTo>
                    <a:pt x="286893" y="93065"/>
                  </a:lnTo>
                  <a:lnTo>
                    <a:pt x="296037" y="62585"/>
                  </a:lnTo>
                  <a:lnTo>
                    <a:pt x="299085" y="51816"/>
                  </a:lnTo>
                  <a:lnTo>
                    <a:pt x="302133" y="62585"/>
                  </a:lnTo>
                  <a:lnTo>
                    <a:pt x="312801" y="93065"/>
                  </a:lnTo>
                  <a:lnTo>
                    <a:pt x="328041" y="93065"/>
                  </a:lnTo>
                  <a:lnTo>
                    <a:pt x="334137" y="7620"/>
                  </a:lnTo>
                  <a:close/>
                </a:path>
                <a:path w="479425" h="93345">
                  <a:moveTo>
                    <a:pt x="407377" y="42773"/>
                  </a:moveTo>
                  <a:lnTo>
                    <a:pt x="405853" y="36677"/>
                  </a:lnTo>
                  <a:lnTo>
                    <a:pt x="404329" y="32105"/>
                  </a:lnTo>
                  <a:lnTo>
                    <a:pt x="402805" y="26009"/>
                  </a:lnTo>
                  <a:lnTo>
                    <a:pt x="401281" y="21437"/>
                  </a:lnTo>
                  <a:lnTo>
                    <a:pt x="398233" y="18288"/>
                  </a:lnTo>
                  <a:lnTo>
                    <a:pt x="397217" y="16764"/>
                  </a:lnTo>
                  <a:lnTo>
                    <a:pt x="395185" y="13716"/>
                  </a:lnTo>
                  <a:lnTo>
                    <a:pt x="395185" y="45821"/>
                  </a:lnTo>
                  <a:lnTo>
                    <a:pt x="395185" y="54965"/>
                  </a:lnTo>
                  <a:lnTo>
                    <a:pt x="393661" y="59537"/>
                  </a:lnTo>
                  <a:lnTo>
                    <a:pt x="393661" y="62585"/>
                  </a:lnTo>
                  <a:lnTo>
                    <a:pt x="392137" y="67157"/>
                  </a:lnTo>
                  <a:lnTo>
                    <a:pt x="389089" y="73253"/>
                  </a:lnTo>
                  <a:lnTo>
                    <a:pt x="387565" y="76390"/>
                  </a:lnTo>
                  <a:lnTo>
                    <a:pt x="386041" y="79438"/>
                  </a:lnTo>
                  <a:lnTo>
                    <a:pt x="376897" y="84010"/>
                  </a:lnTo>
                  <a:lnTo>
                    <a:pt x="369189" y="84010"/>
                  </a:lnTo>
                  <a:lnTo>
                    <a:pt x="366141" y="82486"/>
                  </a:lnTo>
                  <a:lnTo>
                    <a:pt x="364617" y="80962"/>
                  </a:lnTo>
                  <a:lnTo>
                    <a:pt x="358521" y="77914"/>
                  </a:lnTo>
                  <a:lnTo>
                    <a:pt x="356997" y="74866"/>
                  </a:lnTo>
                  <a:lnTo>
                    <a:pt x="355473" y="71729"/>
                  </a:lnTo>
                  <a:lnTo>
                    <a:pt x="353949" y="67157"/>
                  </a:lnTo>
                  <a:lnTo>
                    <a:pt x="353949" y="64109"/>
                  </a:lnTo>
                  <a:lnTo>
                    <a:pt x="352425" y="59537"/>
                  </a:lnTo>
                  <a:lnTo>
                    <a:pt x="352425" y="41249"/>
                  </a:lnTo>
                  <a:lnTo>
                    <a:pt x="353949" y="36677"/>
                  </a:lnTo>
                  <a:lnTo>
                    <a:pt x="353949" y="32105"/>
                  </a:lnTo>
                  <a:lnTo>
                    <a:pt x="356997" y="26009"/>
                  </a:lnTo>
                  <a:lnTo>
                    <a:pt x="361569" y="21437"/>
                  </a:lnTo>
                  <a:lnTo>
                    <a:pt x="364617" y="18288"/>
                  </a:lnTo>
                  <a:lnTo>
                    <a:pt x="366141" y="16764"/>
                  </a:lnTo>
                  <a:lnTo>
                    <a:pt x="379945" y="16764"/>
                  </a:lnTo>
                  <a:lnTo>
                    <a:pt x="386041" y="19812"/>
                  </a:lnTo>
                  <a:lnTo>
                    <a:pt x="387565" y="22961"/>
                  </a:lnTo>
                  <a:lnTo>
                    <a:pt x="389089" y="26009"/>
                  </a:lnTo>
                  <a:lnTo>
                    <a:pt x="392137" y="29057"/>
                  </a:lnTo>
                  <a:lnTo>
                    <a:pt x="392137" y="32105"/>
                  </a:lnTo>
                  <a:lnTo>
                    <a:pt x="393661" y="36677"/>
                  </a:lnTo>
                  <a:lnTo>
                    <a:pt x="393661" y="41249"/>
                  </a:lnTo>
                  <a:lnTo>
                    <a:pt x="395185" y="45821"/>
                  </a:lnTo>
                  <a:lnTo>
                    <a:pt x="395185" y="13716"/>
                  </a:lnTo>
                  <a:lnTo>
                    <a:pt x="392137" y="10668"/>
                  </a:lnTo>
                  <a:lnTo>
                    <a:pt x="389089" y="9144"/>
                  </a:lnTo>
                  <a:lnTo>
                    <a:pt x="379945" y="6096"/>
                  </a:lnTo>
                  <a:lnTo>
                    <a:pt x="369189" y="6096"/>
                  </a:lnTo>
                  <a:lnTo>
                    <a:pt x="364617" y="7620"/>
                  </a:lnTo>
                  <a:lnTo>
                    <a:pt x="361569" y="9144"/>
                  </a:lnTo>
                  <a:lnTo>
                    <a:pt x="356997" y="10668"/>
                  </a:lnTo>
                  <a:lnTo>
                    <a:pt x="347853" y="19812"/>
                  </a:lnTo>
                  <a:lnTo>
                    <a:pt x="344805" y="24485"/>
                  </a:lnTo>
                  <a:lnTo>
                    <a:pt x="340233" y="42773"/>
                  </a:lnTo>
                  <a:lnTo>
                    <a:pt x="340233" y="56489"/>
                  </a:lnTo>
                  <a:lnTo>
                    <a:pt x="343281" y="68681"/>
                  </a:lnTo>
                  <a:lnTo>
                    <a:pt x="343281" y="73253"/>
                  </a:lnTo>
                  <a:lnTo>
                    <a:pt x="346329" y="77914"/>
                  </a:lnTo>
                  <a:lnTo>
                    <a:pt x="347853" y="82486"/>
                  </a:lnTo>
                  <a:lnTo>
                    <a:pt x="353949" y="88582"/>
                  </a:lnTo>
                  <a:lnTo>
                    <a:pt x="358521" y="90106"/>
                  </a:lnTo>
                  <a:lnTo>
                    <a:pt x="363093" y="93154"/>
                  </a:lnTo>
                  <a:lnTo>
                    <a:pt x="381469" y="93154"/>
                  </a:lnTo>
                  <a:lnTo>
                    <a:pt x="386041" y="91630"/>
                  </a:lnTo>
                  <a:lnTo>
                    <a:pt x="390613" y="88582"/>
                  </a:lnTo>
                  <a:lnTo>
                    <a:pt x="393661" y="87058"/>
                  </a:lnTo>
                  <a:lnTo>
                    <a:pt x="395693" y="84010"/>
                  </a:lnTo>
                  <a:lnTo>
                    <a:pt x="396709" y="82486"/>
                  </a:lnTo>
                  <a:lnTo>
                    <a:pt x="399757" y="79438"/>
                  </a:lnTo>
                  <a:lnTo>
                    <a:pt x="402805" y="74866"/>
                  </a:lnTo>
                  <a:lnTo>
                    <a:pt x="404329" y="68681"/>
                  </a:lnTo>
                  <a:lnTo>
                    <a:pt x="405853" y="64109"/>
                  </a:lnTo>
                  <a:lnTo>
                    <a:pt x="407377" y="56489"/>
                  </a:lnTo>
                  <a:lnTo>
                    <a:pt x="407377" y="42773"/>
                  </a:lnTo>
                  <a:close/>
                </a:path>
                <a:path w="479425" h="93345">
                  <a:moveTo>
                    <a:pt x="479107" y="93154"/>
                  </a:moveTo>
                  <a:lnTo>
                    <a:pt x="465391" y="64109"/>
                  </a:lnTo>
                  <a:lnTo>
                    <a:pt x="462343" y="58013"/>
                  </a:lnTo>
                  <a:lnTo>
                    <a:pt x="459193" y="56489"/>
                  </a:lnTo>
                  <a:lnTo>
                    <a:pt x="458431" y="54965"/>
                  </a:lnTo>
                  <a:lnTo>
                    <a:pt x="457669" y="53441"/>
                  </a:lnTo>
                  <a:lnTo>
                    <a:pt x="456145" y="53441"/>
                  </a:lnTo>
                  <a:lnTo>
                    <a:pt x="453097" y="51917"/>
                  </a:lnTo>
                  <a:lnTo>
                    <a:pt x="456145" y="51917"/>
                  </a:lnTo>
                  <a:lnTo>
                    <a:pt x="459193" y="50393"/>
                  </a:lnTo>
                  <a:lnTo>
                    <a:pt x="462343" y="48869"/>
                  </a:lnTo>
                  <a:lnTo>
                    <a:pt x="465391" y="45821"/>
                  </a:lnTo>
                  <a:lnTo>
                    <a:pt x="466915" y="44297"/>
                  </a:lnTo>
                  <a:lnTo>
                    <a:pt x="468439" y="41249"/>
                  </a:lnTo>
                  <a:lnTo>
                    <a:pt x="469963" y="39725"/>
                  </a:lnTo>
                  <a:lnTo>
                    <a:pt x="471487" y="36677"/>
                  </a:lnTo>
                  <a:lnTo>
                    <a:pt x="471487" y="22961"/>
                  </a:lnTo>
                  <a:lnTo>
                    <a:pt x="469963" y="19812"/>
                  </a:lnTo>
                  <a:lnTo>
                    <a:pt x="469963" y="18288"/>
                  </a:lnTo>
                  <a:lnTo>
                    <a:pt x="469201" y="16764"/>
                  </a:lnTo>
                  <a:lnTo>
                    <a:pt x="468439" y="15240"/>
                  </a:lnTo>
                  <a:lnTo>
                    <a:pt x="465391" y="13716"/>
                  </a:lnTo>
                  <a:lnTo>
                    <a:pt x="463867" y="12192"/>
                  </a:lnTo>
                  <a:lnTo>
                    <a:pt x="460717" y="10668"/>
                  </a:lnTo>
                  <a:lnTo>
                    <a:pt x="460717" y="26009"/>
                  </a:lnTo>
                  <a:lnTo>
                    <a:pt x="460717" y="33629"/>
                  </a:lnTo>
                  <a:lnTo>
                    <a:pt x="459193" y="35153"/>
                  </a:lnTo>
                  <a:lnTo>
                    <a:pt x="459193" y="36677"/>
                  </a:lnTo>
                  <a:lnTo>
                    <a:pt x="451573" y="44297"/>
                  </a:lnTo>
                  <a:lnTo>
                    <a:pt x="447001" y="44297"/>
                  </a:lnTo>
                  <a:lnTo>
                    <a:pt x="445477" y="45821"/>
                  </a:lnTo>
                  <a:lnTo>
                    <a:pt x="433285" y="45821"/>
                  </a:lnTo>
                  <a:lnTo>
                    <a:pt x="433285" y="16764"/>
                  </a:lnTo>
                  <a:lnTo>
                    <a:pt x="448525" y="16764"/>
                  </a:lnTo>
                  <a:lnTo>
                    <a:pt x="453097" y="18288"/>
                  </a:lnTo>
                  <a:lnTo>
                    <a:pt x="456145" y="19812"/>
                  </a:lnTo>
                  <a:lnTo>
                    <a:pt x="459193" y="22961"/>
                  </a:lnTo>
                  <a:lnTo>
                    <a:pt x="460717" y="26009"/>
                  </a:lnTo>
                  <a:lnTo>
                    <a:pt x="460717" y="10668"/>
                  </a:lnTo>
                  <a:lnTo>
                    <a:pt x="456145" y="9144"/>
                  </a:lnTo>
                  <a:lnTo>
                    <a:pt x="453097" y="7620"/>
                  </a:lnTo>
                  <a:lnTo>
                    <a:pt x="421093" y="7620"/>
                  </a:lnTo>
                  <a:lnTo>
                    <a:pt x="421093" y="93154"/>
                  </a:lnTo>
                  <a:lnTo>
                    <a:pt x="433285" y="93154"/>
                  </a:lnTo>
                  <a:lnTo>
                    <a:pt x="433285" y="54965"/>
                  </a:lnTo>
                  <a:lnTo>
                    <a:pt x="443953" y="54965"/>
                  </a:lnTo>
                  <a:lnTo>
                    <a:pt x="445477" y="56489"/>
                  </a:lnTo>
                  <a:lnTo>
                    <a:pt x="447001" y="56489"/>
                  </a:lnTo>
                  <a:lnTo>
                    <a:pt x="451573" y="61061"/>
                  </a:lnTo>
                  <a:lnTo>
                    <a:pt x="451573" y="62585"/>
                  </a:lnTo>
                  <a:lnTo>
                    <a:pt x="453097" y="65633"/>
                  </a:lnTo>
                  <a:lnTo>
                    <a:pt x="465391" y="93154"/>
                  </a:lnTo>
                  <a:lnTo>
                    <a:pt x="479107" y="93154"/>
                  </a:lnTo>
                  <a:close/>
                </a:path>
              </a:pathLst>
            </a:custGeom>
            <a:solidFill>
              <a:srgbClr val="BA2121"/>
            </a:solidFill>
          </p:spPr>
          <p:txBody>
            <a:bodyPr wrap="square" lIns="0" tIns="0" rIns="0" bIns="0" rtlCol="0"/>
            <a:lstStyle/>
            <a:p>
              <a:endParaRPr sz="1154"/>
            </a:p>
          </p:txBody>
        </p:sp>
        <p:pic>
          <p:nvPicPr>
            <p:cNvPr id="103" name="object 103"/>
            <p:cNvPicPr/>
            <p:nvPr/>
          </p:nvPicPr>
          <p:blipFill>
            <a:blip r:embed="rId34" cstate="print"/>
            <a:stretch>
              <a:fillRect/>
            </a:stretch>
          </p:blipFill>
          <p:spPr>
            <a:xfrm>
              <a:off x="3817905" y="158781"/>
              <a:ext cx="920019" cy="444246"/>
            </a:xfrm>
            <a:prstGeom prst="rect">
              <a:avLst/>
            </a:prstGeom>
          </p:spPr>
        </p:pic>
        <p:sp>
          <p:nvSpPr>
            <p:cNvPr id="104" name="object 104"/>
            <p:cNvSpPr/>
            <p:nvPr/>
          </p:nvSpPr>
          <p:spPr>
            <a:xfrm>
              <a:off x="3952202" y="326707"/>
              <a:ext cx="131445" cy="87630"/>
            </a:xfrm>
            <a:custGeom>
              <a:avLst/>
              <a:gdLst/>
              <a:ahLst/>
              <a:cxnLst/>
              <a:rect l="l" t="t" r="r" b="b"/>
              <a:pathLst>
                <a:path w="131445" h="87629">
                  <a:moveTo>
                    <a:pt x="62585" y="42773"/>
                  </a:moveTo>
                  <a:lnTo>
                    <a:pt x="50292" y="10756"/>
                  </a:lnTo>
                  <a:lnTo>
                    <a:pt x="50292" y="38201"/>
                  </a:lnTo>
                  <a:lnTo>
                    <a:pt x="50292" y="44297"/>
                  </a:lnTo>
                  <a:lnTo>
                    <a:pt x="48336" y="58318"/>
                  </a:lnTo>
                  <a:lnTo>
                    <a:pt x="42672" y="68351"/>
                  </a:lnTo>
                  <a:lnTo>
                    <a:pt x="33578" y="74383"/>
                  </a:lnTo>
                  <a:lnTo>
                    <a:pt x="21336" y="76390"/>
                  </a:lnTo>
                  <a:lnTo>
                    <a:pt x="12192" y="76390"/>
                  </a:lnTo>
                  <a:lnTo>
                    <a:pt x="12192" y="10668"/>
                  </a:lnTo>
                  <a:lnTo>
                    <a:pt x="27432" y="10668"/>
                  </a:lnTo>
                  <a:lnTo>
                    <a:pt x="30480" y="12192"/>
                  </a:lnTo>
                  <a:lnTo>
                    <a:pt x="35052" y="12192"/>
                  </a:lnTo>
                  <a:lnTo>
                    <a:pt x="38100" y="13716"/>
                  </a:lnTo>
                  <a:lnTo>
                    <a:pt x="41148" y="15341"/>
                  </a:lnTo>
                  <a:lnTo>
                    <a:pt x="42672" y="18389"/>
                  </a:lnTo>
                  <a:lnTo>
                    <a:pt x="45720" y="21437"/>
                  </a:lnTo>
                  <a:lnTo>
                    <a:pt x="47244" y="24485"/>
                  </a:lnTo>
                  <a:lnTo>
                    <a:pt x="48768" y="29057"/>
                  </a:lnTo>
                  <a:lnTo>
                    <a:pt x="48768" y="32105"/>
                  </a:lnTo>
                  <a:lnTo>
                    <a:pt x="50292" y="38201"/>
                  </a:lnTo>
                  <a:lnTo>
                    <a:pt x="50292" y="10756"/>
                  </a:lnTo>
                  <a:lnTo>
                    <a:pt x="46647" y="7315"/>
                  </a:lnTo>
                  <a:lnTo>
                    <a:pt x="40195" y="4000"/>
                  </a:lnTo>
                  <a:lnTo>
                    <a:pt x="32308" y="2120"/>
                  </a:lnTo>
                  <a:lnTo>
                    <a:pt x="22860" y="1524"/>
                  </a:lnTo>
                  <a:lnTo>
                    <a:pt x="0" y="1524"/>
                  </a:lnTo>
                  <a:lnTo>
                    <a:pt x="0" y="87058"/>
                  </a:lnTo>
                  <a:lnTo>
                    <a:pt x="24384" y="87058"/>
                  </a:lnTo>
                  <a:lnTo>
                    <a:pt x="28956" y="85534"/>
                  </a:lnTo>
                  <a:lnTo>
                    <a:pt x="33528" y="85534"/>
                  </a:lnTo>
                  <a:lnTo>
                    <a:pt x="38100" y="84010"/>
                  </a:lnTo>
                  <a:lnTo>
                    <a:pt x="47244" y="79438"/>
                  </a:lnTo>
                  <a:lnTo>
                    <a:pt x="50292" y="76390"/>
                  </a:lnTo>
                  <a:lnTo>
                    <a:pt x="54864" y="71818"/>
                  </a:lnTo>
                  <a:lnTo>
                    <a:pt x="56388" y="68770"/>
                  </a:lnTo>
                  <a:lnTo>
                    <a:pt x="57912" y="65633"/>
                  </a:lnTo>
                  <a:lnTo>
                    <a:pt x="59436" y="61061"/>
                  </a:lnTo>
                  <a:lnTo>
                    <a:pt x="60960" y="58013"/>
                  </a:lnTo>
                  <a:lnTo>
                    <a:pt x="60960" y="54965"/>
                  </a:lnTo>
                  <a:lnTo>
                    <a:pt x="62585" y="50393"/>
                  </a:lnTo>
                  <a:lnTo>
                    <a:pt x="62585" y="42773"/>
                  </a:lnTo>
                  <a:close/>
                </a:path>
                <a:path w="131445" h="87629">
                  <a:moveTo>
                    <a:pt x="131165" y="56489"/>
                  </a:moveTo>
                  <a:lnTo>
                    <a:pt x="129641" y="54965"/>
                  </a:lnTo>
                  <a:lnTo>
                    <a:pt x="128117" y="51917"/>
                  </a:lnTo>
                  <a:lnTo>
                    <a:pt x="126593" y="50393"/>
                  </a:lnTo>
                  <a:lnTo>
                    <a:pt x="125069" y="47345"/>
                  </a:lnTo>
                  <a:lnTo>
                    <a:pt x="122021" y="45821"/>
                  </a:lnTo>
                  <a:lnTo>
                    <a:pt x="120497" y="44297"/>
                  </a:lnTo>
                  <a:lnTo>
                    <a:pt x="114401" y="41249"/>
                  </a:lnTo>
                  <a:lnTo>
                    <a:pt x="112877" y="41249"/>
                  </a:lnTo>
                  <a:lnTo>
                    <a:pt x="103733" y="36677"/>
                  </a:lnTo>
                  <a:lnTo>
                    <a:pt x="100685" y="36677"/>
                  </a:lnTo>
                  <a:lnTo>
                    <a:pt x="99161" y="35153"/>
                  </a:lnTo>
                  <a:lnTo>
                    <a:pt x="96113" y="33629"/>
                  </a:lnTo>
                  <a:lnTo>
                    <a:pt x="94589" y="32105"/>
                  </a:lnTo>
                  <a:lnTo>
                    <a:pt x="91541" y="32105"/>
                  </a:lnTo>
                  <a:lnTo>
                    <a:pt x="88493" y="29057"/>
                  </a:lnTo>
                  <a:lnTo>
                    <a:pt x="88493" y="26009"/>
                  </a:lnTo>
                  <a:lnTo>
                    <a:pt x="86969" y="24485"/>
                  </a:lnTo>
                  <a:lnTo>
                    <a:pt x="86969" y="18389"/>
                  </a:lnTo>
                  <a:lnTo>
                    <a:pt x="88493" y="15341"/>
                  </a:lnTo>
                  <a:lnTo>
                    <a:pt x="91541" y="13716"/>
                  </a:lnTo>
                  <a:lnTo>
                    <a:pt x="94589" y="10668"/>
                  </a:lnTo>
                  <a:lnTo>
                    <a:pt x="118973" y="10668"/>
                  </a:lnTo>
                  <a:lnTo>
                    <a:pt x="123545" y="12192"/>
                  </a:lnTo>
                  <a:lnTo>
                    <a:pt x="126593" y="13716"/>
                  </a:lnTo>
                  <a:lnTo>
                    <a:pt x="126593" y="3048"/>
                  </a:lnTo>
                  <a:lnTo>
                    <a:pt x="125069" y="1524"/>
                  </a:lnTo>
                  <a:lnTo>
                    <a:pt x="115925" y="1524"/>
                  </a:lnTo>
                  <a:lnTo>
                    <a:pt x="114401" y="0"/>
                  </a:lnTo>
                  <a:lnTo>
                    <a:pt x="96113" y="0"/>
                  </a:lnTo>
                  <a:lnTo>
                    <a:pt x="93065" y="1524"/>
                  </a:lnTo>
                  <a:lnTo>
                    <a:pt x="88493" y="3048"/>
                  </a:lnTo>
                  <a:lnTo>
                    <a:pt x="85445" y="4572"/>
                  </a:lnTo>
                  <a:lnTo>
                    <a:pt x="82397" y="7620"/>
                  </a:lnTo>
                  <a:lnTo>
                    <a:pt x="79349" y="9144"/>
                  </a:lnTo>
                  <a:lnTo>
                    <a:pt x="76301" y="15341"/>
                  </a:lnTo>
                  <a:lnTo>
                    <a:pt x="76301" y="18389"/>
                  </a:lnTo>
                  <a:lnTo>
                    <a:pt x="74777" y="19913"/>
                  </a:lnTo>
                  <a:lnTo>
                    <a:pt x="74777" y="27533"/>
                  </a:lnTo>
                  <a:lnTo>
                    <a:pt x="76301" y="29057"/>
                  </a:lnTo>
                  <a:lnTo>
                    <a:pt x="77825" y="32105"/>
                  </a:lnTo>
                  <a:lnTo>
                    <a:pt x="77825" y="35153"/>
                  </a:lnTo>
                  <a:lnTo>
                    <a:pt x="79349" y="36677"/>
                  </a:lnTo>
                  <a:lnTo>
                    <a:pt x="82397" y="38201"/>
                  </a:lnTo>
                  <a:lnTo>
                    <a:pt x="83921" y="39725"/>
                  </a:lnTo>
                  <a:lnTo>
                    <a:pt x="86969" y="41249"/>
                  </a:lnTo>
                  <a:lnTo>
                    <a:pt x="88493" y="42773"/>
                  </a:lnTo>
                  <a:lnTo>
                    <a:pt x="97637" y="47345"/>
                  </a:lnTo>
                  <a:lnTo>
                    <a:pt x="100685" y="47345"/>
                  </a:lnTo>
                  <a:lnTo>
                    <a:pt x="102209" y="48869"/>
                  </a:lnTo>
                  <a:lnTo>
                    <a:pt x="108305" y="51917"/>
                  </a:lnTo>
                  <a:lnTo>
                    <a:pt x="111353" y="51917"/>
                  </a:lnTo>
                  <a:lnTo>
                    <a:pt x="118973" y="59537"/>
                  </a:lnTo>
                  <a:lnTo>
                    <a:pt x="118973" y="70294"/>
                  </a:lnTo>
                  <a:lnTo>
                    <a:pt x="115925" y="73342"/>
                  </a:lnTo>
                  <a:lnTo>
                    <a:pt x="114401" y="73342"/>
                  </a:lnTo>
                  <a:lnTo>
                    <a:pt x="111353" y="76390"/>
                  </a:lnTo>
                  <a:lnTo>
                    <a:pt x="105257" y="76390"/>
                  </a:lnTo>
                  <a:lnTo>
                    <a:pt x="102209" y="77914"/>
                  </a:lnTo>
                  <a:lnTo>
                    <a:pt x="93065" y="77914"/>
                  </a:lnTo>
                  <a:lnTo>
                    <a:pt x="88493" y="76390"/>
                  </a:lnTo>
                  <a:lnTo>
                    <a:pt x="80873" y="76390"/>
                  </a:lnTo>
                  <a:lnTo>
                    <a:pt x="74777" y="73342"/>
                  </a:lnTo>
                  <a:lnTo>
                    <a:pt x="74777" y="84010"/>
                  </a:lnTo>
                  <a:lnTo>
                    <a:pt x="76301" y="85534"/>
                  </a:lnTo>
                  <a:lnTo>
                    <a:pt x="80873" y="85534"/>
                  </a:lnTo>
                  <a:lnTo>
                    <a:pt x="82397" y="87058"/>
                  </a:lnTo>
                  <a:lnTo>
                    <a:pt x="108305" y="87058"/>
                  </a:lnTo>
                  <a:lnTo>
                    <a:pt x="111353" y="85534"/>
                  </a:lnTo>
                  <a:lnTo>
                    <a:pt x="115925" y="85534"/>
                  </a:lnTo>
                  <a:lnTo>
                    <a:pt x="118973" y="84010"/>
                  </a:lnTo>
                  <a:lnTo>
                    <a:pt x="122021" y="80962"/>
                  </a:lnTo>
                  <a:lnTo>
                    <a:pt x="125069" y="79438"/>
                  </a:lnTo>
                  <a:lnTo>
                    <a:pt x="128117" y="76390"/>
                  </a:lnTo>
                  <a:lnTo>
                    <a:pt x="131165" y="70294"/>
                  </a:lnTo>
                  <a:lnTo>
                    <a:pt x="131165" y="62585"/>
                  </a:lnTo>
                  <a:lnTo>
                    <a:pt x="131165" y="56489"/>
                  </a:lnTo>
                  <a:close/>
                </a:path>
              </a:pathLst>
            </a:custGeom>
            <a:solidFill>
              <a:srgbClr val="BA2121"/>
            </a:solidFill>
          </p:spPr>
          <p:txBody>
            <a:bodyPr wrap="square" lIns="0" tIns="0" rIns="0" bIns="0" rtlCol="0"/>
            <a:lstStyle/>
            <a:p>
              <a:endParaRPr sz="1154"/>
            </a:p>
          </p:txBody>
        </p:sp>
      </p:grpSp>
      <p:sp>
        <p:nvSpPr>
          <p:cNvPr id="105" name="object 105"/>
          <p:cNvSpPr/>
          <p:nvPr/>
        </p:nvSpPr>
        <p:spPr>
          <a:xfrm>
            <a:off x="1947781" y="326081"/>
            <a:ext cx="224392" cy="44390"/>
          </a:xfrm>
          <a:custGeom>
            <a:avLst/>
            <a:gdLst/>
            <a:ahLst/>
            <a:cxnLst/>
            <a:rect l="l" t="t" r="r" b="b"/>
            <a:pathLst>
              <a:path w="349884" h="69215">
                <a:moveTo>
                  <a:pt x="51904" y="3048"/>
                </a:moveTo>
                <a:lnTo>
                  <a:pt x="48856" y="3048"/>
                </a:lnTo>
                <a:lnTo>
                  <a:pt x="45808" y="1524"/>
                </a:lnTo>
                <a:lnTo>
                  <a:pt x="42760" y="1524"/>
                </a:lnTo>
                <a:lnTo>
                  <a:pt x="39712" y="0"/>
                </a:lnTo>
                <a:lnTo>
                  <a:pt x="28956" y="0"/>
                </a:lnTo>
                <a:lnTo>
                  <a:pt x="3048" y="21336"/>
                </a:lnTo>
                <a:lnTo>
                  <a:pt x="1524" y="24384"/>
                </a:lnTo>
                <a:lnTo>
                  <a:pt x="0" y="28956"/>
                </a:lnTo>
                <a:lnTo>
                  <a:pt x="0" y="35052"/>
                </a:lnTo>
                <a:lnTo>
                  <a:pt x="26111" y="66827"/>
                </a:lnTo>
                <a:lnTo>
                  <a:pt x="33616" y="67157"/>
                </a:lnTo>
                <a:lnTo>
                  <a:pt x="42760" y="67157"/>
                </a:lnTo>
                <a:lnTo>
                  <a:pt x="45808" y="65633"/>
                </a:lnTo>
                <a:lnTo>
                  <a:pt x="48856" y="65633"/>
                </a:lnTo>
                <a:lnTo>
                  <a:pt x="51904" y="64109"/>
                </a:lnTo>
                <a:lnTo>
                  <a:pt x="51904" y="53441"/>
                </a:lnTo>
                <a:lnTo>
                  <a:pt x="45808" y="56489"/>
                </a:lnTo>
                <a:lnTo>
                  <a:pt x="42760" y="56489"/>
                </a:lnTo>
                <a:lnTo>
                  <a:pt x="41236" y="58013"/>
                </a:lnTo>
                <a:lnTo>
                  <a:pt x="27432" y="58013"/>
                </a:lnTo>
                <a:lnTo>
                  <a:pt x="22860" y="56489"/>
                </a:lnTo>
                <a:lnTo>
                  <a:pt x="15240" y="48869"/>
                </a:lnTo>
                <a:lnTo>
                  <a:pt x="12192" y="42672"/>
                </a:lnTo>
                <a:lnTo>
                  <a:pt x="12192" y="30480"/>
                </a:lnTo>
                <a:lnTo>
                  <a:pt x="13716" y="27432"/>
                </a:lnTo>
                <a:lnTo>
                  <a:pt x="13716" y="24384"/>
                </a:lnTo>
                <a:lnTo>
                  <a:pt x="16764" y="18288"/>
                </a:lnTo>
                <a:lnTo>
                  <a:pt x="22860" y="12192"/>
                </a:lnTo>
                <a:lnTo>
                  <a:pt x="25908" y="12192"/>
                </a:lnTo>
                <a:lnTo>
                  <a:pt x="28956" y="10668"/>
                </a:lnTo>
                <a:lnTo>
                  <a:pt x="42760" y="10668"/>
                </a:lnTo>
                <a:lnTo>
                  <a:pt x="45808" y="12192"/>
                </a:lnTo>
                <a:lnTo>
                  <a:pt x="48856" y="12192"/>
                </a:lnTo>
                <a:lnTo>
                  <a:pt x="51904" y="13716"/>
                </a:lnTo>
                <a:lnTo>
                  <a:pt x="51904" y="3048"/>
                </a:lnTo>
                <a:close/>
              </a:path>
              <a:path w="349884" h="69215">
                <a:moveTo>
                  <a:pt x="131254" y="27432"/>
                </a:moveTo>
                <a:lnTo>
                  <a:pt x="129730" y="22860"/>
                </a:lnTo>
                <a:lnTo>
                  <a:pt x="129730" y="19812"/>
                </a:lnTo>
                <a:lnTo>
                  <a:pt x="128206" y="15240"/>
                </a:lnTo>
                <a:lnTo>
                  <a:pt x="125158" y="12192"/>
                </a:lnTo>
                <a:lnTo>
                  <a:pt x="123634" y="9144"/>
                </a:lnTo>
                <a:lnTo>
                  <a:pt x="120497" y="6096"/>
                </a:lnTo>
                <a:lnTo>
                  <a:pt x="118973" y="5334"/>
                </a:lnTo>
                <a:lnTo>
                  <a:pt x="118973" y="25908"/>
                </a:lnTo>
                <a:lnTo>
                  <a:pt x="118973" y="42672"/>
                </a:lnTo>
                <a:lnTo>
                  <a:pt x="117449" y="45821"/>
                </a:lnTo>
                <a:lnTo>
                  <a:pt x="115925" y="48869"/>
                </a:lnTo>
                <a:lnTo>
                  <a:pt x="114401" y="50393"/>
                </a:lnTo>
                <a:lnTo>
                  <a:pt x="112877" y="53441"/>
                </a:lnTo>
                <a:lnTo>
                  <a:pt x="109829" y="56489"/>
                </a:lnTo>
                <a:lnTo>
                  <a:pt x="106781" y="58013"/>
                </a:lnTo>
                <a:lnTo>
                  <a:pt x="94589" y="58013"/>
                </a:lnTo>
                <a:lnTo>
                  <a:pt x="93065" y="56489"/>
                </a:lnTo>
                <a:lnTo>
                  <a:pt x="90017" y="56489"/>
                </a:lnTo>
                <a:lnTo>
                  <a:pt x="88493" y="54965"/>
                </a:lnTo>
                <a:lnTo>
                  <a:pt x="86969" y="51917"/>
                </a:lnTo>
                <a:lnTo>
                  <a:pt x="85445" y="50393"/>
                </a:lnTo>
                <a:lnTo>
                  <a:pt x="82397" y="44297"/>
                </a:lnTo>
                <a:lnTo>
                  <a:pt x="82397" y="41148"/>
                </a:lnTo>
                <a:lnTo>
                  <a:pt x="80873" y="38100"/>
                </a:lnTo>
                <a:lnTo>
                  <a:pt x="80873" y="30480"/>
                </a:lnTo>
                <a:lnTo>
                  <a:pt x="82397" y="27432"/>
                </a:lnTo>
                <a:lnTo>
                  <a:pt x="82397" y="21336"/>
                </a:lnTo>
                <a:lnTo>
                  <a:pt x="83921" y="19812"/>
                </a:lnTo>
                <a:lnTo>
                  <a:pt x="85445" y="16764"/>
                </a:lnTo>
                <a:lnTo>
                  <a:pt x="86969" y="15240"/>
                </a:lnTo>
                <a:lnTo>
                  <a:pt x="90017" y="13716"/>
                </a:lnTo>
                <a:lnTo>
                  <a:pt x="91541" y="12192"/>
                </a:lnTo>
                <a:lnTo>
                  <a:pt x="97637" y="9144"/>
                </a:lnTo>
                <a:lnTo>
                  <a:pt x="103733" y="9144"/>
                </a:lnTo>
                <a:lnTo>
                  <a:pt x="105257" y="10668"/>
                </a:lnTo>
                <a:lnTo>
                  <a:pt x="108305" y="10668"/>
                </a:lnTo>
                <a:lnTo>
                  <a:pt x="111353" y="12192"/>
                </a:lnTo>
                <a:lnTo>
                  <a:pt x="114401" y="15240"/>
                </a:lnTo>
                <a:lnTo>
                  <a:pt x="115925" y="18288"/>
                </a:lnTo>
                <a:lnTo>
                  <a:pt x="117449" y="19812"/>
                </a:lnTo>
                <a:lnTo>
                  <a:pt x="117449" y="22860"/>
                </a:lnTo>
                <a:lnTo>
                  <a:pt x="118973" y="25908"/>
                </a:lnTo>
                <a:lnTo>
                  <a:pt x="118973" y="5334"/>
                </a:lnTo>
                <a:lnTo>
                  <a:pt x="117449" y="4572"/>
                </a:lnTo>
                <a:lnTo>
                  <a:pt x="112877" y="3048"/>
                </a:lnTo>
                <a:lnTo>
                  <a:pt x="109829" y="1524"/>
                </a:lnTo>
                <a:lnTo>
                  <a:pt x="105257" y="0"/>
                </a:lnTo>
                <a:lnTo>
                  <a:pt x="96113" y="0"/>
                </a:lnTo>
                <a:lnTo>
                  <a:pt x="91541" y="1524"/>
                </a:lnTo>
                <a:lnTo>
                  <a:pt x="88493" y="3048"/>
                </a:lnTo>
                <a:lnTo>
                  <a:pt x="83921" y="4572"/>
                </a:lnTo>
                <a:lnTo>
                  <a:pt x="80873" y="6096"/>
                </a:lnTo>
                <a:lnTo>
                  <a:pt x="74777" y="12192"/>
                </a:lnTo>
                <a:lnTo>
                  <a:pt x="73253" y="16764"/>
                </a:lnTo>
                <a:lnTo>
                  <a:pt x="71729" y="19812"/>
                </a:lnTo>
                <a:lnTo>
                  <a:pt x="70205" y="24384"/>
                </a:lnTo>
                <a:lnTo>
                  <a:pt x="70205" y="44297"/>
                </a:lnTo>
                <a:lnTo>
                  <a:pt x="91541" y="67157"/>
                </a:lnTo>
                <a:lnTo>
                  <a:pt x="94589" y="68681"/>
                </a:lnTo>
                <a:lnTo>
                  <a:pt x="105257" y="68681"/>
                </a:lnTo>
                <a:lnTo>
                  <a:pt x="108305" y="67157"/>
                </a:lnTo>
                <a:lnTo>
                  <a:pt x="117449" y="64109"/>
                </a:lnTo>
                <a:lnTo>
                  <a:pt x="120497" y="61061"/>
                </a:lnTo>
                <a:lnTo>
                  <a:pt x="122021" y="58013"/>
                </a:lnTo>
                <a:lnTo>
                  <a:pt x="125158" y="54965"/>
                </a:lnTo>
                <a:lnTo>
                  <a:pt x="128206" y="51917"/>
                </a:lnTo>
                <a:lnTo>
                  <a:pt x="129730" y="47345"/>
                </a:lnTo>
                <a:lnTo>
                  <a:pt x="129730" y="42672"/>
                </a:lnTo>
                <a:lnTo>
                  <a:pt x="131254" y="38100"/>
                </a:lnTo>
                <a:lnTo>
                  <a:pt x="131254" y="27432"/>
                </a:lnTo>
                <a:close/>
              </a:path>
              <a:path w="349884" h="69215">
                <a:moveTo>
                  <a:pt x="204406" y="18288"/>
                </a:moveTo>
                <a:lnTo>
                  <a:pt x="202882" y="10668"/>
                </a:lnTo>
                <a:lnTo>
                  <a:pt x="195262" y="3048"/>
                </a:lnTo>
                <a:lnTo>
                  <a:pt x="190690" y="0"/>
                </a:lnTo>
                <a:lnTo>
                  <a:pt x="180022" y="0"/>
                </a:lnTo>
                <a:lnTo>
                  <a:pt x="175450" y="1524"/>
                </a:lnTo>
                <a:lnTo>
                  <a:pt x="172402" y="3048"/>
                </a:lnTo>
                <a:lnTo>
                  <a:pt x="167830" y="6096"/>
                </a:lnTo>
                <a:lnTo>
                  <a:pt x="160210" y="13716"/>
                </a:lnTo>
                <a:lnTo>
                  <a:pt x="160210" y="1524"/>
                </a:lnTo>
                <a:lnTo>
                  <a:pt x="149542" y="1524"/>
                </a:lnTo>
                <a:lnTo>
                  <a:pt x="149542" y="67157"/>
                </a:lnTo>
                <a:lnTo>
                  <a:pt x="161734" y="67157"/>
                </a:lnTo>
                <a:lnTo>
                  <a:pt x="161734" y="24384"/>
                </a:lnTo>
                <a:lnTo>
                  <a:pt x="163258" y="21336"/>
                </a:lnTo>
                <a:lnTo>
                  <a:pt x="166306" y="19812"/>
                </a:lnTo>
                <a:lnTo>
                  <a:pt x="175450" y="10668"/>
                </a:lnTo>
                <a:lnTo>
                  <a:pt x="187642" y="10668"/>
                </a:lnTo>
                <a:lnTo>
                  <a:pt x="189166" y="13716"/>
                </a:lnTo>
                <a:lnTo>
                  <a:pt x="192214" y="16764"/>
                </a:lnTo>
                <a:lnTo>
                  <a:pt x="192214" y="25908"/>
                </a:lnTo>
                <a:lnTo>
                  <a:pt x="204406" y="25908"/>
                </a:lnTo>
                <a:lnTo>
                  <a:pt x="204406" y="18288"/>
                </a:lnTo>
                <a:close/>
              </a:path>
              <a:path w="349884" h="69215">
                <a:moveTo>
                  <a:pt x="277660" y="18288"/>
                </a:moveTo>
                <a:lnTo>
                  <a:pt x="276136" y="10668"/>
                </a:lnTo>
                <a:lnTo>
                  <a:pt x="268516" y="3048"/>
                </a:lnTo>
                <a:lnTo>
                  <a:pt x="263944" y="0"/>
                </a:lnTo>
                <a:lnTo>
                  <a:pt x="253276" y="0"/>
                </a:lnTo>
                <a:lnTo>
                  <a:pt x="248704" y="1524"/>
                </a:lnTo>
                <a:lnTo>
                  <a:pt x="245656" y="3048"/>
                </a:lnTo>
                <a:lnTo>
                  <a:pt x="241084" y="6096"/>
                </a:lnTo>
                <a:lnTo>
                  <a:pt x="233464" y="13716"/>
                </a:lnTo>
                <a:lnTo>
                  <a:pt x="233464" y="1524"/>
                </a:lnTo>
                <a:lnTo>
                  <a:pt x="222796" y="1524"/>
                </a:lnTo>
                <a:lnTo>
                  <a:pt x="222796" y="67157"/>
                </a:lnTo>
                <a:lnTo>
                  <a:pt x="234988" y="67157"/>
                </a:lnTo>
                <a:lnTo>
                  <a:pt x="234988" y="24384"/>
                </a:lnTo>
                <a:lnTo>
                  <a:pt x="236512" y="21336"/>
                </a:lnTo>
                <a:lnTo>
                  <a:pt x="239560" y="19812"/>
                </a:lnTo>
                <a:lnTo>
                  <a:pt x="248704" y="10668"/>
                </a:lnTo>
                <a:lnTo>
                  <a:pt x="260896" y="10668"/>
                </a:lnTo>
                <a:lnTo>
                  <a:pt x="262420" y="13716"/>
                </a:lnTo>
                <a:lnTo>
                  <a:pt x="265468" y="16764"/>
                </a:lnTo>
                <a:lnTo>
                  <a:pt x="265468" y="25908"/>
                </a:lnTo>
                <a:lnTo>
                  <a:pt x="277660" y="25908"/>
                </a:lnTo>
                <a:lnTo>
                  <a:pt x="277660" y="18288"/>
                </a:lnTo>
                <a:close/>
              </a:path>
              <a:path w="349884" h="69215">
                <a:moveTo>
                  <a:pt x="349377" y="25908"/>
                </a:moveTo>
                <a:lnTo>
                  <a:pt x="347853" y="21336"/>
                </a:lnTo>
                <a:lnTo>
                  <a:pt x="347853" y="18288"/>
                </a:lnTo>
                <a:lnTo>
                  <a:pt x="346329" y="13716"/>
                </a:lnTo>
                <a:lnTo>
                  <a:pt x="344805" y="10668"/>
                </a:lnTo>
                <a:lnTo>
                  <a:pt x="341757" y="9144"/>
                </a:lnTo>
                <a:lnTo>
                  <a:pt x="338709" y="6096"/>
                </a:lnTo>
                <a:lnTo>
                  <a:pt x="337185" y="3048"/>
                </a:lnTo>
                <a:lnTo>
                  <a:pt x="337185" y="21336"/>
                </a:lnTo>
                <a:lnTo>
                  <a:pt x="337185" y="28956"/>
                </a:lnTo>
                <a:lnTo>
                  <a:pt x="303657" y="28956"/>
                </a:lnTo>
                <a:lnTo>
                  <a:pt x="303657" y="22860"/>
                </a:lnTo>
                <a:lnTo>
                  <a:pt x="305181" y="21336"/>
                </a:lnTo>
                <a:lnTo>
                  <a:pt x="305181" y="18288"/>
                </a:lnTo>
                <a:lnTo>
                  <a:pt x="312801" y="10668"/>
                </a:lnTo>
                <a:lnTo>
                  <a:pt x="315849" y="9144"/>
                </a:lnTo>
                <a:lnTo>
                  <a:pt x="324993" y="9144"/>
                </a:lnTo>
                <a:lnTo>
                  <a:pt x="328041" y="10668"/>
                </a:lnTo>
                <a:lnTo>
                  <a:pt x="329565" y="12192"/>
                </a:lnTo>
                <a:lnTo>
                  <a:pt x="332613" y="13716"/>
                </a:lnTo>
                <a:lnTo>
                  <a:pt x="332613" y="15240"/>
                </a:lnTo>
                <a:lnTo>
                  <a:pt x="335661" y="18288"/>
                </a:lnTo>
                <a:lnTo>
                  <a:pt x="337185" y="21336"/>
                </a:lnTo>
                <a:lnTo>
                  <a:pt x="337185" y="3048"/>
                </a:lnTo>
                <a:lnTo>
                  <a:pt x="332613" y="3048"/>
                </a:lnTo>
                <a:lnTo>
                  <a:pt x="329565" y="1524"/>
                </a:lnTo>
                <a:lnTo>
                  <a:pt x="324993" y="0"/>
                </a:lnTo>
                <a:lnTo>
                  <a:pt x="315849" y="0"/>
                </a:lnTo>
                <a:lnTo>
                  <a:pt x="291376" y="25908"/>
                </a:lnTo>
                <a:lnTo>
                  <a:pt x="291376" y="44297"/>
                </a:lnTo>
                <a:lnTo>
                  <a:pt x="294424" y="53441"/>
                </a:lnTo>
                <a:lnTo>
                  <a:pt x="295948" y="56489"/>
                </a:lnTo>
                <a:lnTo>
                  <a:pt x="298996" y="59537"/>
                </a:lnTo>
                <a:lnTo>
                  <a:pt x="300520" y="62585"/>
                </a:lnTo>
                <a:lnTo>
                  <a:pt x="305181" y="64109"/>
                </a:lnTo>
                <a:lnTo>
                  <a:pt x="308229" y="65633"/>
                </a:lnTo>
                <a:lnTo>
                  <a:pt x="317373" y="68681"/>
                </a:lnTo>
                <a:lnTo>
                  <a:pt x="328041" y="68681"/>
                </a:lnTo>
                <a:lnTo>
                  <a:pt x="331089" y="67157"/>
                </a:lnTo>
                <a:lnTo>
                  <a:pt x="338709" y="67157"/>
                </a:lnTo>
                <a:lnTo>
                  <a:pt x="343281" y="65633"/>
                </a:lnTo>
                <a:lnTo>
                  <a:pt x="346329" y="65633"/>
                </a:lnTo>
                <a:lnTo>
                  <a:pt x="346329" y="58013"/>
                </a:lnTo>
                <a:lnTo>
                  <a:pt x="346329" y="56489"/>
                </a:lnTo>
                <a:lnTo>
                  <a:pt x="340233" y="56489"/>
                </a:lnTo>
                <a:lnTo>
                  <a:pt x="337185" y="58013"/>
                </a:lnTo>
                <a:lnTo>
                  <a:pt x="317373" y="58013"/>
                </a:lnTo>
                <a:lnTo>
                  <a:pt x="312801" y="56489"/>
                </a:lnTo>
                <a:lnTo>
                  <a:pt x="308229" y="53441"/>
                </a:lnTo>
                <a:lnTo>
                  <a:pt x="305181" y="48869"/>
                </a:lnTo>
                <a:lnTo>
                  <a:pt x="303657" y="44297"/>
                </a:lnTo>
                <a:lnTo>
                  <a:pt x="303657" y="38100"/>
                </a:lnTo>
                <a:lnTo>
                  <a:pt x="349377" y="38100"/>
                </a:lnTo>
                <a:lnTo>
                  <a:pt x="349377" y="28956"/>
                </a:lnTo>
                <a:lnTo>
                  <a:pt x="349377" y="25908"/>
                </a:lnTo>
                <a:close/>
              </a:path>
            </a:pathLst>
          </a:custGeom>
          <a:solidFill>
            <a:srgbClr val="000000"/>
          </a:solidFill>
        </p:spPr>
        <p:txBody>
          <a:bodyPr wrap="square" lIns="0" tIns="0" rIns="0" bIns="0" rtlCol="0"/>
          <a:lstStyle/>
          <a:p>
            <a:endParaRPr sz="1154"/>
          </a:p>
        </p:txBody>
      </p:sp>
      <p:grpSp>
        <p:nvGrpSpPr>
          <p:cNvPr id="106" name="object 106"/>
          <p:cNvGrpSpPr/>
          <p:nvPr/>
        </p:nvGrpSpPr>
        <p:grpSpPr>
          <a:xfrm>
            <a:off x="2603307" y="309404"/>
            <a:ext cx="225206" cy="61087"/>
            <a:chOff x="2116836" y="482441"/>
            <a:chExt cx="351155" cy="95250"/>
          </a:xfrm>
        </p:grpSpPr>
        <p:sp>
          <p:nvSpPr>
            <p:cNvPr id="107" name="object 107"/>
            <p:cNvSpPr/>
            <p:nvPr/>
          </p:nvSpPr>
          <p:spPr>
            <a:xfrm>
              <a:off x="2116836" y="488537"/>
              <a:ext cx="58419" cy="87630"/>
            </a:xfrm>
            <a:custGeom>
              <a:avLst/>
              <a:gdLst/>
              <a:ahLst/>
              <a:cxnLst/>
              <a:rect l="l" t="t" r="r" b="b"/>
              <a:pathLst>
                <a:path w="58419" h="87629">
                  <a:moveTo>
                    <a:pt x="56483" y="87058"/>
                  </a:moveTo>
                  <a:lnTo>
                    <a:pt x="33527" y="87058"/>
                  </a:lnTo>
                  <a:lnTo>
                    <a:pt x="27431" y="85534"/>
                  </a:lnTo>
                  <a:lnTo>
                    <a:pt x="19811" y="77914"/>
                  </a:lnTo>
                  <a:lnTo>
                    <a:pt x="18287" y="73342"/>
                  </a:lnTo>
                  <a:lnTo>
                    <a:pt x="18287" y="30575"/>
                  </a:lnTo>
                  <a:lnTo>
                    <a:pt x="0" y="30575"/>
                  </a:lnTo>
                  <a:lnTo>
                    <a:pt x="0" y="21431"/>
                  </a:lnTo>
                  <a:lnTo>
                    <a:pt x="18287" y="21431"/>
                  </a:lnTo>
                  <a:lnTo>
                    <a:pt x="18287" y="3048"/>
                  </a:lnTo>
                  <a:lnTo>
                    <a:pt x="28955" y="0"/>
                  </a:lnTo>
                  <a:lnTo>
                    <a:pt x="28955" y="21431"/>
                  </a:lnTo>
                  <a:lnTo>
                    <a:pt x="58007" y="21431"/>
                  </a:lnTo>
                  <a:lnTo>
                    <a:pt x="58007" y="30575"/>
                  </a:lnTo>
                  <a:lnTo>
                    <a:pt x="28955" y="30575"/>
                  </a:lnTo>
                  <a:lnTo>
                    <a:pt x="28955" y="68770"/>
                  </a:lnTo>
                  <a:lnTo>
                    <a:pt x="30479" y="71818"/>
                  </a:lnTo>
                  <a:lnTo>
                    <a:pt x="35051" y="76390"/>
                  </a:lnTo>
                  <a:lnTo>
                    <a:pt x="39623" y="77914"/>
                  </a:lnTo>
                  <a:lnTo>
                    <a:pt x="53435" y="77914"/>
                  </a:lnTo>
                  <a:lnTo>
                    <a:pt x="56483" y="76390"/>
                  </a:lnTo>
                  <a:lnTo>
                    <a:pt x="58007" y="76390"/>
                  </a:lnTo>
                  <a:lnTo>
                    <a:pt x="58007" y="85534"/>
                  </a:lnTo>
                  <a:lnTo>
                    <a:pt x="56483" y="87058"/>
                  </a:lnTo>
                  <a:close/>
                </a:path>
              </a:pathLst>
            </a:custGeom>
            <a:solidFill>
              <a:srgbClr val="000000"/>
            </a:solidFill>
          </p:spPr>
          <p:txBody>
            <a:bodyPr wrap="square" lIns="0" tIns="0" rIns="0" bIns="0" rtlCol="0"/>
            <a:lstStyle/>
            <a:p>
              <a:endParaRPr sz="1154"/>
            </a:p>
          </p:txBody>
        </p:sp>
        <p:pic>
          <p:nvPicPr>
            <p:cNvPr id="108" name="object 108"/>
            <p:cNvPicPr/>
            <p:nvPr/>
          </p:nvPicPr>
          <p:blipFill>
            <a:blip r:embed="rId35" cstate="print"/>
            <a:stretch>
              <a:fillRect/>
            </a:stretch>
          </p:blipFill>
          <p:spPr>
            <a:xfrm>
              <a:off x="2199227" y="508444"/>
              <a:ext cx="122110" cy="68675"/>
            </a:xfrm>
            <a:prstGeom prst="rect">
              <a:avLst/>
            </a:prstGeom>
          </p:spPr>
        </p:pic>
        <p:sp>
          <p:nvSpPr>
            <p:cNvPr id="109" name="object 109"/>
            <p:cNvSpPr/>
            <p:nvPr/>
          </p:nvSpPr>
          <p:spPr>
            <a:xfrm>
              <a:off x="2342667" y="482447"/>
              <a:ext cx="125095" cy="93345"/>
            </a:xfrm>
            <a:custGeom>
              <a:avLst/>
              <a:gdLst/>
              <a:ahLst/>
              <a:cxnLst/>
              <a:rect l="l" t="t" r="r" b="b"/>
              <a:pathLst>
                <a:path w="125094" h="93345">
                  <a:moveTo>
                    <a:pt x="35052" y="6096"/>
                  </a:moveTo>
                  <a:lnTo>
                    <a:pt x="33528" y="4572"/>
                  </a:lnTo>
                  <a:lnTo>
                    <a:pt x="33528" y="3048"/>
                  </a:lnTo>
                  <a:lnTo>
                    <a:pt x="32004" y="3048"/>
                  </a:lnTo>
                  <a:lnTo>
                    <a:pt x="32004" y="1524"/>
                  </a:lnTo>
                  <a:lnTo>
                    <a:pt x="30480" y="1524"/>
                  </a:lnTo>
                  <a:lnTo>
                    <a:pt x="28956" y="0"/>
                  </a:lnTo>
                  <a:lnTo>
                    <a:pt x="22860" y="0"/>
                  </a:lnTo>
                  <a:lnTo>
                    <a:pt x="21336" y="1524"/>
                  </a:lnTo>
                  <a:lnTo>
                    <a:pt x="19812" y="1524"/>
                  </a:lnTo>
                  <a:lnTo>
                    <a:pt x="19812" y="3048"/>
                  </a:lnTo>
                  <a:lnTo>
                    <a:pt x="18288" y="3048"/>
                  </a:lnTo>
                  <a:lnTo>
                    <a:pt x="18288" y="6096"/>
                  </a:lnTo>
                  <a:lnTo>
                    <a:pt x="16764" y="6096"/>
                  </a:lnTo>
                  <a:lnTo>
                    <a:pt x="16764" y="10668"/>
                  </a:lnTo>
                  <a:lnTo>
                    <a:pt x="18288" y="12192"/>
                  </a:lnTo>
                  <a:lnTo>
                    <a:pt x="18288" y="13716"/>
                  </a:lnTo>
                  <a:lnTo>
                    <a:pt x="21336" y="16764"/>
                  </a:lnTo>
                  <a:lnTo>
                    <a:pt x="24384" y="16764"/>
                  </a:lnTo>
                  <a:lnTo>
                    <a:pt x="24384" y="18376"/>
                  </a:lnTo>
                  <a:lnTo>
                    <a:pt x="27432" y="18376"/>
                  </a:lnTo>
                  <a:lnTo>
                    <a:pt x="28956" y="16764"/>
                  </a:lnTo>
                  <a:lnTo>
                    <a:pt x="30480" y="16764"/>
                  </a:lnTo>
                  <a:lnTo>
                    <a:pt x="35052" y="12192"/>
                  </a:lnTo>
                  <a:lnTo>
                    <a:pt x="35052" y="6096"/>
                  </a:lnTo>
                  <a:close/>
                </a:path>
                <a:path w="125094" h="93345">
                  <a:moveTo>
                    <a:pt x="53441" y="84010"/>
                  </a:moveTo>
                  <a:lnTo>
                    <a:pt x="33528" y="84010"/>
                  </a:lnTo>
                  <a:lnTo>
                    <a:pt x="33528" y="27520"/>
                  </a:lnTo>
                  <a:lnTo>
                    <a:pt x="3048" y="27520"/>
                  </a:lnTo>
                  <a:lnTo>
                    <a:pt x="3048" y="36664"/>
                  </a:lnTo>
                  <a:lnTo>
                    <a:pt x="22860" y="36664"/>
                  </a:lnTo>
                  <a:lnTo>
                    <a:pt x="22860" y="84010"/>
                  </a:lnTo>
                  <a:lnTo>
                    <a:pt x="0" y="84010"/>
                  </a:lnTo>
                  <a:lnTo>
                    <a:pt x="0" y="93154"/>
                  </a:lnTo>
                  <a:lnTo>
                    <a:pt x="53441" y="93154"/>
                  </a:lnTo>
                  <a:lnTo>
                    <a:pt x="53441" y="84010"/>
                  </a:lnTo>
                  <a:close/>
                </a:path>
                <a:path w="125094" h="93345">
                  <a:moveTo>
                    <a:pt x="125056" y="42760"/>
                  </a:moveTo>
                  <a:lnTo>
                    <a:pt x="123532" y="36664"/>
                  </a:lnTo>
                  <a:lnTo>
                    <a:pt x="117436" y="27520"/>
                  </a:lnTo>
                  <a:lnTo>
                    <a:pt x="111340" y="25996"/>
                  </a:lnTo>
                  <a:lnTo>
                    <a:pt x="102196" y="25996"/>
                  </a:lnTo>
                  <a:lnTo>
                    <a:pt x="99148" y="27520"/>
                  </a:lnTo>
                  <a:lnTo>
                    <a:pt x="96100" y="27520"/>
                  </a:lnTo>
                  <a:lnTo>
                    <a:pt x="94576" y="29044"/>
                  </a:lnTo>
                  <a:lnTo>
                    <a:pt x="93052" y="29044"/>
                  </a:lnTo>
                  <a:lnTo>
                    <a:pt x="91528" y="30568"/>
                  </a:lnTo>
                  <a:lnTo>
                    <a:pt x="88480" y="32092"/>
                  </a:lnTo>
                  <a:lnTo>
                    <a:pt x="85432" y="35140"/>
                  </a:lnTo>
                  <a:lnTo>
                    <a:pt x="83908" y="38188"/>
                  </a:lnTo>
                  <a:lnTo>
                    <a:pt x="83908" y="27520"/>
                  </a:lnTo>
                  <a:lnTo>
                    <a:pt x="73240" y="27520"/>
                  </a:lnTo>
                  <a:lnTo>
                    <a:pt x="73240" y="93154"/>
                  </a:lnTo>
                  <a:lnTo>
                    <a:pt x="83908" y="93154"/>
                  </a:lnTo>
                  <a:lnTo>
                    <a:pt x="83908" y="48856"/>
                  </a:lnTo>
                  <a:lnTo>
                    <a:pt x="86956" y="47332"/>
                  </a:lnTo>
                  <a:lnTo>
                    <a:pt x="88480" y="44284"/>
                  </a:lnTo>
                  <a:lnTo>
                    <a:pt x="94576" y="38188"/>
                  </a:lnTo>
                  <a:lnTo>
                    <a:pt x="96100" y="38188"/>
                  </a:lnTo>
                  <a:lnTo>
                    <a:pt x="97624" y="36664"/>
                  </a:lnTo>
                  <a:lnTo>
                    <a:pt x="109816" y="36664"/>
                  </a:lnTo>
                  <a:lnTo>
                    <a:pt x="114388" y="45808"/>
                  </a:lnTo>
                  <a:lnTo>
                    <a:pt x="114388" y="93154"/>
                  </a:lnTo>
                  <a:lnTo>
                    <a:pt x="125056" y="93154"/>
                  </a:lnTo>
                  <a:lnTo>
                    <a:pt x="125056" y="42760"/>
                  </a:lnTo>
                  <a:close/>
                </a:path>
              </a:pathLst>
            </a:custGeom>
            <a:solidFill>
              <a:srgbClr val="000000"/>
            </a:solidFill>
          </p:spPr>
          <p:txBody>
            <a:bodyPr wrap="square" lIns="0" tIns="0" rIns="0" bIns="0" rtlCol="0"/>
            <a:lstStyle/>
            <a:p>
              <a:endParaRPr sz="1154"/>
            </a:p>
          </p:txBody>
        </p:sp>
      </p:grpSp>
      <p:sp>
        <p:nvSpPr>
          <p:cNvPr id="110" name="object 110"/>
          <p:cNvSpPr/>
          <p:nvPr/>
        </p:nvSpPr>
        <p:spPr>
          <a:xfrm>
            <a:off x="3406589" y="309733"/>
            <a:ext cx="34616" cy="59458"/>
          </a:xfrm>
          <a:custGeom>
            <a:avLst/>
            <a:gdLst/>
            <a:ahLst/>
            <a:cxnLst/>
            <a:rect l="l" t="t" r="r" b="b"/>
            <a:pathLst>
              <a:path w="53975" h="92709">
                <a:moveTo>
                  <a:pt x="53441" y="83820"/>
                </a:moveTo>
                <a:lnTo>
                  <a:pt x="33629" y="83820"/>
                </a:lnTo>
                <a:lnTo>
                  <a:pt x="33629" y="10160"/>
                </a:lnTo>
                <a:lnTo>
                  <a:pt x="33629" y="0"/>
                </a:lnTo>
                <a:lnTo>
                  <a:pt x="3048" y="0"/>
                </a:lnTo>
                <a:lnTo>
                  <a:pt x="3048" y="10160"/>
                </a:lnTo>
                <a:lnTo>
                  <a:pt x="21437" y="10160"/>
                </a:lnTo>
                <a:lnTo>
                  <a:pt x="21437" y="83820"/>
                </a:lnTo>
                <a:lnTo>
                  <a:pt x="0" y="83820"/>
                </a:lnTo>
                <a:lnTo>
                  <a:pt x="0" y="92710"/>
                </a:lnTo>
                <a:lnTo>
                  <a:pt x="53441" y="92710"/>
                </a:lnTo>
                <a:lnTo>
                  <a:pt x="53441" y="83820"/>
                </a:lnTo>
                <a:close/>
              </a:path>
            </a:pathLst>
          </a:custGeom>
          <a:solidFill>
            <a:srgbClr val="000000"/>
          </a:solidFill>
        </p:spPr>
        <p:txBody>
          <a:bodyPr wrap="square" lIns="0" tIns="0" rIns="0" bIns="0" rtlCol="0"/>
          <a:lstStyle/>
          <a:p>
            <a:endParaRPr sz="1154"/>
          </a:p>
        </p:txBody>
      </p:sp>
      <p:grpSp>
        <p:nvGrpSpPr>
          <p:cNvPr id="111" name="object 111"/>
          <p:cNvGrpSpPr/>
          <p:nvPr/>
        </p:nvGrpSpPr>
        <p:grpSpPr>
          <a:xfrm>
            <a:off x="1949740" y="205618"/>
            <a:ext cx="2419848" cy="492766"/>
            <a:chOff x="1097756" y="320611"/>
            <a:chExt cx="3773170" cy="768350"/>
          </a:xfrm>
        </p:grpSpPr>
        <p:sp>
          <p:nvSpPr>
            <p:cNvPr id="112" name="object 112"/>
            <p:cNvSpPr/>
            <p:nvPr/>
          </p:nvSpPr>
          <p:spPr>
            <a:xfrm>
              <a:off x="3662261" y="482955"/>
              <a:ext cx="125730" cy="94615"/>
            </a:xfrm>
            <a:custGeom>
              <a:avLst/>
              <a:gdLst/>
              <a:ahLst/>
              <a:cxnLst/>
              <a:rect l="l" t="t" r="r" b="b"/>
              <a:pathLst>
                <a:path w="125729" h="94615">
                  <a:moveTo>
                    <a:pt x="53428" y="83820"/>
                  </a:moveTo>
                  <a:lnTo>
                    <a:pt x="33616" y="83820"/>
                  </a:lnTo>
                  <a:lnTo>
                    <a:pt x="33616" y="10160"/>
                  </a:lnTo>
                  <a:lnTo>
                    <a:pt x="33616" y="0"/>
                  </a:lnTo>
                  <a:lnTo>
                    <a:pt x="3048" y="0"/>
                  </a:lnTo>
                  <a:lnTo>
                    <a:pt x="3048" y="10160"/>
                  </a:lnTo>
                  <a:lnTo>
                    <a:pt x="21424" y="10160"/>
                  </a:lnTo>
                  <a:lnTo>
                    <a:pt x="21424" y="83820"/>
                  </a:lnTo>
                  <a:lnTo>
                    <a:pt x="0" y="83820"/>
                  </a:lnTo>
                  <a:lnTo>
                    <a:pt x="0" y="92710"/>
                  </a:lnTo>
                  <a:lnTo>
                    <a:pt x="53428" y="92710"/>
                  </a:lnTo>
                  <a:lnTo>
                    <a:pt x="53428" y="83820"/>
                  </a:lnTo>
                  <a:close/>
                </a:path>
                <a:path w="125729" h="94615">
                  <a:moveTo>
                    <a:pt x="125158" y="69786"/>
                  </a:moveTo>
                  <a:lnTo>
                    <a:pt x="123634" y="68160"/>
                  </a:lnTo>
                  <a:lnTo>
                    <a:pt x="123634" y="66636"/>
                  </a:lnTo>
                  <a:lnTo>
                    <a:pt x="122110" y="63588"/>
                  </a:lnTo>
                  <a:lnTo>
                    <a:pt x="119062" y="60540"/>
                  </a:lnTo>
                  <a:lnTo>
                    <a:pt x="116014" y="60540"/>
                  </a:lnTo>
                  <a:lnTo>
                    <a:pt x="114490" y="59016"/>
                  </a:lnTo>
                  <a:lnTo>
                    <a:pt x="108394" y="55968"/>
                  </a:lnTo>
                  <a:lnTo>
                    <a:pt x="103822" y="54444"/>
                  </a:lnTo>
                  <a:lnTo>
                    <a:pt x="100774" y="54444"/>
                  </a:lnTo>
                  <a:lnTo>
                    <a:pt x="97726" y="52920"/>
                  </a:lnTo>
                  <a:lnTo>
                    <a:pt x="94678" y="52920"/>
                  </a:lnTo>
                  <a:lnTo>
                    <a:pt x="91630" y="49872"/>
                  </a:lnTo>
                  <a:lnTo>
                    <a:pt x="90106" y="49872"/>
                  </a:lnTo>
                  <a:lnTo>
                    <a:pt x="87058" y="46824"/>
                  </a:lnTo>
                  <a:lnTo>
                    <a:pt x="87058" y="40728"/>
                  </a:lnTo>
                  <a:lnTo>
                    <a:pt x="88582" y="39204"/>
                  </a:lnTo>
                  <a:lnTo>
                    <a:pt x="88582" y="37680"/>
                  </a:lnTo>
                  <a:lnTo>
                    <a:pt x="90106" y="37680"/>
                  </a:lnTo>
                  <a:lnTo>
                    <a:pt x="91630" y="36156"/>
                  </a:lnTo>
                  <a:lnTo>
                    <a:pt x="94678" y="36156"/>
                  </a:lnTo>
                  <a:lnTo>
                    <a:pt x="96202" y="34632"/>
                  </a:lnTo>
                  <a:lnTo>
                    <a:pt x="106870" y="34632"/>
                  </a:lnTo>
                  <a:lnTo>
                    <a:pt x="109918" y="36156"/>
                  </a:lnTo>
                  <a:lnTo>
                    <a:pt x="117538" y="36156"/>
                  </a:lnTo>
                  <a:lnTo>
                    <a:pt x="120586" y="37680"/>
                  </a:lnTo>
                  <a:lnTo>
                    <a:pt x="120586" y="34632"/>
                  </a:lnTo>
                  <a:lnTo>
                    <a:pt x="120586" y="27012"/>
                  </a:lnTo>
                  <a:lnTo>
                    <a:pt x="114490" y="27012"/>
                  </a:lnTo>
                  <a:lnTo>
                    <a:pt x="111442" y="25488"/>
                  </a:lnTo>
                  <a:lnTo>
                    <a:pt x="97726" y="25488"/>
                  </a:lnTo>
                  <a:lnTo>
                    <a:pt x="93154" y="27012"/>
                  </a:lnTo>
                  <a:lnTo>
                    <a:pt x="88582" y="27012"/>
                  </a:lnTo>
                  <a:lnTo>
                    <a:pt x="82486" y="30060"/>
                  </a:lnTo>
                  <a:lnTo>
                    <a:pt x="80962" y="31584"/>
                  </a:lnTo>
                  <a:lnTo>
                    <a:pt x="79349" y="34632"/>
                  </a:lnTo>
                  <a:lnTo>
                    <a:pt x="76301" y="37680"/>
                  </a:lnTo>
                  <a:lnTo>
                    <a:pt x="76301" y="40728"/>
                  </a:lnTo>
                  <a:lnTo>
                    <a:pt x="74777" y="42252"/>
                  </a:lnTo>
                  <a:lnTo>
                    <a:pt x="74777" y="46824"/>
                  </a:lnTo>
                  <a:lnTo>
                    <a:pt x="76301" y="49872"/>
                  </a:lnTo>
                  <a:lnTo>
                    <a:pt x="76301" y="51396"/>
                  </a:lnTo>
                  <a:lnTo>
                    <a:pt x="77825" y="52920"/>
                  </a:lnTo>
                  <a:lnTo>
                    <a:pt x="79349" y="55968"/>
                  </a:lnTo>
                  <a:lnTo>
                    <a:pt x="80962" y="57492"/>
                  </a:lnTo>
                  <a:lnTo>
                    <a:pt x="82486" y="59016"/>
                  </a:lnTo>
                  <a:lnTo>
                    <a:pt x="85534" y="59016"/>
                  </a:lnTo>
                  <a:lnTo>
                    <a:pt x="87058" y="60540"/>
                  </a:lnTo>
                  <a:lnTo>
                    <a:pt x="93154" y="63588"/>
                  </a:lnTo>
                  <a:lnTo>
                    <a:pt x="96202" y="63588"/>
                  </a:lnTo>
                  <a:lnTo>
                    <a:pt x="102298" y="66636"/>
                  </a:lnTo>
                  <a:lnTo>
                    <a:pt x="105346" y="66636"/>
                  </a:lnTo>
                  <a:lnTo>
                    <a:pt x="106870" y="68160"/>
                  </a:lnTo>
                  <a:lnTo>
                    <a:pt x="109918" y="68160"/>
                  </a:lnTo>
                  <a:lnTo>
                    <a:pt x="109918" y="69786"/>
                  </a:lnTo>
                  <a:lnTo>
                    <a:pt x="111442" y="69786"/>
                  </a:lnTo>
                  <a:lnTo>
                    <a:pt x="111442" y="71310"/>
                  </a:lnTo>
                  <a:lnTo>
                    <a:pt x="112966" y="72834"/>
                  </a:lnTo>
                  <a:lnTo>
                    <a:pt x="112966" y="77406"/>
                  </a:lnTo>
                  <a:lnTo>
                    <a:pt x="111442" y="80454"/>
                  </a:lnTo>
                  <a:lnTo>
                    <a:pt x="109918" y="81978"/>
                  </a:lnTo>
                  <a:lnTo>
                    <a:pt x="106870" y="83502"/>
                  </a:lnTo>
                  <a:lnTo>
                    <a:pt x="85534" y="83502"/>
                  </a:lnTo>
                  <a:lnTo>
                    <a:pt x="82486" y="81978"/>
                  </a:lnTo>
                  <a:lnTo>
                    <a:pt x="77825" y="81978"/>
                  </a:lnTo>
                  <a:lnTo>
                    <a:pt x="74777" y="80454"/>
                  </a:lnTo>
                  <a:lnTo>
                    <a:pt x="74777" y="91122"/>
                  </a:lnTo>
                  <a:lnTo>
                    <a:pt x="77825" y="92646"/>
                  </a:lnTo>
                  <a:lnTo>
                    <a:pt x="88582" y="92646"/>
                  </a:lnTo>
                  <a:lnTo>
                    <a:pt x="93154" y="94170"/>
                  </a:lnTo>
                  <a:lnTo>
                    <a:pt x="99250" y="94170"/>
                  </a:lnTo>
                  <a:lnTo>
                    <a:pt x="102298" y="92646"/>
                  </a:lnTo>
                  <a:lnTo>
                    <a:pt x="108394" y="92646"/>
                  </a:lnTo>
                  <a:lnTo>
                    <a:pt x="109918" y="91122"/>
                  </a:lnTo>
                  <a:lnTo>
                    <a:pt x="111442" y="91122"/>
                  </a:lnTo>
                  <a:lnTo>
                    <a:pt x="114490" y="89598"/>
                  </a:lnTo>
                  <a:lnTo>
                    <a:pt x="116014" y="89598"/>
                  </a:lnTo>
                  <a:lnTo>
                    <a:pt x="122110" y="83502"/>
                  </a:lnTo>
                  <a:lnTo>
                    <a:pt x="123634" y="81978"/>
                  </a:lnTo>
                  <a:lnTo>
                    <a:pt x="123634" y="80454"/>
                  </a:lnTo>
                  <a:lnTo>
                    <a:pt x="125158" y="78930"/>
                  </a:lnTo>
                  <a:lnTo>
                    <a:pt x="125158" y="69786"/>
                  </a:lnTo>
                  <a:close/>
                </a:path>
              </a:pathLst>
            </a:custGeom>
            <a:solidFill>
              <a:srgbClr val="000000"/>
            </a:solidFill>
          </p:spPr>
          <p:txBody>
            <a:bodyPr wrap="square" lIns="0" tIns="0" rIns="0" bIns="0" rtlCol="0"/>
            <a:lstStyle/>
            <a:p>
              <a:endParaRPr sz="1154"/>
            </a:p>
          </p:txBody>
        </p:sp>
        <p:pic>
          <p:nvPicPr>
            <p:cNvPr id="113" name="object 113"/>
            <p:cNvPicPr/>
            <p:nvPr/>
          </p:nvPicPr>
          <p:blipFill>
            <a:blip r:embed="rId36" cstate="print"/>
            <a:stretch>
              <a:fillRect/>
            </a:stretch>
          </p:blipFill>
          <p:spPr>
            <a:xfrm>
              <a:off x="1097756" y="320611"/>
              <a:ext cx="2602706" cy="768000"/>
            </a:xfrm>
            <a:prstGeom prst="rect">
              <a:avLst/>
            </a:prstGeom>
          </p:spPr>
        </p:pic>
        <p:pic>
          <p:nvPicPr>
            <p:cNvPr id="114" name="object 114"/>
            <p:cNvPicPr/>
            <p:nvPr/>
          </p:nvPicPr>
          <p:blipFill>
            <a:blip r:embed="rId37" cstate="print"/>
            <a:stretch>
              <a:fillRect/>
            </a:stretch>
          </p:blipFill>
          <p:spPr>
            <a:xfrm>
              <a:off x="3810285" y="670274"/>
              <a:ext cx="198310" cy="68675"/>
            </a:xfrm>
            <a:prstGeom prst="rect">
              <a:avLst/>
            </a:prstGeom>
          </p:spPr>
        </p:pic>
        <p:pic>
          <p:nvPicPr>
            <p:cNvPr id="115" name="object 115"/>
            <p:cNvPicPr/>
            <p:nvPr/>
          </p:nvPicPr>
          <p:blipFill>
            <a:blip r:embed="rId38" cstate="print"/>
            <a:stretch>
              <a:fillRect/>
            </a:stretch>
          </p:blipFill>
          <p:spPr>
            <a:xfrm>
              <a:off x="4030027" y="670274"/>
              <a:ext cx="128111" cy="93154"/>
            </a:xfrm>
            <a:prstGeom prst="rect">
              <a:avLst/>
            </a:prstGeom>
          </p:spPr>
        </p:pic>
        <p:sp>
          <p:nvSpPr>
            <p:cNvPr id="116" name="object 116"/>
            <p:cNvSpPr/>
            <p:nvPr/>
          </p:nvSpPr>
          <p:spPr>
            <a:xfrm>
              <a:off x="4196333" y="645795"/>
              <a:ext cx="15240" cy="31115"/>
            </a:xfrm>
            <a:custGeom>
              <a:avLst/>
              <a:gdLst/>
              <a:ahLst/>
              <a:cxnLst/>
              <a:rect l="l" t="t" r="r" b="b"/>
              <a:pathLst>
                <a:path w="15239" h="31115">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117" name="object 117"/>
            <p:cNvPicPr/>
            <p:nvPr/>
          </p:nvPicPr>
          <p:blipFill>
            <a:blip r:embed="rId39" cstate="print"/>
            <a:stretch>
              <a:fillRect/>
            </a:stretch>
          </p:blipFill>
          <p:spPr>
            <a:xfrm>
              <a:off x="4251197" y="646049"/>
              <a:ext cx="418052" cy="92900"/>
            </a:xfrm>
            <a:prstGeom prst="rect">
              <a:avLst/>
            </a:prstGeom>
          </p:spPr>
        </p:pic>
        <p:pic>
          <p:nvPicPr>
            <p:cNvPr id="118" name="object 118"/>
            <p:cNvPicPr/>
            <p:nvPr/>
          </p:nvPicPr>
          <p:blipFill>
            <a:blip r:embed="rId40" cstate="print"/>
            <a:stretch>
              <a:fillRect/>
            </a:stretch>
          </p:blipFill>
          <p:spPr>
            <a:xfrm>
              <a:off x="4693634" y="670274"/>
              <a:ext cx="126587" cy="67151"/>
            </a:xfrm>
            <a:prstGeom prst="rect">
              <a:avLst/>
            </a:prstGeom>
          </p:spPr>
        </p:pic>
        <p:sp>
          <p:nvSpPr>
            <p:cNvPr id="119" name="object 119"/>
            <p:cNvSpPr/>
            <p:nvPr/>
          </p:nvSpPr>
          <p:spPr>
            <a:xfrm>
              <a:off x="4855368" y="645795"/>
              <a:ext cx="15240" cy="31115"/>
            </a:xfrm>
            <a:custGeom>
              <a:avLst/>
              <a:gdLst/>
              <a:ahLst/>
              <a:cxnLst/>
              <a:rect l="l" t="t" r="r" b="b"/>
              <a:pathLst>
                <a:path w="15239" h="31115">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grpSp>
      <p:sp>
        <p:nvSpPr>
          <p:cNvPr id="120" name="object 120"/>
          <p:cNvSpPr/>
          <p:nvPr/>
        </p:nvSpPr>
        <p:spPr>
          <a:xfrm>
            <a:off x="4399745" y="410258"/>
            <a:ext cx="23620" cy="80634"/>
          </a:xfrm>
          <a:custGeom>
            <a:avLst/>
            <a:gdLst/>
            <a:ahLst/>
            <a:cxnLst/>
            <a:rect l="l" t="t" r="r" b="b"/>
            <a:pathLst>
              <a:path w="36829" h="125729">
                <a:moveTo>
                  <a:pt x="6096" y="125253"/>
                </a:moveTo>
                <a:lnTo>
                  <a:pt x="0" y="119062"/>
                </a:lnTo>
                <a:lnTo>
                  <a:pt x="5643" y="112204"/>
                </a:lnTo>
                <a:lnTo>
                  <a:pt x="10858" y="105346"/>
                </a:lnTo>
                <a:lnTo>
                  <a:pt x="24384" y="64103"/>
                </a:lnTo>
                <a:lnTo>
                  <a:pt x="22931" y="48647"/>
                </a:lnTo>
                <a:lnTo>
                  <a:pt x="18478" y="34182"/>
                </a:lnTo>
                <a:lnTo>
                  <a:pt x="10882" y="20557"/>
                </a:lnTo>
                <a:lnTo>
                  <a:pt x="0" y="7620"/>
                </a:lnTo>
                <a:lnTo>
                  <a:pt x="6096" y="0"/>
                </a:lnTo>
                <a:lnTo>
                  <a:pt x="19216" y="14961"/>
                </a:lnTo>
                <a:lnTo>
                  <a:pt x="28765" y="30182"/>
                </a:lnTo>
                <a:lnTo>
                  <a:pt x="34599" y="45956"/>
                </a:lnTo>
                <a:lnTo>
                  <a:pt x="36576" y="62579"/>
                </a:lnTo>
                <a:lnTo>
                  <a:pt x="36576" y="71818"/>
                </a:lnTo>
                <a:lnTo>
                  <a:pt x="35052" y="77914"/>
                </a:lnTo>
                <a:lnTo>
                  <a:pt x="32004" y="87058"/>
                </a:lnTo>
                <a:lnTo>
                  <a:pt x="30480" y="93154"/>
                </a:lnTo>
                <a:lnTo>
                  <a:pt x="27432" y="97726"/>
                </a:lnTo>
                <a:lnTo>
                  <a:pt x="24384" y="103822"/>
                </a:lnTo>
                <a:lnTo>
                  <a:pt x="21336" y="108394"/>
                </a:lnTo>
                <a:lnTo>
                  <a:pt x="16764" y="114490"/>
                </a:lnTo>
                <a:lnTo>
                  <a:pt x="6096" y="125253"/>
                </a:lnTo>
                <a:close/>
              </a:path>
            </a:pathLst>
          </a:custGeom>
          <a:solidFill>
            <a:srgbClr val="000000"/>
          </a:solidFill>
        </p:spPr>
        <p:txBody>
          <a:bodyPr wrap="square" lIns="0" tIns="0" rIns="0" bIns="0" rtlCol="0"/>
          <a:lstStyle/>
          <a:p>
            <a:endParaRPr sz="1154"/>
          </a:p>
        </p:txBody>
      </p:sp>
      <p:sp>
        <p:nvSpPr>
          <p:cNvPr id="121" name="object 121"/>
          <p:cNvSpPr/>
          <p:nvPr/>
        </p:nvSpPr>
        <p:spPr>
          <a:xfrm>
            <a:off x="1948763" y="534630"/>
            <a:ext cx="35430" cy="59865"/>
          </a:xfrm>
          <a:custGeom>
            <a:avLst/>
            <a:gdLst/>
            <a:ahLst/>
            <a:cxnLst/>
            <a:rect l="l" t="t" r="r" b="b"/>
            <a:pathLst>
              <a:path w="55244" h="93344">
                <a:moveTo>
                  <a:pt x="10668" y="93154"/>
                </a:moveTo>
                <a:lnTo>
                  <a:pt x="0" y="93154"/>
                </a:lnTo>
                <a:lnTo>
                  <a:pt x="0" y="0"/>
                </a:lnTo>
                <a:lnTo>
                  <a:pt x="9144" y="0"/>
                </a:lnTo>
                <a:lnTo>
                  <a:pt x="10668" y="10668"/>
                </a:lnTo>
                <a:lnTo>
                  <a:pt x="22860" y="10668"/>
                </a:lnTo>
                <a:lnTo>
                  <a:pt x="15240" y="18288"/>
                </a:lnTo>
                <a:lnTo>
                  <a:pt x="12192" y="19812"/>
                </a:lnTo>
                <a:lnTo>
                  <a:pt x="10668" y="22860"/>
                </a:lnTo>
                <a:lnTo>
                  <a:pt x="10668" y="54959"/>
                </a:lnTo>
                <a:lnTo>
                  <a:pt x="12192" y="54959"/>
                </a:lnTo>
                <a:lnTo>
                  <a:pt x="15240" y="56483"/>
                </a:lnTo>
                <a:lnTo>
                  <a:pt x="19812" y="56483"/>
                </a:lnTo>
                <a:lnTo>
                  <a:pt x="21336" y="58007"/>
                </a:lnTo>
                <a:lnTo>
                  <a:pt x="45815" y="58007"/>
                </a:lnTo>
                <a:lnTo>
                  <a:pt x="42767" y="61055"/>
                </a:lnTo>
                <a:lnTo>
                  <a:pt x="36671" y="64103"/>
                </a:lnTo>
                <a:lnTo>
                  <a:pt x="32099" y="65627"/>
                </a:lnTo>
                <a:lnTo>
                  <a:pt x="10668" y="65627"/>
                </a:lnTo>
                <a:lnTo>
                  <a:pt x="10668" y="93154"/>
                </a:lnTo>
                <a:close/>
              </a:path>
              <a:path w="55244" h="93344">
                <a:moveTo>
                  <a:pt x="24384" y="10668"/>
                </a:moveTo>
                <a:lnTo>
                  <a:pt x="10668" y="10668"/>
                </a:lnTo>
                <a:lnTo>
                  <a:pt x="13716" y="7620"/>
                </a:lnTo>
                <a:lnTo>
                  <a:pt x="16764" y="3048"/>
                </a:lnTo>
                <a:lnTo>
                  <a:pt x="21336" y="1524"/>
                </a:lnTo>
                <a:lnTo>
                  <a:pt x="24384" y="0"/>
                </a:lnTo>
                <a:lnTo>
                  <a:pt x="39719" y="0"/>
                </a:lnTo>
                <a:lnTo>
                  <a:pt x="45815" y="3048"/>
                </a:lnTo>
                <a:lnTo>
                  <a:pt x="47339" y="6096"/>
                </a:lnTo>
                <a:lnTo>
                  <a:pt x="50387" y="9144"/>
                </a:lnTo>
                <a:lnTo>
                  <a:pt x="25908" y="9144"/>
                </a:lnTo>
                <a:lnTo>
                  <a:pt x="24384" y="10668"/>
                </a:lnTo>
                <a:close/>
              </a:path>
              <a:path w="55244" h="93344">
                <a:moveTo>
                  <a:pt x="45815" y="58007"/>
                </a:moveTo>
                <a:lnTo>
                  <a:pt x="30480" y="58007"/>
                </a:lnTo>
                <a:lnTo>
                  <a:pt x="35147" y="54959"/>
                </a:lnTo>
                <a:lnTo>
                  <a:pt x="38195" y="51911"/>
                </a:lnTo>
                <a:lnTo>
                  <a:pt x="41243" y="47339"/>
                </a:lnTo>
                <a:lnTo>
                  <a:pt x="44291" y="41243"/>
                </a:lnTo>
                <a:lnTo>
                  <a:pt x="44291" y="28956"/>
                </a:lnTo>
                <a:lnTo>
                  <a:pt x="42767" y="25908"/>
                </a:lnTo>
                <a:lnTo>
                  <a:pt x="42767" y="19812"/>
                </a:lnTo>
                <a:lnTo>
                  <a:pt x="41243" y="18288"/>
                </a:lnTo>
                <a:lnTo>
                  <a:pt x="41243" y="15240"/>
                </a:lnTo>
                <a:lnTo>
                  <a:pt x="35147" y="9144"/>
                </a:lnTo>
                <a:lnTo>
                  <a:pt x="50387" y="9144"/>
                </a:lnTo>
                <a:lnTo>
                  <a:pt x="51911" y="10668"/>
                </a:lnTo>
                <a:lnTo>
                  <a:pt x="53435" y="13716"/>
                </a:lnTo>
                <a:lnTo>
                  <a:pt x="53435" y="18288"/>
                </a:lnTo>
                <a:lnTo>
                  <a:pt x="54959" y="22860"/>
                </a:lnTo>
                <a:lnTo>
                  <a:pt x="54959" y="42767"/>
                </a:lnTo>
                <a:lnTo>
                  <a:pt x="51911" y="51911"/>
                </a:lnTo>
                <a:lnTo>
                  <a:pt x="45815" y="58007"/>
                </a:lnTo>
                <a:close/>
              </a:path>
              <a:path w="55244" h="93344">
                <a:moveTo>
                  <a:pt x="27432" y="67151"/>
                </a:moveTo>
                <a:lnTo>
                  <a:pt x="19812" y="67151"/>
                </a:lnTo>
                <a:lnTo>
                  <a:pt x="16764" y="65627"/>
                </a:lnTo>
                <a:lnTo>
                  <a:pt x="32099" y="65627"/>
                </a:lnTo>
                <a:lnTo>
                  <a:pt x="27432" y="67151"/>
                </a:lnTo>
                <a:close/>
              </a:path>
            </a:pathLst>
          </a:custGeom>
          <a:solidFill>
            <a:srgbClr val="000000"/>
          </a:solidFill>
        </p:spPr>
        <p:txBody>
          <a:bodyPr wrap="square" lIns="0" tIns="0" rIns="0" bIns="0" rtlCol="0"/>
          <a:lstStyle/>
          <a:p>
            <a:endParaRPr sz="1154"/>
          </a:p>
        </p:txBody>
      </p:sp>
      <p:sp>
        <p:nvSpPr>
          <p:cNvPr id="122" name="object 122"/>
          <p:cNvSpPr/>
          <p:nvPr/>
        </p:nvSpPr>
        <p:spPr>
          <a:xfrm>
            <a:off x="1948763" y="638417"/>
            <a:ext cx="35430" cy="59865"/>
          </a:xfrm>
          <a:custGeom>
            <a:avLst/>
            <a:gdLst/>
            <a:ahLst/>
            <a:cxnLst/>
            <a:rect l="l" t="t" r="r" b="b"/>
            <a:pathLst>
              <a:path w="55244" h="93344">
                <a:moveTo>
                  <a:pt x="10668" y="93154"/>
                </a:moveTo>
                <a:lnTo>
                  <a:pt x="0" y="93154"/>
                </a:lnTo>
                <a:lnTo>
                  <a:pt x="0" y="0"/>
                </a:lnTo>
                <a:lnTo>
                  <a:pt x="9144" y="0"/>
                </a:lnTo>
                <a:lnTo>
                  <a:pt x="10668" y="12192"/>
                </a:lnTo>
                <a:lnTo>
                  <a:pt x="21336" y="12192"/>
                </a:lnTo>
                <a:lnTo>
                  <a:pt x="10668" y="22860"/>
                </a:lnTo>
                <a:lnTo>
                  <a:pt x="10668" y="54959"/>
                </a:lnTo>
                <a:lnTo>
                  <a:pt x="12192" y="56483"/>
                </a:lnTo>
                <a:lnTo>
                  <a:pt x="16764" y="56483"/>
                </a:lnTo>
                <a:lnTo>
                  <a:pt x="19812" y="58007"/>
                </a:lnTo>
                <a:lnTo>
                  <a:pt x="45815" y="58007"/>
                </a:lnTo>
                <a:lnTo>
                  <a:pt x="39719" y="64103"/>
                </a:lnTo>
                <a:lnTo>
                  <a:pt x="36671" y="64103"/>
                </a:lnTo>
                <a:lnTo>
                  <a:pt x="32099" y="65627"/>
                </a:lnTo>
                <a:lnTo>
                  <a:pt x="10668" y="65627"/>
                </a:lnTo>
                <a:lnTo>
                  <a:pt x="10668" y="93154"/>
                </a:lnTo>
                <a:close/>
              </a:path>
              <a:path w="55244" h="93344">
                <a:moveTo>
                  <a:pt x="21336" y="12192"/>
                </a:moveTo>
                <a:lnTo>
                  <a:pt x="10668" y="12192"/>
                </a:lnTo>
                <a:lnTo>
                  <a:pt x="13716" y="7620"/>
                </a:lnTo>
                <a:lnTo>
                  <a:pt x="16764" y="4572"/>
                </a:lnTo>
                <a:lnTo>
                  <a:pt x="21336" y="1524"/>
                </a:lnTo>
                <a:lnTo>
                  <a:pt x="24384" y="0"/>
                </a:lnTo>
                <a:lnTo>
                  <a:pt x="39719" y="0"/>
                </a:lnTo>
                <a:lnTo>
                  <a:pt x="45815" y="3048"/>
                </a:lnTo>
                <a:lnTo>
                  <a:pt x="48863" y="9144"/>
                </a:lnTo>
                <a:lnTo>
                  <a:pt x="27432" y="9144"/>
                </a:lnTo>
                <a:lnTo>
                  <a:pt x="25908" y="10668"/>
                </a:lnTo>
                <a:lnTo>
                  <a:pt x="22860" y="10668"/>
                </a:lnTo>
                <a:lnTo>
                  <a:pt x="21336" y="12192"/>
                </a:lnTo>
                <a:close/>
              </a:path>
              <a:path w="55244" h="93344">
                <a:moveTo>
                  <a:pt x="45815" y="58007"/>
                </a:moveTo>
                <a:lnTo>
                  <a:pt x="30480" y="58007"/>
                </a:lnTo>
                <a:lnTo>
                  <a:pt x="35147" y="56483"/>
                </a:lnTo>
                <a:lnTo>
                  <a:pt x="41243" y="47339"/>
                </a:lnTo>
                <a:lnTo>
                  <a:pt x="44291" y="41243"/>
                </a:lnTo>
                <a:lnTo>
                  <a:pt x="44291" y="28956"/>
                </a:lnTo>
                <a:lnTo>
                  <a:pt x="42767" y="25908"/>
                </a:lnTo>
                <a:lnTo>
                  <a:pt x="42767" y="19812"/>
                </a:lnTo>
                <a:lnTo>
                  <a:pt x="41243" y="18288"/>
                </a:lnTo>
                <a:lnTo>
                  <a:pt x="41243" y="15240"/>
                </a:lnTo>
                <a:lnTo>
                  <a:pt x="36671" y="10668"/>
                </a:lnTo>
                <a:lnTo>
                  <a:pt x="35147" y="10668"/>
                </a:lnTo>
                <a:lnTo>
                  <a:pt x="32099" y="9144"/>
                </a:lnTo>
                <a:lnTo>
                  <a:pt x="48863" y="9144"/>
                </a:lnTo>
                <a:lnTo>
                  <a:pt x="51911" y="10668"/>
                </a:lnTo>
                <a:lnTo>
                  <a:pt x="53435" y="15240"/>
                </a:lnTo>
                <a:lnTo>
                  <a:pt x="53435" y="18288"/>
                </a:lnTo>
                <a:lnTo>
                  <a:pt x="54959" y="22860"/>
                </a:lnTo>
                <a:lnTo>
                  <a:pt x="54959" y="42767"/>
                </a:lnTo>
                <a:lnTo>
                  <a:pt x="51911" y="51911"/>
                </a:lnTo>
                <a:lnTo>
                  <a:pt x="45815" y="58007"/>
                </a:lnTo>
                <a:close/>
              </a:path>
              <a:path w="55244" h="93344">
                <a:moveTo>
                  <a:pt x="27432" y="67151"/>
                </a:moveTo>
                <a:lnTo>
                  <a:pt x="15240" y="67151"/>
                </a:lnTo>
                <a:lnTo>
                  <a:pt x="12192" y="65627"/>
                </a:lnTo>
                <a:lnTo>
                  <a:pt x="32099" y="65627"/>
                </a:lnTo>
                <a:lnTo>
                  <a:pt x="27432" y="67151"/>
                </a:lnTo>
                <a:close/>
              </a:path>
            </a:pathLst>
          </a:custGeom>
          <a:solidFill>
            <a:srgbClr val="000000"/>
          </a:solidFill>
        </p:spPr>
        <p:txBody>
          <a:bodyPr wrap="square" lIns="0" tIns="0" rIns="0" bIns="0" rtlCol="0"/>
          <a:lstStyle/>
          <a:p>
            <a:endParaRPr sz="1154"/>
          </a:p>
        </p:txBody>
      </p:sp>
      <p:grpSp>
        <p:nvGrpSpPr>
          <p:cNvPr id="123" name="object 123"/>
          <p:cNvGrpSpPr/>
          <p:nvPr/>
        </p:nvGrpSpPr>
        <p:grpSpPr>
          <a:xfrm>
            <a:off x="1943937" y="3135274"/>
            <a:ext cx="371000" cy="77784"/>
            <a:chOff x="1088707" y="4888705"/>
            <a:chExt cx="578485" cy="121285"/>
          </a:xfrm>
        </p:grpSpPr>
        <p:sp>
          <p:nvSpPr>
            <p:cNvPr id="124" name="object 124"/>
            <p:cNvSpPr/>
            <p:nvPr/>
          </p:nvSpPr>
          <p:spPr>
            <a:xfrm>
              <a:off x="1088707" y="4894802"/>
              <a:ext cx="59690" cy="87630"/>
            </a:xfrm>
            <a:custGeom>
              <a:avLst/>
              <a:gdLst/>
              <a:ahLst/>
              <a:cxnLst/>
              <a:rect l="l" t="t" r="r" b="b"/>
              <a:pathLst>
                <a:path w="59690"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125" name="object 125"/>
            <p:cNvPicPr/>
            <p:nvPr/>
          </p:nvPicPr>
          <p:blipFill>
            <a:blip r:embed="rId41" cstate="print"/>
            <a:stretch>
              <a:fillRect/>
            </a:stretch>
          </p:blipFill>
          <p:spPr>
            <a:xfrm>
              <a:off x="1171003" y="4914709"/>
              <a:ext cx="123539" cy="67151"/>
            </a:xfrm>
            <a:prstGeom prst="rect">
              <a:avLst/>
            </a:prstGeom>
          </p:spPr>
        </p:pic>
        <p:sp>
          <p:nvSpPr>
            <p:cNvPr id="126" name="object 126"/>
            <p:cNvSpPr/>
            <p:nvPr/>
          </p:nvSpPr>
          <p:spPr>
            <a:xfrm>
              <a:off x="1315973" y="4888705"/>
              <a:ext cx="53340" cy="93345"/>
            </a:xfrm>
            <a:custGeom>
              <a:avLst/>
              <a:gdLst/>
              <a:ahLst/>
              <a:cxnLst/>
              <a:rect l="l" t="t" r="r" b="b"/>
              <a:pathLst>
                <a:path w="53340" h="93345">
                  <a:moveTo>
                    <a:pt x="33528" y="82486"/>
                  </a:moveTo>
                  <a:lnTo>
                    <a:pt x="21336" y="82486"/>
                  </a:lnTo>
                  <a:lnTo>
                    <a:pt x="21336" y="36671"/>
                  </a:lnTo>
                  <a:lnTo>
                    <a:pt x="3048" y="36671"/>
                  </a:lnTo>
                  <a:lnTo>
                    <a:pt x="3048" y="27527"/>
                  </a:lnTo>
                  <a:lnTo>
                    <a:pt x="33528" y="27527"/>
                  </a:lnTo>
                  <a:lnTo>
                    <a:pt x="33528" y="82486"/>
                  </a:lnTo>
                  <a:close/>
                </a:path>
                <a:path w="53340" h="93345">
                  <a:moveTo>
                    <a:pt x="53340" y="93154"/>
                  </a:moveTo>
                  <a:lnTo>
                    <a:pt x="0" y="93154"/>
                  </a:lnTo>
                  <a:lnTo>
                    <a:pt x="0" y="82486"/>
                  </a:lnTo>
                  <a:lnTo>
                    <a:pt x="53340" y="82486"/>
                  </a:lnTo>
                  <a:lnTo>
                    <a:pt x="53340" y="93154"/>
                  </a:lnTo>
                  <a:close/>
                </a:path>
                <a:path w="53340" h="93345">
                  <a:moveTo>
                    <a:pt x="32004" y="3048"/>
                  </a:moveTo>
                  <a:lnTo>
                    <a:pt x="19812" y="3048"/>
                  </a:lnTo>
                  <a:lnTo>
                    <a:pt x="19812" y="1524"/>
                  </a:lnTo>
                  <a:lnTo>
                    <a:pt x="21336" y="1524"/>
                  </a:lnTo>
                  <a:lnTo>
                    <a:pt x="22860" y="0"/>
                  </a:lnTo>
                  <a:lnTo>
                    <a:pt x="28956" y="0"/>
                  </a:lnTo>
                  <a:lnTo>
                    <a:pt x="32004" y="3048"/>
                  </a:lnTo>
                  <a:close/>
                </a:path>
                <a:path w="53340" h="93345">
                  <a:moveTo>
                    <a:pt x="30480" y="16764"/>
                  </a:moveTo>
                  <a:lnTo>
                    <a:pt x="21336" y="16764"/>
                  </a:lnTo>
                  <a:lnTo>
                    <a:pt x="16764" y="12192"/>
                  </a:lnTo>
                  <a:lnTo>
                    <a:pt x="16764" y="4572"/>
                  </a:lnTo>
                  <a:lnTo>
                    <a:pt x="18288" y="4572"/>
                  </a:lnTo>
                  <a:lnTo>
                    <a:pt x="18288" y="3048"/>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127" name="object 127"/>
            <p:cNvPicPr/>
            <p:nvPr/>
          </p:nvPicPr>
          <p:blipFill>
            <a:blip r:embed="rId42" cstate="print"/>
            <a:stretch>
              <a:fillRect/>
            </a:stretch>
          </p:blipFill>
          <p:spPr>
            <a:xfrm>
              <a:off x="1389125" y="4888705"/>
              <a:ext cx="277653" cy="120681"/>
            </a:xfrm>
            <a:prstGeom prst="rect">
              <a:avLst/>
            </a:prstGeom>
          </p:spPr>
        </p:pic>
      </p:grpSp>
      <p:sp>
        <p:nvSpPr>
          <p:cNvPr id="128" name="object 128"/>
          <p:cNvSpPr/>
          <p:nvPr/>
        </p:nvSpPr>
        <p:spPr>
          <a:xfrm>
            <a:off x="2370444" y="3159770"/>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29" name="object 129"/>
          <p:cNvGrpSpPr/>
          <p:nvPr/>
        </p:nvGrpSpPr>
        <p:grpSpPr>
          <a:xfrm>
            <a:off x="2461524" y="3135274"/>
            <a:ext cx="226021" cy="59865"/>
            <a:chOff x="1895760" y="4888705"/>
            <a:chExt cx="352425" cy="93345"/>
          </a:xfrm>
        </p:grpSpPr>
        <p:sp>
          <p:nvSpPr>
            <p:cNvPr id="130" name="object 130"/>
            <p:cNvSpPr/>
            <p:nvPr/>
          </p:nvSpPr>
          <p:spPr>
            <a:xfrm>
              <a:off x="1895760" y="4894802"/>
              <a:ext cx="59690" cy="87630"/>
            </a:xfrm>
            <a:custGeom>
              <a:avLst/>
              <a:gdLst/>
              <a:ahLst/>
              <a:cxnLst/>
              <a:rect l="l" t="t" r="r" b="b"/>
              <a:pathLst>
                <a:path w="59689"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43" cstate="print"/>
            <a:stretch>
              <a:fillRect/>
            </a:stretch>
          </p:blipFill>
          <p:spPr>
            <a:xfrm>
              <a:off x="1978056" y="4914709"/>
              <a:ext cx="123539" cy="67151"/>
            </a:xfrm>
            <a:prstGeom prst="rect">
              <a:avLst/>
            </a:prstGeom>
          </p:spPr>
        </p:pic>
        <p:sp>
          <p:nvSpPr>
            <p:cNvPr id="132" name="object 132"/>
            <p:cNvSpPr/>
            <p:nvPr/>
          </p:nvSpPr>
          <p:spPr>
            <a:xfrm>
              <a:off x="2123021" y="4888712"/>
              <a:ext cx="125095" cy="93345"/>
            </a:xfrm>
            <a:custGeom>
              <a:avLst/>
              <a:gdLst/>
              <a:ahLst/>
              <a:cxnLst/>
              <a:rect l="l" t="t" r="r" b="b"/>
              <a:pathLst>
                <a:path w="125094" h="93345">
                  <a:moveTo>
                    <a:pt x="35052" y="6096"/>
                  </a:moveTo>
                  <a:lnTo>
                    <a:pt x="33528" y="4572"/>
                  </a:lnTo>
                  <a:lnTo>
                    <a:pt x="33528" y="3048"/>
                  </a:lnTo>
                  <a:lnTo>
                    <a:pt x="32004" y="3048"/>
                  </a:lnTo>
                  <a:lnTo>
                    <a:pt x="28956" y="0"/>
                  </a:lnTo>
                  <a:lnTo>
                    <a:pt x="22860" y="0"/>
                  </a:lnTo>
                  <a:lnTo>
                    <a:pt x="21336" y="1524"/>
                  </a:lnTo>
                  <a:lnTo>
                    <a:pt x="19812" y="1524"/>
                  </a:lnTo>
                  <a:lnTo>
                    <a:pt x="19812" y="3048"/>
                  </a:lnTo>
                  <a:lnTo>
                    <a:pt x="18288" y="3048"/>
                  </a:lnTo>
                  <a:lnTo>
                    <a:pt x="18288" y="4572"/>
                  </a:lnTo>
                  <a:lnTo>
                    <a:pt x="16764" y="4572"/>
                  </a:lnTo>
                  <a:lnTo>
                    <a:pt x="16764" y="12192"/>
                  </a:lnTo>
                  <a:lnTo>
                    <a:pt x="21336" y="16764"/>
                  </a:lnTo>
                  <a:lnTo>
                    <a:pt x="30480" y="16764"/>
                  </a:lnTo>
                  <a:lnTo>
                    <a:pt x="33528" y="13716"/>
                  </a:lnTo>
                  <a:lnTo>
                    <a:pt x="33528" y="12192"/>
                  </a:lnTo>
                  <a:lnTo>
                    <a:pt x="35052" y="10668"/>
                  </a:lnTo>
                  <a:lnTo>
                    <a:pt x="35052" y="6096"/>
                  </a:lnTo>
                  <a:close/>
                </a:path>
                <a:path w="125094" h="93345">
                  <a:moveTo>
                    <a:pt x="53340" y="82486"/>
                  </a:moveTo>
                  <a:lnTo>
                    <a:pt x="33528" y="82486"/>
                  </a:lnTo>
                  <a:lnTo>
                    <a:pt x="33528" y="27520"/>
                  </a:lnTo>
                  <a:lnTo>
                    <a:pt x="3048" y="27520"/>
                  </a:lnTo>
                  <a:lnTo>
                    <a:pt x="3048" y="36664"/>
                  </a:lnTo>
                  <a:lnTo>
                    <a:pt x="21336" y="36664"/>
                  </a:lnTo>
                  <a:lnTo>
                    <a:pt x="21336" y="82486"/>
                  </a:lnTo>
                  <a:lnTo>
                    <a:pt x="0" y="82486"/>
                  </a:lnTo>
                  <a:lnTo>
                    <a:pt x="0" y="93154"/>
                  </a:lnTo>
                  <a:lnTo>
                    <a:pt x="53340" y="93154"/>
                  </a:lnTo>
                  <a:lnTo>
                    <a:pt x="53340" y="82486"/>
                  </a:lnTo>
                  <a:close/>
                </a:path>
                <a:path w="125094" h="93345">
                  <a:moveTo>
                    <a:pt x="125069" y="41236"/>
                  </a:moveTo>
                  <a:lnTo>
                    <a:pt x="123545" y="36664"/>
                  </a:lnTo>
                  <a:lnTo>
                    <a:pt x="122529" y="35140"/>
                  </a:lnTo>
                  <a:lnTo>
                    <a:pt x="120497" y="32092"/>
                  </a:lnTo>
                  <a:lnTo>
                    <a:pt x="115925" y="27520"/>
                  </a:lnTo>
                  <a:lnTo>
                    <a:pt x="111353" y="25996"/>
                  </a:lnTo>
                  <a:lnTo>
                    <a:pt x="99161" y="25996"/>
                  </a:lnTo>
                  <a:lnTo>
                    <a:pt x="97637" y="27520"/>
                  </a:lnTo>
                  <a:lnTo>
                    <a:pt x="96113" y="27520"/>
                  </a:lnTo>
                  <a:lnTo>
                    <a:pt x="94589" y="29044"/>
                  </a:lnTo>
                  <a:lnTo>
                    <a:pt x="93065" y="29044"/>
                  </a:lnTo>
                  <a:lnTo>
                    <a:pt x="90017" y="30568"/>
                  </a:lnTo>
                  <a:lnTo>
                    <a:pt x="88493" y="32092"/>
                  </a:lnTo>
                  <a:lnTo>
                    <a:pt x="86868" y="33616"/>
                  </a:lnTo>
                  <a:lnTo>
                    <a:pt x="85344" y="35140"/>
                  </a:lnTo>
                  <a:lnTo>
                    <a:pt x="83820" y="38188"/>
                  </a:lnTo>
                  <a:lnTo>
                    <a:pt x="82296" y="27520"/>
                  </a:lnTo>
                  <a:lnTo>
                    <a:pt x="73152" y="27520"/>
                  </a:lnTo>
                  <a:lnTo>
                    <a:pt x="73152" y="93154"/>
                  </a:lnTo>
                  <a:lnTo>
                    <a:pt x="83820" y="93154"/>
                  </a:lnTo>
                  <a:lnTo>
                    <a:pt x="83820" y="48856"/>
                  </a:lnTo>
                  <a:lnTo>
                    <a:pt x="85344" y="45808"/>
                  </a:lnTo>
                  <a:lnTo>
                    <a:pt x="88493" y="44284"/>
                  </a:lnTo>
                  <a:lnTo>
                    <a:pt x="94589" y="38188"/>
                  </a:lnTo>
                  <a:lnTo>
                    <a:pt x="96113" y="38188"/>
                  </a:lnTo>
                  <a:lnTo>
                    <a:pt x="97637" y="36664"/>
                  </a:lnTo>
                  <a:lnTo>
                    <a:pt x="99161" y="36664"/>
                  </a:lnTo>
                  <a:lnTo>
                    <a:pt x="100685" y="35140"/>
                  </a:lnTo>
                  <a:lnTo>
                    <a:pt x="106781" y="35140"/>
                  </a:lnTo>
                  <a:lnTo>
                    <a:pt x="109829" y="36664"/>
                  </a:lnTo>
                  <a:lnTo>
                    <a:pt x="111353" y="39712"/>
                  </a:lnTo>
                  <a:lnTo>
                    <a:pt x="112877" y="41236"/>
                  </a:lnTo>
                  <a:lnTo>
                    <a:pt x="114401" y="45808"/>
                  </a:lnTo>
                  <a:lnTo>
                    <a:pt x="114401" y="93154"/>
                  </a:lnTo>
                  <a:lnTo>
                    <a:pt x="125069" y="93154"/>
                  </a:lnTo>
                  <a:lnTo>
                    <a:pt x="125069" y="41236"/>
                  </a:lnTo>
                  <a:close/>
                </a:path>
              </a:pathLst>
            </a:custGeom>
            <a:solidFill>
              <a:srgbClr val="000000"/>
            </a:solidFill>
          </p:spPr>
          <p:txBody>
            <a:bodyPr wrap="square" lIns="0" tIns="0" rIns="0" bIns="0" rtlCol="0"/>
            <a:lstStyle/>
            <a:p>
              <a:endParaRPr sz="1154"/>
            </a:p>
          </p:txBody>
        </p:sp>
      </p:grpSp>
      <p:grpSp>
        <p:nvGrpSpPr>
          <p:cNvPr id="133" name="object 133"/>
          <p:cNvGrpSpPr/>
          <p:nvPr/>
        </p:nvGrpSpPr>
        <p:grpSpPr>
          <a:xfrm>
            <a:off x="3183569" y="3135275"/>
            <a:ext cx="432494" cy="59865"/>
            <a:chOff x="3021615" y="4888706"/>
            <a:chExt cx="674370" cy="93345"/>
          </a:xfrm>
        </p:grpSpPr>
        <p:sp>
          <p:nvSpPr>
            <p:cNvPr id="134" name="object 134"/>
            <p:cNvSpPr/>
            <p:nvPr/>
          </p:nvSpPr>
          <p:spPr>
            <a:xfrm>
              <a:off x="3021615" y="4888706"/>
              <a:ext cx="15240" cy="31115"/>
            </a:xfrm>
            <a:custGeom>
              <a:avLst/>
              <a:gdLst/>
              <a:ahLst/>
              <a:cxnLst/>
              <a:rect l="l" t="t" r="r" b="b"/>
              <a:pathLst>
                <a:path w="15239" h="31114">
                  <a:moveTo>
                    <a:pt x="13716" y="30575"/>
                  </a:moveTo>
                  <a:lnTo>
                    <a:pt x="3047" y="30575"/>
                  </a:lnTo>
                  <a:lnTo>
                    <a:pt x="0" y="0"/>
                  </a:lnTo>
                  <a:lnTo>
                    <a:pt x="15239" y="0"/>
                  </a:lnTo>
                  <a:lnTo>
                    <a:pt x="13716" y="30575"/>
                  </a:lnTo>
                  <a:close/>
                </a:path>
              </a:pathLst>
            </a:custGeom>
            <a:solidFill>
              <a:srgbClr val="BA2121"/>
            </a:solidFill>
          </p:spPr>
          <p:txBody>
            <a:bodyPr wrap="square" lIns="0" tIns="0" rIns="0" bIns="0" rtlCol="0"/>
            <a:lstStyle/>
            <a:p>
              <a:endParaRPr sz="1154"/>
            </a:p>
          </p:txBody>
        </p:sp>
        <p:pic>
          <p:nvPicPr>
            <p:cNvPr id="135" name="object 135"/>
            <p:cNvPicPr/>
            <p:nvPr/>
          </p:nvPicPr>
          <p:blipFill>
            <a:blip r:embed="rId44" cstate="print"/>
            <a:stretch>
              <a:fillRect/>
            </a:stretch>
          </p:blipFill>
          <p:spPr>
            <a:xfrm>
              <a:off x="3073431" y="4894802"/>
              <a:ext cx="131254" cy="87058"/>
            </a:xfrm>
            <a:prstGeom prst="rect">
              <a:avLst/>
            </a:prstGeom>
          </p:spPr>
        </p:pic>
        <p:sp>
          <p:nvSpPr>
            <p:cNvPr id="136" name="object 136"/>
            <p:cNvSpPr/>
            <p:nvPr/>
          </p:nvSpPr>
          <p:spPr>
            <a:xfrm>
              <a:off x="3226022" y="4896326"/>
              <a:ext cx="48895" cy="85725"/>
            </a:xfrm>
            <a:custGeom>
              <a:avLst/>
              <a:gdLst/>
              <a:ahLst/>
              <a:cxnLst/>
              <a:rect l="l" t="t" r="r" b="b"/>
              <a:pathLst>
                <a:path w="48895" h="85725">
                  <a:moveTo>
                    <a:pt x="48768" y="85534"/>
                  </a:moveTo>
                  <a:lnTo>
                    <a:pt x="0" y="85534"/>
                  </a:lnTo>
                  <a:lnTo>
                    <a:pt x="0" y="0"/>
                  </a:lnTo>
                  <a:lnTo>
                    <a:pt x="48768" y="0"/>
                  </a:lnTo>
                  <a:lnTo>
                    <a:pt x="48768" y="9144"/>
                  </a:lnTo>
                  <a:lnTo>
                    <a:pt x="10668" y="9144"/>
                  </a:lnTo>
                  <a:lnTo>
                    <a:pt x="10668" y="36671"/>
                  </a:lnTo>
                  <a:lnTo>
                    <a:pt x="47244" y="36671"/>
                  </a:lnTo>
                  <a:lnTo>
                    <a:pt x="47244" y="45815"/>
                  </a:lnTo>
                  <a:lnTo>
                    <a:pt x="10668" y="45815"/>
                  </a:lnTo>
                  <a:lnTo>
                    <a:pt x="10668" y="74866"/>
                  </a:lnTo>
                  <a:lnTo>
                    <a:pt x="48768" y="74866"/>
                  </a:lnTo>
                  <a:lnTo>
                    <a:pt x="48768" y="85534"/>
                  </a:lnTo>
                  <a:close/>
                </a:path>
              </a:pathLst>
            </a:custGeom>
            <a:solidFill>
              <a:srgbClr val="BA2121"/>
            </a:solidFill>
          </p:spPr>
          <p:txBody>
            <a:bodyPr wrap="square" lIns="0" tIns="0" rIns="0" bIns="0" rtlCol="0"/>
            <a:lstStyle/>
            <a:p>
              <a:endParaRPr sz="1154"/>
            </a:p>
          </p:txBody>
        </p:sp>
        <p:pic>
          <p:nvPicPr>
            <p:cNvPr id="137" name="object 137"/>
            <p:cNvPicPr/>
            <p:nvPr/>
          </p:nvPicPr>
          <p:blipFill>
            <a:blip r:embed="rId45" cstate="print"/>
            <a:stretch>
              <a:fillRect/>
            </a:stretch>
          </p:blipFill>
          <p:spPr>
            <a:xfrm>
              <a:off x="3297745" y="4894802"/>
              <a:ext cx="126587" cy="87058"/>
            </a:xfrm>
            <a:prstGeom prst="rect">
              <a:avLst/>
            </a:prstGeom>
          </p:spPr>
        </p:pic>
        <p:pic>
          <p:nvPicPr>
            <p:cNvPr id="138" name="object 138"/>
            <p:cNvPicPr/>
            <p:nvPr/>
          </p:nvPicPr>
          <p:blipFill>
            <a:blip r:embed="rId46" cstate="print"/>
            <a:stretch>
              <a:fillRect/>
            </a:stretch>
          </p:blipFill>
          <p:spPr>
            <a:xfrm>
              <a:off x="3444144" y="4896326"/>
              <a:ext cx="207454" cy="85534"/>
            </a:xfrm>
            <a:prstGeom prst="rect">
              <a:avLst/>
            </a:prstGeom>
          </p:spPr>
        </p:pic>
        <p:sp>
          <p:nvSpPr>
            <p:cNvPr id="139" name="object 139"/>
            <p:cNvSpPr/>
            <p:nvPr/>
          </p:nvSpPr>
          <p:spPr>
            <a:xfrm>
              <a:off x="3680650" y="4888706"/>
              <a:ext cx="15240" cy="31115"/>
            </a:xfrm>
            <a:custGeom>
              <a:avLst/>
              <a:gdLst/>
              <a:ahLst/>
              <a:cxnLst/>
              <a:rect l="l" t="t" r="r" b="b"/>
              <a:pathLst>
                <a:path w="15239" h="31114">
                  <a:moveTo>
                    <a:pt x="13715" y="30575"/>
                  </a:moveTo>
                  <a:lnTo>
                    <a:pt x="3047" y="30575"/>
                  </a:lnTo>
                  <a:lnTo>
                    <a:pt x="0" y="0"/>
                  </a:lnTo>
                  <a:lnTo>
                    <a:pt x="15239" y="0"/>
                  </a:lnTo>
                  <a:lnTo>
                    <a:pt x="13715" y="30575"/>
                  </a:lnTo>
                  <a:close/>
                </a:path>
              </a:pathLst>
            </a:custGeom>
            <a:solidFill>
              <a:srgbClr val="BA2121"/>
            </a:solidFill>
          </p:spPr>
          <p:txBody>
            <a:bodyPr wrap="square" lIns="0" tIns="0" rIns="0" bIns="0" rtlCol="0"/>
            <a:lstStyle/>
            <a:p>
              <a:endParaRPr sz="1154"/>
            </a:p>
          </p:txBody>
        </p:sp>
      </p:grpSp>
      <p:sp>
        <p:nvSpPr>
          <p:cNvPr id="140" name="object 140"/>
          <p:cNvSpPr/>
          <p:nvPr/>
        </p:nvSpPr>
        <p:spPr>
          <a:xfrm>
            <a:off x="3645323" y="3181273"/>
            <a:ext cx="20769" cy="27693"/>
          </a:xfrm>
          <a:custGeom>
            <a:avLst/>
            <a:gdLst/>
            <a:ahLst/>
            <a:cxnLst/>
            <a:rect l="l" t="t" r="r" b="b"/>
            <a:pathLst>
              <a:path w="32385" h="43179">
                <a:moveTo>
                  <a:pt x="24479" y="1524"/>
                </a:moveTo>
                <a:lnTo>
                  <a:pt x="15335" y="1524"/>
                </a:lnTo>
                <a:lnTo>
                  <a:pt x="16859" y="0"/>
                </a:lnTo>
                <a:lnTo>
                  <a:pt x="22955" y="0"/>
                </a:lnTo>
                <a:lnTo>
                  <a:pt x="24479" y="1524"/>
                </a:lnTo>
                <a:close/>
              </a:path>
              <a:path w="32385" h="43179">
                <a:moveTo>
                  <a:pt x="27527" y="3048"/>
                </a:moveTo>
                <a:lnTo>
                  <a:pt x="13811" y="3048"/>
                </a:lnTo>
                <a:lnTo>
                  <a:pt x="13811" y="1524"/>
                </a:lnTo>
                <a:lnTo>
                  <a:pt x="26003" y="1524"/>
                </a:lnTo>
                <a:lnTo>
                  <a:pt x="27527" y="3048"/>
                </a:lnTo>
                <a:close/>
              </a:path>
              <a:path w="32385" h="43179">
                <a:moveTo>
                  <a:pt x="10763" y="42767"/>
                </a:moveTo>
                <a:lnTo>
                  <a:pt x="0" y="42767"/>
                </a:lnTo>
                <a:lnTo>
                  <a:pt x="0" y="33623"/>
                </a:lnTo>
                <a:lnTo>
                  <a:pt x="9239" y="33623"/>
                </a:lnTo>
                <a:lnTo>
                  <a:pt x="10763" y="32099"/>
                </a:lnTo>
                <a:lnTo>
                  <a:pt x="12287" y="32099"/>
                </a:lnTo>
                <a:lnTo>
                  <a:pt x="16859" y="27527"/>
                </a:lnTo>
                <a:lnTo>
                  <a:pt x="16859" y="26003"/>
                </a:lnTo>
                <a:lnTo>
                  <a:pt x="18383" y="24479"/>
                </a:lnTo>
                <a:lnTo>
                  <a:pt x="18383" y="21431"/>
                </a:lnTo>
                <a:lnTo>
                  <a:pt x="16859" y="19907"/>
                </a:lnTo>
                <a:lnTo>
                  <a:pt x="16859" y="18383"/>
                </a:lnTo>
                <a:lnTo>
                  <a:pt x="15335" y="16859"/>
                </a:lnTo>
                <a:lnTo>
                  <a:pt x="15335" y="15335"/>
                </a:lnTo>
                <a:lnTo>
                  <a:pt x="13811" y="15335"/>
                </a:lnTo>
                <a:lnTo>
                  <a:pt x="13811" y="13811"/>
                </a:lnTo>
                <a:lnTo>
                  <a:pt x="12287" y="12287"/>
                </a:lnTo>
                <a:lnTo>
                  <a:pt x="12287" y="3048"/>
                </a:lnTo>
                <a:lnTo>
                  <a:pt x="29051" y="3048"/>
                </a:lnTo>
                <a:lnTo>
                  <a:pt x="29051" y="4572"/>
                </a:lnTo>
                <a:lnTo>
                  <a:pt x="30575" y="6096"/>
                </a:lnTo>
                <a:lnTo>
                  <a:pt x="30575" y="9239"/>
                </a:lnTo>
                <a:lnTo>
                  <a:pt x="32099" y="10763"/>
                </a:lnTo>
                <a:lnTo>
                  <a:pt x="32099" y="18383"/>
                </a:lnTo>
                <a:lnTo>
                  <a:pt x="30575" y="22955"/>
                </a:lnTo>
                <a:lnTo>
                  <a:pt x="30575" y="26003"/>
                </a:lnTo>
                <a:lnTo>
                  <a:pt x="29051" y="29051"/>
                </a:lnTo>
                <a:lnTo>
                  <a:pt x="26003" y="32099"/>
                </a:lnTo>
                <a:lnTo>
                  <a:pt x="24479" y="35147"/>
                </a:lnTo>
                <a:lnTo>
                  <a:pt x="21431" y="36671"/>
                </a:lnTo>
                <a:lnTo>
                  <a:pt x="18383" y="39719"/>
                </a:lnTo>
                <a:lnTo>
                  <a:pt x="13811" y="41243"/>
                </a:lnTo>
                <a:lnTo>
                  <a:pt x="10763" y="42767"/>
                </a:lnTo>
                <a:close/>
              </a:path>
            </a:pathLst>
          </a:custGeom>
          <a:solidFill>
            <a:srgbClr val="000000"/>
          </a:solidFill>
        </p:spPr>
        <p:txBody>
          <a:bodyPr wrap="square" lIns="0" tIns="0" rIns="0" bIns="0" rtlCol="0"/>
          <a:lstStyle/>
          <a:p>
            <a:endParaRPr sz="1154"/>
          </a:p>
        </p:txBody>
      </p:sp>
      <p:grpSp>
        <p:nvGrpSpPr>
          <p:cNvPr id="141" name="object 141"/>
          <p:cNvGrpSpPr/>
          <p:nvPr/>
        </p:nvGrpSpPr>
        <p:grpSpPr>
          <a:xfrm>
            <a:off x="3701096" y="3135275"/>
            <a:ext cx="573400" cy="59865"/>
            <a:chOff x="3828573" y="4888706"/>
            <a:chExt cx="894080" cy="93345"/>
          </a:xfrm>
        </p:grpSpPr>
        <p:sp>
          <p:nvSpPr>
            <p:cNvPr id="142" name="object 142"/>
            <p:cNvSpPr/>
            <p:nvPr/>
          </p:nvSpPr>
          <p:spPr>
            <a:xfrm>
              <a:off x="3828573" y="4888706"/>
              <a:ext cx="15875" cy="31115"/>
            </a:xfrm>
            <a:custGeom>
              <a:avLst/>
              <a:gdLst/>
              <a:ahLst/>
              <a:cxnLst/>
              <a:rect l="l" t="t" r="r" b="b"/>
              <a:pathLst>
                <a:path w="15875" h="31114">
                  <a:moveTo>
                    <a:pt x="13811" y="30575"/>
                  </a:moveTo>
                  <a:lnTo>
                    <a:pt x="3047" y="30575"/>
                  </a:lnTo>
                  <a:lnTo>
                    <a:pt x="0" y="0"/>
                  </a:lnTo>
                  <a:lnTo>
                    <a:pt x="15335" y="0"/>
                  </a:lnTo>
                  <a:lnTo>
                    <a:pt x="13811" y="30575"/>
                  </a:lnTo>
                  <a:close/>
                </a:path>
              </a:pathLst>
            </a:custGeom>
            <a:solidFill>
              <a:srgbClr val="BA2121"/>
            </a:solidFill>
          </p:spPr>
          <p:txBody>
            <a:bodyPr wrap="square" lIns="0" tIns="0" rIns="0" bIns="0" rtlCol="0"/>
            <a:lstStyle/>
            <a:p>
              <a:endParaRPr sz="1154"/>
            </a:p>
          </p:txBody>
        </p:sp>
        <p:pic>
          <p:nvPicPr>
            <p:cNvPr id="143" name="object 143"/>
            <p:cNvPicPr/>
            <p:nvPr/>
          </p:nvPicPr>
          <p:blipFill>
            <a:blip r:embed="rId47" cstate="print"/>
            <a:stretch>
              <a:fillRect/>
            </a:stretch>
          </p:blipFill>
          <p:spPr>
            <a:xfrm>
              <a:off x="3880484" y="4894802"/>
              <a:ext cx="131159" cy="87058"/>
            </a:xfrm>
            <a:prstGeom prst="rect">
              <a:avLst/>
            </a:prstGeom>
          </p:spPr>
        </p:pic>
        <p:sp>
          <p:nvSpPr>
            <p:cNvPr id="144" name="object 144"/>
            <p:cNvSpPr/>
            <p:nvPr/>
          </p:nvSpPr>
          <p:spPr>
            <a:xfrm>
              <a:off x="4033075" y="4896326"/>
              <a:ext cx="48895" cy="85725"/>
            </a:xfrm>
            <a:custGeom>
              <a:avLst/>
              <a:gdLst/>
              <a:ahLst/>
              <a:cxnLst/>
              <a:rect l="l" t="t" r="r" b="b"/>
              <a:pathLst>
                <a:path w="48895" h="85725">
                  <a:moveTo>
                    <a:pt x="48767" y="85534"/>
                  </a:moveTo>
                  <a:lnTo>
                    <a:pt x="0" y="85534"/>
                  </a:lnTo>
                  <a:lnTo>
                    <a:pt x="0" y="0"/>
                  </a:lnTo>
                  <a:lnTo>
                    <a:pt x="48767" y="0"/>
                  </a:lnTo>
                  <a:lnTo>
                    <a:pt x="48767" y="9144"/>
                  </a:lnTo>
                  <a:lnTo>
                    <a:pt x="10667" y="9144"/>
                  </a:lnTo>
                  <a:lnTo>
                    <a:pt x="10667" y="36671"/>
                  </a:lnTo>
                  <a:lnTo>
                    <a:pt x="47243" y="36671"/>
                  </a:lnTo>
                  <a:lnTo>
                    <a:pt x="47243" y="45815"/>
                  </a:lnTo>
                  <a:lnTo>
                    <a:pt x="10667" y="45815"/>
                  </a:lnTo>
                  <a:lnTo>
                    <a:pt x="10667" y="74866"/>
                  </a:lnTo>
                  <a:lnTo>
                    <a:pt x="48767" y="74866"/>
                  </a:lnTo>
                  <a:lnTo>
                    <a:pt x="48767" y="85534"/>
                  </a:lnTo>
                  <a:close/>
                </a:path>
              </a:pathLst>
            </a:custGeom>
            <a:solidFill>
              <a:srgbClr val="BA2121"/>
            </a:solidFill>
          </p:spPr>
          <p:txBody>
            <a:bodyPr wrap="square" lIns="0" tIns="0" rIns="0" bIns="0" rtlCol="0"/>
            <a:lstStyle/>
            <a:p>
              <a:endParaRPr sz="1154"/>
            </a:p>
          </p:txBody>
        </p:sp>
        <p:pic>
          <p:nvPicPr>
            <p:cNvPr id="145" name="object 145"/>
            <p:cNvPicPr/>
            <p:nvPr/>
          </p:nvPicPr>
          <p:blipFill>
            <a:blip r:embed="rId48" cstate="print"/>
            <a:stretch>
              <a:fillRect/>
            </a:stretch>
          </p:blipFill>
          <p:spPr>
            <a:xfrm>
              <a:off x="4104798" y="4896231"/>
              <a:ext cx="196691" cy="85629"/>
            </a:xfrm>
            <a:prstGeom prst="rect">
              <a:avLst/>
            </a:prstGeom>
          </p:spPr>
        </p:pic>
        <p:pic>
          <p:nvPicPr>
            <p:cNvPr id="146" name="object 146"/>
            <p:cNvPicPr/>
            <p:nvPr/>
          </p:nvPicPr>
          <p:blipFill>
            <a:blip r:embed="rId49" cstate="print"/>
            <a:stretch>
              <a:fillRect/>
            </a:stretch>
          </p:blipFill>
          <p:spPr>
            <a:xfrm>
              <a:off x="4322921" y="4894802"/>
              <a:ext cx="344804" cy="87058"/>
            </a:xfrm>
            <a:prstGeom prst="rect">
              <a:avLst/>
            </a:prstGeom>
          </p:spPr>
        </p:pic>
        <p:sp>
          <p:nvSpPr>
            <p:cNvPr id="147" name="object 147"/>
            <p:cNvSpPr/>
            <p:nvPr/>
          </p:nvSpPr>
          <p:spPr>
            <a:xfrm>
              <a:off x="4708874" y="4888706"/>
              <a:ext cx="13970" cy="31115"/>
            </a:xfrm>
            <a:custGeom>
              <a:avLst/>
              <a:gdLst/>
              <a:ahLst/>
              <a:cxnLst/>
              <a:rect l="l" t="t" r="r" b="b"/>
              <a:pathLst>
                <a:path w="13970" h="31114">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grpSp>
      <p:sp>
        <p:nvSpPr>
          <p:cNvPr id="148" name="object 148"/>
          <p:cNvSpPr/>
          <p:nvPr/>
        </p:nvSpPr>
        <p:spPr>
          <a:xfrm>
            <a:off x="4304815" y="3181273"/>
            <a:ext cx="19548" cy="27693"/>
          </a:xfrm>
          <a:custGeom>
            <a:avLst/>
            <a:gdLst/>
            <a:ahLst/>
            <a:cxnLst/>
            <a:rect l="l" t="t" r="r" b="b"/>
            <a:pathLst>
              <a:path w="30479" h="43179">
                <a:moveTo>
                  <a:pt x="9144" y="42767"/>
                </a:moveTo>
                <a:lnTo>
                  <a:pt x="0" y="42767"/>
                </a:lnTo>
                <a:lnTo>
                  <a:pt x="0" y="33623"/>
                </a:lnTo>
                <a:lnTo>
                  <a:pt x="7620" y="33623"/>
                </a:lnTo>
                <a:lnTo>
                  <a:pt x="9144" y="32099"/>
                </a:lnTo>
                <a:lnTo>
                  <a:pt x="10668" y="32099"/>
                </a:lnTo>
                <a:lnTo>
                  <a:pt x="16764" y="26003"/>
                </a:lnTo>
                <a:lnTo>
                  <a:pt x="16764" y="19907"/>
                </a:lnTo>
                <a:lnTo>
                  <a:pt x="13716" y="16859"/>
                </a:lnTo>
                <a:lnTo>
                  <a:pt x="13716" y="15335"/>
                </a:lnTo>
                <a:lnTo>
                  <a:pt x="12192" y="15335"/>
                </a:lnTo>
                <a:lnTo>
                  <a:pt x="12192" y="13811"/>
                </a:lnTo>
                <a:lnTo>
                  <a:pt x="10668" y="12287"/>
                </a:lnTo>
                <a:lnTo>
                  <a:pt x="10668" y="4572"/>
                </a:lnTo>
                <a:lnTo>
                  <a:pt x="15240" y="0"/>
                </a:lnTo>
                <a:lnTo>
                  <a:pt x="22860" y="0"/>
                </a:lnTo>
                <a:lnTo>
                  <a:pt x="22860" y="1524"/>
                </a:lnTo>
                <a:lnTo>
                  <a:pt x="24384" y="1524"/>
                </a:lnTo>
                <a:lnTo>
                  <a:pt x="25908" y="3048"/>
                </a:lnTo>
                <a:lnTo>
                  <a:pt x="27432" y="3048"/>
                </a:lnTo>
                <a:lnTo>
                  <a:pt x="28956" y="4572"/>
                </a:lnTo>
                <a:lnTo>
                  <a:pt x="28956" y="6096"/>
                </a:lnTo>
                <a:lnTo>
                  <a:pt x="30480" y="9239"/>
                </a:lnTo>
                <a:lnTo>
                  <a:pt x="30480" y="22955"/>
                </a:lnTo>
                <a:lnTo>
                  <a:pt x="25908" y="32099"/>
                </a:lnTo>
                <a:lnTo>
                  <a:pt x="22860" y="35147"/>
                </a:lnTo>
                <a:lnTo>
                  <a:pt x="19812" y="36671"/>
                </a:lnTo>
                <a:lnTo>
                  <a:pt x="16764" y="39719"/>
                </a:lnTo>
                <a:lnTo>
                  <a:pt x="13716" y="41243"/>
                </a:lnTo>
                <a:lnTo>
                  <a:pt x="9144" y="42767"/>
                </a:lnTo>
                <a:close/>
              </a:path>
            </a:pathLst>
          </a:custGeom>
          <a:solidFill>
            <a:srgbClr val="000000"/>
          </a:solidFill>
        </p:spPr>
        <p:txBody>
          <a:bodyPr wrap="square" lIns="0" tIns="0" rIns="0" bIns="0" rtlCol="0"/>
          <a:lstStyle/>
          <a:p>
            <a:endParaRPr sz="1154"/>
          </a:p>
        </p:txBody>
      </p:sp>
      <p:grpSp>
        <p:nvGrpSpPr>
          <p:cNvPr id="149" name="object 149"/>
          <p:cNvGrpSpPr/>
          <p:nvPr/>
        </p:nvGrpSpPr>
        <p:grpSpPr>
          <a:xfrm>
            <a:off x="4360587" y="3135275"/>
            <a:ext cx="150681" cy="59865"/>
            <a:chOff x="4856892" y="4888706"/>
            <a:chExt cx="234950" cy="93345"/>
          </a:xfrm>
        </p:grpSpPr>
        <p:sp>
          <p:nvSpPr>
            <p:cNvPr id="150" name="object 150"/>
            <p:cNvSpPr/>
            <p:nvPr/>
          </p:nvSpPr>
          <p:spPr>
            <a:xfrm>
              <a:off x="4856892" y="4888706"/>
              <a:ext cx="13970" cy="31115"/>
            </a:xfrm>
            <a:custGeom>
              <a:avLst/>
              <a:gdLst/>
              <a:ahLst/>
              <a:cxnLst/>
              <a:rect l="l" t="t" r="r" b="b"/>
              <a:pathLst>
                <a:path w="13970" h="31114">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pic>
          <p:nvPicPr>
            <p:cNvPr id="151" name="object 151"/>
            <p:cNvPicPr/>
            <p:nvPr/>
          </p:nvPicPr>
          <p:blipFill>
            <a:blip r:embed="rId50" cstate="print"/>
            <a:stretch>
              <a:fillRect/>
            </a:stretch>
          </p:blipFill>
          <p:spPr>
            <a:xfrm>
              <a:off x="4911756" y="4896326"/>
              <a:ext cx="131254" cy="85534"/>
            </a:xfrm>
            <a:prstGeom prst="rect">
              <a:avLst/>
            </a:prstGeom>
          </p:spPr>
        </p:pic>
        <p:sp>
          <p:nvSpPr>
            <p:cNvPr id="152" name="object 152"/>
            <p:cNvSpPr/>
            <p:nvPr/>
          </p:nvSpPr>
          <p:spPr>
            <a:xfrm>
              <a:off x="5076538" y="4888706"/>
              <a:ext cx="15240" cy="31115"/>
            </a:xfrm>
            <a:custGeom>
              <a:avLst/>
              <a:gdLst/>
              <a:ahLst/>
              <a:cxnLst/>
              <a:rect l="l" t="t" r="r" b="b"/>
              <a:pathLst>
                <a:path w="15239" h="31114">
                  <a:moveTo>
                    <a:pt x="12192" y="30575"/>
                  </a:moveTo>
                  <a:lnTo>
                    <a:pt x="1524" y="30575"/>
                  </a:lnTo>
                  <a:lnTo>
                    <a:pt x="0" y="0"/>
                  </a:lnTo>
                  <a:lnTo>
                    <a:pt x="15240" y="0"/>
                  </a:lnTo>
                  <a:lnTo>
                    <a:pt x="12192" y="30575"/>
                  </a:lnTo>
                  <a:close/>
                </a:path>
              </a:pathLst>
            </a:custGeom>
            <a:solidFill>
              <a:srgbClr val="BA2121"/>
            </a:solidFill>
          </p:spPr>
          <p:txBody>
            <a:bodyPr wrap="square" lIns="0" tIns="0" rIns="0" bIns="0" rtlCol="0"/>
            <a:lstStyle/>
            <a:p>
              <a:endParaRPr sz="1154"/>
            </a:p>
          </p:txBody>
        </p:sp>
      </p:grpSp>
      <p:grpSp>
        <p:nvGrpSpPr>
          <p:cNvPr id="153" name="object 153"/>
          <p:cNvGrpSpPr/>
          <p:nvPr/>
        </p:nvGrpSpPr>
        <p:grpSpPr>
          <a:xfrm>
            <a:off x="4541527" y="3134256"/>
            <a:ext cx="263487" cy="77376"/>
            <a:chOff x="5139023" y="4887118"/>
            <a:chExt cx="410845" cy="120650"/>
          </a:xfrm>
        </p:grpSpPr>
        <p:sp>
          <p:nvSpPr>
            <p:cNvPr id="154" name="object 154"/>
            <p:cNvSpPr/>
            <p:nvPr/>
          </p:nvSpPr>
          <p:spPr>
            <a:xfrm>
              <a:off x="5139017" y="4887125"/>
              <a:ext cx="102870" cy="120650"/>
            </a:xfrm>
            <a:custGeom>
              <a:avLst/>
              <a:gdLst/>
              <a:ahLst/>
              <a:cxnLst/>
              <a:rect l="l" t="t" r="r" b="b"/>
              <a:pathLst>
                <a:path w="102870"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 w="102870" h="120650">
                  <a:moveTo>
                    <a:pt x="102298" y="85598"/>
                  </a:moveTo>
                  <a:lnTo>
                    <a:pt x="100774" y="84074"/>
                  </a:lnTo>
                  <a:lnTo>
                    <a:pt x="100774" y="79400"/>
                  </a:lnTo>
                  <a:lnTo>
                    <a:pt x="96202" y="74828"/>
                  </a:lnTo>
                  <a:lnTo>
                    <a:pt x="94678" y="74828"/>
                  </a:lnTo>
                  <a:lnTo>
                    <a:pt x="93154" y="73304"/>
                  </a:lnTo>
                  <a:lnTo>
                    <a:pt x="87058" y="73304"/>
                  </a:lnTo>
                  <a:lnTo>
                    <a:pt x="85534" y="74828"/>
                  </a:lnTo>
                  <a:lnTo>
                    <a:pt x="84010" y="74828"/>
                  </a:lnTo>
                  <a:lnTo>
                    <a:pt x="84010" y="76352"/>
                  </a:lnTo>
                  <a:lnTo>
                    <a:pt x="82486" y="76352"/>
                  </a:lnTo>
                  <a:lnTo>
                    <a:pt x="82486" y="79400"/>
                  </a:lnTo>
                  <a:lnTo>
                    <a:pt x="80962" y="79400"/>
                  </a:lnTo>
                  <a:lnTo>
                    <a:pt x="80962" y="84074"/>
                  </a:lnTo>
                  <a:lnTo>
                    <a:pt x="82486" y="85598"/>
                  </a:lnTo>
                  <a:lnTo>
                    <a:pt x="82486" y="87122"/>
                  </a:lnTo>
                  <a:lnTo>
                    <a:pt x="85534" y="90170"/>
                  </a:lnTo>
                  <a:lnTo>
                    <a:pt x="85534" y="91694"/>
                  </a:lnTo>
                  <a:lnTo>
                    <a:pt x="87058" y="91694"/>
                  </a:lnTo>
                  <a:lnTo>
                    <a:pt x="87058" y="99314"/>
                  </a:lnTo>
                  <a:lnTo>
                    <a:pt x="85534" y="100838"/>
                  </a:lnTo>
                  <a:lnTo>
                    <a:pt x="85534" y="102362"/>
                  </a:lnTo>
                  <a:lnTo>
                    <a:pt x="82486" y="105410"/>
                  </a:lnTo>
                  <a:lnTo>
                    <a:pt x="80962" y="105410"/>
                  </a:lnTo>
                  <a:lnTo>
                    <a:pt x="79438" y="106934"/>
                  </a:lnTo>
                  <a:lnTo>
                    <a:pt x="70294" y="106934"/>
                  </a:lnTo>
                  <a:lnTo>
                    <a:pt x="70294" y="116078"/>
                  </a:lnTo>
                  <a:lnTo>
                    <a:pt x="80962" y="116078"/>
                  </a:lnTo>
                  <a:lnTo>
                    <a:pt x="84010" y="114554"/>
                  </a:lnTo>
                  <a:lnTo>
                    <a:pt x="88582" y="113030"/>
                  </a:lnTo>
                  <a:lnTo>
                    <a:pt x="91630" y="109982"/>
                  </a:lnTo>
                  <a:lnTo>
                    <a:pt x="94678" y="108458"/>
                  </a:lnTo>
                  <a:lnTo>
                    <a:pt x="96202" y="105410"/>
                  </a:lnTo>
                  <a:lnTo>
                    <a:pt x="99250" y="102362"/>
                  </a:lnTo>
                  <a:lnTo>
                    <a:pt x="99250" y="99314"/>
                  </a:lnTo>
                  <a:lnTo>
                    <a:pt x="100774" y="96266"/>
                  </a:lnTo>
                  <a:lnTo>
                    <a:pt x="102298" y="91694"/>
                  </a:lnTo>
                  <a:lnTo>
                    <a:pt x="102298" y="85598"/>
                  </a:lnTo>
                  <a:close/>
                </a:path>
              </a:pathLst>
            </a:custGeom>
            <a:solidFill>
              <a:srgbClr val="000000"/>
            </a:solidFill>
          </p:spPr>
          <p:txBody>
            <a:bodyPr wrap="square" lIns="0" tIns="0" rIns="0" bIns="0" rtlCol="0"/>
            <a:lstStyle/>
            <a:p>
              <a:endParaRPr sz="1154"/>
            </a:p>
          </p:txBody>
        </p:sp>
        <p:pic>
          <p:nvPicPr>
            <p:cNvPr id="155" name="object 155"/>
            <p:cNvPicPr/>
            <p:nvPr/>
          </p:nvPicPr>
          <p:blipFill>
            <a:blip r:embed="rId51" cstate="print"/>
            <a:stretch>
              <a:fillRect/>
            </a:stretch>
          </p:blipFill>
          <p:spPr>
            <a:xfrm>
              <a:off x="5276468" y="4888801"/>
              <a:ext cx="201358" cy="93059"/>
            </a:xfrm>
            <a:prstGeom prst="rect">
              <a:avLst/>
            </a:prstGeom>
          </p:spPr>
        </p:pic>
        <p:sp>
          <p:nvSpPr>
            <p:cNvPr id="156" name="object 156"/>
            <p:cNvSpPr/>
            <p:nvPr/>
          </p:nvSpPr>
          <p:spPr>
            <a:xfrm>
              <a:off x="5499258" y="4914614"/>
              <a:ext cx="50800" cy="67310"/>
            </a:xfrm>
            <a:custGeom>
              <a:avLst/>
              <a:gdLst/>
              <a:ahLst/>
              <a:cxnLst/>
              <a:rect l="l" t="t" r="r" b="b"/>
              <a:pathLst>
                <a:path w="50800" h="67310">
                  <a:moveTo>
                    <a:pt x="47244" y="58102"/>
                  </a:moveTo>
                  <a:lnTo>
                    <a:pt x="32004" y="58102"/>
                  </a:lnTo>
                  <a:lnTo>
                    <a:pt x="35052" y="56578"/>
                  </a:lnTo>
                  <a:lnTo>
                    <a:pt x="36576" y="54959"/>
                  </a:lnTo>
                  <a:lnTo>
                    <a:pt x="38100" y="51911"/>
                  </a:lnTo>
                  <a:lnTo>
                    <a:pt x="38100" y="45815"/>
                  </a:lnTo>
                  <a:lnTo>
                    <a:pt x="36576" y="44291"/>
                  </a:lnTo>
                  <a:lnTo>
                    <a:pt x="35052" y="44291"/>
                  </a:lnTo>
                  <a:lnTo>
                    <a:pt x="35052" y="42767"/>
                  </a:lnTo>
                  <a:lnTo>
                    <a:pt x="33528" y="42767"/>
                  </a:lnTo>
                  <a:lnTo>
                    <a:pt x="30480" y="41243"/>
                  </a:lnTo>
                  <a:lnTo>
                    <a:pt x="28956" y="39719"/>
                  </a:lnTo>
                  <a:lnTo>
                    <a:pt x="25908" y="39719"/>
                  </a:lnTo>
                  <a:lnTo>
                    <a:pt x="21336" y="38195"/>
                  </a:lnTo>
                  <a:lnTo>
                    <a:pt x="18288" y="36671"/>
                  </a:lnTo>
                  <a:lnTo>
                    <a:pt x="15240" y="36671"/>
                  </a:lnTo>
                  <a:lnTo>
                    <a:pt x="13716" y="35147"/>
                  </a:lnTo>
                  <a:lnTo>
                    <a:pt x="10668" y="33623"/>
                  </a:lnTo>
                  <a:lnTo>
                    <a:pt x="9144" y="32099"/>
                  </a:lnTo>
                  <a:lnTo>
                    <a:pt x="6096" y="30575"/>
                  </a:lnTo>
                  <a:lnTo>
                    <a:pt x="3048" y="27527"/>
                  </a:lnTo>
                  <a:lnTo>
                    <a:pt x="3048" y="26003"/>
                  </a:lnTo>
                  <a:lnTo>
                    <a:pt x="1524" y="24479"/>
                  </a:lnTo>
                  <a:lnTo>
                    <a:pt x="1524" y="12287"/>
                  </a:lnTo>
                  <a:lnTo>
                    <a:pt x="4572" y="9239"/>
                  </a:lnTo>
                  <a:lnTo>
                    <a:pt x="6096" y="6191"/>
                  </a:lnTo>
                  <a:lnTo>
                    <a:pt x="9144" y="4667"/>
                  </a:lnTo>
                  <a:lnTo>
                    <a:pt x="10668" y="3143"/>
                  </a:lnTo>
                  <a:lnTo>
                    <a:pt x="15240" y="1619"/>
                  </a:lnTo>
                  <a:lnTo>
                    <a:pt x="18288" y="0"/>
                  </a:lnTo>
                  <a:lnTo>
                    <a:pt x="39624" y="0"/>
                  </a:lnTo>
                  <a:lnTo>
                    <a:pt x="42672" y="1619"/>
                  </a:lnTo>
                  <a:lnTo>
                    <a:pt x="45720" y="1619"/>
                  </a:lnTo>
                  <a:lnTo>
                    <a:pt x="45720" y="9239"/>
                  </a:lnTo>
                  <a:lnTo>
                    <a:pt x="22860" y="9239"/>
                  </a:lnTo>
                  <a:lnTo>
                    <a:pt x="19812" y="10763"/>
                  </a:lnTo>
                  <a:lnTo>
                    <a:pt x="16764" y="10763"/>
                  </a:lnTo>
                  <a:lnTo>
                    <a:pt x="13716" y="13811"/>
                  </a:lnTo>
                  <a:lnTo>
                    <a:pt x="13716" y="15335"/>
                  </a:lnTo>
                  <a:lnTo>
                    <a:pt x="12192" y="15335"/>
                  </a:lnTo>
                  <a:lnTo>
                    <a:pt x="12192" y="19907"/>
                  </a:lnTo>
                  <a:lnTo>
                    <a:pt x="13716" y="21431"/>
                  </a:lnTo>
                  <a:lnTo>
                    <a:pt x="13716" y="22955"/>
                  </a:lnTo>
                  <a:lnTo>
                    <a:pt x="15240" y="24479"/>
                  </a:lnTo>
                  <a:lnTo>
                    <a:pt x="16764" y="24479"/>
                  </a:lnTo>
                  <a:lnTo>
                    <a:pt x="18288" y="26003"/>
                  </a:lnTo>
                  <a:lnTo>
                    <a:pt x="21336" y="26003"/>
                  </a:lnTo>
                  <a:lnTo>
                    <a:pt x="22860" y="27527"/>
                  </a:lnTo>
                  <a:lnTo>
                    <a:pt x="25908" y="29051"/>
                  </a:lnTo>
                  <a:lnTo>
                    <a:pt x="28956" y="29051"/>
                  </a:lnTo>
                  <a:lnTo>
                    <a:pt x="33528" y="30575"/>
                  </a:lnTo>
                  <a:lnTo>
                    <a:pt x="39624" y="33623"/>
                  </a:lnTo>
                  <a:lnTo>
                    <a:pt x="41148" y="33623"/>
                  </a:lnTo>
                  <a:lnTo>
                    <a:pt x="44196" y="35147"/>
                  </a:lnTo>
                  <a:lnTo>
                    <a:pt x="48768" y="39719"/>
                  </a:lnTo>
                  <a:lnTo>
                    <a:pt x="48768" y="42767"/>
                  </a:lnTo>
                  <a:lnTo>
                    <a:pt x="50292" y="44291"/>
                  </a:lnTo>
                  <a:lnTo>
                    <a:pt x="50292" y="53435"/>
                  </a:lnTo>
                  <a:lnTo>
                    <a:pt x="48768" y="54959"/>
                  </a:lnTo>
                  <a:lnTo>
                    <a:pt x="48768" y="56578"/>
                  </a:lnTo>
                  <a:lnTo>
                    <a:pt x="47244" y="58102"/>
                  </a:lnTo>
                  <a:close/>
                </a:path>
                <a:path w="50800" h="67310">
                  <a:moveTo>
                    <a:pt x="45720" y="12287"/>
                  </a:moveTo>
                  <a:lnTo>
                    <a:pt x="42672" y="10763"/>
                  </a:lnTo>
                  <a:lnTo>
                    <a:pt x="36576" y="10763"/>
                  </a:lnTo>
                  <a:lnTo>
                    <a:pt x="32004" y="9239"/>
                  </a:lnTo>
                  <a:lnTo>
                    <a:pt x="45720" y="9239"/>
                  </a:lnTo>
                  <a:lnTo>
                    <a:pt x="45720" y="12287"/>
                  </a:lnTo>
                  <a:close/>
                </a:path>
                <a:path w="50800" h="67310">
                  <a:moveTo>
                    <a:pt x="38100" y="65722"/>
                  </a:moveTo>
                  <a:lnTo>
                    <a:pt x="0" y="65722"/>
                  </a:lnTo>
                  <a:lnTo>
                    <a:pt x="0" y="54959"/>
                  </a:lnTo>
                  <a:lnTo>
                    <a:pt x="3048" y="56578"/>
                  </a:lnTo>
                  <a:lnTo>
                    <a:pt x="7620" y="56578"/>
                  </a:lnTo>
                  <a:lnTo>
                    <a:pt x="10668" y="58102"/>
                  </a:lnTo>
                  <a:lnTo>
                    <a:pt x="47244" y="58102"/>
                  </a:lnTo>
                  <a:lnTo>
                    <a:pt x="41148" y="64198"/>
                  </a:lnTo>
                  <a:lnTo>
                    <a:pt x="39624" y="64198"/>
                  </a:lnTo>
                  <a:lnTo>
                    <a:pt x="38100" y="65722"/>
                  </a:lnTo>
                  <a:close/>
                </a:path>
                <a:path w="50800" h="67310">
                  <a:moveTo>
                    <a:pt x="33528" y="67246"/>
                  </a:moveTo>
                  <a:lnTo>
                    <a:pt x="7620" y="67246"/>
                  </a:lnTo>
                  <a:lnTo>
                    <a:pt x="3048" y="65722"/>
                  </a:lnTo>
                  <a:lnTo>
                    <a:pt x="35052" y="65722"/>
                  </a:lnTo>
                  <a:lnTo>
                    <a:pt x="33528" y="67246"/>
                  </a:lnTo>
                  <a:close/>
                </a:path>
              </a:pathLst>
            </a:custGeom>
            <a:solidFill>
              <a:srgbClr val="000000"/>
            </a:solidFill>
          </p:spPr>
          <p:txBody>
            <a:bodyPr wrap="square" lIns="0" tIns="0" rIns="0" bIns="0" rtlCol="0"/>
            <a:lstStyle/>
            <a:p>
              <a:endParaRPr sz="1154"/>
            </a:p>
          </p:txBody>
        </p:sp>
      </p:grpSp>
      <p:sp>
        <p:nvSpPr>
          <p:cNvPr id="157" name="object 157"/>
          <p:cNvSpPr/>
          <p:nvPr/>
        </p:nvSpPr>
        <p:spPr>
          <a:xfrm>
            <a:off x="4864492" y="3159770"/>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58" name="object 158"/>
          <p:cNvGrpSpPr/>
          <p:nvPr/>
        </p:nvGrpSpPr>
        <p:grpSpPr>
          <a:xfrm>
            <a:off x="4959360" y="3132343"/>
            <a:ext cx="75340" cy="80634"/>
            <a:chOff x="5790533" y="4884134"/>
            <a:chExt cx="117475" cy="125730"/>
          </a:xfrm>
        </p:grpSpPr>
        <p:sp>
          <p:nvSpPr>
            <p:cNvPr id="159" name="object 159"/>
            <p:cNvSpPr/>
            <p:nvPr/>
          </p:nvSpPr>
          <p:spPr>
            <a:xfrm>
              <a:off x="5790533" y="4894897"/>
              <a:ext cx="55244" cy="86995"/>
            </a:xfrm>
            <a:custGeom>
              <a:avLst/>
              <a:gdLst/>
              <a:ahLst/>
              <a:cxnLst/>
              <a:rect l="l" t="t" r="r" b="b"/>
              <a:pathLst>
                <a:path w="55245" h="86995">
                  <a:moveTo>
                    <a:pt x="54959" y="86963"/>
                  </a:moveTo>
                  <a:lnTo>
                    <a:pt x="1523" y="86963"/>
                  </a:lnTo>
                  <a:lnTo>
                    <a:pt x="1523" y="76295"/>
                  </a:lnTo>
                  <a:lnTo>
                    <a:pt x="24479" y="76295"/>
                  </a:lnTo>
                  <a:lnTo>
                    <a:pt x="24479" y="13716"/>
                  </a:lnTo>
                  <a:lnTo>
                    <a:pt x="3047" y="24384"/>
                  </a:lnTo>
                  <a:lnTo>
                    <a:pt x="0" y="15240"/>
                  </a:lnTo>
                  <a:lnTo>
                    <a:pt x="26003" y="0"/>
                  </a:lnTo>
                  <a:lnTo>
                    <a:pt x="36671" y="0"/>
                  </a:lnTo>
                  <a:lnTo>
                    <a:pt x="36671" y="76295"/>
                  </a:lnTo>
                  <a:lnTo>
                    <a:pt x="54959" y="76295"/>
                  </a:lnTo>
                  <a:lnTo>
                    <a:pt x="54959" y="86963"/>
                  </a:lnTo>
                  <a:close/>
                </a:path>
              </a:pathLst>
            </a:custGeom>
            <a:solidFill>
              <a:srgbClr val="008700"/>
            </a:solidFill>
          </p:spPr>
          <p:txBody>
            <a:bodyPr wrap="square" lIns="0" tIns="0" rIns="0" bIns="0" rtlCol="0"/>
            <a:lstStyle/>
            <a:p>
              <a:endParaRPr sz="1154"/>
            </a:p>
          </p:txBody>
        </p:sp>
        <p:sp>
          <p:nvSpPr>
            <p:cNvPr id="160" name="object 160"/>
            <p:cNvSpPr/>
            <p:nvPr/>
          </p:nvSpPr>
          <p:spPr>
            <a:xfrm>
              <a:off x="5871400" y="4884134"/>
              <a:ext cx="36830" cy="125730"/>
            </a:xfrm>
            <a:custGeom>
              <a:avLst/>
              <a:gdLst/>
              <a:ahLst/>
              <a:cxnLst/>
              <a:rect l="l" t="t" r="r" b="b"/>
              <a:pathLst>
                <a:path w="36829" h="125729">
                  <a:moveTo>
                    <a:pt x="6096" y="125158"/>
                  </a:moveTo>
                  <a:lnTo>
                    <a:pt x="0" y="117443"/>
                  </a:lnTo>
                  <a:lnTo>
                    <a:pt x="6310" y="111466"/>
                  </a:lnTo>
                  <a:lnTo>
                    <a:pt x="11620" y="105060"/>
                  </a:lnTo>
                  <a:lnTo>
                    <a:pt x="25908" y="62579"/>
                  </a:lnTo>
                  <a:lnTo>
                    <a:pt x="24217" y="47736"/>
                  </a:lnTo>
                  <a:lnTo>
                    <a:pt x="19240" y="33349"/>
                  </a:lnTo>
                  <a:lnTo>
                    <a:pt x="11120" y="19837"/>
                  </a:lnTo>
                  <a:lnTo>
                    <a:pt x="0" y="7620"/>
                  </a:lnTo>
                  <a:lnTo>
                    <a:pt x="7620" y="0"/>
                  </a:lnTo>
                  <a:lnTo>
                    <a:pt x="20502" y="14265"/>
                  </a:lnTo>
                  <a:lnTo>
                    <a:pt x="29527" y="29539"/>
                  </a:lnTo>
                  <a:lnTo>
                    <a:pt x="34837" y="45688"/>
                  </a:lnTo>
                  <a:lnTo>
                    <a:pt x="36576" y="62579"/>
                  </a:lnTo>
                  <a:lnTo>
                    <a:pt x="36576" y="71723"/>
                  </a:lnTo>
                  <a:lnTo>
                    <a:pt x="35052" y="76295"/>
                  </a:lnTo>
                  <a:lnTo>
                    <a:pt x="35052" y="80867"/>
                  </a:lnTo>
                  <a:lnTo>
                    <a:pt x="33528" y="86963"/>
                  </a:lnTo>
                  <a:lnTo>
                    <a:pt x="30480" y="91535"/>
                  </a:lnTo>
                  <a:lnTo>
                    <a:pt x="28956" y="97631"/>
                  </a:lnTo>
                  <a:lnTo>
                    <a:pt x="25908" y="102203"/>
                  </a:lnTo>
                  <a:lnTo>
                    <a:pt x="21336" y="108299"/>
                  </a:lnTo>
                  <a:lnTo>
                    <a:pt x="18288" y="112871"/>
                  </a:lnTo>
                  <a:lnTo>
                    <a:pt x="6096" y="125158"/>
                  </a:lnTo>
                  <a:close/>
                </a:path>
              </a:pathLst>
            </a:custGeom>
            <a:solidFill>
              <a:srgbClr val="000000"/>
            </a:solidFill>
          </p:spPr>
          <p:txBody>
            <a:bodyPr wrap="square" lIns="0" tIns="0" rIns="0" bIns="0" rtlCol="0"/>
            <a:lstStyle/>
            <a:p>
              <a:endParaRPr sz="1154"/>
            </a:p>
          </p:txBody>
        </p:sp>
      </p:grpSp>
      <p:pic>
        <p:nvPicPr>
          <p:cNvPr id="161" name="object 161"/>
          <p:cNvPicPr/>
          <p:nvPr/>
        </p:nvPicPr>
        <p:blipFill>
          <a:blip r:embed="rId52" cstate="print"/>
          <a:stretch>
            <a:fillRect/>
          </a:stretch>
        </p:blipFill>
        <p:spPr>
          <a:xfrm>
            <a:off x="1943876" y="3243032"/>
            <a:ext cx="87109" cy="56749"/>
          </a:xfrm>
          <a:prstGeom prst="rect">
            <a:avLst/>
          </a:prstGeom>
        </p:spPr>
      </p:pic>
      <p:pic>
        <p:nvPicPr>
          <p:cNvPr id="162" name="object 162"/>
          <p:cNvPicPr/>
          <p:nvPr/>
        </p:nvPicPr>
        <p:blipFill>
          <a:blip r:embed="rId53" cstate="print"/>
          <a:stretch>
            <a:fillRect/>
          </a:stretch>
        </p:blipFill>
        <p:spPr>
          <a:xfrm>
            <a:off x="2599397" y="3132343"/>
            <a:ext cx="894309" cy="184054"/>
          </a:xfrm>
          <a:prstGeom prst="rect">
            <a:avLst/>
          </a:prstGeom>
        </p:spPr>
      </p:pic>
      <p:pic>
        <p:nvPicPr>
          <p:cNvPr id="163" name="object 163"/>
          <p:cNvPicPr/>
          <p:nvPr/>
        </p:nvPicPr>
        <p:blipFill>
          <a:blip r:embed="rId54" cstate="print"/>
          <a:stretch>
            <a:fillRect/>
          </a:stretch>
        </p:blipFill>
        <p:spPr>
          <a:xfrm>
            <a:off x="2043691" y="3239060"/>
            <a:ext cx="224065" cy="77214"/>
          </a:xfrm>
          <a:prstGeom prst="rect">
            <a:avLst/>
          </a:prstGeom>
        </p:spPr>
      </p:pic>
      <p:sp>
        <p:nvSpPr>
          <p:cNvPr id="164" name="object 164"/>
          <p:cNvSpPr/>
          <p:nvPr/>
        </p:nvSpPr>
        <p:spPr>
          <a:xfrm>
            <a:off x="2323530" y="326355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65" name="object 165"/>
          <p:cNvGrpSpPr/>
          <p:nvPr/>
        </p:nvGrpSpPr>
        <p:grpSpPr>
          <a:xfrm>
            <a:off x="2414488" y="3243032"/>
            <a:ext cx="179188" cy="57014"/>
            <a:chOff x="1822418" y="5056727"/>
            <a:chExt cx="279400" cy="88900"/>
          </a:xfrm>
        </p:grpSpPr>
        <p:pic>
          <p:nvPicPr>
            <p:cNvPr id="166" name="object 166"/>
            <p:cNvPicPr/>
            <p:nvPr/>
          </p:nvPicPr>
          <p:blipFill>
            <a:blip r:embed="rId55" cstate="print"/>
            <a:stretch>
              <a:fillRect/>
            </a:stretch>
          </p:blipFill>
          <p:spPr>
            <a:xfrm>
              <a:off x="1822418" y="5056727"/>
              <a:ext cx="135826" cy="88487"/>
            </a:xfrm>
            <a:prstGeom prst="rect">
              <a:avLst/>
            </a:prstGeom>
          </p:spPr>
        </p:pic>
        <p:sp>
          <p:nvSpPr>
            <p:cNvPr id="167" name="object 167"/>
            <p:cNvSpPr/>
            <p:nvPr/>
          </p:nvSpPr>
          <p:spPr>
            <a:xfrm>
              <a:off x="1978050" y="5056733"/>
              <a:ext cx="123825" cy="88900"/>
            </a:xfrm>
            <a:custGeom>
              <a:avLst/>
              <a:gdLst/>
              <a:ahLst/>
              <a:cxnLst/>
              <a:rect l="l" t="t" r="r" b="b"/>
              <a:pathLst>
                <a:path w="123825" h="88900">
                  <a:moveTo>
                    <a:pt x="50292" y="67056"/>
                  </a:moveTo>
                  <a:lnTo>
                    <a:pt x="48768" y="64008"/>
                  </a:lnTo>
                  <a:lnTo>
                    <a:pt x="48768" y="62484"/>
                  </a:lnTo>
                  <a:lnTo>
                    <a:pt x="47244" y="60960"/>
                  </a:lnTo>
                  <a:lnTo>
                    <a:pt x="47244" y="57912"/>
                  </a:lnTo>
                  <a:lnTo>
                    <a:pt x="45720" y="56388"/>
                  </a:lnTo>
                  <a:lnTo>
                    <a:pt x="42672" y="54864"/>
                  </a:lnTo>
                  <a:lnTo>
                    <a:pt x="41148" y="54864"/>
                  </a:lnTo>
                  <a:lnTo>
                    <a:pt x="38100" y="53340"/>
                  </a:lnTo>
                  <a:lnTo>
                    <a:pt x="36576" y="51816"/>
                  </a:lnTo>
                  <a:lnTo>
                    <a:pt x="32004" y="50292"/>
                  </a:lnTo>
                  <a:lnTo>
                    <a:pt x="28956" y="48768"/>
                  </a:lnTo>
                  <a:lnTo>
                    <a:pt x="25908" y="48768"/>
                  </a:lnTo>
                  <a:lnTo>
                    <a:pt x="22860" y="47244"/>
                  </a:lnTo>
                  <a:lnTo>
                    <a:pt x="19812" y="47244"/>
                  </a:lnTo>
                  <a:lnTo>
                    <a:pt x="16764" y="44196"/>
                  </a:lnTo>
                  <a:lnTo>
                    <a:pt x="15240" y="44196"/>
                  </a:lnTo>
                  <a:lnTo>
                    <a:pt x="13716" y="42672"/>
                  </a:lnTo>
                  <a:lnTo>
                    <a:pt x="12192" y="42672"/>
                  </a:lnTo>
                  <a:lnTo>
                    <a:pt x="12192" y="35052"/>
                  </a:lnTo>
                  <a:lnTo>
                    <a:pt x="13716" y="33528"/>
                  </a:lnTo>
                  <a:lnTo>
                    <a:pt x="13716" y="32004"/>
                  </a:lnTo>
                  <a:lnTo>
                    <a:pt x="15240" y="32004"/>
                  </a:lnTo>
                  <a:lnTo>
                    <a:pt x="16764" y="30480"/>
                  </a:lnTo>
                  <a:lnTo>
                    <a:pt x="21336" y="30480"/>
                  </a:lnTo>
                  <a:lnTo>
                    <a:pt x="24384" y="28956"/>
                  </a:lnTo>
                  <a:lnTo>
                    <a:pt x="28956" y="28956"/>
                  </a:lnTo>
                  <a:lnTo>
                    <a:pt x="32004" y="30480"/>
                  </a:lnTo>
                  <a:lnTo>
                    <a:pt x="41148" y="30480"/>
                  </a:lnTo>
                  <a:lnTo>
                    <a:pt x="45720" y="32004"/>
                  </a:lnTo>
                  <a:lnTo>
                    <a:pt x="45720" y="28956"/>
                  </a:lnTo>
                  <a:lnTo>
                    <a:pt x="45720" y="21336"/>
                  </a:lnTo>
                  <a:lnTo>
                    <a:pt x="38100" y="21336"/>
                  </a:lnTo>
                  <a:lnTo>
                    <a:pt x="35052" y="19812"/>
                  </a:lnTo>
                  <a:lnTo>
                    <a:pt x="21336" y="19812"/>
                  </a:lnTo>
                  <a:lnTo>
                    <a:pt x="16764" y="21336"/>
                  </a:lnTo>
                  <a:lnTo>
                    <a:pt x="13716" y="21336"/>
                  </a:lnTo>
                  <a:lnTo>
                    <a:pt x="7620" y="24384"/>
                  </a:lnTo>
                  <a:lnTo>
                    <a:pt x="1524" y="30480"/>
                  </a:lnTo>
                  <a:lnTo>
                    <a:pt x="1524" y="32004"/>
                  </a:lnTo>
                  <a:lnTo>
                    <a:pt x="0" y="35052"/>
                  </a:lnTo>
                  <a:lnTo>
                    <a:pt x="0" y="44196"/>
                  </a:lnTo>
                  <a:lnTo>
                    <a:pt x="3048" y="47244"/>
                  </a:lnTo>
                  <a:lnTo>
                    <a:pt x="4572" y="50292"/>
                  </a:lnTo>
                  <a:lnTo>
                    <a:pt x="7620" y="53340"/>
                  </a:lnTo>
                  <a:lnTo>
                    <a:pt x="10668" y="53340"/>
                  </a:lnTo>
                  <a:lnTo>
                    <a:pt x="12192" y="54864"/>
                  </a:lnTo>
                  <a:lnTo>
                    <a:pt x="18288" y="57912"/>
                  </a:lnTo>
                  <a:lnTo>
                    <a:pt x="21336" y="57912"/>
                  </a:lnTo>
                  <a:lnTo>
                    <a:pt x="27432" y="60960"/>
                  </a:lnTo>
                  <a:lnTo>
                    <a:pt x="30480" y="60960"/>
                  </a:lnTo>
                  <a:lnTo>
                    <a:pt x="32004" y="62484"/>
                  </a:lnTo>
                  <a:lnTo>
                    <a:pt x="33528" y="62484"/>
                  </a:lnTo>
                  <a:lnTo>
                    <a:pt x="35052" y="64008"/>
                  </a:lnTo>
                  <a:lnTo>
                    <a:pt x="36576" y="64008"/>
                  </a:lnTo>
                  <a:lnTo>
                    <a:pt x="36576" y="67056"/>
                  </a:lnTo>
                  <a:lnTo>
                    <a:pt x="38100" y="67056"/>
                  </a:lnTo>
                  <a:lnTo>
                    <a:pt x="38100" y="73240"/>
                  </a:lnTo>
                  <a:lnTo>
                    <a:pt x="36576" y="74764"/>
                  </a:lnTo>
                  <a:lnTo>
                    <a:pt x="33528" y="76288"/>
                  </a:lnTo>
                  <a:lnTo>
                    <a:pt x="32004" y="77812"/>
                  </a:lnTo>
                  <a:lnTo>
                    <a:pt x="10668" y="77812"/>
                  </a:lnTo>
                  <a:lnTo>
                    <a:pt x="7620" y="76288"/>
                  </a:lnTo>
                  <a:lnTo>
                    <a:pt x="3048" y="76288"/>
                  </a:lnTo>
                  <a:lnTo>
                    <a:pt x="0" y="74764"/>
                  </a:lnTo>
                  <a:lnTo>
                    <a:pt x="0" y="85432"/>
                  </a:lnTo>
                  <a:lnTo>
                    <a:pt x="3048" y="86956"/>
                  </a:lnTo>
                  <a:lnTo>
                    <a:pt x="13716" y="86956"/>
                  </a:lnTo>
                  <a:lnTo>
                    <a:pt x="18288" y="88480"/>
                  </a:lnTo>
                  <a:lnTo>
                    <a:pt x="24384" y="88480"/>
                  </a:lnTo>
                  <a:lnTo>
                    <a:pt x="25908" y="86956"/>
                  </a:lnTo>
                  <a:lnTo>
                    <a:pt x="33528" y="86956"/>
                  </a:lnTo>
                  <a:lnTo>
                    <a:pt x="35052" y="85432"/>
                  </a:lnTo>
                  <a:lnTo>
                    <a:pt x="36576" y="85432"/>
                  </a:lnTo>
                  <a:lnTo>
                    <a:pt x="38100" y="83908"/>
                  </a:lnTo>
                  <a:lnTo>
                    <a:pt x="41148" y="83908"/>
                  </a:lnTo>
                  <a:lnTo>
                    <a:pt x="47244" y="77812"/>
                  </a:lnTo>
                  <a:lnTo>
                    <a:pt x="47244" y="76288"/>
                  </a:lnTo>
                  <a:lnTo>
                    <a:pt x="48768" y="74764"/>
                  </a:lnTo>
                  <a:lnTo>
                    <a:pt x="48768" y="73240"/>
                  </a:lnTo>
                  <a:lnTo>
                    <a:pt x="50292" y="71716"/>
                  </a:lnTo>
                  <a:lnTo>
                    <a:pt x="50292" y="67056"/>
                  </a:lnTo>
                  <a:close/>
                </a:path>
                <a:path w="123825" h="88900">
                  <a:moveTo>
                    <a:pt x="123532" y="21336"/>
                  </a:moveTo>
                  <a:lnTo>
                    <a:pt x="94576" y="21336"/>
                  </a:lnTo>
                  <a:lnTo>
                    <a:pt x="94576" y="0"/>
                  </a:lnTo>
                  <a:lnTo>
                    <a:pt x="82384" y="3048"/>
                  </a:lnTo>
                  <a:lnTo>
                    <a:pt x="82384" y="21336"/>
                  </a:lnTo>
                  <a:lnTo>
                    <a:pt x="64008" y="21336"/>
                  </a:lnTo>
                  <a:lnTo>
                    <a:pt x="64008" y="30480"/>
                  </a:lnTo>
                  <a:lnTo>
                    <a:pt x="82384" y="30480"/>
                  </a:lnTo>
                  <a:lnTo>
                    <a:pt x="82384" y="73240"/>
                  </a:lnTo>
                  <a:lnTo>
                    <a:pt x="88480" y="82384"/>
                  </a:lnTo>
                  <a:lnTo>
                    <a:pt x="93052" y="85432"/>
                  </a:lnTo>
                  <a:lnTo>
                    <a:pt x="99148" y="86956"/>
                  </a:lnTo>
                  <a:lnTo>
                    <a:pt x="122008" y="86956"/>
                  </a:lnTo>
                  <a:lnTo>
                    <a:pt x="123532" y="85432"/>
                  </a:lnTo>
                  <a:lnTo>
                    <a:pt x="123532" y="76288"/>
                  </a:lnTo>
                  <a:lnTo>
                    <a:pt x="120484" y="76288"/>
                  </a:lnTo>
                  <a:lnTo>
                    <a:pt x="118960" y="77812"/>
                  </a:lnTo>
                  <a:lnTo>
                    <a:pt x="103720" y="77812"/>
                  </a:lnTo>
                  <a:lnTo>
                    <a:pt x="97624" y="74764"/>
                  </a:lnTo>
                  <a:lnTo>
                    <a:pt x="94576" y="68668"/>
                  </a:lnTo>
                  <a:lnTo>
                    <a:pt x="94576" y="30480"/>
                  </a:lnTo>
                  <a:lnTo>
                    <a:pt x="123532" y="30480"/>
                  </a:lnTo>
                  <a:lnTo>
                    <a:pt x="123532" y="21336"/>
                  </a:lnTo>
                  <a:close/>
                </a:path>
              </a:pathLst>
            </a:custGeom>
            <a:solidFill>
              <a:srgbClr val="000000"/>
            </a:solidFill>
          </p:spPr>
          <p:txBody>
            <a:bodyPr wrap="square" lIns="0" tIns="0" rIns="0" bIns="0" rtlCol="0"/>
            <a:lstStyle/>
            <a:p>
              <a:endParaRPr sz="1154"/>
            </a:p>
          </p:txBody>
        </p:sp>
      </p:grpSp>
      <p:sp>
        <p:nvSpPr>
          <p:cNvPr id="168" name="object 168"/>
          <p:cNvSpPr/>
          <p:nvPr/>
        </p:nvSpPr>
        <p:spPr>
          <a:xfrm>
            <a:off x="3512276" y="3239060"/>
            <a:ext cx="9774" cy="20769"/>
          </a:xfrm>
          <a:custGeom>
            <a:avLst/>
            <a:gdLst/>
            <a:ahLst/>
            <a:cxnLst/>
            <a:rect l="l" t="t" r="r" b="b"/>
            <a:pathLst>
              <a:path w="15239" h="32385">
                <a:moveTo>
                  <a:pt x="13716" y="32099"/>
                </a:moveTo>
                <a:lnTo>
                  <a:pt x="3047" y="32099"/>
                </a:lnTo>
                <a:lnTo>
                  <a:pt x="0" y="0"/>
                </a:lnTo>
                <a:lnTo>
                  <a:pt x="15240" y="0"/>
                </a:lnTo>
                <a:lnTo>
                  <a:pt x="13716" y="32099"/>
                </a:lnTo>
                <a:close/>
              </a:path>
            </a:pathLst>
          </a:custGeom>
          <a:solidFill>
            <a:srgbClr val="BA2121"/>
          </a:solidFill>
        </p:spPr>
        <p:txBody>
          <a:bodyPr wrap="square" lIns="0" tIns="0" rIns="0" bIns="0" rtlCol="0"/>
          <a:lstStyle/>
          <a:p>
            <a:endParaRPr sz="1154"/>
          </a:p>
        </p:txBody>
      </p:sp>
      <p:sp>
        <p:nvSpPr>
          <p:cNvPr id="169" name="object 169"/>
          <p:cNvSpPr/>
          <p:nvPr/>
        </p:nvSpPr>
        <p:spPr>
          <a:xfrm>
            <a:off x="3551433" y="3285059"/>
            <a:ext cx="20769" cy="27693"/>
          </a:xfrm>
          <a:custGeom>
            <a:avLst/>
            <a:gdLst/>
            <a:ahLst/>
            <a:cxnLst/>
            <a:rect l="l" t="t" r="r" b="b"/>
            <a:pathLst>
              <a:path w="32385" h="43179">
                <a:moveTo>
                  <a:pt x="24384" y="1524"/>
                </a:moveTo>
                <a:lnTo>
                  <a:pt x="16764" y="1524"/>
                </a:lnTo>
                <a:lnTo>
                  <a:pt x="16764" y="0"/>
                </a:lnTo>
                <a:lnTo>
                  <a:pt x="22860" y="0"/>
                </a:lnTo>
                <a:lnTo>
                  <a:pt x="24384" y="1524"/>
                </a:lnTo>
                <a:close/>
              </a:path>
              <a:path w="32385" h="43179">
                <a:moveTo>
                  <a:pt x="10668" y="42767"/>
                </a:moveTo>
                <a:lnTo>
                  <a:pt x="0" y="42767"/>
                </a:lnTo>
                <a:lnTo>
                  <a:pt x="0" y="35147"/>
                </a:lnTo>
                <a:lnTo>
                  <a:pt x="4572" y="35147"/>
                </a:lnTo>
                <a:lnTo>
                  <a:pt x="6096" y="33623"/>
                </a:lnTo>
                <a:lnTo>
                  <a:pt x="9144" y="33623"/>
                </a:lnTo>
                <a:lnTo>
                  <a:pt x="10668" y="32099"/>
                </a:lnTo>
                <a:lnTo>
                  <a:pt x="12192" y="32099"/>
                </a:lnTo>
                <a:lnTo>
                  <a:pt x="15240" y="29051"/>
                </a:lnTo>
                <a:lnTo>
                  <a:pt x="16764" y="29051"/>
                </a:lnTo>
                <a:lnTo>
                  <a:pt x="16764" y="19907"/>
                </a:lnTo>
                <a:lnTo>
                  <a:pt x="15240" y="18383"/>
                </a:lnTo>
                <a:lnTo>
                  <a:pt x="15240" y="16859"/>
                </a:lnTo>
                <a:lnTo>
                  <a:pt x="13716" y="15335"/>
                </a:lnTo>
                <a:lnTo>
                  <a:pt x="13716" y="13811"/>
                </a:lnTo>
                <a:lnTo>
                  <a:pt x="10668" y="10763"/>
                </a:lnTo>
                <a:lnTo>
                  <a:pt x="10668" y="7715"/>
                </a:lnTo>
                <a:lnTo>
                  <a:pt x="12192" y="6191"/>
                </a:lnTo>
                <a:lnTo>
                  <a:pt x="12192" y="3143"/>
                </a:lnTo>
                <a:lnTo>
                  <a:pt x="13716" y="3143"/>
                </a:lnTo>
                <a:lnTo>
                  <a:pt x="13716" y="1524"/>
                </a:lnTo>
                <a:lnTo>
                  <a:pt x="25908" y="1524"/>
                </a:lnTo>
                <a:lnTo>
                  <a:pt x="27432" y="3143"/>
                </a:lnTo>
                <a:lnTo>
                  <a:pt x="28956" y="4667"/>
                </a:lnTo>
                <a:lnTo>
                  <a:pt x="30480" y="7715"/>
                </a:lnTo>
                <a:lnTo>
                  <a:pt x="30480" y="9239"/>
                </a:lnTo>
                <a:lnTo>
                  <a:pt x="32004" y="10763"/>
                </a:lnTo>
                <a:lnTo>
                  <a:pt x="32004" y="19907"/>
                </a:lnTo>
                <a:lnTo>
                  <a:pt x="30480" y="22955"/>
                </a:lnTo>
                <a:lnTo>
                  <a:pt x="30480" y="26003"/>
                </a:lnTo>
                <a:lnTo>
                  <a:pt x="28956" y="29051"/>
                </a:lnTo>
                <a:lnTo>
                  <a:pt x="25908" y="32099"/>
                </a:lnTo>
                <a:lnTo>
                  <a:pt x="24384" y="35147"/>
                </a:lnTo>
                <a:lnTo>
                  <a:pt x="21336" y="38195"/>
                </a:lnTo>
                <a:lnTo>
                  <a:pt x="18288" y="39719"/>
                </a:lnTo>
                <a:lnTo>
                  <a:pt x="13716" y="41243"/>
                </a:lnTo>
                <a:lnTo>
                  <a:pt x="10668" y="42767"/>
                </a:lnTo>
                <a:close/>
              </a:path>
            </a:pathLst>
          </a:custGeom>
          <a:solidFill>
            <a:srgbClr val="000000"/>
          </a:solidFill>
        </p:spPr>
        <p:txBody>
          <a:bodyPr wrap="square" lIns="0" tIns="0" rIns="0" bIns="0" rtlCol="0"/>
          <a:lstStyle/>
          <a:p>
            <a:endParaRPr sz="1154"/>
          </a:p>
        </p:txBody>
      </p:sp>
      <p:grpSp>
        <p:nvGrpSpPr>
          <p:cNvPr id="170" name="object 170"/>
          <p:cNvGrpSpPr/>
          <p:nvPr/>
        </p:nvGrpSpPr>
        <p:grpSpPr>
          <a:xfrm>
            <a:off x="3607206" y="3239060"/>
            <a:ext cx="573400" cy="61087"/>
            <a:chOff x="3682174" y="5050535"/>
            <a:chExt cx="894080" cy="95250"/>
          </a:xfrm>
        </p:grpSpPr>
        <p:sp>
          <p:nvSpPr>
            <p:cNvPr id="171" name="object 171"/>
            <p:cNvSpPr/>
            <p:nvPr/>
          </p:nvSpPr>
          <p:spPr>
            <a:xfrm>
              <a:off x="3682174" y="5050535"/>
              <a:ext cx="15240" cy="32384"/>
            </a:xfrm>
            <a:custGeom>
              <a:avLst/>
              <a:gdLst/>
              <a:ahLst/>
              <a:cxnLst/>
              <a:rect l="l" t="t" r="r" b="b"/>
              <a:pathLst>
                <a:path w="15239" h="32385">
                  <a:moveTo>
                    <a:pt x="13716" y="32099"/>
                  </a:moveTo>
                  <a:lnTo>
                    <a:pt x="3048" y="32099"/>
                  </a:lnTo>
                  <a:lnTo>
                    <a:pt x="0" y="0"/>
                  </a:lnTo>
                  <a:lnTo>
                    <a:pt x="15240" y="0"/>
                  </a:lnTo>
                  <a:lnTo>
                    <a:pt x="13716" y="32099"/>
                  </a:lnTo>
                  <a:close/>
                </a:path>
              </a:pathLst>
            </a:custGeom>
            <a:solidFill>
              <a:srgbClr val="BA2121"/>
            </a:solidFill>
          </p:spPr>
          <p:txBody>
            <a:bodyPr wrap="square" lIns="0" tIns="0" rIns="0" bIns="0" rtlCol="0"/>
            <a:lstStyle/>
            <a:p>
              <a:endParaRPr sz="1154"/>
            </a:p>
          </p:txBody>
        </p:sp>
        <p:pic>
          <p:nvPicPr>
            <p:cNvPr id="172" name="object 172"/>
            <p:cNvPicPr/>
            <p:nvPr/>
          </p:nvPicPr>
          <p:blipFill>
            <a:blip r:embed="rId56" cstate="print"/>
            <a:stretch>
              <a:fillRect/>
            </a:stretch>
          </p:blipFill>
          <p:spPr>
            <a:xfrm>
              <a:off x="3733990" y="5056631"/>
              <a:ext cx="131254" cy="88582"/>
            </a:xfrm>
            <a:prstGeom prst="rect">
              <a:avLst/>
            </a:prstGeom>
          </p:spPr>
        </p:pic>
        <p:sp>
          <p:nvSpPr>
            <p:cNvPr id="173" name="object 173"/>
            <p:cNvSpPr/>
            <p:nvPr/>
          </p:nvSpPr>
          <p:spPr>
            <a:xfrm>
              <a:off x="3886581" y="5058156"/>
              <a:ext cx="48895" cy="85725"/>
            </a:xfrm>
            <a:custGeom>
              <a:avLst/>
              <a:gdLst/>
              <a:ahLst/>
              <a:cxnLst/>
              <a:rect l="l" t="t" r="r" b="b"/>
              <a:pathLst>
                <a:path w="48895" h="85725">
                  <a:moveTo>
                    <a:pt x="48863" y="85534"/>
                  </a:moveTo>
                  <a:lnTo>
                    <a:pt x="0" y="85534"/>
                  </a:lnTo>
                  <a:lnTo>
                    <a:pt x="0" y="0"/>
                  </a:lnTo>
                  <a:lnTo>
                    <a:pt x="48863" y="0"/>
                  </a:lnTo>
                  <a:lnTo>
                    <a:pt x="48863" y="9144"/>
                  </a:lnTo>
                  <a:lnTo>
                    <a:pt x="10668" y="9144"/>
                  </a:lnTo>
                  <a:lnTo>
                    <a:pt x="10668" y="36671"/>
                  </a:lnTo>
                  <a:lnTo>
                    <a:pt x="47339" y="36671"/>
                  </a:lnTo>
                  <a:lnTo>
                    <a:pt x="47339" y="45815"/>
                  </a:lnTo>
                  <a:lnTo>
                    <a:pt x="10668" y="45815"/>
                  </a:lnTo>
                  <a:lnTo>
                    <a:pt x="10668" y="74866"/>
                  </a:lnTo>
                  <a:lnTo>
                    <a:pt x="48863" y="74866"/>
                  </a:lnTo>
                  <a:lnTo>
                    <a:pt x="48863" y="85534"/>
                  </a:lnTo>
                  <a:close/>
                </a:path>
              </a:pathLst>
            </a:custGeom>
            <a:solidFill>
              <a:srgbClr val="BA2121"/>
            </a:solidFill>
          </p:spPr>
          <p:txBody>
            <a:bodyPr wrap="square" lIns="0" tIns="0" rIns="0" bIns="0" rtlCol="0"/>
            <a:lstStyle/>
            <a:p>
              <a:endParaRPr sz="1154"/>
            </a:p>
          </p:txBody>
        </p:sp>
        <p:pic>
          <p:nvPicPr>
            <p:cNvPr id="174" name="object 174"/>
            <p:cNvPicPr/>
            <p:nvPr/>
          </p:nvPicPr>
          <p:blipFill>
            <a:blip r:embed="rId57" cstate="print"/>
            <a:stretch>
              <a:fillRect/>
            </a:stretch>
          </p:blipFill>
          <p:spPr>
            <a:xfrm>
              <a:off x="3956780" y="5058060"/>
              <a:ext cx="198405" cy="85629"/>
            </a:xfrm>
            <a:prstGeom prst="rect">
              <a:avLst/>
            </a:prstGeom>
          </p:spPr>
        </p:pic>
        <p:pic>
          <p:nvPicPr>
            <p:cNvPr id="175" name="object 175"/>
            <p:cNvPicPr/>
            <p:nvPr/>
          </p:nvPicPr>
          <p:blipFill>
            <a:blip r:embed="rId58" cstate="print"/>
            <a:stretch>
              <a:fillRect/>
            </a:stretch>
          </p:blipFill>
          <p:spPr>
            <a:xfrm>
              <a:off x="4176426" y="5056632"/>
              <a:ext cx="344805" cy="88582"/>
            </a:xfrm>
            <a:prstGeom prst="rect">
              <a:avLst/>
            </a:prstGeom>
          </p:spPr>
        </p:pic>
        <p:sp>
          <p:nvSpPr>
            <p:cNvPr id="176" name="object 176"/>
            <p:cNvSpPr/>
            <p:nvPr/>
          </p:nvSpPr>
          <p:spPr>
            <a:xfrm>
              <a:off x="4562475" y="5050535"/>
              <a:ext cx="13970" cy="32384"/>
            </a:xfrm>
            <a:custGeom>
              <a:avLst/>
              <a:gdLst/>
              <a:ahLst/>
              <a:cxnLst/>
              <a:rect l="l" t="t" r="r" b="b"/>
              <a:pathLst>
                <a:path w="13970" h="32385">
                  <a:moveTo>
                    <a:pt x="12191" y="32099"/>
                  </a:moveTo>
                  <a:lnTo>
                    <a:pt x="1524" y="32099"/>
                  </a:lnTo>
                  <a:lnTo>
                    <a:pt x="0" y="0"/>
                  </a:lnTo>
                  <a:lnTo>
                    <a:pt x="13716" y="0"/>
                  </a:lnTo>
                  <a:lnTo>
                    <a:pt x="12191" y="32099"/>
                  </a:lnTo>
                  <a:close/>
                </a:path>
              </a:pathLst>
            </a:custGeom>
            <a:solidFill>
              <a:srgbClr val="BA2121"/>
            </a:solidFill>
          </p:spPr>
          <p:txBody>
            <a:bodyPr wrap="square" lIns="0" tIns="0" rIns="0" bIns="0" rtlCol="0"/>
            <a:lstStyle/>
            <a:p>
              <a:endParaRPr sz="1154"/>
            </a:p>
          </p:txBody>
        </p:sp>
      </p:grpSp>
      <p:grpSp>
        <p:nvGrpSpPr>
          <p:cNvPr id="177" name="object 177"/>
          <p:cNvGrpSpPr/>
          <p:nvPr/>
        </p:nvGrpSpPr>
        <p:grpSpPr>
          <a:xfrm>
            <a:off x="4212819" y="3238043"/>
            <a:ext cx="262266" cy="77376"/>
            <a:chOff x="4626483" y="5048948"/>
            <a:chExt cx="408940" cy="120650"/>
          </a:xfrm>
        </p:grpSpPr>
        <p:sp>
          <p:nvSpPr>
            <p:cNvPr id="178" name="object 178"/>
            <p:cNvSpPr/>
            <p:nvPr/>
          </p:nvSpPr>
          <p:spPr>
            <a:xfrm>
              <a:off x="4626470" y="5048948"/>
              <a:ext cx="100965" cy="120650"/>
            </a:xfrm>
            <a:custGeom>
              <a:avLst/>
              <a:gdLst/>
              <a:ahLst/>
              <a:cxnLst/>
              <a:rect l="l" t="t" r="r" b="b"/>
              <a:pathLst>
                <a:path w="100964"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 w="100964" h="120650">
                  <a:moveTo>
                    <a:pt x="100685" y="82550"/>
                  </a:moveTo>
                  <a:lnTo>
                    <a:pt x="99161" y="81026"/>
                  </a:lnTo>
                  <a:lnTo>
                    <a:pt x="99161" y="77978"/>
                  </a:lnTo>
                  <a:lnTo>
                    <a:pt x="97637" y="77978"/>
                  </a:lnTo>
                  <a:lnTo>
                    <a:pt x="96113" y="76454"/>
                  </a:lnTo>
                  <a:lnTo>
                    <a:pt x="94589" y="74841"/>
                  </a:lnTo>
                  <a:lnTo>
                    <a:pt x="93065" y="74841"/>
                  </a:lnTo>
                  <a:lnTo>
                    <a:pt x="91541" y="73317"/>
                  </a:lnTo>
                  <a:lnTo>
                    <a:pt x="86969" y="73317"/>
                  </a:lnTo>
                  <a:lnTo>
                    <a:pt x="85445" y="74841"/>
                  </a:lnTo>
                  <a:lnTo>
                    <a:pt x="83921" y="74841"/>
                  </a:lnTo>
                  <a:lnTo>
                    <a:pt x="82397" y="76454"/>
                  </a:lnTo>
                  <a:lnTo>
                    <a:pt x="80873" y="77978"/>
                  </a:lnTo>
                  <a:lnTo>
                    <a:pt x="80873" y="85598"/>
                  </a:lnTo>
                  <a:lnTo>
                    <a:pt x="82397" y="87122"/>
                  </a:lnTo>
                  <a:lnTo>
                    <a:pt x="82397" y="88646"/>
                  </a:lnTo>
                  <a:lnTo>
                    <a:pt x="83921" y="88646"/>
                  </a:lnTo>
                  <a:lnTo>
                    <a:pt x="83921" y="90170"/>
                  </a:lnTo>
                  <a:lnTo>
                    <a:pt x="85445" y="91694"/>
                  </a:lnTo>
                  <a:lnTo>
                    <a:pt x="85445" y="93218"/>
                  </a:lnTo>
                  <a:lnTo>
                    <a:pt x="86969" y="93218"/>
                  </a:lnTo>
                  <a:lnTo>
                    <a:pt x="86969" y="99314"/>
                  </a:lnTo>
                  <a:lnTo>
                    <a:pt x="85445" y="100838"/>
                  </a:lnTo>
                  <a:lnTo>
                    <a:pt x="85445" y="102362"/>
                  </a:lnTo>
                  <a:lnTo>
                    <a:pt x="83921" y="102362"/>
                  </a:lnTo>
                  <a:lnTo>
                    <a:pt x="80873" y="105410"/>
                  </a:lnTo>
                  <a:lnTo>
                    <a:pt x="79349" y="105410"/>
                  </a:lnTo>
                  <a:lnTo>
                    <a:pt x="77825" y="106934"/>
                  </a:lnTo>
                  <a:lnTo>
                    <a:pt x="76301" y="106934"/>
                  </a:lnTo>
                  <a:lnTo>
                    <a:pt x="73253" y="108458"/>
                  </a:lnTo>
                  <a:lnTo>
                    <a:pt x="70205" y="108458"/>
                  </a:lnTo>
                  <a:lnTo>
                    <a:pt x="70205" y="116078"/>
                  </a:lnTo>
                  <a:lnTo>
                    <a:pt x="79349" y="116078"/>
                  </a:lnTo>
                  <a:lnTo>
                    <a:pt x="83921" y="114554"/>
                  </a:lnTo>
                  <a:lnTo>
                    <a:pt x="90017" y="111506"/>
                  </a:lnTo>
                  <a:lnTo>
                    <a:pt x="96113" y="105410"/>
                  </a:lnTo>
                  <a:lnTo>
                    <a:pt x="100685" y="96266"/>
                  </a:lnTo>
                  <a:lnTo>
                    <a:pt x="100685" y="82550"/>
                  </a:lnTo>
                  <a:close/>
                </a:path>
              </a:pathLst>
            </a:custGeom>
            <a:solidFill>
              <a:srgbClr val="000000"/>
            </a:solidFill>
          </p:spPr>
          <p:txBody>
            <a:bodyPr wrap="square" lIns="0" tIns="0" rIns="0" bIns="0" rtlCol="0"/>
            <a:lstStyle/>
            <a:p>
              <a:endParaRPr sz="1154"/>
            </a:p>
          </p:txBody>
        </p:sp>
        <p:pic>
          <p:nvPicPr>
            <p:cNvPr id="179" name="object 179"/>
            <p:cNvPicPr/>
            <p:nvPr/>
          </p:nvPicPr>
          <p:blipFill>
            <a:blip r:embed="rId59" cstate="print"/>
            <a:stretch>
              <a:fillRect/>
            </a:stretch>
          </p:blipFill>
          <p:spPr>
            <a:xfrm>
              <a:off x="4762309" y="5050536"/>
              <a:ext cx="201358" cy="94678"/>
            </a:xfrm>
            <a:prstGeom prst="rect">
              <a:avLst/>
            </a:prstGeom>
          </p:spPr>
        </p:pic>
        <p:sp>
          <p:nvSpPr>
            <p:cNvPr id="180" name="object 180"/>
            <p:cNvSpPr/>
            <p:nvPr/>
          </p:nvSpPr>
          <p:spPr>
            <a:xfrm>
              <a:off x="4985004" y="5076539"/>
              <a:ext cx="50800" cy="69215"/>
            </a:xfrm>
            <a:custGeom>
              <a:avLst/>
              <a:gdLst/>
              <a:ahLst/>
              <a:cxnLst/>
              <a:rect l="l" t="t" r="r" b="b"/>
              <a:pathLst>
                <a:path w="50800" h="69214">
                  <a:moveTo>
                    <a:pt x="39719" y="1524"/>
                  </a:moveTo>
                  <a:lnTo>
                    <a:pt x="18288" y="1524"/>
                  </a:lnTo>
                  <a:lnTo>
                    <a:pt x="22955" y="0"/>
                  </a:lnTo>
                  <a:lnTo>
                    <a:pt x="36671" y="0"/>
                  </a:lnTo>
                  <a:lnTo>
                    <a:pt x="39719" y="1524"/>
                  </a:lnTo>
                  <a:close/>
                </a:path>
                <a:path w="50800" h="69214">
                  <a:moveTo>
                    <a:pt x="47339" y="58007"/>
                  </a:moveTo>
                  <a:lnTo>
                    <a:pt x="32099" y="58007"/>
                  </a:lnTo>
                  <a:lnTo>
                    <a:pt x="38195" y="54959"/>
                  </a:lnTo>
                  <a:lnTo>
                    <a:pt x="39719" y="53435"/>
                  </a:lnTo>
                  <a:lnTo>
                    <a:pt x="39719" y="47244"/>
                  </a:lnTo>
                  <a:lnTo>
                    <a:pt x="38195" y="47244"/>
                  </a:lnTo>
                  <a:lnTo>
                    <a:pt x="38195" y="44196"/>
                  </a:lnTo>
                  <a:lnTo>
                    <a:pt x="36671" y="44196"/>
                  </a:lnTo>
                  <a:lnTo>
                    <a:pt x="35147" y="42672"/>
                  </a:lnTo>
                  <a:lnTo>
                    <a:pt x="33623" y="42672"/>
                  </a:lnTo>
                  <a:lnTo>
                    <a:pt x="32099" y="41148"/>
                  </a:lnTo>
                  <a:lnTo>
                    <a:pt x="29051" y="41148"/>
                  </a:lnTo>
                  <a:lnTo>
                    <a:pt x="26003" y="39624"/>
                  </a:lnTo>
                  <a:lnTo>
                    <a:pt x="21431" y="38100"/>
                  </a:lnTo>
                  <a:lnTo>
                    <a:pt x="18288" y="38100"/>
                  </a:lnTo>
                  <a:lnTo>
                    <a:pt x="16764" y="36576"/>
                  </a:lnTo>
                  <a:lnTo>
                    <a:pt x="10668" y="33528"/>
                  </a:lnTo>
                  <a:lnTo>
                    <a:pt x="9144" y="33528"/>
                  </a:lnTo>
                  <a:lnTo>
                    <a:pt x="6096" y="30480"/>
                  </a:lnTo>
                  <a:lnTo>
                    <a:pt x="4572" y="27432"/>
                  </a:lnTo>
                  <a:lnTo>
                    <a:pt x="1524" y="24384"/>
                  </a:lnTo>
                  <a:lnTo>
                    <a:pt x="1524" y="15240"/>
                  </a:lnTo>
                  <a:lnTo>
                    <a:pt x="3048" y="12192"/>
                  </a:lnTo>
                  <a:lnTo>
                    <a:pt x="3048" y="10668"/>
                  </a:lnTo>
                  <a:lnTo>
                    <a:pt x="9144" y="4572"/>
                  </a:lnTo>
                  <a:lnTo>
                    <a:pt x="15240" y="1524"/>
                  </a:lnTo>
                  <a:lnTo>
                    <a:pt x="47339" y="1524"/>
                  </a:lnTo>
                  <a:lnTo>
                    <a:pt x="47339" y="9144"/>
                  </a:lnTo>
                  <a:lnTo>
                    <a:pt x="26003" y="9144"/>
                  </a:lnTo>
                  <a:lnTo>
                    <a:pt x="22955" y="10668"/>
                  </a:lnTo>
                  <a:lnTo>
                    <a:pt x="18288" y="10668"/>
                  </a:lnTo>
                  <a:lnTo>
                    <a:pt x="16764" y="12192"/>
                  </a:lnTo>
                  <a:lnTo>
                    <a:pt x="15240" y="12192"/>
                  </a:lnTo>
                  <a:lnTo>
                    <a:pt x="13716" y="13716"/>
                  </a:lnTo>
                  <a:lnTo>
                    <a:pt x="13716" y="22860"/>
                  </a:lnTo>
                  <a:lnTo>
                    <a:pt x="15240" y="22860"/>
                  </a:lnTo>
                  <a:lnTo>
                    <a:pt x="16764" y="24384"/>
                  </a:lnTo>
                  <a:lnTo>
                    <a:pt x="19812" y="25908"/>
                  </a:lnTo>
                  <a:lnTo>
                    <a:pt x="21431" y="27432"/>
                  </a:lnTo>
                  <a:lnTo>
                    <a:pt x="24479" y="27432"/>
                  </a:lnTo>
                  <a:lnTo>
                    <a:pt x="26003" y="28956"/>
                  </a:lnTo>
                  <a:lnTo>
                    <a:pt x="30575" y="28956"/>
                  </a:lnTo>
                  <a:lnTo>
                    <a:pt x="42767" y="35052"/>
                  </a:lnTo>
                  <a:lnTo>
                    <a:pt x="44291" y="35052"/>
                  </a:lnTo>
                  <a:lnTo>
                    <a:pt x="47339" y="38100"/>
                  </a:lnTo>
                  <a:lnTo>
                    <a:pt x="48863" y="41148"/>
                  </a:lnTo>
                  <a:lnTo>
                    <a:pt x="50387" y="42672"/>
                  </a:lnTo>
                  <a:lnTo>
                    <a:pt x="50387" y="54959"/>
                  </a:lnTo>
                  <a:lnTo>
                    <a:pt x="47339" y="58007"/>
                  </a:lnTo>
                  <a:close/>
                </a:path>
                <a:path w="50800" h="69214">
                  <a:moveTo>
                    <a:pt x="47339" y="12192"/>
                  </a:moveTo>
                  <a:lnTo>
                    <a:pt x="42767" y="10668"/>
                  </a:lnTo>
                  <a:lnTo>
                    <a:pt x="33623" y="10668"/>
                  </a:lnTo>
                  <a:lnTo>
                    <a:pt x="30575" y="9144"/>
                  </a:lnTo>
                  <a:lnTo>
                    <a:pt x="47339" y="9144"/>
                  </a:lnTo>
                  <a:lnTo>
                    <a:pt x="47339" y="12192"/>
                  </a:lnTo>
                  <a:close/>
                </a:path>
                <a:path w="50800" h="69214">
                  <a:moveTo>
                    <a:pt x="33623" y="67151"/>
                  </a:moveTo>
                  <a:lnTo>
                    <a:pt x="4572" y="67151"/>
                  </a:lnTo>
                  <a:lnTo>
                    <a:pt x="0" y="65627"/>
                  </a:lnTo>
                  <a:lnTo>
                    <a:pt x="0" y="54959"/>
                  </a:lnTo>
                  <a:lnTo>
                    <a:pt x="4572" y="56483"/>
                  </a:lnTo>
                  <a:lnTo>
                    <a:pt x="7620" y="56483"/>
                  </a:lnTo>
                  <a:lnTo>
                    <a:pt x="12192" y="58007"/>
                  </a:lnTo>
                  <a:lnTo>
                    <a:pt x="47339" y="58007"/>
                  </a:lnTo>
                  <a:lnTo>
                    <a:pt x="47339" y="59531"/>
                  </a:lnTo>
                  <a:lnTo>
                    <a:pt x="44291" y="62579"/>
                  </a:lnTo>
                  <a:lnTo>
                    <a:pt x="41243" y="64103"/>
                  </a:lnTo>
                  <a:lnTo>
                    <a:pt x="39719" y="64103"/>
                  </a:lnTo>
                  <a:lnTo>
                    <a:pt x="38195" y="65627"/>
                  </a:lnTo>
                  <a:lnTo>
                    <a:pt x="36671" y="65627"/>
                  </a:lnTo>
                  <a:lnTo>
                    <a:pt x="33623" y="67151"/>
                  </a:lnTo>
                  <a:close/>
                </a:path>
                <a:path w="50800" h="69214">
                  <a:moveTo>
                    <a:pt x="26003" y="68675"/>
                  </a:moveTo>
                  <a:lnTo>
                    <a:pt x="19812" y="68675"/>
                  </a:lnTo>
                  <a:lnTo>
                    <a:pt x="15240" y="67151"/>
                  </a:lnTo>
                  <a:lnTo>
                    <a:pt x="27527" y="67151"/>
                  </a:lnTo>
                  <a:lnTo>
                    <a:pt x="26003" y="68675"/>
                  </a:lnTo>
                  <a:close/>
                </a:path>
              </a:pathLst>
            </a:custGeom>
            <a:solidFill>
              <a:srgbClr val="000000"/>
            </a:solidFill>
          </p:spPr>
          <p:txBody>
            <a:bodyPr wrap="square" lIns="0" tIns="0" rIns="0" bIns="0" rtlCol="0"/>
            <a:lstStyle/>
            <a:p>
              <a:endParaRPr sz="1154"/>
            </a:p>
          </p:txBody>
        </p:sp>
      </p:grpSp>
      <p:sp>
        <p:nvSpPr>
          <p:cNvPr id="181" name="object 181"/>
          <p:cNvSpPr/>
          <p:nvPr/>
        </p:nvSpPr>
        <p:spPr>
          <a:xfrm>
            <a:off x="4535723" y="326355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82" name="object 182"/>
          <p:cNvGrpSpPr/>
          <p:nvPr/>
        </p:nvGrpSpPr>
        <p:grpSpPr>
          <a:xfrm>
            <a:off x="4629675" y="3236129"/>
            <a:ext cx="76562" cy="80634"/>
            <a:chOff x="5276469" y="5045964"/>
            <a:chExt cx="119380" cy="125730"/>
          </a:xfrm>
        </p:grpSpPr>
        <p:sp>
          <p:nvSpPr>
            <p:cNvPr id="183" name="object 183"/>
            <p:cNvSpPr/>
            <p:nvPr/>
          </p:nvSpPr>
          <p:spPr>
            <a:xfrm>
              <a:off x="5276469" y="5058156"/>
              <a:ext cx="56515" cy="85725"/>
            </a:xfrm>
            <a:custGeom>
              <a:avLst/>
              <a:gdLst/>
              <a:ahLst/>
              <a:cxnLst/>
              <a:rect l="l" t="t" r="r" b="b"/>
              <a:pathLst>
                <a:path w="56514" h="85725">
                  <a:moveTo>
                    <a:pt x="56387" y="85534"/>
                  </a:moveTo>
                  <a:lnTo>
                    <a:pt x="3047" y="85534"/>
                  </a:lnTo>
                  <a:lnTo>
                    <a:pt x="3047" y="74866"/>
                  </a:lnTo>
                  <a:lnTo>
                    <a:pt x="24383" y="74866"/>
                  </a:lnTo>
                  <a:lnTo>
                    <a:pt x="24383" y="12287"/>
                  </a:lnTo>
                  <a:lnTo>
                    <a:pt x="4571" y="22955"/>
                  </a:lnTo>
                  <a:lnTo>
                    <a:pt x="0" y="13811"/>
                  </a:lnTo>
                  <a:lnTo>
                    <a:pt x="27431" y="0"/>
                  </a:lnTo>
                  <a:lnTo>
                    <a:pt x="36575" y="0"/>
                  </a:lnTo>
                  <a:lnTo>
                    <a:pt x="36575" y="74866"/>
                  </a:lnTo>
                  <a:lnTo>
                    <a:pt x="56387" y="74866"/>
                  </a:lnTo>
                  <a:lnTo>
                    <a:pt x="56387" y="85534"/>
                  </a:lnTo>
                  <a:close/>
                </a:path>
              </a:pathLst>
            </a:custGeom>
            <a:solidFill>
              <a:srgbClr val="008700"/>
            </a:solidFill>
          </p:spPr>
          <p:txBody>
            <a:bodyPr wrap="square" lIns="0" tIns="0" rIns="0" bIns="0" rtlCol="0"/>
            <a:lstStyle/>
            <a:p>
              <a:endParaRPr sz="1154"/>
            </a:p>
          </p:txBody>
        </p:sp>
        <p:sp>
          <p:nvSpPr>
            <p:cNvPr id="184" name="object 184"/>
            <p:cNvSpPr/>
            <p:nvPr/>
          </p:nvSpPr>
          <p:spPr>
            <a:xfrm>
              <a:off x="5358764" y="5045964"/>
              <a:ext cx="36830" cy="125730"/>
            </a:xfrm>
            <a:custGeom>
              <a:avLst/>
              <a:gdLst/>
              <a:ahLst/>
              <a:cxnLst/>
              <a:rect l="l" t="t" r="r" b="b"/>
              <a:pathLst>
                <a:path w="36829" h="125729">
                  <a:moveTo>
                    <a:pt x="6096" y="125158"/>
                  </a:moveTo>
                  <a:lnTo>
                    <a:pt x="0" y="117538"/>
                  </a:lnTo>
                  <a:lnTo>
                    <a:pt x="5444" y="111561"/>
                  </a:lnTo>
                  <a:lnTo>
                    <a:pt x="10334" y="105155"/>
                  </a:lnTo>
                  <a:lnTo>
                    <a:pt x="24479" y="62579"/>
                  </a:lnTo>
                  <a:lnTo>
                    <a:pt x="23025" y="47991"/>
                  </a:lnTo>
                  <a:lnTo>
                    <a:pt x="18561" y="33956"/>
                  </a:lnTo>
                  <a:lnTo>
                    <a:pt x="10937" y="20493"/>
                  </a:lnTo>
                  <a:lnTo>
                    <a:pt x="0" y="7620"/>
                  </a:lnTo>
                  <a:lnTo>
                    <a:pt x="6096" y="0"/>
                  </a:lnTo>
                  <a:lnTo>
                    <a:pt x="19271" y="14278"/>
                  </a:lnTo>
                  <a:lnTo>
                    <a:pt x="28848" y="29575"/>
                  </a:lnTo>
                  <a:lnTo>
                    <a:pt x="34693" y="45728"/>
                  </a:lnTo>
                  <a:lnTo>
                    <a:pt x="36671" y="62579"/>
                  </a:lnTo>
                  <a:lnTo>
                    <a:pt x="36671" y="67151"/>
                  </a:lnTo>
                  <a:lnTo>
                    <a:pt x="35147" y="71723"/>
                  </a:lnTo>
                  <a:lnTo>
                    <a:pt x="35147" y="76295"/>
                  </a:lnTo>
                  <a:lnTo>
                    <a:pt x="33623" y="82486"/>
                  </a:lnTo>
                  <a:lnTo>
                    <a:pt x="32099" y="87058"/>
                  </a:lnTo>
                  <a:lnTo>
                    <a:pt x="30575" y="93154"/>
                  </a:lnTo>
                  <a:lnTo>
                    <a:pt x="24479" y="102298"/>
                  </a:lnTo>
                  <a:lnTo>
                    <a:pt x="21431" y="108394"/>
                  </a:lnTo>
                  <a:lnTo>
                    <a:pt x="16859" y="114490"/>
                  </a:lnTo>
                  <a:lnTo>
                    <a:pt x="6096" y="125158"/>
                  </a:lnTo>
                  <a:close/>
                </a:path>
              </a:pathLst>
            </a:custGeom>
            <a:solidFill>
              <a:srgbClr val="000000"/>
            </a:solidFill>
          </p:spPr>
          <p:txBody>
            <a:bodyPr wrap="square" lIns="0" tIns="0" rIns="0" bIns="0" rtlCol="0"/>
            <a:lstStyle/>
            <a:p>
              <a:endParaRPr sz="1154"/>
            </a:p>
          </p:txBody>
        </p:sp>
      </p:grpSp>
      <p:grpSp>
        <p:nvGrpSpPr>
          <p:cNvPr id="185" name="object 185"/>
          <p:cNvGrpSpPr/>
          <p:nvPr/>
        </p:nvGrpSpPr>
        <p:grpSpPr>
          <a:xfrm>
            <a:off x="1943937" y="3655184"/>
            <a:ext cx="226021" cy="59865"/>
            <a:chOff x="1088707" y="5699379"/>
            <a:chExt cx="352425" cy="93345"/>
          </a:xfrm>
        </p:grpSpPr>
        <p:sp>
          <p:nvSpPr>
            <p:cNvPr id="186" name="object 186"/>
            <p:cNvSpPr/>
            <p:nvPr/>
          </p:nvSpPr>
          <p:spPr>
            <a:xfrm>
              <a:off x="1088707" y="5705474"/>
              <a:ext cx="59690" cy="87630"/>
            </a:xfrm>
            <a:custGeom>
              <a:avLst/>
              <a:gdLst/>
              <a:ahLst/>
              <a:cxnLst/>
              <a:rect l="l" t="t" r="r" b="b"/>
              <a:pathLst>
                <a:path w="59690"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187" name="object 187"/>
            <p:cNvPicPr/>
            <p:nvPr/>
          </p:nvPicPr>
          <p:blipFill>
            <a:blip r:embed="rId60" cstate="print"/>
            <a:stretch>
              <a:fillRect/>
            </a:stretch>
          </p:blipFill>
          <p:spPr>
            <a:xfrm>
              <a:off x="1171003" y="5725382"/>
              <a:ext cx="123539" cy="67151"/>
            </a:xfrm>
            <a:prstGeom prst="rect">
              <a:avLst/>
            </a:prstGeom>
          </p:spPr>
        </p:pic>
        <p:sp>
          <p:nvSpPr>
            <p:cNvPr id="188" name="object 188"/>
            <p:cNvSpPr/>
            <p:nvPr/>
          </p:nvSpPr>
          <p:spPr>
            <a:xfrm>
              <a:off x="1315961" y="5699379"/>
              <a:ext cx="125095" cy="93345"/>
            </a:xfrm>
            <a:custGeom>
              <a:avLst/>
              <a:gdLst/>
              <a:ahLst/>
              <a:cxnLst/>
              <a:rect l="l" t="t" r="r" b="b"/>
              <a:pathLst>
                <a:path w="125094" h="93345">
                  <a:moveTo>
                    <a:pt x="35153" y="6197"/>
                  </a:moveTo>
                  <a:lnTo>
                    <a:pt x="33528" y="4673"/>
                  </a:lnTo>
                  <a:lnTo>
                    <a:pt x="33528" y="3149"/>
                  </a:lnTo>
                  <a:lnTo>
                    <a:pt x="32004" y="1625"/>
                  </a:lnTo>
                  <a:lnTo>
                    <a:pt x="30480" y="1625"/>
                  </a:lnTo>
                  <a:lnTo>
                    <a:pt x="30480" y="0"/>
                  </a:lnTo>
                  <a:lnTo>
                    <a:pt x="21336" y="0"/>
                  </a:lnTo>
                  <a:lnTo>
                    <a:pt x="19812" y="1625"/>
                  </a:lnTo>
                  <a:lnTo>
                    <a:pt x="18288" y="3149"/>
                  </a:lnTo>
                  <a:lnTo>
                    <a:pt x="18288" y="4673"/>
                  </a:lnTo>
                  <a:lnTo>
                    <a:pt x="16764" y="4673"/>
                  </a:lnTo>
                  <a:lnTo>
                    <a:pt x="16764" y="12293"/>
                  </a:lnTo>
                  <a:lnTo>
                    <a:pt x="21336" y="16865"/>
                  </a:lnTo>
                  <a:lnTo>
                    <a:pt x="30480" y="16865"/>
                  </a:lnTo>
                  <a:lnTo>
                    <a:pt x="30480" y="15341"/>
                  </a:lnTo>
                  <a:lnTo>
                    <a:pt x="32004" y="15341"/>
                  </a:lnTo>
                  <a:lnTo>
                    <a:pt x="33528" y="13817"/>
                  </a:lnTo>
                  <a:lnTo>
                    <a:pt x="33528" y="12293"/>
                  </a:lnTo>
                  <a:lnTo>
                    <a:pt x="35153" y="10769"/>
                  </a:lnTo>
                  <a:lnTo>
                    <a:pt x="35153" y="6197"/>
                  </a:lnTo>
                  <a:close/>
                </a:path>
                <a:path w="125094" h="93345">
                  <a:moveTo>
                    <a:pt x="53441" y="82486"/>
                  </a:moveTo>
                  <a:lnTo>
                    <a:pt x="33528" y="82486"/>
                  </a:lnTo>
                  <a:lnTo>
                    <a:pt x="33528" y="27533"/>
                  </a:lnTo>
                  <a:lnTo>
                    <a:pt x="3048" y="27533"/>
                  </a:lnTo>
                  <a:lnTo>
                    <a:pt x="3048" y="36677"/>
                  </a:lnTo>
                  <a:lnTo>
                    <a:pt x="21336" y="36677"/>
                  </a:lnTo>
                  <a:lnTo>
                    <a:pt x="21336" y="82486"/>
                  </a:lnTo>
                  <a:lnTo>
                    <a:pt x="0" y="82486"/>
                  </a:lnTo>
                  <a:lnTo>
                    <a:pt x="0" y="93154"/>
                  </a:lnTo>
                  <a:lnTo>
                    <a:pt x="53441" y="93154"/>
                  </a:lnTo>
                  <a:lnTo>
                    <a:pt x="53441" y="82486"/>
                  </a:lnTo>
                  <a:close/>
                </a:path>
                <a:path w="125094" h="93345">
                  <a:moveTo>
                    <a:pt x="125069" y="41249"/>
                  </a:moveTo>
                  <a:lnTo>
                    <a:pt x="123545" y="35153"/>
                  </a:lnTo>
                  <a:lnTo>
                    <a:pt x="115925" y="27533"/>
                  </a:lnTo>
                  <a:lnTo>
                    <a:pt x="111353" y="26009"/>
                  </a:lnTo>
                  <a:lnTo>
                    <a:pt x="99161" y="26009"/>
                  </a:lnTo>
                  <a:lnTo>
                    <a:pt x="97637" y="27533"/>
                  </a:lnTo>
                  <a:lnTo>
                    <a:pt x="96113" y="27533"/>
                  </a:lnTo>
                  <a:lnTo>
                    <a:pt x="94589" y="29057"/>
                  </a:lnTo>
                  <a:lnTo>
                    <a:pt x="91541" y="29057"/>
                  </a:lnTo>
                  <a:lnTo>
                    <a:pt x="85445" y="35153"/>
                  </a:lnTo>
                  <a:lnTo>
                    <a:pt x="83921" y="38201"/>
                  </a:lnTo>
                  <a:lnTo>
                    <a:pt x="82397" y="27533"/>
                  </a:lnTo>
                  <a:lnTo>
                    <a:pt x="73152" y="27533"/>
                  </a:lnTo>
                  <a:lnTo>
                    <a:pt x="73152" y="93154"/>
                  </a:lnTo>
                  <a:lnTo>
                    <a:pt x="83921" y="93154"/>
                  </a:lnTo>
                  <a:lnTo>
                    <a:pt x="83921" y="48869"/>
                  </a:lnTo>
                  <a:lnTo>
                    <a:pt x="85445" y="45821"/>
                  </a:lnTo>
                  <a:lnTo>
                    <a:pt x="88493" y="44297"/>
                  </a:lnTo>
                  <a:lnTo>
                    <a:pt x="96113" y="36677"/>
                  </a:lnTo>
                  <a:lnTo>
                    <a:pt x="99161" y="36677"/>
                  </a:lnTo>
                  <a:lnTo>
                    <a:pt x="99161" y="35153"/>
                  </a:lnTo>
                  <a:lnTo>
                    <a:pt x="106781" y="35153"/>
                  </a:lnTo>
                  <a:lnTo>
                    <a:pt x="109829" y="36677"/>
                  </a:lnTo>
                  <a:lnTo>
                    <a:pt x="111353" y="39725"/>
                  </a:lnTo>
                  <a:lnTo>
                    <a:pt x="112877" y="41249"/>
                  </a:lnTo>
                  <a:lnTo>
                    <a:pt x="114401" y="45821"/>
                  </a:lnTo>
                  <a:lnTo>
                    <a:pt x="114401" y="93154"/>
                  </a:lnTo>
                  <a:lnTo>
                    <a:pt x="125069" y="93154"/>
                  </a:lnTo>
                  <a:lnTo>
                    <a:pt x="125069" y="41249"/>
                  </a:lnTo>
                  <a:close/>
                </a:path>
              </a:pathLst>
            </a:custGeom>
            <a:solidFill>
              <a:srgbClr val="000000"/>
            </a:solidFill>
          </p:spPr>
          <p:txBody>
            <a:bodyPr wrap="square" lIns="0" tIns="0" rIns="0" bIns="0" rtlCol="0"/>
            <a:lstStyle/>
            <a:p>
              <a:endParaRPr sz="1154"/>
            </a:p>
          </p:txBody>
        </p:sp>
      </p:grpSp>
      <p:sp>
        <p:nvSpPr>
          <p:cNvPr id="189" name="object 189"/>
          <p:cNvSpPr/>
          <p:nvPr/>
        </p:nvSpPr>
        <p:spPr>
          <a:xfrm>
            <a:off x="3038733" y="3654231"/>
            <a:ext cx="20769" cy="77376"/>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nvGrpSpPr>
          <p:cNvPr id="190" name="object 190"/>
          <p:cNvGrpSpPr/>
          <p:nvPr/>
        </p:nvGrpSpPr>
        <p:grpSpPr>
          <a:xfrm>
            <a:off x="3089618" y="3655183"/>
            <a:ext cx="338828" cy="77784"/>
            <a:chOff x="2875121" y="5699378"/>
            <a:chExt cx="528320" cy="121285"/>
          </a:xfrm>
        </p:grpSpPr>
        <p:sp>
          <p:nvSpPr>
            <p:cNvPr id="191" name="object 191"/>
            <p:cNvSpPr/>
            <p:nvPr/>
          </p:nvSpPr>
          <p:spPr>
            <a:xfrm>
              <a:off x="2875121" y="5699378"/>
              <a:ext cx="15240" cy="3111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192" name="object 192"/>
            <p:cNvPicPr/>
            <p:nvPr/>
          </p:nvPicPr>
          <p:blipFill>
            <a:blip r:embed="rId61" cstate="print"/>
            <a:stretch>
              <a:fillRect/>
            </a:stretch>
          </p:blipFill>
          <p:spPr>
            <a:xfrm>
              <a:off x="2930080" y="5705569"/>
              <a:ext cx="421004" cy="114585"/>
            </a:xfrm>
            <a:prstGeom prst="rect">
              <a:avLst/>
            </a:prstGeom>
          </p:spPr>
        </p:pic>
        <p:sp>
          <p:nvSpPr>
            <p:cNvPr id="193" name="object 193"/>
            <p:cNvSpPr/>
            <p:nvPr/>
          </p:nvSpPr>
          <p:spPr>
            <a:xfrm>
              <a:off x="3387756" y="5699378"/>
              <a:ext cx="15240" cy="31115"/>
            </a:xfrm>
            <a:custGeom>
              <a:avLst/>
              <a:gdLst/>
              <a:ahLst/>
              <a:cxnLst/>
              <a:rect l="l" t="t" r="r" b="b"/>
              <a:pathLst>
                <a:path w="15239" h="31114">
                  <a:moveTo>
                    <a:pt x="13715" y="30575"/>
                  </a:moveTo>
                  <a:lnTo>
                    <a:pt x="1523" y="30575"/>
                  </a:lnTo>
                  <a:lnTo>
                    <a:pt x="0" y="0"/>
                  </a:lnTo>
                  <a:lnTo>
                    <a:pt x="15239" y="0"/>
                  </a:lnTo>
                  <a:lnTo>
                    <a:pt x="13715" y="30575"/>
                  </a:lnTo>
                  <a:close/>
                </a:path>
              </a:pathLst>
            </a:custGeom>
            <a:solidFill>
              <a:srgbClr val="BA2121"/>
            </a:solidFill>
          </p:spPr>
          <p:txBody>
            <a:bodyPr wrap="square" lIns="0" tIns="0" rIns="0" bIns="0" rtlCol="0"/>
            <a:lstStyle/>
            <a:p>
              <a:endParaRPr sz="1154"/>
            </a:p>
          </p:txBody>
        </p:sp>
      </p:grpSp>
      <p:sp>
        <p:nvSpPr>
          <p:cNvPr id="194" name="object 194"/>
          <p:cNvSpPr/>
          <p:nvPr/>
        </p:nvSpPr>
        <p:spPr>
          <a:xfrm>
            <a:off x="3457482" y="3701182"/>
            <a:ext cx="19548" cy="27693"/>
          </a:xfrm>
          <a:custGeom>
            <a:avLst/>
            <a:gdLst/>
            <a:ahLst/>
            <a:cxnLst/>
            <a:rect l="l" t="t" r="r" b="b"/>
            <a:pathLst>
              <a:path w="30479" h="43179">
                <a:moveTo>
                  <a:pt x="9144" y="42767"/>
                </a:moveTo>
                <a:lnTo>
                  <a:pt x="0" y="42767"/>
                </a:lnTo>
                <a:lnTo>
                  <a:pt x="0" y="33623"/>
                </a:lnTo>
                <a:lnTo>
                  <a:pt x="7620" y="33623"/>
                </a:lnTo>
                <a:lnTo>
                  <a:pt x="10668" y="32099"/>
                </a:lnTo>
                <a:lnTo>
                  <a:pt x="12192" y="32099"/>
                </a:lnTo>
                <a:lnTo>
                  <a:pt x="13716" y="30575"/>
                </a:lnTo>
                <a:lnTo>
                  <a:pt x="13716" y="29051"/>
                </a:lnTo>
                <a:lnTo>
                  <a:pt x="16764" y="26003"/>
                </a:lnTo>
                <a:lnTo>
                  <a:pt x="16764" y="19907"/>
                </a:lnTo>
                <a:lnTo>
                  <a:pt x="15240" y="18383"/>
                </a:lnTo>
                <a:lnTo>
                  <a:pt x="15240" y="16859"/>
                </a:lnTo>
                <a:lnTo>
                  <a:pt x="12192" y="13811"/>
                </a:lnTo>
                <a:lnTo>
                  <a:pt x="12192" y="12287"/>
                </a:lnTo>
                <a:lnTo>
                  <a:pt x="10668" y="12287"/>
                </a:lnTo>
                <a:lnTo>
                  <a:pt x="10668" y="4572"/>
                </a:lnTo>
                <a:lnTo>
                  <a:pt x="12192" y="4572"/>
                </a:lnTo>
                <a:lnTo>
                  <a:pt x="12192" y="3048"/>
                </a:lnTo>
                <a:lnTo>
                  <a:pt x="13716" y="1524"/>
                </a:lnTo>
                <a:lnTo>
                  <a:pt x="15240" y="1524"/>
                </a:lnTo>
                <a:lnTo>
                  <a:pt x="15240" y="0"/>
                </a:lnTo>
                <a:lnTo>
                  <a:pt x="24384" y="0"/>
                </a:lnTo>
                <a:lnTo>
                  <a:pt x="25908" y="1524"/>
                </a:lnTo>
                <a:lnTo>
                  <a:pt x="25908" y="3048"/>
                </a:lnTo>
                <a:lnTo>
                  <a:pt x="27432" y="3048"/>
                </a:lnTo>
                <a:lnTo>
                  <a:pt x="28956" y="4572"/>
                </a:lnTo>
                <a:lnTo>
                  <a:pt x="28956" y="6096"/>
                </a:lnTo>
                <a:lnTo>
                  <a:pt x="30480" y="9239"/>
                </a:lnTo>
                <a:lnTo>
                  <a:pt x="30480" y="22955"/>
                </a:lnTo>
                <a:lnTo>
                  <a:pt x="25908" y="32099"/>
                </a:lnTo>
                <a:lnTo>
                  <a:pt x="21336" y="36671"/>
                </a:lnTo>
                <a:lnTo>
                  <a:pt x="16764" y="39719"/>
                </a:lnTo>
                <a:lnTo>
                  <a:pt x="13716" y="41243"/>
                </a:lnTo>
                <a:lnTo>
                  <a:pt x="9144" y="42767"/>
                </a:lnTo>
                <a:close/>
              </a:path>
            </a:pathLst>
          </a:custGeom>
          <a:solidFill>
            <a:srgbClr val="000000"/>
          </a:solidFill>
        </p:spPr>
        <p:txBody>
          <a:bodyPr wrap="square" lIns="0" tIns="0" rIns="0" bIns="0" rtlCol="0"/>
          <a:lstStyle/>
          <a:p>
            <a:endParaRPr sz="1154"/>
          </a:p>
        </p:txBody>
      </p:sp>
      <p:grpSp>
        <p:nvGrpSpPr>
          <p:cNvPr id="195" name="object 195"/>
          <p:cNvGrpSpPr/>
          <p:nvPr/>
        </p:nvGrpSpPr>
        <p:grpSpPr>
          <a:xfrm>
            <a:off x="3513254" y="3655183"/>
            <a:ext cx="761548" cy="59865"/>
            <a:chOff x="3535679" y="5699378"/>
            <a:chExt cx="1187450" cy="93345"/>
          </a:xfrm>
        </p:grpSpPr>
        <p:pic>
          <p:nvPicPr>
            <p:cNvPr id="196" name="object 196"/>
            <p:cNvPicPr/>
            <p:nvPr/>
          </p:nvPicPr>
          <p:blipFill>
            <a:blip r:embed="rId62" cstate="print"/>
            <a:stretch>
              <a:fillRect/>
            </a:stretch>
          </p:blipFill>
          <p:spPr>
            <a:xfrm>
              <a:off x="3535679" y="5699378"/>
              <a:ext cx="1138142" cy="93249"/>
            </a:xfrm>
            <a:prstGeom prst="rect">
              <a:avLst/>
            </a:prstGeom>
          </p:spPr>
        </p:pic>
        <p:sp>
          <p:nvSpPr>
            <p:cNvPr id="197" name="object 197"/>
            <p:cNvSpPr/>
            <p:nvPr/>
          </p:nvSpPr>
          <p:spPr>
            <a:xfrm>
              <a:off x="4707349" y="5699378"/>
              <a:ext cx="15240" cy="3111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grpSp>
      <p:sp>
        <p:nvSpPr>
          <p:cNvPr id="198" name="object 198"/>
          <p:cNvSpPr/>
          <p:nvPr/>
        </p:nvSpPr>
        <p:spPr>
          <a:xfrm>
            <a:off x="4303838" y="3701182"/>
            <a:ext cx="20769" cy="27693"/>
          </a:xfrm>
          <a:custGeom>
            <a:avLst/>
            <a:gdLst/>
            <a:ahLst/>
            <a:cxnLst/>
            <a:rect l="l" t="t" r="r" b="b"/>
            <a:pathLst>
              <a:path w="32385" h="43179">
                <a:moveTo>
                  <a:pt x="24479" y="1524"/>
                </a:moveTo>
                <a:lnTo>
                  <a:pt x="15335" y="1524"/>
                </a:lnTo>
                <a:lnTo>
                  <a:pt x="16859" y="0"/>
                </a:lnTo>
                <a:lnTo>
                  <a:pt x="22955" y="0"/>
                </a:lnTo>
                <a:lnTo>
                  <a:pt x="24479" y="1524"/>
                </a:lnTo>
                <a:close/>
              </a:path>
              <a:path w="32385" h="43179">
                <a:moveTo>
                  <a:pt x="27527" y="3048"/>
                </a:moveTo>
                <a:lnTo>
                  <a:pt x="13811" y="3048"/>
                </a:lnTo>
                <a:lnTo>
                  <a:pt x="13811" y="1524"/>
                </a:lnTo>
                <a:lnTo>
                  <a:pt x="26003" y="1524"/>
                </a:lnTo>
                <a:lnTo>
                  <a:pt x="27527" y="3048"/>
                </a:lnTo>
                <a:close/>
              </a:path>
              <a:path w="32385" h="43179">
                <a:moveTo>
                  <a:pt x="10763" y="42767"/>
                </a:moveTo>
                <a:lnTo>
                  <a:pt x="0" y="42767"/>
                </a:lnTo>
                <a:lnTo>
                  <a:pt x="0" y="33623"/>
                </a:lnTo>
                <a:lnTo>
                  <a:pt x="9239" y="33623"/>
                </a:lnTo>
                <a:lnTo>
                  <a:pt x="10763" y="32099"/>
                </a:lnTo>
                <a:lnTo>
                  <a:pt x="12287" y="32099"/>
                </a:lnTo>
                <a:lnTo>
                  <a:pt x="16859" y="27527"/>
                </a:lnTo>
                <a:lnTo>
                  <a:pt x="16859" y="26003"/>
                </a:lnTo>
                <a:lnTo>
                  <a:pt x="18383" y="24479"/>
                </a:lnTo>
                <a:lnTo>
                  <a:pt x="18383" y="21431"/>
                </a:lnTo>
                <a:lnTo>
                  <a:pt x="16859" y="19907"/>
                </a:lnTo>
                <a:lnTo>
                  <a:pt x="16859" y="18383"/>
                </a:lnTo>
                <a:lnTo>
                  <a:pt x="15335" y="16859"/>
                </a:lnTo>
                <a:lnTo>
                  <a:pt x="15335" y="15335"/>
                </a:lnTo>
                <a:lnTo>
                  <a:pt x="13811" y="15335"/>
                </a:lnTo>
                <a:lnTo>
                  <a:pt x="13811" y="13811"/>
                </a:lnTo>
                <a:lnTo>
                  <a:pt x="12287" y="12287"/>
                </a:lnTo>
                <a:lnTo>
                  <a:pt x="12287" y="3048"/>
                </a:lnTo>
                <a:lnTo>
                  <a:pt x="29051" y="3048"/>
                </a:lnTo>
                <a:lnTo>
                  <a:pt x="29051" y="4572"/>
                </a:lnTo>
                <a:lnTo>
                  <a:pt x="30575" y="6096"/>
                </a:lnTo>
                <a:lnTo>
                  <a:pt x="30575" y="9239"/>
                </a:lnTo>
                <a:lnTo>
                  <a:pt x="32099" y="10763"/>
                </a:lnTo>
                <a:lnTo>
                  <a:pt x="32099" y="18383"/>
                </a:lnTo>
                <a:lnTo>
                  <a:pt x="30575" y="22955"/>
                </a:lnTo>
                <a:lnTo>
                  <a:pt x="30575" y="26003"/>
                </a:lnTo>
                <a:lnTo>
                  <a:pt x="29051" y="29051"/>
                </a:lnTo>
                <a:lnTo>
                  <a:pt x="26003" y="32099"/>
                </a:lnTo>
                <a:lnTo>
                  <a:pt x="24479" y="35147"/>
                </a:lnTo>
                <a:lnTo>
                  <a:pt x="21431" y="36671"/>
                </a:lnTo>
                <a:lnTo>
                  <a:pt x="18383" y="39719"/>
                </a:lnTo>
                <a:lnTo>
                  <a:pt x="13811" y="41243"/>
                </a:lnTo>
                <a:lnTo>
                  <a:pt x="10763" y="42767"/>
                </a:lnTo>
                <a:close/>
              </a:path>
            </a:pathLst>
          </a:custGeom>
          <a:solidFill>
            <a:srgbClr val="000000"/>
          </a:solidFill>
        </p:spPr>
        <p:txBody>
          <a:bodyPr wrap="square" lIns="0" tIns="0" rIns="0" bIns="0" rtlCol="0"/>
          <a:lstStyle/>
          <a:p>
            <a:endParaRPr sz="1154"/>
          </a:p>
        </p:txBody>
      </p:sp>
      <p:grpSp>
        <p:nvGrpSpPr>
          <p:cNvPr id="199" name="object 199"/>
          <p:cNvGrpSpPr/>
          <p:nvPr/>
        </p:nvGrpSpPr>
        <p:grpSpPr>
          <a:xfrm>
            <a:off x="4359610" y="3655183"/>
            <a:ext cx="350638" cy="59865"/>
            <a:chOff x="4855368" y="5699378"/>
            <a:chExt cx="546735" cy="93345"/>
          </a:xfrm>
        </p:grpSpPr>
        <p:sp>
          <p:nvSpPr>
            <p:cNvPr id="200" name="object 200"/>
            <p:cNvSpPr/>
            <p:nvPr/>
          </p:nvSpPr>
          <p:spPr>
            <a:xfrm>
              <a:off x="4855368" y="5699378"/>
              <a:ext cx="15240" cy="31115"/>
            </a:xfrm>
            <a:custGeom>
              <a:avLst/>
              <a:gdLst/>
              <a:ahLst/>
              <a:cxnLst/>
              <a:rect l="l" t="t" r="r" b="b"/>
              <a:pathLst>
                <a:path w="15239" h="31114">
                  <a:moveTo>
                    <a:pt x="13716" y="30575"/>
                  </a:moveTo>
                  <a:lnTo>
                    <a:pt x="3048"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201" name="object 201"/>
            <p:cNvPicPr/>
            <p:nvPr/>
          </p:nvPicPr>
          <p:blipFill>
            <a:blip r:embed="rId63" cstate="print"/>
            <a:stretch>
              <a:fillRect/>
            </a:stretch>
          </p:blipFill>
          <p:spPr>
            <a:xfrm>
              <a:off x="4907184" y="5705570"/>
              <a:ext cx="131254" cy="86963"/>
            </a:xfrm>
            <a:prstGeom prst="rect">
              <a:avLst/>
            </a:prstGeom>
          </p:spPr>
        </p:pic>
        <p:sp>
          <p:nvSpPr>
            <p:cNvPr id="202" name="object 202"/>
            <p:cNvSpPr/>
            <p:nvPr/>
          </p:nvSpPr>
          <p:spPr>
            <a:xfrm>
              <a:off x="5059775" y="5706999"/>
              <a:ext cx="48895" cy="85725"/>
            </a:xfrm>
            <a:custGeom>
              <a:avLst/>
              <a:gdLst/>
              <a:ahLst/>
              <a:cxnLst/>
              <a:rect l="l" t="t" r="r" b="b"/>
              <a:pathLst>
                <a:path w="48895" h="85725">
                  <a:moveTo>
                    <a:pt x="48863" y="85534"/>
                  </a:moveTo>
                  <a:lnTo>
                    <a:pt x="0" y="85534"/>
                  </a:lnTo>
                  <a:lnTo>
                    <a:pt x="0" y="0"/>
                  </a:lnTo>
                  <a:lnTo>
                    <a:pt x="48863" y="0"/>
                  </a:lnTo>
                  <a:lnTo>
                    <a:pt x="48863" y="9144"/>
                  </a:lnTo>
                  <a:lnTo>
                    <a:pt x="12192" y="9144"/>
                  </a:lnTo>
                  <a:lnTo>
                    <a:pt x="12192" y="35147"/>
                  </a:lnTo>
                  <a:lnTo>
                    <a:pt x="47339" y="35147"/>
                  </a:lnTo>
                  <a:lnTo>
                    <a:pt x="47339" y="45815"/>
                  </a:lnTo>
                  <a:lnTo>
                    <a:pt x="12192" y="45815"/>
                  </a:lnTo>
                  <a:lnTo>
                    <a:pt x="12192" y="74771"/>
                  </a:lnTo>
                  <a:lnTo>
                    <a:pt x="48863" y="74771"/>
                  </a:lnTo>
                  <a:lnTo>
                    <a:pt x="48863" y="85534"/>
                  </a:lnTo>
                  <a:close/>
                </a:path>
              </a:pathLst>
            </a:custGeom>
            <a:solidFill>
              <a:srgbClr val="BA2121"/>
            </a:solidFill>
          </p:spPr>
          <p:txBody>
            <a:bodyPr wrap="square" lIns="0" tIns="0" rIns="0" bIns="0" rtlCol="0"/>
            <a:lstStyle/>
            <a:p>
              <a:endParaRPr sz="1154"/>
            </a:p>
          </p:txBody>
        </p:sp>
        <p:pic>
          <p:nvPicPr>
            <p:cNvPr id="203" name="object 203"/>
            <p:cNvPicPr/>
            <p:nvPr/>
          </p:nvPicPr>
          <p:blipFill>
            <a:blip r:embed="rId64" cstate="print"/>
            <a:stretch>
              <a:fillRect/>
            </a:stretch>
          </p:blipFill>
          <p:spPr>
            <a:xfrm>
              <a:off x="5131498" y="5705570"/>
              <a:ext cx="201358" cy="86963"/>
            </a:xfrm>
            <a:prstGeom prst="rect">
              <a:avLst/>
            </a:prstGeom>
          </p:spPr>
        </p:pic>
        <p:sp>
          <p:nvSpPr>
            <p:cNvPr id="204" name="object 204"/>
            <p:cNvSpPr/>
            <p:nvPr/>
          </p:nvSpPr>
          <p:spPr>
            <a:xfrm>
              <a:off x="5352669" y="5706999"/>
              <a:ext cx="48895" cy="85725"/>
            </a:xfrm>
            <a:custGeom>
              <a:avLst/>
              <a:gdLst/>
              <a:ahLst/>
              <a:cxnLst/>
              <a:rect l="l" t="t" r="r" b="b"/>
              <a:pathLst>
                <a:path w="48895" h="85725">
                  <a:moveTo>
                    <a:pt x="48863" y="85534"/>
                  </a:moveTo>
                  <a:lnTo>
                    <a:pt x="0" y="85534"/>
                  </a:lnTo>
                  <a:lnTo>
                    <a:pt x="0" y="0"/>
                  </a:lnTo>
                  <a:lnTo>
                    <a:pt x="48863" y="0"/>
                  </a:lnTo>
                  <a:lnTo>
                    <a:pt x="48863" y="9144"/>
                  </a:lnTo>
                  <a:lnTo>
                    <a:pt x="12192" y="9144"/>
                  </a:lnTo>
                  <a:lnTo>
                    <a:pt x="12192" y="35147"/>
                  </a:lnTo>
                  <a:lnTo>
                    <a:pt x="47339" y="35147"/>
                  </a:lnTo>
                  <a:lnTo>
                    <a:pt x="47339" y="45815"/>
                  </a:lnTo>
                  <a:lnTo>
                    <a:pt x="12192" y="45815"/>
                  </a:lnTo>
                  <a:lnTo>
                    <a:pt x="12192" y="74771"/>
                  </a:lnTo>
                  <a:lnTo>
                    <a:pt x="48863" y="74771"/>
                  </a:lnTo>
                  <a:lnTo>
                    <a:pt x="48863" y="85534"/>
                  </a:lnTo>
                  <a:close/>
                </a:path>
              </a:pathLst>
            </a:custGeom>
            <a:solidFill>
              <a:srgbClr val="BA2121"/>
            </a:solidFill>
          </p:spPr>
          <p:txBody>
            <a:bodyPr wrap="square" lIns="0" tIns="0" rIns="0" bIns="0" rtlCol="0"/>
            <a:lstStyle/>
            <a:p>
              <a:endParaRPr sz="1154"/>
            </a:p>
          </p:txBody>
        </p:sp>
      </p:grpSp>
      <p:pic>
        <p:nvPicPr>
          <p:cNvPr id="205" name="object 205"/>
          <p:cNvPicPr/>
          <p:nvPr/>
        </p:nvPicPr>
        <p:blipFill>
          <a:blip r:embed="rId65" cstate="print"/>
          <a:stretch>
            <a:fillRect/>
          </a:stretch>
        </p:blipFill>
        <p:spPr>
          <a:xfrm>
            <a:off x="2129273" y="3652312"/>
            <a:ext cx="888934" cy="184054"/>
          </a:xfrm>
          <a:prstGeom prst="rect">
            <a:avLst/>
          </a:prstGeom>
        </p:spPr>
      </p:pic>
      <p:grpSp>
        <p:nvGrpSpPr>
          <p:cNvPr id="206" name="object 206"/>
          <p:cNvGrpSpPr/>
          <p:nvPr/>
        </p:nvGrpSpPr>
        <p:grpSpPr>
          <a:xfrm>
            <a:off x="4722587" y="3655183"/>
            <a:ext cx="116472" cy="59865"/>
            <a:chOff x="5421343" y="5699378"/>
            <a:chExt cx="181610" cy="93345"/>
          </a:xfrm>
        </p:grpSpPr>
        <p:pic>
          <p:nvPicPr>
            <p:cNvPr id="207" name="object 207"/>
            <p:cNvPicPr/>
            <p:nvPr/>
          </p:nvPicPr>
          <p:blipFill>
            <a:blip r:embed="rId66" cstate="print"/>
            <a:stretch>
              <a:fillRect/>
            </a:stretch>
          </p:blipFill>
          <p:spPr>
            <a:xfrm>
              <a:off x="5421343" y="5707094"/>
              <a:ext cx="132778" cy="85534"/>
            </a:xfrm>
            <a:prstGeom prst="rect">
              <a:avLst/>
            </a:prstGeom>
          </p:spPr>
        </p:pic>
        <p:sp>
          <p:nvSpPr>
            <p:cNvPr id="208" name="object 208"/>
            <p:cNvSpPr/>
            <p:nvPr/>
          </p:nvSpPr>
          <p:spPr>
            <a:xfrm>
              <a:off x="5589174" y="5699378"/>
              <a:ext cx="13970" cy="31115"/>
            </a:xfrm>
            <a:custGeom>
              <a:avLst/>
              <a:gdLst/>
              <a:ahLst/>
              <a:cxnLst/>
              <a:rect l="l" t="t" r="r" b="b"/>
              <a:pathLst>
                <a:path w="13970" h="31114">
                  <a:moveTo>
                    <a:pt x="12192" y="30575"/>
                  </a:moveTo>
                  <a:lnTo>
                    <a:pt x="1524" y="30575"/>
                  </a:lnTo>
                  <a:lnTo>
                    <a:pt x="0" y="0"/>
                  </a:lnTo>
                  <a:lnTo>
                    <a:pt x="13716" y="0"/>
                  </a:lnTo>
                  <a:lnTo>
                    <a:pt x="12192" y="30575"/>
                  </a:lnTo>
                  <a:close/>
                </a:path>
              </a:pathLst>
            </a:custGeom>
            <a:solidFill>
              <a:srgbClr val="BA2121"/>
            </a:solidFill>
          </p:spPr>
          <p:txBody>
            <a:bodyPr wrap="square" lIns="0" tIns="0" rIns="0" bIns="0" rtlCol="0"/>
            <a:lstStyle/>
            <a:p>
              <a:endParaRPr sz="1154"/>
            </a:p>
          </p:txBody>
        </p:sp>
      </p:grpSp>
      <p:sp>
        <p:nvSpPr>
          <p:cNvPr id="209" name="object 209"/>
          <p:cNvSpPr/>
          <p:nvPr/>
        </p:nvSpPr>
        <p:spPr>
          <a:xfrm>
            <a:off x="4868401" y="3701182"/>
            <a:ext cx="20769" cy="27693"/>
          </a:xfrm>
          <a:custGeom>
            <a:avLst/>
            <a:gdLst/>
            <a:ahLst/>
            <a:cxnLst/>
            <a:rect l="l" t="t" r="r" b="b"/>
            <a:pathLst>
              <a:path w="32385" h="43179">
                <a:moveTo>
                  <a:pt x="24479" y="1524"/>
                </a:moveTo>
                <a:lnTo>
                  <a:pt x="15335" y="1524"/>
                </a:lnTo>
                <a:lnTo>
                  <a:pt x="16859" y="0"/>
                </a:lnTo>
                <a:lnTo>
                  <a:pt x="22955" y="0"/>
                </a:lnTo>
                <a:lnTo>
                  <a:pt x="24479" y="1524"/>
                </a:lnTo>
                <a:close/>
              </a:path>
              <a:path w="32385" h="43179">
                <a:moveTo>
                  <a:pt x="27527" y="3048"/>
                </a:moveTo>
                <a:lnTo>
                  <a:pt x="13811" y="3048"/>
                </a:lnTo>
                <a:lnTo>
                  <a:pt x="13811" y="1524"/>
                </a:lnTo>
                <a:lnTo>
                  <a:pt x="26003" y="1524"/>
                </a:lnTo>
                <a:lnTo>
                  <a:pt x="27527" y="3048"/>
                </a:lnTo>
                <a:close/>
              </a:path>
              <a:path w="32385" h="43179">
                <a:moveTo>
                  <a:pt x="10763" y="42767"/>
                </a:moveTo>
                <a:lnTo>
                  <a:pt x="0" y="42767"/>
                </a:lnTo>
                <a:lnTo>
                  <a:pt x="0" y="33623"/>
                </a:lnTo>
                <a:lnTo>
                  <a:pt x="9239" y="33623"/>
                </a:lnTo>
                <a:lnTo>
                  <a:pt x="10763" y="32099"/>
                </a:lnTo>
                <a:lnTo>
                  <a:pt x="12287" y="32099"/>
                </a:lnTo>
                <a:lnTo>
                  <a:pt x="16859" y="27527"/>
                </a:lnTo>
                <a:lnTo>
                  <a:pt x="16859" y="26003"/>
                </a:lnTo>
                <a:lnTo>
                  <a:pt x="18383" y="24479"/>
                </a:lnTo>
                <a:lnTo>
                  <a:pt x="18383" y="21431"/>
                </a:lnTo>
                <a:lnTo>
                  <a:pt x="16859" y="19907"/>
                </a:lnTo>
                <a:lnTo>
                  <a:pt x="16859" y="18383"/>
                </a:lnTo>
                <a:lnTo>
                  <a:pt x="15335" y="16859"/>
                </a:lnTo>
                <a:lnTo>
                  <a:pt x="15335" y="15335"/>
                </a:lnTo>
                <a:lnTo>
                  <a:pt x="13811" y="15335"/>
                </a:lnTo>
                <a:lnTo>
                  <a:pt x="13811" y="13811"/>
                </a:lnTo>
                <a:lnTo>
                  <a:pt x="12287" y="12287"/>
                </a:lnTo>
                <a:lnTo>
                  <a:pt x="12287" y="3048"/>
                </a:lnTo>
                <a:lnTo>
                  <a:pt x="29051" y="3048"/>
                </a:lnTo>
                <a:lnTo>
                  <a:pt x="29051" y="4572"/>
                </a:lnTo>
                <a:lnTo>
                  <a:pt x="30575" y="6096"/>
                </a:lnTo>
                <a:lnTo>
                  <a:pt x="30575" y="9239"/>
                </a:lnTo>
                <a:lnTo>
                  <a:pt x="32099" y="10763"/>
                </a:lnTo>
                <a:lnTo>
                  <a:pt x="32099" y="18383"/>
                </a:lnTo>
                <a:lnTo>
                  <a:pt x="30575" y="22955"/>
                </a:lnTo>
                <a:lnTo>
                  <a:pt x="30575" y="26003"/>
                </a:lnTo>
                <a:lnTo>
                  <a:pt x="29051" y="29051"/>
                </a:lnTo>
                <a:lnTo>
                  <a:pt x="26003" y="32099"/>
                </a:lnTo>
                <a:lnTo>
                  <a:pt x="24479" y="35147"/>
                </a:lnTo>
                <a:lnTo>
                  <a:pt x="21431" y="36671"/>
                </a:lnTo>
                <a:lnTo>
                  <a:pt x="18383" y="39719"/>
                </a:lnTo>
                <a:lnTo>
                  <a:pt x="13811" y="41243"/>
                </a:lnTo>
                <a:lnTo>
                  <a:pt x="10763" y="42767"/>
                </a:lnTo>
                <a:close/>
              </a:path>
            </a:pathLst>
          </a:custGeom>
          <a:solidFill>
            <a:srgbClr val="000000"/>
          </a:solidFill>
        </p:spPr>
        <p:txBody>
          <a:bodyPr wrap="square" lIns="0" tIns="0" rIns="0" bIns="0" rtlCol="0"/>
          <a:lstStyle/>
          <a:p>
            <a:endParaRPr sz="1154"/>
          </a:p>
        </p:txBody>
      </p:sp>
      <p:grpSp>
        <p:nvGrpSpPr>
          <p:cNvPr id="210" name="object 210"/>
          <p:cNvGrpSpPr/>
          <p:nvPr/>
        </p:nvGrpSpPr>
        <p:grpSpPr>
          <a:xfrm>
            <a:off x="4925151" y="3655183"/>
            <a:ext cx="337606" cy="77784"/>
            <a:chOff x="5737193" y="5699378"/>
            <a:chExt cx="526415" cy="121285"/>
          </a:xfrm>
        </p:grpSpPr>
        <p:sp>
          <p:nvSpPr>
            <p:cNvPr id="211" name="object 211"/>
            <p:cNvSpPr/>
            <p:nvPr/>
          </p:nvSpPr>
          <p:spPr>
            <a:xfrm>
              <a:off x="5737193" y="5699378"/>
              <a:ext cx="13970" cy="31115"/>
            </a:xfrm>
            <a:custGeom>
              <a:avLst/>
              <a:gdLst/>
              <a:ahLst/>
              <a:cxnLst/>
              <a:rect l="l" t="t" r="r" b="b"/>
              <a:pathLst>
                <a:path w="13970" h="31114">
                  <a:moveTo>
                    <a:pt x="12191" y="30575"/>
                  </a:moveTo>
                  <a:lnTo>
                    <a:pt x="1523" y="30575"/>
                  </a:lnTo>
                  <a:lnTo>
                    <a:pt x="0" y="0"/>
                  </a:lnTo>
                  <a:lnTo>
                    <a:pt x="13716" y="0"/>
                  </a:lnTo>
                  <a:lnTo>
                    <a:pt x="12191" y="30575"/>
                  </a:lnTo>
                  <a:close/>
                </a:path>
              </a:pathLst>
            </a:custGeom>
            <a:solidFill>
              <a:srgbClr val="BA2121"/>
            </a:solidFill>
          </p:spPr>
          <p:txBody>
            <a:bodyPr wrap="square" lIns="0" tIns="0" rIns="0" bIns="0" rtlCol="0"/>
            <a:lstStyle/>
            <a:p>
              <a:endParaRPr sz="1154"/>
            </a:p>
          </p:txBody>
        </p:sp>
        <p:pic>
          <p:nvPicPr>
            <p:cNvPr id="212" name="object 212"/>
            <p:cNvPicPr/>
            <p:nvPr/>
          </p:nvPicPr>
          <p:blipFill>
            <a:blip r:embed="rId67" cstate="print"/>
            <a:stretch>
              <a:fillRect/>
            </a:stretch>
          </p:blipFill>
          <p:spPr>
            <a:xfrm>
              <a:off x="5792056" y="5705569"/>
              <a:ext cx="421100" cy="114585"/>
            </a:xfrm>
            <a:prstGeom prst="rect">
              <a:avLst/>
            </a:prstGeom>
          </p:spPr>
        </p:pic>
        <p:sp>
          <p:nvSpPr>
            <p:cNvPr id="213" name="object 213"/>
            <p:cNvSpPr/>
            <p:nvPr/>
          </p:nvSpPr>
          <p:spPr>
            <a:xfrm>
              <a:off x="6249733" y="5699378"/>
              <a:ext cx="13970" cy="31115"/>
            </a:xfrm>
            <a:custGeom>
              <a:avLst/>
              <a:gdLst/>
              <a:ahLst/>
              <a:cxnLst/>
              <a:rect l="l" t="t" r="r" b="b"/>
              <a:pathLst>
                <a:path w="13970" h="31114">
                  <a:moveTo>
                    <a:pt x="12191" y="30575"/>
                  </a:moveTo>
                  <a:lnTo>
                    <a:pt x="1523" y="30575"/>
                  </a:lnTo>
                  <a:lnTo>
                    <a:pt x="0" y="0"/>
                  </a:lnTo>
                  <a:lnTo>
                    <a:pt x="13716" y="0"/>
                  </a:lnTo>
                  <a:lnTo>
                    <a:pt x="12191" y="30575"/>
                  </a:lnTo>
                  <a:close/>
                </a:path>
              </a:pathLst>
            </a:custGeom>
            <a:solidFill>
              <a:srgbClr val="BA2121"/>
            </a:solidFill>
          </p:spPr>
          <p:txBody>
            <a:bodyPr wrap="square" lIns="0" tIns="0" rIns="0" bIns="0" rtlCol="0"/>
            <a:lstStyle/>
            <a:p>
              <a:endParaRPr sz="1154"/>
            </a:p>
          </p:txBody>
        </p:sp>
      </p:grpSp>
      <p:sp>
        <p:nvSpPr>
          <p:cNvPr id="214" name="object 214"/>
          <p:cNvSpPr/>
          <p:nvPr/>
        </p:nvSpPr>
        <p:spPr>
          <a:xfrm>
            <a:off x="5293931" y="3654231"/>
            <a:ext cx="65974" cy="77376"/>
          </a:xfrm>
          <a:custGeom>
            <a:avLst/>
            <a:gdLst/>
            <a:ahLst/>
            <a:cxnLst/>
            <a:rect l="l" t="t" r="r" b="b"/>
            <a:pathLst>
              <a:path w="102870"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 w="102870" h="120650">
                <a:moveTo>
                  <a:pt x="102387" y="83972"/>
                </a:moveTo>
                <a:lnTo>
                  <a:pt x="100863" y="82448"/>
                </a:lnTo>
                <a:lnTo>
                  <a:pt x="100863" y="79400"/>
                </a:lnTo>
                <a:lnTo>
                  <a:pt x="99339" y="77876"/>
                </a:lnTo>
                <a:lnTo>
                  <a:pt x="99339" y="76352"/>
                </a:lnTo>
                <a:lnTo>
                  <a:pt x="97815" y="76352"/>
                </a:lnTo>
                <a:lnTo>
                  <a:pt x="94767" y="73304"/>
                </a:lnTo>
                <a:lnTo>
                  <a:pt x="87058" y="73304"/>
                </a:lnTo>
                <a:lnTo>
                  <a:pt x="85534" y="74828"/>
                </a:lnTo>
                <a:lnTo>
                  <a:pt x="84010" y="74828"/>
                </a:lnTo>
                <a:lnTo>
                  <a:pt x="84010" y="76352"/>
                </a:lnTo>
                <a:lnTo>
                  <a:pt x="82486" y="76352"/>
                </a:lnTo>
                <a:lnTo>
                  <a:pt x="82486" y="79400"/>
                </a:lnTo>
                <a:lnTo>
                  <a:pt x="80962" y="80924"/>
                </a:lnTo>
                <a:lnTo>
                  <a:pt x="80962" y="83972"/>
                </a:lnTo>
                <a:lnTo>
                  <a:pt x="84010" y="87020"/>
                </a:lnTo>
                <a:lnTo>
                  <a:pt x="84010" y="88544"/>
                </a:lnTo>
                <a:lnTo>
                  <a:pt x="85534" y="90068"/>
                </a:lnTo>
                <a:lnTo>
                  <a:pt x="85534" y="91592"/>
                </a:lnTo>
                <a:lnTo>
                  <a:pt x="87058" y="91592"/>
                </a:lnTo>
                <a:lnTo>
                  <a:pt x="87058" y="100736"/>
                </a:lnTo>
                <a:lnTo>
                  <a:pt x="82486" y="105308"/>
                </a:lnTo>
                <a:lnTo>
                  <a:pt x="80962" y="105308"/>
                </a:lnTo>
                <a:lnTo>
                  <a:pt x="79438" y="106832"/>
                </a:lnTo>
                <a:lnTo>
                  <a:pt x="70294" y="106832"/>
                </a:lnTo>
                <a:lnTo>
                  <a:pt x="70294" y="115976"/>
                </a:lnTo>
                <a:lnTo>
                  <a:pt x="80962" y="115976"/>
                </a:lnTo>
                <a:lnTo>
                  <a:pt x="84010" y="114452"/>
                </a:lnTo>
                <a:lnTo>
                  <a:pt x="88582" y="112928"/>
                </a:lnTo>
                <a:lnTo>
                  <a:pt x="91630" y="109880"/>
                </a:lnTo>
                <a:lnTo>
                  <a:pt x="94767" y="108356"/>
                </a:lnTo>
                <a:lnTo>
                  <a:pt x="96291" y="105308"/>
                </a:lnTo>
                <a:lnTo>
                  <a:pt x="99339" y="102260"/>
                </a:lnTo>
                <a:lnTo>
                  <a:pt x="100863" y="99212"/>
                </a:lnTo>
                <a:lnTo>
                  <a:pt x="100863" y="96164"/>
                </a:lnTo>
                <a:lnTo>
                  <a:pt x="102387" y="91592"/>
                </a:lnTo>
                <a:lnTo>
                  <a:pt x="102387" y="83972"/>
                </a:lnTo>
                <a:close/>
              </a:path>
            </a:pathLst>
          </a:custGeom>
          <a:solidFill>
            <a:srgbClr val="000000"/>
          </a:solidFill>
        </p:spPr>
        <p:txBody>
          <a:bodyPr wrap="square" lIns="0" tIns="0" rIns="0" bIns="0" rtlCol="0"/>
          <a:lstStyle/>
          <a:p>
            <a:endParaRPr sz="1154"/>
          </a:p>
        </p:txBody>
      </p:sp>
      <p:grpSp>
        <p:nvGrpSpPr>
          <p:cNvPr id="215" name="object 215"/>
          <p:cNvGrpSpPr/>
          <p:nvPr/>
        </p:nvGrpSpPr>
        <p:grpSpPr>
          <a:xfrm>
            <a:off x="5430949" y="3652252"/>
            <a:ext cx="592134" cy="80634"/>
            <a:chOff x="6525863" y="5694807"/>
            <a:chExt cx="923290" cy="125730"/>
          </a:xfrm>
        </p:grpSpPr>
        <p:sp>
          <p:nvSpPr>
            <p:cNvPr id="216" name="object 216"/>
            <p:cNvSpPr/>
            <p:nvPr/>
          </p:nvSpPr>
          <p:spPr>
            <a:xfrm>
              <a:off x="6525857" y="5699379"/>
              <a:ext cx="125730" cy="93345"/>
            </a:xfrm>
            <a:custGeom>
              <a:avLst/>
              <a:gdLst/>
              <a:ahLst/>
              <a:cxnLst/>
              <a:rect l="l" t="t" r="r" b="b"/>
              <a:pathLst>
                <a:path w="125729" h="93345">
                  <a:moveTo>
                    <a:pt x="33629" y="4673"/>
                  </a:moveTo>
                  <a:lnTo>
                    <a:pt x="32105" y="4673"/>
                  </a:lnTo>
                  <a:lnTo>
                    <a:pt x="32105" y="1524"/>
                  </a:lnTo>
                  <a:lnTo>
                    <a:pt x="30581" y="1524"/>
                  </a:lnTo>
                  <a:lnTo>
                    <a:pt x="29057" y="0"/>
                  </a:lnTo>
                  <a:lnTo>
                    <a:pt x="19913" y="0"/>
                  </a:lnTo>
                  <a:lnTo>
                    <a:pt x="19913" y="1524"/>
                  </a:lnTo>
                  <a:lnTo>
                    <a:pt x="18389" y="1524"/>
                  </a:lnTo>
                  <a:lnTo>
                    <a:pt x="18389" y="3048"/>
                  </a:lnTo>
                  <a:lnTo>
                    <a:pt x="16865" y="4673"/>
                  </a:lnTo>
                  <a:lnTo>
                    <a:pt x="16865" y="13817"/>
                  </a:lnTo>
                  <a:lnTo>
                    <a:pt x="18389" y="13817"/>
                  </a:lnTo>
                  <a:lnTo>
                    <a:pt x="18389" y="15341"/>
                  </a:lnTo>
                  <a:lnTo>
                    <a:pt x="19913" y="15341"/>
                  </a:lnTo>
                  <a:lnTo>
                    <a:pt x="19913" y="16865"/>
                  </a:lnTo>
                  <a:lnTo>
                    <a:pt x="29057" y="16865"/>
                  </a:lnTo>
                  <a:lnTo>
                    <a:pt x="30581" y="15341"/>
                  </a:lnTo>
                  <a:lnTo>
                    <a:pt x="32105" y="15341"/>
                  </a:lnTo>
                  <a:lnTo>
                    <a:pt x="32105" y="13817"/>
                  </a:lnTo>
                  <a:lnTo>
                    <a:pt x="33629" y="12293"/>
                  </a:lnTo>
                  <a:lnTo>
                    <a:pt x="33629" y="4673"/>
                  </a:lnTo>
                  <a:close/>
                </a:path>
                <a:path w="125729" h="93345">
                  <a:moveTo>
                    <a:pt x="51917" y="82486"/>
                  </a:moveTo>
                  <a:lnTo>
                    <a:pt x="32105" y="82486"/>
                  </a:lnTo>
                  <a:lnTo>
                    <a:pt x="32105" y="27533"/>
                  </a:lnTo>
                  <a:lnTo>
                    <a:pt x="1524" y="27533"/>
                  </a:lnTo>
                  <a:lnTo>
                    <a:pt x="1524" y="36677"/>
                  </a:lnTo>
                  <a:lnTo>
                    <a:pt x="21437" y="36677"/>
                  </a:lnTo>
                  <a:lnTo>
                    <a:pt x="21437" y="82486"/>
                  </a:lnTo>
                  <a:lnTo>
                    <a:pt x="0" y="82486"/>
                  </a:lnTo>
                  <a:lnTo>
                    <a:pt x="0" y="93154"/>
                  </a:lnTo>
                  <a:lnTo>
                    <a:pt x="51917" y="93154"/>
                  </a:lnTo>
                  <a:lnTo>
                    <a:pt x="51917" y="82486"/>
                  </a:lnTo>
                  <a:close/>
                </a:path>
                <a:path w="125729" h="93345">
                  <a:moveTo>
                    <a:pt x="125158" y="41249"/>
                  </a:moveTo>
                  <a:lnTo>
                    <a:pt x="122110" y="35153"/>
                  </a:lnTo>
                  <a:lnTo>
                    <a:pt x="119062" y="32105"/>
                  </a:lnTo>
                  <a:lnTo>
                    <a:pt x="116014" y="27533"/>
                  </a:lnTo>
                  <a:lnTo>
                    <a:pt x="111442" y="26009"/>
                  </a:lnTo>
                  <a:lnTo>
                    <a:pt x="99148" y="26009"/>
                  </a:lnTo>
                  <a:lnTo>
                    <a:pt x="96100" y="27533"/>
                  </a:lnTo>
                  <a:lnTo>
                    <a:pt x="94576" y="27533"/>
                  </a:lnTo>
                  <a:lnTo>
                    <a:pt x="93052" y="29057"/>
                  </a:lnTo>
                  <a:lnTo>
                    <a:pt x="91528" y="29057"/>
                  </a:lnTo>
                  <a:lnTo>
                    <a:pt x="86956" y="33629"/>
                  </a:lnTo>
                  <a:lnTo>
                    <a:pt x="83908" y="35153"/>
                  </a:lnTo>
                  <a:lnTo>
                    <a:pt x="82384" y="38201"/>
                  </a:lnTo>
                  <a:lnTo>
                    <a:pt x="82384" y="27533"/>
                  </a:lnTo>
                  <a:lnTo>
                    <a:pt x="71716" y="27533"/>
                  </a:lnTo>
                  <a:lnTo>
                    <a:pt x="71716" y="93154"/>
                  </a:lnTo>
                  <a:lnTo>
                    <a:pt x="83908" y="93154"/>
                  </a:lnTo>
                  <a:lnTo>
                    <a:pt x="83908" y="48869"/>
                  </a:lnTo>
                  <a:lnTo>
                    <a:pt x="85432" y="45821"/>
                  </a:lnTo>
                  <a:lnTo>
                    <a:pt x="94576" y="36677"/>
                  </a:lnTo>
                  <a:lnTo>
                    <a:pt x="97624" y="36677"/>
                  </a:lnTo>
                  <a:lnTo>
                    <a:pt x="99148" y="35153"/>
                  </a:lnTo>
                  <a:lnTo>
                    <a:pt x="105346" y="35153"/>
                  </a:lnTo>
                  <a:lnTo>
                    <a:pt x="108394" y="36677"/>
                  </a:lnTo>
                  <a:lnTo>
                    <a:pt x="109918" y="39725"/>
                  </a:lnTo>
                  <a:lnTo>
                    <a:pt x="112966" y="41249"/>
                  </a:lnTo>
                  <a:lnTo>
                    <a:pt x="112966" y="93154"/>
                  </a:lnTo>
                  <a:lnTo>
                    <a:pt x="125158" y="93154"/>
                  </a:lnTo>
                  <a:lnTo>
                    <a:pt x="125158" y="41249"/>
                  </a:lnTo>
                  <a:close/>
                </a:path>
              </a:pathLst>
            </a:custGeom>
            <a:solidFill>
              <a:srgbClr val="000000"/>
            </a:solidFill>
          </p:spPr>
          <p:txBody>
            <a:bodyPr wrap="square" lIns="0" tIns="0" rIns="0" bIns="0" rtlCol="0"/>
            <a:lstStyle/>
            <a:p>
              <a:endParaRPr sz="1154"/>
            </a:p>
          </p:txBody>
        </p:sp>
        <p:pic>
          <p:nvPicPr>
            <p:cNvPr id="217" name="object 217"/>
            <p:cNvPicPr/>
            <p:nvPr/>
          </p:nvPicPr>
          <p:blipFill>
            <a:blip r:embed="rId68" cstate="print"/>
            <a:stretch>
              <a:fillRect/>
            </a:stretch>
          </p:blipFill>
          <p:spPr>
            <a:xfrm>
              <a:off x="6670834" y="5699728"/>
              <a:ext cx="198310" cy="118808"/>
            </a:xfrm>
            <a:prstGeom prst="rect">
              <a:avLst/>
            </a:prstGeom>
          </p:spPr>
        </p:pic>
        <p:pic>
          <p:nvPicPr>
            <p:cNvPr id="218" name="object 218"/>
            <p:cNvPicPr/>
            <p:nvPr/>
          </p:nvPicPr>
          <p:blipFill>
            <a:blip r:embed="rId69" cstate="print"/>
            <a:stretch>
              <a:fillRect/>
            </a:stretch>
          </p:blipFill>
          <p:spPr>
            <a:xfrm>
              <a:off x="6890480" y="5707094"/>
              <a:ext cx="497395" cy="86963"/>
            </a:xfrm>
            <a:prstGeom prst="rect">
              <a:avLst/>
            </a:prstGeom>
          </p:spPr>
        </p:pic>
        <p:sp>
          <p:nvSpPr>
            <p:cNvPr id="219" name="object 219"/>
            <p:cNvSpPr/>
            <p:nvPr/>
          </p:nvSpPr>
          <p:spPr>
            <a:xfrm>
              <a:off x="7412260" y="5694807"/>
              <a:ext cx="36830" cy="125730"/>
            </a:xfrm>
            <a:custGeom>
              <a:avLst/>
              <a:gdLst/>
              <a:ahLst/>
              <a:cxnLst/>
              <a:rect l="l" t="t" r="r" b="b"/>
              <a:pathLst>
                <a:path w="36829" h="125729">
                  <a:moveTo>
                    <a:pt x="6096" y="125253"/>
                  </a:moveTo>
                  <a:lnTo>
                    <a:pt x="0" y="117633"/>
                  </a:lnTo>
                  <a:lnTo>
                    <a:pt x="5429" y="111601"/>
                  </a:lnTo>
                  <a:lnTo>
                    <a:pt x="10287" y="105167"/>
                  </a:lnTo>
                  <a:lnTo>
                    <a:pt x="24384" y="62674"/>
                  </a:lnTo>
                  <a:lnTo>
                    <a:pt x="22931" y="47830"/>
                  </a:lnTo>
                  <a:lnTo>
                    <a:pt x="18478" y="33432"/>
                  </a:lnTo>
                  <a:lnTo>
                    <a:pt x="10882" y="19892"/>
                  </a:lnTo>
                  <a:lnTo>
                    <a:pt x="0" y="7620"/>
                  </a:lnTo>
                  <a:lnTo>
                    <a:pt x="6096" y="0"/>
                  </a:lnTo>
                  <a:lnTo>
                    <a:pt x="19231" y="14320"/>
                  </a:lnTo>
                  <a:lnTo>
                    <a:pt x="28813" y="29622"/>
                  </a:lnTo>
                  <a:lnTo>
                    <a:pt x="34679" y="45782"/>
                  </a:lnTo>
                  <a:lnTo>
                    <a:pt x="36671" y="62674"/>
                  </a:lnTo>
                  <a:lnTo>
                    <a:pt x="36671" y="67246"/>
                  </a:lnTo>
                  <a:lnTo>
                    <a:pt x="35147" y="71818"/>
                  </a:lnTo>
                  <a:lnTo>
                    <a:pt x="35147" y="76390"/>
                  </a:lnTo>
                  <a:lnTo>
                    <a:pt x="33623" y="80962"/>
                  </a:lnTo>
                  <a:lnTo>
                    <a:pt x="32099" y="87058"/>
                  </a:lnTo>
                  <a:lnTo>
                    <a:pt x="30575" y="91630"/>
                  </a:lnTo>
                  <a:lnTo>
                    <a:pt x="27432" y="97726"/>
                  </a:lnTo>
                  <a:lnTo>
                    <a:pt x="24384" y="102298"/>
                  </a:lnTo>
                  <a:lnTo>
                    <a:pt x="21336" y="108394"/>
                  </a:lnTo>
                  <a:lnTo>
                    <a:pt x="16764" y="112966"/>
                  </a:lnTo>
                  <a:lnTo>
                    <a:pt x="12192" y="119157"/>
                  </a:lnTo>
                  <a:lnTo>
                    <a:pt x="6096" y="125253"/>
                  </a:lnTo>
                  <a:close/>
                </a:path>
              </a:pathLst>
            </a:custGeom>
            <a:solidFill>
              <a:srgbClr val="000000"/>
            </a:solidFill>
          </p:spPr>
          <p:txBody>
            <a:bodyPr wrap="square" lIns="0" tIns="0" rIns="0" bIns="0" rtlCol="0"/>
            <a:lstStyle/>
            <a:p>
              <a:endParaRPr sz="1154"/>
            </a:p>
          </p:txBody>
        </p:sp>
      </p:grpSp>
      <p:grpSp>
        <p:nvGrpSpPr>
          <p:cNvPr id="220" name="object 220"/>
          <p:cNvGrpSpPr/>
          <p:nvPr/>
        </p:nvGrpSpPr>
        <p:grpSpPr>
          <a:xfrm>
            <a:off x="1943876" y="3762940"/>
            <a:ext cx="179188" cy="57014"/>
            <a:chOff x="1088612" y="5867399"/>
            <a:chExt cx="279400" cy="88900"/>
          </a:xfrm>
        </p:grpSpPr>
        <p:pic>
          <p:nvPicPr>
            <p:cNvPr id="221" name="object 221"/>
            <p:cNvPicPr/>
            <p:nvPr/>
          </p:nvPicPr>
          <p:blipFill>
            <a:blip r:embed="rId70" cstate="print"/>
            <a:stretch>
              <a:fillRect/>
            </a:stretch>
          </p:blipFill>
          <p:spPr>
            <a:xfrm>
              <a:off x="1088612" y="5867399"/>
              <a:ext cx="135826" cy="88487"/>
            </a:xfrm>
            <a:prstGeom prst="rect">
              <a:avLst/>
            </a:prstGeom>
          </p:spPr>
        </p:pic>
        <p:sp>
          <p:nvSpPr>
            <p:cNvPr id="222" name="object 222"/>
            <p:cNvSpPr/>
            <p:nvPr/>
          </p:nvSpPr>
          <p:spPr>
            <a:xfrm>
              <a:off x="1244244" y="5867400"/>
              <a:ext cx="123825" cy="88900"/>
            </a:xfrm>
            <a:custGeom>
              <a:avLst/>
              <a:gdLst/>
              <a:ahLst/>
              <a:cxnLst/>
              <a:rect l="l" t="t" r="r" b="b"/>
              <a:pathLst>
                <a:path w="123825" h="88900">
                  <a:moveTo>
                    <a:pt x="50292" y="65633"/>
                  </a:moveTo>
                  <a:lnTo>
                    <a:pt x="48768" y="64109"/>
                  </a:lnTo>
                  <a:lnTo>
                    <a:pt x="48768" y="62585"/>
                  </a:lnTo>
                  <a:lnTo>
                    <a:pt x="47244" y="61061"/>
                  </a:lnTo>
                  <a:lnTo>
                    <a:pt x="47244" y="58013"/>
                  </a:lnTo>
                  <a:lnTo>
                    <a:pt x="45720" y="56489"/>
                  </a:lnTo>
                  <a:lnTo>
                    <a:pt x="42672" y="54965"/>
                  </a:lnTo>
                  <a:lnTo>
                    <a:pt x="41148" y="54965"/>
                  </a:lnTo>
                  <a:lnTo>
                    <a:pt x="38100" y="53441"/>
                  </a:lnTo>
                  <a:lnTo>
                    <a:pt x="36576" y="51917"/>
                  </a:lnTo>
                  <a:lnTo>
                    <a:pt x="32004" y="50393"/>
                  </a:lnTo>
                  <a:lnTo>
                    <a:pt x="28956" y="48869"/>
                  </a:lnTo>
                  <a:lnTo>
                    <a:pt x="25908" y="48869"/>
                  </a:lnTo>
                  <a:lnTo>
                    <a:pt x="19812" y="45821"/>
                  </a:lnTo>
                  <a:lnTo>
                    <a:pt x="18288" y="45821"/>
                  </a:lnTo>
                  <a:lnTo>
                    <a:pt x="16764" y="44196"/>
                  </a:lnTo>
                  <a:lnTo>
                    <a:pt x="15240" y="44196"/>
                  </a:lnTo>
                  <a:lnTo>
                    <a:pt x="13716" y="42672"/>
                  </a:lnTo>
                  <a:lnTo>
                    <a:pt x="12192" y="42672"/>
                  </a:lnTo>
                  <a:lnTo>
                    <a:pt x="12192" y="35052"/>
                  </a:lnTo>
                  <a:lnTo>
                    <a:pt x="13716" y="33528"/>
                  </a:lnTo>
                  <a:lnTo>
                    <a:pt x="13716" y="32004"/>
                  </a:lnTo>
                  <a:lnTo>
                    <a:pt x="15240" y="32004"/>
                  </a:lnTo>
                  <a:lnTo>
                    <a:pt x="16764" y="30480"/>
                  </a:lnTo>
                  <a:lnTo>
                    <a:pt x="19812" y="30480"/>
                  </a:lnTo>
                  <a:lnTo>
                    <a:pt x="21336" y="28956"/>
                  </a:lnTo>
                  <a:lnTo>
                    <a:pt x="32004" y="28956"/>
                  </a:lnTo>
                  <a:lnTo>
                    <a:pt x="35052" y="30480"/>
                  </a:lnTo>
                  <a:lnTo>
                    <a:pt x="41148" y="30480"/>
                  </a:lnTo>
                  <a:lnTo>
                    <a:pt x="45720" y="32004"/>
                  </a:lnTo>
                  <a:lnTo>
                    <a:pt x="45720" y="28956"/>
                  </a:lnTo>
                  <a:lnTo>
                    <a:pt x="45720" y="21336"/>
                  </a:lnTo>
                  <a:lnTo>
                    <a:pt x="38100" y="21336"/>
                  </a:lnTo>
                  <a:lnTo>
                    <a:pt x="35052" y="19812"/>
                  </a:lnTo>
                  <a:lnTo>
                    <a:pt x="21336" y="19812"/>
                  </a:lnTo>
                  <a:lnTo>
                    <a:pt x="16764" y="21336"/>
                  </a:lnTo>
                  <a:lnTo>
                    <a:pt x="13716" y="21336"/>
                  </a:lnTo>
                  <a:lnTo>
                    <a:pt x="7620" y="24384"/>
                  </a:lnTo>
                  <a:lnTo>
                    <a:pt x="1524" y="30480"/>
                  </a:lnTo>
                  <a:lnTo>
                    <a:pt x="1524" y="32004"/>
                  </a:lnTo>
                  <a:lnTo>
                    <a:pt x="0" y="35052"/>
                  </a:lnTo>
                  <a:lnTo>
                    <a:pt x="0" y="44196"/>
                  </a:lnTo>
                  <a:lnTo>
                    <a:pt x="1524" y="45821"/>
                  </a:lnTo>
                  <a:lnTo>
                    <a:pt x="3048" y="47345"/>
                  </a:lnTo>
                  <a:lnTo>
                    <a:pt x="4572" y="50393"/>
                  </a:lnTo>
                  <a:lnTo>
                    <a:pt x="7620" y="53441"/>
                  </a:lnTo>
                  <a:lnTo>
                    <a:pt x="10668" y="53441"/>
                  </a:lnTo>
                  <a:lnTo>
                    <a:pt x="12192" y="54965"/>
                  </a:lnTo>
                  <a:lnTo>
                    <a:pt x="18288" y="58013"/>
                  </a:lnTo>
                  <a:lnTo>
                    <a:pt x="21336" y="58013"/>
                  </a:lnTo>
                  <a:lnTo>
                    <a:pt x="27432" y="61061"/>
                  </a:lnTo>
                  <a:lnTo>
                    <a:pt x="30480" y="61061"/>
                  </a:lnTo>
                  <a:lnTo>
                    <a:pt x="32004" y="62585"/>
                  </a:lnTo>
                  <a:lnTo>
                    <a:pt x="33528" y="62585"/>
                  </a:lnTo>
                  <a:lnTo>
                    <a:pt x="35052" y="64109"/>
                  </a:lnTo>
                  <a:lnTo>
                    <a:pt x="36576" y="64109"/>
                  </a:lnTo>
                  <a:lnTo>
                    <a:pt x="36576" y="67157"/>
                  </a:lnTo>
                  <a:lnTo>
                    <a:pt x="38100" y="67157"/>
                  </a:lnTo>
                  <a:lnTo>
                    <a:pt x="38100" y="71729"/>
                  </a:lnTo>
                  <a:lnTo>
                    <a:pt x="36576" y="74777"/>
                  </a:lnTo>
                  <a:lnTo>
                    <a:pt x="33528" y="76301"/>
                  </a:lnTo>
                  <a:lnTo>
                    <a:pt x="32004" y="77825"/>
                  </a:lnTo>
                  <a:lnTo>
                    <a:pt x="10668" y="77825"/>
                  </a:lnTo>
                  <a:lnTo>
                    <a:pt x="7620" y="76301"/>
                  </a:lnTo>
                  <a:lnTo>
                    <a:pt x="3048" y="76301"/>
                  </a:lnTo>
                  <a:lnTo>
                    <a:pt x="0" y="74777"/>
                  </a:lnTo>
                  <a:lnTo>
                    <a:pt x="0" y="85445"/>
                  </a:lnTo>
                  <a:lnTo>
                    <a:pt x="3048" y="85445"/>
                  </a:lnTo>
                  <a:lnTo>
                    <a:pt x="6096" y="86969"/>
                  </a:lnTo>
                  <a:lnTo>
                    <a:pt x="13716" y="86969"/>
                  </a:lnTo>
                  <a:lnTo>
                    <a:pt x="18288" y="88493"/>
                  </a:lnTo>
                  <a:lnTo>
                    <a:pt x="24384" y="88493"/>
                  </a:lnTo>
                  <a:lnTo>
                    <a:pt x="25908" y="86969"/>
                  </a:lnTo>
                  <a:lnTo>
                    <a:pt x="33528" y="86969"/>
                  </a:lnTo>
                  <a:lnTo>
                    <a:pt x="35052" y="85445"/>
                  </a:lnTo>
                  <a:lnTo>
                    <a:pt x="36576" y="85445"/>
                  </a:lnTo>
                  <a:lnTo>
                    <a:pt x="38100" y="83921"/>
                  </a:lnTo>
                  <a:lnTo>
                    <a:pt x="41148" y="83921"/>
                  </a:lnTo>
                  <a:lnTo>
                    <a:pt x="47244" y="77825"/>
                  </a:lnTo>
                  <a:lnTo>
                    <a:pt x="47244" y="76301"/>
                  </a:lnTo>
                  <a:lnTo>
                    <a:pt x="48768" y="74777"/>
                  </a:lnTo>
                  <a:lnTo>
                    <a:pt x="48768" y="73253"/>
                  </a:lnTo>
                  <a:lnTo>
                    <a:pt x="50292" y="71729"/>
                  </a:lnTo>
                  <a:lnTo>
                    <a:pt x="50292" y="65633"/>
                  </a:lnTo>
                  <a:close/>
                </a:path>
                <a:path w="123825" h="88900">
                  <a:moveTo>
                    <a:pt x="123545" y="21336"/>
                  </a:moveTo>
                  <a:lnTo>
                    <a:pt x="94589" y="21336"/>
                  </a:lnTo>
                  <a:lnTo>
                    <a:pt x="94589" y="0"/>
                  </a:lnTo>
                  <a:lnTo>
                    <a:pt x="82397" y="3048"/>
                  </a:lnTo>
                  <a:lnTo>
                    <a:pt x="82397" y="21336"/>
                  </a:lnTo>
                  <a:lnTo>
                    <a:pt x="64008" y="21336"/>
                  </a:lnTo>
                  <a:lnTo>
                    <a:pt x="64008" y="30480"/>
                  </a:lnTo>
                  <a:lnTo>
                    <a:pt x="82397" y="30480"/>
                  </a:lnTo>
                  <a:lnTo>
                    <a:pt x="82397" y="73253"/>
                  </a:lnTo>
                  <a:lnTo>
                    <a:pt x="88493" y="82397"/>
                  </a:lnTo>
                  <a:lnTo>
                    <a:pt x="93065" y="85445"/>
                  </a:lnTo>
                  <a:lnTo>
                    <a:pt x="99161" y="86969"/>
                  </a:lnTo>
                  <a:lnTo>
                    <a:pt x="122021" y="86969"/>
                  </a:lnTo>
                  <a:lnTo>
                    <a:pt x="123545" y="85445"/>
                  </a:lnTo>
                  <a:lnTo>
                    <a:pt x="123545" y="76301"/>
                  </a:lnTo>
                  <a:lnTo>
                    <a:pt x="120497" y="76301"/>
                  </a:lnTo>
                  <a:lnTo>
                    <a:pt x="118973" y="77825"/>
                  </a:lnTo>
                  <a:lnTo>
                    <a:pt x="103733" y="77825"/>
                  </a:lnTo>
                  <a:lnTo>
                    <a:pt x="97637" y="74777"/>
                  </a:lnTo>
                  <a:lnTo>
                    <a:pt x="94589" y="68681"/>
                  </a:lnTo>
                  <a:lnTo>
                    <a:pt x="94589" y="30480"/>
                  </a:lnTo>
                  <a:lnTo>
                    <a:pt x="123545" y="30480"/>
                  </a:lnTo>
                  <a:lnTo>
                    <a:pt x="123545" y="21336"/>
                  </a:lnTo>
                  <a:close/>
                </a:path>
              </a:pathLst>
            </a:custGeom>
            <a:solidFill>
              <a:srgbClr val="000000"/>
            </a:solidFill>
          </p:spPr>
          <p:txBody>
            <a:bodyPr wrap="square" lIns="0" tIns="0" rIns="0" bIns="0" rtlCol="0"/>
            <a:lstStyle/>
            <a:p>
              <a:endParaRPr sz="1154"/>
            </a:p>
          </p:txBody>
        </p:sp>
      </p:grpSp>
      <p:grpSp>
        <p:nvGrpSpPr>
          <p:cNvPr id="223" name="object 223"/>
          <p:cNvGrpSpPr/>
          <p:nvPr/>
        </p:nvGrpSpPr>
        <p:grpSpPr>
          <a:xfrm>
            <a:off x="3042643" y="3759031"/>
            <a:ext cx="479734" cy="60679"/>
            <a:chOff x="2801874" y="5861303"/>
            <a:chExt cx="748030" cy="94615"/>
          </a:xfrm>
        </p:grpSpPr>
        <p:sp>
          <p:nvSpPr>
            <p:cNvPr id="224" name="object 224"/>
            <p:cNvSpPr/>
            <p:nvPr/>
          </p:nvSpPr>
          <p:spPr>
            <a:xfrm>
              <a:off x="2801874" y="5861303"/>
              <a:ext cx="15240" cy="30480"/>
            </a:xfrm>
            <a:custGeom>
              <a:avLst/>
              <a:gdLst/>
              <a:ahLst/>
              <a:cxnLst/>
              <a:rect l="l" t="t" r="r" b="b"/>
              <a:pathLst>
                <a:path w="15239"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pic>
          <p:nvPicPr>
            <p:cNvPr id="225" name="object 225"/>
            <p:cNvPicPr/>
            <p:nvPr/>
          </p:nvPicPr>
          <p:blipFill>
            <a:blip r:embed="rId71" cstate="print"/>
            <a:stretch>
              <a:fillRect/>
            </a:stretch>
          </p:blipFill>
          <p:spPr>
            <a:xfrm>
              <a:off x="2853785" y="5867399"/>
              <a:ext cx="131159" cy="88487"/>
            </a:xfrm>
            <a:prstGeom prst="rect">
              <a:avLst/>
            </a:prstGeom>
          </p:spPr>
        </p:pic>
        <p:sp>
          <p:nvSpPr>
            <p:cNvPr id="226" name="object 226"/>
            <p:cNvSpPr/>
            <p:nvPr/>
          </p:nvSpPr>
          <p:spPr>
            <a:xfrm>
              <a:off x="3006280" y="5868924"/>
              <a:ext cx="47625" cy="85725"/>
            </a:xfrm>
            <a:custGeom>
              <a:avLst/>
              <a:gdLst/>
              <a:ahLst/>
              <a:cxnLst/>
              <a:rect l="l" t="t" r="r" b="b"/>
              <a:pathLst>
                <a:path w="47625" h="85725">
                  <a:moveTo>
                    <a:pt x="47339" y="85439"/>
                  </a:moveTo>
                  <a:lnTo>
                    <a:pt x="0" y="85439"/>
                  </a:lnTo>
                  <a:lnTo>
                    <a:pt x="0" y="0"/>
                  </a:lnTo>
                  <a:lnTo>
                    <a:pt x="47339" y="0"/>
                  </a:lnTo>
                  <a:lnTo>
                    <a:pt x="47339" y="9144"/>
                  </a:lnTo>
                  <a:lnTo>
                    <a:pt x="10667" y="9144"/>
                  </a:lnTo>
                  <a:lnTo>
                    <a:pt x="10667" y="36576"/>
                  </a:lnTo>
                  <a:lnTo>
                    <a:pt x="45815" y="36576"/>
                  </a:lnTo>
                  <a:lnTo>
                    <a:pt x="45815" y="45815"/>
                  </a:lnTo>
                  <a:lnTo>
                    <a:pt x="10667" y="45815"/>
                  </a:lnTo>
                  <a:lnTo>
                    <a:pt x="10667" y="74771"/>
                  </a:lnTo>
                  <a:lnTo>
                    <a:pt x="47339" y="74771"/>
                  </a:lnTo>
                  <a:lnTo>
                    <a:pt x="47339" y="85439"/>
                  </a:lnTo>
                  <a:close/>
                </a:path>
              </a:pathLst>
            </a:custGeom>
            <a:solidFill>
              <a:srgbClr val="BA2121"/>
            </a:solidFill>
          </p:spPr>
          <p:txBody>
            <a:bodyPr wrap="square" lIns="0" tIns="0" rIns="0" bIns="0" rtlCol="0"/>
            <a:lstStyle/>
            <a:p>
              <a:endParaRPr sz="1154"/>
            </a:p>
          </p:txBody>
        </p:sp>
        <p:pic>
          <p:nvPicPr>
            <p:cNvPr id="227" name="object 227"/>
            <p:cNvPicPr/>
            <p:nvPr/>
          </p:nvPicPr>
          <p:blipFill>
            <a:blip r:embed="rId72" cstate="print"/>
            <a:stretch>
              <a:fillRect/>
            </a:stretch>
          </p:blipFill>
          <p:spPr>
            <a:xfrm>
              <a:off x="3076479" y="5867400"/>
              <a:ext cx="201358" cy="88487"/>
            </a:xfrm>
            <a:prstGeom prst="rect">
              <a:avLst/>
            </a:prstGeom>
          </p:spPr>
        </p:pic>
        <p:sp>
          <p:nvSpPr>
            <p:cNvPr id="228" name="object 228"/>
            <p:cNvSpPr/>
            <p:nvPr/>
          </p:nvSpPr>
          <p:spPr>
            <a:xfrm>
              <a:off x="3299174" y="5868924"/>
              <a:ext cx="47625" cy="85725"/>
            </a:xfrm>
            <a:custGeom>
              <a:avLst/>
              <a:gdLst/>
              <a:ahLst/>
              <a:cxnLst/>
              <a:rect l="l" t="t" r="r" b="b"/>
              <a:pathLst>
                <a:path w="47625" h="85725">
                  <a:moveTo>
                    <a:pt x="47339" y="85439"/>
                  </a:moveTo>
                  <a:lnTo>
                    <a:pt x="0" y="85439"/>
                  </a:lnTo>
                  <a:lnTo>
                    <a:pt x="0" y="0"/>
                  </a:lnTo>
                  <a:lnTo>
                    <a:pt x="47339" y="0"/>
                  </a:lnTo>
                  <a:lnTo>
                    <a:pt x="47339" y="9144"/>
                  </a:lnTo>
                  <a:lnTo>
                    <a:pt x="10668" y="9144"/>
                  </a:lnTo>
                  <a:lnTo>
                    <a:pt x="10668" y="36576"/>
                  </a:lnTo>
                  <a:lnTo>
                    <a:pt x="45815" y="36576"/>
                  </a:lnTo>
                  <a:lnTo>
                    <a:pt x="45815" y="45815"/>
                  </a:lnTo>
                  <a:lnTo>
                    <a:pt x="10668" y="45815"/>
                  </a:lnTo>
                  <a:lnTo>
                    <a:pt x="10668" y="74771"/>
                  </a:lnTo>
                  <a:lnTo>
                    <a:pt x="47339" y="74771"/>
                  </a:lnTo>
                  <a:lnTo>
                    <a:pt x="47339" y="85439"/>
                  </a:lnTo>
                  <a:close/>
                </a:path>
              </a:pathLst>
            </a:custGeom>
            <a:solidFill>
              <a:srgbClr val="BA2121"/>
            </a:solidFill>
          </p:spPr>
          <p:txBody>
            <a:bodyPr wrap="square" lIns="0" tIns="0" rIns="0" bIns="0" rtlCol="0"/>
            <a:lstStyle/>
            <a:p>
              <a:endParaRPr sz="1154"/>
            </a:p>
          </p:txBody>
        </p:sp>
        <p:pic>
          <p:nvPicPr>
            <p:cNvPr id="229" name="object 229"/>
            <p:cNvPicPr/>
            <p:nvPr/>
          </p:nvPicPr>
          <p:blipFill>
            <a:blip r:embed="rId73" cstate="print"/>
            <a:stretch>
              <a:fillRect/>
            </a:stretch>
          </p:blipFill>
          <p:spPr>
            <a:xfrm>
              <a:off x="3366325" y="5868923"/>
              <a:ext cx="132778" cy="85534"/>
            </a:xfrm>
            <a:prstGeom prst="rect">
              <a:avLst/>
            </a:prstGeom>
          </p:spPr>
        </p:pic>
        <p:sp>
          <p:nvSpPr>
            <p:cNvPr id="230" name="object 230"/>
            <p:cNvSpPr/>
            <p:nvPr/>
          </p:nvSpPr>
          <p:spPr>
            <a:xfrm>
              <a:off x="3534156" y="5861303"/>
              <a:ext cx="15240" cy="30480"/>
            </a:xfrm>
            <a:custGeom>
              <a:avLst/>
              <a:gdLst/>
              <a:ahLst/>
              <a:cxnLst/>
              <a:rect l="l" t="t" r="r" b="b"/>
              <a:pathLst>
                <a:path w="15239"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grpSp>
      <p:sp>
        <p:nvSpPr>
          <p:cNvPr id="231" name="object 231"/>
          <p:cNvSpPr/>
          <p:nvPr/>
        </p:nvSpPr>
        <p:spPr>
          <a:xfrm>
            <a:off x="3553327" y="3758013"/>
            <a:ext cx="65974" cy="77376"/>
          </a:xfrm>
          <a:custGeom>
            <a:avLst/>
            <a:gdLst/>
            <a:ahLst/>
            <a:cxnLst/>
            <a:rect l="l" t="t" r="r" b="b"/>
            <a:pathLst>
              <a:path w="102870"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 w="102870" h="120650">
                <a:moveTo>
                  <a:pt x="102298" y="87033"/>
                </a:moveTo>
                <a:lnTo>
                  <a:pt x="100774" y="83985"/>
                </a:lnTo>
                <a:lnTo>
                  <a:pt x="100774" y="79413"/>
                </a:lnTo>
                <a:lnTo>
                  <a:pt x="99250" y="77889"/>
                </a:lnTo>
                <a:lnTo>
                  <a:pt x="97726" y="77889"/>
                </a:lnTo>
                <a:lnTo>
                  <a:pt x="97726" y="76365"/>
                </a:lnTo>
                <a:lnTo>
                  <a:pt x="96202" y="74841"/>
                </a:lnTo>
                <a:lnTo>
                  <a:pt x="94678" y="74841"/>
                </a:lnTo>
                <a:lnTo>
                  <a:pt x="93154" y="73317"/>
                </a:lnTo>
                <a:lnTo>
                  <a:pt x="87058" y="73317"/>
                </a:lnTo>
                <a:lnTo>
                  <a:pt x="85534" y="74841"/>
                </a:lnTo>
                <a:lnTo>
                  <a:pt x="84010" y="74841"/>
                </a:lnTo>
                <a:lnTo>
                  <a:pt x="84010" y="76365"/>
                </a:lnTo>
                <a:lnTo>
                  <a:pt x="82486" y="76365"/>
                </a:lnTo>
                <a:lnTo>
                  <a:pt x="82486" y="79413"/>
                </a:lnTo>
                <a:lnTo>
                  <a:pt x="80962" y="79413"/>
                </a:lnTo>
                <a:lnTo>
                  <a:pt x="80962" y="83985"/>
                </a:lnTo>
                <a:lnTo>
                  <a:pt x="82486" y="85509"/>
                </a:lnTo>
                <a:lnTo>
                  <a:pt x="82486" y="87033"/>
                </a:lnTo>
                <a:lnTo>
                  <a:pt x="85534" y="90081"/>
                </a:lnTo>
                <a:lnTo>
                  <a:pt x="85534" y="91605"/>
                </a:lnTo>
                <a:lnTo>
                  <a:pt x="87058" y="91605"/>
                </a:lnTo>
                <a:lnTo>
                  <a:pt x="87058" y="100749"/>
                </a:lnTo>
                <a:lnTo>
                  <a:pt x="85534" y="100749"/>
                </a:lnTo>
                <a:lnTo>
                  <a:pt x="85534" y="102273"/>
                </a:lnTo>
                <a:lnTo>
                  <a:pt x="82486" y="105321"/>
                </a:lnTo>
                <a:lnTo>
                  <a:pt x="80962" y="105321"/>
                </a:lnTo>
                <a:lnTo>
                  <a:pt x="79438" y="106934"/>
                </a:lnTo>
                <a:lnTo>
                  <a:pt x="74866" y="106934"/>
                </a:lnTo>
                <a:lnTo>
                  <a:pt x="71818" y="108458"/>
                </a:lnTo>
                <a:lnTo>
                  <a:pt x="70294" y="108458"/>
                </a:lnTo>
                <a:lnTo>
                  <a:pt x="70294" y="116078"/>
                </a:lnTo>
                <a:lnTo>
                  <a:pt x="79438" y="116078"/>
                </a:lnTo>
                <a:lnTo>
                  <a:pt x="88582" y="113030"/>
                </a:lnTo>
                <a:lnTo>
                  <a:pt x="91630" y="111506"/>
                </a:lnTo>
                <a:lnTo>
                  <a:pt x="93154" y="108458"/>
                </a:lnTo>
                <a:lnTo>
                  <a:pt x="96202" y="105321"/>
                </a:lnTo>
                <a:lnTo>
                  <a:pt x="99250" y="102273"/>
                </a:lnTo>
                <a:lnTo>
                  <a:pt x="99250" y="99225"/>
                </a:lnTo>
                <a:lnTo>
                  <a:pt x="102298" y="93129"/>
                </a:lnTo>
                <a:lnTo>
                  <a:pt x="102298" y="87033"/>
                </a:lnTo>
                <a:close/>
              </a:path>
            </a:pathLst>
          </a:custGeom>
          <a:solidFill>
            <a:srgbClr val="000000"/>
          </a:solidFill>
        </p:spPr>
        <p:txBody>
          <a:bodyPr wrap="square" lIns="0" tIns="0" rIns="0" bIns="0" rtlCol="0"/>
          <a:lstStyle/>
          <a:p>
            <a:endParaRPr sz="1154"/>
          </a:p>
        </p:txBody>
      </p:sp>
      <p:grpSp>
        <p:nvGrpSpPr>
          <p:cNvPr id="232" name="object 232"/>
          <p:cNvGrpSpPr/>
          <p:nvPr/>
        </p:nvGrpSpPr>
        <p:grpSpPr>
          <a:xfrm>
            <a:off x="3689367" y="3756038"/>
            <a:ext cx="592948" cy="80634"/>
            <a:chOff x="3810285" y="5856636"/>
            <a:chExt cx="924560" cy="125730"/>
          </a:xfrm>
        </p:grpSpPr>
        <p:sp>
          <p:nvSpPr>
            <p:cNvPr id="233" name="object 233"/>
            <p:cNvSpPr/>
            <p:nvPr/>
          </p:nvSpPr>
          <p:spPr>
            <a:xfrm>
              <a:off x="3810279" y="5861304"/>
              <a:ext cx="125730" cy="93345"/>
            </a:xfrm>
            <a:custGeom>
              <a:avLst/>
              <a:gdLst/>
              <a:ahLst/>
              <a:cxnLst/>
              <a:rect l="l" t="t" r="r" b="b"/>
              <a:pathLst>
                <a:path w="125729" h="93345">
                  <a:moveTo>
                    <a:pt x="35140" y="4572"/>
                  </a:moveTo>
                  <a:lnTo>
                    <a:pt x="33616" y="4572"/>
                  </a:lnTo>
                  <a:lnTo>
                    <a:pt x="33616" y="3048"/>
                  </a:lnTo>
                  <a:lnTo>
                    <a:pt x="32092" y="3048"/>
                  </a:lnTo>
                  <a:lnTo>
                    <a:pt x="32092" y="1524"/>
                  </a:lnTo>
                  <a:lnTo>
                    <a:pt x="30568" y="1524"/>
                  </a:lnTo>
                  <a:lnTo>
                    <a:pt x="29044" y="0"/>
                  </a:lnTo>
                  <a:lnTo>
                    <a:pt x="22860" y="0"/>
                  </a:lnTo>
                  <a:lnTo>
                    <a:pt x="19812" y="3048"/>
                  </a:lnTo>
                  <a:lnTo>
                    <a:pt x="18288" y="3048"/>
                  </a:lnTo>
                  <a:lnTo>
                    <a:pt x="18288" y="4572"/>
                  </a:lnTo>
                  <a:lnTo>
                    <a:pt x="16764" y="6096"/>
                  </a:lnTo>
                  <a:lnTo>
                    <a:pt x="16764" y="10668"/>
                  </a:lnTo>
                  <a:lnTo>
                    <a:pt x="18288" y="12192"/>
                  </a:lnTo>
                  <a:lnTo>
                    <a:pt x="18288" y="13716"/>
                  </a:lnTo>
                  <a:lnTo>
                    <a:pt x="19812" y="15240"/>
                  </a:lnTo>
                  <a:lnTo>
                    <a:pt x="21336" y="15240"/>
                  </a:lnTo>
                  <a:lnTo>
                    <a:pt x="21336" y="16764"/>
                  </a:lnTo>
                  <a:lnTo>
                    <a:pt x="24472" y="16764"/>
                  </a:lnTo>
                  <a:lnTo>
                    <a:pt x="24472" y="18288"/>
                  </a:lnTo>
                  <a:lnTo>
                    <a:pt x="27520" y="18288"/>
                  </a:lnTo>
                  <a:lnTo>
                    <a:pt x="29044" y="16764"/>
                  </a:lnTo>
                  <a:lnTo>
                    <a:pt x="30568" y="16764"/>
                  </a:lnTo>
                  <a:lnTo>
                    <a:pt x="35140" y="12192"/>
                  </a:lnTo>
                  <a:lnTo>
                    <a:pt x="35140" y="4572"/>
                  </a:lnTo>
                  <a:close/>
                </a:path>
                <a:path w="125729" h="93345">
                  <a:moveTo>
                    <a:pt x="53428" y="83921"/>
                  </a:moveTo>
                  <a:lnTo>
                    <a:pt x="33616" y="83921"/>
                  </a:lnTo>
                  <a:lnTo>
                    <a:pt x="33616" y="27432"/>
                  </a:lnTo>
                  <a:lnTo>
                    <a:pt x="3048" y="27432"/>
                  </a:lnTo>
                  <a:lnTo>
                    <a:pt x="3048" y="36576"/>
                  </a:lnTo>
                  <a:lnTo>
                    <a:pt x="22860" y="36576"/>
                  </a:lnTo>
                  <a:lnTo>
                    <a:pt x="22860" y="83921"/>
                  </a:lnTo>
                  <a:lnTo>
                    <a:pt x="0" y="83921"/>
                  </a:lnTo>
                  <a:lnTo>
                    <a:pt x="0" y="93065"/>
                  </a:lnTo>
                  <a:lnTo>
                    <a:pt x="53428" y="93065"/>
                  </a:lnTo>
                  <a:lnTo>
                    <a:pt x="53428" y="83921"/>
                  </a:lnTo>
                  <a:close/>
                </a:path>
                <a:path w="125729" h="93345">
                  <a:moveTo>
                    <a:pt x="125158" y="42672"/>
                  </a:moveTo>
                  <a:lnTo>
                    <a:pt x="123634" y="36576"/>
                  </a:lnTo>
                  <a:lnTo>
                    <a:pt x="117538" y="27432"/>
                  </a:lnTo>
                  <a:lnTo>
                    <a:pt x="111353" y="25908"/>
                  </a:lnTo>
                  <a:lnTo>
                    <a:pt x="99161" y="25908"/>
                  </a:lnTo>
                  <a:lnTo>
                    <a:pt x="97637" y="27432"/>
                  </a:lnTo>
                  <a:lnTo>
                    <a:pt x="96113" y="27432"/>
                  </a:lnTo>
                  <a:lnTo>
                    <a:pt x="94589" y="28956"/>
                  </a:lnTo>
                  <a:lnTo>
                    <a:pt x="93065" y="28956"/>
                  </a:lnTo>
                  <a:lnTo>
                    <a:pt x="90017" y="32004"/>
                  </a:lnTo>
                  <a:lnTo>
                    <a:pt x="86969" y="33528"/>
                  </a:lnTo>
                  <a:lnTo>
                    <a:pt x="85445" y="35052"/>
                  </a:lnTo>
                  <a:lnTo>
                    <a:pt x="83921" y="38100"/>
                  </a:lnTo>
                  <a:lnTo>
                    <a:pt x="83921" y="27432"/>
                  </a:lnTo>
                  <a:lnTo>
                    <a:pt x="73253" y="27432"/>
                  </a:lnTo>
                  <a:lnTo>
                    <a:pt x="73253" y="93065"/>
                  </a:lnTo>
                  <a:lnTo>
                    <a:pt x="83921" y="93065"/>
                  </a:lnTo>
                  <a:lnTo>
                    <a:pt x="83921" y="48768"/>
                  </a:lnTo>
                  <a:lnTo>
                    <a:pt x="86969" y="47244"/>
                  </a:lnTo>
                  <a:lnTo>
                    <a:pt x="88493" y="44196"/>
                  </a:lnTo>
                  <a:lnTo>
                    <a:pt x="94589" y="38100"/>
                  </a:lnTo>
                  <a:lnTo>
                    <a:pt x="96113" y="38100"/>
                  </a:lnTo>
                  <a:lnTo>
                    <a:pt x="97637" y="36576"/>
                  </a:lnTo>
                  <a:lnTo>
                    <a:pt x="109829" y="36576"/>
                  </a:lnTo>
                  <a:lnTo>
                    <a:pt x="114490" y="45720"/>
                  </a:lnTo>
                  <a:lnTo>
                    <a:pt x="114490" y="93065"/>
                  </a:lnTo>
                  <a:lnTo>
                    <a:pt x="125158" y="93065"/>
                  </a:lnTo>
                  <a:lnTo>
                    <a:pt x="125158" y="42672"/>
                  </a:lnTo>
                  <a:close/>
                </a:path>
              </a:pathLst>
            </a:custGeom>
            <a:solidFill>
              <a:srgbClr val="000000"/>
            </a:solidFill>
          </p:spPr>
          <p:txBody>
            <a:bodyPr wrap="square" lIns="0" tIns="0" rIns="0" bIns="0" rtlCol="0"/>
            <a:lstStyle/>
            <a:p>
              <a:endParaRPr sz="1154"/>
            </a:p>
          </p:txBody>
        </p:sp>
        <p:pic>
          <p:nvPicPr>
            <p:cNvPr id="234" name="object 234"/>
            <p:cNvPicPr/>
            <p:nvPr/>
          </p:nvPicPr>
          <p:blipFill>
            <a:blip r:embed="rId74" cstate="print"/>
            <a:stretch>
              <a:fillRect/>
            </a:stretch>
          </p:blipFill>
          <p:spPr>
            <a:xfrm>
              <a:off x="3956780" y="5863081"/>
              <a:ext cx="198310" cy="117284"/>
            </a:xfrm>
            <a:prstGeom prst="rect">
              <a:avLst/>
            </a:prstGeom>
          </p:spPr>
        </p:pic>
        <p:sp>
          <p:nvSpPr>
            <p:cNvPr id="235" name="object 235"/>
            <p:cNvSpPr/>
            <p:nvPr/>
          </p:nvSpPr>
          <p:spPr>
            <a:xfrm>
              <a:off x="4176426" y="5887211"/>
              <a:ext cx="50800" cy="67310"/>
            </a:xfrm>
            <a:custGeom>
              <a:avLst/>
              <a:gdLst/>
              <a:ahLst/>
              <a:cxnLst/>
              <a:rect l="l" t="t" r="r" b="b"/>
              <a:pathLst>
                <a:path w="50800" h="67310">
                  <a:moveTo>
                    <a:pt x="41243" y="67151"/>
                  </a:moveTo>
                  <a:lnTo>
                    <a:pt x="32099" y="67151"/>
                  </a:lnTo>
                  <a:lnTo>
                    <a:pt x="24631" y="66817"/>
                  </a:lnTo>
                  <a:lnTo>
                    <a:pt x="0" y="35147"/>
                  </a:lnTo>
                  <a:lnTo>
                    <a:pt x="0" y="24384"/>
                  </a:lnTo>
                  <a:lnTo>
                    <a:pt x="3047" y="21336"/>
                  </a:lnTo>
                  <a:lnTo>
                    <a:pt x="6095" y="12192"/>
                  </a:lnTo>
                  <a:lnTo>
                    <a:pt x="12191" y="6096"/>
                  </a:lnTo>
                  <a:lnTo>
                    <a:pt x="15239" y="4572"/>
                  </a:lnTo>
                  <a:lnTo>
                    <a:pt x="19907" y="3048"/>
                  </a:lnTo>
                  <a:lnTo>
                    <a:pt x="22955" y="1524"/>
                  </a:lnTo>
                  <a:lnTo>
                    <a:pt x="27527" y="0"/>
                  </a:lnTo>
                  <a:lnTo>
                    <a:pt x="39719" y="0"/>
                  </a:lnTo>
                  <a:lnTo>
                    <a:pt x="42767" y="1524"/>
                  </a:lnTo>
                  <a:lnTo>
                    <a:pt x="45815" y="1524"/>
                  </a:lnTo>
                  <a:lnTo>
                    <a:pt x="48863" y="3048"/>
                  </a:lnTo>
                  <a:lnTo>
                    <a:pt x="50387" y="3048"/>
                  </a:lnTo>
                  <a:lnTo>
                    <a:pt x="50387" y="13716"/>
                  </a:lnTo>
                  <a:lnTo>
                    <a:pt x="47339" y="12192"/>
                  </a:lnTo>
                  <a:lnTo>
                    <a:pt x="45815" y="12192"/>
                  </a:lnTo>
                  <a:lnTo>
                    <a:pt x="42767" y="10668"/>
                  </a:lnTo>
                  <a:lnTo>
                    <a:pt x="27527" y="10668"/>
                  </a:lnTo>
                  <a:lnTo>
                    <a:pt x="24479" y="12192"/>
                  </a:lnTo>
                  <a:lnTo>
                    <a:pt x="22955" y="12192"/>
                  </a:lnTo>
                  <a:lnTo>
                    <a:pt x="19907" y="13716"/>
                  </a:lnTo>
                  <a:lnTo>
                    <a:pt x="18383" y="16764"/>
                  </a:lnTo>
                  <a:lnTo>
                    <a:pt x="16763" y="18288"/>
                  </a:lnTo>
                  <a:lnTo>
                    <a:pt x="12191" y="27527"/>
                  </a:lnTo>
                  <a:lnTo>
                    <a:pt x="12191" y="42767"/>
                  </a:lnTo>
                  <a:lnTo>
                    <a:pt x="13715" y="48863"/>
                  </a:lnTo>
                  <a:lnTo>
                    <a:pt x="21431" y="56483"/>
                  </a:lnTo>
                  <a:lnTo>
                    <a:pt x="26003" y="58007"/>
                  </a:lnTo>
                  <a:lnTo>
                    <a:pt x="39719" y="58007"/>
                  </a:lnTo>
                  <a:lnTo>
                    <a:pt x="42767" y="56483"/>
                  </a:lnTo>
                  <a:lnTo>
                    <a:pt x="45815" y="56483"/>
                  </a:lnTo>
                  <a:lnTo>
                    <a:pt x="48863" y="54959"/>
                  </a:lnTo>
                  <a:lnTo>
                    <a:pt x="50387" y="53435"/>
                  </a:lnTo>
                  <a:lnTo>
                    <a:pt x="50387" y="64103"/>
                  </a:lnTo>
                  <a:lnTo>
                    <a:pt x="47339" y="65627"/>
                  </a:lnTo>
                  <a:lnTo>
                    <a:pt x="44291" y="65627"/>
                  </a:lnTo>
                  <a:lnTo>
                    <a:pt x="41243" y="67151"/>
                  </a:lnTo>
                  <a:close/>
                </a:path>
              </a:pathLst>
            </a:custGeom>
            <a:solidFill>
              <a:srgbClr val="000000"/>
            </a:solidFill>
          </p:spPr>
          <p:txBody>
            <a:bodyPr wrap="square" lIns="0" tIns="0" rIns="0" bIns="0" rtlCol="0"/>
            <a:lstStyle/>
            <a:p>
              <a:endParaRPr sz="1154"/>
            </a:p>
          </p:txBody>
        </p:sp>
        <p:pic>
          <p:nvPicPr>
            <p:cNvPr id="236" name="object 236"/>
            <p:cNvPicPr/>
            <p:nvPr/>
          </p:nvPicPr>
          <p:blipFill>
            <a:blip r:embed="rId75" cstate="print"/>
            <a:stretch>
              <a:fillRect/>
            </a:stretch>
          </p:blipFill>
          <p:spPr>
            <a:xfrm>
              <a:off x="4246721" y="5868923"/>
              <a:ext cx="427101" cy="87058"/>
            </a:xfrm>
            <a:prstGeom prst="rect">
              <a:avLst/>
            </a:prstGeom>
          </p:spPr>
        </p:pic>
        <p:sp>
          <p:nvSpPr>
            <p:cNvPr id="237" name="object 237"/>
            <p:cNvSpPr/>
            <p:nvPr/>
          </p:nvSpPr>
          <p:spPr>
            <a:xfrm>
              <a:off x="4696682" y="5856636"/>
              <a:ext cx="38100" cy="125730"/>
            </a:xfrm>
            <a:custGeom>
              <a:avLst/>
              <a:gdLst/>
              <a:ahLst/>
              <a:cxnLst/>
              <a:rect l="l" t="t" r="r" b="b"/>
              <a:pathLst>
                <a:path w="38100" h="125729">
                  <a:moveTo>
                    <a:pt x="7620" y="125253"/>
                  </a:moveTo>
                  <a:lnTo>
                    <a:pt x="0" y="117633"/>
                  </a:lnTo>
                  <a:lnTo>
                    <a:pt x="6310" y="111641"/>
                  </a:lnTo>
                  <a:lnTo>
                    <a:pt x="11620" y="105203"/>
                  </a:lnTo>
                  <a:lnTo>
                    <a:pt x="25908" y="62674"/>
                  </a:lnTo>
                  <a:lnTo>
                    <a:pt x="24217" y="48046"/>
                  </a:lnTo>
                  <a:lnTo>
                    <a:pt x="19240" y="34016"/>
                  </a:lnTo>
                  <a:lnTo>
                    <a:pt x="11120" y="20575"/>
                  </a:lnTo>
                  <a:lnTo>
                    <a:pt x="0" y="7715"/>
                  </a:lnTo>
                  <a:lnTo>
                    <a:pt x="7620" y="0"/>
                  </a:lnTo>
                  <a:lnTo>
                    <a:pt x="20740" y="14320"/>
                  </a:lnTo>
                  <a:lnTo>
                    <a:pt x="30289" y="29622"/>
                  </a:lnTo>
                  <a:lnTo>
                    <a:pt x="36123" y="45782"/>
                  </a:lnTo>
                  <a:lnTo>
                    <a:pt x="38100" y="62674"/>
                  </a:lnTo>
                  <a:lnTo>
                    <a:pt x="38100" y="67246"/>
                  </a:lnTo>
                  <a:lnTo>
                    <a:pt x="36576" y="71818"/>
                  </a:lnTo>
                  <a:lnTo>
                    <a:pt x="36576" y="76390"/>
                  </a:lnTo>
                  <a:lnTo>
                    <a:pt x="35052" y="82486"/>
                  </a:lnTo>
                  <a:lnTo>
                    <a:pt x="33528" y="87058"/>
                  </a:lnTo>
                  <a:lnTo>
                    <a:pt x="30480" y="91630"/>
                  </a:lnTo>
                  <a:lnTo>
                    <a:pt x="28956" y="97726"/>
                  </a:lnTo>
                  <a:lnTo>
                    <a:pt x="25908" y="102298"/>
                  </a:lnTo>
                  <a:lnTo>
                    <a:pt x="21336" y="108394"/>
                  </a:lnTo>
                  <a:lnTo>
                    <a:pt x="18288" y="114585"/>
                  </a:lnTo>
                  <a:lnTo>
                    <a:pt x="7620" y="125253"/>
                  </a:lnTo>
                  <a:close/>
                </a:path>
              </a:pathLst>
            </a:custGeom>
            <a:solidFill>
              <a:srgbClr val="000000"/>
            </a:solidFill>
          </p:spPr>
          <p:txBody>
            <a:bodyPr wrap="square" lIns="0" tIns="0" rIns="0" bIns="0" rtlCol="0"/>
            <a:lstStyle/>
            <a:p>
              <a:endParaRPr sz="1154"/>
            </a:p>
          </p:txBody>
        </p:sp>
      </p:grpSp>
      <p:grpSp>
        <p:nvGrpSpPr>
          <p:cNvPr id="238" name="object 238"/>
          <p:cNvGrpSpPr/>
          <p:nvPr/>
        </p:nvGrpSpPr>
        <p:grpSpPr>
          <a:xfrm>
            <a:off x="1943876" y="4068435"/>
            <a:ext cx="737927" cy="79820"/>
            <a:chOff x="1088612" y="6343745"/>
            <a:chExt cx="1150620" cy="124460"/>
          </a:xfrm>
        </p:grpSpPr>
        <p:sp>
          <p:nvSpPr>
            <p:cNvPr id="239" name="object 239"/>
            <p:cNvSpPr/>
            <p:nvPr/>
          </p:nvSpPr>
          <p:spPr>
            <a:xfrm>
              <a:off x="1088612" y="6354508"/>
              <a:ext cx="59690" cy="86995"/>
            </a:xfrm>
            <a:custGeom>
              <a:avLst/>
              <a:gdLst/>
              <a:ahLst/>
              <a:cxnLst/>
              <a:rect l="l" t="t" r="r" b="b"/>
              <a:pathLst>
                <a:path w="59690" h="86995">
                  <a:moveTo>
                    <a:pt x="51911" y="86963"/>
                  </a:moveTo>
                  <a:lnTo>
                    <a:pt x="35147" y="86963"/>
                  </a:lnTo>
                  <a:lnTo>
                    <a:pt x="29051" y="85439"/>
                  </a:lnTo>
                  <a:lnTo>
                    <a:pt x="21336" y="77819"/>
                  </a:lnTo>
                  <a:lnTo>
                    <a:pt x="18288" y="71723"/>
                  </a:lnTo>
                  <a:lnTo>
                    <a:pt x="18288" y="30480"/>
                  </a:lnTo>
                  <a:lnTo>
                    <a:pt x="0" y="30480"/>
                  </a:lnTo>
                  <a:lnTo>
                    <a:pt x="0" y="19812"/>
                  </a:lnTo>
                  <a:lnTo>
                    <a:pt x="18288" y="19812"/>
                  </a:lnTo>
                  <a:lnTo>
                    <a:pt x="18288" y="3048"/>
                  </a:lnTo>
                  <a:lnTo>
                    <a:pt x="30575" y="0"/>
                  </a:lnTo>
                  <a:lnTo>
                    <a:pt x="30575" y="19812"/>
                  </a:lnTo>
                  <a:lnTo>
                    <a:pt x="59531" y="19812"/>
                  </a:lnTo>
                  <a:lnTo>
                    <a:pt x="59531" y="30480"/>
                  </a:lnTo>
                  <a:lnTo>
                    <a:pt x="30575" y="30480"/>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240" name="object 240"/>
            <p:cNvPicPr/>
            <p:nvPr/>
          </p:nvPicPr>
          <p:blipFill>
            <a:blip r:embed="rId76" cstate="print"/>
            <a:stretch>
              <a:fillRect/>
            </a:stretch>
          </p:blipFill>
          <p:spPr>
            <a:xfrm>
              <a:off x="1171003" y="6374225"/>
              <a:ext cx="123539" cy="67246"/>
            </a:xfrm>
            <a:prstGeom prst="rect">
              <a:avLst/>
            </a:prstGeom>
          </p:spPr>
        </p:pic>
        <p:sp>
          <p:nvSpPr>
            <p:cNvPr id="241" name="object 241"/>
            <p:cNvSpPr/>
            <p:nvPr/>
          </p:nvSpPr>
          <p:spPr>
            <a:xfrm>
              <a:off x="1315973" y="6346793"/>
              <a:ext cx="53340" cy="93345"/>
            </a:xfrm>
            <a:custGeom>
              <a:avLst/>
              <a:gdLst/>
              <a:ahLst/>
              <a:cxnLst/>
              <a:rect l="l" t="t" r="r" b="b"/>
              <a:pathLst>
                <a:path w="53340" h="93345">
                  <a:moveTo>
                    <a:pt x="33528" y="83915"/>
                  </a:moveTo>
                  <a:lnTo>
                    <a:pt x="21336" y="83915"/>
                  </a:lnTo>
                  <a:lnTo>
                    <a:pt x="21336" y="38100"/>
                  </a:lnTo>
                  <a:lnTo>
                    <a:pt x="3048" y="38100"/>
                  </a:lnTo>
                  <a:lnTo>
                    <a:pt x="3048" y="27432"/>
                  </a:lnTo>
                  <a:lnTo>
                    <a:pt x="33528" y="27432"/>
                  </a:lnTo>
                  <a:lnTo>
                    <a:pt x="33528" y="83915"/>
                  </a:lnTo>
                  <a:close/>
                </a:path>
                <a:path w="53340" h="93345">
                  <a:moveTo>
                    <a:pt x="53340" y="93154"/>
                  </a:moveTo>
                  <a:lnTo>
                    <a:pt x="0" y="93154"/>
                  </a:lnTo>
                  <a:lnTo>
                    <a:pt x="0" y="83915"/>
                  </a:lnTo>
                  <a:lnTo>
                    <a:pt x="53340" y="83915"/>
                  </a:lnTo>
                  <a:lnTo>
                    <a:pt x="53340" y="93154"/>
                  </a:lnTo>
                  <a:close/>
                </a:path>
                <a:path w="53340" h="93345">
                  <a:moveTo>
                    <a:pt x="27432" y="1524"/>
                  </a:moveTo>
                  <a:lnTo>
                    <a:pt x="22860" y="1524"/>
                  </a:lnTo>
                  <a:lnTo>
                    <a:pt x="24384" y="0"/>
                  </a:lnTo>
                  <a:lnTo>
                    <a:pt x="27432" y="0"/>
                  </a:lnTo>
                  <a:lnTo>
                    <a:pt x="27432" y="1524"/>
                  </a:lnTo>
                  <a:close/>
                </a:path>
                <a:path w="53340" h="93345">
                  <a:moveTo>
                    <a:pt x="33528" y="15240"/>
                  </a:moveTo>
                  <a:lnTo>
                    <a:pt x="18288" y="15240"/>
                  </a:lnTo>
                  <a:lnTo>
                    <a:pt x="18288" y="13716"/>
                  </a:lnTo>
                  <a:lnTo>
                    <a:pt x="16764" y="13716"/>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3716"/>
                  </a:lnTo>
                  <a:lnTo>
                    <a:pt x="33528" y="15240"/>
                  </a:lnTo>
                  <a:close/>
                </a:path>
                <a:path w="53340"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242" name="object 242"/>
            <p:cNvPicPr/>
            <p:nvPr/>
          </p:nvPicPr>
          <p:blipFill>
            <a:blip r:embed="rId77" cstate="print"/>
            <a:stretch>
              <a:fillRect/>
            </a:stretch>
          </p:blipFill>
          <p:spPr>
            <a:xfrm>
              <a:off x="1389125" y="6346793"/>
              <a:ext cx="277653" cy="121062"/>
            </a:xfrm>
            <a:prstGeom prst="rect">
              <a:avLst/>
            </a:prstGeom>
          </p:spPr>
        </p:pic>
        <p:sp>
          <p:nvSpPr>
            <p:cNvPr id="243" name="object 243"/>
            <p:cNvSpPr/>
            <p:nvPr/>
          </p:nvSpPr>
          <p:spPr>
            <a:xfrm>
              <a:off x="1697355" y="6420040"/>
              <a:ext cx="21590" cy="21590"/>
            </a:xfrm>
            <a:custGeom>
              <a:avLst/>
              <a:gdLst/>
              <a:ahLst/>
              <a:cxnLst/>
              <a:rect l="l" t="t" r="r" b="b"/>
              <a:pathLst>
                <a:path w="21589" h="21589">
                  <a:moveTo>
                    <a:pt x="15240" y="21336"/>
                  </a:moveTo>
                  <a:lnTo>
                    <a:pt x="6096" y="21336"/>
                  </a:lnTo>
                  <a:lnTo>
                    <a:pt x="1524" y="16764"/>
                  </a:lnTo>
                  <a:lnTo>
                    <a:pt x="1524" y="15240"/>
                  </a:lnTo>
                  <a:lnTo>
                    <a:pt x="0" y="13716"/>
                  </a:lnTo>
                  <a:lnTo>
                    <a:pt x="0" y="7620"/>
                  </a:lnTo>
                  <a:lnTo>
                    <a:pt x="1524" y="6096"/>
                  </a:lnTo>
                  <a:lnTo>
                    <a:pt x="1524" y="4572"/>
                  </a:lnTo>
                  <a:lnTo>
                    <a:pt x="6096" y="0"/>
                  </a:lnTo>
                  <a:lnTo>
                    <a:pt x="15240" y="0"/>
                  </a:lnTo>
                  <a:lnTo>
                    <a:pt x="21336" y="6096"/>
                  </a:lnTo>
                  <a:lnTo>
                    <a:pt x="21336" y="15240"/>
                  </a:lnTo>
                  <a:lnTo>
                    <a:pt x="15240" y="21336"/>
                  </a:lnTo>
                  <a:close/>
                </a:path>
              </a:pathLst>
            </a:custGeom>
            <a:solidFill>
              <a:srgbClr val="000000"/>
            </a:solidFill>
          </p:spPr>
          <p:txBody>
            <a:bodyPr wrap="square" lIns="0" tIns="0" rIns="0" bIns="0" rtlCol="0"/>
            <a:lstStyle/>
            <a:p>
              <a:endParaRPr sz="1154"/>
            </a:p>
          </p:txBody>
        </p:sp>
        <p:pic>
          <p:nvPicPr>
            <p:cNvPr id="244" name="object 244"/>
            <p:cNvPicPr/>
            <p:nvPr/>
          </p:nvPicPr>
          <p:blipFill>
            <a:blip r:embed="rId78" cstate="print"/>
            <a:stretch>
              <a:fillRect/>
            </a:stretch>
          </p:blipFill>
          <p:spPr>
            <a:xfrm>
              <a:off x="1755266" y="6348317"/>
              <a:ext cx="273081" cy="93154"/>
            </a:xfrm>
            <a:prstGeom prst="rect">
              <a:avLst/>
            </a:prstGeom>
          </p:spPr>
        </p:pic>
        <p:sp>
          <p:nvSpPr>
            <p:cNvPr id="245" name="object 245"/>
            <p:cNvSpPr/>
            <p:nvPr/>
          </p:nvSpPr>
          <p:spPr>
            <a:xfrm>
              <a:off x="2058923" y="6343745"/>
              <a:ext cx="36830" cy="123825"/>
            </a:xfrm>
            <a:custGeom>
              <a:avLst/>
              <a:gdLst/>
              <a:ahLst/>
              <a:cxnLst/>
              <a:rect l="l" t="t" r="r" b="b"/>
              <a:pathLst>
                <a:path w="36830" h="123825">
                  <a:moveTo>
                    <a:pt x="28956" y="123634"/>
                  </a:moveTo>
                  <a:lnTo>
                    <a:pt x="16073" y="109594"/>
                  </a:lnTo>
                  <a:lnTo>
                    <a:pt x="7048" y="94821"/>
                  </a:lnTo>
                  <a:lnTo>
                    <a:pt x="1738" y="79191"/>
                  </a:lnTo>
                  <a:lnTo>
                    <a:pt x="0" y="62579"/>
                  </a:lnTo>
                  <a:lnTo>
                    <a:pt x="0" y="51911"/>
                  </a:lnTo>
                  <a:lnTo>
                    <a:pt x="1524" y="47339"/>
                  </a:lnTo>
                  <a:lnTo>
                    <a:pt x="1524" y="41148"/>
                  </a:lnTo>
                  <a:lnTo>
                    <a:pt x="4572" y="36576"/>
                  </a:lnTo>
                  <a:lnTo>
                    <a:pt x="6096" y="30480"/>
                  </a:lnTo>
                  <a:lnTo>
                    <a:pt x="9144" y="25908"/>
                  </a:lnTo>
                  <a:lnTo>
                    <a:pt x="12192" y="19812"/>
                  </a:lnTo>
                  <a:lnTo>
                    <a:pt x="15240" y="15240"/>
                  </a:lnTo>
                  <a:lnTo>
                    <a:pt x="19812" y="10668"/>
                  </a:lnTo>
                  <a:lnTo>
                    <a:pt x="24384" y="4572"/>
                  </a:lnTo>
                  <a:lnTo>
                    <a:pt x="30480" y="0"/>
                  </a:lnTo>
                  <a:lnTo>
                    <a:pt x="36576" y="6096"/>
                  </a:lnTo>
                  <a:lnTo>
                    <a:pt x="25455" y="18956"/>
                  </a:lnTo>
                  <a:lnTo>
                    <a:pt x="17335" y="32396"/>
                  </a:lnTo>
                  <a:lnTo>
                    <a:pt x="12358" y="46426"/>
                  </a:lnTo>
                  <a:lnTo>
                    <a:pt x="10668" y="61055"/>
                  </a:lnTo>
                  <a:lnTo>
                    <a:pt x="11215" y="68794"/>
                  </a:lnTo>
                  <a:lnTo>
                    <a:pt x="12763" y="76104"/>
                  </a:lnTo>
                  <a:lnTo>
                    <a:pt x="15168" y="83129"/>
                  </a:lnTo>
                  <a:lnTo>
                    <a:pt x="18288" y="90011"/>
                  </a:lnTo>
                  <a:lnTo>
                    <a:pt x="21145" y="97567"/>
                  </a:lnTo>
                  <a:lnTo>
                    <a:pt x="25146" y="104382"/>
                  </a:lnTo>
                  <a:lnTo>
                    <a:pt x="30289" y="110893"/>
                  </a:lnTo>
                  <a:lnTo>
                    <a:pt x="36576" y="117538"/>
                  </a:lnTo>
                  <a:lnTo>
                    <a:pt x="28956" y="123634"/>
                  </a:lnTo>
                  <a:close/>
                </a:path>
              </a:pathLst>
            </a:custGeom>
            <a:solidFill>
              <a:srgbClr val="000000"/>
            </a:solidFill>
          </p:spPr>
          <p:txBody>
            <a:bodyPr wrap="square" lIns="0" tIns="0" rIns="0" bIns="0" rtlCol="0"/>
            <a:lstStyle/>
            <a:p>
              <a:endParaRPr sz="1154"/>
            </a:p>
          </p:txBody>
        </p:sp>
        <p:sp>
          <p:nvSpPr>
            <p:cNvPr id="246" name="object 246"/>
            <p:cNvSpPr/>
            <p:nvPr/>
          </p:nvSpPr>
          <p:spPr>
            <a:xfrm>
              <a:off x="2121407" y="6354413"/>
              <a:ext cx="56515" cy="85725"/>
            </a:xfrm>
            <a:custGeom>
              <a:avLst/>
              <a:gdLst/>
              <a:ahLst/>
              <a:cxnLst/>
              <a:rect l="l" t="t" r="r" b="b"/>
              <a:pathLst>
                <a:path w="56514" h="85725">
                  <a:moveTo>
                    <a:pt x="56483" y="85534"/>
                  </a:moveTo>
                  <a:lnTo>
                    <a:pt x="3047" y="85534"/>
                  </a:lnTo>
                  <a:lnTo>
                    <a:pt x="3047" y="74866"/>
                  </a:lnTo>
                  <a:lnTo>
                    <a:pt x="24479" y="74866"/>
                  </a:lnTo>
                  <a:lnTo>
                    <a:pt x="24479" y="12287"/>
                  </a:lnTo>
                  <a:lnTo>
                    <a:pt x="4571" y="24479"/>
                  </a:lnTo>
                  <a:lnTo>
                    <a:pt x="0" y="13811"/>
                  </a:lnTo>
                  <a:lnTo>
                    <a:pt x="27527" y="0"/>
                  </a:lnTo>
                  <a:lnTo>
                    <a:pt x="36671" y="0"/>
                  </a:lnTo>
                  <a:lnTo>
                    <a:pt x="36671" y="74866"/>
                  </a:lnTo>
                  <a:lnTo>
                    <a:pt x="56483" y="74866"/>
                  </a:lnTo>
                  <a:lnTo>
                    <a:pt x="56483" y="85534"/>
                  </a:lnTo>
                  <a:close/>
                </a:path>
              </a:pathLst>
            </a:custGeom>
            <a:solidFill>
              <a:srgbClr val="008700"/>
            </a:solidFill>
          </p:spPr>
          <p:txBody>
            <a:bodyPr wrap="square" lIns="0" tIns="0" rIns="0" bIns="0" rtlCol="0"/>
            <a:lstStyle/>
            <a:p>
              <a:endParaRPr sz="1154"/>
            </a:p>
          </p:txBody>
        </p:sp>
        <p:sp>
          <p:nvSpPr>
            <p:cNvPr id="247" name="object 247"/>
            <p:cNvSpPr/>
            <p:nvPr/>
          </p:nvSpPr>
          <p:spPr>
            <a:xfrm>
              <a:off x="2202275" y="6343745"/>
              <a:ext cx="36830" cy="123825"/>
            </a:xfrm>
            <a:custGeom>
              <a:avLst/>
              <a:gdLst/>
              <a:ahLst/>
              <a:cxnLst/>
              <a:rect l="l" t="t" r="r" b="b"/>
              <a:pathLst>
                <a:path w="36830" h="123825">
                  <a:moveTo>
                    <a:pt x="7715" y="123634"/>
                  </a:moveTo>
                  <a:lnTo>
                    <a:pt x="0" y="117538"/>
                  </a:lnTo>
                  <a:lnTo>
                    <a:pt x="6365" y="110917"/>
                  </a:lnTo>
                  <a:lnTo>
                    <a:pt x="11703" y="104572"/>
                  </a:lnTo>
                  <a:lnTo>
                    <a:pt x="26003" y="62579"/>
                  </a:lnTo>
                  <a:lnTo>
                    <a:pt x="24311" y="47069"/>
                  </a:lnTo>
                  <a:lnTo>
                    <a:pt x="19323" y="32587"/>
                  </a:lnTo>
                  <a:lnTo>
                    <a:pt x="11175" y="18980"/>
                  </a:lnTo>
                  <a:lnTo>
                    <a:pt x="0" y="6096"/>
                  </a:lnTo>
                  <a:lnTo>
                    <a:pt x="7715" y="0"/>
                  </a:lnTo>
                  <a:lnTo>
                    <a:pt x="20597" y="14027"/>
                  </a:lnTo>
                  <a:lnTo>
                    <a:pt x="29622" y="28777"/>
                  </a:lnTo>
                  <a:lnTo>
                    <a:pt x="34932" y="44402"/>
                  </a:lnTo>
                  <a:lnTo>
                    <a:pt x="36671" y="61055"/>
                  </a:lnTo>
                  <a:lnTo>
                    <a:pt x="36671" y="71723"/>
                  </a:lnTo>
                  <a:lnTo>
                    <a:pt x="35147" y="76295"/>
                  </a:lnTo>
                  <a:lnTo>
                    <a:pt x="35147" y="80867"/>
                  </a:lnTo>
                  <a:lnTo>
                    <a:pt x="33623" y="86963"/>
                  </a:lnTo>
                  <a:lnTo>
                    <a:pt x="30575" y="91535"/>
                  </a:lnTo>
                  <a:lnTo>
                    <a:pt x="29051" y="96202"/>
                  </a:lnTo>
                  <a:lnTo>
                    <a:pt x="26003" y="102298"/>
                  </a:lnTo>
                  <a:lnTo>
                    <a:pt x="21431" y="108394"/>
                  </a:lnTo>
                  <a:lnTo>
                    <a:pt x="18383" y="112966"/>
                  </a:lnTo>
                  <a:lnTo>
                    <a:pt x="7715" y="123634"/>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752"/>
            <a:ext cx="158825" cy="77376"/>
            <a:chOff x="640079" y="157098"/>
            <a:chExt cx="247650" cy="120650"/>
          </a:xfrm>
        </p:grpSpPr>
        <p:sp>
          <p:nvSpPr>
            <p:cNvPr id="4" name="object 4"/>
            <p:cNvSpPr/>
            <p:nvPr/>
          </p:nvSpPr>
          <p:spPr>
            <a:xfrm>
              <a:off x="640067" y="15709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699611" y="164782"/>
              <a:ext cx="129635" cy="85534"/>
            </a:xfrm>
            <a:prstGeom prst="rect">
              <a:avLst/>
            </a:prstGeom>
          </p:spPr>
        </p:pic>
        <p:sp>
          <p:nvSpPr>
            <p:cNvPr id="6" name="object 6"/>
            <p:cNvSpPr/>
            <p:nvPr/>
          </p:nvSpPr>
          <p:spPr>
            <a:xfrm>
              <a:off x="855154" y="15709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4132" cy="1687622"/>
          </a:xfrm>
          <a:custGeom>
            <a:avLst/>
            <a:gdLst/>
            <a:ahLst/>
            <a:cxnLst/>
            <a:rect l="l" t="t" r="r" b="b"/>
            <a:pathLst>
              <a:path w="13790294" h="2631440">
                <a:moveTo>
                  <a:pt x="0" y="2616136"/>
                </a:moveTo>
                <a:lnTo>
                  <a:pt x="0" y="13716"/>
                </a:lnTo>
                <a:lnTo>
                  <a:pt x="0" y="12191"/>
                </a:lnTo>
                <a:lnTo>
                  <a:pt x="0" y="10667"/>
                </a:lnTo>
                <a:lnTo>
                  <a:pt x="1524" y="7620"/>
                </a:lnTo>
                <a:lnTo>
                  <a:pt x="1524" y="6096"/>
                </a:lnTo>
                <a:lnTo>
                  <a:pt x="3048" y="4572"/>
                </a:lnTo>
                <a:lnTo>
                  <a:pt x="4572" y="3048"/>
                </a:lnTo>
                <a:lnTo>
                  <a:pt x="6096" y="1524"/>
                </a:lnTo>
                <a:lnTo>
                  <a:pt x="7620" y="1524"/>
                </a:lnTo>
                <a:lnTo>
                  <a:pt x="9144" y="0"/>
                </a:lnTo>
                <a:lnTo>
                  <a:pt x="10668" y="0"/>
                </a:lnTo>
                <a:lnTo>
                  <a:pt x="13780770" y="0"/>
                </a:lnTo>
                <a:lnTo>
                  <a:pt x="13783817" y="1524"/>
                </a:lnTo>
                <a:lnTo>
                  <a:pt x="13785342" y="1524"/>
                </a:lnTo>
                <a:lnTo>
                  <a:pt x="13785342" y="3048"/>
                </a:lnTo>
                <a:lnTo>
                  <a:pt x="13786865" y="4572"/>
                </a:lnTo>
                <a:lnTo>
                  <a:pt x="13788389" y="6096"/>
                </a:lnTo>
                <a:lnTo>
                  <a:pt x="13789914" y="7620"/>
                </a:lnTo>
                <a:lnTo>
                  <a:pt x="13789914" y="10667"/>
                </a:lnTo>
                <a:lnTo>
                  <a:pt x="13789914" y="12191"/>
                </a:lnTo>
                <a:lnTo>
                  <a:pt x="13789914" y="2622232"/>
                </a:lnTo>
                <a:lnTo>
                  <a:pt x="13788389" y="2623756"/>
                </a:lnTo>
                <a:lnTo>
                  <a:pt x="13786865" y="2625280"/>
                </a:lnTo>
                <a:lnTo>
                  <a:pt x="13785342" y="2626804"/>
                </a:lnTo>
                <a:lnTo>
                  <a:pt x="13785342" y="2628328"/>
                </a:lnTo>
                <a:lnTo>
                  <a:pt x="13783817" y="2628328"/>
                </a:lnTo>
                <a:lnTo>
                  <a:pt x="13780770" y="2629852"/>
                </a:lnTo>
                <a:lnTo>
                  <a:pt x="13779246" y="2629852"/>
                </a:lnTo>
                <a:lnTo>
                  <a:pt x="13777721" y="2631376"/>
                </a:lnTo>
                <a:lnTo>
                  <a:pt x="13776197" y="2631376"/>
                </a:lnTo>
                <a:lnTo>
                  <a:pt x="13716" y="2631376"/>
                </a:lnTo>
                <a:lnTo>
                  <a:pt x="12192" y="2631376"/>
                </a:lnTo>
                <a:lnTo>
                  <a:pt x="10668" y="2629852"/>
                </a:lnTo>
                <a:lnTo>
                  <a:pt x="9144" y="2629852"/>
                </a:lnTo>
                <a:lnTo>
                  <a:pt x="7620" y="2628328"/>
                </a:lnTo>
                <a:lnTo>
                  <a:pt x="6096" y="2628328"/>
                </a:lnTo>
                <a:lnTo>
                  <a:pt x="4572" y="2626804"/>
                </a:lnTo>
                <a:lnTo>
                  <a:pt x="3048" y="2625280"/>
                </a:lnTo>
                <a:lnTo>
                  <a:pt x="1524" y="2623756"/>
                </a:lnTo>
                <a:lnTo>
                  <a:pt x="1524" y="2622232"/>
                </a:lnTo>
                <a:lnTo>
                  <a:pt x="0" y="2620708"/>
                </a:lnTo>
                <a:lnTo>
                  <a:pt x="0" y="2617660"/>
                </a:lnTo>
                <a:lnTo>
                  <a:pt x="0" y="2616136"/>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1873594"/>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528"/>
                </a:moveTo>
                <a:lnTo>
                  <a:pt x="123545" y="28956"/>
                </a:lnTo>
                <a:lnTo>
                  <a:pt x="122529" y="27432"/>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8493" y="24384"/>
                </a:lnTo>
                <a:lnTo>
                  <a:pt x="86880" y="25908"/>
                </a:lnTo>
                <a:lnTo>
                  <a:pt x="85356" y="27432"/>
                </a:lnTo>
                <a:lnTo>
                  <a:pt x="83832" y="30480"/>
                </a:lnTo>
                <a:lnTo>
                  <a:pt x="82308" y="19812"/>
                </a:lnTo>
                <a:lnTo>
                  <a:pt x="73164" y="19812"/>
                </a:lnTo>
                <a:lnTo>
                  <a:pt x="73164" y="85432"/>
                </a:lnTo>
                <a:lnTo>
                  <a:pt x="83832" y="85432"/>
                </a:lnTo>
                <a:lnTo>
                  <a:pt x="83832" y="41148"/>
                </a:lnTo>
                <a:lnTo>
                  <a:pt x="85356" y="38100"/>
                </a:lnTo>
                <a:lnTo>
                  <a:pt x="88493" y="36576"/>
                </a:lnTo>
                <a:lnTo>
                  <a:pt x="94589" y="30480"/>
                </a:lnTo>
                <a:lnTo>
                  <a:pt x="96113" y="30480"/>
                </a:lnTo>
                <a:lnTo>
                  <a:pt x="97637" y="28956"/>
                </a:lnTo>
                <a:lnTo>
                  <a:pt x="99161" y="28956"/>
                </a:lnTo>
                <a:lnTo>
                  <a:pt x="100685" y="27432"/>
                </a:lnTo>
                <a:lnTo>
                  <a:pt x="106781" y="27432"/>
                </a:lnTo>
                <a:lnTo>
                  <a:pt x="109829" y="28956"/>
                </a:lnTo>
                <a:lnTo>
                  <a:pt x="111353" y="32004"/>
                </a:lnTo>
                <a:lnTo>
                  <a:pt x="112877" y="33528"/>
                </a:lnTo>
                <a:lnTo>
                  <a:pt x="114401" y="38100"/>
                </a:lnTo>
                <a:lnTo>
                  <a:pt x="114401"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10" name="object 10"/>
          <p:cNvGrpSpPr/>
          <p:nvPr/>
        </p:nvGrpSpPr>
        <p:grpSpPr>
          <a:xfrm>
            <a:off x="1656218" y="1867685"/>
            <a:ext cx="158825" cy="77376"/>
            <a:chOff x="640079" y="2912205"/>
            <a:chExt cx="247650" cy="120650"/>
          </a:xfrm>
        </p:grpSpPr>
        <p:sp>
          <p:nvSpPr>
            <p:cNvPr id="11" name="object 11"/>
            <p:cNvSpPr/>
            <p:nvPr/>
          </p:nvSpPr>
          <p:spPr>
            <a:xfrm>
              <a:off x="640067" y="2912211"/>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2" name="object 12"/>
            <p:cNvPicPr/>
            <p:nvPr/>
          </p:nvPicPr>
          <p:blipFill>
            <a:blip r:embed="rId3" cstate="print"/>
            <a:stretch>
              <a:fillRect/>
            </a:stretch>
          </p:blipFill>
          <p:spPr>
            <a:xfrm>
              <a:off x="699611" y="2919888"/>
              <a:ext cx="128111" cy="86963"/>
            </a:xfrm>
            <a:prstGeom prst="rect">
              <a:avLst/>
            </a:prstGeom>
          </p:spPr>
        </p:pic>
        <p:sp>
          <p:nvSpPr>
            <p:cNvPr id="13" name="object 13"/>
            <p:cNvSpPr/>
            <p:nvPr/>
          </p:nvSpPr>
          <p:spPr>
            <a:xfrm>
              <a:off x="855154" y="2912211"/>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4" name="object 14"/>
          <p:cNvSpPr/>
          <p:nvPr/>
        </p:nvSpPr>
        <p:spPr>
          <a:xfrm>
            <a:off x="1846992" y="1885318"/>
            <a:ext cx="13032" cy="43168"/>
          </a:xfrm>
          <a:custGeom>
            <a:avLst/>
            <a:gdLst/>
            <a:ahLst/>
            <a:cxnLst/>
            <a:rect l="l" t="t" r="r" b="b"/>
            <a:pathLst>
              <a:path w="20319" h="67310">
                <a:moveTo>
                  <a:pt x="13811" y="1524"/>
                </a:moveTo>
                <a:lnTo>
                  <a:pt x="6096" y="1524"/>
                </a:lnTo>
                <a:lnTo>
                  <a:pt x="6096" y="0"/>
                </a:lnTo>
                <a:lnTo>
                  <a:pt x="12287" y="0"/>
                </a:lnTo>
                <a:lnTo>
                  <a:pt x="13811" y="1524"/>
                </a:lnTo>
                <a:close/>
              </a:path>
              <a:path w="20319" h="67310">
                <a:moveTo>
                  <a:pt x="16859" y="4572"/>
                </a:moveTo>
                <a:lnTo>
                  <a:pt x="1524" y="4572"/>
                </a:lnTo>
                <a:lnTo>
                  <a:pt x="3048" y="3048"/>
                </a:lnTo>
                <a:lnTo>
                  <a:pt x="3048" y="1524"/>
                </a:lnTo>
                <a:lnTo>
                  <a:pt x="15335" y="1524"/>
                </a:lnTo>
                <a:lnTo>
                  <a:pt x="16859" y="3048"/>
                </a:lnTo>
                <a:lnTo>
                  <a:pt x="16859" y="4572"/>
                </a:lnTo>
                <a:close/>
              </a:path>
              <a:path w="20319" h="67310">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7310">
                <a:moveTo>
                  <a:pt x="13811" y="19812"/>
                </a:moveTo>
                <a:lnTo>
                  <a:pt x="6096" y="19812"/>
                </a:lnTo>
                <a:lnTo>
                  <a:pt x="4572" y="18288"/>
                </a:lnTo>
                <a:lnTo>
                  <a:pt x="13811" y="18288"/>
                </a:lnTo>
                <a:lnTo>
                  <a:pt x="13811" y="19812"/>
                </a:lnTo>
                <a:close/>
              </a:path>
              <a:path w="20319" h="67310">
                <a:moveTo>
                  <a:pt x="13811" y="67151"/>
                </a:moveTo>
                <a:lnTo>
                  <a:pt x="4572" y="67151"/>
                </a:lnTo>
                <a:lnTo>
                  <a:pt x="3048" y="65627"/>
                </a:lnTo>
                <a:lnTo>
                  <a:pt x="3048" y="64103"/>
                </a:lnTo>
                <a:lnTo>
                  <a:pt x="1524" y="64103"/>
                </a:lnTo>
                <a:lnTo>
                  <a:pt x="0" y="62579"/>
                </a:lnTo>
                <a:lnTo>
                  <a:pt x="0" y="53435"/>
                </a:lnTo>
                <a:lnTo>
                  <a:pt x="1524" y="51816"/>
                </a:lnTo>
                <a:lnTo>
                  <a:pt x="4572" y="48768"/>
                </a:lnTo>
                <a:lnTo>
                  <a:pt x="6096" y="48768"/>
                </a:lnTo>
                <a:lnTo>
                  <a:pt x="6096" y="47244"/>
                </a:lnTo>
                <a:lnTo>
                  <a:pt x="12287" y="47244"/>
                </a:lnTo>
                <a:lnTo>
                  <a:pt x="15335" y="50292"/>
                </a:lnTo>
                <a:lnTo>
                  <a:pt x="16859" y="50292"/>
                </a:lnTo>
                <a:lnTo>
                  <a:pt x="16859" y="51816"/>
                </a:lnTo>
                <a:lnTo>
                  <a:pt x="18383" y="53435"/>
                </a:lnTo>
                <a:lnTo>
                  <a:pt x="19907" y="54959"/>
                </a:lnTo>
                <a:lnTo>
                  <a:pt x="19907" y="61055"/>
                </a:lnTo>
                <a:lnTo>
                  <a:pt x="18383" y="61055"/>
                </a:lnTo>
                <a:lnTo>
                  <a:pt x="18383" y="62579"/>
                </a:lnTo>
                <a:lnTo>
                  <a:pt x="13811" y="67151"/>
                </a:lnTo>
                <a:close/>
              </a:path>
            </a:pathLst>
          </a:custGeom>
          <a:solidFill>
            <a:srgbClr val="2F3F9E"/>
          </a:solidFill>
        </p:spPr>
        <p:txBody>
          <a:bodyPr wrap="square" lIns="0" tIns="0" rIns="0" bIns="0" rtlCol="0"/>
          <a:lstStyle/>
          <a:p>
            <a:endParaRPr sz="1154"/>
          </a:p>
        </p:txBody>
      </p:sp>
      <p:sp>
        <p:nvSpPr>
          <p:cNvPr id="15" name="object 15"/>
          <p:cNvSpPr/>
          <p:nvPr/>
        </p:nvSpPr>
        <p:spPr>
          <a:xfrm>
            <a:off x="1914554" y="1808960"/>
            <a:ext cx="8844132" cy="232129"/>
          </a:xfrm>
          <a:custGeom>
            <a:avLst/>
            <a:gdLst/>
            <a:ahLst/>
            <a:cxnLst/>
            <a:rect l="l" t="t" r="r" b="b"/>
            <a:pathLst>
              <a:path w="13790294" h="361950">
                <a:moveTo>
                  <a:pt x="0" y="348043"/>
                </a:moveTo>
                <a:lnTo>
                  <a:pt x="0" y="13811"/>
                </a:lnTo>
                <a:lnTo>
                  <a:pt x="0" y="12287"/>
                </a:lnTo>
                <a:lnTo>
                  <a:pt x="0" y="10763"/>
                </a:lnTo>
                <a:lnTo>
                  <a:pt x="1524" y="9239"/>
                </a:lnTo>
                <a:lnTo>
                  <a:pt x="1524" y="609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6095"/>
                </a:lnTo>
                <a:lnTo>
                  <a:pt x="13789914" y="9239"/>
                </a:lnTo>
                <a:lnTo>
                  <a:pt x="13789914" y="10763"/>
                </a:lnTo>
                <a:lnTo>
                  <a:pt x="13789914" y="12287"/>
                </a:lnTo>
                <a:lnTo>
                  <a:pt x="13789914" y="352615"/>
                </a:lnTo>
                <a:lnTo>
                  <a:pt x="13788389" y="355663"/>
                </a:lnTo>
                <a:lnTo>
                  <a:pt x="13786865" y="357187"/>
                </a:lnTo>
                <a:lnTo>
                  <a:pt x="13785342" y="357187"/>
                </a:lnTo>
                <a:lnTo>
                  <a:pt x="13785342" y="358711"/>
                </a:lnTo>
                <a:lnTo>
                  <a:pt x="13783817" y="360235"/>
                </a:lnTo>
                <a:lnTo>
                  <a:pt x="13780770" y="360235"/>
                </a:lnTo>
                <a:lnTo>
                  <a:pt x="13779246" y="361759"/>
                </a:lnTo>
                <a:lnTo>
                  <a:pt x="10668" y="361759"/>
                </a:lnTo>
                <a:lnTo>
                  <a:pt x="9144" y="360235"/>
                </a:lnTo>
                <a:lnTo>
                  <a:pt x="7620" y="360235"/>
                </a:lnTo>
                <a:lnTo>
                  <a:pt x="6096" y="358711"/>
                </a:lnTo>
                <a:lnTo>
                  <a:pt x="4572" y="357187"/>
                </a:lnTo>
                <a:lnTo>
                  <a:pt x="3048" y="357187"/>
                </a:lnTo>
                <a:lnTo>
                  <a:pt x="1524" y="355663"/>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16" name="object 16"/>
          <p:cNvSpPr/>
          <p:nvPr/>
        </p:nvSpPr>
        <p:spPr>
          <a:xfrm>
            <a:off x="1507526" y="3060020"/>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17" name="object 17"/>
          <p:cNvGrpSpPr/>
          <p:nvPr/>
        </p:nvGrpSpPr>
        <p:grpSpPr>
          <a:xfrm>
            <a:off x="1656218" y="3054111"/>
            <a:ext cx="158825" cy="77376"/>
            <a:chOff x="640079" y="4762150"/>
            <a:chExt cx="247650" cy="120650"/>
          </a:xfrm>
        </p:grpSpPr>
        <p:sp>
          <p:nvSpPr>
            <p:cNvPr id="18" name="object 18"/>
            <p:cNvSpPr/>
            <p:nvPr/>
          </p:nvSpPr>
          <p:spPr>
            <a:xfrm>
              <a:off x="640067" y="4762157"/>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9" name="object 19"/>
            <p:cNvPicPr/>
            <p:nvPr/>
          </p:nvPicPr>
          <p:blipFill>
            <a:blip r:embed="rId4" cstate="print"/>
            <a:stretch>
              <a:fillRect/>
            </a:stretch>
          </p:blipFill>
          <p:spPr>
            <a:xfrm>
              <a:off x="699611" y="4769834"/>
              <a:ext cx="134207" cy="85439"/>
            </a:xfrm>
            <a:prstGeom prst="rect">
              <a:avLst/>
            </a:prstGeom>
          </p:spPr>
        </p:pic>
        <p:sp>
          <p:nvSpPr>
            <p:cNvPr id="20" name="object 20"/>
            <p:cNvSpPr/>
            <p:nvPr/>
          </p:nvSpPr>
          <p:spPr>
            <a:xfrm>
              <a:off x="855154" y="476215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1" name="object 21"/>
          <p:cNvSpPr/>
          <p:nvPr/>
        </p:nvSpPr>
        <p:spPr>
          <a:xfrm>
            <a:off x="1847054" y="3071744"/>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22" name="object 22"/>
          <p:cNvSpPr/>
          <p:nvPr/>
        </p:nvSpPr>
        <p:spPr>
          <a:xfrm>
            <a:off x="1914554" y="3001312"/>
            <a:ext cx="8844132" cy="648333"/>
          </a:xfrm>
          <a:custGeom>
            <a:avLst/>
            <a:gdLst/>
            <a:ahLst/>
            <a:cxnLst/>
            <a:rect l="l" t="t" r="r" b="b"/>
            <a:pathLst>
              <a:path w="13790294" h="1010920">
                <a:moveTo>
                  <a:pt x="0" y="996600"/>
                </a:moveTo>
                <a:lnTo>
                  <a:pt x="0" y="13715"/>
                </a:lnTo>
                <a:lnTo>
                  <a:pt x="0" y="12191"/>
                </a:lnTo>
                <a:lnTo>
                  <a:pt x="0" y="10667"/>
                </a:lnTo>
                <a:lnTo>
                  <a:pt x="1524" y="9143"/>
                </a:lnTo>
                <a:lnTo>
                  <a:pt x="1524" y="609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6095"/>
                </a:lnTo>
                <a:lnTo>
                  <a:pt x="13789914" y="9143"/>
                </a:lnTo>
                <a:lnTo>
                  <a:pt x="13789914" y="10667"/>
                </a:lnTo>
                <a:lnTo>
                  <a:pt x="13789914" y="12191"/>
                </a:lnTo>
                <a:lnTo>
                  <a:pt x="13789914" y="1001172"/>
                </a:lnTo>
                <a:lnTo>
                  <a:pt x="13788389" y="1002696"/>
                </a:lnTo>
                <a:lnTo>
                  <a:pt x="13786865" y="1004220"/>
                </a:lnTo>
                <a:lnTo>
                  <a:pt x="13785342" y="1005744"/>
                </a:lnTo>
                <a:lnTo>
                  <a:pt x="13785342" y="1007268"/>
                </a:lnTo>
                <a:lnTo>
                  <a:pt x="13783817" y="1008792"/>
                </a:lnTo>
                <a:lnTo>
                  <a:pt x="13780770" y="1008792"/>
                </a:lnTo>
                <a:lnTo>
                  <a:pt x="13779246" y="1010316"/>
                </a:lnTo>
                <a:lnTo>
                  <a:pt x="13777721" y="1010316"/>
                </a:lnTo>
                <a:lnTo>
                  <a:pt x="13776197" y="1010316"/>
                </a:lnTo>
                <a:lnTo>
                  <a:pt x="13716" y="1010316"/>
                </a:lnTo>
                <a:lnTo>
                  <a:pt x="12192" y="1010316"/>
                </a:lnTo>
                <a:lnTo>
                  <a:pt x="10668" y="1010316"/>
                </a:lnTo>
                <a:lnTo>
                  <a:pt x="9144" y="1008792"/>
                </a:lnTo>
                <a:lnTo>
                  <a:pt x="7620" y="1008792"/>
                </a:lnTo>
                <a:lnTo>
                  <a:pt x="6096" y="1007268"/>
                </a:lnTo>
                <a:lnTo>
                  <a:pt x="4572" y="1005744"/>
                </a:lnTo>
                <a:lnTo>
                  <a:pt x="3048" y="1004220"/>
                </a:lnTo>
                <a:lnTo>
                  <a:pt x="1524" y="1002696"/>
                </a:lnTo>
                <a:lnTo>
                  <a:pt x="1524" y="1001172"/>
                </a:lnTo>
                <a:lnTo>
                  <a:pt x="0" y="999648"/>
                </a:lnTo>
                <a:lnTo>
                  <a:pt x="0" y="998124"/>
                </a:lnTo>
                <a:lnTo>
                  <a:pt x="0" y="996600"/>
                </a:lnTo>
                <a:close/>
              </a:path>
            </a:pathLst>
          </a:custGeom>
          <a:ln w="10677">
            <a:solidFill>
              <a:srgbClr val="CFCFCF"/>
            </a:solidFill>
          </a:ln>
        </p:spPr>
        <p:txBody>
          <a:bodyPr wrap="square" lIns="0" tIns="0" rIns="0" bIns="0" rtlCol="0"/>
          <a:lstStyle/>
          <a:p>
            <a:endParaRPr sz="1154"/>
          </a:p>
        </p:txBody>
      </p:sp>
      <p:sp>
        <p:nvSpPr>
          <p:cNvPr id="23" name="object 23"/>
          <p:cNvSpPr/>
          <p:nvPr/>
        </p:nvSpPr>
        <p:spPr>
          <a:xfrm>
            <a:off x="1507526" y="3787319"/>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140"/>
                </a:moveTo>
                <a:lnTo>
                  <a:pt x="123545" y="28956"/>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8493" y="36664"/>
                </a:lnTo>
                <a:lnTo>
                  <a:pt x="94589" y="30480"/>
                </a:lnTo>
                <a:lnTo>
                  <a:pt x="96113" y="30480"/>
                </a:lnTo>
                <a:lnTo>
                  <a:pt x="97637" y="28956"/>
                </a:lnTo>
                <a:lnTo>
                  <a:pt x="109829" y="28956"/>
                </a:lnTo>
                <a:lnTo>
                  <a:pt x="114401" y="38188"/>
                </a:lnTo>
                <a:lnTo>
                  <a:pt x="114401" y="85432"/>
                </a:lnTo>
                <a:lnTo>
                  <a:pt x="125069" y="85432"/>
                </a:lnTo>
                <a:lnTo>
                  <a:pt x="125069" y="35140"/>
                </a:lnTo>
                <a:close/>
              </a:path>
            </a:pathLst>
          </a:custGeom>
          <a:solidFill>
            <a:srgbClr val="2F3F9E"/>
          </a:solidFill>
        </p:spPr>
        <p:txBody>
          <a:bodyPr wrap="square" lIns="0" tIns="0" rIns="0" bIns="0" rtlCol="0"/>
          <a:lstStyle/>
          <a:p>
            <a:endParaRPr sz="1154"/>
          </a:p>
        </p:txBody>
      </p:sp>
      <p:sp>
        <p:nvSpPr>
          <p:cNvPr id="24" name="object 24"/>
          <p:cNvSpPr/>
          <p:nvPr/>
        </p:nvSpPr>
        <p:spPr>
          <a:xfrm>
            <a:off x="1656211" y="3781414"/>
            <a:ext cx="158825" cy="77376"/>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5925" y="83972"/>
                </a:moveTo>
                <a:lnTo>
                  <a:pt x="74777" y="83972"/>
                </a:lnTo>
                <a:lnTo>
                  <a:pt x="90017" y="68732"/>
                </a:lnTo>
                <a:lnTo>
                  <a:pt x="94589" y="65684"/>
                </a:lnTo>
                <a:lnTo>
                  <a:pt x="97637" y="61112"/>
                </a:lnTo>
                <a:lnTo>
                  <a:pt x="99161" y="58064"/>
                </a:lnTo>
                <a:lnTo>
                  <a:pt x="102209" y="56540"/>
                </a:lnTo>
                <a:lnTo>
                  <a:pt x="105257" y="53492"/>
                </a:lnTo>
                <a:lnTo>
                  <a:pt x="109829" y="44348"/>
                </a:lnTo>
                <a:lnTo>
                  <a:pt x="109829" y="41300"/>
                </a:lnTo>
                <a:lnTo>
                  <a:pt x="111353" y="39687"/>
                </a:lnTo>
                <a:lnTo>
                  <a:pt x="111353" y="25971"/>
                </a:lnTo>
                <a:lnTo>
                  <a:pt x="106781" y="16827"/>
                </a:lnTo>
                <a:lnTo>
                  <a:pt x="102209" y="12255"/>
                </a:lnTo>
                <a:lnTo>
                  <a:pt x="96113" y="9207"/>
                </a:lnTo>
                <a:lnTo>
                  <a:pt x="93065" y="9207"/>
                </a:lnTo>
                <a:lnTo>
                  <a:pt x="90017" y="7683"/>
                </a:lnTo>
                <a:lnTo>
                  <a:pt x="80873" y="7683"/>
                </a:lnTo>
                <a:lnTo>
                  <a:pt x="71729" y="10731"/>
                </a:lnTo>
                <a:lnTo>
                  <a:pt x="67157" y="13779"/>
                </a:lnTo>
                <a:lnTo>
                  <a:pt x="64109" y="15303"/>
                </a:lnTo>
                <a:lnTo>
                  <a:pt x="61061" y="19875"/>
                </a:lnTo>
                <a:lnTo>
                  <a:pt x="67157" y="25971"/>
                </a:lnTo>
                <a:lnTo>
                  <a:pt x="71729" y="21399"/>
                </a:lnTo>
                <a:lnTo>
                  <a:pt x="77825" y="18351"/>
                </a:lnTo>
                <a:lnTo>
                  <a:pt x="90017" y="18351"/>
                </a:lnTo>
                <a:lnTo>
                  <a:pt x="91541" y="19875"/>
                </a:lnTo>
                <a:lnTo>
                  <a:pt x="93065" y="19875"/>
                </a:lnTo>
                <a:lnTo>
                  <a:pt x="97637" y="24447"/>
                </a:lnTo>
                <a:lnTo>
                  <a:pt x="97637" y="25971"/>
                </a:lnTo>
                <a:lnTo>
                  <a:pt x="99161" y="27495"/>
                </a:lnTo>
                <a:lnTo>
                  <a:pt x="99161" y="39687"/>
                </a:lnTo>
                <a:lnTo>
                  <a:pt x="97637" y="41300"/>
                </a:lnTo>
                <a:lnTo>
                  <a:pt x="97637" y="44348"/>
                </a:lnTo>
                <a:lnTo>
                  <a:pt x="94589" y="47396"/>
                </a:lnTo>
                <a:lnTo>
                  <a:pt x="91541" y="53492"/>
                </a:lnTo>
                <a:lnTo>
                  <a:pt x="88493" y="55016"/>
                </a:lnTo>
                <a:lnTo>
                  <a:pt x="85445" y="58064"/>
                </a:lnTo>
                <a:lnTo>
                  <a:pt x="82397" y="62636"/>
                </a:lnTo>
                <a:lnTo>
                  <a:pt x="59537" y="83972"/>
                </a:lnTo>
                <a:lnTo>
                  <a:pt x="59537" y="94640"/>
                </a:lnTo>
                <a:lnTo>
                  <a:pt x="115925" y="94640"/>
                </a:lnTo>
                <a:lnTo>
                  <a:pt x="115925" y="83972"/>
                </a:lnTo>
                <a:close/>
              </a:path>
              <a:path w="247650" h="120650">
                <a:moveTo>
                  <a:pt x="187655" y="62636"/>
                </a:moveTo>
                <a:lnTo>
                  <a:pt x="186131" y="58064"/>
                </a:lnTo>
                <a:lnTo>
                  <a:pt x="183083" y="51968"/>
                </a:lnTo>
                <a:lnTo>
                  <a:pt x="180035" y="50444"/>
                </a:lnTo>
                <a:lnTo>
                  <a:pt x="176987" y="47396"/>
                </a:lnTo>
                <a:lnTo>
                  <a:pt x="170891" y="44348"/>
                </a:lnTo>
                <a:lnTo>
                  <a:pt x="166319" y="44348"/>
                </a:lnTo>
                <a:lnTo>
                  <a:pt x="163271" y="42824"/>
                </a:lnTo>
                <a:lnTo>
                  <a:pt x="148031" y="42824"/>
                </a:lnTo>
                <a:lnTo>
                  <a:pt x="148031" y="18351"/>
                </a:lnTo>
                <a:lnTo>
                  <a:pt x="183083" y="18351"/>
                </a:lnTo>
                <a:lnTo>
                  <a:pt x="183083" y="9207"/>
                </a:lnTo>
                <a:lnTo>
                  <a:pt x="137363" y="9207"/>
                </a:lnTo>
                <a:lnTo>
                  <a:pt x="137363" y="51968"/>
                </a:lnTo>
                <a:lnTo>
                  <a:pt x="160223" y="51968"/>
                </a:lnTo>
                <a:lnTo>
                  <a:pt x="166319" y="53492"/>
                </a:lnTo>
                <a:lnTo>
                  <a:pt x="169367" y="56540"/>
                </a:lnTo>
                <a:lnTo>
                  <a:pt x="172415" y="58064"/>
                </a:lnTo>
                <a:lnTo>
                  <a:pt x="175463" y="62636"/>
                </a:lnTo>
                <a:lnTo>
                  <a:pt x="175463" y="70256"/>
                </a:lnTo>
                <a:lnTo>
                  <a:pt x="173939" y="73304"/>
                </a:lnTo>
                <a:lnTo>
                  <a:pt x="173939" y="74828"/>
                </a:lnTo>
                <a:lnTo>
                  <a:pt x="172415" y="77876"/>
                </a:lnTo>
                <a:lnTo>
                  <a:pt x="169367" y="80924"/>
                </a:lnTo>
                <a:lnTo>
                  <a:pt x="166319" y="82448"/>
                </a:lnTo>
                <a:lnTo>
                  <a:pt x="164795" y="83972"/>
                </a:lnTo>
                <a:lnTo>
                  <a:pt x="161747" y="83972"/>
                </a:lnTo>
                <a:lnTo>
                  <a:pt x="158699" y="85496"/>
                </a:lnTo>
                <a:lnTo>
                  <a:pt x="140411" y="85496"/>
                </a:lnTo>
                <a:lnTo>
                  <a:pt x="137363" y="83972"/>
                </a:lnTo>
                <a:lnTo>
                  <a:pt x="135839" y="83972"/>
                </a:lnTo>
                <a:lnTo>
                  <a:pt x="135839" y="94640"/>
                </a:lnTo>
                <a:lnTo>
                  <a:pt x="148031" y="94640"/>
                </a:lnTo>
                <a:lnTo>
                  <a:pt x="149555" y="96164"/>
                </a:lnTo>
                <a:lnTo>
                  <a:pt x="157175" y="96164"/>
                </a:lnTo>
                <a:lnTo>
                  <a:pt x="166319" y="93116"/>
                </a:lnTo>
                <a:lnTo>
                  <a:pt x="169367" y="91592"/>
                </a:lnTo>
                <a:lnTo>
                  <a:pt x="173939" y="90068"/>
                </a:lnTo>
                <a:lnTo>
                  <a:pt x="176987" y="87020"/>
                </a:lnTo>
                <a:lnTo>
                  <a:pt x="180035" y="85496"/>
                </a:lnTo>
                <a:lnTo>
                  <a:pt x="183083" y="82448"/>
                </a:lnTo>
                <a:lnTo>
                  <a:pt x="184607" y="77876"/>
                </a:lnTo>
                <a:lnTo>
                  <a:pt x="187655" y="71780"/>
                </a:lnTo>
                <a:lnTo>
                  <a:pt x="187655" y="62636"/>
                </a:lnTo>
                <a:close/>
              </a:path>
              <a:path w="247650" h="120650">
                <a:moveTo>
                  <a:pt x="247180" y="0"/>
                </a:moveTo>
                <a:lnTo>
                  <a:pt x="215087" y="0"/>
                </a:lnTo>
                <a:lnTo>
                  <a:pt x="215087" y="8890"/>
                </a:lnTo>
                <a:lnTo>
                  <a:pt x="236423" y="8890"/>
                </a:lnTo>
                <a:lnTo>
                  <a:pt x="236423" y="111760"/>
                </a:lnTo>
                <a:lnTo>
                  <a:pt x="215087" y="111760"/>
                </a:lnTo>
                <a:lnTo>
                  <a:pt x="215087" y="120650"/>
                </a:lnTo>
                <a:lnTo>
                  <a:pt x="247180" y="120650"/>
                </a:lnTo>
                <a:lnTo>
                  <a:pt x="247180" y="111760"/>
                </a:lnTo>
                <a:lnTo>
                  <a:pt x="247180" y="8890"/>
                </a:lnTo>
                <a:lnTo>
                  <a:pt x="247180" y="0"/>
                </a:lnTo>
                <a:close/>
              </a:path>
            </a:pathLst>
          </a:custGeom>
          <a:solidFill>
            <a:srgbClr val="2F3F9E"/>
          </a:solidFill>
        </p:spPr>
        <p:txBody>
          <a:bodyPr wrap="square" lIns="0" tIns="0" rIns="0" bIns="0" rtlCol="0"/>
          <a:lstStyle/>
          <a:p>
            <a:endParaRPr sz="1154"/>
          </a:p>
        </p:txBody>
      </p:sp>
      <p:sp>
        <p:nvSpPr>
          <p:cNvPr id="25" name="object 25"/>
          <p:cNvSpPr/>
          <p:nvPr/>
        </p:nvSpPr>
        <p:spPr>
          <a:xfrm>
            <a:off x="1846992" y="3799043"/>
            <a:ext cx="13032" cy="44390"/>
          </a:xfrm>
          <a:custGeom>
            <a:avLst/>
            <a:gdLst/>
            <a:ahLst/>
            <a:cxnLst/>
            <a:rect l="l" t="t" r="r" b="b"/>
            <a:pathLst>
              <a:path w="20319" h="69214">
                <a:moveTo>
                  <a:pt x="13811" y="1524"/>
                </a:moveTo>
                <a:lnTo>
                  <a:pt x="6096" y="1524"/>
                </a:lnTo>
                <a:lnTo>
                  <a:pt x="6096" y="0"/>
                </a:lnTo>
                <a:lnTo>
                  <a:pt x="12287" y="0"/>
                </a:lnTo>
                <a:lnTo>
                  <a:pt x="13811" y="1524"/>
                </a:lnTo>
                <a:close/>
              </a:path>
              <a:path w="20319" h="69214">
                <a:moveTo>
                  <a:pt x="16859" y="4572"/>
                </a:moveTo>
                <a:lnTo>
                  <a:pt x="1524" y="4572"/>
                </a:lnTo>
                <a:lnTo>
                  <a:pt x="3048" y="3048"/>
                </a:lnTo>
                <a:lnTo>
                  <a:pt x="3048" y="1524"/>
                </a:lnTo>
                <a:lnTo>
                  <a:pt x="15335" y="1524"/>
                </a:lnTo>
                <a:lnTo>
                  <a:pt x="16859" y="3048"/>
                </a:lnTo>
                <a:lnTo>
                  <a:pt x="16859" y="4572"/>
                </a:lnTo>
                <a:close/>
              </a:path>
              <a:path w="20319" h="69214">
                <a:moveTo>
                  <a:pt x="15335" y="18383"/>
                </a:moveTo>
                <a:lnTo>
                  <a:pt x="3048" y="18383"/>
                </a:lnTo>
                <a:lnTo>
                  <a:pt x="3048" y="16859"/>
                </a:lnTo>
                <a:lnTo>
                  <a:pt x="1524" y="16859"/>
                </a:lnTo>
                <a:lnTo>
                  <a:pt x="0" y="15335"/>
                </a:lnTo>
                <a:lnTo>
                  <a:pt x="0" y="4572"/>
                </a:lnTo>
                <a:lnTo>
                  <a:pt x="18383" y="4572"/>
                </a:lnTo>
                <a:lnTo>
                  <a:pt x="18383" y="6096"/>
                </a:lnTo>
                <a:lnTo>
                  <a:pt x="19907" y="7620"/>
                </a:lnTo>
                <a:lnTo>
                  <a:pt x="19907" y="12192"/>
                </a:lnTo>
                <a:lnTo>
                  <a:pt x="18383" y="13811"/>
                </a:lnTo>
                <a:lnTo>
                  <a:pt x="18383" y="15335"/>
                </a:lnTo>
                <a:lnTo>
                  <a:pt x="15335" y="18383"/>
                </a:lnTo>
                <a:close/>
              </a:path>
              <a:path w="20319" h="69214">
                <a:moveTo>
                  <a:pt x="13811" y="19907"/>
                </a:moveTo>
                <a:lnTo>
                  <a:pt x="6096" y="19907"/>
                </a:lnTo>
                <a:lnTo>
                  <a:pt x="4572" y="18383"/>
                </a:lnTo>
                <a:lnTo>
                  <a:pt x="13811" y="18383"/>
                </a:lnTo>
                <a:lnTo>
                  <a:pt x="13811" y="19907"/>
                </a:lnTo>
                <a:close/>
              </a:path>
              <a:path w="20319" h="69214">
                <a:moveTo>
                  <a:pt x="12287" y="48863"/>
                </a:moveTo>
                <a:lnTo>
                  <a:pt x="6096" y="48863"/>
                </a:lnTo>
                <a:lnTo>
                  <a:pt x="7620" y="47339"/>
                </a:lnTo>
                <a:lnTo>
                  <a:pt x="10763" y="47339"/>
                </a:lnTo>
                <a:lnTo>
                  <a:pt x="12287" y="48863"/>
                </a:lnTo>
                <a:close/>
              </a:path>
              <a:path w="20319" h="69214">
                <a:moveTo>
                  <a:pt x="13811" y="67151"/>
                </a:moveTo>
                <a:lnTo>
                  <a:pt x="4572" y="67151"/>
                </a:lnTo>
                <a:lnTo>
                  <a:pt x="0" y="62579"/>
                </a:lnTo>
                <a:lnTo>
                  <a:pt x="0" y="53435"/>
                </a:lnTo>
                <a:lnTo>
                  <a:pt x="4572" y="48863"/>
                </a:lnTo>
                <a:lnTo>
                  <a:pt x="13811" y="48863"/>
                </a:lnTo>
                <a:lnTo>
                  <a:pt x="15335" y="50387"/>
                </a:lnTo>
                <a:lnTo>
                  <a:pt x="16859" y="50387"/>
                </a:lnTo>
                <a:lnTo>
                  <a:pt x="16859" y="51911"/>
                </a:lnTo>
                <a:lnTo>
                  <a:pt x="19907" y="54959"/>
                </a:lnTo>
                <a:lnTo>
                  <a:pt x="19907" y="61055"/>
                </a:lnTo>
                <a:lnTo>
                  <a:pt x="16859" y="64103"/>
                </a:lnTo>
                <a:lnTo>
                  <a:pt x="16859"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26" name="object 26"/>
          <p:cNvSpPr/>
          <p:nvPr/>
        </p:nvSpPr>
        <p:spPr>
          <a:xfrm>
            <a:off x="1914554" y="3728610"/>
            <a:ext cx="8844132" cy="232944"/>
          </a:xfrm>
          <a:custGeom>
            <a:avLst/>
            <a:gdLst/>
            <a:ahLst/>
            <a:cxnLst/>
            <a:rect l="l" t="t" r="r" b="b"/>
            <a:pathLst>
              <a:path w="13790294" h="363220">
                <a:moveTo>
                  <a:pt x="0" y="347948"/>
                </a:moveTo>
                <a:lnTo>
                  <a:pt x="0" y="15239"/>
                </a:lnTo>
                <a:lnTo>
                  <a:pt x="0" y="12191"/>
                </a:lnTo>
                <a:lnTo>
                  <a:pt x="0" y="10667"/>
                </a:lnTo>
                <a:lnTo>
                  <a:pt x="1524" y="9143"/>
                </a:lnTo>
                <a:lnTo>
                  <a:pt x="1524" y="7619"/>
                </a:lnTo>
                <a:lnTo>
                  <a:pt x="3048" y="6096"/>
                </a:lnTo>
                <a:lnTo>
                  <a:pt x="4572" y="4572"/>
                </a:lnTo>
                <a:lnTo>
                  <a:pt x="6096" y="3048"/>
                </a:lnTo>
                <a:lnTo>
                  <a:pt x="7620" y="1524"/>
                </a:lnTo>
                <a:lnTo>
                  <a:pt x="9144" y="1524"/>
                </a:lnTo>
                <a:lnTo>
                  <a:pt x="10668" y="0"/>
                </a:lnTo>
                <a:lnTo>
                  <a:pt x="13779246" y="0"/>
                </a:lnTo>
                <a:lnTo>
                  <a:pt x="13780770" y="1524"/>
                </a:lnTo>
                <a:lnTo>
                  <a:pt x="13783817" y="1524"/>
                </a:lnTo>
                <a:lnTo>
                  <a:pt x="13785342" y="3048"/>
                </a:lnTo>
                <a:lnTo>
                  <a:pt x="13785342" y="4572"/>
                </a:lnTo>
                <a:lnTo>
                  <a:pt x="13786865" y="6096"/>
                </a:lnTo>
                <a:lnTo>
                  <a:pt x="13788389" y="7619"/>
                </a:lnTo>
                <a:lnTo>
                  <a:pt x="13789914" y="9143"/>
                </a:lnTo>
                <a:lnTo>
                  <a:pt x="13789914" y="10667"/>
                </a:lnTo>
                <a:lnTo>
                  <a:pt x="13789914" y="12191"/>
                </a:lnTo>
                <a:lnTo>
                  <a:pt x="13789914" y="354044"/>
                </a:lnTo>
                <a:lnTo>
                  <a:pt x="13788389" y="355568"/>
                </a:lnTo>
                <a:lnTo>
                  <a:pt x="13786865" y="357092"/>
                </a:lnTo>
                <a:lnTo>
                  <a:pt x="13785342" y="358616"/>
                </a:lnTo>
                <a:lnTo>
                  <a:pt x="13785342" y="360140"/>
                </a:lnTo>
                <a:lnTo>
                  <a:pt x="13783817" y="360140"/>
                </a:lnTo>
                <a:lnTo>
                  <a:pt x="13780770" y="361664"/>
                </a:lnTo>
                <a:lnTo>
                  <a:pt x="13779246" y="361664"/>
                </a:lnTo>
                <a:lnTo>
                  <a:pt x="13777721" y="363188"/>
                </a:lnTo>
                <a:lnTo>
                  <a:pt x="13776197" y="363188"/>
                </a:lnTo>
                <a:lnTo>
                  <a:pt x="13716" y="363188"/>
                </a:lnTo>
                <a:lnTo>
                  <a:pt x="12192" y="363188"/>
                </a:lnTo>
                <a:lnTo>
                  <a:pt x="10668" y="361664"/>
                </a:lnTo>
                <a:lnTo>
                  <a:pt x="9144" y="361664"/>
                </a:lnTo>
                <a:lnTo>
                  <a:pt x="7620" y="360140"/>
                </a:lnTo>
                <a:lnTo>
                  <a:pt x="6096" y="360140"/>
                </a:lnTo>
                <a:lnTo>
                  <a:pt x="4572" y="358616"/>
                </a:lnTo>
                <a:lnTo>
                  <a:pt x="3048" y="357092"/>
                </a:lnTo>
                <a:lnTo>
                  <a:pt x="1524" y="355568"/>
                </a:lnTo>
                <a:lnTo>
                  <a:pt x="1524" y="354044"/>
                </a:lnTo>
                <a:lnTo>
                  <a:pt x="0" y="352520"/>
                </a:lnTo>
                <a:lnTo>
                  <a:pt x="0" y="349472"/>
                </a:lnTo>
                <a:lnTo>
                  <a:pt x="0" y="347948"/>
                </a:lnTo>
                <a:close/>
              </a:path>
            </a:pathLst>
          </a:custGeom>
          <a:ln w="10677">
            <a:solidFill>
              <a:srgbClr val="CFCFCF"/>
            </a:solidFill>
          </a:ln>
        </p:spPr>
        <p:txBody>
          <a:bodyPr wrap="square" lIns="0" tIns="0" rIns="0" bIns="0" rtlCol="0"/>
          <a:lstStyle/>
          <a:p>
            <a:endParaRPr sz="1154"/>
          </a:p>
        </p:txBody>
      </p:sp>
      <p:sp>
        <p:nvSpPr>
          <p:cNvPr id="27" name="object 27"/>
          <p:cNvSpPr/>
          <p:nvPr/>
        </p:nvSpPr>
        <p:spPr>
          <a:xfrm>
            <a:off x="1507526" y="4979609"/>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4980" y="35052"/>
                </a:moveTo>
                <a:lnTo>
                  <a:pt x="123456" y="28956"/>
                </a:lnTo>
                <a:lnTo>
                  <a:pt x="120408" y="24384"/>
                </a:lnTo>
                <a:lnTo>
                  <a:pt x="115836" y="19812"/>
                </a:lnTo>
                <a:lnTo>
                  <a:pt x="111264" y="18288"/>
                </a:lnTo>
                <a:lnTo>
                  <a:pt x="100596" y="18288"/>
                </a:lnTo>
                <a:lnTo>
                  <a:pt x="99072" y="19812"/>
                </a:lnTo>
                <a:lnTo>
                  <a:pt x="96024" y="19812"/>
                </a:lnTo>
                <a:lnTo>
                  <a:pt x="94500" y="21336"/>
                </a:lnTo>
                <a:lnTo>
                  <a:pt x="92976" y="21336"/>
                </a:lnTo>
                <a:lnTo>
                  <a:pt x="89928" y="22860"/>
                </a:lnTo>
                <a:lnTo>
                  <a:pt x="85356" y="27432"/>
                </a:lnTo>
                <a:lnTo>
                  <a:pt x="83832" y="30480"/>
                </a:lnTo>
                <a:lnTo>
                  <a:pt x="82308" y="19812"/>
                </a:lnTo>
                <a:lnTo>
                  <a:pt x="73164" y="19812"/>
                </a:lnTo>
                <a:lnTo>
                  <a:pt x="73164" y="85432"/>
                </a:lnTo>
                <a:lnTo>
                  <a:pt x="83832" y="85432"/>
                </a:lnTo>
                <a:lnTo>
                  <a:pt x="83832" y="41148"/>
                </a:lnTo>
                <a:lnTo>
                  <a:pt x="94500" y="30480"/>
                </a:lnTo>
                <a:lnTo>
                  <a:pt x="96024" y="30480"/>
                </a:lnTo>
                <a:lnTo>
                  <a:pt x="97548" y="28956"/>
                </a:lnTo>
                <a:lnTo>
                  <a:pt x="109740" y="28956"/>
                </a:lnTo>
                <a:lnTo>
                  <a:pt x="114312" y="38100"/>
                </a:lnTo>
                <a:lnTo>
                  <a:pt x="114312" y="85432"/>
                </a:lnTo>
                <a:lnTo>
                  <a:pt x="124980" y="85432"/>
                </a:lnTo>
                <a:lnTo>
                  <a:pt x="124980" y="35052"/>
                </a:lnTo>
                <a:close/>
              </a:path>
            </a:pathLst>
          </a:custGeom>
          <a:solidFill>
            <a:srgbClr val="2F3F9E"/>
          </a:solidFill>
        </p:spPr>
        <p:txBody>
          <a:bodyPr wrap="square" lIns="0" tIns="0" rIns="0" bIns="0" rtlCol="0"/>
          <a:lstStyle/>
          <a:p>
            <a:endParaRPr sz="1154"/>
          </a:p>
        </p:txBody>
      </p:sp>
      <p:grpSp>
        <p:nvGrpSpPr>
          <p:cNvPr id="28" name="object 28"/>
          <p:cNvGrpSpPr/>
          <p:nvPr/>
        </p:nvGrpSpPr>
        <p:grpSpPr>
          <a:xfrm>
            <a:off x="1656218" y="4973699"/>
            <a:ext cx="158825" cy="77376"/>
            <a:chOff x="640079" y="7755286"/>
            <a:chExt cx="247650" cy="120650"/>
          </a:xfrm>
        </p:grpSpPr>
        <p:sp>
          <p:nvSpPr>
            <p:cNvPr id="29" name="object 29"/>
            <p:cNvSpPr/>
            <p:nvPr/>
          </p:nvSpPr>
          <p:spPr>
            <a:xfrm>
              <a:off x="640067" y="775529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0" name="object 30"/>
            <p:cNvPicPr/>
            <p:nvPr/>
          </p:nvPicPr>
          <p:blipFill>
            <a:blip r:embed="rId5" cstate="print"/>
            <a:stretch>
              <a:fillRect/>
            </a:stretch>
          </p:blipFill>
          <p:spPr>
            <a:xfrm>
              <a:off x="699611" y="7762970"/>
              <a:ext cx="131159" cy="88487"/>
            </a:xfrm>
            <a:prstGeom prst="rect">
              <a:avLst/>
            </a:prstGeom>
          </p:spPr>
        </p:pic>
        <p:sp>
          <p:nvSpPr>
            <p:cNvPr id="31" name="object 31"/>
            <p:cNvSpPr/>
            <p:nvPr/>
          </p:nvSpPr>
          <p:spPr>
            <a:xfrm>
              <a:off x="855154" y="775529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2" name="object 32"/>
          <p:cNvSpPr/>
          <p:nvPr/>
        </p:nvSpPr>
        <p:spPr>
          <a:xfrm>
            <a:off x="1846992" y="4991333"/>
            <a:ext cx="13032" cy="44390"/>
          </a:xfrm>
          <a:custGeom>
            <a:avLst/>
            <a:gdLst/>
            <a:ahLst/>
            <a:cxnLst/>
            <a:rect l="l" t="t" r="r" b="b"/>
            <a:pathLst>
              <a:path w="20319" h="69215">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5">
                <a:moveTo>
                  <a:pt x="15335" y="18383"/>
                </a:moveTo>
                <a:lnTo>
                  <a:pt x="3048" y="18383"/>
                </a:lnTo>
                <a:lnTo>
                  <a:pt x="3048" y="16764"/>
                </a:lnTo>
                <a:lnTo>
                  <a:pt x="1524" y="16764"/>
                </a:lnTo>
                <a:lnTo>
                  <a:pt x="0" y="15240"/>
                </a:lnTo>
                <a:lnTo>
                  <a:pt x="0" y="4572"/>
                </a:lnTo>
                <a:lnTo>
                  <a:pt x="18383" y="4572"/>
                </a:lnTo>
                <a:lnTo>
                  <a:pt x="18383" y="6096"/>
                </a:lnTo>
                <a:lnTo>
                  <a:pt x="19907" y="7620"/>
                </a:lnTo>
                <a:lnTo>
                  <a:pt x="19907" y="13716"/>
                </a:lnTo>
                <a:lnTo>
                  <a:pt x="18383" y="13716"/>
                </a:lnTo>
                <a:lnTo>
                  <a:pt x="18383" y="15240"/>
                </a:lnTo>
                <a:lnTo>
                  <a:pt x="16859" y="16764"/>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33" name="object 33"/>
          <p:cNvSpPr/>
          <p:nvPr/>
        </p:nvSpPr>
        <p:spPr>
          <a:xfrm>
            <a:off x="1914554" y="4914974"/>
            <a:ext cx="8844132" cy="752181"/>
          </a:xfrm>
          <a:custGeom>
            <a:avLst/>
            <a:gdLst/>
            <a:ahLst/>
            <a:cxnLst/>
            <a:rect l="l" t="t" r="r" b="b"/>
            <a:pathLst>
              <a:path w="13790294" h="1172845">
                <a:moveTo>
                  <a:pt x="0" y="1158525"/>
                </a:moveTo>
                <a:lnTo>
                  <a:pt x="0" y="13811"/>
                </a:lnTo>
                <a:lnTo>
                  <a:pt x="0" y="12191"/>
                </a:lnTo>
                <a:lnTo>
                  <a:pt x="0" y="10667"/>
                </a:lnTo>
                <a:lnTo>
                  <a:pt x="1524" y="9143"/>
                </a:lnTo>
                <a:lnTo>
                  <a:pt x="1524" y="7619"/>
                </a:lnTo>
                <a:lnTo>
                  <a:pt x="3048" y="6095"/>
                </a:lnTo>
                <a:lnTo>
                  <a:pt x="4572" y="4571"/>
                </a:lnTo>
                <a:lnTo>
                  <a:pt x="6096" y="3047"/>
                </a:lnTo>
                <a:lnTo>
                  <a:pt x="7620" y="1523"/>
                </a:lnTo>
                <a:lnTo>
                  <a:pt x="9144" y="1523"/>
                </a:lnTo>
                <a:lnTo>
                  <a:pt x="10668" y="0"/>
                </a:lnTo>
                <a:lnTo>
                  <a:pt x="12192" y="0"/>
                </a:lnTo>
                <a:lnTo>
                  <a:pt x="13716" y="0"/>
                </a:lnTo>
                <a:lnTo>
                  <a:pt x="13776197" y="0"/>
                </a:lnTo>
                <a:lnTo>
                  <a:pt x="13777721"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7"/>
                </a:lnTo>
                <a:lnTo>
                  <a:pt x="13789914" y="12191"/>
                </a:lnTo>
                <a:lnTo>
                  <a:pt x="13789914" y="1164621"/>
                </a:lnTo>
                <a:lnTo>
                  <a:pt x="13788389" y="1166145"/>
                </a:lnTo>
                <a:lnTo>
                  <a:pt x="13786865" y="1167669"/>
                </a:lnTo>
                <a:lnTo>
                  <a:pt x="13785342" y="1169193"/>
                </a:lnTo>
                <a:lnTo>
                  <a:pt x="13783817" y="1170717"/>
                </a:lnTo>
                <a:lnTo>
                  <a:pt x="13780770" y="1172241"/>
                </a:lnTo>
                <a:lnTo>
                  <a:pt x="13779246" y="1172241"/>
                </a:lnTo>
                <a:lnTo>
                  <a:pt x="13777721" y="1172241"/>
                </a:lnTo>
                <a:lnTo>
                  <a:pt x="9144" y="1172241"/>
                </a:lnTo>
                <a:lnTo>
                  <a:pt x="7620" y="1170717"/>
                </a:lnTo>
                <a:lnTo>
                  <a:pt x="6096" y="1169193"/>
                </a:lnTo>
                <a:lnTo>
                  <a:pt x="4572" y="1169193"/>
                </a:lnTo>
                <a:lnTo>
                  <a:pt x="3048" y="1167669"/>
                </a:lnTo>
                <a:lnTo>
                  <a:pt x="1524" y="1166145"/>
                </a:lnTo>
                <a:lnTo>
                  <a:pt x="1524" y="1164621"/>
                </a:lnTo>
                <a:lnTo>
                  <a:pt x="0" y="1161573"/>
                </a:lnTo>
                <a:lnTo>
                  <a:pt x="0" y="1160049"/>
                </a:lnTo>
                <a:lnTo>
                  <a:pt x="0" y="1158525"/>
                </a:lnTo>
                <a:close/>
              </a:path>
            </a:pathLst>
          </a:custGeom>
          <a:ln w="10677">
            <a:solidFill>
              <a:srgbClr val="CFCFCF"/>
            </a:solidFill>
          </a:ln>
        </p:spPr>
        <p:txBody>
          <a:bodyPr wrap="square" lIns="0" tIns="0" rIns="0" bIns="0" rtlCol="0"/>
          <a:lstStyle/>
          <a:p>
            <a:endParaRPr sz="1154"/>
          </a:p>
        </p:txBody>
      </p:sp>
      <p:sp>
        <p:nvSpPr>
          <p:cNvPr id="34" name="object 34"/>
          <p:cNvSpPr/>
          <p:nvPr/>
        </p:nvSpPr>
        <p:spPr>
          <a:xfrm>
            <a:off x="1507526" y="5811666"/>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8288"/>
                </a:lnTo>
                <a:lnTo>
                  <a:pt x="73164" y="18288"/>
                </a:lnTo>
                <a:lnTo>
                  <a:pt x="73164" y="83921"/>
                </a:lnTo>
                <a:lnTo>
                  <a:pt x="83832" y="83921"/>
                </a:lnTo>
                <a:lnTo>
                  <a:pt x="83832" y="41148"/>
                </a:lnTo>
                <a:lnTo>
                  <a:pt x="85356" y="38100"/>
                </a:lnTo>
                <a:lnTo>
                  <a:pt x="88493" y="36576"/>
                </a:lnTo>
                <a:lnTo>
                  <a:pt x="90017" y="35052"/>
                </a:lnTo>
                <a:lnTo>
                  <a:pt x="91541" y="32004"/>
                </a:lnTo>
                <a:lnTo>
                  <a:pt x="93065" y="32004"/>
                </a:lnTo>
                <a:lnTo>
                  <a:pt x="96113" y="28956"/>
                </a:lnTo>
                <a:lnTo>
                  <a:pt x="99161" y="28956"/>
                </a:lnTo>
                <a:lnTo>
                  <a:pt x="99161" y="27432"/>
                </a:lnTo>
                <a:lnTo>
                  <a:pt x="106781" y="27432"/>
                </a:lnTo>
                <a:lnTo>
                  <a:pt x="109829" y="28956"/>
                </a:lnTo>
                <a:lnTo>
                  <a:pt x="111353" y="32004"/>
                </a:lnTo>
                <a:lnTo>
                  <a:pt x="112877" y="33528"/>
                </a:lnTo>
                <a:lnTo>
                  <a:pt x="114401" y="38100"/>
                </a:lnTo>
                <a:lnTo>
                  <a:pt x="114401" y="83921"/>
                </a:lnTo>
                <a:lnTo>
                  <a:pt x="125069" y="83921"/>
                </a:lnTo>
                <a:lnTo>
                  <a:pt x="125069" y="33528"/>
                </a:lnTo>
                <a:close/>
              </a:path>
            </a:pathLst>
          </a:custGeom>
          <a:solidFill>
            <a:srgbClr val="2F3F9E"/>
          </a:solidFill>
        </p:spPr>
        <p:txBody>
          <a:bodyPr wrap="square" lIns="0" tIns="0" rIns="0" bIns="0" rtlCol="0"/>
          <a:lstStyle/>
          <a:p>
            <a:endParaRPr sz="1154"/>
          </a:p>
        </p:txBody>
      </p:sp>
      <p:grpSp>
        <p:nvGrpSpPr>
          <p:cNvPr id="35" name="object 35"/>
          <p:cNvGrpSpPr/>
          <p:nvPr/>
        </p:nvGrpSpPr>
        <p:grpSpPr>
          <a:xfrm>
            <a:off x="1656218" y="5805761"/>
            <a:ext cx="158825" cy="77376"/>
            <a:chOff x="640079" y="9052686"/>
            <a:chExt cx="247650" cy="120650"/>
          </a:xfrm>
        </p:grpSpPr>
        <p:sp>
          <p:nvSpPr>
            <p:cNvPr id="36" name="object 36"/>
            <p:cNvSpPr/>
            <p:nvPr/>
          </p:nvSpPr>
          <p:spPr>
            <a:xfrm>
              <a:off x="640067" y="9052687"/>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7" name="object 37"/>
            <p:cNvPicPr/>
            <p:nvPr/>
          </p:nvPicPr>
          <p:blipFill>
            <a:blip r:embed="rId6" cstate="print"/>
            <a:stretch>
              <a:fillRect/>
            </a:stretch>
          </p:blipFill>
          <p:spPr>
            <a:xfrm>
              <a:off x="699611" y="9060370"/>
              <a:ext cx="129635" cy="85439"/>
            </a:xfrm>
            <a:prstGeom prst="rect">
              <a:avLst/>
            </a:prstGeom>
          </p:spPr>
        </p:pic>
        <p:sp>
          <p:nvSpPr>
            <p:cNvPr id="38" name="object 38"/>
            <p:cNvSpPr/>
            <p:nvPr/>
          </p:nvSpPr>
          <p:spPr>
            <a:xfrm>
              <a:off x="855154" y="905268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9" name="object 39"/>
          <p:cNvSpPr/>
          <p:nvPr/>
        </p:nvSpPr>
        <p:spPr>
          <a:xfrm>
            <a:off x="1846992" y="5823395"/>
            <a:ext cx="13032" cy="43168"/>
          </a:xfrm>
          <a:custGeom>
            <a:avLst/>
            <a:gdLst/>
            <a:ahLst/>
            <a:cxnLst/>
            <a:rect l="l" t="t" r="r" b="b"/>
            <a:pathLst>
              <a:path w="20319" h="67309">
                <a:moveTo>
                  <a:pt x="13811" y="1524"/>
                </a:moveTo>
                <a:lnTo>
                  <a:pt x="4572" y="1524"/>
                </a:lnTo>
                <a:lnTo>
                  <a:pt x="6096" y="0"/>
                </a:lnTo>
                <a:lnTo>
                  <a:pt x="13811" y="0"/>
                </a:lnTo>
                <a:lnTo>
                  <a:pt x="13811" y="1524"/>
                </a:lnTo>
                <a:close/>
              </a:path>
              <a:path w="20319" h="67309">
                <a:moveTo>
                  <a:pt x="18383" y="15335"/>
                </a:moveTo>
                <a:lnTo>
                  <a:pt x="0" y="15335"/>
                </a:lnTo>
                <a:lnTo>
                  <a:pt x="0" y="4572"/>
                </a:lnTo>
                <a:lnTo>
                  <a:pt x="1524" y="3048"/>
                </a:lnTo>
                <a:lnTo>
                  <a:pt x="3048" y="3048"/>
                </a:lnTo>
                <a:lnTo>
                  <a:pt x="3048" y="1524"/>
                </a:lnTo>
                <a:lnTo>
                  <a:pt x="15335" y="1524"/>
                </a:lnTo>
                <a:lnTo>
                  <a:pt x="18383" y="4572"/>
                </a:lnTo>
                <a:lnTo>
                  <a:pt x="18383" y="6096"/>
                </a:lnTo>
                <a:lnTo>
                  <a:pt x="19907" y="7620"/>
                </a:lnTo>
                <a:lnTo>
                  <a:pt x="19907" y="12287"/>
                </a:lnTo>
                <a:lnTo>
                  <a:pt x="18383" y="13811"/>
                </a:lnTo>
                <a:lnTo>
                  <a:pt x="18383" y="15335"/>
                </a:lnTo>
                <a:close/>
              </a:path>
              <a:path w="20319" h="67309">
                <a:moveTo>
                  <a:pt x="12287" y="19907"/>
                </a:moveTo>
                <a:lnTo>
                  <a:pt x="6096" y="19907"/>
                </a:lnTo>
                <a:lnTo>
                  <a:pt x="6096" y="18383"/>
                </a:lnTo>
                <a:lnTo>
                  <a:pt x="4572" y="18383"/>
                </a:lnTo>
                <a:lnTo>
                  <a:pt x="1524" y="15335"/>
                </a:lnTo>
                <a:lnTo>
                  <a:pt x="16859" y="15335"/>
                </a:lnTo>
                <a:lnTo>
                  <a:pt x="16859" y="16859"/>
                </a:lnTo>
                <a:lnTo>
                  <a:pt x="15335" y="16859"/>
                </a:lnTo>
                <a:lnTo>
                  <a:pt x="12287" y="19907"/>
                </a:lnTo>
                <a:close/>
              </a:path>
              <a:path w="20319" h="67309">
                <a:moveTo>
                  <a:pt x="13811" y="48863"/>
                </a:moveTo>
                <a:lnTo>
                  <a:pt x="6096" y="48863"/>
                </a:lnTo>
                <a:lnTo>
                  <a:pt x="6096" y="47339"/>
                </a:lnTo>
                <a:lnTo>
                  <a:pt x="12287" y="47339"/>
                </a:lnTo>
                <a:lnTo>
                  <a:pt x="13811" y="48863"/>
                </a:lnTo>
                <a:close/>
              </a:path>
              <a:path w="20319" h="67309">
                <a:moveTo>
                  <a:pt x="16859" y="51911"/>
                </a:moveTo>
                <a:lnTo>
                  <a:pt x="1524" y="51911"/>
                </a:lnTo>
                <a:lnTo>
                  <a:pt x="3048" y="50387"/>
                </a:lnTo>
                <a:lnTo>
                  <a:pt x="3048" y="48863"/>
                </a:lnTo>
                <a:lnTo>
                  <a:pt x="15335" y="48863"/>
                </a:lnTo>
                <a:lnTo>
                  <a:pt x="16859" y="50387"/>
                </a:lnTo>
                <a:lnTo>
                  <a:pt x="16859" y="51911"/>
                </a:lnTo>
                <a:close/>
              </a:path>
              <a:path w="20319" h="67309">
                <a:moveTo>
                  <a:pt x="15335" y="65722"/>
                </a:moveTo>
                <a:lnTo>
                  <a:pt x="3048" y="65722"/>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6859" y="64103"/>
                </a:lnTo>
                <a:lnTo>
                  <a:pt x="15335" y="65722"/>
                </a:lnTo>
                <a:close/>
              </a:path>
              <a:path w="20319" h="67309">
                <a:moveTo>
                  <a:pt x="13811" y="67246"/>
                </a:moveTo>
                <a:lnTo>
                  <a:pt x="6096" y="67246"/>
                </a:lnTo>
                <a:lnTo>
                  <a:pt x="4572" y="65722"/>
                </a:lnTo>
                <a:lnTo>
                  <a:pt x="13811" y="65722"/>
                </a:lnTo>
                <a:lnTo>
                  <a:pt x="13811" y="67246"/>
                </a:lnTo>
                <a:close/>
              </a:path>
            </a:pathLst>
          </a:custGeom>
          <a:solidFill>
            <a:srgbClr val="2F3F9E"/>
          </a:solidFill>
        </p:spPr>
        <p:txBody>
          <a:bodyPr wrap="square" lIns="0" tIns="0" rIns="0" bIns="0" rtlCol="0"/>
          <a:lstStyle/>
          <a:p>
            <a:endParaRPr sz="1154"/>
          </a:p>
        </p:txBody>
      </p:sp>
      <p:sp>
        <p:nvSpPr>
          <p:cNvPr id="40" name="object 40"/>
          <p:cNvSpPr/>
          <p:nvPr/>
        </p:nvSpPr>
        <p:spPr>
          <a:xfrm>
            <a:off x="1914554" y="5747037"/>
            <a:ext cx="8844132" cy="446747"/>
          </a:xfrm>
          <a:custGeom>
            <a:avLst/>
            <a:gdLst/>
            <a:ahLst/>
            <a:cxnLst/>
            <a:rect l="l" t="t" r="r" b="b"/>
            <a:pathLst>
              <a:path w="13790294" h="696595">
                <a:moveTo>
                  <a:pt x="0" y="680751"/>
                </a:moveTo>
                <a:lnTo>
                  <a:pt x="0" y="13716"/>
                </a:lnTo>
                <a:lnTo>
                  <a:pt x="0" y="12191"/>
                </a:lnTo>
                <a:lnTo>
                  <a:pt x="0" y="9143"/>
                </a:lnTo>
                <a:lnTo>
                  <a:pt x="1524" y="7620"/>
                </a:lnTo>
                <a:lnTo>
                  <a:pt x="1524" y="6095"/>
                </a:lnTo>
                <a:lnTo>
                  <a:pt x="3048" y="4572"/>
                </a:lnTo>
                <a:lnTo>
                  <a:pt x="4572" y="3047"/>
                </a:lnTo>
                <a:lnTo>
                  <a:pt x="6096" y="1524"/>
                </a:lnTo>
                <a:lnTo>
                  <a:pt x="7620" y="1524"/>
                </a:lnTo>
                <a:lnTo>
                  <a:pt x="9144" y="0"/>
                </a:lnTo>
                <a:lnTo>
                  <a:pt x="13780770" y="0"/>
                </a:lnTo>
                <a:lnTo>
                  <a:pt x="13783817" y="1524"/>
                </a:lnTo>
                <a:lnTo>
                  <a:pt x="13785342" y="1524"/>
                </a:lnTo>
                <a:lnTo>
                  <a:pt x="13785342" y="3047"/>
                </a:lnTo>
                <a:lnTo>
                  <a:pt x="13786865" y="4572"/>
                </a:lnTo>
                <a:lnTo>
                  <a:pt x="13788389" y="6095"/>
                </a:lnTo>
                <a:lnTo>
                  <a:pt x="13789914" y="7620"/>
                </a:lnTo>
                <a:lnTo>
                  <a:pt x="13789914" y="9143"/>
                </a:lnTo>
                <a:lnTo>
                  <a:pt x="13789914" y="12191"/>
                </a:lnTo>
                <a:lnTo>
                  <a:pt x="13789914" y="686847"/>
                </a:lnTo>
                <a:lnTo>
                  <a:pt x="13788389" y="688371"/>
                </a:lnTo>
                <a:lnTo>
                  <a:pt x="13786865" y="689895"/>
                </a:lnTo>
                <a:lnTo>
                  <a:pt x="13785342" y="691419"/>
                </a:lnTo>
                <a:lnTo>
                  <a:pt x="13785342" y="692943"/>
                </a:lnTo>
                <a:lnTo>
                  <a:pt x="13783817" y="692943"/>
                </a:lnTo>
                <a:lnTo>
                  <a:pt x="13780770" y="694467"/>
                </a:lnTo>
                <a:lnTo>
                  <a:pt x="13779246" y="694467"/>
                </a:lnTo>
                <a:lnTo>
                  <a:pt x="13777721" y="695991"/>
                </a:lnTo>
                <a:lnTo>
                  <a:pt x="13776197" y="695991"/>
                </a:lnTo>
                <a:lnTo>
                  <a:pt x="13716" y="695991"/>
                </a:lnTo>
                <a:lnTo>
                  <a:pt x="12192" y="695991"/>
                </a:lnTo>
                <a:lnTo>
                  <a:pt x="10668" y="694467"/>
                </a:lnTo>
                <a:lnTo>
                  <a:pt x="9144" y="694467"/>
                </a:lnTo>
                <a:lnTo>
                  <a:pt x="7620" y="692943"/>
                </a:lnTo>
                <a:lnTo>
                  <a:pt x="6096" y="692943"/>
                </a:lnTo>
                <a:lnTo>
                  <a:pt x="4572" y="691419"/>
                </a:lnTo>
                <a:lnTo>
                  <a:pt x="3048" y="689895"/>
                </a:lnTo>
                <a:lnTo>
                  <a:pt x="1524" y="688371"/>
                </a:lnTo>
                <a:lnTo>
                  <a:pt x="1524" y="686847"/>
                </a:lnTo>
                <a:lnTo>
                  <a:pt x="0" y="685323"/>
                </a:lnTo>
                <a:lnTo>
                  <a:pt x="0" y="682275"/>
                </a:lnTo>
                <a:lnTo>
                  <a:pt x="0" y="680751"/>
                </a:lnTo>
                <a:close/>
              </a:path>
            </a:pathLst>
          </a:custGeom>
          <a:ln w="10677">
            <a:solidFill>
              <a:srgbClr val="CFCFCF"/>
            </a:solidFill>
          </a:ln>
        </p:spPr>
        <p:txBody>
          <a:bodyPr wrap="square" lIns="0" tIns="0" rIns="0" bIns="0" rtlCol="0"/>
          <a:lstStyle/>
          <a:p>
            <a:endParaRPr sz="1154"/>
          </a:p>
        </p:txBody>
      </p:sp>
      <p:grpSp>
        <p:nvGrpSpPr>
          <p:cNvPr id="41" name="object 41"/>
          <p:cNvGrpSpPr/>
          <p:nvPr/>
        </p:nvGrpSpPr>
        <p:grpSpPr>
          <a:xfrm>
            <a:off x="1502586" y="2099692"/>
            <a:ext cx="312357" cy="77376"/>
            <a:chOff x="400526" y="3273964"/>
            <a:chExt cx="487045" cy="120650"/>
          </a:xfrm>
        </p:grpSpPr>
        <p:pic>
          <p:nvPicPr>
            <p:cNvPr id="42" name="object 42"/>
            <p:cNvPicPr/>
            <p:nvPr/>
          </p:nvPicPr>
          <p:blipFill>
            <a:blip r:embed="rId7" cstate="print"/>
            <a:stretch>
              <a:fillRect/>
            </a:stretch>
          </p:blipFill>
          <p:spPr>
            <a:xfrm>
              <a:off x="400526" y="3281648"/>
              <a:ext cx="206025" cy="88487"/>
            </a:xfrm>
            <a:prstGeom prst="rect">
              <a:avLst/>
            </a:prstGeom>
          </p:spPr>
        </p:pic>
        <p:sp>
          <p:nvSpPr>
            <p:cNvPr id="43" name="object 43"/>
            <p:cNvSpPr/>
            <p:nvPr/>
          </p:nvSpPr>
          <p:spPr>
            <a:xfrm>
              <a:off x="640067" y="3273971"/>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44" name="object 44"/>
            <p:cNvPicPr/>
            <p:nvPr/>
          </p:nvPicPr>
          <p:blipFill>
            <a:blip r:embed="rId8" cstate="print"/>
            <a:stretch>
              <a:fillRect/>
            </a:stretch>
          </p:blipFill>
          <p:spPr>
            <a:xfrm>
              <a:off x="699611" y="3281648"/>
              <a:ext cx="128111" cy="88487"/>
            </a:xfrm>
            <a:prstGeom prst="rect">
              <a:avLst/>
            </a:prstGeom>
          </p:spPr>
        </p:pic>
        <p:sp>
          <p:nvSpPr>
            <p:cNvPr id="45" name="object 45"/>
            <p:cNvSpPr/>
            <p:nvPr/>
          </p:nvSpPr>
          <p:spPr>
            <a:xfrm>
              <a:off x="855154" y="3273971"/>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D84215"/>
            </a:solidFill>
          </p:spPr>
          <p:txBody>
            <a:bodyPr wrap="square" lIns="0" tIns="0" rIns="0" bIns="0" rtlCol="0"/>
            <a:lstStyle/>
            <a:p>
              <a:endParaRPr sz="1154"/>
            </a:p>
          </p:txBody>
        </p:sp>
      </p:grpSp>
      <p:sp>
        <p:nvSpPr>
          <p:cNvPr id="46" name="object 46"/>
          <p:cNvSpPr/>
          <p:nvPr/>
        </p:nvSpPr>
        <p:spPr>
          <a:xfrm>
            <a:off x="1846992" y="2117326"/>
            <a:ext cx="13032" cy="44390"/>
          </a:xfrm>
          <a:custGeom>
            <a:avLst/>
            <a:gdLst/>
            <a:ahLst/>
            <a:cxnLst/>
            <a:rect l="l" t="t" r="r" b="b"/>
            <a:pathLst>
              <a:path w="20319" h="69214">
                <a:moveTo>
                  <a:pt x="12287" y="1524"/>
                </a:moveTo>
                <a:lnTo>
                  <a:pt x="6096" y="1524"/>
                </a:lnTo>
                <a:lnTo>
                  <a:pt x="7620" y="0"/>
                </a:lnTo>
                <a:lnTo>
                  <a:pt x="10763" y="0"/>
                </a:lnTo>
                <a:lnTo>
                  <a:pt x="12287" y="1524"/>
                </a:lnTo>
                <a:close/>
              </a:path>
              <a:path w="20319" h="69214">
                <a:moveTo>
                  <a:pt x="15335" y="3048"/>
                </a:moveTo>
                <a:lnTo>
                  <a:pt x="3048" y="3048"/>
                </a:lnTo>
                <a:lnTo>
                  <a:pt x="4572" y="1524"/>
                </a:lnTo>
                <a:lnTo>
                  <a:pt x="13811" y="1524"/>
                </a:lnTo>
                <a:lnTo>
                  <a:pt x="15335" y="3048"/>
                </a:lnTo>
                <a:close/>
              </a:path>
              <a:path w="20319" h="69214">
                <a:moveTo>
                  <a:pt x="16859" y="18288"/>
                </a:moveTo>
                <a:lnTo>
                  <a:pt x="1524" y="18288"/>
                </a:lnTo>
                <a:lnTo>
                  <a:pt x="1524" y="16764"/>
                </a:lnTo>
                <a:lnTo>
                  <a:pt x="0" y="15240"/>
                </a:lnTo>
                <a:lnTo>
                  <a:pt x="0" y="6096"/>
                </a:lnTo>
                <a:lnTo>
                  <a:pt x="1524" y="4572"/>
                </a:lnTo>
                <a:lnTo>
                  <a:pt x="1524" y="3048"/>
                </a:lnTo>
                <a:lnTo>
                  <a:pt x="16859" y="3048"/>
                </a:lnTo>
                <a:lnTo>
                  <a:pt x="16859" y="4572"/>
                </a:lnTo>
                <a:lnTo>
                  <a:pt x="18383" y="6096"/>
                </a:lnTo>
                <a:lnTo>
                  <a:pt x="18383" y="7620"/>
                </a:lnTo>
                <a:lnTo>
                  <a:pt x="19907" y="9144"/>
                </a:lnTo>
                <a:lnTo>
                  <a:pt x="19907" y="12192"/>
                </a:lnTo>
                <a:lnTo>
                  <a:pt x="18383" y="13716"/>
                </a:lnTo>
                <a:lnTo>
                  <a:pt x="18383" y="15240"/>
                </a:lnTo>
                <a:lnTo>
                  <a:pt x="16859" y="16764"/>
                </a:lnTo>
                <a:lnTo>
                  <a:pt x="16859" y="18288"/>
                </a:lnTo>
                <a:close/>
              </a:path>
              <a:path w="20319" h="69214">
                <a:moveTo>
                  <a:pt x="13811" y="19812"/>
                </a:moveTo>
                <a:lnTo>
                  <a:pt x="4572" y="19812"/>
                </a:lnTo>
                <a:lnTo>
                  <a:pt x="3048" y="18288"/>
                </a:lnTo>
                <a:lnTo>
                  <a:pt x="15335" y="18288"/>
                </a:lnTo>
                <a:lnTo>
                  <a:pt x="13811" y="19812"/>
                </a:lnTo>
                <a:close/>
              </a:path>
              <a:path w="20319" h="69214">
                <a:moveTo>
                  <a:pt x="13811" y="50387"/>
                </a:moveTo>
                <a:lnTo>
                  <a:pt x="4572" y="50387"/>
                </a:lnTo>
                <a:lnTo>
                  <a:pt x="4572" y="48863"/>
                </a:lnTo>
                <a:lnTo>
                  <a:pt x="13811" y="48863"/>
                </a:lnTo>
                <a:lnTo>
                  <a:pt x="13811" y="50387"/>
                </a:lnTo>
                <a:close/>
              </a:path>
              <a:path w="20319" h="69214">
                <a:moveTo>
                  <a:pt x="18383" y="64103"/>
                </a:moveTo>
                <a:lnTo>
                  <a:pt x="0" y="64103"/>
                </a:lnTo>
                <a:lnTo>
                  <a:pt x="0" y="53435"/>
                </a:lnTo>
                <a:lnTo>
                  <a:pt x="3048" y="50387"/>
                </a:lnTo>
                <a:lnTo>
                  <a:pt x="15335" y="50387"/>
                </a:lnTo>
                <a:lnTo>
                  <a:pt x="18383" y="53435"/>
                </a:lnTo>
                <a:lnTo>
                  <a:pt x="18383" y="54959"/>
                </a:lnTo>
                <a:lnTo>
                  <a:pt x="19907" y="56483"/>
                </a:lnTo>
                <a:lnTo>
                  <a:pt x="19907" y="59531"/>
                </a:lnTo>
                <a:lnTo>
                  <a:pt x="18383" y="61055"/>
                </a:lnTo>
                <a:lnTo>
                  <a:pt x="18383" y="64103"/>
                </a:lnTo>
                <a:close/>
              </a:path>
              <a:path w="20319" h="69214">
                <a:moveTo>
                  <a:pt x="16859" y="65627"/>
                </a:moveTo>
                <a:lnTo>
                  <a:pt x="1524" y="65627"/>
                </a:lnTo>
                <a:lnTo>
                  <a:pt x="1524" y="64103"/>
                </a:lnTo>
                <a:lnTo>
                  <a:pt x="16859" y="64103"/>
                </a:lnTo>
                <a:lnTo>
                  <a:pt x="16859" y="65627"/>
                </a:lnTo>
                <a:close/>
              </a:path>
              <a:path w="20319" h="69214">
                <a:moveTo>
                  <a:pt x="12287" y="68675"/>
                </a:moveTo>
                <a:lnTo>
                  <a:pt x="6096" y="68675"/>
                </a:lnTo>
                <a:lnTo>
                  <a:pt x="3048" y="65627"/>
                </a:lnTo>
                <a:lnTo>
                  <a:pt x="15335" y="65627"/>
                </a:lnTo>
                <a:lnTo>
                  <a:pt x="12287" y="68675"/>
                </a:lnTo>
                <a:close/>
              </a:path>
            </a:pathLst>
          </a:custGeom>
          <a:solidFill>
            <a:srgbClr val="D84215"/>
          </a:solidFill>
        </p:spPr>
        <p:txBody>
          <a:bodyPr wrap="square" lIns="0" tIns="0" rIns="0" bIns="0" rtlCol="0"/>
          <a:lstStyle/>
          <a:p>
            <a:endParaRPr sz="1154"/>
          </a:p>
        </p:txBody>
      </p:sp>
      <p:sp>
        <p:nvSpPr>
          <p:cNvPr id="47" name="object 47"/>
          <p:cNvSpPr/>
          <p:nvPr/>
        </p:nvSpPr>
        <p:spPr>
          <a:xfrm>
            <a:off x="1947472" y="2313476"/>
            <a:ext cx="8815218" cy="6923"/>
          </a:xfrm>
          <a:custGeom>
            <a:avLst/>
            <a:gdLst/>
            <a:ahLst/>
            <a:cxnLst/>
            <a:rect l="l" t="t" r="r" b="b"/>
            <a:pathLst>
              <a:path w="13745210" h="10795">
                <a:moveTo>
                  <a:pt x="13744969" y="0"/>
                </a:moveTo>
                <a:lnTo>
                  <a:pt x="13648944" y="0"/>
                </a:lnTo>
                <a:lnTo>
                  <a:pt x="13647433" y="0"/>
                </a:lnTo>
                <a:lnTo>
                  <a:pt x="0" y="0"/>
                </a:lnTo>
                <a:lnTo>
                  <a:pt x="0" y="10668"/>
                </a:lnTo>
                <a:lnTo>
                  <a:pt x="13647433" y="10668"/>
                </a:lnTo>
                <a:lnTo>
                  <a:pt x="13648944" y="10668"/>
                </a:lnTo>
                <a:lnTo>
                  <a:pt x="13744969" y="10668"/>
                </a:lnTo>
                <a:lnTo>
                  <a:pt x="13744969" y="0"/>
                </a:lnTo>
                <a:close/>
              </a:path>
            </a:pathLst>
          </a:custGeom>
          <a:solidFill>
            <a:srgbClr val="000000"/>
          </a:solidFill>
        </p:spPr>
        <p:txBody>
          <a:bodyPr wrap="square" lIns="0" tIns="0" rIns="0" bIns="0" rtlCol="0"/>
          <a:lstStyle/>
          <a:p>
            <a:endParaRPr sz="1154"/>
          </a:p>
        </p:txBody>
      </p:sp>
      <p:grpSp>
        <p:nvGrpSpPr>
          <p:cNvPr id="48" name="object 48"/>
          <p:cNvGrpSpPr/>
          <p:nvPr/>
        </p:nvGrpSpPr>
        <p:grpSpPr>
          <a:xfrm>
            <a:off x="1910339" y="2770893"/>
            <a:ext cx="153531" cy="154753"/>
            <a:chOff x="1036319" y="4320540"/>
            <a:chExt cx="239395" cy="241300"/>
          </a:xfrm>
        </p:grpSpPr>
        <p:sp>
          <p:nvSpPr>
            <p:cNvPr id="49" name="object 49"/>
            <p:cNvSpPr/>
            <p:nvPr/>
          </p:nvSpPr>
          <p:spPr>
            <a:xfrm>
              <a:off x="1036319" y="4320540"/>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50" name="object 50"/>
            <p:cNvSpPr/>
            <p:nvPr/>
          </p:nvSpPr>
          <p:spPr>
            <a:xfrm>
              <a:off x="1123664" y="4388262"/>
              <a:ext cx="58419" cy="105410"/>
            </a:xfrm>
            <a:custGeom>
              <a:avLst/>
              <a:gdLst/>
              <a:ahLst/>
              <a:cxnLst/>
              <a:rect l="l" t="t" r="r" b="b"/>
              <a:pathLst>
                <a:path w="58419" h="105410">
                  <a:moveTo>
                    <a:pt x="58007" y="105251"/>
                  </a:moveTo>
                  <a:lnTo>
                    <a:pt x="0" y="53340"/>
                  </a:lnTo>
                  <a:lnTo>
                    <a:pt x="58007" y="0"/>
                  </a:lnTo>
                  <a:lnTo>
                    <a:pt x="58007" y="105251"/>
                  </a:lnTo>
                  <a:close/>
                </a:path>
              </a:pathLst>
            </a:custGeom>
            <a:solidFill>
              <a:srgbClr val="A3A3A3"/>
            </a:solidFill>
          </p:spPr>
          <p:txBody>
            <a:bodyPr wrap="square" lIns="0" tIns="0" rIns="0" bIns="0" rtlCol="0"/>
            <a:lstStyle/>
            <a:p>
              <a:endParaRPr sz="1154"/>
            </a:p>
          </p:txBody>
        </p:sp>
      </p:grpSp>
      <p:grpSp>
        <p:nvGrpSpPr>
          <p:cNvPr id="51" name="object 51"/>
          <p:cNvGrpSpPr/>
          <p:nvPr/>
        </p:nvGrpSpPr>
        <p:grpSpPr>
          <a:xfrm>
            <a:off x="2063788" y="2770893"/>
            <a:ext cx="8698746" cy="154753"/>
            <a:chOff x="1275587" y="4320540"/>
            <a:chExt cx="13563600" cy="241300"/>
          </a:xfrm>
        </p:grpSpPr>
        <p:sp>
          <p:nvSpPr>
            <p:cNvPr id="52" name="object 52"/>
            <p:cNvSpPr/>
            <p:nvPr/>
          </p:nvSpPr>
          <p:spPr>
            <a:xfrm>
              <a:off x="14599920" y="4320540"/>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53" name="object 53"/>
            <p:cNvSpPr/>
            <p:nvPr/>
          </p:nvSpPr>
          <p:spPr>
            <a:xfrm>
              <a:off x="14695550" y="4388262"/>
              <a:ext cx="56515" cy="105410"/>
            </a:xfrm>
            <a:custGeom>
              <a:avLst/>
              <a:gdLst/>
              <a:ahLst/>
              <a:cxnLst/>
              <a:rect l="l" t="t" r="r" b="b"/>
              <a:pathLst>
                <a:path w="56515" h="105410">
                  <a:moveTo>
                    <a:pt x="0" y="105251"/>
                  </a:moveTo>
                  <a:lnTo>
                    <a:pt x="0" y="0"/>
                  </a:lnTo>
                  <a:lnTo>
                    <a:pt x="56483" y="53340"/>
                  </a:lnTo>
                  <a:lnTo>
                    <a:pt x="0" y="105251"/>
                  </a:lnTo>
                  <a:close/>
                </a:path>
              </a:pathLst>
            </a:custGeom>
            <a:solidFill>
              <a:srgbClr val="505050"/>
            </a:solidFill>
          </p:spPr>
          <p:txBody>
            <a:bodyPr wrap="square" lIns="0" tIns="0" rIns="0" bIns="0" rtlCol="0"/>
            <a:lstStyle/>
            <a:p>
              <a:endParaRPr sz="1154"/>
            </a:p>
          </p:txBody>
        </p:sp>
        <p:sp>
          <p:nvSpPr>
            <p:cNvPr id="54" name="object 54"/>
            <p:cNvSpPr/>
            <p:nvPr/>
          </p:nvSpPr>
          <p:spPr>
            <a:xfrm>
              <a:off x="1275587" y="4320540"/>
              <a:ext cx="13326110" cy="241300"/>
            </a:xfrm>
            <a:custGeom>
              <a:avLst/>
              <a:gdLst/>
              <a:ahLst/>
              <a:cxnLst/>
              <a:rect l="l" t="t" r="r" b="b"/>
              <a:pathLst>
                <a:path w="13326110" h="241300">
                  <a:moveTo>
                    <a:pt x="13325855" y="240791"/>
                  </a:moveTo>
                  <a:lnTo>
                    <a:pt x="0" y="240791"/>
                  </a:lnTo>
                  <a:lnTo>
                    <a:pt x="0" y="0"/>
                  </a:lnTo>
                  <a:lnTo>
                    <a:pt x="13325855" y="0"/>
                  </a:lnTo>
                  <a:lnTo>
                    <a:pt x="13325855" y="240791"/>
                  </a:lnTo>
                  <a:close/>
                </a:path>
              </a:pathLst>
            </a:custGeom>
            <a:solidFill>
              <a:srgbClr val="F0F0F0"/>
            </a:solidFill>
          </p:spPr>
          <p:txBody>
            <a:bodyPr wrap="square" lIns="0" tIns="0" rIns="0" bIns="0" rtlCol="0"/>
            <a:lstStyle/>
            <a:p>
              <a:endParaRPr sz="1154"/>
            </a:p>
          </p:txBody>
        </p:sp>
        <p:pic>
          <p:nvPicPr>
            <p:cNvPr id="55" name="object 55"/>
            <p:cNvPicPr/>
            <p:nvPr/>
          </p:nvPicPr>
          <p:blipFill>
            <a:blip r:embed="rId9" cstate="print"/>
            <a:stretch>
              <a:fillRect/>
            </a:stretch>
          </p:blipFill>
          <p:spPr>
            <a:xfrm>
              <a:off x="1275587" y="4340352"/>
              <a:ext cx="9912096" cy="202691"/>
            </a:xfrm>
            <a:prstGeom prst="rect">
              <a:avLst/>
            </a:prstGeom>
          </p:spPr>
        </p:pic>
      </p:grpSp>
      <p:sp>
        <p:nvSpPr>
          <p:cNvPr id="56" name="object 56"/>
          <p:cNvSpPr/>
          <p:nvPr/>
        </p:nvSpPr>
        <p:spPr>
          <a:xfrm>
            <a:off x="2101418" y="2204440"/>
            <a:ext cx="455300" cy="54978"/>
          </a:xfrm>
          <a:custGeom>
            <a:avLst/>
            <a:gdLst/>
            <a:ahLst/>
            <a:cxnLst/>
            <a:rect l="l" t="t" r="r" b="b"/>
            <a:pathLst>
              <a:path w="709930" h="85725">
                <a:moveTo>
                  <a:pt x="68668" y="36664"/>
                </a:moveTo>
                <a:lnTo>
                  <a:pt x="67144" y="29044"/>
                </a:lnTo>
                <a:lnTo>
                  <a:pt x="65620" y="24472"/>
                </a:lnTo>
                <a:lnTo>
                  <a:pt x="64096" y="18376"/>
                </a:lnTo>
                <a:lnTo>
                  <a:pt x="60960" y="15328"/>
                </a:lnTo>
                <a:lnTo>
                  <a:pt x="57912" y="10668"/>
                </a:lnTo>
                <a:lnTo>
                  <a:pt x="54864" y="7620"/>
                </a:lnTo>
                <a:lnTo>
                  <a:pt x="51816" y="5588"/>
                </a:lnTo>
                <a:lnTo>
                  <a:pt x="51816" y="32092"/>
                </a:lnTo>
                <a:lnTo>
                  <a:pt x="51816" y="54952"/>
                </a:lnTo>
                <a:lnTo>
                  <a:pt x="47244" y="64096"/>
                </a:lnTo>
                <a:lnTo>
                  <a:pt x="44196" y="67144"/>
                </a:lnTo>
                <a:lnTo>
                  <a:pt x="41148" y="68668"/>
                </a:lnTo>
                <a:lnTo>
                  <a:pt x="39624" y="68668"/>
                </a:lnTo>
                <a:lnTo>
                  <a:pt x="36576" y="70192"/>
                </a:lnTo>
                <a:lnTo>
                  <a:pt x="16764" y="70192"/>
                </a:lnTo>
                <a:lnTo>
                  <a:pt x="16764" y="15328"/>
                </a:lnTo>
                <a:lnTo>
                  <a:pt x="30480" y="15328"/>
                </a:lnTo>
                <a:lnTo>
                  <a:pt x="35052" y="16852"/>
                </a:lnTo>
                <a:lnTo>
                  <a:pt x="41148" y="16852"/>
                </a:lnTo>
                <a:lnTo>
                  <a:pt x="42672" y="18376"/>
                </a:lnTo>
                <a:lnTo>
                  <a:pt x="45720" y="19900"/>
                </a:lnTo>
                <a:lnTo>
                  <a:pt x="47244" y="22948"/>
                </a:lnTo>
                <a:lnTo>
                  <a:pt x="48768" y="24472"/>
                </a:lnTo>
                <a:lnTo>
                  <a:pt x="50292" y="29044"/>
                </a:lnTo>
                <a:lnTo>
                  <a:pt x="51816" y="32092"/>
                </a:lnTo>
                <a:lnTo>
                  <a:pt x="51816" y="5588"/>
                </a:lnTo>
                <a:lnTo>
                  <a:pt x="50292" y="4572"/>
                </a:lnTo>
                <a:lnTo>
                  <a:pt x="45720" y="3048"/>
                </a:lnTo>
                <a:lnTo>
                  <a:pt x="42672" y="3048"/>
                </a:lnTo>
                <a:lnTo>
                  <a:pt x="36576" y="1524"/>
                </a:lnTo>
                <a:lnTo>
                  <a:pt x="0" y="1524"/>
                </a:lnTo>
                <a:lnTo>
                  <a:pt x="0" y="84010"/>
                </a:lnTo>
                <a:lnTo>
                  <a:pt x="42672" y="84010"/>
                </a:lnTo>
                <a:lnTo>
                  <a:pt x="45720" y="82486"/>
                </a:lnTo>
                <a:lnTo>
                  <a:pt x="50292" y="80962"/>
                </a:lnTo>
                <a:lnTo>
                  <a:pt x="54864" y="77914"/>
                </a:lnTo>
                <a:lnTo>
                  <a:pt x="57912" y="76390"/>
                </a:lnTo>
                <a:lnTo>
                  <a:pt x="60960" y="71716"/>
                </a:lnTo>
                <a:lnTo>
                  <a:pt x="62001" y="70192"/>
                </a:lnTo>
                <a:lnTo>
                  <a:pt x="64096" y="67144"/>
                </a:lnTo>
                <a:lnTo>
                  <a:pt x="65620" y="61048"/>
                </a:lnTo>
                <a:lnTo>
                  <a:pt x="68668" y="56476"/>
                </a:lnTo>
                <a:lnTo>
                  <a:pt x="68668" y="36664"/>
                </a:lnTo>
                <a:close/>
              </a:path>
              <a:path w="709930" h="85725">
                <a:moveTo>
                  <a:pt x="144957" y="70294"/>
                </a:moveTo>
                <a:lnTo>
                  <a:pt x="99237" y="70294"/>
                </a:lnTo>
                <a:lnTo>
                  <a:pt x="99237" y="47434"/>
                </a:lnTo>
                <a:lnTo>
                  <a:pt x="140385" y="47434"/>
                </a:lnTo>
                <a:lnTo>
                  <a:pt x="140385" y="33718"/>
                </a:lnTo>
                <a:lnTo>
                  <a:pt x="99237" y="33718"/>
                </a:lnTo>
                <a:lnTo>
                  <a:pt x="99237" y="15328"/>
                </a:lnTo>
                <a:lnTo>
                  <a:pt x="143433" y="15328"/>
                </a:lnTo>
                <a:lnTo>
                  <a:pt x="143433" y="1612"/>
                </a:lnTo>
                <a:lnTo>
                  <a:pt x="82384" y="1612"/>
                </a:lnTo>
                <a:lnTo>
                  <a:pt x="82384" y="84010"/>
                </a:lnTo>
                <a:lnTo>
                  <a:pt x="144957" y="84010"/>
                </a:lnTo>
                <a:lnTo>
                  <a:pt x="144957" y="70294"/>
                </a:lnTo>
                <a:close/>
              </a:path>
              <a:path w="709930" h="85725">
                <a:moveTo>
                  <a:pt x="225831" y="1612"/>
                </a:moveTo>
                <a:lnTo>
                  <a:pt x="209067" y="1612"/>
                </a:lnTo>
                <a:lnTo>
                  <a:pt x="189153" y="62674"/>
                </a:lnTo>
                <a:lnTo>
                  <a:pt x="167817" y="1612"/>
                </a:lnTo>
                <a:lnTo>
                  <a:pt x="149529" y="1612"/>
                </a:lnTo>
                <a:lnTo>
                  <a:pt x="180009" y="84010"/>
                </a:lnTo>
                <a:lnTo>
                  <a:pt x="196773" y="84010"/>
                </a:lnTo>
                <a:lnTo>
                  <a:pt x="225831" y="1612"/>
                </a:lnTo>
                <a:close/>
              </a:path>
              <a:path w="709930" h="85725">
                <a:moveTo>
                  <a:pt x="252209" y="850"/>
                </a:moveTo>
                <a:lnTo>
                  <a:pt x="235458" y="850"/>
                </a:lnTo>
                <a:lnTo>
                  <a:pt x="235458" y="84670"/>
                </a:lnTo>
                <a:lnTo>
                  <a:pt x="252209" y="84670"/>
                </a:lnTo>
                <a:lnTo>
                  <a:pt x="252209" y="850"/>
                </a:lnTo>
                <a:close/>
              </a:path>
              <a:path w="709930" h="85725">
                <a:moveTo>
                  <a:pt x="335661" y="24384"/>
                </a:moveTo>
                <a:lnTo>
                  <a:pt x="332511" y="18288"/>
                </a:lnTo>
                <a:lnTo>
                  <a:pt x="330987" y="12192"/>
                </a:lnTo>
                <a:lnTo>
                  <a:pt x="326415" y="9144"/>
                </a:lnTo>
                <a:lnTo>
                  <a:pt x="321538" y="5143"/>
                </a:lnTo>
                <a:lnTo>
                  <a:pt x="315937" y="2286"/>
                </a:lnTo>
                <a:lnTo>
                  <a:pt x="309486" y="571"/>
                </a:lnTo>
                <a:lnTo>
                  <a:pt x="302031" y="0"/>
                </a:lnTo>
                <a:lnTo>
                  <a:pt x="294106" y="838"/>
                </a:lnTo>
                <a:lnTo>
                  <a:pt x="264528" y="34518"/>
                </a:lnTo>
                <a:lnTo>
                  <a:pt x="263931" y="44284"/>
                </a:lnTo>
                <a:lnTo>
                  <a:pt x="264528" y="53124"/>
                </a:lnTo>
                <a:lnTo>
                  <a:pt x="292811" y="84709"/>
                </a:lnTo>
                <a:lnTo>
                  <a:pt x="300507" y="85534"/>
                </a:lnTo>
                <a:lnTo>
                  <a:pt x="309651" y="85534"/>
                </a:lnTo>
                <a:lnTo>
                  <a:pt x="335661" y="59524"/>
                </a:lnTo>
                <a:lnTo>
                  <a:pt x="318795" y="53428"/>
                </a:lnTo>
                <a:lnTo>
                  <a:pt x="317271" y="59524"/>
                </a:lnTo>
                <a:lnTo>
                  <a:pt x="315747" y="64096"/>
                </a:lnTo>
                <a:lnTo>
                  <a:pt x="309651" y="70192"/>
                </a:lnTo>
                <a:lnTo>
                  <a:pt x="305079" y="71716"/>
                </a:lnTo>
                <a:lnTo>
                  <a:pt x="294411" y="71716"/>
                </a:lnTo>
                <a:lnTo>
                  <a:pt x="289839" y="68668"/>
                </a:lnTo>
                <a:lnTo>
                  <a:pt x="286791" y="64096"/>
                </a:lnTo>
                <a:lnTo>
                  <a:pt x="282219" y="59524"/>
                </a:lnTo>
                <a:lnTo>
                  <a:pt x="280695" y="53428"/>
                </a:lnTo>
                <a:lnTo>
                  <a:pt x="280695" y="32092"/>
                </a:lnTo>
                <a:lnTo>
                  <a:pt x="282219" y="25908"/>
                </a:lnTo>
                <a:lnTo>
                  <a:pt x="286791" y="21336"/>
                </a:lnTo>
                <a:lnTo>
                  <a:pt x="289839" y="16764"/>
                </a:lnTo>
                <a:lnTo>
                  <a:pt x="295935" y="15240"/>
                </a:lnTo>
                <a:lnTo>
                  <a:pt x="309651" y="15240"/>
                </a:lnTo>
                <a:lnTo>
                  <a:pt x="315747" y="21336"/>
                </a:lnTo>
                <a:lnTo>
                  <a:pt x="317271" y="24384"/>
                </a:lnTo>
                <a:lnTo>
                  <a:pt x="318795" y="28956"/>
                </a:lnTo>
                <a:lnTo>
                  <a:pt x="335661" y="24384"/>
                </a:lnTo>
                <a:close/>
              </a:path>
              <a:path w="709930" h="85725">
                <a:moveTo>
                  <a:pt x="411949" y="70294"/>
                </a:moveTo>
                <a:lnTo>
                  <a:pt x="366229" y="70294"/>
                </a:lnTo>
                <a:lnTo>
                  <a:pt x="366229" y="47434"/>
                </a:lnTo>
                <a:lnTo>
                  <a:pt x="407377" y="47434"/>
                </a:lnTo>
                <a:lnTo>
                  <a:pt x="407377" y="33718"/>
                </a:lnTo>
                <a:lnTo>
                  <a:pt x="366229" y="33718"/>
                </a:lnTo>
                <a:lnTo>
                  <a:pt x="366229" y="15328"/>
                </a:lnTo>
                <a:lnTo>
                  <a:pt x="410425" y="15328"/>
                </a:lnTo>
                <a:lnTo>
                  <a:pt x="410425" y="1612"/>
                </a:lnTo>
                <a:lnTo>
                  <a:pt x="349364" y="1612"/>
                </a:lnTo>
                <a:lnTo>
                  <a:pt x="349364" y="84010"/>
                </a:lnTo>
                <a:lnTo>
                  <a:pt x="411949" y="84010"/>
                </a:lnTo>
                <a:lnTo>
                  <a:pt x="411949" y="70294"/>
                </a:lnTo>
                <a:close/>
              </a:path>
              <a:path w="709930" h="85725">
                <a:moveTo>
                  <a:pt x="485101" y="1612"/>
                </a:moveTo>
                <a:lnTo>
                  <a:pt x="419569" y="1612"/>
                </a:lnTo>
                <a:lnTo>
                  <a:pt x="419569" y="15328"/>
                </a:lnTo>
                <a:lnTo>
                  <a:pt x="443953" y="15328"/>
                </a:lnTo>
                <a:lnTo>
                  <a:pt x="443953" y="84010"/>
                </a:lnTo>
                <a:lnTo>
                  <a:pt x="460717" y="84010"/>
                </a:lnTo>
                <a:lnTo>
                  <a:pt x="460717" y="15328"/>
                </a:lnTo>
                <a:lnTo>
                  <a:pt x="485101" y="15328"/>
                </a:lnTo>
                <a:lnTo>
                  <a:pt x="485101" y="1612"/>
                </a:lnTo>
                <a:close/>
              </a:path>
              <a:path w="709930" h="85725">
                <a:moveTo>
                  <a:pt x="562927" y="1524"/>
                </a:moveTo>
                <a:lnTo>
                  <a:pt x="544639" y="1524"/>
                </a:lnTo>
                <a:lnTo>
                  <a:pt x="524827" y="35140"/>
                </a:lnTo>
                <a:lnTo>
                  <a:pt x="506437" y="1524"/>
                </a:lnTo>
                <a:lnTo>
                  <a:pt x="486625" y="1524"/>
                </a:lnTo>
                <a:lnTo>
                  <a:pt x="517207" y="48856"/>
                </a:lnTo>
                <a:lnTo>
                  <a:pt x="517207" y="84010"/>
                </a:lnTo>
                <a:lnTo>
                  <a:pt x="533971" y="84010"/>
                </a:lnTo>
                <a:lnTo>
                  <a:pt x="533971" y="48856"/>
                </a:lnTo>
                <a:lnTo>
                  <a:pt x="562927" y="1524"/>
                </a:lnTo>
                <a:close/>
              </a:path>
              <a:path w="709930" h="85725">
                <a:moveTo>
                  <a:pt x="634644" y="21424"/>
                </a:moveTo>
                <a:lnTo>
                  <a:pt x="633120" y="15328"/>
                </a:lnTo>
                <a:lnTo>
                  <a:pt x="630072" y="10668"/>
                </a:lnTo>
                <a:lnTo>
                  <a:pt x="625500" y="7620"/>
                </a:lnTo>
                <a:lnTo>
                  <a:pt x="622452" y="4572"/>
                </a:lnTo>
                <a:lnTo>
                  <a:pt x="617880" y="3048"/>
                </a:lnTo>
                <a:lnTo>
                  <a:pt x="617880" y="24472"/>
                </a:lnTo>
                <a:lnTo>
                  <a:pt x="617880" y="30568"/>
                </a:lnTo>
                <a:lnTo>
                  <a:pt x="610260" y="38188"/>
                </a:lnTo>
                <a:lnTo>
                  <a:pt x="607212" y="38188"/>
                </a:lnTo>
                <a:lnTo>
                  <a:pt x="604062" y="39712"/>
                </a:lnTo>
                <a:lnTo>
                  <a:pt x="587298" y="39712"/>
                </a:lnTo>
                <a:lnTo>
                  <a:pt x="587298" y="15328"/>
                </a:lnTo>
                <a:lnTo>
                  <a:pt x="605688" y="15328"/>
                </a:lnTo>
                <a:lnTo>
                  <a:pt x="607212" y="16852"/>
                </a:lnTo>
                <a:lnTo>
                  <a:pt x="610260" y="16852"/>
                </a:lnTo>
                <a:lnTo>
                  <a:pt x="613308" y="18376"/>
                </a:lnTo>
                <a:lnTo>
                  <a:pt x="616356" y="21424"/>
                </a:lnTo>
                <a:lnTo>
                  <a:pt x="617880" y="24472"/>
                </a:lnTo>
                <a:lnTo>
                  <a:pt x="617880" y="3048"/>
                </a:lnTo>
                <a:lnTo>
                  <a:pt x="614832" y="3048"/>
                </a:lnTo>
                <a:lnTo>
                  <a:pt x="608736" y="1524"/>
                </a:lnTo>
                <a:lnTo>
                  <a:pt x="572058" y="1524"/>
                </a:lnTo>
                <a:lnTo>
                  <a:pt x="572058" y="84010"/>
                </a:lnTo>
                <a:lnTo>
                  <a:pt x="587298" y="84010"/>
                </a:lnTo>
                <a:lnTo>
                  <a:pt x="587298" y="53428"/>
                </a:lnTo>
                <a:lnTo>
                  <a:pt x="605688" y="53428"/>
                </a:lnTo>
                <a:lnTo>
                  <a:pt x="611784" y="51904"/>
                </a:lnTo>
                <a:lnTo>
                  <a:pt x="619404" y="51904"/>
                </a:lnTo>
                <a:lnTo>
                  <a:pt x="623976" y="47332"/>
                </a:lnTo>
                <a:lnTo>
                  <a:pt x="627024" y="45808"/>
                </a:lnTo>
                <a:lnTo>
                  <a:pt x="630072" y="42760"/>
                </a:lnTo>
                <a:lnTo>
                  <a:pt x="631596" y="39712"/>
                </a:lnTo>
                <a:lnTo>
                  <a:pt x="633120" y="36664"/>
                </a:lnTo>
                <a:lnTo>
                  <a:pt x="634644" y="32092"/>
                </a:lnTo>
                <a:lnTo>
                  <a:pt x="634644" y="21424"/>
                </a:lnTo>
                <a:close/>
              </a:path>
              <a:path w="709930" h="85725">
                <a:moveTo>
                  <a:pt x="709422" y="70294"/>
                </a:moveTo>
                <a:lnTo>
                  <a:pt x="663702" y="70294"/>
                </a:lnTo>
                <a:lnTo>
                  <a:pt x="663702" y="47434"/>
                </a:lnTo>
                <a:lnTo>
                  <a:pt x="704850" y="47434"/>
                </a:lnTo>
                <a:lnTo>
                  <a:pt x="704850" y="33718"/>
                </a:lnTo>
                <a:lnTo>
                  <a:pt x="663702" y="33718"/>
                </a:lnTo>
                <a:lnTo>
                  <a:pt x="663702" y="15328"/>
                </a:lnTo>
                <a:lnTo>
                  <a:pt x="707898" y="15328"/>
                </a:lnTo>
                <a:lnTo>
                  <a:pt x="707898" y="1612"/>
                </a:lnTo>
                <a:lnTo>
                  <a:pt x="646836" y="1612"/>
                </a:lnTo>
                <a:lnTo>
                  <a:pt x="646836" y="84010"/>
                </a:lnTo>
                <a:lnTo>
                  <a:pt x="709422" y="84010"/>
                </a:lnTo>
                <a:lnTo>
                  <a:pt x="709422" y="70294"/>
                </a:lnTo>
                <a:close/>
              </a:path>
            </a:pathLst>
          </a:custGeom>
          <a:solidFill>
            <a:srgbClr val="000000"/>
          </a:solidFill>
        </p:spPr>
        <p:txBody>
          <a:bodyPr wrap="square" lIns="0" tIns="0" rIns="0" bIns="0" rtlCol="0"/>
          <a:lstStyle/>
          <a:p>
            <a:endParaRPr sz="1154"/>
          </a:p>
        </p:txBody>
      </p:sp>
      <p:sp>
        <p:nvSpPr>
          <p:cNvPr id="57" name="object 57"/>
          <p:cNvSpPr/>
          <p:nvPr/>
        </p:nvSpPr>
        <p:spPr>
          <a:xfrm>
            <a:off x="2639527" y="2204439"/>
            <a:ext cx="507020" cy="69232"/>
          </a:xfrm>
          <a:custGeom>
            <a:avLst/>
            <a:gdLst/>
            <a:ahLst/>
            <a:cxnLst/>
            <a:rect l="l" t="t" r="r" b="b"/>
            <a:pathLst>
              <a:path w="790575" h="107950">
                <a:moveTo>
                  <a:pt x="62572" y="21424"/>
                </a:moveTo>
                <a:lnTo>
                  <a:pt x="45808" y="3048"/>
                </a:lnTo>
                <a:lnTo>
                  <a:pt x="45808" y="24472"/>
                </a:lnTo>
                <a:lnTo>
                  <a:pt x="45808" y="32092"/>
                </a:lnTo>
                <a:lnTo>
                  <a:pt x="41236" y="36664"/>
                </a:lnTo>
                <a:lnTo>
                  <a:pt x="38188" y="38188"/>
                </a:lnTo>
                <a:lnTo>
                  <a:pt x="36664" y="38188"/>
                </a:lnTo>
                <a:lnTo>
                  <a:pt x="32004" y="39712"/>
                </a:lnTo>
                <a:lnTo>
                  <a:pt x="16764" y="39712"/>
                </a:lnTo>
                <a:lnTo>
                  <a:pt x="16764" y="15328"/>
                </a:lnTo>
                <a:lnTo>
                  <a:pt x="35052" y="15328"/>
                </a:lnTo>
                <a:lnTo>
                  <a:pt x="36664" y="16852"/>
                </a:lnTo>
                <a:lnTo>
                  <a:pt x="39712" y="16852"/>
                </a:lnTo>
                <a:lnTo>
                  <a:pt x="44284" y="21424"/>
                </a:lnTo>
                <a:lnTo>
                  <a:pt x="45808" y="24472"/>
                </a:lnTo>
                <a:lnTo>
                  <a:pt x="45808" y="3048"/>
                </a:lnTo>
                <a:lnTo>
                  <a:pt x="42760" y="3048"/>
                </a:lnTo>
                <a:lnTo>
                  <a:pt x="36664" y="1524"/>
                </a:lnTo>
                <a:lnTo>
                  <a:pt x="0" y="1524"/>
                </a:lnTo>
                <a:lnTo>
                  <a:pt x="0" y="84010"/>
                </a:lnTo>
                <a:lnTo>
                  <a:pt x="16764" y="84010"/>
                </a:lnTo>
                <a:lnTo>
                  <a:pt x="16764" y="53428"/>
                </a:lnTo>
                <a:lnTo>
                  <a:pt x="35052" y="53428"/>
                </a:lnTo>
                <a:lnTo>
                  <a:pt x="41236" y="51904"/>
                </a:lnTo>
                <a:lnTo>
                  <a:pt x="47332" y="51904"/>
                </a:lnTo>
                <a:lnTo>
                  <a:pt x="50380" y="50380"/>
                </a:lnTo>
                <a:lnTo>
                  <a:pt x="53428" y="47332"/>
                </a:lnTo>
                <a:lnTo>
                  <a:pt x="56476" y="45808"/>
                </a:lnTo>
                <a:lnTo>
                  <a:pt x="59524" y="39712"/>
                </a:lnTo>
                <a:lnTo>
                  <a:pt x="62572" y="36664"/>
                </a:lnTo>
                <a:lnTo>
                  <a:pt x="62572" y="21424"/>
                </a:lnTo>
                <a:close/>
              </a:path>
              <a:path w="790575" h="107950">
                <a:moveTo>
                  <a:pt x="134302" y="70192"/>
                </a:moveTo>
                <a:lnTo>
                  <a:pt x="93065" y="70192"/>
                </a:lnTo>
                <a:lnTo>
                  <a:pt x="93065" y="3048"/>
                </a:lnTo>
                <a:lnTo>
                  <a:pt x="76288" y="3048"/>
                </a:lnTo>
                <a:lnTo>
                  <a:pt x="76288" y="84010"/>
                </a:lnTo>
                <a:lnTo>
                  <a:pt x="134302" y="84010"/>
                </a:lnTo>
                <a:lnTo>
                  <a:pt x="134302" y="70192"/>
                </a:lnTo>
                <a:close/>
              </a:path>
              <a:path w="790575" h="107950">
                <a:moveTo>
                  <a:pt x="219748" y="84010"/>
                </a:moveTo>
                <a:lnTo>
                  <a:pt x="212585" y="65620"/>
                </a:lnTo>
                <a:lnTo>
                  <a:pt x="207251" y="51904"/>
                </a:lnTo>
                <a:lnTo>
                  <a:pt x="195351" y="21336"/>
                </a:lnTo>
                <a:lnTo>
                  <a:pt x="189166" y="5448"/>
                </a:lnTo>
                <a:lnTo>
                  <a:pt x="189166" y="51904"/>
                </a:lnTo>
                <a:lnTo>
                  <a:pt x="167830" y="51904"/>
                </a:lnTo>
                <a:lnTo>
                  <a:pt x="178498" y="21336"/>
                </a:lnTo>
                <a:lnTo>
                  <a:pt x="189166" y="51904"/>
                </a:lnTo>
                <a:lnTo>
                  <a:pt x="189166" y="5448"/>
                </a:lnTo>
                <a:lnTo>
                  <a:pt x="187642" y="1524"/>
                </a:lnTo>
                <a:lnTo>
                  <a:pt x="169354" y="1524"/>
                </a:lnTo>
                <a:lnTo>
                  <a:pt x="137350" y="84010"/>
                </a:lnTo>
                <a:lnTo>
                  <a:pt x="155638" y="84010"/>
                </a:lnTo>
                <a:lnTo>
                  <a:pt x="161734" y="65620"/>
                </a:lnTo>
                <a:lnTo>
                  <a:pt x="195262" y="65620"/>
                </a:lnTo>
                <a:lnTo>
                  <a:pt x="201358" y="84010"/>
                </a:lnTo>
                <a:lnTo>
                  <a:pt x="219748" y="84010"/>
                </a:lnTo>
                <a:close/>
              </a:path>
              <a:path w="790575" h="107950">
                <a:moveTo>
                  <a:pt x="279184" y="1612"/>
                </a:moveTo>
                <a:lnTo>
                  <a:pt x="215176" y="1612"/>
                </a:lnTo>
                <a:lnTo>
                  <a:pt x="215176" y="15328"/>
                </a:lnTo>
                <a:lnTo>
                  <a:pt x="238036" y="15328"/>
                </a:lnTo>
                <a:lnTo>
                  <a:pt x="238036" y="84010"/>
                </a:lnTo>
                <a:lnTo>
                  <a:pt x="254800" y="84010"/>
                </a:lnTo>
                <a:lnTo>
                  <a:pt x="254800" y="15328"/>
                </a:lnTo>
                <a:lnTo>
                  <a:pt x="279184" y="15328"/>
                </a:lnTo>
                <a:lnTo>
                  <a:pt x="279184" y="1612"/>
                </a:lnTo>
                <a:close/>
              </a:path>
              <a:path w="790575" h="107950">
                <a:moveTo>
                  <a:pt x="346329" y="1612"/>
                </a:moveTo>
                <a:lnTo>
                  <a:pt x="289852" y="1612"/>
                </a:lnTo>
                <a:lnTo>
                  <a:pt x="289852" y="84010"/>
                </a:lnTo>
                <a:lnTo>
                  <a:pt x="306705" y="84010"/>
                </a:lnTo>
                <a:lnTo>
                  <a:pt x="306705" y="48856"/>
                </a:lnTo>
                <a:lnTo>
                  <a:pt x="340233" y="48856"/>
                </a:lnTo>
                <a:lnTo>
                  <a:pt x="340233" y="35140"/>
                </a:lnTo>
                <a:lnTo>
                  <a:pt x="306705" y="35140"/>
                </a:lnTo>
                <a:lnTo>
                  <a:pt x="306705" y="15328"/>
                </a:lnTo>
                <a:lnTo>
                  <a:pt x="346329" y="15328"/>
                </a:lnTo>
                <a:lnTo>
                  <a:pt x="346329" y="1612"/>
                </a:lnTo>
                <a:close/>
              </a:path>
              <a:path w="790575" h="107950">
                <a:moveTo>
                  <a:pt x="436333" y="42760"/>
                </a:moveTo>
                <a:lnTo>
                  <a:pt x="419646" y="7073"/>
                </a:lnTo>
                <a:lnTo>
                  <a:pt x="419569" y="33616"/>
                </a:lnTo>
                <a:lnTo>
                  <a:pt x="419569" y="51904"/>
                </a:lnTo>
                <a:lnTo>
                  <a:pt x="416521" y="59524"/>
                </a:lnTo>
                <a:lnTo>
                  <a:pt x="411949" y="64096"/>
                </a:lnTo>
                <a:lnTo>
                  <a:pt x="408901" y="68668"/>
                </a:lnTo>
                <a:lnTo>
                  <a:pt x="402805" y="71716"/>
                </a:lnTo>
                <a:lnTo>
                  <a:pt x="389001" y="71716"/>
                </a:lnTo>
                <a:lnTo>
                  <a:pt x="384429" y="68668"/>
                </a:lnTo>
                <a:lnTo>
                  <a:pt x="375285" y="59524"/>
                </a:lnTo>
                <a:lnTo>
                  <a:pt x="373875" y="52489"/>
                </a:lnTo>
                <a:lnTo>
                  <a:pt x="373824" y="33286"/>
                </a:lnTo>
                <a:lnTo>
                  <a:pt x="375285" y="25996"/>
                </a:lnTo>
                <a:lnTo>
                  <a:pt x="384429" y="16852"/>
                </a:lnTo>
                <a:lnTo>
                  <a:pt x="389001" y="15328"/>
                </a:lnTo>
                <a:lnTo>
                  <a:pt x="402805" y="15328"/>
                </a:lnTo>
                <a:lnTo>
                  <a:pt x="408901" y="16852"/>
                </a:lnTo>
                <a:lnTo>
                  <a:pt x="411949" y="21424"/>
                </a:lnTo>
                <a:lnTo>
                  <a:pt x="416521" y="25996"/>
                </a:lnTo>
                <a:lnTo>
                  <a:pt x="419569" y="33616"/>
                </a:lnTo>
                <a:lnTo>
                  <a:pt x="419569" y="7035"/>
                </a:lnTo>
                <a:lnTo>
                  <a:pt x="412902" y="3238"/>
                </a:lnTo>
                <a:lnTo>
                  <a:pt x="405269" y="838"/>
                </a:lnTo>
                <a:lnTo>
                  <a:pt x="396621" y="0"/>
                </a:lnTo>
                <a:lnTo>
                  <a:pt x="389001" y="0"/>
                </a:lnTo>
                <a:lnTo>
                  <a:pt x="382905" y="1524"/>
                </a:lnTo>
                <a:lnTo>
                  <a:pt x="378333" y="3048"/>
                </a:lnTo>
                <a:lnTo>
                  <a:pt x="375285" y="6096"/>
                </a:lnTo>
                <a:lnTo>
                  <a:pt x="370713" y="7620"/>
                </a:lnTo>
                <a:lnTo>
                  <a:pt x="367665" y="10668"/>
                </a:lnTo>
                <a:lnTo>
                  <a:pt x="364617" y="13804"/>
                </a:lnTo>
                <a:lnTo>
                  <a:pt x="361569" y="18376"/>
                </a:lnTo>
                <a:lnTo>
                  <a:pt x="360045" y="22948"/>
                </a:lnTo>
                <a:lnTo>
                  <a:pt x="356997" y="27520"/>
                </a:lnTo>
                <a:lnTo>
                  <a:pt x="356997" y="42760"/>
                </a:lnTo>
                <a:lnTo>
                  <a:pt x="357593" y="52489"/>
                </a:lnTo>
                <a:lnTo>
                  <a:pt x="387807" y="84721"/>
                </a:lnTo>
                <a:lnTo>
                  <a:pt x="396621" y="85534"/>
                </a:lnTo>
                <a:lnTo>
                  <a:pt x="405269" y="84721"/>
                </a:lnTo>
                <a:lnTo>
                  <a:pt x="435533" y="52489"/>
                </a:lnTo>
                <a:lnTo>
                  <a:pt x="436333" y="42760"/>
                </a:lnTo>
                <a:close/>
              </a:path>
              <a:path w="790575" h="107950">
                <a:moveTo>
                  <a:pt x="521779" y="84010"/>
                </a:moveTo>
                <a:lnTo>
                  <a:pt x="512635" y="67144"/>
                </a:lnTo>
                <a:lnTo>
                  <a:pt x="508063" y="61048"/>
                </a:lnTo>
                <a:lnTo>
                  <a:pt x="505015" y="56476"/>
                </a:lnTo>
                <a:lnTo>
                  <a:pt x="500443" y="51904"/>
                </a:lnTo>
                <a:lnTo>
                  <a:pt x="497395" y="50380"/>
                </a:lnTo>
                <a:lnTo>
                  <a:pt x="494347" y="47332"/>
                </a:lnTo>
                <a:lnTo>
                  <a:pt x="501967" y="47332"/>
                </a:lnTo>
                <a:lnTo>
                  <a:pt x="506539" y="44284"/>
                </a:lnTo>
                <a:lnTo>
                  <a:pt x="509587" y="39712"/>
                </a:lnTo>
                <a:lnTo>
                  <a:pt x="514159" y="36664"/>
                </a:lnTo>
                <a:lnTo>
                  <a:pt x="515683" y="30568"/>
                </a:lnTo>
                <a:lnTo>
                  <a:pt x="515683" y="19900"/>
                </a:lnTo>
                <a:lnTo>
                  <a:pt x="501967" y="4572"/>
                </a:lnTo>
                <a:lnTo>
                  <a:pt x="498919" y="3048"/>
                </a:lnTo>
                <a:lnTo>
                  <a:pt x="498919" y="22948"/>
                </a:lnTo>
                <a:lnTo>
                  <a:pt x="498919" y="30568"/>
                </a:lnTo>
                <a:lnTo>
                  <a:pt x="494347" y="35140"/>
                </a:lnTo>
                <a:lnTo>
                  <a:pt x="492823" y="35140"/>
                </a:lnTo>
                <a:lnTo>
                  <a:pt x="489775" y="36664"/>
                </a:lnTo>
                <a:lnTo>
                  <a:pt x="465302" y="36664"/>
                </a:lnTo>
                <a:lnTo>
                  <a:pt x="465302" y="15328"/>
                </a:lnTo>
                <a:lnTo>
                  <a:pt x="488251" y="15328"/>
                </a:lnTo>
                <a:lnTo>
                  <a:pt x="489775" y="16852"/>
                </a:lnTo>
                <a:lnTo>
                  <a:pt x="492823" y="16852"/>
                </a:lnTo>
                <a:lnTo>
                  <a:pt x="498919" y="22948"/>
                </a:lnTo>
                <a:lnTo>
                  <a:pt x="498919" y="3048"/>
                </a:lnTo>
                <a:lnTo>
                  <a:pt x="492823" y="1524"/>
                </a:lnTo>
                <a:lnTo>
                  <a:pt x="448538" y="1524"/>
                </a:lnTo>
                <a:lnTo>
                  <a:pt x="448538" y="84010"/>
                </a:lnTo>
                <a:lnTo>
                  <a:pt x="465302" y="84010"/>
                </a:lnTo>
                <a:lnTo>
                  <a:pt x="465302" y="50380"/>
                </a:lnTo>
                <a:lnTo>
                  <a:pt x="477494" y="50380"/>
                </a:lnTo>
                <a:lnTo>
                  <a:pt x="479018" y="51904"/>
                </a:lnTo>
                <a:lnTo>
                  <a:pt x="480542" y="51904"/>
                </a:lnTo>
                <a:lnTo>
                  <a:pt x="483590" y="54952"/>
                </a:lnTo>
                <a:lnTo>
                  <a:pt x="486638" y="59524"/>
                </a:lnTo>
                <a:lnTo>
                  <a:pt x="491299" y="65620"/>
                </a:lnTo>
                <a:lnTo>
                  <a:pt x="501967" y="84010"/>
                </a:lnTo>
                <a:lnTo>
                  <a:pt x="521779" y="84010"/>
                </a:lnTo>
                <a:close/>
              </a:path>
              <a:path w="790575" h="107950">
                <a:moveTo>
                  <a:pt x="610273" y="1524"/>
                </a:moveTo>
                <a:lnTo>
                  <a:pt x="585889" y="1524"/>
                </a:lnTo>
                <a:lnTo>
                  <a:pt x="570547" y="58000"/>
                </a:lnTo>
                <a:lnTo>
                  <a:pt x="555307" y="1524"/>
                </a:lnTo>
                <a:lnTo>
                  <a:pt x="530923" y="1524"/>
                </a:lnTo>
                <a:lnTo>
                  <a:pt x="530923" y="84010"/>
                </a:lnTo>
                <a:lnTo>
                  <a:pt x="546163" y="84010"/>
                </a:lnTo>
                <a:lnTo>
                  <a:pt x="546163" y="19900"/>
                </a:lnTo>
                <a:lnTo>
                  <a:pt x="562927" y="84010"/>
                </a:lnTo>
                <a:lnTo>
                  <a:pt x="578269" y="84010"/>
                </a:lnTo>
                <a:lnTo>
                  <a:pt x="595033" y="19900"/>
                </a:lnTo>
                <a:lnTo>
                  <a:pt x="595033" y="84010"/>
                </a:lnTo>
                <a:lnTo>
                  <a:pt x="610273" y="84010"/>
                </a:lnTo>
                <a:lnTo>
                  <a:pt x="610273" y="1524"/>
                </a:lnTo>
                <a:close/>
              </a:path>
              <a:path w="790575" h="107950">
                <a:moveTo>
                  <a:pt x="682663" y="96862"/>
                </a:moveTo>
                <a:lnTo>
                  <a:pt x="617118" y="96862"/>
                </a:lnTo>
                <a:lnTo>
                  <a:pt x="617118" y="107530"/>
                </a:lnTo>
                <a:lnTo>
                  <a:pt x="682663" y="107530"/>
                </a:lnTo>
                <a:lnTo>
                  <a:pt x="682663" y="96862"/>
                </a:lnTo>
                <a:close/>
              </a:path>
              <a:path w="790575" h="107950">
                <a:moveTo>
                  <a:pt x="707047" y="850"/>
                </a:moveTo>
                <a:lnTo>
                  <a:pt x="690283" y="850"/>
                </a:lnTo>
                <a:lnTo>
                  <a:pt x="690283" y="84670"/>
                </a:lnTo>
                <a:lnTo>
                  <a:pt x="707047" y="84670"/>
                </a:lnTo>
                <a:lnTo>
                  <a:pt x="707047" y="850"/>
                </a:lnTo>
                <a:close/>
              </a:path>
              <a:path w="790575" h="107950">
                <a:moveTo>
                  <a:pt x="790282" y="36664"/>
                </a:moveTo>
                <a:lnTo>
                  <a:pt x="788758" y="29044"/>
                </a:lnTo>
                <a:lnTo>
                  <a:pt x="787234" y="24472"/>
                </a:lnTo>
                <a:lnTo>
                  <a:pt x="785710" y="18376"/>
                </a:lnTo>
                <a:lnTo>
                  <a:pt x="782662" y="15328"/>
                </a:lnTo>
                <a:lnTo>
                  <a:pt x="779614" y="10668"/>
                </a:lnTo>
                <a:lnTo>
                  <a:pt x="776566" y="7620"/>
                </a:lnTo>
                <a:lnTo>
                  <a:pt x="773518" y="5588"/>
                </a:lnTo>
                <a:lnTo>
                  <a:pt x="773518" y="32092"/>
                </a:lnTo>
                <a:lnTo>
                  <a:pt x="773518" y="54952"/>
                </a:lnTo>
                <a:lnTo>
                  <a:pt x="768946" y="64096"/>
                </a:lnTo>
                <a:lnTo>
                  <a:pt x="765898" y="67144"/>
                </a:lnTo>
                <a:lnTo>
                  <a:pt x="762850" y="68668"/>
                </a:lnTo>
                <a:lnTo>
                  <a:pt x="761326" y="68668"/>
                </a:lnTo>
                <a:lnTo>
                  <a:pt x="758278" y="70192"/>
                </a:lnTo>
                <a:lnTo>
                  <a:pt x="738378" y="70192"/>
                </a:lnTo>
                <a:lnTo>
                  <a:pt x="738378" y="15328"/>
                </a:lnTo>
                <a:lnTo>
                  <a:pt x="752094" y="15328"/>
                </a:lnTo>
                <a:lnTo>
                  <a:pt x="756666" y="16852"/>
                </a:lnTo>
                <a:lnTo>
                  <a:pt x="762850" y="16852"/>
                </a:lnTo>
                <a:lnTo>
                  <a:pt x="764374" y="18376"/>
                </a:lnTo>
                <a:lnTo>
                  <a:pt x="767422" y="19900"/>
                </a:lnTo>
                <a:lnTo>
                  <a:pt x="768946" y="22948"/>
                </a:lnTo>
                <a:lnTo>
                  <a:pt x="770470" y="24472"/>
                </a:lnTo>
                <a:lnTo>
                  <a:pt x="771994" y="29044"/>
                </a:lnTo>
                <a:lnTo>
                  <a:pt x="773518" y="32092"/>
                </a:lnTo>
                <a:lnTo>
                  <a:pt x="773518" y="5588"/>
                </a:lnTo>
                <a:lnTo>
                  <a:pt x="771994" y="4572"/>
                </a:lnTo>
                <a:lnTo>
                  <a:pt x="767422" y="3048"/>
                </a:lnTo>
                <a:lnTo>
                  <a:pt x="764374" y="3048"/>
                </a:lnTo>
                <a:lnTo>
                  <a:pt x="758278" y="1524"/>
                </a:lnTo>
                <a:lnTo>
                  <a:pt x="721614" y="1524"/>
                </a:lnTo>
                <a:lnTo>
                  <a:pt x="721614" y="84010"/>
                </a:lnTo>
                <a:lnTo>
                  <a:pt x="764374" y="84010"/>
                </a:lnTo>
                <a:lnTo>
                  <a:pt x="767422" y="82486"/>
                </a:lnTo>
                <a:lnTo>
                  <a:pt x="771994" y="80962"/>
                </a:lnTo>
                <a:lnTo>
                  <a:pt x="776566" y="77914"/>
                </a:lnTo>
                <a:lnTo>
                  <a:pt x="779614" y="76390"/>
                </a:lnTo>
                <a:lnTo>
                  <a:pt x="782662" y="71716"/>
                </a:lnTo>
                <a:lnTo>
                  <a:pt x="783678" y="70192"/>
                </a:lnTo>
                <a:lnTo>
                  <a:pt x="785710" y="67144"/>
                </a:lnTo>
                <a:lnTo>
                  <a:pt x="787234" y="61048"/>
                </a:lnTo>
                <a:lnTo>
                  <a:pt x="790282" y="56476"/>
                </a:lnTo>
                <a:lnTo>
                  <a:pt x="790282" y="36664"/>
                </a:lnTo>
                <a:close/>
              </a:path>
            </a:pathLst>
          </a:custGeom>
          <a:solidFill>
            <a:srgbClr val="000000"/>
          </a:solidFill>
        </p:spPr>
        <p:txBody>
          <a:bodyPr wrap="square" lIns="0" tIns="0" rIns="0" bIns="0" rtlCol="0"/>
          <a:lstStyle/>
          <a:p>
            <a:endParaRPr sz="1154"/>
          </a:p>
        </p:txBody>
      </p:sp>
      <p:sp>
        <p:nvSpPr>
          <p:cNvPr id="58" name="object 58"/>
          <p:cNvSpPr/>
          <p:nvPr/>
        </p:nvSpPr>
        <p:spPr>
          <a:xfrm>
            <a:off x="3229502" y="2204440"/>
            <a:ext cx="722452" cy="54978"/>
          </a:xfrm>
          <a:custGeom>
            <a:avLst/>
            <a:gdLst/>
            <a:ahLst/>
            <a:cxnLst/>
            <a:rect l="l" t="t" r="r" b="b"/>
            <a:pathLst>
              <a:path w="1126489" h="85725">
                <a:moveTo>
                  <a:pt x="64109" y="1524"/>
                </a:moveTo>
                <a:lnTo>
                  <a:pt x="47345" y="1524"/>
                </a:lnTo>
                <a:lnTo>
                  <a:pt x="47345" y="64096"/>
                </a:lnTo>
                <a:lnTo>
                  <a:pt x="41249" y="70192"/>
                </a:lnTo>
                <a:lnTo>
                  <a:pt x="36677" y="71716"/>
                </a:lnTo>
                <a:lnTo>
                  <a:pt x="27533" y="71716"/>
                </a:lnTo>
                <a:lnTo>
                  <a:pt x="21437" y="68668"/>
                </a:lnTo>
                <a:lnTo>
                  <a:pt x="16764" y="64096"/>
                </a:lnTo>
                <a:lnTo>
                  <a:pt x="16764" y="59524"/>
                </a:lnTo>
                <a:lnTo>
                  <a:pt x="15240" y="58000"/>
                </a:lnTo>
                <a:lnTo>
                  <a:pt x="15240" y="1524"/>
                </a:lnTo>
                <a:lnTo>
                  <a:pt x="0" y="1524"/>
                </a:lnTo>
                <a:lnTo>
                  <a:pt x="0" y="61048"/>
                </a:lnTo>
                <a:lnTo>
                  <a:pt x="1524" y="67144"/>
                </a:lnTo>
                <a:lnTo>
                  <a:pt x="1524" y="70192"/>
                </a:lnTo>
                <a:lnTo>
                  <a:pt x="3048" y="73240"/>
                </a:lnTo>
                <a:lnTo>
                  <a:pt x="6096" y="74866"/>
                </a:lnTo>
                <a:lnTo>
                  <a:pt x="7620" y="77914"/>
                </a:lnTo>
                <a:lnTo>
                  <a:pt x="10668" y="80962"/>
                </a:lnTo>
                <a:lnTo>
                  <a:pt x="24485" y="85534"/>
                </a:lnTo>
                <a:lnTo>
                  <a:pt x="39725" y="85534"/>
                </a:lnTo>
                <a:lnTo>
                  <a:pt x="48869" y="82486"/>
                </a:lnTo>
                <a:lnTo>
                  <a:pt x="51917" y="80962"/>
                </a:lnTo>
                <a:lnTo>
                  <a:pt x="56489" y="79438"/>
                </a:lnTo>
                <a:lnTo>
                  <a:pt x="58013" y="76390"/>
                </a:lnTo>
                <a:lnTo>
                  <a:pt x="61061" y="73240"/>
                </a:lnTo>
                <a:lnTo>
                  <a:pt x="62585" y="70192"/>
                </a:lnTo>
                <a:lnTo>
                  <a:pt x="62585" y="65620"/>
                </a:lnTo>
                <a:lnTo>
                  <a:pt x="64109" y="61048"/>
                </a:lnTo>
                <a:lnTo>
                  <a:pt x="64109" y="1524"/>
                </a:lnTo>
                <a:close/>
              </a:path>
              <a:path w="1126489" h="85725">
                <a:moveTo>
                  <a:pt x="144970" y="54952"/>
                </a:moveTo>
                <a:lnTo>
                  <a:pt x="143446" y="50380"/>
                </a:lnTo>
                <a:lnTo>
                  <a:pt x="140398" y="47332"/>
                </a:lnTo>
                <a:lnTo>
                  <a:pt x="138874" y="42760"/>
                </a:lnTo>
                <a:lnTo>
                  <a:pt x="135826" y="41236"/>
                </a:lnTo>
                <a:lnTo>
                  <a:pt x="132778" y="38188"/>
                </a:lnTo>
                <a:lnTo>
                  <a:pt x="128206" y="36664"/>
                </a:lnTo>
                <a:lnTo>
                  <a:pt x="122110" y="35140"/>
                </a:lnTo>
                <a:lnTo>
                  <a:pt x="114490" y="32092"/>
                </a:lnTo>
                <a:lnTo>
                  <a:pt x="106781" y="30568"/>
                </a:lnTo>
                <a:lnTo>
                  <a:pt x="100685" y="29044"/>
                </a:lnTo>
                <a:lnTo>
                  <a:pt x="96113" y="24472"/>
                </a:lnTo>
                <a:lnTo>
                  <a:pt x="96113" y="19900"/>
                </a:lnTo>
                <a:lnTo>
                  <a:pt x="99161" y="16852"/>
                </a:lnTo>
                <a:lnTo>
                  <a:pt x="105257" y="13804"/>
                </a:lnTo>
                <a:lnTo>
                  <a:pt x="114490" y="13804"/>
                </a:lnTo>
                <a:lnTo>
                  <a:pt x="119062" y="15328"/>
                </a:lnTo>
                <a:lnTo>
                  <a:pt x="120586" y="16852"/>
                </a:lnTo>
                <a:lnTo>
                  <a:pt x="123634" y="18376"/>
                </a:lnTo>
                <a:lnTo>
                  <a:pt x="125158" y="21424"/>
                </a:lnTo>
                <a:lnTo>
                  <a:pt x="125158" y="25996"/>
                </a:lnTo>
                <a:lnTo>
                  <a:pt x="141922" y="25996"/>
                </a:lnTo>
                <a:lnTo>
                  <a:pt x="141922" y="18376"/>
                </a:lnTo>
                <a:lnTo>
                  <a:pt x="138874" y="12192"/>
                </a:lnTo>
                <a:lnTo>
                  <a:pt x="109918" y="0"/>
                </a:lnTo>
                <a:lnTo>
                  <a:pt x="103733" y="0"/>
                </a:lnTo>
                <a:lnTo>
                  <a:pt x="80873" y="19900"/>
                </a:lnTo>
                <a:lnTo>
                  <a:pt x="80873" y="30568"/>
                </a:lnTo>
                <a:lnTo>
                  <a:pt x="83921" y="35140"/>
                </a:lnTo>
                <a:lnTo>
                  <a:pt x="91541" y="42760"/>
                </a:lnTo>
                <a:lnTo>
                  <a:pt x="97637" y="45808"/>
                </a:lnTo>
                <a:lnTo>
                  <a:pt x="106781" y="47332"/>
                </a:lnTo>
                <a:lnTo>
                  <a:pt x="114490" y="50380"/>
                </a:lnTo>
                <a:lnTo>
                  <a:pt x="117538" y="50380"/>
                </a:lnTo>
                <a:lnTo>
                  <a:pt x="120586" y="51904"/>
                </a:lnTo>
                <a:lnTo>
                  <a:pt x="123634" y="51904"/>
                </a:lnTo>
                <a:lnTo>
                  <a:pt x="126682" y="54952"/>
                </a:lnTo>
                <a:lnTo>
                  <a:pt x="126682" y="56476"/>
                </a:lnTo>
                <a:lnTo>
                  <a:pt x="128206" y="58000"/>
                </a:lnTo>
                <a:lnTo>
                  <a:pt x="128206" y="62572"/>
                </a:lnTo>
                <a:lnTo>
                  <a:pt x="126682" y="65620"/>
                </a:lnTo>
                <a:lnTo>
                  <a:pt x="123634" y="68668"/>
                </a:lnTo>
                <a:lnTo>
                  <a:pt x="117538" y="71716"/>
                </a:lnTo>
                <a:lnTo>
                  <a:pt x="106781" y="71716"/>
                </a:lnTo>
                <a:lnTo>
                  <a:pt x="102209" y="70192"/>
                </a:lnTo>
                <a:lnTo>
                  <a:pt x="99161" y="67144"/>
                </a:lnTo>
                <a:lnTo>
                  <a:pt x="96113" y="65620"/>
                </a:lnTo>
                <a:lnTo>
                  <a:pt x="94589" y="61048"/>
                </a:lnTo>
                <a:lnTo>
                  <a:pt x="93065" y="54952"/>
                </a:lnTo>
                <a:lnTo>
                  <a:pt x="77825" y="56476"/>
                </a:lnTo>
                <a:lnTo>
                  <a:pt x="103936" y="84988"/>
                </a:lnTo>
                <a:lnTo>
                  <a:pt x="111442" y="85534"/>
                </a:lnTo>
                <a:lnTo>
                  <a:pt x="119062" y="85534"/>
                </a:lnTo>
                <a:lnTo>
                  <a:pt x="144970" y="64096"/>
                </a:lnTo>
                <a:lnTo>
                  <a:pt x="144970" y="54952"/>
                </a:lnTo>
                <a:close/>
              </a:path>
              <a:path w="1126489" h="85725">
                <a:moveTo>
                  <a:pt x="219748" y="70294"/>
                </a:moveTo>
                <a:lnTo>
                  <a:pt x="173926" y="70294"/>
                </a:lnTo>
                <a:lnTo>
                  <a:pt x="173926" y="47434"/>
                </a:lnTo>
                <a:lnTo>
                  <a:pt x="215176" y="47434"/>
                </a:lnTo>
                <a:lnTo>
                  <a:pt x="215176" y="33718"/>
                </a:lnTo>
                <a:lnTo>
                  <a:pt x="173926" y="33718"/>
                </a:lnTo>
                <a:lnTo>
                  <a:pt x="173926" y="15328"/>
                </a:lnTo>
                <a:lnTo>
                  <a:pt x="218224" y="15328"/>
                </a:lnTo>
                <a:lnTo>
                  <a:pt x="218224" y="1612"/>
                </a:lnTo>
                <a:lnTo>
                  <a:pt x="158686" y="1612"/>
                </a:lnTo>
                <a:lnTo>
                  <a:pt x="158686" y="84010"/>
                </a:lnTo>
                <a:lnTo>
                  <a:pt x="219748" y="84010"/>
                </a:lnTo>
                <a:lnTo>
                  <a:pt x="219748" y="70294"/>
                </a:lnTo>
                <a:close/>
              </a:path>
              <a:path w="1126489" h="85725">
                <a:moveTo>
                  <a:pt x="308229" y="84010"/>
                </a:moveTo>
                <a:lnTo>
                  <a:pt x="297561" y="67144"/>
                </a:lnTo>
                <a:lnTo>
                  <a:pt x="294513" y="61048"/>
                </a:lnTo>
                <a:lnTo>
                  <a:pt x="291465" y="56476"/>
                </a:lnTo>
                <a:lnTo>
                  <a:pt x="288328" y="54952"/>
                </a:lnTo>
                <a:lnTo>
                  <a:pt x="286804" y="51904"/>
                </a:lnTo>
                <a:lnTo>
                  <a:pt x="283756" y="50380"/>
                </a:lnTo>
                <a:lnTo>
                  <a:pt x="279184" y="47332"/>
                </a:lnTo>
                <a:lnTo>
                  <a:pt x="286804" y="47332"/>
                </a:lnTo>
                <a:lnTo>
                  <a:pt x="292989" y="44284"/>
                </a:lnTo>
                <a:lnTo>
                  <a:pt x="296037" y="39712"/>
                </a:lnTo>
                <a:lnTo>
                  <a:pt x="299085" y="36664"/>
                </a:lnTo>
                <a:lnTo>
                  <a:pt x="300609" y="30568"/>
                </a:lnTo>
                <a:lnTo>
                  <a:pt x="300609" y="15328"/>
                </a:lnTo>
                <a:lnTo>
                  <a:pt x="297561" y="12192"/>
                </a:lnTo>
                <a:lnTo>
                  <a:pt x="296037" y="7620"/>
                </a:lnTo>
                <a:lnTo>
                  <a:pt x="291465" y="6096"/>
                </a:lnTo>
                <a:lnTo>
                  <a:pt x="288328" y="4572"/>
                </a:lnTo>
                <a:lnTo>
                  <a:pt x="283756" y="3048"/>
                </a:lnTo>
                <a:lnTo>
                  <a:pt x="283756" y="21424"/>
                </a:lnTo>
                <a:lnTo>
                  <a:pt x="283756" y="30568"/>
                </a:lnTo>
                <a:lnTo>
                  <a:pt x="279184" y="35140"/>
                </a:lnTo>
                <a:lnTo>
                  <a:pt x="277660" y="35140"/>
                </a:lnTo>
                <a:lnTo>
                  <a:pt x="276136" y="36664"/>
                </a:lnTo>
                <a:lnTo>
                  <a:pt x="250228" y="36664"/>
                </a:lnTo>
                <a:lnTo>
                  <a:pt x="250228" y="15328"/>
                </a:lnTo>
                <a:lnTo>
                  <a:pt x="274612" y="15328"/>
                </a:lnTo>
                <a:lnTo>
                  <a:pt x="276136" y="16852"/>
                </a:lnTo>
                <a:lnTo>
                  <a:pt x="279184" y="16852"/>
                </a:lnTo>
                <a:lnTo>
                  <a:pt x="283756" y="21424"/>
                </a:lnTo>
                <a:lnTo>
                  <a:pt x="283756" y="3048"/>
                </a:lnTo>
                <a:lnTo>
                  <a:pt x="277660" y="1524"/>
                </a:lnTo>
                <a:lnTo>
                  <a:pt x="234988" y="1524"/>
                </a:lnTo>
                <a:lnTo>
                  <a:pt x="234988" y="84010"/>
                </a:lnTo>
                <a:lnTo>
                  <a:pt x="250228" y="84010"/>
                </a:lnTo>
                <a:lnTo>
                  <a:pt x="250228" y="50380"/>
                </a:lnTo>
                <a:lnTo>
                  <a:pt x="262420" y="50380"/>
                </a:lnTo>
                <a:lnTo>
                  <a:pt x="263944" y="51904"/>
                </a:lnTo>
                <a:lnTo>
                  <a:pt x="265468" y="51904"/>
                </a:lnTo>
                <a:lnTo>
                  <a:pt x="268516" y="54952"/>
                </a:lnTo>
                <a:lnTo>
                  <a:pt x="271564" y="59524"/>
                </a:lnTo>
                <a:lnTo>
                  <a:pt x="276136" y="65620"/>
                </a:lnTo>
                <a:lnTo>
                  <a:pt x="288328" y="84010"/>
                </a:lnTo>
                <a:lnTo>
                  <a:pt x="308229" y="84010"/>
                </a:lnTo>
                <a:close/>
              </a:path>
              <a:path w="1126489" h="85725">
                <a:moveTo>
                  <a:pt x="379958" y="21424"/>
                </a:moveTo>
                <a:lnTo>
                  <a:pt x="363093" y="3048"/>
                </a:lnTo>
                <a:lnTo>
                  <a:pt x="363093" y="24472"/>
                </a:lnTo>
                <a:lnTo>
                  <a:pt x="363093" y="30568"/>
                </a:lnTo>
                <a:lnTo>
                  <a:pt x="360045" y="33616"/>
                </a:lnTo>
                <a:lnTo>
                  <a:pt x="360045" y="35140"/>
                </a:lnTo>
                <a:lnTo>
                  <a:pt x="356997" y="36664"/>
                </a:lnTo>
                <a:lnTo>
                  <a:pt x="355473" y="38188"/>
                </a:lnTo>
                <a:lnTo>
                  <a:pt x="353949" y="38188"/>
                </a:lnTo>
                <a:lnTo>
                  <a:pt x="349377" y="39712"/>
                </a:lnTo>
                <a:lnTo>
                  <a:pt x="334137" y="39712"/>
                </a:lnTo>
                <a:lnTo>
                  <a:pt x="334137" y="15328"/>
                </a:lnTo>
                <a:lnTo>
                  <a:pt x="350901" y="15328"/>
                </a:lnTo>
                <a:lnTo>
                  <a:pt x="353949" y="16852"/>
                </a:lnTo>
                <a:lnTo>
                  <a:pt x="355473" y="16852"/>
                </a:lnTo>
                <a:lnTo>
                  <a:pt x="358521" y="18376"/>
                </a:lnTo>
                <a:lnTo>
                  <a:pt x="361569" y="21424"/>
                </a:lnTo>
                <a:lnTo>
                  <a:pt x="363093" y="24472"/>
                </a:lnTo>
                <a:lnTo>
                  <a:pt x="363093" y="3048"/>
                </a:lnTo>
                <a:lnTo>
                  <a:pt x="360045" y="3048"/>
                </a:lnTo>
                <a:lnTo>
                  <a:pt x="353949" y="1524"/>
                </a:lnTo>
                <a:lnTo>
                  <a:pt x="317373" y="1524"/>
                </a:lnTo>
                <a:lnTo>
                  <a:pt x="317373" y="84010"/>
                </a:lnTo>
                <a:lnTo>
                  <a:pt x="334137" y="84010"/>
                </a:lnTo>
                <a:lnTo>
                  <a:pt x="334137" y="53428"/>
                </a:lnTo>
                <a:lnTo>
                  <a:pt x="350901" y="53428"/>
                </a:lnTo>
                <a:lnTo>
                  <a:pt x="356997" y="51904"/>
                </a:lnTo>
                <a:lnTo>
                  <a:pt x="364617" y="51904"/>
                </a:lnTo>
                <a:lnTo>
                  <a:pt x="367665" y="50380"/>
                </a:lnTo>
                <a:lnTo>
                  <a:pt x="369189" y="47332"/>
                </a:lnTo>
                <a:lnTo>
                  <a:pt x="372237" y="45808"/>
                </a:lnTo>
                <a:lnTo>
                  <a:pt x="375285" y="42760"/>
                </a:lnTo>
                <a:lnTo>
                  <a:pt x="376809" y="39712"/>
                </a:lnTo>
                <a:lnTo>
                  <a:pt x="378333" y="36664"/>
                </a:lnTo>
                <a:lnTo>
                  <a:pt x="379958" y="32092"/>
                </a:lnTo>
                <a:lnTo>
                  <a:pt x="379958" y="21424"/>
                </a:lnTo>
                <a:close/>
              </a:path>
              <a:path w="1126489" h="85725">
                <a:moveTo>
                  <a:pt x="451586" y="70192"/>
                </a:moveTo>
                <a:lnTo>
                  <a:pt x="410425" y="70192"/>
                </a:lnTo>
                <a:lnTo>
                  <a:pt x="410425" y="3048"/>
                </a:lnTo>
                <a:lnTo>
                  <a:pt x="393661" y="3048"/>
                </a:lnTo>
                <a:lnTo>
                  <a:pt x="393661" y="84010"/>
                </a:lnTo>
                <a:lnTo>
                  <a:pt x="451586" y="84010"/>
                </a:lnTo>
                <a:lnTo>
                  <a:pt x="451586" y="70192"/>
                </a:lnTo>
                <a:close/>
              </a:path>
              <a:path w="1126489" h="85725">
                <a:moveTo>
                  <a:pt x="537019" y="84010"/>
                </a:moveTo>
                <a:lnTo>
                  <a:pt x="529577" y="65722"/>
                </a:lnTo>
                <a:lnTo>
                  <a:pt x="523379" y="50482"/>
                </a:lnTo>
                <a:lnTo>
                  <a:pt x="511556" y="21424"/>
                </a:lnTo>
                <a:lnTo>
                  <a:pt x="506539" y="9105"/>
                </a:lnTo>
                <a:lnTo>
                  <a:pt x="506539" y="50482"/>
                </a:lnTo>
                <a:lnTo>
                  <a:pt x="483590" y="50482"/>
                </a:lnTo>
                <a:lnTo>
                  <a:pt x="494258" y="21424"/>
                </a:lnTo>
                <a:lnTo>
                  <a:pt x="506539" y="50482"/>
                </a:lnTo>
                <a:lnTo>
                  <a:pt x="506539" y="9105"/>
                </a:lnTo>
                <a:lnTo>
                  <a:pt x="503491" y="1612"/>
                </a:lnTo>
                <a:lnTo>
                  <a:pt x="486638" y="1612"/>
                </a:lnTo>
                <a:lnTo>
                  <a:pt x="454634" y="84010"/>
                </a:lnTo>
                <a:lnTo>
                  <a:pt x="471398" y="84010"/>
                </a:lnTo>
                <a:lnTo>
                  <a:pt x="479018" y="65722"/>
                </a:lnTo>
                <a:lnTo>
                  <a:pt x="511111" y="65722"/>
                </a:lnTo>
                <a:lnTo>
                  <a:pt x="518731" y="84010"/>
                </a:lnTo>
                <a:lnTo>
                  <a:pt x="537019" y="84010"/>
                </a:lnTo>
                <a:close/>
              </a:path>
              <a:path w="1126489" h="85725">
                <a:moveTo>
                  <a:pt x="596455" y="1612"/>
                </a:moveTo>
                <a:lnTo>
                  <a:pt x="530923" y="1612"/>
                </a:lnTo>
                <a:lnTo>
                  <a:pt x="530923" y="15328"/>
                </a:lnTo>
                <a:lnTo>
                  <a:pt x="555307" y="15328"/>
                </a:lnTo>
                <a:lnTo>
                  <a:pt x="555307" y="84010"/>
                </a:lnTo>
                <a:lnTo>
                  <a:pt x="572071" y="84010"/>
                </a:lnTo>
                <a:lnTo>
                  <a:pt x="572071" y="15328"/>
                </a:lnTo>
                <a:lnTo>
                  <a:pt x="596455" y="15328"/>
                </a:lnTo>
                <a:lnTo>
                  <a:pt x="596455" y="1612"/>
                </a:lnTo>
                <a:close/>
              </a:path>
              <a:path w="1126489" h="85725">
                <a:moveTo>
                  <a:pt x="663702" y="1612"/>
                </a:moveTo>
                <a:lnTo>
                  <a:pt x="607225" y="1612"/>
                </a:lnTo>
                <a:lnTo>
                  <a:pt x="607225" y="84010"/>
                </a:lnTo>
                <a:lnTo>
                  <a:pt x="624078" y="84010"/>
                </a:lnTo>
                <a:lnTo>
                  <a:pt x="624078" y="48856"/>
                </a:lnTo>
                <a:lnTo>
                  <a:pt x="657606" y="48856"/>
                </a:lnTo>
                <a:lnTo>
                  <a:pt x="657606" y="35140"/>
                </a:lnTo>
                <a:lnTo>
                  <a:pt x="624078" y="35140"/>
                </a:lnTo>
                <a:lnTo>
                  <a:pt x="624078" y="15328"/>
                </a:lnTo>
                <a:lnTo>
                  <a:pt x="663702" y="15328"/>
                </a:lnTo>
                <a:lnTo>
                  <a:pt x="663702" y="1612"/>
                </a:lnTo>
                <a:close/>
              </a:path>
              <a:path w="1126489" h="85725">
                <a:moveTo>
                  <a:pt x="753719" y="42760"/>
                </a:moveTo>
                <a:lnTo>
                  <a:pt x="736079" y="7073"/>
                </a:lnTo>
                <a:lnTo>
                  <a:pt x="735266" y="6629"/>
                </a:lnTo>
                <a:lnTo>
                  <a:pt x="735266" y="33286"/>
                </a:lnTo>
                <a:lnTo>
                  <a:pt x="735215" y="52489"/>
                </a:lnTo>
                <a:lnTo>
                  <a:pt x="733806" y="59524"/>
                </a:lnTo>
                <a:lnTo>
                  <a:pt x="724662" y="68668"/>
                </a:lnTo>
                <a:lnTo>
                  <a:pt x="720090" y="71716"/>
                </a:lnTo>
                <a:lnTo>
                  <a:pt x="706374" y="71716"/>
                </a:lnTo>
                <a:lnTo>
                  <a:pt x="701802" y="68668"/>
                </a:lnTo>
                <a:lnTo>
                  <a:pt x="692658" y="59524"/>
                </a:lnTo>
                <a:lnTo>
                  <a:pt x="691248" y="52489"/>
                </a:lnTo>
                <a:lnTo>
                  <a:pt x="691197" y="33286"/>
                </a:lnTo>
                <a:lnTo>
                  <a:pt x="692658" y="25996"/>
                </a:lnTo>
                <a:lnTo>
                  <a:pt x="697230" y="21424"/>
                </a:lnTo>
                <a:lnTo>
                  <a:pt x="700278" y="16852"/>
                </a:lnTo>
                <a:lnTo>
                  <a:pt x="706374" y="15328"/>
                </a:lnTo>
                <a:lnTo>
                  <a:pt x="720090" y="15328"/>
                </a:lnTo>
                <a:lnTo>
                  <a:pt x="726186" y="16852"/>
                </a:lnTo>
                <a:lnTo>
                  <a:pt x="729234" y="21424"/>
                </a:lnTo>
                <a:lnTo>
                  <a:pt x="733806" y="25996"/>
                </a:lnTo>
                <a:lnTo>
                  <a:pt x="735266" y="33286"/>
                </a:lnTo>
                <a:lnTo>
                  <a:pt x="735266" y="6629"/>
                </a:lnTo>
                <a:lnTo>
                  <a:pt x="729246" y="3238"/>
                </a:lnTo>
                <a:lnTo>
                  <a:pt x="721283" y="838"/>
                </a:lnTo>
                <a:lnTo>
                  <a:pt x="712470" y="0"/>
                </a:lnTo>
                <a:lnTo>
                  <a:pt x="706374" y="0"/>
                </a:lnTo>
                <a:lnTo>
                  <a:pt x="700278" y="1524"/>
                </a:lnTo>
                <a:lnTo>
                  <a:pt x="695706" y="3048"/>
                </a:lnTo>
                <a:lnTo>
                  <a:pt x="691134" y="6096"/>
                </a:lnTo>
                <a:lnTo>
                  <a:pt x="688086" y="7620"/>
                </a:lnTo>
                <a:lnTo>
                  <a:pt x="685038" y="10668"/>
                </a:lnTo>
                <a:lnTo>
                  <a:pt x="681990" y="13804"/>
                </a:lnTo>
                <a:lnTo>
                  <a:pt x="678942" y="18376"/>
                </a:lnTo>
                <a:lnTo>
                  <a:pt x="677418" y="22948"/>
                </a:lnTo>
                <a:lnTo>
                  <a:pt x="674370" y="27520"/>
                </a:lnTo>
                <a:lnTo>
                  <a:pt x="672846" y="35140"/>
                </a:lnTo>
                <a:lnTo>
                  <a:pt x="672846" y="42760"/>
                </a:lnTo>
                <a:lnTo>
                  <a:pt x="690422" y="79108"/>
                </a:lnTo>
                <a:lnTo>
                  <a:pt x="713994" y="85534"/>
                </a:lnTo>
                <a:lnTo>
                  <a:pt x="721931" y="84721"/>
                </a:lnTo>
                <a:lnTo>
                  <a:pt x="729437" y="82486"/>
                </a:lnTo>
                <a:lnTo>
                  <a:pt x="736104" y="79108"/>
                </a:lnTo>
                <a:lnTo>
                  <a:pt x="741527" y="74866"/>
                </a:lnTo>
                <a:lnTo>
                  <a:pt x="744054" y="71716"/>
                </a:lnTo>
                <a:lnTo>
                  <a:pt x="746645" y="68529"/>
                </a:lnTo>
                <a:lnTo>
                  <a:pt x="750481" y="61061"/>
                </a:lnTo>
                <a:lnTo>
                  <a:pt x="752881" y="52489"/>
                </a:lnTo>
                <a:lnTo>
                  <a:pt x="753719" y="42760"/>
                </a:lnTo>
                <a:close/>
              </a:path>
              <a:path w="1126489" h="85725">
                <a:moveTo>
                  <a:pt x="839152" y="84010"/>
                </a:moveTo>
                <a:lnTo>
                  <a:pt x="829919" y="67144"/>
                </a:lnTo>
                <a:lnTo>
                  <a:pt x="825347" y="61048"/>
                </a:lnTo>
                <a:lnTo>
                  <a:pt x="822299" y="56476"/>
                </a:lnTo>
                <a:lnTo>
                  <a:pt x="819251" y="54952"/>
                </a:lnTo>
                <a:lnTo>
                  <a:pt x="817727" y="51904"/>
                </a:lnTo>
                <a:lnTo>
                  <a:pt x="814679" y="50380"/>
                </a:lnTo>
                <a:lnTo>
                  <a:pt x="811631" y="47332"/>
                </a:lnTo>
                <a:lnTo>
                  <a:pt x="817727" y="47332"/>
                </a:lnTo>
                <a:lnTo>
                  <a:pt x="823823" y="44284"/>
                </a:lnTo>
                <a:lnTo>
                  <a:pt x="826871" y="39712"/>
                </a:lnTo>
                <a:lnTo>
                  <a:pt x="831532" y="36664"/>
                </a:lnTo>
                <a:lnTo>
                  <a:pt x="833056" y="30568"/>
                </a:lnTo>
                <a:lnTo>
                  <a:pt x="833056" y="19900"/>
                </a:lnTo>
                <a:lnTo>
                  <a:pt x="831532" y="15328"/>
                </a:lnTo>
                <a:lnTo>
                  <a:pt x="828395" y="12192"/>
                </a:lnTo>
                <a:lnTo>
                  <a:pt x="826871" y="7620"/>
                </a:lnTo>
                <a:lnTo>
                  <a:pt x="823823" y="6096"/>
                </a:lnTo>
                <a:lnTo>
                  <a:pt x="819251" y="4572"/>
                </a:lnTo>
                <a:lnTo>
                  <a:pt x="816203" y="3048"/>
                </a:lnTo>
                <a:lnTo>
                  <a:pt x="816203" y="22948"/>
                </a:lnTo>
                <a:lnTo>
                  <a:pt x="816203" y="29044"/>
                </a:lnTo>
                <a:lnTo>
                  <a:pt x="814679" y="30568"/>
                </a:lnTo>
                <a:lnTo>
                  <a:pt x="814679" y="32092"/>
                </a:lnTo>
                <a:lnTo>
                  <a:pt x="811631" y="35140"/>
                </a:lnTo>
                <a:lnTo>
                  <a:pt x="810107" y="35140"/>
                </a:lnTo>
                <a:lnTo>
                  <a:pt x="807059" y="36664"/>
                </a:lnTo>
                <a:lnTo>
                  <a:pt x="782675" y="36664"/>
                </a:lnTo>
                <a:lnTo>
                  <a:pt x="782675" y="15328"/>
                </a:lnTo>
                <a:lnTo>
                  <a:pt x="805535" y="15328"/>
                </a:lnTo>
                <a:lnTo>
                  <a:pt x="807059" y="16852"/>
                </a:lnTo>
                <a:lnTo>
                  <a:pt x="810107" y="16852"/>
                </a:lnTo>
                <a:lnTo>
                  <a:pt x="816203" y="22948"/>
                </a:lnTo>
                <a:lnTo>
                  <a:pt x="816203" y="3048"/>
                </a:lnTo>
                <a:lnTo>
                  <a:pt x="808583" y="1524"/>
                </a:lnTo>
                <a:lnTo>
                  <a:pt x="765911" y="1524"/>
                </a:lnTo>
                <a:lnTo>
                  <a:pt x="765911" y="84010"/>
                </a:lnTo>
                <a:lnTo>
                  <a:pt x="782675" y="84010"/>
                </a:lnTo>
                <a:lnTo>
                  <a:pt x="782675" y="50380"/>
                </a:lnTo>
                <a:lnTo>
                  <a:pt x="793343" y="50380"/>
                </a:lnTo>
                <a:lnTo>
                  <a:pt x="796391" y="51904"/>
                </a:lnTo>
                <a:lnTo>
                  <a:pt x="797915" y="51904"/>
                </a:lnTo>
                <a:lnTo>
                  <a:pt x="800963" y="54952"/>
                </a:lnTo>
                <a:lnTo>
                  <a:pt x="804011" y="59524"/>
                </a:lnTo>
                <a:lnTo>
                  <a:pt x="807059" y="65620"/>
                </a:lnTo>
                <a:lnTo>
                  <a:pt x="819251" y="84010"/>
                </a:lnTo>
                <a:lnTo>
                  <a:pt x="839152" y="84010"/>
                </a:lnTo>
                <a:close/>
              </a:path>
              <a:path w="1126489" h="85725">
                <a:moveTo>
                  <a:pt x="927633" y="1524"/>
                </a:moveTo>
                <a:lnTo>
                  <a:pt x="901636" y="1524"/>
                </a:lnTo>
                <a:lnTo>
                  <a:pt x="887920" y="58000"/>
                </a:lnTo>
                <a:lnTo>
                  <a:pt x="872680" y="1524"/>
                </a:lnTo>
                <a:lnTo>
                  <a:pt x="848296" y="1524"/>
                </a:lnTo>
                <a:lnTo>
                  <a:pt x="848296" y="84010"/>
                </a:lnTo>
                <a:lnTo>
                  <a:pt x="863536" y="84010"/>
                </a:lnTo>
                <a:lnTo>
                  <a:pt x="863536" y="19900"/>
                </a:lnTo>
                <a:lnTo>
                  <a:pt x="880300" y="84010"/>
                </a:lnTo>
                <a:lnTo>
                  <a:pt x="895540" y="84010"/>
                </a:lnTo>
                <a:lnTo>
                  <a:pt x="912304" y="19900"/>
                </a:lnTo>
                <a:lnTo>
                  <a:pt x="912304" y="84010"/>
                </a:lnTo>
                <a:lnTo>
                  <a:pt x="927633" y="84010"/>
                </a:lnTo>
                <a:lnTo>
                  <a:pt x="927633" y="1524"/>
                </a:lnTo>
                <a:close/>
              </a:path>
              <a:path w="1126489" h="85725">
                <a:moveTo>
                  <a:pt x="1008405" y="1524"/>
                </a:moveTo>
                <a:lnTo>
                  <a:pt x="991641" y="1524"/>
                </a:lnTo>
                <a:lnTo>
                  <a:pt x="991641" y="64096"/>
                </a:lnTo>
                <a:lnTo>
                  <a:pt x="987069" y="68668"/>
                </a:lnTo>
                <a:lnTo>
                  <a:pt x="980973" y="71716"/>
                </a:lnTo>
                <a:lnTo>
                  <a:pt x="971829" y="71716"/>
                </a:lnTo>
                <a:lnTo>
                  <a:pt x="965733" y="68668"/>
                </a:lnTo>
                <a:lnTo>
                  <a:pt x="961161" y="64096"/>
                </a:lnTo>
                <a:lnTo>
                  <a:pt x="961161" y="59524"/>
                </a:lnTo>
                <a:lnTo>
                  <a:pt x="959637" y="58000"/>
                </a:lnTo>
                <a:lnTo>
                  <a:pt x="959637" y="1524"/>
                </a:lnTo>
                <a:lnTo>
                  <a:pt x="942873" y="1524"/>
                </a:lnTo>
                <a:lnTo>
                  <a:pt x="942873" y="54952"/>
                </a:lnTo>
                <a:lnTo>
                  <a:pt x="944397" y="61048"/>
                </a:lnTo>
                <a:lnTo>
                  <a:pt x="944397" y="67144"/>
                </a:lnTo>
                <a:lnTo>
                  <a:pt x="947445" y="73240"/>
                </a:lnTo>
                <a:lnTo>
                  <a:pt x="950493" y="74866"/>
                </a:lnTo>
                <a:lnTo>
                  <a:pt x="952017" y="77914"/>
                </a:lnTo>
                <a:lnTo>
                  <a:pt x="955065" y="80962"/>
                </a:lnTo>
                <a:lnTo>
                  <a:pt x="959637" y="82486"/>
                </a:lnTo>
                <a:lnTo>
                  <a:pt x="962685" y="84010"/>
                </a:lnTo>
                <a:lnTo>
                  <a:pt x="968781" y="85534"/>
                </a:lnTo>
                <a:lnTo>
                  <a:pt x="984021" y="85534"/>
                </a:lnTo>
                <a:lnTo>
                  <a:pt x="993165" y="82486"/>
                </a:lnTo>
                <a:lnTo>
                  <a:pt x="999261" y="79438"/>
                </a:lnTo>
                <a:lnTo>
                  <a:pt x="1005357" y="73240"/>
                </a:lnTo>
                <a:lnTo>
                  <a:pt x="1006881" y="70192"/>
                </a:lnTo>
                <a:lnTo>
                  <a:pt x="1006881" y="65620"/>
                </a:lnTo>
                <a:lnTo>
                  <a:pt x="1008405" y="61048"/>
                </a:lnTo>
                <a:lnTo>
                  <a:pt x="1008405" y="1524"/>
                </a:lnTo>
                <a:close/>
              </a:path>
              <a:path w="1126489" h="85725">
                <a:moveTo>
                  <a:pt x="1041361" y="850"/>
                </a:moveTo>
                <a:lnTo>
                  <a:pt x="1024610" y="850"/>
                </a:lnTo>
                <a:lnTo>
                  <a:pt x="1024610" y="84670"/>
                </a:lnTo>
                <a:lnTo>
                  <a:pt x="1041361" y="84670"/>
                </a:lnTo>
                <a:lnTo>
                  <a:pt x="1041361" y="850"/>
                </a:lnTo>
                <a:close/>
              </a:path>
              <a:path w="1126489" h="85725">
                <a:moveTo>
                  <a:pt x="1125956" y="29044"/>
                </a:moveTo>
                <a:lnTo>
                  <a:pt x="1109192" y="5588"/>
                </a:lnTo>
                <a:lnTo>
                  <a:pt x="1109192" y="32092"/>
                </a:lnTo>
                <a:lnTo>
                  <a:pt x="1109192" y="54952"/>
                </a:lnTo>
                <a:lnTo>
                  <a:pt x="1104620" y="64096"/>
                </a:lnTo>
                <a:lnTo>
                  <a:pt x="1101572" y="67144"/>
                </a:lnTo>
                <a:lnTo>
                  <a:pt x="1099947" y="68668"/>
                </a:lnTo>
                <a:lnTo>
                  <a:pt x="1096899" y="68668"/>
                </a:lnTo>
                <a:lnTo>
                  <a:pt x="1093851" y="70192"/>
                </a:lnTo>
                <a:lnTo>
                  <a:pt x="1074039" y="70192"/>
                </a:lnTo>
                <a:lnTo>
                  <a:pt x="1074039" y="15328"/>
                </a:lnTo>
                <a:lnTo>
                  <a:pt x="1087755" y="15328"/>
                </a:lnTo>
                <a:lnTo>
                  <a:pt x="1092327" y="16852"/>
                </a:lnTo>
                <a:lnTo>
                  <a:pt x="1098423" y="16852"/>
                </a:lnTo>
                <a:lnTo>
                  <a:pt x="1101572" y="18376"/>
                </a:lnTo>
                <a:lnTo>
                  <a:pt x="1103096" y="19900"/>
                </a:lnTo>
                <a:lnTo>
                  <a:pt x="1104620" y="22948"/>
                </a:lnTo>
                <a:lnTo>
                  <a:pt x="1106144" y="24472"/>
                </a:lnTo>
                <a:lnTo>
                  <a:pt x="1107668" y="29044"/>
                </a:lnTo>
                <a:lnTo>
                  <a:pt x="1109192" y="32092"/>
                </a:lnTo>
                <a:lnTo>
                  <a:pt x="1109192" y="5588"/>
                </a:lnTo>
                <a:lnTo>
                  <a:pt x="1107668" y="4572"/>
                </a:lnTo>
                <a:lnTo>
                  <a:pt x="1103096" y="3048"/>
                </a:lnTo>
                <a:lnTo>
                  <a:pt x="1099947" y="3048"/>
                </a:lnTo>
                <a:lnTo>
                  <a:pt x="1095375" y="1524"/>
                </a:lnTo>
                <a:lnTo>
                  <a:pt x="1057275" y="1524"/>
                </a:lnTo>
                <a:lnTo>
                  <a:pt x="1057275" y="84010"/>
                </a:lnTo>
                <a:lnTo>
                  <a:pt x="1099947" y="84010"/>
                </a:lnTo>
                <a:lnTo>
                  <a:pt x="1103096" y="82486"/>
                </a:lnTo>
                <a:lnTo>
                  <a:pt x="1109192" y="80962"/>
                </a:lnTo>
                <a:lnTo>
                  <a:pt x="1112240" y="77914"/>
                </a:lnTo>
                <a:lnTo>
                  <a:pt x="1115288" y="76390"/>
                </a:lnTo>
                <a:lnTo>
                  <a:pt x="1118336" y="71716"/>
                </a:lnTo>
                <a:lnTo>
                  <a:pt x="1119352" y="70192"/>
                </a:lnTo>
                <a:lnTo>
                  <a:pt x="1121384" y="67144"/>
                </a:lnTo>
                <a:lnTo>
                  <a:pt x="1124432" y="61048"/>
                </a:lnTo>
                <a:lnTo>
                  <a:pt x="1125956" y="56476"/>
                </a:lnTo>
                <a:lnTo>
                  <a:pt x="1125956" y="29044"/>
                </a:lnTo>
                <a:close/>
              </a:path>
            </a:pathLst>
          </a:custGeom>
          <a:solidFill>
            <a:srgbClr val="000000"/>
          </a:solidFill>
        </p:spPr>
        <p:txBody>
          <a:bodyPr wrap="square" lIns="0" tIns="0" rIns="0" bIns="0" rtlCol="0"/>
          <a:lstStyle/>
          <a:p>
            <a:endParaRPr sz="1154"/>
          </a:p>
        </p:txBody>
      </p:sp>
      <p:sp>
        <p:nvSpPr>
          <p:cNvPr id="59" name="object 59"/>
          <p:cNvSpPr/>
          <p:nvPr/>
        </p:nvSpPr>
        <p:spPr>
          <a:xfrm>
            <a:off x="4034747" y="2204440"/>
            <a:ext cx="453263" cy="54978"/>
          </a:xfrm>
          <a:custGeom>
            <a:avLst/>
            <a:gdLst/>
            <a:ahLst/>
            <a:cxnLst/>
            <a:rect l="l" t="t" r="r" b="b"/>
            <a:pathLst>
              <a:path w="706754" h="85725">
                <a:moveTo>
                  <a:pt x="65633" y="1524"/>
                </a:moveTo>
                <a:lnTo>
                  <a:pt x="48869" y="1524"/>
                </a:lnTo>
                <a:lnTo>
                  <a:pt x="48869" y="58000"/>
                </a:lnTo>
                <a:lnTo>
                  <a:pt x="47345" y="61048"/>
                </a:lnTo>
                <a:lnTo>
                  <a:pt x="47345" y="64096"/>
                </a:lnTo>
                <a:lnTo>
                  <a:pt x="41249" y="70192"/>
                </a:lnTo>
                <a:lnTo>
                  <a:pt x="38201" y="71716"/>
                </a:lnTo>
                <a:lnTo>
                  <a:pt x="27533" y="71716"/>
                </a:lnTo>
                <a:lnTo>
                  <a:pt x="21336" y="68668"/>
                </a:lnTo>
                <a:lnTo>
                  <a:pt x="19812" y="65620"/>
                </a:lnTo>
                <a:lnTo>
                  <a:pt x="16764" y="64096"/>
                </a:lnTo>
                <a:lnTo>
                  <a:pt x="16764" y="1524"/>
                </a:lnTo>
                <a:lnTo>
                  <a:pt x="0" y="1524"/>
                </a:lnTo>
                <a:lnTo>
                  <a:pt x="0" y="61048"/>
                </a:lnTo>
                <a:lnTo>
                  <a:pt x="1524" y="67144"/>
                </a:lnTo>
                <a:lnTo>
                  <a:pt x="1524" y="70192"/>
                </a:lnTo>
                <a:lnTo>
                  <a:pt x="3048" y="73240"/>
                </a:lnTo>
                <a:lnTo>
                  <a:pt x="6096" y="74866"/>
                </a:lnTo>
                <a:lnTo>
                  <a:pt x="7620" y="77914"/>
                </a:lnTo>
                <a:lnTo>
                  <a:pt x="10668" y="80962"/>
                </a:lnTo>
                <a:lnTo>
                  <a:pt x="19812" y="84010"/>
                </a:lnTo>
                <a:lnTo>
                  <a:pt x="26009" y="85534"/>
                </a:lnTo>
                <a:lnTo>
                  <a:pt x="39725" y="85534"/>
                </a:lnTo>
                <a:lnTo>
                  <a:pt x="53441" y="80962"/>
                </a:lnTo>
                <a:lnTo>
                  <a:pt x="56489" y="79438"/>
                </a:lnTo>
                <a:lnTo>
                  <a:pt x="58013" y="76390"/>
                </a:lnTo>
                <a:lnTo>
                  <a:pt x="61061" y="73240"/>
                </a:lnTo>
                <a:lnTo>
                  <a:pt x="62585" y="70192"/>
                </a:lnTo>
                <a:lnTo>
                  <a:pt x="64109" y="65620"/>
                </a:lnTo>
                <a:lnTo>
                  <a:pt x="64109" y="61048"/>
                </a:lnTo>
                <a:lnTo>
                  <a:pt x="65633" y="54952"/>
                </a:lnTo>
                <a:lnTo>
                  <a:pt x="65633" y="1524"/>
                </a:lnTo>
                <a:close/>
              </a:path>
              <a:path w="706754" h="85725">
                <a:moveTo>
                  <a:pt x="144970" y="54952"/>
                </a:moveTo>
                <a:lnTo>
                  <a:pt x="143446" y="50380"/>
                </a:lnTo>
                <a:lnTo>
                  <a:pt x="141922" y="47332"/>
                </a:lnTo>
                <a:lnTo>
                  <a:pt x="138874" y="42760"/>
                </a:lnTo>
                <a:lnTo>
                  <a:pt x="135826" y="41236"/>
                </a:lnTo>
                <a:lnTo>
                  <a:pt x="132778" y="38188"/>
                </a:lnTo>
                <a:lnTo>
                  <a:pt x="128206" y="36664"/>
                </a:lnTo>
                <a:lnTo>
                  <a:pt x="122110" y="35140"/>
                </a:lnTo>
                <a:lnTo>
                  <a:pt x="114388" y="32092"/>
                </a:lnTo>
                <a:lnTo>
                  <a:pt x="106768" y="30568"/>
                </a:lnTo>
                <a:lnTo>
                  <a:pt x="100672" y="29044"/>
                </a:lnTo>
                <a:lnTo>
                  <a:pt x="96100" y="24472"/>
                </a:lnTo>
                <a:lnTo>
                  <a:pt x="96100" y="19900"/>
                </a:lnTo>
                <a:lnTo>
                  <a:pt x="99148" y="16852"/>
                </a:lnTo>
                <a:lnTo>
                  <a:pt x="105244" y="13804"/>
                </a:lnTo>
                <a:lnTo>
                  <a:pt x="115912" y="13804"/>
                </a:lnTo>
                <a:lnTo>
                  <a:pt x="119062" y="15328"/>
                </a:lnTo>
                <a:lnTo>
                  <a:pt x="120586" y="16852"/>
                </a:lnTo>
                <a:lnTo>
                  <a:pt x="123634" y="18376"/>
                </a:lnTo>
                <a:lnTo>
                  <a:pt x="125158" y="21424"/>
                </a:lnTo>
                <a:lnTo>
                  <a:pt x="125158" y="25996"/>
                </a:lnTo>
                <a:lnTo>
                  <a:pt x="141922" y="25996"/>
                </a:lnTo>
                <a:lnTo>
                  <a:pt x="141922" y="18376"/>
                </a:lnTo>
                <a:lnTo>
                  <a:pt x="138874" y="12192"/>
                </a:lnTo>
                <a:lnTo>
                  <a:pt x="129730" y="3048"/>
                </a:lnTo>
                <a:lnTo>
                  <a:pt x="120586" y="0"/>
                </a:lnTo>
                <a:lnTo>
                  <a:pt x="105244" y="0"/>
                </a:lnTo>
                <a:lnTo>
                  <a:pt x="80860" y="19900"/>
                </a:lnTo>
                <a:lnTo>
                  <a:pt x="80860" y="30568"/>
                </a:lnTo>
                <a:lnTo>
                  <a:pt x="83908" y="35140"/>
                </a:lnTo>
                <a:lnTo>
                  <a:pt x="91528" y="42760"/>
                </a:lnTo>
                <a:lnTo>
                  <a:pt x="97624" y="45808"/>
                </a:lnTo>
                <a:lnTo>
                  <a:pt x="106768" y="47332"/>
                </a:lnTo>
                <a:lnTo>
                  <a:pt x="114388" y="50380"/>
                </a:lnTo>
                <a:lnTo>
                  <a:pt x="119062" y="50380"/>
                </a:lnTo>
                <a:lnTo>
                  <a:pt x="120586" y="51904"/>
                </a:lnTo>
                <a:lnTo>
                  <a:pt x="123634" y="51904"/>
                </a:lnTo>
                <a:lnTo>
                  <a:pt x="128206" y="56476"/>
                </a:lnTo>
                <a:lnTo>
                  <a:pt x="128206" y="62572"/>
                </a:lnTo>
                <a:lnTo>
                  <a:pt x="126682" y="65620"/>
                </a:lnTo>
                <a:lnTo>
                  <a:pt x="122110" y="70192"/>
                </a:lnTo>
                <a:lnTo>
                  <a:pt x="117538" y="71716"/>
                </a:lnTo>
                <a:lnTo>
                  <a:pt x="106768" y="71716"/>
                </a:lnTo>
                <a:lnTo>
                  <a:pt x="103720" y="70192"/>
                </a:lnTo>
                <a:lnTo>
                  <a:pt x="100672" y="67144"/>
                </a:lnTo>
                <a:lnTo>
                  <a:pt x="97624" y="65620"/>
                </a:lnTo>
                <a:lnTo>
                  <a:pt x="94576" y="61048"/>
                </a:lnTo>
                <a:lnTo>
                  <a:pt x="94576" y="54952"/>
                </a:lnTo>
                <a:lnTo>
                  <a:pt x="77812" y="56476"/>
                </a:lnTo>
                <a:lnTo>
                  <a:pt x="79336" y="65620"/>
                </a:lnTo>
                <a:lnTo>
                  <a:pt x="82384" y="73240"/>
                </a:lnTo>
                <a:lnTo>
                  <a:pt x="88480" y="77914"/>
                </a:lnTo>
                <a:lnTo>
                  <a:pt x="93052" y="82486"/>
                </a:lnTo>
                <a:lnTo>
                  <a:pt x="102196" y="85534"/>
                </a:lnTo>
                <a:lnTo>
                  <a:pt x="119062" y="85534"/>
                </a:lnTo>
                <a:lnTo>
                  <a:pt x="125158" y="84010"/>
                </a:lnTo>
                <a:lnTo>
                  <a:pt x="134302" y="80962"/>
                </a:lnTo>
                <a:lnTo>
                  <a:pt x="138874" y="77914"/>
                </a:lnTo>
                <a:lnTo>
                  <a:pt x="140398" y="73240"/>
                </a:lnTo>
                <a:lnTo>
                  <a:pt x="143446" y="68668"/>
                </a:lnTo>
                <a:lnTo>
                  <a:pt x="144970" y="64096"/>
                </a:lnTo>
                <a:lnTo>
                  <a:pt x="144970" y="54952"/>
                </a:lnTo>
                <a:close/>
              </a:path>
              <a:path w="706754" h="85725">
                <a:moveTo>
                  <a:pt x="221272" y="70294"/>
                </a:moveTo>
                <a:lnTo>
                  <a:pt x="175552" y="70294"/>
                </a:lnTo>
                <a:lnTo>
                  <a:pt x="175552" y="47434"/>
                </a:lnTo>
                <a:lnTo>
                  <a:pt x="216700" y="47434"/>
                </a:lnTo>
                <a:lnTo>
                  <a:pt x="216700" y="33718"/>
                </a:lnTo>
                <a:lnTo>
                  <a:pt x="175552" y="33718"/>
                </a:lnTo>
                <a:lnTo>
                  <a:pt x="175552" y="15328"/>
                </a:lnTo>
                <a:lnTo>
                  <a:pt x="219748" y="15328"/>
                </a:lnTo>
                <a:lnTo>
                  <a:pt x="219748" y="1612"/>
                </a:lnTo>
                <a:lnTo>
                  <a:pt x="158686" y="1612"/>
                </a:lnTo>
                <a:lnTo>
                  <a:pt x="158686" y="84010"/>
                </a:lnTo>
                <a:lnTo>
                  <a:pt x="221272" y="84010"/>
                </a:lnTo>
                <a:lnTo>
                  <a:pt x="221272" y="70294"/>
                </a:lnTo>
                <a:close/>
              </a:path>
              <a:path w="706754" h="85725">
                <a:moveTo>
                  <a:pt x="308229" y="84010"/>
                </a:moveTo>
                <a:lnTo>
                  <a:pt x="297561" y="67144"/>
                </a:lnTo>
                <a:lnTo>
                  <a:pt x="294411" y="61048"/>
                </a:lnTo>
                <a:lnTo>
                  <a:pt x="291363" y="56476"/>
                </a:lnTo>
                <a:lnTo>
                  <a:pt x="288315" y="54952"/>
                </a:lnTo>
                <a:lnTo>
                  <a:pt x="286791" y="51904"/>
                </a:lnTo>
                <a:lnTo>
                  <a:pt x="283743" y="50380"/>
                </a:lnTo>
                <a:lnTo>
                  <a:pt x="280695" y="47332"/>
                </a:lnTo>
                <a:lnTo>
                  <a:pt x="286791" y="47332"/>
                </a:lnTo>
                <a:lnTo>
                  <a:pt x="292887" y="44284"/>
                </a:lnTo>
                <a:lnTo>
                  <a:pt x="295935" y="39712"/>
                </a:lnTo>
                <a:lnTo>
                  <a:pt x="300609" y="36664"/>
                </a:lnTo>
                <a:lnTo>
                  <a:pt x="302133" y="30568"/>
                </a:lnTo>
                <a:lnTo>
                  <a:pt x="302133" y="19900"/>
                </a:lnTo>
                <a:lnTo>
                  <a:pt x="300609" y="15328"/>
                </a:lnTo>
                <a:lnTo>
                  <a:pt x="297561" y="12192"/>
                </a:lnTo>
                <a:lnTo>
                  <a:pt x="295935" y="7620"/>
                </a:lnTo>
                <a:lnTo>
                  <a:pt x="292887" y="6096"/>
                </a:lnTo>
                <a:lnTo>
                  <a:pt x="288315" y="4572"/>
                </a:lnTo>
                <a:lnTo>
                  <a:pt x="285267" y="3048"/>
                </a:lnTo>
                <a:lnTo>
                  <a:pt x="285267" y="22948"/>
                </a:lnTo>
                <a:lnTo>
                  <a:pt x="285267" y="29044"/>
                </a:lnTo>
                <a:lnTo>
                  <a:pt x="282219" y="32092"/>
                </a:lnTo>
                <a:lnTo>
                  <a:pt x="282219" y="33616"/>
                </a:lnTo>
                <a:lnTo>
                  <a:pt x="280695" y="35140"/>
                </a:lnTo>
                <a:lnTo>
                  <a:pt x="277647" y="35140"/>
                </a:lnTo>
                <a:lnTo>
                  <a:pt x="276123" y="36664"/>
                </a:lnTo>
                <a:lnTo>
                  <a:pt x="251739" y="36664"/>
                </a:lnTo>
                <a:lnTo>
                  <a:pt x="251739" y="15328"/>
                </a:lnTo>
                <a:lnTo>
                  <a:pt x="274599" y="15328"/>
                </a:lnTo>
                <a:lnTo>
                  <a:pt x="276123" y="16852"/>
                </a:lnTo>
                <a:lnTo>
                  <a:pt x="279171" y="16852"/>
                </a:lnTo>
                <a:lnTo>
                  <a:pt x="285267" y="22948"/>
                </a:lnTo>
                <a:lnTo>
                  <a:pt x="285267" y="3048"/>
                </a:lnTo>
                <a:lnTo>
                  <a:pt x="277647" y="1524"/>
                </a:lnTo>
                <a:lnTo>
                  <a:pt x="234975" y="1524"/>
                </a:lnTo>
                <a:lnTo>
                  <a:pt x="234975" y="84010"/>
                </a:lnTo>
                <a:lnTo>
                  <a:pt x="251739" y="84010"/>
                </a:lnTo>
                <a:lnTo>
                  <a:pt x="251739" y="50380"/>
                </a:lnTo>
                <a:lnTo>
                  <a:pt x="262407" y="50380"/>
                </a:lnTo>
                <a:lnTo>
                  <a:pt x="263931" y="51904"/>
                </a:lnTo>
                <a:lnTo>
                  <a:pt x="266979" y="51904"/>
                </a:lnTo>
                <a:lnTo>
                  <a:pt x="270027" y="54952"/>
                </a:lnTo>
                <a:lnTo>
                  <a:pt x="271551" y="59524"/>
                </a:lnTo>
                <a:lnTo>
                  <a:pt x="276123" y="65620"/>
                </a:lnTo>
                <a:lnTo>
                  <a:pt x="288315" y="84010"/>
                </a:lnTo>
                <a:lnTo>
                  <a:pt x="308229" y="84010"/>
                </a:lnTo>
                <a:close/>
              </a:path>
              <a:path w="706754" h="85725">
                <a:moveTo>
                  <a:pt x="390613" y="84010"/>
                </a:moveTo>
                <a:lnTo>
                  <a:pt x="383463" y="65620"/>
                </a:lnTo>
                <a:lnTo>
                  <a:pt x="378129" y="51904"/>
                </a:lnTo>
                <a:lnTo>
                  <a:pt x="366229" y="21336"/>
                </a:lnTo>
                <a:lnTo>
                  <a:pt x="360045" y="5448"/>
                </a:lnTo>
                <a:lnTo>
                  <a:pt x="360045" y="51904"/>
                </a:lnTo>
                <a:lnTo>
                  <a:pt x="338709" y="51904"/>
                </a:lnTo>
                <a:lnTo>
                  <a:pt x="349377" y="21336"/>
                </a:lnTo>
                <a:lnTo>
                  <a:pt x="360045" y="51904"/>
                </a:lnTo>
                <a:lnTo>
                  <a:pt x="360045" y="5448"/>
                </a:lnTo>
                <a:lnTo>
                  <a:pt x="358521" y="1524"/>
                </a:lnTo>
                <a:lnTo>
                  <a:pt x="340233" y="1524"/>
                </a:lnTo>
                <a:lnTo>
                  <a:pt x="308229" y="84010"/>
                </a:lnTo>
                <a:lnTo>
                  <a:pt x="326517" y="84010"/>
                </a:lnTo>
                <a:lnTo>
                  <a:pt x="332613" y="65620"/>
                </a:lnTo>
                <a:lnTo>
                  <a:pt x="366141" y="65620"/>
                </a:lnTo>
                <a:lnTo>
                  <a:pt x="372237" y="84010"/>
                </a:lnTo>
                <a:lnTo>
                  <a:pt x="390613" y="84010"/>
                </a:lnTo>
                <a:close/>
              </a:path>
              <a:path w="706754" h="85725">
                <a:moveTo>
                  <a:pt x="472922" y="24472"/>
                </a:moveTo>
                <a:lnTo>
                  <a:pt x="471398" y="16852"/>
                </a:lnTo>
                <a:lnTo>
                  <a:pt x="466826" y="10668"/>
                </a:lnTo>
                <a:lnTo>
                  <a:pt x="460730" y="7620"/>
                </a:lnTo>
                <a:lnTo>
                  <a:pt x="456158" y="3048"/>
                </a:lnTo>
                <a:lnTo>
                  <a:pt x="447014" y="0"/>
                </a:lnTo>
                <a:lnTo>
                  <a:pt x="430250" y="0"/>
                </a:lnTo>
                <a:lnTo>
                  <a:pt x="422630" y="1524"/>
                </a:lnTo>
                <a:lnTo>
                  <a:pt x="418058" y="4572"/>
                </a:lnTo>
                <a:lnTo>
                  <a:pt x="410438" y="7620"/>
                </a:lnTo>
                <a:lnTo>
                  <a:pt x="405866" y="13804"/>
                </a:lnTo>
                <a:lnTo>
                  <a:pt x="402818" y="19900"/>
                </a:lnTo>
                <a:lnTo>
                  <a:pt x="398246" y="25996"/>
                </a:lnTo>
                <a:lnTo>
                  <a:pt x="396722" y="33616"/>
                </a:lnTo>
                <a:lnTo>
                  <a:pt x="396722" y="50380"/>
                </a:lnTo>
                <a:lnTo>
                  <a:pt x="398246" y="58000"/>
                </a:lnTo>
                <a:lnTo>
                  <a:pt x="401294" y="64096"/>
                </a:lnTo>
                <a:lnTo>
                  <a:pt x="404342" y="71716"/>
                </a:lnTo>
                <a:lnTo>
                  <a:pt x="410438" y="76390"/>
                </a:lnTo>
                <a:lnTo>
                  <a:pt x="416534" y="79438"/>
                </a:lnTo>
                <a:lnTo>
                  <a:pt x="422630" y="84010"/>
                </a:lnTo>
                <a:lnTo>
                  <a:pt x="430250" y="85534"/>
                </a:lnTo>
                <a:lnTo>
                  <a:pt x="445490" y="85534"/>
                </a:lnTo>
                <a:lnTo>
                  <a:pt x="451586" y="84010"/>
                </a:lnTo>
                <a:lnTo>
                  <a:pt x="457682" y="80962"/>
                </a:lnTo>
                <a:lnTo>
                  <a:pt x="465302" y="79438"/>
                </a:lnTo>
                <a:lnTo>
                  <a:pt x="469874" y="76390"/>
                </a:lnTo>
                <a:lnTo>
                  <a:pt x="472922" y="73240"/>
                </a:lnTo>
                <a:lnTo>
                  <a:pt x="472922" y="39712"/>
                </a:lnTo>
                <a:lnTo>
                  <a:pt x="437870" y="39712"/>
                </a:lnTo>
                <a:lnTo>
                  <a:pt x="437870" y="53428"/>
                </a:lnTo>
                <a:lnTo>
                  <a:pt x="456158" y="53428"/>
                </a:lnTo>
                <a:lnTo>
                  <a:pt x="456158" y="64096"/>
                </a:lnTo>
                <a:lnTo>
                  <a:pt x="454634" y="65620"/>
                </a:lnTo>
                <a:lnTo>
                  <a:pt x="448538" y="68668"/>
                </a:lnTo>
                <a:lnTo>
                  <a:pt x="443966" y="70192"/>
                </a:lnTo>
                <a:lnTo>
                  <a:pt x="440918" y="71716"/>
                </a:lnTo>
                <a:lnTo>
                  <a:pt x="430250" y="71716"/>
                </a:lnTo>
                <a:lnTo>
                  <a:pt x="424154" y="68668"/>
                </a:lnTo>
                <a:lnTo>
                  <a:pt x="421106" y="64096"/>
                </a:lnTo>
                <a:lnTo>
                  <a:pt x="416534" y="59524"/>
                </a:lnTo>
                <a:lnTo>
                  <a:pt x="413486" y="51904"/>
                </a:lnTo>
                <a:lnTo>
                  <a:pt x="413486" y="33616"/>
                </a:lnTo>
                <a:lnTo>
                  <a:pt x="416534" y="25996"/>
                </a:lnTo>
                <a:lnTo>
                  <a:pt x="421106" y="21424"/>
                </a:lnTo>
                <a:lnTo>
                  <a:pt x="424154" y="16852"/>
                </a:lnTo>
                <a:lnTo>
                  <a:pt x="430250" y="15328"/>
                </a:lnTo>
                <a:lnTo>
                  <a:pt x="447014" y="15328"/>
                </a:lnTo>
                <a:lnTo>
                  <a:pt x="450062" y="18376"/>
                </a:lnTo>
                <a:lnTo>
                  <a:pt x="453110" y="19900"/>
                </a:lnTo>
                <a:lnTo>
                  <a:pt x="454634" y="24472"/>
                </a:lnTo>
                <a:lnTo>
                  <a:pt x="456158" y="27520"/>
                </a:lnTo>
                <a:lnTo>
                  <a:pt x="472922" y="24472"/>
                </a:lnTo>
                <a:close/>
              </a:path>
              <a:path w="706754" h="85725">
                <a:moveTo>
                  <a:pt x="550824" y="70294"/>
                </a:moveTo>
                <a:lnTo>
                  <a:pt x="505104" y="70294"/>
                </a:lnTo>
                <a:lnTo>
                  <a:pt x="505104" y="47434"/>
                </a:lnTo>
                <a:lnTo>
                  <a:pt x="546252" y="47434"/>
                </a:lnTo>
                <a:lnTo>
                  <a:pt x="546252" y="33718"/>
                </a:lnTo>
                <a:lnTo>
                  <a:pt x="505104" y="33718"/>
                </a:lnTo>
                <a:lnTo>
                  <a:pt x="505104" y="15328"/>
                </a:lnTo>
                <a:lnTo>
                  <a:pt x="549300" y="15328"/>
                </a:lnTo>
                <a:lnTo>
                  <a:pt x="549300" y="1612"/>
                </a:lnTo>
                <a:lnTo>
                  <a:pt x="488251" y="1612"/>
                </a:lnTo>
                <a:lnTo>
                  <a:pt x="488251" y="84010"/>
                </a:lnTo>
                <a:lnTo>
                  <a:pt x="550824" y="84010"/>
                </a:lnTo>
                <a:lnTo>
                  <a:pt x="550824" y="70294"/>
                </a:lnTo>
                <a:close/>
              </a:path>
              <a:path w="706754" h="85725">
                <a:moveTo>
                  <a:pt x="630085" y="1612"/>
                </a:moveTo>
                <a:lnTo>
                  <a:pt x="614845" y="1612"/>
                </a:lnTo>
                <a:lnTo>
                  <a:pt x="614845" y="56578"/>
                </a:lnTo>
                <a:lnTo>
                  <a:pt x="581215" y="1612"/>
                </a:lnTo>
                <a:lnTo>
                  <a:pt x="564451" y="1612"/>
                </a:lnTo>
                <a:lnTo>
                  <a:pt x="564451" y="84010"/>
                </a:lnTo>
                <a:lnTo>
                  <a:pt x="579691" y="84010"/>
                </a:lnTo>
                <a:lnTo>
                  <a:pt x="579691" y="30568"/>
                </a:lnTo>
                <a:lnTo>
                  <a:pt x="613321" y="84010"/>
                </a:lnTo>
                <a:lnTo>
                  <a:pt x="630085" y="84010"/>
                </a:lnTo>
                <a:lnTo>
                  <a:pt x="630085" y="1612"/>
                </a:lnTo>
                <a:close/>
              </a:path>
              <a:path w="706754" h="85725">
                <a:moveTo>
                  <a:pt x="706374" y="1612"/>
                </a:moveTo>
                <a:lnTo>
                  <a:pt x="640842" y="1612"/>
                </a:lnTo>
                <a:lnTo>
                  <a:pt x="640842" y="15328"/>
                </a:lnTo>
                <a:lnTo>
                  <a:pt x="665226" y="15328"/>
                </a:lnTo>
                <a:lnTo>
                  <a:pt x="665226" y="84010"/>
                </a:lnTo>
                <a:lnTo>
                  <a:pt x="681990" y="84010"/>
                </a:lnTo>
                <a:lnTo>
                  <a:pt x="681990" y="15328"/>
                </a:lnTo>
                <a:lnTo>
                  <a:pt x="706374" y="15328"/>
                </a:lnTo>
                <a:lnTo>
                  <a:pt x="706374" y="1612"/>
                </a:lnTo>
                <a:close/>
              </a:path>
            </a:pathLst>
          </a:custGeom>
          <a:solidFill>
            <a:srgbClr val="000000"/>
          </a:solidFill>
        </p:spPr>
        <p:txBody>
          <a:bodyPr wrap="square" lIns="0" tIns="0" rIns="0" bIns="0" rtlCol="0"/>
          <a:lstStyle/>
          <a:p>
            <a:endParaRPr sz="1154"/>
          </a:p>
        </p:txBody>
      </p:sp>
      <p:sp>
        <p:nvSpPr>
          <p:cNvPr id="60" name="object 60"/>
          <p:cNvSpPr/>
          <p:nvPr/>
        </p:nvSpPr>
        <p:spPr>
          <a:xfrm>
            <a:off x="4567969" y="2204440"/>
            <a:ext cx="584396" cy="54978"/>
          </a:xfrm>
          <a:custGeom>
            <a:avLst/>
            <a:gdLst/>
            <a:ahLst/>
            <a:cxnLst/>
            <a:rect l="l" t="t" r="r" b="b"/>
            <a:pathLst>
              <a:path w="911225" h="85725">
                <a:moveTo>
                  <a:pt x="64109" y="21424"/>
                </a:moveTo>
                <a:lnTo>
                  <a:pt x="61061" y="15328"/>
                </a:lnTo>
                <a:lnTo>
                  <a:pt x="58013" y="10668"/>
                </a:lnTo>
                <a:lnTo>
                  <a:pt x="51917" y="4572"/>
                </a:lnTo>
                <a:lnTo>
                  <a:pt x="47345" y="3048"/>
                </a:lnTo>
                <a:lnTo>
                  <a:pt x="45821" y="3048"/>
                </a:lnTo>
                <a:lnTo>
                  <a:pt x="45821" y="21424"/>
                </a:lnTo>
                <a:lnTo>
                  <a:pt x="45821" y="32092"/>
                </a:lnTo>
                <a:lnTo>
                  <a:pt x="39725" y="38188"/>
                </a:lnTo>
                <a:lnTo>
                  <a:pt x="36677" y="38188"/>
                </a:lnTo>
                <a:lnTo>
                  <a:pt x="32105" y="39712"/>
                </a:lnTo>
                <a:lnTo>
                  <a:pt x="16865" y="39712"/>
                </a:lnTo>
                <a:lnTo>
                  <a:pt x="16865" y="15328"/>
                </a:lnTo>
                <a:lnTo>
                  <a:pt x="35153" y="15328"/>
                </a:lnTo>
                <a:lnTo>
                  <a:pt x="36677" y="16852"/>
                </a:lnTo>
                <a:lnTo>
                  <a:pt x="39725" y="16852"/>
                </a:lnTo>
                <a:lnTo>
                  <a:pt x="42773" y="18376"/>
                </a:lnTo>
                <a:lnTo>
                  <a:pt x="45821" y="21424"/>
                </a:lnTo>
                <a:lnTo>
                  <a:pt x="45821" y="3048"/>
                </a:lnTo>
                <a:lnTo>
                  <a:pt x="44297" y="3048"/>
                </a:lnTo>
                <a:lnTo>
                  <a:pt x="36677" y="1524"/>
                </a:lnTo>
                <a:lnTo>
                  <a:pt x="0" y="1524"/>
                </a:lnTo>
                <a:lnTo>
                  <a:pt x="0" y="84010"/>
                </a:lnTo>
                <a:lnTo>
                  <a:pt x="16865" y="84010"/>
                </a:lnTo>
                <a:lnTo>
                  <a:pt x="16865" y="53428"/>
                </a:lnTo>
                <a:lnTo>
                  <a:pt x="35153" y="53428"/>
                </a:lnTo>
                <a:lnTo>
                  <a:pt x="41249" y="51904"/>
                </a:lnTo>
                <a:lnTo>
                  <a:pt x="47345" y="51904"/>
                </a:lnTo>
                <a:lnTo>
                  <a:pt x="50393" y="50380"/>
                </a:lnTo>
                <a:lnTo>
                  <a:pt x="53441" y="47332"/>
                </a:lnTo>
                <a:lnTo>
                  <a:pt x="56489" y="45808"/>
                </a:lnTo>
                <a:lnTo>
                  <a:pt x="59537" y="42760"/>
                </a:lnTo>
                <a:lnTo>
                  <a:pt x="61061" y="39712"/>
                </a:lnTo>
                <a:lnTo>
                  <a:pt x="62585" y="36664"/>
                </a:lnTo>
                <a:lnTo>
                  <a:pt x="64109" y="32092"/>
                </a:lnTo>
                <a:lnTo>
                  <a:pt x="64109" y="21424"/>
                </a:lnTo>
                <a:close/>
              </a:path>
              <a:path w="911225" h="85725">
                <a:moveTo>
                  <a:pt x="134315" y="70192"/>
                </a:moveTo>
                <a:lnTo>
                  <a:pt x="93065" y="70192"/>
                </a:lnTo>
                <a:lnTo>
                  <a:pt x="93065" y="3048"/>
                </a:lnTo>
                <a:lnTo>
                  <a:pt x="77825" y="3048"/>
                </a:lnTo>
                <a:lnTo>
                  <a:pt x="77825" y="84010"/>
                </a:lnTo>
                <a:lnTo>
                  <a:pt x="134315" y="84010"/>
                </a:lnTo>
                <a:lnTo>
                  <a:pt x="134315" y="70192"/>
                </a:lnTo>
                <a:close/>
              </a:path>
              <a:path w="911225" h="85725">
                <a:moveTo>
                  <a:pt x="219748" y="84010"/>
                </a:moveTo>
                <a:lnTo>
                  <a:pt x="212610" y="65620"/>
                </a:lnTo>
                <a:lnTo>
                  <a:pt x="207289" y="51904"/>
                </a:lnTo>
                <a:lnTo>
                  <a:pt x="195465" y="21424"/>
                </a:lnTo>
                <a:lnTo>
                  <a:pt x="190792" y="9385"/>
                </a:lnTo>
                <a:lnTo>
                  <a:pt x="190792" y="51904"/>
                </a:lnTo>
                <a:lnTo>
                  <a:pt x="167830" y="51904"/>
                </a:lnTo>
                <a:lnTo>
                  <a:pt x="178498" y="21424"/>
                </a:lnTo>
                <a:lnTo>
                  <a:pt x="190792" y="51904"/>
                </a:lnTo>
                <a:lnTo>
                  <a:pt x="190792" y="9385"/>
                </a:lnTo>
                <a:lnTo>
                  <a:pt x="187744" y="1524"/>
                </a:lnTo>
                <a:lnTo>
                  <a:pt x="170878" y="1524"/>
                </a:lnTo>
                <a:lnTo>
                  <a:pt x="138874" y="84010"/>
                </a:lnTo>
                <a:lnTo>
                  <a:pt x="155638" y="84010"/>
                </a:lnTo>
                <a:lnTo>
                  <a:pt x="163258" y="65620"/>
                </a:lnTo>
                <a:lnTo>
                  <a:pt x="195364" y="65620"/>
                </a:lnTo>
                <a:lnTo>
                  <a:pt x="202984" y="84010"/>
                </a:lnTo>
                <a:lnTo>
                  <a:pt x="219748" y="84010"/>
                </a:lnTo>
                <a:close/>
              </a:path>
              <a:path w="911225" h="85725">
                <a:moveTo>
                  <a:pt x="280708" y="1612"/>
                </a:moveTo>
                <a:lnTo>
                  <a:pt x="215176" y="1612"/>
                </a:lnTo>
                <a:lnTo>
                  <a:pt x="215176" y="15328"/>
                </a:lnTo>
                <a:lnTo>
                  <a:pt x="239560" y="15328"/>
                </a:lnTo>
                <a:lnTo>
                  <a:pt x="239560" y="84010"/>
                </a:lnTo>
                <a:lnTo>
                  <a:pt x="256324" y="84010"/>
                </a:lnTo>
                <a:lnTo>
                  <a:pt x="256324" y="15328"/>
                </a:lnTo>
                <a:lnTo>
                  <a:pt x="280708" y="15328"/>
                </a:lnTo>
                <a:lnTo>
                  <a:pt x="280708" y="1612"/>
                </a:lnTo>
                <a:close/>
              </a:path>
              <a:path w="911225" h="85725">
                <a:moveTo>
                  <a:pt x="346341" y="1524"/>
                </a:moveTo>
                <a:lnTo>
                  <a:pt x="291477" y="1524"/>
                </a:lnTo>
                <a:lnTo>
                  <a:pt x="291477" y="84010"/>
                </a:lnTo>
                <a:lnTo>
                  <a:pt x="306717" y="84010"/>
                </a:lnTo>
                <a:lnTo>
                  <a:pt x="306717" y="48856"/>
                </a:lnTo>
                <a:lnTo>
                  <a:pt x="341769" y="48856"/>
                </a:lnTo>
                <a:lnTo>
                  <a:pt x="341769" y="35140"/>
                </a:lnTo>
                <a:lnTo>
                  <a:pt x="306717" y="35140"/>
                </a:lnTo>
                <a:lnTo>
                  <a:pt x="306717" y="15328"/>
                </a:lnTo>
                <a:lnTo>
                  <a:pt x="346341" y="15328"/>
                </a:lnTo>
                <a:lnTo>
                  <a:pt x="346341" y="1524"/>
                </a:lnTo>
                <a:close/>
              </a:path>
              <a:path w="911225" h="85725">
                <a:moveTo>
                  <a:pt x="436346" y="42760"/>
                </a:moveTo>
                <a:lnTo>
                  <a:pt x="419658" y="7073"/>
                </a:lnTo>
                <a:lnTo>
                  <a:pt x="419582" y="51904"/>
                </a:lnTo>
                <a:lnTo>
                  <a:pt x="416534" y="59524"/>
                </a:lnTo>
                <a:lnTo>
                  <a:pt x="413486" y="64096"/>
                </a:lnTo>
                <a:lnTo>
                  <a:pt x="408914" y="68668"/>
                </a:lnTo>
                <a:lnTo>
                  <a:pt x="402818" y="71716"/>
                </a:lnTo>
                <a:lnTo>
                  <a:pt x="390626" y="71716"/>
                </a:lnTo>
                <a:lnTo>
                  <a:pt x="384530" y="68668"/>
                </a:lnTo>
                <a:lnTo>
                  <a:pt x="379958" y="64096"/>
                </a:lnTo>
                <a:lnTo>
                  <a:pt x="376910" y="59524"/>
                </a:lnTo>
                <a:lnTo>
                  <a:pt x="373862" y="51904"/>
                </a:lnTo>
                <a:lnTo>
                  <a:pt x="373862" y="33616"/>
                </a:lnTo>
                <a:lnTo>
                  <a:pt x="376910" y="25996"/>
                </a:lnTo>
                <a:lnTo>
                  <a:pt x="379958" y="21424"/>
                </a:lnTo>
                <a:lnTo>
                  <a:pt x="384530" y="16852"/>
                </a:lnTo>
                <a:lnTo>
                  <a:pt x="390626" y="15328"/>
                </a:lnTo>
                <a:lnTo>
                  <a:pt x="404342" y="15328"/>
                </a:lnTo>
                <a:lnTo>
                  <a:pt x="408914" y="16852"/>
                </a:lnTo>
                <a:lnTo>
                  <a:pt x="418058" y="25996"/>
                </a:lnTo>
                <a:lnTo>
                  <a:pt x="419519" y="33286"/>
                </a:lnTo>
                <a:lnTo>
                  <a:pt x="419582" y="51904"/>
                </a:lnTo>
                <a:lnTo>
                  <a:pt x="419582" y="7035"/>
                </a:lnTo>
                <a:lnTo>
                  <a:pt x="412915" y="3238"/>
                </a:lnTo>
                <a:lnTo>
                  <a:pt x="405320" y="838"/>
                </a:lnTo>
                <a:lnTo>
                  <a:pt x="396722" y="0"/>
                </a:lnTo>
                <a:lnTo>
                  <a:pt x="390626" y="0"/>
                </a:lnTo>
                <a:lnTo>
                  <a:pt x="378434" y="3048"/>
                </a:lnTo>
                <a:lnTo>
                  <a:pt x="375386" y="6096"/>
                </a:lnTo>
                <a:lnTo>
                  <a:pt x="372338" y="7620"/>
                </a:lnTo>
                <a:lnTo>
                  <a:pt x="367766" y="10668"/>
                </a:lnTo>
                <a:lnTo>
                  <a:pt x="364629" y="13804"/>
                </a:lnTo>
                <a:lnTo>
                  <a:pt x="363105" y="18376"/>
                </a:lnTo>
                <a:lnTo>
                  <a:pt x="360057" y="22948"/>
                </a:lnTo>
                <a:lnTo>
                  <a:pt x="358533" y="27520"/>
                </a:lnTo>
                <a:lnTo>
                  <a:pt x="357009" y="35140"/>
                </a:lnTo>
                <a:lnTo>
                  <a:pt x="357009" y="42760"/>
                </a:lnTo>
                <a:lnTo>
                  <a:pt x="373786" y="79108"/>
                </a:lnTo>
                <a:lnTo>
                  <a:pt x="396722" y="85534"/>
                </a:lnTo>
                <a:lnTo>
                  <a:pt x="405320" y="84721"/>
                </a:lnTo>
                <a:lnTo>
                  <a:pt x="435749" y="52489"/>
                </a:lnTo>
                <a:lnTo>
                  <a:pt x="436346" y="42760"/>
                </a:lnTo>
                <a:close/>
              </a:path>
              <a:path w="911225" h="85725">
                <a:moveTo>
                  <a:pt x="523303" y="84010"/>
                </a:moveTo>
                <a:lnTo>
                  <a:pt x="512635" y="67144"/>
                </a:lnTo>
                <a:lnTo>
                  <a:pt x="509587" y="61048"/>
                </a:lnTo>
                <a:lnTo>
                  <a:pt x="506539" y="56476"/>
                </a:lnTo>
                <a:lnTo>
                  <a:pt x="503491" y="54952"/>
                </a:lnTo>
                <a:lnTo>
                  <a:pt x="501967" y="51904"/>
                </a:lnTo>
                <a:lnTo>
                  <a:pt x="498919" y="50380"/>
                </a:lnTo>
                <a:lnTo>
                  <a:pt x="494347" y="47332"/>
                </a:lnTo>
                <a:lnTo>
                  <a:pt x="501967" y="47332"/>
                </a:lnTo>
                <a:lnTo>
                  <a:pt x="506539" y="44284"/>
                </a:lnTo>
                <a:lnTo>
                  <a:pt x="514159" y="36664"/>
                </a:lnTo>
                <a:lnTo>
                  <a:pt x="515683" y="30568"/>
                </a:lnTo>
                <a:lnTo>
                  <a:pt x="515683" y="15328"/>
                </a:lnTo>
                <a:lnTo>
                  <a:pt x="512635" y="12192"/>
                </a:lnTo>
                <a:lnTo>
                  <a:pt x="509587" y="7620"/>
                </a:lnTo>
                <a:lnTo>
                  <a:pt x="503491" y="4572"/>
                </a:lnTo>
                <a:lnTo>
                  <a:pt x="498919" y="3048"/>
                </a:lnTo>
                <a:lnTo>
                  <a:pt x="498919" y="21424"/>
                </a:lnTo>
                <a:lnTo>
                  <a:pt x="498919" y="30568"/>
                </a:lnTo>
                <a:lnTo>
                  <a:pt x="494347" y="35140"/>
                </a:lnTo>
                <a:lnTo>
                  <a:pt x="492823" y="35140"/>
                </a:lnTo>
                <a:lnTo>
                  <a:pt x="491299" y="36664"/>
                </a:lnTo>
                <a:lnTo>
                  <a:pt x="465391" y="36664"/>
                </a:lnTo>
                <a:lnTo>
                  <a:pt x="465391" y="15328"/>
                </a:lnTo>
                <a:lnTo>
                  <a:pt x="489775" y="15328"/>
                </a:lnTo>
                <a:lnTo>
                  <a:pt x="491299" y="16852"/>
                </a:lnTo>
                <a:lnTo>
                  <a:pt x="492823" y="16852"/>
                </a:lnTo>
                <a:lnTo>
                  <a:pt x="495871" y="18376"/>
                </a:lnTo>
                <a:lnTo>
                  <a:pt x="498919" y="21424"/>
                </a:lnTo>
                <a:lnTo>
                  <a:pt x="498919" y="3048"/>
                </a:lnTo>
                <a:lnTo>
                  <a:pt x="492823" y="1524"/>
                </a:lnTo>
                <a:lnTo>
                  <a:pt x="450062" y="1524"/>
                </a:lnTo>
                <a:lnTo>
                  <a:pt x="450062" y="84010"/>
                </a:lnTo>
                <a:lnTo>
                  <a:pt x="465391" y="84010"/>
                </a:lnTo>
                <a:lnTo>
                  <a:pt x="465391" y="50380"/>
                </a:lnTo>
                <a:lnTo>
                  <a:pt x="477583" y="50380"/>
                </a:lnTo>
                <a:lnTo>
                  <a:pt x="479107" y="51904"/>
                </a:lnTo>
                <a:lnTo>
                  <a:pt x="480631" y="51904"/>
                </a:lnTo>
                <a:lnTo>
                  <a:pt x="483679" y="54952"/>
                </a:lnTo>
                <a:lnTo>
                  <a:pt x="486727" y="59524"/>
                </a:lnTo>
                <a:lnTo>
                  <a:pt x="491299" y="65620"/>
                </a:lnTo>
                <a:lnTo>
                  <a:pt x="503491" y="84010"/>
                </a:lnTo>
                <a:lnTo>
                  <a:pt x="523303" y="84010"/>
                </a:lnTo>
                <a:close/>
              </a:path>
              <a:path w="911225" h="85725">
                <a:moveTo>
                  <a:pt x="610273" y="1524"/>
                </a:moveTo>
                <a:lnTo>
                  <a:pt x="585889" y="1524"/>
                </a:lnTo>
                <a:lnTo>
                  <a:pt x="570649" y="58000"/>
                </a:lnTo>
                <a:lnTo>
                  <a:pt x="556933" y="1524"/>
                </a:lnTo>
                <a:lnTo>
                  <a:pt x="530923" y="1524"/>
                </a:lnTo>
                <a:lnTo>
                  <a:pt x="530923" y="84010"/>
                </a:lnTo>
                <a:lnTo>
                  <a:pt x="547789" y="84010"/>
                </a:lnTo>
                <a:lnTo>
                  <a:pt x="547789" y="19900"/>
                </a:lnTo>
                <a:lnTo>
                  <a:pt x="563029" y="84010"/>
                </a:lnTo>
                <a:lnTo>
                  <a:pt x="579793" y="84010"/>
                </a:lnTo>
                <a:lnTo>
                  <a:pt x="595033" y="19900"/>
                </a:lnTo>
                <a:lnTo>
                  <a:pt x="595033" y="84010"/>
                </a:lnTo>
                <a:lnTo>
                  <a:pt x="610273" y="84010"/>
                </a:lnTo>
                <a:lnTo>
                  <a:pt x="610273" y="1524"/>
                </a:lnTo>
                <a:close/>
              </a:path>
              <a:path w="911225" h="85725">
                <a:moveTo>
                  <a:pt x="686562" y="1612"/>
                </a:moveTo>
                <a:lnTo>
                  <a:pt x="621030" y="1612"/>
                </a:lnTo>
                <a:lnTo>
                  <a:pt x="621030" y="15328"/>
                </a:lnTo>
                <a:lnTo>
                  <a:pt x="645414" y="15328"/>
                </a:lnTo>
                <a:lnTo>
                  <a:pt x="645414" y="84010"/>
                </a:lnTo>
                <a:lnTo>
                  <a:pt x="662178" y="84010"/>
                </a:lnTo>
                <a:lnTo>
                  <a:pt x="662178" y="15328"/>
                </a:lnTo>
                <a:lnTo>
                  <a:pt x="686562" y="15328"/>
                </a:lnTo>
                <a:lnTo>
                  <a:pt x="686562" y="1612"/>
                </a:lnTo>
                <a:close/>
              </a:path>
              <a:path w="911225" h="85725">
                <a:moveTo>
                  <a:pt x="764387" y="1524"/>
                </a:moveTo>
                <a:lnTo>
                  <a:pt x="746099" y="1524"/>
                </a:lnTo>
                <a:lnTo>
                  <a:pt x="727710" y="35140"/>
                </a:lnTo>
                <a:lnTo>
                  <a:pt x="707898" y="1524"/>
                </a:lnTo>
                <a:lnTo>
                  <a:pt x="688086" y="1524"/>
                </a:lnTo>
                <a:lnTo>
                  <a:pt x="718566" y="48856"/>
                </a:lnTo>
                <a:lnTo>
                  <a:pt x="718566" y="84010"/>
                </a:lnTo>
                <a:lnTo>
                  <a:pt x="735431" y="84010"/>
                </a:lnTo>
                <a:lnTo>
                  <a:pt x="735431" y="48856"/>
                </a:lnTo>
                <a:lnTo>
                  <a:pt x="764387" y="1524"/>
                </a:lnTo>
                <a:close/>
              </a:path>
              <a:path w="911225" h="85725">
                <a:moveTo>
                  <a:pt x="836117" y="21424"/>
                </a:moveTo>
                <a:lnTo>
                  <a:pt x="819353" y="3048"/>
                </a:lnTo>
                <a:lnTo>
                  <a:pt x="819353" y="24472"/>
                </a:lnTo>
                <a:lnTo>
                  <a:pt x="819353" y="30568"/>
                </a:lnTo>
                <a:lnTo>
                  <a:pt x="817727" y="32092"/>
                </a:lnTo>
                <a:lnTo>
                  <a:pt x="816203" y="33616"/>
                </a:lnTo>
                <a:lnTo>
                  <a:pt x="816203" y="35140"/>
                </a:lnTo>
                <a:lnTo>
                  <a:pt x="813155" y="36664"/>
                </a:lnTo>
                <a:lnTo>
                  <a:pt x="811631" y="38188"/>
                </a:lnTo>
                <a:lnTo>
                  <a:pt x="810107" y="38188"/>
                </a:lnTo>
                <a:lnTo>
                  <a:pt x="805535" y="39712"/>
                </a:lnTo>
                <a:lnTo>
                  <a:pt x="790295" y="39712"/>
                </a:lnTo>
                <a:lnTo>
                  <a:pt x="790295" y="15328"/>
                </a:lnTo>
                <a:lnTo>
                  <a:pt x="807059" y="15328"/>
                </a:lnTo>
                <a:lnTo>
                  <a:pt x="810107" y="16852"/>
                </a:lnTo>
                <a:lnTo>
                  <a:pt x="811631" y="16852"/>
                </a:lnTo>
                <a:lnTo>
                  <a:pt x="814679" y="18376"/>
                </a:lnTo>
                <a:lnTo>
                  <a:pt x="817727" y="21424"/>
                </a:lnTo>
                <a:lnTo>
                  <a:pt x="819353" y="24472"/>
                </a:lnTo>
                <a:lnTo>
                  <a:pt x="819353" y="3048"/>
                </a:lnTo>
                <a:lnTo>
                  <a:pt x="816203" y="3048"/>
                </a:lnTo>
                <a:lnTo>
                  <a:pt x="810107" y="1524"/>
                </a:lnTo>
                <a:lnTo>
                  <a:pt x="773531" y="1524"/>
                </a:lnTo>
                <a:lnTo>
                  <a:pt x="773531" y="84010"/>
                </a:lnTo>
                <a:lnTo>
                  <a:pt x="790295" y="84010"/>
                </a:lnTo>
                <a:lnTo>
                  <a:pt x="790295" y="53428"/>
                </a:lnTo>
                <a:lnTo>
                  <a:pt x="808583" y="53428"/>
                </a:lnTo>
                <a:lnTo>
                  <a:pt x="813155" y="51904"/>
                </a:lnTo>
                <a:lnTo>
                  <a:pt x="820877" y="51904"/>
                </a:lnTo>
                <a:lnTo>
                  <a:pt x="823925" y="50380"/>
                </a:lnTo>
                <a:lnTo>
                  <a:pt x="825449" y="47332"/>
                </a:lnTo>
                <a:lnTo>
                  <a:pt x="828497" y="45808"/>
                </a:lnTo>
                <a:lnTo>
                  <a:pt x="831545" y="42760"/>
                </a:lnTo>
                <a:lnTo>
                  <a:pt x="833069" y="39712"/>
                </a:lnTo>
                <a:lnTo>
                  <a:pt x="834593" y="36664"/>
                </a:lnTo>
                <a:lnTo>
                  <a:pt x="836117" y="32092"/>
                </a:lnTo>
                <a:lnTo>
                  <a:pt x="836117" y="21424"/>
                </a:lnTo>
                <a:close/>
              </a:path>
              <a:path w="911225" h="85725">
                <a:moveTo>
                  <a:pt x="910882" y="70294"/>
                </a:moveTo>
                <a:lnTo>
                  <a:pt x="865073" y="70294"/>
                </a:lnTo>
                <a:lnTo>
                  <a:pt x="865073" y="47434"/>
                </a:lnTo>
                <a:lnTo>
                  <a:pt x="906310" y="47434"/>
                </a:lnTo>
                <a:lnTo>
                  <a:pt x="906310" y="33718"/>
                </a:lnTo>
                <a:lnTo>
                  <a:pt x="865073" y="33718"/>
                </a:lnTo>
                <a:lnTo>
                  <a:pt x="865073" y="15328"/>
                </a:lnTo>
                <a:lnTo>
                  <a:pt x="909358" y="15328"/>
                </a:lnTo>
                <a:lnTo>
                  <a:pt x="909358" y="1612"/>
                </a:lnTo>
                <a:lnTo>
                  <a:pt x="849833" y="1612"/>
                </a:lnTo>
                <a:lnTo>
                  <a:pt x="849833" y="84010"/>
                </a:lnTo>
                <a:lnTo>
                  <a:pt x="910882" y="84010"/>
                </a:lnTo>
                <a:lnTo>
                  <a:pt x="910882" y="70294"/>
                </a:lnTo>
                <a:close/>
              </a:path>
            </a:pathLst>
          </a:custGeom>
          <a:solidFill>
            <a:srgbClr val="000000"/>
          </a:solidFill>
        </p:spPr>
        <p:txBody>
          <a:bodyPr wrap="square" lIns="0" tIns="0" rIns="0" bIns="0" rtlCol="0"/>
          <a:lstStyle/>
          <a:p>
            <a:endParaRPr sz="1154"/>
          </a:p>
        </p:txBody>
      </p:sp>
      <p:sp>
        <p:nvSpPr>
          <p:cNvPr id="61" name="object 61"/>
          <p:cNvSpPr/>
          <p:nvPr/>
        </p:nvSpPr>
        <p:spPr>
          <a:xfrm>
            <a:off x="5233325" y="2204440"/>
            <a:ext cx="537563" cy="54978"/>
          </a:xfrm>
          <a:custGeom>
            <a:avLst/>
            <a:gdLst/>
            <a:ahLst/>
            <a:cxnLst/>
            <a:rect l="l" t="t" r="r" b="b"/>
            <a:pathLst>
              <a:path w="838200" h="85725">
                <a:moveTo>
                  <a:pt x="71729" y="24472"/>
                </a:moveTo>
                <a:lnTo>
                  <a:pt x="68681" y="18376"/>
                </a:lnTo>
                <a:lnTo>
                  <a:pt x="67157" y="12192"/>
                </a:lnTo>
                <a:lnTo>
                  <a:pt x="62585" y="9144"/>
                </a:lnTo>
                <a:lnTo>
                  <a:pt x="57683" y="5143"/>
                </a:lnTo>
                <a:lnTo>
                  <a:pt x="52057" y="2286"/>
                </a:lnTo>
                <a:lnTo>
                  <a:pt x="45580" y="571"/>
                </a:lnTo>
                <a:lnTo>
                  <a:pt x="38100" y="0"/>
                </a:lnTo>
                <a:lnTo>
                  <a:pt x="30391" y="838"/>
                </a:lnTo>
                <a:lnTo>
                  <a:pt x="596" y="34569"/>
                </a:lnTo>
                <a:lnTo>
                  <a:pt x="0" y="44284"/>
                </a:lnTo>
                <a:lnTo>
                  <a:pt x="596" y="53124"/>
                </a:lnTo>
                <a:lnTo>
                  <a:pt x="29743" y="84721"/>
                </a:lnTo>
                <a:lnTo>
                  <a:pt x="38100" y="85534"/>
                </a:lnTo>
                <a:lnTo>
                  <a:pt x="45720" y="85534"/>
                </a:lnTo>
                <a:lnTo>
                  <a:pt x="53441" y="82486"/>
                </a:lnTo>
                <a:lnTo>
                  <a:pt x="59537" y="79438"/>
                </a:lnTo>
                <a:lnTo>
                  <a:pt x="65633" y="74866"/>
                </a:lnTo>
                <a:lnTo>
                  <a:pt x="71729" y="59524"/>
                </a:lnTo>
                <a:lnTo>
                  <a:pt x="54965" y="53428"/>
                </a:lnTo>
                <a:lnTo>
                  <a:pt x="53441" y="59524"/>
                </a:lnTo>
                <a:lnTo>
                  <a:pt x="51917" y="64096"/>
                </a:lnTo>
                <a:lnTo>
                  <a:pt x="45720" y="70192"/>
                </a:lnTo>
                <a:lnTo>
                  <a:pt x="41148" y="71716"/>
                </a:lnTo>
                <a:lnTo>
                  <a:pt x="32004" y="71716"/>
                </a:lnTo>
                <a:lnTo>
                  <a:pt x="25908" y="68668"/>
                </a:lnTo>
                <a:lnTo>
                  <a:pt x="22860" y="64096"/>
                </a:lnTo>
                <a:lnTo>
                  <a:pt x="18288" y="59524"/>
                </a:lnTo>
                <a:lnTo>
                  <a:pt x="16764" y="53428"/>
                </a:lnTo>
                <a:lnTo>
                  <a:pt x="16764" y="32092"/>
                </a:lnTo>
                <a:lnTo>
                  <a:pt x="19812" y="25996"/>
                </a:lnTo>
                <a:lnTo>
                  <a:pt x="25908" y="16852"/>
                </a:lnTo>
                <a:lnTo>
                  <a:pt x="32004" y="15328"/>
                </a:lnTo>
                <a:lnTo>
                  <a:pt x="45720" y="15328"/>
                </a:lnTo>
                <a:lnTo>
                  <a:pt x="51917" y="21424"/>
                </a:lnTo>
                <a:lnTo>
                  <a:pt x="53441" y="24472"/>
                </a:lnTo>
                <a:lnTo>
                  <a:pt x="54965" y="29044"/>
                </a:lnTo>
                <a:lnTo>
                  <a:pt x="71729" y="24472"/>
                </a:lnTo>
                <a:close/>
              </a:path>
              <a:path w="838200" h="85725">
                <a:moveTo>
                  <a:pt x="150977" y="1612"/>
                </a:moveTo>
                <a:lnTo>
                  <a:pt x="134213" y="1612"/>
                </a:lnTo>
                <a:lnTo>
                  <a:pt x="134213" y="33616"/>
                </a:lnTo>
                <a:lnTo>
                  <a:pt x="102209" y="33616"/>
                </a:lnTo>
                <a:lnTo>
                  <a:pt x="102209" y="1612"/>
                </a:lnTo>
                <a:lnTo>
                  <a:pt x="85445" y="1612"/>
                </a:lnTo>
                <a:lnTo>
                  <a:pt x="85445" y="84010"/>
                </a:lnTo>
                <a:lnTo>
                  <a:pt x="102209" y="84010"/>
                </a:lnTo>
                <a:lnTo>
                  <a:pt x="102209" y="47332"/>
                </a:lnTo>
                <a:lnTo>
                  <a:pt x="134213" y="47332"/>
                </a:lnTo>
                <a:lnTo>
                  <a:pt x="134213" y="84010"/>
                </a:lnTo>
                <a:lnTo>
                  <a:pt x="150977" y="84010"/>
                </a:lnTo>
                <a:lnTo>
                  <a:pt x="150977" y="1612"/>
                </a:lnTo>
                <a:close/>
              </a:path>
              <a:path w="838200" h="85725">
                <a:moveTo>
                  <a:pt x="242608" y="84010"/>
                </a:moveTo>
                <a:lnTo>
                  <a:pt x="235115" y="65620"/>
                </a:lnTo>
                <a:lnTo>
                  <a:pt x="229527" y="51904"/>
                </a:lnTo>
                <a:lnTo>
                  <a:pt x="217093" y="21424"/>
                </a:lnTo>
                <a:lnTo>
                  <a:pt x="212026" y="9004"/>
                </a:lnTo>
                <a:lnTo>
                  <a:pt x="212026" y="51904"/>
                </a:lnTo>
                <a:lnTo>
                  <a:pt x="189166" y="51904"/>
                </a:lnTo>
                <a:lnTo>
                  <a:pt x="199834" y="21424"/>
                </a:lnTo>
                <a:lnTo>
                  <a:pt x="212026" y="51904"/>
                </a:lnTo>
                <a:lnTo>
                  <a:pt x="212026" y="9004"/>
                </a:lnTo>
                <a:lnTo>
                  <a:pt x="208978" y="1524"/>
                </a:lnTo>
                <a:lnTo>
                  <a:pt x="192214" y="1524"/>
                </a:lnTo>
                <a:lnTo>
                  <a:pt x="160210" y="84010"/>
                </a:lnTo>
                <a:lnTo>
                  <a:pt x="176974" y="84010"/>
                </a:lnTo>
                <a:lnTo>
                  <a:pt x="184594" y="65620"/>
                </a:lnTo>
                <a:lnTo>
                  <a:pt x="216598" y="65620"/>
                </a:lnTo>
                <a:lnTo>
                  <a:pt x="224218" y="84010"/>
                </a:lnTo>
                <a:lnTo>
                  <a:pt x="242608" y="84010"/>
                </a:lnTo>
                <a:close/>
              </a:path>
              <a:path w="838200" h="85725">
                <a:moveTo>
                  <a:pt x="315760" y="1524"/>
                </a:moveTo>
                <a:lnTo>
                  <a:pt x="300520" y="1524"/>
                </a:lnTo>
                <a:lnTo>
                  <a:pt x="300520" y="56476"/>
                </a:lnTo>
                <a:lnTo>
                  <a:pt x="266992" y="1524"/>
                </a:lnTo>
                <a:lnTo>
                  <a:pt x="250228" y="1524"/>
                </a:lnTo>
                <a:lnTo>
                  <a:pt x="250228" y="84010"/>
                </a:lnTo>
                <a:lnTo>
                  <a:pt x="266992" y="84010"/>
                </a:lnTo>
                <a:lnTo>
                  <a:pt x="266992" y="30568"/>
                </a:lnTo>
                <a:lnTo>
                  <a:pt x="298996" y="84010"/>
                </a:lnTo>
                <a:lnTo>
                  <a:pt x="315760" y="84010"/>
                </a:lnTo>
                <a:lnTo>
                  <a:pt x="315760" y="1524"/>
                </a:lnTo>
                <a:close/>
              </a:path>
              <a:path w="838200" h="85725">
                <a:moveTo>
                  <a:pt x="398246" y="1612"/>
                </a:moveTo>
                <a:lnTo>
                  <a:pt x="382905" y="1612"/>
                </a:lnTo>
                <a:lnTo>
                  <a:pt x="382905" y="56578"/>
                </a:lnTo>
                <a:lnTo>
                  <a:pt x="349377" y="1612"/>
                </a:lnTo>
                <a:lnTo>
                  <a:pt x="334137" y="1612"/>
                </a:lnTo>
                <a:lnTo>
                  <a:pt x="334137" y="84010"/>
                </a:lnTo>
                <a:lnTo>
                  <a:pt x="349377" y="84010"/>
                </a:lnTo>
                <a:lnTo>
                  <a:pt x="349377" y="30568"/>
                </a:lnTo>
                <a:lnTo>
                  <a:pt x="381381" y="84010"/>
                </a:lnTo>
                <a:lnTo>
                  <a:pt x="398246" y="84010"/>
                </a:lnTo>
                <a:lnTo>
                  <a:pt x="398246" y="1612"/>
                </a:lnTo>
                <a:close/>
              </a:path>
              <a:path w="838200" h="85725">
                <a:moveTo>
                  <a:pt x="477596" y="70294"/>
                </a:moveTo>
                <a:lnTo>
                  <a:pt x="431774" y="70294"/>
                </a:lnTo>
                <a:lnTo>
                  <a:pt x="431774" y="47434"/>
                </a:lnTo>
                <a:lnTo>
                  <a:pt x="473024" y="47434"/>
                </a:lnTo>
                <a:lnTo>
                  <a:pt x="473024" y="33718"/>
                </a:lnTo>
                <a:lnTo>
                  <a:pt x="431774" y="33718"/>
                </a:lnTo>
                <a:lnTo>
                  <a:pt x="431774" y="15328"/>
                </a:lnTo>
                <a:lnTo>
                  <a:pt x="476072" y="15328"/>
                </a:lnTo>
                <a:lnTo>
                  <a:pt x="476072" y="1612"/>
                </a:lnTo>
                <a:lnTo>
                  <a:pt x="416534" y="1612"/>
                </a:lnTo>
                <a:lnTo>
                  <a:pt x="416534" y="84010"/>
                </a:lnTo>
                <a:lnTo>
                  <a:pt x="477596" y="84010"/>
                </a:lnTo>
                <a:lnTo>
                  <a:pt x="477596" y="70294"/>
                </a:lnTo>
                <a:close/>
              </a:path>
              <a:path w="838200" h="85725">
                <a:moveTo>
                  <a:pt x="550735" y="70192"/>
                </a:moveTo>
                <a:lnTo>
                  <a:pt x="509600" y="70192"/>
                </a:lnTo>
                <a:lnTo>
                  <a:pt x="509600" y="3048"/>
                </a:lnTo>
                <a:lnTo>
                  <a:pt x="492734" y="3048"/>
                </a:lnTo>
                <a:lnTo>
                  <a:pt x="492734" y="84010"/>
                </a:lnTo>
                <a:lnTo>
                  <a:pt x="550735" y="84010"/>
                </a:lnTo>
                <a:lnTo>
                  <a:pt x="550735" y="70192"/>
                </a:lnTo>
                <a:close/>
              </a:path>
              <a:path w="838200" h="85725">
                <a:moveTo>
                  <a:pt x="613232" y="1612"/>
                </a:moveTo>
                <a:lnTo>
                  <a:pt x="547700" y="1612"/>
                </a:lnTo>
                <a:lnTo>
                  <a:pt x="547700" y="15328"/>
                </a:lnTo>
                <a:lnTo>
                  <a:pt x="572084" y="15328"/>
                </a:lnTo>
                <a:lnTo>
                  <a:pt x="572084" y="84010"/>
                </a:lnTo>
                <a:lnTo>
                  <a:pt x="588848" y="84010"/>
                </a:lnTo>
                <a:lnTo>
                  <a:pt x="588848" y="15328"/>
                </a:lnTo>
                <a:lnTo>
                  <a:pt x="613232" y="15328"/>
                </a:lnTo>
                <a:lnTo>
                  <a:pt x="613232" y="1612"/>
                </a:lnTo>
                <a:close/>
              </a:path>
              <a:path w="838200" h="85725">
                <a:moveTo>
                  <a:pt x="691045" y="1524"/>
                </a:moveTo>
                <a:lnTo>
                  <a:pt x="672757" y="1524"/>
                </a:lnTo>
                <a:lnTo>
                  <a:pt x="652945" y="35140"/>
                </a:lnTo>
                <a:lnTo>
                  <a:pt x="634568" y="1524"/>
                </a:lnTo>
                <a:lnTo>
                  <a:pt x="614756" y="1524"/>
                </a:lnTo>
                <a:lnTo>
                  <a:pt x="645325" y="48856"/>
                </a:lnTo>
                <a:lnTo>
                  <a:pt x="645325" y="84010"/>
                </a:lnTo>
                <a:lnTo>
                  <a:pt x="662089" y="84010"/>
                </a:lnTo>
                <a:lnTo>
                  <a:pt x="662089" y="48856"/>
                </a:lnTo>
                <a:lnTo>
                  <a:pt x="691045" y="1524"/>
                </a:lnTo>
                <a:close/>
              </a:path>
              <a:path w="838200" h="85725">
                <a:moveTo>
                  <a:pt x="762762" y="21424"/>
                </a:moveTo>
                <a:lnTo>
                  <a:pt x="761238" y="15328"/>
                </a:lnTo>
                <a:lnTo>
                  <a:pt x="758190" y="10668"/>
                </a:lnTo>
                <a:lnTo>
                  <a:pt x="753618" y="7620"/>
                </a:lnTo>
                <a:lnTo>
                  <a:pt x="750570" y="4572"/>
                </a:lnTo>
                <a:lnTo>
                  <a:pt x="745998" y="3048"/>
                </a:lnTo>
                <a:lnTo>
                  <a:pt x="745998" y="24472"/>
                </a:lnTo>
                <a:lnTo>
                  <a:pt x="745998" y="30568"/>
                </a:lnTo>
                <a:lnTo>
                  <a:pt x="738378" y="38188"/>
                </a:lnTo>
                <a:lnTo>
                  <a:pt x="735330" y="38188"/>
                </a:lnTo>
                <a:lnTo>
                  <a:pt x="732282" y="39712"/>
                </a:lnTo>
                <a:lnTo>
                  <a:pt x="715518" y="39712"/>
                </a:lnTo>
                <a:lnTo>
                  <a:pt x="715518" y="15328"/>
                </a:lnTo>
                <a:lnTo>
                  <a:pt x="733806" y="15328"/>
                </a:lnTo>
                <a:lnTo>
                  <a:pt x="735330" y="16852"/>
                </a:lnTo>
                <a:lnTo>
                  <a:pt x="738378" y="16852"/>
                </a:lnTo>
                <a:lnTo>
                  <a:pt x="741426" y="18376"/>
                </a:lnTo>
                <a:lnTo>
                  <a:pt x="744474" y="21424"/>
                </a:lnTo>
                <a:lnTo>
                  <a:pt x="745998" y="24472"/>
                </a:lnTo>
                <a:lnTo>
                  <a:pt x="745998" y="3048"/>
                </a:lnTo>
                <a:lnTo>
                  <a:pt x="742950" y="3048"/>
                </a:lnTo>
                <a:lnTo>
                  <a:pt x="736854" y="1524"/>
                </a:lnTo>
                <a:lnTo>
                  <a:pt x="700278" y="1524"/>
                </a:lnTo>
                <a:lnTo>
                  <a:pt x="700278" y="84010"/>
                </a:lnTo>
                <a:lnTo>
                  <a:pt x="715518" y="84010"/>
                </a:lnTo>
                <a:lnTo>
                  <a:pt x="715518" y="53428"/>
                </a:lnTo>
                <a:lnTo>
                  <a:pt x="733806" y="53428"/>
                </a:lnTo>
                <a:lnTo>
                  <a:pt x="739902" y="51904"/>
                </a:lnTo>
                <a:lnTo>
                  <a:pt x="747522" y="51904"/>
                </a:lnTo>
                <a:lnTo>
                  <a:pt x="752094" y="47332"/>
                </a:lnTo>
                <a:lnTo>
                  <a:pt x="755142" y="45808"/>
                </a:lnTo>
                <a:lnTo>
                  <a:pt x="758190" y="42760"/>
                </a:lnTo>
                <a:lnTo>
                  <a:pt x="759714" y="39712"/>
                </a:lnTo>
                <a:lnTo>
                  <a:pt x="761238" y="36664"/>
                </a:lnTo>
                <a:lnTo>
                  <a:pt x="762762" y="32092"/>
                </a:lnTo>
                <a:lnTo>
                  <a:pt x="762762" y="21424"/>
                </a:lnTo>
                <a:close/>
              </a:path>
              <a:path w="838200" h="85725">
                <a:moveTo>
                  <a:pt x="837641" y="70294"/>
                </a:moveTo>
                <a:lnTo>
                  <a:pt x="791921" y="70294"/>
                </a:lnTo>
                <a:lnTo>
                  <a:pt x="791921" y="47434"/>
                </a:lnTo>
                <a:lnTo>
                  <a:pt x="833069" y="47434"/>
                </a:lnTo>
                <a:lnTo>
                  <a:pt x="833069" y="33718"/>
                </a:lnTo>
                <a:lnTo>
                  <a:pt x="791921" y="33718"/>
                </a:lnTo>
                <a:lnTo>
                  <a:pt x="791921" y="15328"/>
                </a:lnTo>
                <a:lnTo>
                  <a:pt x="836117" y="15328"/>
                </a:lnTo>
                <a:lnTo>
                  <a:pt x="836117" y="1612"/>
                </a:lnTo>
                <a:lnTo>
                  <a:pt x="775055" y="1612"/>
                </a:lnTo>
                <a:lnTo>
                  <a:pt x="775055" y="84010"/>
                </a:lnTo>
                <a:lnTo>
                  <a:pt x="837641" y="84010"/>
                </a:lnTo>
                <a:lnTo>
                  <a:pt x="837641" y="70294"/>
                </a:lnTo>
                <a:close/>
              </a:path>
            </a:pathLst>
          </a:custGeom>
          <a:solidFill>
            <a:srgbClr val="000000"/>
          </a:solidFill>
        </p:spPr>
        <p:txBody>
          <a:bodyPr wrap="square" lIns="0" tIns="0" rIns="0" bIns="0" rtlCol="0"/>
          <a:lstStyle/>
          <a:p>
            <a:endParaRPr sz="1154"/>
          </a:p>
        </p:txBody>
      </p:sp>
      <p:pic>
        <p:nvPicPr>
          <p:cNvPr id="62" name="object 62"/>
          <p:cNvPicPr/>
          <p:nvPr/>
        </p:nvPicPr>
        <p:blipFill>
          <a:blip r:embed="rId10" cstate="print"/>
          <a:stretch>
            <a:fillRect/>
          </a:stretch>
        </p:blipFill>
        <p:spPr>
          <a:xfrm>
            <a:off x="7394642" y="2205413"/>
            <a:ext cx="142881" cy="53878"/>
          </a:xfrm>
          <a:prstGeom prst="rect">
            <a:avLst/>
          </a:prstGeom>
        </p:spPr>
      </p:pic>
      <p:sp>
        <p:nvSpPr>
          <p:cNvPr id="63" name="object 63"/>
          <p:cNvSpPr/>
          <p:nvPr/>
        </p:nvSpPr>
        <p:spPr>
          <a:xfrm>
            <a:off x="8838793" y="2204440"/>
            <a:ext cx="422720" cy="54978"/>
          </a:xfrm>
          <a:custGeom>
            <a:avLst/>
            <a:gdLst/>
            <a:ahLst/>
            <a:cxnLst/>
            <a:rect l="l" t="t" r="r" b="b"/>
            <a:pathLst>
              <a:path w="659129" h="85725">
                <a:moveTo>
                  <a:pt x="74764" y="84010"/>
                </a:moveTo>
                <a:lnTo>
                  <a:pt x="42760" y="33616"/>
                </a:lnTo>
                <a:lnTo>
                  <a:pt x="73240" y="1524"/>
                </a:lnTo>
                <a:lnTo>
                  <a:pt x="50380" y="1524"/>
                </a:lnTo>
                <a:lnTo>
                  <a:pt x="16764" y="38188"/>
                </a:lnTo>
                <a:lnTo>
                  <a:pt x="16764" y="1524"/>
                </a:lnTo>
                <a:lnTo>
                  <a:pt x="0" y="1524"/>
                </a:lnTo>
                <a:lnTo>
                  <a:pt x="0" y="84010"/>
                </a:lnTo>
                <a:lnTo>
                  <a:pt x="16764" y="84010"/>
                </a:lnTo>
                <a:lnTo>
                  <a:pt x="16764" y="59524"/>
                </a:lnTo>
                <a:lnTo>
                  <a:pt x="30568" y="45808"/>
                </a:lnTo>
                <a:lnTo>
                  <a:pt x="53428" y="84010"/>
                </a:lnTo>
                <a:lnTo>
                  <a:pt x="74764" y="84010"/>
                </a:lnTo>
                <a:close/>
              </a:path>
              <a:path w="659129" h="85725">
                <a:moveTo>
                  <a:pt x="144970" y="70294"/>
                </a:moveTo>
                <a:lnTo>
                  <a:pt x="99250" y="70294"/>
                </a:lnTo>
                <a:lnTo>
                  <a:pt x="99250" y="47434"/>
                </a:lnTo>
                <a:lnTo>
                  <a:pt x="140398" y="47434"/>
                </a:lnTo>
                <a:lnTo>
                  <a:pt x="140398" y="33718"/>
                </a:lnTo>
                <a:lnTo>
                  <a:pt x="99250" y="33718"/>
                </a:lnTo>
                <a:lnTo>
                  <a:pt x="99250" y="15328"/>
                </a:lnTo>
                <a:lnTo>
                  <a:pt x="143446" y="15328"/>
                </a:lnTo>
                <a:lnTo>
                  <a:pt x="143446" y="1612"/>
                </a:lnTo>
                <a:lnTo>
                  <a:pt x="82384" y="1612"/>
                </a:lnTo>
                <a:lnTo>
                  <a:pt x="82384" y="84010"/>
                </a:lnTo>
                <a:lnTo>
                  <a:pt x="144970" y="84010"/>
                </a:lnTo>
                <a:lnTo>
                  <a:pt x="144970" y="70294"/>
                </a:lnTo>
                <a:close/>
              </a:path>
              <a:path w="659129" h="85725">
                <a:moveTo>
                  <a:pt x="227355" y="1524"/>
                </a:moveTo>
                <a:lnTo>
                  <a:pt x="207543" y="1524"/>
                </a:lnTo>
                <a:lnTo>
                  <a:pt x="189166" y="35140"/>
                </a:lnTo>
                <a:lnTo>
                  <a:pt x="169354" y="1524"/>
                </a:lnTo>
                <a:lnTo>
                  <a:pt x="151066" y="1524"/>
                </a:lnTo>
                <a:lnTo>
                  <a:pt x="180022" y="48856"/>
                </a:lnTo>
                <a:lnTo>
                  <a:pt x="180022" y="84010"/>
                </a:lnTo>
                <a:lnTo>
                  <a:pt x="196786" y="84010"/>
                </a:lnTo>
                <a:lnTo>
                  <a:pt x="196786" y="48856"/>
                </a:lnTo>
                <a:lnTo>
                  <a:pt x="227355" y="1524"/>
                </a:lnTo>
                <a:close/>
              </a:path>
              <a:path w="659129" h="85725">
                <a:moveTo>
                  <a:pt x="335648" y="1524"/>
                </a:moveTo>
                <a:lnTo>
                  <a:pt x="318884" y="1524"/>
                </a:lnTo>
                <a:lnTo>
                  <a:pt x="305168" y="59524"/>
                </a:lnTo>
                <a:lnTo>
                  <a:pt x="291363" y="1524"/>
                </a:lnTo>
                <a:lnTo>
                  <a:pt x="271551" y="1524"/>
                </a:lnTo>
                <a:lnTo>
                  <a:pt x="256311" y="58000"/>
                </a:lnTo>
                <a:lnTo>
                  <a:pt x="244119" y="1524"/>
                </a:lnTo>
                <a:lnTo>
                  <a:pt x="227355" y="1524"/>
                </a:lnTo>
                <a:lnTo>
                  <a:pt x="247167" y="84010"/>
                </a:lnTo>
                <a:lnTo>
                  <a:pt x="265455" y="84010"/>
                </a:lnTo>
                <a:lnTo>
                  <a:pt x="280695" y="22948"/>
                </a:lnTo>
                <a:lnTo>
                  <a:pt x="297548" y="84010"/>
                </a:lnTo>
                <a:lnTo>
                  <a:pt x="314312" y="84010"/>
                </a:lnTo>
                <a:lnTo>
                  <a:pt x="335648" y="1524"/>
                </a:lnTo>
                <a:close/>
              </a:path>
              <a:path w="659129" h="85725">
                <a:moveTo>
                  <a:pt x="419569" y="42760"/>
                </a:moveTo>
                <a:lnTo>
                  <a:pt x="402869" y="7073"/>
                </a:lnTo>
                <a:lnTo>
                  <a:pt x="402805" y="33616"/>
                </a:lnTo>
                <a:lnTo>
                  <a:pt x="402805" y="51904"/>
                </a:lnTo>
                <a:lnTo>
                  <a:pt x="399757" y="59524"/>
                </a:lnTo>
                <a:lnTo>
                  <a:pt x="395185" y="64096"/>
                </a:lnTo>
                <a:lnTo>
                  <a:pt x="392137" y="68668"/>
                </a:lnTo>
                <a:lnTo>
                  <a:pt x="386041" y="71716"/>
                </a:lnTo>
                <a:lnTo>
                  <a:pt x="373748" y="71716"/>
                </a:lnTo>
                <a:lnTo>
                  <a:pt x="367652" y="68668"/>
                </a:lnTo>
                <a:lnTo>
                  <a:pt x="358508" y="59524"/>
                </a:lnTo>
                <a:lnTo>
                  <a:pt x="357111" y="52489"/>
                </a:lnTo>
                <a:lnTo>
                  <a:pt x="357060" y="33286"/>
                </a:lnTo>
                <a:lnTo>
                  <a:pt x="358508" y="25996"/>
                </a:lnTo>
                <a:lnTo>
                  <a:pt x="367652" y="16852"/>
                </a:lnTo>
                <a:lnTo>
                  <a:pt x="372224" y="15328"/>
                </a:lnTo>
                <a:lnTo>
                  <a:pt x="386041" y="15328"/>
                </a:lnTo>
                <a:lnTo>
                  <a:pt x="392137" y="16852"/>
                </a:lnTo>
                <a:lnTo>
                  <a:pt x="396709" y="21424"/>
                </a:lnTo>
                <a:lnTo>
                  <a:pt x="399757" y="25996"/>
                </a:lnTo>
                <a:lnTo>
                  <a:pt x="402805" y="33616"/>
                </a:lnTo>
                <a:lnTo>
                  <a:pt x="402805" y="7048"/>
                </a:lnTo>
                <a:lnTo>
                  <a:pt x="396125" y="3238"/>
                </a:lnTo>
                <a:lnTo>
                  <a:pt x="388505" y="838"/>
                </a:lnTo>
                <a:lnTo>
                  <a:pt x="379844" y="0"/>
                </a:lnTo>
                <a:lnTo>
                  <a:pt x="372224" y="0"/>
                </a:lnTo>
                <a:lnTo>
                  <a:pt x="366128" y="1524"/>
                </a:lnTo>
                <a:lnTo>
                  <a:pt x="361556" y="3048"/>
                </a:lnTo>
                <a:lnTo>
                  <a:pt x="358508" y="6096"/>
                </a:lnTo>
                <a:lnTo>
                  <a:pt x="353936" y="7620"/>
                </a:lnTo>
                <a:lnTo>
                  <a:pt x="340220" y="35140"/>
                </a:lnTo>
                <a:lnTo>
                  <a:pt x="340220" y="42760"/>
                </a:lnTo>
                <a:lnTo>
                  <a:pt x="356920" y="79108"/>
                </a:lnTo>
                <a:lnTo>
                  <a:pt x="379844" y="85534"/>
                </a:lnTo>
                <a:lnTo>
                  <a:pt x="388505" y="84721"/>
                </a:lnTo>
                <a:lnTo>
                  <a:pt x="396125" y="82486"/>
                </a:lnTo>
                <a:lnTo>
                  <a:pt x="402869" y="79108"/>
                </a:lnTo>
                <a:lnTo>
                  <a:pt x="408901" y="74866"/>
                </a:lnTo>
                <a:lnTo>
                  <a:pt x="410997" y="71716"/>
                </a:lnTo>
                <a:lnTo>
                  <a:pt x="413143" y="68529"/>
                </a:lnTo>
                <a:lnTo>
                  <a:pt x="416521" y="61061"/>
                </a:lnTo>
                <a:lnTo>
                  <a:pt x="418757" y="52489"/>
                </a:lnTo>
                <a:lnTo>
                  <a:pt x="419569" y="42760"/>
                </a:lnTo>
                <a:close/>
              </a:path>
              <a:path w="659129" h="85725">
                <a:moveTo>
                  <a:pt x="505002" y="84010"/>
                </a:moveTo>
                <a:lnTo>
                  <a:pt x="495858" y="67144"/>
                </a:lnTo>
                <a:lnTo>
                  <a:pt x="491286" y="61048"/>
                </a:lnTo>
                <a:lnTo>
                  <a:pt x="488238" y="56476"/>
                </a:lnTo>
                <a:lnTo>
                  <a:pt x="483666" y="51904"/>
                </a:lnTo>
                <a:lnTo>
                  <a:pt x="480618" y="50380"/>
                </a:lnTo>
                <a:lnTo>
                  <a:pt x="477570" y="47332"/>
                </a:lnTo>
                <a:lnTo>
                  <a:pt x="485190" y="47332"/>
                </a:lnTo>
                <a:lnTo>
                  <a:pt x="489762" y="44284"/>
                </a:lnTo>
                <a:lnTo>
                  <a:pt x="497382" y="36664"/>
                </a:lnTo>
                <a:lnTo>
                  <a:pt x="498906" y="30568"/>
                </a:lnTo>
                <a:lnTo>
                  <a:pt x="498906" y="19900"/>
                </a:lnTo>
                <a:lnTo>
                  <a:pt x="482142" y="3048"/>
                </a:lnTo>
                <a:lnTo>
                  <a:pt x="482142" y="21424"/>
                </a:lnTo>
                <a:lnTo>
                  <a:pt x="482142" y="30568"/>
                </a:lnTo>
                <a:lnTo>
                  <a:pt x="477570" y="35140"/>
                </a:lnTo>
                <a:lnTo>
                  <a:pt x="476046" y="35140"/>
                </a:lnTo>
                <a:lnTo>
                  <a:pt x="474522" y="36664"/>
                </a:lnTo>
                <a:lnTo>
                  <a:pt x="448525" y="36664"/>
                </a:lnTo>
                <a:lnTo>
                  <a:pt x="448525" y="15328"/>
                </a:lnTo>
                <a:lnTo>
                  <a:pt x="472909" y="15328"/>
                </a:lnTo>
                <a:lnTo>
                  <a:pt x="472909" y="16852"/>
                </a:lnTo>
                <a:lnTo>
                  <a:pt x="476046" y="16852"/>
                </a:lnTo>
                <a:lnTo>
                  <a:pt x="479094" y="18376"/>
                </a:lnTo>
                <a:lnTo>
                  <a:pt x="482142" y="21424"/>
                </a:lnTo>
                <a:lnTo>
                  <a:pt x="482142" y="3048"/>
                </a:lnTo>
                <a:lnTo>
                  <a:pt x="476046" y="1524"/>
                </a:lnTo>
                <a:lnTo>
                  <a:pt x="431761" y="1524"/>
                </a:lnTo>
                <a:lnTo>
                  <a:pt x="431761" y="84010"/>
                </a:lnTo>
                <a:lnTo>
                  <a:pt x="448525" y="84010"/>
                </a:lnTo>
                <a:lnTo>
                  <a:pt x="448525" y="50380"/>
                </a:lnTo>
                <a:lnTo>
                  <a:pt x="460717" y="50380"/>
                </a:lnTo>
                <a:lnTo>
                  <a:pt x="462241" y="51904"/>
                </a:lnTo>
                <a:lnTo>
                  <a:pt x="463765" y="51904"/>
                </a:lnTo>
                <a:lnTo>
                  <a:pt x="466813" y="54952"/>
                </a:lnTo>
                <a:lnTo>
                  <a:pt x="469861" y="59524"/>
                </a:lnTo>
                <a:lnTo>
                  <a:pt x="474522" y="65620"/>
                </a:lnTo>
                <a:lnTo>
                  <a:pt x="486714" y="84010"/>
                </a:lnTo>
                <a:lnTo>
                  <a:pt x="505002" y="84010"/>
                </a:lnTo>
                <a:close/>
              </a:path>
              <a:path w="659129" h="85725">
                <a:moveTo>
                  <a:pt x="582828" y="29044"/>
                </a:moveTo>
                <a:lnTo>
                  <a:pt x="566064" y="5588"/>
                </a:lnTo>
                <a:lnTo>
                  <a:pt x="566064" y="32092"/>
                </a:lnTo>
                <a:lnTo>
                  <a:pt x="566064" y="54952"/>
                </a:lnTo>
                <a:lnTo>
                  <a:pt x="564540" y="58000"/>
                </a:lnTo>
                <a:lnTo>
                  <a:pt x="562914" y="61048"/>
                </a:lnTo>
                <a:lnTo>
                  <a:pt x="561390" y="64096"/>
                </a:lnTo>
                <a:lnTo>
                  <a:pt x="556818" y="68668"/>
                </a:lnTo>
                <a:lnTo>
                  <a:pt x="553770" y="68668"/>
                </a:lnTo>
                <a:lnTo>
                  <a:pt x="550722" y="70192"/>
                </a:lnTo>
                <a:lnTo>
                  <a:pt x="530910" y="70192"/>
                </a:lnTo>
                <a:lnTo>
                  <a:pt x="530910" y="15328"/>
                </a:lnTo>
                <a:lnTo>
                  <a:pt x="544626" y="15328"/>
                </a:lnTo>
                <a:lnTo>
                  <a:pt x="549198" y="16852"/>
                </a:lnTo>
                <a:lnTo>
                  <a:pt x="555294" y="16852"/>
                </a:lnTo>
                <a:lnTo>
                  <a:pt x="558342" y="18376"/>
                </a:lnTo>
                <a:lnTo>
                  <a:pt x="559866" y="19900"/>
                </a:lnTo>
                <a:lnTo>
                  <a:pt x="561390" y="22948"/>
                </a:lnTo>
                <a:lnTo>
                  <a:pt x="562914" y="24472"/>
                </a:lnTo>
                <a:lnTo>
                  <a:pt x="564540" y="29044"/>
                </a:lnTo>
                <a:lnTo>
                  <a:pt x="566064" y="32092"/>
                </a:lnTo>
                <a:lnTo>
                  <a:pt x="566064" y="5588"/>
                </a:lnTo>
                <a:lnTo>
                  <a:pt x="564540" y="4572"/>
                </a:lnTo>
                <a:lnTo>
                  <a:pt x="559866" y="3048"/>
                </a:lnTo>
                <a:lnTo>
                  <a:pt x="556818" y="3048"/>
                </a:lnTo>
                <a:lnTo>
                  <a:pt x="552246" y="1524"/>
                </a:lnTo>
                <a:lnTo>
                  <a:pt x="514146" y="1524"/>
                </a:lnTo>
                <a:lnTo>
                  <a:pt x="514146" y="84010"/>
                </a:lnTo>
                <a:lnTo>
                  <a:pt x="556818" y="84010"/>
                </a:lnTo>
                <a:lnTo>
                  <a:pt x="559866" y="82486"/>
                </a:lnTo>
                <a:lnTo>
                  <a:pt x="564540" y="80962"/>
                </a:lnTo>
                <a:lnTo>
                  <a:pt x="569112" y="77914"/>
                </a:lnTo>
                <a:lnTo>
                  <a:pt x="572160" y="76390"/>
                </a:lnTo>
                <a:lnTo>
                  <a:pt x="575208" y="71716"/>
                </a:lnTo>
                <a:lnTo>
                  <a:pt x="576224" y="70192"/>
                </a:lnTo>
                <a:lnTo>
                  <a:pt x="578256" y="67144"/>
                </a:lnTo>
                <a:lnTo>
                  <a:pt x="581304" y="61048"/>
                </a:lnTo>
                <a:lnTo>
                  <a:pt x="582828" y="56476"/>
                </a:lnTo>
                <a:lnTo>
                  <a:pt x="582828" y="29044"/>
                </a:lnTo>
                <a:close/>
              </a:path>
              <a:path w="659129" h="85725">
                <a:moveTo>
                  <a:pt x="659130" y="50380"/>
                </a:moveTo>
                <a:lnTo>
                  <a:pt x="656082" y="47332"/>
                </a:lnTo>
                <a:lnTo>
                  <a:pt x="654558" y="42760"/>
                </a:lnTo>
                <a:lnTo>
                  <a:pt x="651408" y="41236"/>
                </a:lnTo>
                <a:lnTo>
                  <a:pt x="646836" y="38188"/>
                </a:lnTo>
                <a:lnTo>
                  <a:pt x="643788" y="36664"/>
                </a:lnTo>
                <a:lnTo>
                  <a:pt x="637692" y="35140"/>
                </a:lnTo>
                <a:lnTo>
                  <a:pt x="630072" y="32092"/>
                </a:lnTo>
                <a:lnTo>
                  <a:pt x="620928" y="30568"/>
                </a:lnTo>
                <a:lnTo>
                  <a:pt x="616356" y="29044"/>
                </a:lnTo>
                <a:lnTo>
                  <a:pt x="611784" y="24472"/>
                </a:lnTo>
                <a:lnTo>
                  <a:pt x="611784" y="19900"/>
                </a:lnTo>
                <a:lnTo>
                  <a:pt x="614832" y="16852"/>
                </a:lnTo>
                <a:lnTo>
                  <a:pt x="620928" y="13804"/>
                </a:lnTo>
                <a:lnTo>
                  <a:pt x="630072" y="13804"/>
                </a:lnTo>
                <a:lnTo>
                  <a:pt x="639216" y="18376"/>
                </a:lnTo>
                <a:lnTo>
                  <a:pt x="640740" y="21424"/>
                </a:lnTo>
                <a:lnTo>
                  <a:pt x="640740" y="25996"/>
                </a:lnTo>
                <a:lnTo>
                  <a:pt x="657606" y="25996"/>
                </a:lnTo>
                <a:lnTo>
                  <a:pt x="657606" y="18376"/>
                </a:lnTo>
                <a:lnTo>
                  <a:pt x="654558" y="12192"/>
                </a:lnTo>
                <a:lnTo>
                  <a:pt x="648360" y="7620"/>
                </a:lnTo>
                <a:lnTo>
                  <a:pt x="643788" y="3048"/>
                </a:lnTo>
                <a:lnTo>
                  <a:pt x="636168" y="0"/>
                </a:lnTo>
                <a:lnTo>
                  <a:pt x="619404" y="0"/>
                </a:lnTo>
                <a:lnTo>
                  <a:pt x="605688" y="4572"/>
                </a:lnTo>
                <a:lnTo>
                  <a:pt x="602640" y="7620"/>
                </a:lnTo>
                <a:lnTo>
                  <a:pt x="599592" y="12192"/>
                </a:lnTo>
                <a:lnTo>
                  <a:pt x="596544" y="15328"/>
                </a:lnTo>
                <a:lnTo>
                  <a:pt x="596544" y="30568"/>
                </a:lnTo>
                <a:lnTo>
                  <a:pt x="598068" y="35140"/>
                </a:lnTo>
                <a:lnTo>
                  <a:pt x="604164" y="39712"/>
                </a:lnTo>
                <a:lnTo>
                  <a:pt x="607212" y="42760"/>
                </a:lnTo>
                <a:lnTo>
                  <a:pt x="613308" y="45808"/>
                </a:lnTo>
                <a:lnTo>
                  <a:pt x="622452" y="47332"/>
                </a:lnTo>
                <a:lnTo>
                  <a:pt x="628548" y="50380"/>
                </a:lnTo>
                <a:lnTo>
                  <a:pt x="633120" y="50380"/>
                </a:lnTo>
                <a:lnTo>
                  <a:pt x="636168" y="51904"/>
                </a:lnTo>
                <a:lnTo>
                  <a:pt x="637692" y="51904"/>
                </a:lnTo>
                <a:lnTo>
                  <a:pt x="640740" y="53428"/>
                </a:lnTo>
                <a:lnTo>
                  <a:pt x="640740" y="54952"/>
                </a:lnTo>
                <a:lnTo>
                  <a:pt x="643788" y="58000"/>
                </a:lnTo>
                <a:lnTo>
                  <a:pt x="643788" y="62572"/>
                </a:lnTo>
                <a:lnTo>
                  <a:pt x="642264" y="65620"/>
                </a:lnTo>
                <a:lnTo>
                  <a:pt x="639216" y="68668"/>
                </a:lnTo>
                <a:lnTo>
                  <a:pt x="636168" y="70192"/>
                </a:lnTo>
                <a:lnTo>
                  <a:pt x="631596" y="71716"/>
                </a:lnTo>
                <a:lnTo>
                  <a:pt x="622452" y="71716"/>
                </a:lnTo>
                <a:lnTo>
                  <a:pt x="617880" y="70192"/>
                </a:lnTo>
                <a:lnTo>
                  <a:pt x="614832" y="67144"/>
                </a:lnTo>
                <a:lnTo>
                  <a:pt x="611784" y="65620"/>
                </a:lnTo>
                <a:lnTo>
                  <a:pt x="610260" y="61048"/>
                </a:lnTo>
                <a:lnTo>
                  <a:pt x="608736" y="54952"/>
                </a:lnTo>
                <a:lnTo>
                  <a:pt x="593496" y="56476"/>
                </a:lnTo>
                <a:lnTo>
                  <a:pt x="593496" y="65620"/>
                </a:lnTo>
                <a:lnTo>
                  <a:pt x="598068" y="73240"/>
                </a:lnTo>
                <a:lnTo>
                  <a:pt x="627024" y="85534"/>
                </a:lnTo>
                <a:lnTo>
                  <a:pt x="634644" y="85534"/>
                </a:lnTo>
                <a:lnTo>
                  <a:pt x="639216" y="84010"/>
                </a:lnTo>
                <a:lnTo>
                  <a:pt x="645312" y="82486"/>
                </a:lnTo>
                <a:lnTo>
                  <a:pt x="649884" y="80962"/>
                </a:lnTo>
                <a:lnTo>
                  <a:pt x="652932" y="77914"/>
                </a:lnTo>
                <a:lnTo>
                  <a:pt x="659130" y="68668"/>
                </a:lnTo>
                <a:lnTo>
                  <a:pt x="659130" y="50380"/>
                </a:lnTo>
                <a:close/>
              </a:path>
            </a:pathLst>
          </a:custGeom>
          <a:solidFill>
            <a:srgbClr val="000000"/>
          </a:solidFill>
        </p:spPr>
        <p:txBody>
          <a:bodyPr wrap="square" lIns="0" tIns="0" rIns="0" bIns="0" rtlCol="0"/>
          <a:lstStyle/>
          <a:p>
            <a:endParaRPr sz="1154"/>
          </a:p>
        </p:txBody>
      </p:sp>
      <p:sp>
        <p:nvSpPr>
          <p:cNvPr id="64" name="object 64"/>
          <p:cNvSpPr/>
          <p:nvPr/>
        </p:nvSpPr>
        <p:spPr>
          <a:xfrm>
            <a:off x="9340738" y="2204440"/>
            <a:ext cx="417019" cy="54978"/>
          </a:xfrm>
          <a:custGeom>
            <a:avLst/>
            <a:gdLst/>
            <a:ahLst/>
            <a:cxnLst/>
            <a:rect l="l" t="t" r="r" b="b"/>
            <a:pathLst>
              <a:path w="650240" h="85725">
                <a:moveTo>
                  <a:pt x="65532" y="1612"/>
                </a:moveTo>
                <a:lnTo>
                  <a:pt x="0" y="1612"/>
                </a:lnTo>
                <a:lnTo>
                  <a:pt x="0" y="15328"/>
                </a:lnTo>
                <a:lnTo>
                  <a:pt x="24384" y="15328"/>
                </a:lnTo>
                <a:lnTo>
                  <a:pt x="24384" y="84010"/>
                </a:lnTo>
                <a:lnTo>
                  <a:pt x="41148" y="84010"/>
                </a:lnTo>
                <a:lnTo>
                  <a:pt x="41148" y="15328"/>
                </a:lnTo>
                <a:lnTo>
                  <a:pt x="65532" y="15328"/>
                </a:lnTo>
                <a:lnTo>
                  <a:pt x="65532" y="1612"/>
                </a:lnTo>
                <a:close/>
              </a:path>
              <a:path w="650240" h="85725">
                <a:moveTo>
                  <a:pt x="140309" y="84010"/>
                </a:moveTo>
                <a:lnTo>
                  <a:pt x="133172" y="65620"/>
                </a:lnTo>
                <a:lnTo>
                  <a:pt x="127850" y="51904"/>
                </a:lnTo>
                <a:lnTo>
                  <a:pt x="116027" y="21424"/>
                </a:lnTo>
                <a:lnTo>
                  <a:pt x="109829" y="5461"/>
                </a:lnTo>
                <a:lnTo>
                  <a:pt x="109829" y="51904"/>
                </a:lnTo>
                <a:lnTo>
                  <a:pt x="88493" y="51904"/>
                </a:lnTo>
                <a:lnTo>
                  <a:pt x="99161" y="21424"/>
                </a:lnTo>
                <a:lnTo>
                  <a:pt x="109829" y="51904"/>
                </a:lnTo>
                <a:lnTo>
                  <a:pt x="109829" y="5461"/>
                </a:lnTo>
                <a:lnTo>
                  <a:pt x="108305" y="1524"/>
                </a:lnTo>
                <a:lnTo>
                  <a:pt x="90017" y="1524"/>
                </a:lnTo>
                <a:lnTo>
                  <a:pt x="59537" y="84010"/>
                </a:lnTo>
                <a:lnTo>
                  <a:pt x="76301" y="84010"/>
                </a:lnTo>
                <a:lnTo>
                  <a:pt x="82397" y="65620"/>
                </a:lnTo>
                <a:lnTo>
                  <a:pt x="115925" y="65620"/>
                </a:lnTo>
                <a:lnTo>
                  <a:pt x="123545" y="84010"/>
                </a:lnTo>
                <a:lnTo>
                  <a:pt x="140309" y="84010"/>
                </a:lnTo>
                <a:close/>
              </a:path>
              <a:path w="650240" h="85725">
                <a:moveTo>
                  <a:pt x="218122" y="84010"/>
                </a:moveTo>
                <a:lnTo>
                  <a:pt x="189166" y="41236"/>
                </a:lnTo>
                <a:lnTo>
                  <a:pt x="215074" y="1524"/>
                </a:lnTo>
                <a:lnTo>
                  <a:pt x="195262" y="1524"/>
                </a:lnTo>
                <a:lnTo>
                  <a:pt x="180022" y="29044"/>
                </a:lnTo>
                <a:lnTo>
                  <a:pt x="163258" y="1524"/>
                </a:lnTo>
                <a:lnTo>
                  <a:pt x="143446" y="1524"/>
                </a:lnTo>
                <a:lnTo>
                  <a:pt x="169354" y="41236"/>
                </a:lnTo>
                <a:lnTo>
                  <a:pt x="141833" y="84010"/>
                </a:lnTo>
                <a:lnTo>
                  <a:pt x="161734" y="84010"/>
                </a:lnTo>
                <a:lnTo>
                  <a:pt x="180022" y="54952"/>
                </a:lnTo>
                <a:lnTo>
                  <a:pt x="196786" y="84010"/>
                </a:lnTo>
                <a:lnTo>
                  <a:pt x="218122" y="84010"/>
                </a:lnTo>
                <a:close/>
              </a:path>
              <a:path w="650240" h="85725">
                <a:moveTo>
                  <a:pt x="302044" y="42760"/>
                </a:moveTo>
                <a:lnTo>
                  <a:pt x="301231" y="33286"/>
                </a:lnTo>
                <a:lnTo>
                  <a:pt x="298996" y="25234"/>
                </a:lnTo>
                <a:lnTo>
                  <a:pt x="295605" y="18300"/>
                </a:lnTo>
                <a:lnTo>
                  <a:pt x="293547" y="15328"/>
                </a:lnTo>
                <a:lnTo>
                  <a:pt x="291376" y="12192"/>
                </a:lnTo>
                <a:lnTo>
                  <a:pt x="285343" y="7073"/>
                </a:lnTo>
                <a:lnTo>
                  <a:pt x="285280" y="33616"/>
                </a:lnTo>
                <a:lnTo>
                  <a:pt x="285280" y="51904"/>
                </a:lnTo>
                <a:lnTo>
                  <a:pt x="282232" y="59524"/>
                </a:lnTo>
                <a:lnTo>
                  <a:pt x="279184" y="64096"/>
                </a:lnTo>
                <a:lnTo>
                  <a:pt x="274612" y="68668"/>
                </a:lnTo>
                <a:lnTo>
                  <a:pt x="268516" y="71716"/>
                </a:lnTo>
                <a:lnTo>
                  <a:pt x="256324" y="71716"/>
                </a:lnTo>
                <a:lnTo>
                  <a:pt x="250228" y="68668"/>
                </a:lnTo>
                <a:lnTo>
                  <a:pt x="241084" y="59524"/>
                </a:lnTo>
                <a:lnTo>
                  <a:pt x="239674" y="52489"/>
                </a:lnTo>
                <a:lnTo>
                  <a:pt x="239623" y="33286"/>
                </a:lnTo>
                <a:lnTo>
                  <a:pt x="241084" y="25996"/>
                </a:lnTo>
                <a:lnTo>
                  <a:pt x="250228" y="16852"/>
                </a:lnTo>
                <a:lnTo>
                  <a:pt x="254800" y="15328"/>
                </a:lnTo>
                <a:lnTo>
                  <a:pt x="268516" y="15328"/>
                </a:lnTo>
                <a:lnTo>
                  <a:pt x="274612" y="16852"/>
                </a:lnTo>
                <a:lnTo>
                  <a:pt x="279184" y="21424"/>
                </a:lnTo>
                <a:lnTo>
                  <a:pt x="282232" y="25996"/>
                </a:lnTo>
                <a:lnTo>
                  <a:pt x="285280" y="33616"/>
                </a:lnTo>
                <a:lnTo>
                  <a:pt x="285280" y="7048"/>
                </a:lnTo>
                <a:lnTo>
                  <a:pt x="278612" y="3238"/>
                </a:lnTo>
                <a:lnTo>
                  <a:pt x="271005" y="838"/>
                </a:lnTo>
                <a:lnTo>
                  <a:pt x="262420" y="0"/>
                </a:lnTo>
                <a:lnTo>
                  <a:pt x="254800" y="0"/>
                </a:lnTo>
                <a:lnTo>
                  <a:pt x="250228" y="1524"/>
                </a:lnTo>
                <a:lnTo>
                  <a:pt x="244132" y="3048"/>
                </a:lnTo>
                <a:lnTo>
                  <a:pt x="241084" y="6096"/>
                </a:lnTo>
                <a:lnTo>
                  <a:pt x="236512" y="7620"/>
                </a:lnTo>
                <a:lnTo>
                  <a:pt x="230314" y="13804"/>
                </a:lnTo>
                <a:lnTo>
                  <a:pt x="227266" y="18376"/>
                </a:lnTo>
                <a:lnTo>
                  <a:pt x="224218" y="27520"/>
                </a:lnTo>
                <a:lnTo>
                  <a:pt x="222694" y="35140"/>
                </a:lnTo>
                <a:lnTo>
                  <a:pt x="222694" y="42760"/>
                </a:lnTo>
                <a:lnTo>
                  <a:pt x="239483" y="79108"/>
                </a:lnTo>
                <a:lnTo>
                  <a:pt x="262420" y="85534"/>
                </a:lnTo>
                <a:lnTo>
                  <a:pt x="271005" y="84721"/>
                </a:lnTo>
                <a:lnTo>
                  <a:pt x="278612" y="82486"/>
                </a:lnTo>
                <a:lnTo>
                  <a:pt x="285343" y="79108"/>
                </a:lnTo>
                <a:lnTo>
                  <a:pt x="291376" y="74866"/>
                </a:lnTo>
                <a:lnTo>
                  <a:pt x="293789" y="71716"/>
                </a:lnTo>
                <a:lnTo>
                  <a:pt x="296252" y="68529"/>
                </a:lnTo>
                <a:lnTo>
                  <a:pt x="299567" y="61061"/>
                </a:lnTo>
                <a:lnTo>
                  <a:pt x="301447" y="52489"/>
                </a:lnTo>
                <a:lnTo>
                  <a:pt x="302044" y="42760"/>
                </a:lnTo>
                <a:close/>
              </a:path>
              <a:path w="650240" h="85725">
                <a:moveTo>
                  <a:pt x="379768" y="1524"/>
                </a:moveTo>
                <a:lnTo>
                  <a:pt x="364528" y="1524"/>
                </a:lnTo>
                <a:lnTo>
                  <a:pt x="364528" y="56476"/>
                </a:lnTo>
                <a:lnTo>
                  <a:pt x="331000" y="1524"/>
                </a:lnTo>
                <a:lnTo>
                  <a:pt x="314236" y="1524"/>
                </a:lnTo>
                <a:lnTo>
                  <a:pt x="314236" y="84010"/>
                </a:lnTo>
                <a:lnTo>
                  <a:pt x="331000" y="84010"/>
                </a:lnTo>
                <a:lnTo>
                  <a:pt x="331000" y="30568"/>
                </a:lnTo>
                <a:lnTo>
                  <a:pt x="363004" y="84010"/>
                </a:lnTo>
                <a:lnTo>
                  <a:pt x="379768" y="84010"/>
                </a:lnTo>
                <a:lnTo>
                  <a:pt x="379768" y="1524"/>
                </a:lnTo>
                <a:close/>
              </a:path>
              <a:path w="650240" h="85725">
                <a:moveTo>
                  <a:pt x="472909" y="42760"/>
                </a:moveTo>
                <a:lnTo>
                  <a:pt x="456222" y="7073"/>
                </a:lnTo>
                <a:lnTo>
                  <a:pt x="456082" y="6997"/>
                </a:lnTo>
                <a:lnTo>
                  <a:pt x="456082" y="33286"/>
                </a:lnTo>
                <a:lnTo>
                  <a:pt x="456031" y="52489"/>
                </a:lnTo>
                <a:lnTo>
                  <a:pt x="454621" y="59524"/>
                </a:lnTo>
                <a:lnTo>
                  <a:pt x="445477" y="68668"/>
                </a:lnTo>
                <a:lnTo>
                  <a:pt x="440905" y="71716"/>
                </a:lnTo>
                <a:lnTo>
                  <a:pt x="427189" y="71716"/>
                </a:lnTo>
                <a:lnTo>
                  <a:pt x="421093" y="68668"/>
                </a:lnTo>
                <a:lnTo>
                  <a:pt x="418045" y="64096"/>
                </a:lnTo>
                <a:lnTo>
                  <a:pt x="413473" y="59524"/>
                </a:lnTo>
                <a:lnTo>
                  <a:pt x="410337" y="51904"/>
                </a:lnTo>
                <a:lnTo>
                  <a:pt x="410337" y="33616"/>
                </a:lnTo>
                <a:lnTo>
                  <a:pt x="413473" y="25996"/>
                </a:lnTo>
                <a:lnTo>
                  <a:pt x="416521" y="21424"/>
                </a:lnTo>
                <a:lnTo>
                  <a:pt x="421093" y="16852"/>
                </a:lnTo>
                <a:lnTo>
                  <a:pt x="427189" y="15328"/>
                </a:lnTo>
                <a:lnTo>
                  <a:pt x="440905" y="15328"/>
                </a:lnTo>
                <a:lnTo>
                  <a:pt x="445477" y="16852"/>
                </a:lnTo>
                <a:lnTo>
                  <a:pt x="454621" y="25996"/>
                </a:lnTo>
                <a:lnTo>
                  <a:pt x="456082" y="33286"/>
                </a:lnTo>
                <a:lnTo>
                  <a:pt x="456082" y="6997"/>
                </a:lnTo>
                <a:lnTo>
                  <a:pt x="449478" y="3238"/>
                </a:lnTo>
                <a:lnTo>
                  <a:pt x="441883" y="838"/>
                </a:lnTo>
                <a:lnTo>
                  <a:pt x="433285" y="0"/>
                </a:lnTo>
                <a:lnTo>
                  <a:pt x="427189" y="0"/>
                </a:lnTo>
                <a:lnTo>
                  <a:pt x="421093" y="1524"/>
                </a:lnTo>
                <a:lnTo>
                  <a:pt x="416521" y="3048"/>
                </a:lnTo>
                <a:lnTo>
                  <a:pt x="411861" y="6096"/>
                </a:lnTo>
                <a:lnTo>
                  <a:pt x="408813" y="7620"/>
                </a:lnTo>
                <a:lnTo>
                  <a:pt x="405765" y="10668"/>
                </a:lnTo>
                <a:lnTo>
                  <a:pt x="402717" y="13804"/>
                </a:lnTo>
                <a:lnTo>
                  <a:pt x="399669" y="18376"/>
                </a:lnTo>
                <a:lnTo>
                  <a:pt x="398145" y="22948"/>
                </a:lnTo>
                <a:lnTo>
                  <a:pt x="395097" y="27520"/>
                </a:lnTo>
                <a:lnTo>
                  <a:pt x="393573" y="35140"/>
                </a:lnTo>
                <a:lnTo>
                  <a:pt x="393573" y="42760"/>
                </a:lnTo>
                <a:lnTo>
                  <a:pt x="410286" y="79108"/>
                </a:lnTo>
                <a:lnTo>
                  <a:pt x="433285" y="85534"/>
                </a:lnTo>
                <a:lnTo>
                  <a:pt x="441883" y="84721"/>
                </a:lnTo>
                <a:lnTo>
                  <a:pt x="449478" y="82486"/>
                </a:lnTo>
                <a:lnTo>
                  <a:pt x="456222" y="79108"/>
                </a:lnTo>
                <a:lnTo>
                  <a:pt x="462241" y="74866"/>
                </a:lnTo>
                <a:lnTo>
                  <a:pt x="464667" y="71716"/>
                </a:lnTo>
                <a:lnTo>
                  <a:pt x="467131" y="68529"/>
                </a:lnTo>
                <a:lnTo>
                  <a:pt x="470433" y="61061"/>
                </a:lnTo>
                <a:lnTo>
                  <a:pt x="472325" y="52489"/>
                </a:lnTo>
                <a:lnTo>
                  <a:pt x="472909" y="42760"/>
                </a:lnTo>
                <a:close/>
              </a:path>
              <a:path w="650240" h="85725">
                <a:moveTo>
                  <a:pt x="564451" y="1524"/>
                </a:moveTo>
                <a:lnTo>
                  <a:pt x="540067" y="1524"/>
                </a:lnTo>
                <a:lnTo>
                  <a:pt x="524827" y="58000"/>
                </a:lnTo>
                <a:lnTo>
                  <a:pt x="511111" y="1524"/>
                </a:lnTo>
                <a:lnTo>
                  <a:pt x="485101" y="1524"/>
                </a:lnTo>
                <a:lnTo>
                  <a:pt x="485101" y="84010"/>
                </a:lnTo>
                <a:lnTo>
                  <a:pt x="501967" y="84010"/>
                </a:lnTo>
                <a:lnTo>
                  <a:pt x="501967" y="19900"/>
                </a:lnTo>
                <a:lnTo>
                  <a:pt x="517207" y="84010"/>
                </a:lnTo>
                <a:lnTo>
                  <a:pt x="533971" y="84010"/>
                </a:lnTo>
                <a:lnTo>
                  <a:pt x="549211" y="19900"/>
                </a:lnTo>
                <a:lnTo>
                  <a:pt x="549211" y="84010"/>
                </a:lnTo>
                <a:lnTo>
                  <a:pt x="564451" y="84010"/>
                </a:lnTo>
                <a:lnTo>
                  <a:pt x="564451" y="1524"/>
                </a:lnTo>
                <a:close/>
              </a:path>
              <a:path w="650240" h="85725">
                <a:moveTo>
                  <a:pt x="649986" y="1524"/>
                </a:moveTo>
                <a:lnTo>
                  <a:pt x="630174" y="1524"/>
                </a:lnTo>
                <a:lnTo>
                  <a:pt x="611784" y="35140"/>
                </a:lnTo>
                <a:lnTo>
                  <a:pt x="591972" y="1524"/>
                </a:lnTo>
                <a:lnTo>
                  <a:pt x="573684" y="1524"/>
                </a:lnTo>
                <a:lnTo>
                  <a:pt x="602640" y="48856"/>
                </a:lnTo>
                <a:lnTo>
                  <a:pt x="602640" y="84010"/>
                </a:lnTo>
                <a:lnTo>
                  <a:pt x="619404" y="84010"/>
                </a:lnTo>
                <a:lnTo>
                  <a:pt x="619404" y="48856"/>
                </a:lnTo>
                <a:lnTo>
                  <a:pt x="649986" y="1524"/>
                </a:lnTo>
                <a:close/>
              </a:path>
            </a:pathLst>
          </a:custGeom>
          <a:solidFill>
            <a:srgbClr val="000000"/>
          </a:solidFill>
        </p:spPr>
        <p:txBody>
          <a:bodyPr wrap="square" lIns="0" tIns="0" rIns="0" bIns="0" rtlCol="0"/>
          <a:lstStyle/>
          <a:p>
            <a:endParaRPr sz="1154"/>
          </a:p>
        </p:txBody>
      </p:sp>
      <p:pic>
        <p:nvPicPr>
          <p:cNvPr id="65" name="object 65"/>
          <p:cNvPicPr/>
          <p:nvPr/>
        </p:nvPicPr>
        <p:blipFill>
          <a:blip r:embed="rId11" cstate="print"/>
          <a:stretch>
            <a:fillRect/>
          </a:stretch>
        </p:blipFill>
        <p:spPr>
          <a:xfrm>
            <a:off x="9835972" y="2204435"/>
            <a:ext cx="256197" cy="68967"/>
          </a:xfrm>
          <a:prstGeom prst="rect">
            <a:avLst/>
          </a:prstGeom>
        </p:spPr>
      </p:pic>
      <p:sp>
        <p:nvSpPr>
          <p:cNvPr id="66" name="object 66"/>
          <p:cNvSpPr/>
          <p:nvPr/>
        </p:nvSpPr>
        <p:spPr>
          <a:xfrm>
            <a:off x="10174327" y="2204439"/>
            <a:ext cx="481770" cy="69232"/>
          </a:xfrm>
          <a:custGeom>
            <a:avLst/>
            <a:gdLst/>
            <a:ahLst/>
            <a:cxnLst/>
            <a:rect l="l" t="t" r="r" b="b"/>
            <a:pathLst>
              <a:path w="751205" h="107950">
                <a:moveTo>
                  <a:pt x="65633" y="1524"/>
                </a:moveTo>
                <a:lnTo>
                  <a:pt x="48869" y="1524"/>
                </a:lnTo>
                <a:lnTo>
                  <a:pt x="48869" y="61048"/>
                </a:lnTo>
                <a:lnTo>
                  <a:pt x="47345" y="64096"/>
                </a:lnTo>
                <a:lnTo>
                  <a:pt x="45821" y="65620"/>
                </a:lnTo>
                <a:lnTo>
                  <a:pt x="44297" y="68668"/>
                </a:lnTo>
                <a:lnTo>
                  <a:pt x="38201" y="71716"/>
                </a:lnTo>
                <a:lnTo>
                  <a:pt x="29057" y="71716"/>
                </a:lnTo>
                <a:lnTo>
                  <a:pt x="24485" y="70192"/>
                </a:lnTo>
                <a:lnTo>
                  <a:pt x="18389" y="64096"/>
                </a:lnTo>
                <a:lnTo>
                  <a:pt x="16865" y="59524"/>
                </a:lnTo>
                <a:lnTo>
                  <a:pt x="16865" y="1524"/>
                </a:lnTo>
                <a:lnTo>
                  <a:pt x="0" y="1524"/>
                </a:lnTo>
                <a:lnTo>
                  <a:pt x="0" y="61048"/>
                </a:lnTo>
                <a:lnTo>
                  <a:pt x="1524" y="67144"/>
                </a:lnTo>
                <a:lnTo>
                  <a:pt x="26009" y="85534"/>
                </a:lnTo>
                <a:lnTo>
                  <a:pt x="39725" y="85534"/>
                </a:lnTo>
                <a:lnTo>
                  <a:pt x="45821" y="84010"/>
                </a:lnTo>
                <a:lnTo>
                  <a:pt x="48869" y="82486"/>
                </a:lnTo>
                <a:lnTo>
                  <a:pt x="53441" y="80962"/>
                </a:lnTo>
                <a:lnTo>
                  <a:pt x="56489" y="79438"/>
                </a:lnTo>
                <a:lnTo>
                  <a:pt x="59537" y="76390"/>
                </a:lnTo>
                <a:lnTo>
                  <a:pt x="62585" y="70192"/>
                </a:lnTo>
                <a:lnTo>
                  <a:pt x="65633" y="61048"/>
                </a:lnTo>
                <a:lnTo>
                  <a:pt x="65633" y="1524"/>
                </a:lnTo>
                <a:close/>
              </a:path>
              <a:path w="751205" h="107950">
                <a:moveTo>
                  <a:pt x="157162" y="84010"/>
                </a:moveTo>
                <a:lnTo>
                  <a:pt x="146494" y="67144"/>
                </a:lnTo>
                <a:lnTo>
                  <a:pt x="141922" y="61048"/>
                </a:lnTo>
                <a:lnTo>
                  <a:pt x="138874" y="56476"/>
                </a:lnTo>
                <a:lnTo>
                  <a:pt x="134302" y="51904"/>
                </a:lnTo>
                <a:lnTo>
                  <a:pt x="131254" y="50380"/>
                </a:lnTo>
                <a:lnTo>
                  <a:pt x="128206" y="47332"/>
                </a:lnTo>
                <a:lnTo>
                  <a:pt x="135826" y="47332"/>
                </a:lnTo>
                <a:lnTo>
                  <a:pt x="140398" y="44284"/>
                </a:lnTo>
                <a:lnTo>
                  <a:pt x="148018" y="36664"/>
                </a:lnTo>
                <a:lnTo>
                  <a:pt x="149542" y="30568"/>
                </a:lnTo>
                <a:lnTo>
                  <a:pt x="149542" y="19900"/>
                </a:lnTo>
                <a:lnTo>
                  <a:pt x="132778" y="3048"/>
                </a:lnTo>
                <a:lnTo>
                  <a:pt x="132778" y="21424"/>
                </a:lnTo>
                <a:lnTo>
                  <a:pt x="132778" y="30568"/>
                </a:lnTo>
                <a:lnTo>
                  <a:pt x="128206" y="35140"/>
                </a:lnTo>
                <a:lnTo>
                  <a:pt x="126682" y="35140"/>
                </a:lnTo>
                <a:lnTo>
                  <a:pt x="125158" y="36664"/>
                </a:lnTo>
                <a:lnTo>
                  <a:pt x="99161" y="36664"/>
                </a:lnTo>
                <a:lnTo>
                  <a:pt x="99161" y="15328"/>
                </a:lnTo>
                <a:lnTo>
                  <a:pt x="123634" y="15328"/>
                </a:lnTo>
                <a:lnTo>
                  <a:pt x="125158" y="16852"/>
                </a:lnTo>
                <a:lnTo>
                  <a:pt x="126682" y="16852"/>
                </a:lnTo>
                <a:lnTo>
                  <a:pt x="129730" y="18376"/>
                </a:lnTo>
                <a:lnTo>
                  <a:pt x="132778" y="21424"/>
                </a:lnTo>
                <a:lnTo>
                  <a:pt x="132778" y="3048"/>
                </a:lnTo>
                <a:lnTo>
                  <a:pt x="126682" y="1524"/>
                </a:lnTo>
                <a:lnTo>
                  <a:pt x="82397" y="1524"/>
                </a:lnTo>
                <a:lnTo>
                  <a:pt x="82397" y="84010"/>
                </a:lnTo>
                <a:lnTo>
                  <a:pt x="99161" y="84010"/>
                </a:lnTo>
                <a:lnTo>
                  <a:pt x="99161" y="50380"/>
                </a:lnTo>
                <a:lnTo>
                  <a:pt x="111442" y="50380"/>
                </a:lnTo>
                <a:lnTo>
                  <a:pt x="112966" y="51904"/>
                </a:lnTo>
                <a:lnTo>
                  <a:pt x="114490" y="51904"/>
                </a:lnTo>
                <a:lnTo>
                  <a:pt x="117538" y="54952"/>
                </a:lnTo>
                <a:lnTo>
                  <a:pt x="120586" y="59524"/>
                </a:lnTo>
                <a:lnTo>
                  <a:pt x="125158" y="65620"/>
                </a:lnTo>
                <a:lnTo>
                  <a:pt x="137350" y="84010"/>
                </a:lnTo>
                <a:lnTo>
                  <a:pt x="157162" y="84010"/>
                </a:lnTo>
                <a:close/>
              </a:path>
              <a:path w="751205" h="107950">
                <a:moveTo>
                  <a:pt x="222796" y="70192"/>
                </a:moveTo>
                <a:lnTo>
                  <a:pt x="183070" y="70192"/>
                </a:lnTo>
                <a:lnTo>
                  <a:pt x="183070" y="3048"/>
                </a:lnTo>
                <a:lnTo>
                  <a:pt x="166306" y="3048"/>
                </a:lnTo>
                <a:lnTo>
                  <a:pt x="166306" y="84010"/>
                </a:lnTo>
                <a:lnTo>
                  <a:pt x="222796" y="84010"/>
                </a:lnTo>
                <a:lnTo>
                  <a:pt x="222796" y="70192"/>
                </a:lnTo>
                <a:close/>
              </a:path>
              <a:path w="751205" h="107950">
                <a:moveTo>
                  <a:pt x="290804" y="96862"/>
                </a:moveTo>
                <a:lnTo>
                  <a:pt x="225272" y="96862"/>
                </a:lnTo>
                <a:lnTo>
                  <a:pt x="225272" y="107530"/>
                </a:lnTo>
                <a:lnTo>
                  <a:pt x="290804" y="107530"/>
                </a:lnTo>
                <a:lnTo>
                  <a:pt x="290804" y="96862"/>
                </a:lnTo>
                <a:close/>
              </a:path>
              <a:path w="751205" h="107950">
                <a:moveTo>
                  <a:pt x="356997" y="70192"/>
                </a:moveTo>
                <a:lnTo>
                  <a:pt x="315849" y="70192"/>
                </a:lnTo>
                <a:lnTo>
                  <a:pt x="315849" y="3048"/>
                </a:lnTo>
                <a:lnTo>
                  <a:pt x="299085" y="3048"/>
                </a:lnTo>
                <a:lnTo>
                  <a:pt x="299085" y="84010"/>
                </a:lnTo>
                <a:lnTo>
                  <a:pt x="356997" y="84010"/>
                </a:lnTo>
                <a:lnTo>
                  <a:pt x="356997" y="70192"/>
                </a:lnTo>
                <a:close/>
              </a:path>
              <a:path w="751205" h="107950">
                <a:moveTo>
                  <a:pt x="430250" y="68770"/>
                </a:moveTo>
                <a:lnTo>
                  <a:pt x="385953" y="68770"/>
                </a:lnTo>
                <a:lnTo>
                  <a:pt x="385953" y="47332"/>
                </a:lnTo>
                <a:lnTo>
                  <a:pt x="425678" y="47332"/>
                </a:lnTo>
                <a:lnTo>
                  <a:pt x="425678" y="33616"/>
                </a:lnTo>
                <a:lnTo>
                  <a:pt x="385953" y="33616"/>
                </a:lnTo>
                <a:lnTo>
                  <a:pt x="385953" y="15328"/>
                </a:lnTo>
                <a:lnTo>
                  <a:pt x="428726" y="15328"/>
                </a:lnTo>
                <a:lnTo>
                  <a:pt x="428726" y="1612"/>
                </a:lnTo>
                <a:lnTo>
                  <a:pt x="369189" y="1612"/>
                </a:lnTo>
                <a:lnTo>
                  <a:pt x="369189" y="84010"/>
                </a:lnTo>
                <a:lnTo>
                  <a:pt x="430250" y="84010"/>
                </a:lnTo>
                <a:lnTo>
                  <a:pt x="430250" y="68770"/>
                </a:lnTo>
                <a:close/>
              </a:path>
              <a:path w="751205" h="107950">
                <a:moveTo>
                  <a:pt x="509498" y="1612"/>
                </a:moveTo>
                <a:lnTo>
                  <a:pt x="494258" y="1612"/>
                </a:lnTo>
                <a:lnTo>
                  <a:pt x="494258" y="56578"/>
                </a:lnTo>
                <a:lnTo>
                  <a:pt x="460730" y="1612"/>
                </a:lnTo>
                <a:lnTo>
                  <a:pt x="445490" y="1612"/>
                </a:lnTo>
                <a:lnTo>
                  <a:pt x="445490" y="84010"/>
                </a:lnTo>
                <a:lnTo>
                  <a:pt x="460730" y="84010"/>
                </a:lnTo>
                <a:lnTo>
                  <a:pt x="460730" y="30568"/>
                </a:lnTo>
                <a:lnTo>
                  <a:pt x="494258" y="84010"/>
                </a:lnTo>
                <a:lnTo>
                  <a:pt x="509498" y="84010"/>
                </a:lnTo>
                <a:lnTo>
                  <a:pt x="509498" y="1612"/>
                </a:lnTo>
                <a:close/>
              </a:path>
              <a:path w="751205" h="107950">
                <a:moveTo>
                  <a:pt x="601129" y="39712"/>
                </a:moveTo>
                <a:lnTo>
                  <a:pt x="566077" y="39712"/>
                </a:lnTo>
                <a:lnTo>
                  <a:pt x="566077" y="53428"/>
                </a:lnTo>
                <a:lnTo>
                  <a:pt x="584365" y="53428"/>
                </a:lnTo>
                <a:lnTo>
                  <a:pt x="584365" y="64096"/>
                </a:lnTo>
                <a:lnTo>
                  <a:pt x="569125" y="71716"/>
                </a:lnTo>
                <a:lnTo>
                  <a:pt x="558457" y="71716"/>
                </a:lnTo>
                <a:lnTo>
                  <a:pt x="552259" y="68668"/>
                </a:lnTo>
                <a:lnTo>
                  <a:pt x="543115" y="59524"/>
                </a:lnTo>
                <a:lnTo>
                  <a:pt x="541591" y="51904"/>
                </a:lnTo>
                <a:lnTo>
                  <a:pt x="541591" y="33616"/>
                </a:lnTo>
                <a:lnTo>
                  <a:pt x="543115" y="25996"/>
                </a:lnTo>
                <a:lnTo>
                  <a:pt x="552259" y="16852"/>
                </a:lnTo>
                <a:lnTo>
                  <a:pt x="558457" y="15328"/>
                </a:lnTo>
                <a:lnTo>
                  <a:pt x="573697" y="15328"/>
                </a:lnTo>
                <a:lnTo>
                  <a:pt x="576745" y="18376"/>
                </a:lnTo>
                <a:lnTo>
                  <a:pt x="579793" y="19900"/>
                </a:lnTo>
                <a:lnTo>
                  <a:pt x="582841" y="24472"/>
                </a:lnTo>
                <a:lnTo>
                  <a:pt x="582841" y="27520"/>
                </a:lnTo>
                <a:lnTo>
                  <a:pt x="599605" y="24472"/>
                </a:lnTo>
                <a:lnTo>
                  <a:pt x="598081" y="16852"/>
                </a:lnTo>
                <a:lnTo>
                  <a:pt x="595033" y="10668"/>
                </a:lnTo>
                <a:lnTo>
                  <a:pt x="588937" y="7620"/>
                </a:lnTo>
                <a:lnTo>
                  <a:pt x="584047" y="4495"/>
                </a:lnTo>
                <a:lnTo>
                  <a:pt x="578459" y="2095"/>
                </a:lnTo>
                <a:lnTo>
                  <a:pt x="571995" y="546"/>
                </a:lnTo>
                <a:lnTo>
                  <a:pt x="564553" y="0"/>
                </a:lnTo>
                <a:lnTo>
                  <a:pt x="556933" y="0"/>
                </a:lnTo>
                <a:lnTo>
                  <a:pt x="550735" y="1524"/>
                </a:lnTo>
                <a:lnTo>
                  <a:pt x="546163" y="4572"/>
                </a:lnTo>
                <a:lnTo>
                  <a:pt x="538543" y="7620"/>
                </a:lnTo>
                <a:lnTo>
                  <a:pt x="529399" y="19900"/>
                </a:lnTo>
                <a:lnTo>
                  <a:pt x="526351" y="25996"/>
                </a:lnTo>
                <a:lnTo>
                  <a:pt x="524827" y="33616"/>
                </a:lnTo>
                <a:lnTo>
                  <a:pt x="524827" y="50380"/>
                </a:lnTo>
                <a:lnTo>
                  <a:pt x="526351" y="58000"/>
                </a:lnTo>
                <a:lnTo>
                  <a:pt x="529399" y="64096"/>
                </a:lnTo>
                <a:lnTo>
                  <a:pt x="532447" y="71716"/>
                </a:lnTo>
                <a:lnTo>
                  <a:pt x="537019" y="76390"/>
                </a:lnTo>
                <a:lnTo>
                  <a:pt x="543115" y="79438"/>
                </a:lnTo>
                <a:lnTo>
                  <a:pt x="549211" y="84010"/>
                </a:lnTo>
                <a:lnTo>
                  <a:pt x="556933" y="85534"/>
                </a:lnTo>
                <a:lnTo>
                  <a:pt x="572173" y="85534"/>
                </a:lnTo>
                <a:lnTo>
                  <a:pt x="579793" y="84010"/>
                </a:lnTo>
                <a:lnTo>
                  <a:pt x="585889" y="80962"/>
                </a:lnTo>
                <a:lnTo>
                  <a:pt x="591985" y="79438"/>
                </a:lnTo>
                <a:lnTo>
                  <a:pt x="598081" y="76390"/>
                </a:lnTo>
                <a:lnTo>
                  <a:pt x="601129" y="73240"/>
                </a:lnTo>
                <a:lnTo>
                  <a:pt x="601129" y="39712"/>
                </a:lnTo>
                <a:close/>
              </a:path>
              <a:path w="751205" h="107950">
                <a:moveTo>
                  <a:pt x="675805" y="1612"/>
                </a:moveTo>
                <a:lnTo>
                  <a:pt x="610273" y="1612"/>
                </a:lnTo>
                <a:lnTo>
                  <a:pt x="610273" y="15328"/>
                </a:lnTo>
                <a:lnTo>
                  <a:pt x="634657" y="15328"/>
                </a:lnTo>
                <a:lnTo>
                  <a:pt x="634657" y="84010"/>
                </a:lnTo>
                <a:lnTo>
                  <a:pt x="651421" y="84010"/>
                </a:lnTo>
                <a:lnTo>
                  <a:pt x="651421" y="15328"/>
                </a:lnTo>
                <a:lnTo>
                  <a:pt x="675805" y="15328"/>
                </a:lnTo>
                <a:lnTo>
                  <a:pt x="675805" y="1612"/>
                </a:lnTo>
                <a:close/>
              </a:path>
              <a:path w="751205" h="107950">
                <a:moveTo>
                  <a:pt x="750658" y="1524"/>
                </a:moveTo>
                <a:lnTo>
                  <a:pt x="735330" y="1524"/>
                </a:lnTo>
                <a:lnTo>
                  <a:pt x="735330" y="33616"/>
                </a:lnTo>
                <a:lnTo>
                  <a:pt x="701802" y="33616"/>
                </a:lnTo>
                <a:lnTo>
                  <a:pt x="701802" y="1524"/>
                </a:lnTo>
                <a:lnTo>
                  <a:pt x="686562" y="1524"/>
                </a:lnTo>
                <a:lnTo>
                  <a:pt x="686562" y="84010"/>
                </a:lnTo>
                <a:lnTo>
                  <a:pt x="701802" y="84010"/>
                </a:lnTo>
                <a:lnTo>
                  <a:pt x="701802" y="47332"/>
                </a:lnTo>
                <a:lnTo>
                  <a:pt x="735330" y="47332"/>
                </a:lnTo>
                <a:lnTo>
                  <a:pt x="735330" y="84010"/>
                </a:lnTo>
                <a:lnTo>
                  <a:pt x="750658" y="84010"/>
                </a:lnTo>
                <a:lnTo>
                  <a:pt x="750658" y="1524"/>
                </a:lnTo>
                <a:close/>
              </a:path>
            </a:pathLst>
          </a:custGeom>
          <a:solidFill>
            <a:srgbClr val="000000"/>
          </a:solidFill>
        </p:spPr>
        <p:txBody>
          <a:bodyPr wrap="square" lIns="0" tIns="0" rIns="0" bIns="0" rtlCol="0"/>
          <a:lstStyle/>
          <a:p>
            <a:endParaRPr sz="1154"/>
          </a:p>
        </p:txBody>
      </p:sp>
      <p:sp>
        <p:nvSpPr>
          <p:cNvPr id="67" name="object 67"/>
          <p:cNvSpPr/>
          <p:nvPr/>
        </p:nvSpPr>
        <p:spPr>
          <a:xfrm>
            <a:off x="10740849" y="2205412"/>
            <a:ext cx="21991" cy="52942"/>
          </a:xfrm>
          <a:custGeom>
            <a:avLst/>
            <a:gdLst/>
            <a:ahLst/>
            <a:cxnLst/>
            <a:rect l="l" t="t" r="r" b="b"/>
            <a:pathLst>
              <a:path w="34290" h="82550">
                <a:moveTo>
                  <a:pt x="16764" y="82486"/>
                </a:moveTo>
                <a:lnTo>
                  <a:pt x="0" y="82486"/>
                </a:lnTo>
                <a:lnTo>
                  <a:pt x="0" y="0"/>
                </a:lnTo>
                <a:lnTo>
                  <a:pt x="16764" y="0"/>
                </a:lnTo>
                <a:lnTo>
                  <a:pt x="16764" y="36671"/>
                </a:lnTo>
                <a:lnTo>
                  <a:pt x="33814" y="36671"/>
                </a:lnTo>
                <a:lnTo>
                  <a:pt x="33814" y="44291"/>
                </a:lnTo>
                <a:lnTo>
                  <a:pt x="30480" y="44291"/>
                </a:lnTo>
                <a:lnTo>
                  <a:pt x="16764" y="58007"/>
                </a:lnTo>
                <a:lnTo>
                  <a:pt x="16764" y="82486"/>
                </a:lnTo>
                <a:close/>
              </a:path>
              <a:path w="34290" h="82550">
                <a:moveTo>
                  <a:pt x="33814" y="36671"/>
                </a:moveTo>
                <a:lnTo>
                  <a:pt x="16764" y="36671"/>
                </a:lnTo>
                <a:lnTo>
                  <a:pt x="33814" y="18075"/>
                </a:lnTo>
                <a:lnTo>
                  <a:pt x="33814" y="36671"/>
                </a:lnTo>
                <a:close/>
              </a:path>
              <a:path w="34290" h="82550">
                <a:moveTo>
                  <a:pt x="33814" y="49838"/>
                </a:moveTo>
                <a:lnTo>
                  <a:pt x="30480" y="44291"/>
                </a:lnTo>
                <a:lnTo>
                  <a:pt x="33814" y="44291"/>
                </a:lnTo>
                <a:lnTo>
                  <a:pt x="33814" y="49838"/>
                </a:lnTo>
                <a:close/>
              </a:path>
            </a:pathLst>
          </a:custGeom>
          <a:solidFill>
            <a:srgbClr val="000000"/>
          </a:solidFill>
        </p:spPr>
        <p:txBody>
          <a:bodyPr wrap="square" lIns="0" tIns="0" rIns="0" bIns="0" rtlCol="0"/>
          <a:lstStyle/>
          <a:p>
            <a:endParaRPr sz="1154"/>
          </a:p>
        </p:txBody>
      </p:sp>
      <p:sp>
        <p:nvSpPr>
          <p:cNvPr id="68" name="object 68"/>
          <p:cNvSpPr/>
          <p:nvPr/>
        </p:nvSpPr>
        <p:spPr>
          <a:xfrm>
            <a:off x="1984987" y="2499118"/>
            <a:ext cx="34209" cy="54164"/>
          </a:xfrm>
          <a:custGeom>
            <a:avLst/>
            <a:gdLst/>
            <a:ahLst/>
            <a:cxnLst/>
            <a:rect l="l" t="t" r="r" b="b"/>
            <a:pathLst>
              <a:path w="53340" h="84454">
                <a:moveTo>
                  <a:pt x="35052" y="83915"/>
                </a:moveTo>
                <a:lnTo>
                  <a:pt x="18288" y="83915"/>
                </a:lnTo>
                <a:lnTo>
                  <a:pt x="12192" y="80867"/>
                </a:lnTo>
                <a:lnTo>
                  <a:pt x="0" y="41148"/>
                </a:lnTo>
                <a:lnTo>
                  <a:pt x="547" y="30551"/>
                </a:lnTo>
                <a:lnTo>
                  <a:pt x="18288" y="0"/>
                </a:lnTo>
                <a:lnTo>
                  <a:pt x="35052" y="0"/>
                </a:lnTo>
                <a:lnTo>
                  <a:pt x="41148" y="3048"/>
                </a:lnTo>
                <a:lnTo>
                  <a:pt x="45720" y="7620"/>
                </a:lnTo>
                <a:lnTo>
                  <a:pt x="47980" y="12192"/>
                </a:lnTo>
                <a:lnTo>
                  <a:pt x="24384" y="12192"/>
                </a:lnTo>
                <a:lnTo>
                  <a:pt x="21336" y="15240"/>
                </a:lnTo>
                <a:lnTo>
                  <a:pt x="19812" y="15240"/>
                </a:lnTo>
                <a:lnTo>
                  <a:pt x="18288" y="18288"/>
                </a:lnTo>
                <a:lnTo>
                  <a:pt x="18224" y="21526"/>
                </a:lnTo>
                <a:lnTo>
                  <a:pt x="16764" y="25908"/>
                </a:lnTo>
                <a:lnTo>
                  <a:pt x="16764" y="58007"/>
                </a:lnTo>
                <a:lnTo>
                  <a:pt x="18288" y="61055"/>
                </a:lnTo>
                <a:lnTo>
                  <a:pt x="18288" y="65627"/>
                </a:lnTo>
                <a:lnTo>
                  <a:pt x="22860" y="70199"/>
                </a:lnTo>
                <a:lnTo>
                  <a:pt x="48235" y="70199"/>
                </a:lnTo>
                <a:lnTo>
                  <a:pt x="45720" y="74771"/>
                </a:lnTo>
                <a:lnTo>
                  <a:pt x="41148" y="80867"/>
                </a:lnTo>
                <a:lnTo>
                  <a:pt x="35052" y="83915"/>
                </a:lnTo>
                <a:close/>
              </a:path>
              <a:path w="53340" h="84454">
                <a:moveTo>
                  <a:pt x="48235" y="70199"/>
                </a:moveTo>
                <a:lnTo>
                  <a:pt x="30480" y="70199"/>
                </a:lnTo>
                <a:lnTo>
                  <a:pt x="35052" y="65627"/>
                </a:lnTo>
                <a:lnTo>
                  <a:pt x="35052" y="62579"/>
                </a:lnTo>
                <a:lnTo>
                  <a:pt x="36576" y="58007"/>
                </a:lnTo>
                <a:lnTo>
                  <a:pt x="36576" y="25908"/>
                </a:lnTo>
                <a:lnTo>
                  <a:pt x="35115" y="21526"/>
                </a:lnTo>
                <a:lnTo>
                  <a:pt x="35052" y="18288"/>
                </a:lnTo>
                <a:lnTo>
                  <a:pt x="33528" y="15240"/>
                </a:lnTo>
                <a:lnTo>
                  <a:pt x="32004" y="15240"/>
                </a:lnTo>
                <a:lnTo>
                  <a:pt x="28956" y="12192"/>
                </a:lnTo>
                <a:lnTo>
                  <a:pt x="47980" y="12192"/>
                </a:lnTo>
                <a:lnTo>
                  <a:pt x="48839" y="13930"/>
                </a:lnTo>
                <a:lnTo>
                  <a:pt x="51244" y="21526"/>
                </a:lnTo>
                <a:lnTo>
                  <a:pt x="52792" y="30551"/>
                </a:lnTo>
                <a:lnTo>
                  <a:pt x="53340" y="41148"/>
                </a:lnTo>
                <a:lnTo>
                  <a:pt x="52792" y="52013"/>
                </a:lnTo>
                <a:lnTo>
                  <a:pt x="51244" y="61424"/>
                </a:lnTo>
                <a:lnTo>
                  <a:pt x="48839" y="69102"/>
                </a:lnTo>
                <a:lnTo>
                  <a:pt x="48235" y="70199"/>
                </a:lnTo>
                <a:close/>
              </a:path>
            </a:pathLst>
          </a:custGeom>
          <a:solidFill>
            <a:srgbClr val="000000"/>
          </a:solidFill>
        </p:spPr>
        <p:txBody>
          <a:bodyPr wrap="square" lIns="0" tIns="0" rIns="0" bIns="0" rtlCol="0"/>
          <a:lstStyle/>
          <a:p>
            <a:endParaRPr sz="1154"/>
          </a:p>
        </p:txBody>
      </p:sp>
      <p:pic>
        <p:nvPicPr>
          <p:cNvPr id="69" name="object 69"/>
          <p:cNvPicPr/>
          <p:nvPr/>
        </p:nvPicPr>
        <p:blipFill>
          <a:blip r:embed="rId12" cstate="print"/>
          <a:stretch>
            <a:fillRect/>
          </a:stretch>
        </p:blipFill>
        <p:spPr>
          <a:xfrm>
            <a:off x="2297079" y="2499118"/>
            <a:ext cx="260290" cy="67501"/>
          </a:xfrm>
          <a:prstGeom prst="rect">
            <a:avLst/>
          </a:prstGeom>
        </p:spPr>
      </p:pic>
      <p:sp>
        <p:nvSpPr>
          <p:cNvPr id="70" name="object 70"/>
          <p:cNvSpPr/>
          <p:nvPr/>
        </p:nvSpPr>
        <p:spPr>
          <a:xfrm>
            <a:off x="3112159" y="2499117"/>
            <a:ext cx="34209" cy="52942"/>
          </a:xfrm>
          <a:custGeom>
            <a:avLst/>
            <a:gdLst/>
            <a:ahLst/>
            <a:cxnLst/>
            <a:rect l="l" t="t" r="r" b="b"/>
            <a:pathLst>
              <a:path w="53339" h="82550">
                <a:moveTo>
                  <a:pt x="53339" y="82391"/>
                </a:moveTo>
                <a:lnTo>
                  <a:pt x="0" y="82391"/>
                </a:lnTo>
                <a:lnTo>
                  <a:pt x="0" y="74771"/>
                </a:lnTo>
                <a:lnTo>
                  <a:pt x="1523" y="71723"/>
                </a:lnTo>
                <a:lnTo>
                  <a:pt x="4571" y="67151"/>
                </a:lnTo>
                <a:lnTo>
                  <a:pt x="19811" y="51911"/>
                </a:lnTo>
                <a:lnTo>
                  <a:pt x="28955" y="44291"/>
                </a:lnTo>
                <a:lnTo>
                  <a:pt x="38099" y="35147"/>
                </a:lnTo>
                <a:lnTo>
                  <a:pt x="41147" y="30575"/>
                </a:lnTo>
                <a:lnTo>
                  <a:pt x="42671" y="25908"/>
                </a:lnTo>
                <a:lnTo>
                  <a:pt x="42671" y="18288"/>
                </a:lnTo>
                <a:lnTo>
                  <a:pt x="41147" y="15240"/>
                </a:lnTo>
                <a:lnTo>
                  <a:pt x="38099" y="12192"/>
                </a:lnTo>
                <a:lnTo>
                  <a:pt x="36575" y="9144"/>
                </a:lnTo>
                <a:lnTo>
                  <a:pt x="32003" y="7620"/>
                </a:lnTo>
                <a:lnTo>
                  <a:pt x="22859" y="7620"/>
                </a:lnTo>
                <a:lnTo>
                  <a:pt x="18287" y="9144"/>
                </a:lnTo>
                <a:lnTo>
                  <a:pt x="16763" y="12192"/>
                </a:lnTo>
                <a:lnTo>
                  <a:pt x="13715" y="15240"/>
                </a:lnTo>
                <a:lnTo>
                  <a:pt x="12191" y="19812"/>
                </a:lnTo>
                <a:lnTo>
                  <a:pt x="12191" y="24384"/>
                </a:lnTo>
                <a:lnTo>
                  <a:pt x="1523" y="22860"/>
                </a:lnTo>
                <a:lnTo>
                  <a:pt x="1523" y="15240"/>
                </a:lnTo>
                <a:lnTo>
                  <a:pt x="4571" y="10668"/>
                </a:lnTo>
                <a:lnTo>
                  <a:pt x="13715" y="1524"/>
                </a:lnTo>
                <a:lnTo>
                  <a:pt x="19811" y="0"/>
                </a:lnTo>
                <a:lnTo>
                  <a:pt x="35051" y="0"/>
                </a:lnTo>
                <a:lnTo>
                  <a:pt x="42671" y="1524"/>
                </a:lnTo>
                <a:lnTo>
                  <a:pt x="51815" y="10668"/>
                </a:lnTo>
                <a:lnTo>
                  <a:pt x="53339" y="16764"/>
                </a:lnTo>
                <a:lnTo>
                  <a:pt x="53339" y="28956"/>
                </a:lnTo>
                <a:lnTo>
                  <a:pt x="50291" y="35147"/>
                </a:lnTo>
                <a:lnTo>
                  <a:pt x="47243" y="38195"/>
                </a:lnTo>
                <a:lnTo>
                  <a:pt x="44195" y="42767"/>
                </a:lnTo>
                <a:lnTo>
                  <a:pt x="36575" y="50387"/>
                </a:lnTo>
                <a:lnTo>
                  <a:pt x="28955" y="56483"/>
                </a:lnTo>
                <a:lnTo>
                  <a:pt x="22859" y="61055"/>
                </a:lnTo>
                <a:lnTo>
                  <a:pt x="19811" y="65627"/>
                </a:lnTo>
                <a:lnTo>
                  <a:pt x="18287" y="67151"/>
                </a:lnTo>
                <a:lnTo>
                  <a:pt x="15239" y="68675"/>
                </a:lnTo>
                <a:lnTo>
                  <a:pt x="15239" y="70199"/>
                </a:lnTo>
                <a:lnTo>
                  <a:pt x="13715" y="71723"/>
                </a:lnTo>
                <a:lnTo>
                  <a:pt x="53339" y="71723"/>
                </a:lnTo>
                <a:lnTo>
                  <a:pt x="53339" y="82391"/>
                </a:lnTo>
                <a:close/>
              </a:path>
            </a:pathLst>
          </a:custGeom>
          <a:solidFill>
            <a:srgbClr val="000000"/>
          </a:solidFill>
        </p:spPr>
        <p:txBody>
          <a:bodyPr wrap="square" lIns="0" tIns="0" rIns="0" bIns="0" rtlCol="0"/>
          <a:lstStyle/>
          <a:p>
            <a:endParaRPr sz="1154"/>
          </a:p>
        </p:txBody>
      </p:sp>
      <p:grpSp>
        <p:nvGrpSpPr>
          <p:cNvPr id="71" name="object 71"/>
          <p:cNvGrpSpPr/>
          <p:nvPr/>
        </p:nvGrpSpPr>
        <p:grpSpPr>
          <a:xfrm>
            <a:off x="3256934" y="2455074"/>
            <a:ext cx="697203" cy="140092"/>
            <a:chOff x="3136010" y="3828097"/>
            <a:chExt cx="1087120" cy="218440"/>
          </a:xfrm>
        </p:grpSpPr>
        <p:pic>
          <p:nvPicPr>
            <p:cNvPr id="72" name="object 72"/>
            <p:cNvPicPr/>
            <p:nvPr/>
          </p:nvPicPr>
          <p:blipFill>
            <a:blip r:embed="rId13" cstate="print"/>
            <a:stretch>
              <a:fillRect/>
            </a:stretch>
          </p:blipFill>
          <p:spPr>
            <a:xfrm>
              <a:off x="3136010" y="3828097"/>
              <a:ext cx="1084707" cy="218217"/>
            </a:xfrm>
            <a:prstGeom prst="rect">
              <a:avLst/>
            </a:prstGeom>
          </p:spPr>
        </p:pic>
        <p:sp>
          <p:nvSpPr>
            <p:cNvPr id="73" name="object 73"/>
            <p:cNvSpPr/>
            <p:nvPr/>
          </p:nvSpPr>
          <p:spPr>
            <a:xfrm>
              <a:off x="4189475" y="3877056"/>
              <a:ext cx="33655" cy="10795"/>
            </a:xfrm>
            <a:custGeom>
              <a:avLst/>
              <a:gdLst/>
              <a:ahLst/>
              <a:cxnLst/>
              <a:rect l="l" t="t" r="r" b="b"/>
              <a:pathLst>
                <a:path w="33654" h="10795">
                  <a:moveTo>
                    <a:pt x="33527" y="10667"/>
                  </a:moveTo>
                  <a:lnTo>
                    <a:pt x="0" y="10667"/>
                  </a:lnTo>
                  <a:lnTo>
                    <a:pt x="0" y="0"/>
                  </a:lnTo>
                  <a:lnTo>
                    <a:pt x="33527" y="0"/>
                  </a:lnTo>
                  <a:lnTo>
                    <a:pt x="33527" y="10667"/>
                  </a:lnTo>
                  <a:close/>
                </a:path>
              </a:pathLst>
            </a:custGeom>
            <a:solidFill>
              <a:srgbClr val="000000"/>
            </a:solidFill>
          </p:spPr>
          <p:txBody>
            <a:bodyPr wrap="square" lIns="0" tIns="0" rIns="0" bIns="0" rtlCol="0"/>
            <a:lstStyle/>
            <a:p>
              <a:endParaRPr sz="1154"/>
            </a:p>
          </p:txBody>
        </p:sp>
      </p:grpSp>
      <p:pic>
        <p:nvPicPr>
          <p:cNvPr id="74" name="object 74"/>
          <p:cNvPicPr/>
          <p:nvPr/>
        </p:nvPicPr>
        <p:blipFill>
          <a:blip r:embed="rId14" cstate="print"/>
          <a:stretch>
            <a:fillRect/>
          </a:stretch>
        </p:blipFill>
        <p:spPr>
          <a:xfrm>
            <a:off x="4054360" y="2369858"/>
            <a:ext cx="433471" cy="326020"/>
          </a:xfrm>
          <a:prstGeom prst="rect">
            <a:avLst/>
          </a:prstGeom>
        </p:spPr>
      </p:pic>
      <p:grpSp>
        <p:nvGrpSpPr>
          <p:cNvPr id="75" name="object 75"/>
          <p:cNvGrpSpPr/>
          <p:nvPr/>
        </p:nvGrpSpPr>
        <p:grpSpPr>
          <a:xfrm>
            <a:off x="4674635" y="2455074"/>
            <a:ext cx="476883" cy="140092"/>
            <a:chOff x="5346572" y="3828097"/>
            <a:chExt cx="743585" cy="218440"/>
          </a:xfrm>
        </p:grpSpPr>
        <p:pic>
          <p:nvPicPr>
            <p:cNvPr id="76" name="object 76"/>
            <p:cNvPicPr/>
            <p:nvPr/>
          </p:nvPicPr>
          <p:blipFill>
            <a:blip r:embed="rId15" cstate="print"/>
            <a:stretch>
              <a:fillRect/>
            </a:stretch>
          </p:blipFill>
          <p:spPr>
            <a:xfrm>
              <a:off x="5346572" y="3828097"/>
              <a:ext cx="721614" cy="218217"/>
            </a:xfrm>
            <a:prstGeom prst="rect">
              <a:avLst/>
            </a:prstGeom>
          </p:spPr>
        </p:pic>
        <p:sp>
          <p:nvSpPr>
            <p:cNvPr id="77" name="object 77"/>
            <p:cNvSpPr/>
            <p:nvPr/>
          </p:nvSpPr>
          <p:spPr>
            <a:xfrm>
              <a:off x="6079223" y="3829812"/>
              <a:ext cx="10795" cy="216535"/>
            </a:xfrm>
            <a:custGeom>
              <a:avLst/>
              <a:gdLst/>
              <a:ahLst/>
              <a:cxnLst/>
              <a:rect l="l" t="t" r="r" b="b"/>
              <a:pathLst>
                <a:path w="10795" h="216535">
                  <a:moveTo>
                    <a:pt x="10668" y="134112"/>
                  </a:moveTo>
                  <a:lnTo>
                    <a:pt x="0" y="134112"/>
                  </a:lnTo>
                  <a:lnTo>
                    <a:pt x="0" y="216408"/>
                  </a:lnTo>
                  <a:lnTo>
                    <a:pt x="10668" y="216408"/>
                  </a:lnTo>
                  <a:lnTo>
                    <a:pt x="10668" y="134112"/>
                  </a:lnTo>
                  <a:close/>
                </a:path>
                <a:path w="10795" h="216535">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78" name="object 78"/>
          <p:cNvPicPr/>
          <p:nvPr/>
        </p:nvPicPr>
        <p:blipFill>
          <a:blip r:embed="rId16" cstate="print"/>
          <a:stretch>
            <a:fillRect/>
          </a:stretch>
        </p:blipFill>
        <p:spPr>
          <a:xfrm>
            <a:off x="5512194" y="2499057"/>
            <a:ext cx="259252" cy="53878"/>
          </a:xfrm>
          <a:prstGeom prst="rect">
            <a:avLst/>
          </a:prstGeom>
        </p:spPr>
      </p:pic>
      <p:pic>
        <p:nvPicPr>
          <p:cNvPr id="79" name="object 79"/>
          <p:cNvPicPr/>
          <p:nvPr/>
        </p:nvPicPr>
        <p:blipFill>
          <a:blip r:embed="rId17" cstate="print"/>
          <a:stretch>
            <a:fillRect/>
          </a:stretch>
        </p:blipFill>
        <p:spPr>
          <a:xfrm>
            <a:off x="5852692" y="2498141"/>
            <a:ext cx="1680556" cy="69455"/>
          </a:xfrm>
          <a:prstGeom prst="rect">
            <a:avLst/>
          </a:prstGeom>
        </p:spPr>
      </p:pic>
      <p:grpSp>
        <p:nvGrpSpPr>
          <p:cNvPr id="80" name="object 80"/>
          <p:cNvGrpSpPr/>
          <p:nvPr/>
        </p:nvGrpSpPr>
        <p:grpSpPr>
          <a:xfrm>
            <a:off x="7616754" y="2498140"/>
            <a:ext cx="1641603" cy="69639"/>
            <a:chOff x="9934099" y="3895248"/>
            <a:chExt cx="2559685" cy="108585"/>
          </a:xfrm>
        </p:grpSpPr>
        <p:sp>
          <p:nvSpPr>
            <p:cNvPr id="81" name="object 81"/>
            <p:cNvSpPr/>
            <p:nvPr/>
          </p:nvSpPr>
          <p:spPr>
            <a:xfrm>
              <a:off x="9934092" y="3895255"/>
              <a:ext cx="370840" cy="85725"/>
            </a:xfrm>
            <a:custGeom>
              <a:avLst/>
              <a:gdLst/>
              <a:ahLst/>
              <a:cxnLst/>
              <a:rect l="l" t="t" r="r" b="b"/>
              <a:pathLst>
                <a:path w="370840" h="85725">
                  <a:moveTo>
                    <a:pt x="76301" y="41148"/>
                  </a:moveTo>
                  <a:lnTo>
                    <a:pt x="41249" y="41148"/>
                  </a:lnTo>
                  <a:lnTo>
                    <a:pt x="41249" y="51904"/>
                  </a:lnTo>
                  <a:lnTo>
                    <a:pt x="65633" y="51904"/>
                  </a:lnTo>
                  <a:lnTo>
                    <a:pt x="65633" y="67144"/>
                  </a:lnTo>
                  <a:lnTo>
                    <a:pt x="59537" y="70192"/>
                  </a:lnTo>
                  <a:lnTo>
                    <a:pt x="54965" y="71716"/>
                  </a:lnTo>
                  <a:lnTo>
                    <a:pt x="50393" y="74764"/>
                  </a:lnTo>
                  <a:lnTo>
                    <a:pt x="36677" y="74764"/>
                  </a:lnTo>
                  <a:lnTo>
                    <a:pt x="30480" y="73240"/>
                  </a:lnTo>
                  <a:lnTo>
                    <a:pt x="25908" y="71716"/>
                  </a:lnTo>
                  <a:lnTo>
                    <a:pt x="21336" y="68668"/>
                  </a:lnTo>
                  <a:lnTo>
                    <a:pt x="18288" y="65620"/>
                  </a:lnTo>
                  <a:lnTo>
                    <a:pt x="12192" y="56476"/>
                  </a:lnTo>
                  <a:lnTo>
                    <a:pt x="12192" y="30480"/>
                  </a:lnTo>
                  <a:lnTo>
                    <a:pt x="15240" y="25908"/>
                  </a:lnTo>
                  <a:lnTo>
                    <a:pt x="18288" y="19812"/>
                  </a:lnTo>
                  <a:lnTo>
                    <a:pt x="24384" y="13716"/>
                  </a:lnTo>
                  <a:lnTo>
                    <a:pt x="28956" y="12192"/>
                  </a:lnTo>
                  <a:lnTo>
                    <a:pt x="32004" y="10668"/>
                  </a:lnTo>
                  <a:lnTo>
                    <a:pt x="36677" y="9144"/>
                  </a:lnTo>
                  <a:lnTo>
                    <a:pt x="45821" y="9144"/>
                  </a:lnTo>
                  <a:lnTo>
                    <a:pt x="48869" y="10668"/>
                  </a:lnTo>
                  <a:lnTo>
                    <a:pt x="53441" y="12192"/>
                  </a:lnTo>
                  <a:lnTo>
                    <a:pt x="59537" y="15240"/>
                  </a:lnTo>
                  <a:lnTo>
                    <a:pt x="61061" y="16764"/>
                  </a:lnTo>
                  <a:lnTo>
                    <a:pt x="64109" y="22860"/>
                  </a:lnTo>
                  <a:lnTo>
                    <a:pt x="65633" y="27432"/>
                  </a:lnTo>
                  <a:lnTo>
                    <a:pt x="74777" y="24384"/>
                  </a:lnTo>
                  <a:lnTo>
                    <a:pt x="47345" y="0"/>
                  </a:lnTo>
                  <a:lnTo>
                    <a:pt x="33528" y="0"/>
                  </a:lnTo>
                  <a:lnTo>
                    <a:pt x="6096" y="21336"/>
                  </a:lnTo>
                  <a:lnTo>
                    <a:pt x="1524" y="27432"/>
                  </a:lnTo>
                  <a:lnTo>
                    <a:pt x="0" y="35052"/>
                  </a:lnTo>
                  <a:lnTo>
                    <a:pt x="0" y="50292"/>
                  </a:lnTo>
                  <a:lnTo>
                    <a:pt x="1524" y="58000"/>
                  </a:lnTo>
                  <a:lnTo>
                    <a:pt x="6096" y="65620"/>
                  </a:lnTo>
                  <a:lnTo>
                    <a:pt x="9144" y="71716"/>
                  </a:lnTo>
                  <a:lnTo>
                    <a:pt x="13716" y="76288"/>
                  </a:lnTo>
                  <a:lnTo>
                    <a:pt x="19812" y="79336"/>
                  </a:lnTo>
                  <a:lnTo>
                    <a:pt x="27432" y="83908"/>
                  </a:lnTo>
                  <a:lnTo>
                    <a:pt x="33528" y="85432"/>
                  </a:lnTo>
                  <a:lnTo>
                    <a:pt x="48869" y="85432"/>
                  </a:lnTo>
                  <a:lnTo>
                    <a:pt x="53441" y="83908"/>
                  </a:lnTo>
                  <a:lnTo>
                    <a:pt x="59537" y="82384"/>
                  </a:lnTo>
                  <a:lnTo>
                    <a:pt x="65633" y="79336"/>
                  </a:lnTo>
                  <a:lnTo>
                    <a:pt x="70205" y="76288"/>
                  </a:lnTo>
                  <a:lnTo>
                    <a:pt x="76301" y="71716"/>
                  </a:lnTo>
                  <a:lnTo>
                    <a:pt x="76301" y="41148"/>
                  </a:lnTo>
                  <a:close/>
                </a:path>
                <a:path w="370840" h="85725">
                  <a:moveTo>
                    <a:pt x="141922" y="44196"/>
                  </a:moveTo>
                  <a:lnTo>
                    <a:pt x="140398" y="36576"/>
                  </a:lnTo>
                  <a:lnTo>
                    <a:pt x="134302" y="30480"/>
                  </a:lnTo>
                  <a:lnTo>
                    <a:pt x="131254" y="27432"/>
                  </a:lnTo>
                  <a:lnTo>
                    <a:pt x="131254" y="42672"/>
                  </a:lnTo>
                  <a:lnTo>
                    <a:pt x="131254" y="48768"/>
                  </a:lnTo>
                  <a:lnTo>
                    <a:pt x="99148" y="48768"/>
                  </a:lnTo>
                  <a:lnTo>
                    <a:pt x="99148" y="42672"/>
                  </a:lnTo>
                  <a:lnTo>
                    <a:pt x="100672" y="38100"/>
                  </a:lnTo>
                  <a:lnTo>
                    <a:pt x="106768" y="32004"/>
                  </a:lnTo>
                  <a:lnTo>
                    <a:pt x="111340" y="30480"/>
                  </a:lnTo>
                  <a:lnTo>
                    <a:pt x="120484" y="30480"/>
                  </a:lnTo>
                  <a:lnTo>
                    <a:pt x="125158" y="33528"/>
                  </a:lnTo>
                  <a:lnTo>
                    <a:pt x="128206" y="36576"/>
                  </a:lnTo>
                  <a:lnTo>
                    <a:pt x="131254" y="42672"/>
                  </a:lnTo>
                  <a:lnTo>
                    <a:pt x="131254" y="27432"/>
                  </a:lnTo>
                  <a:lnTo>
                    <a:pt x="129730" y="25908"/>
                  </a:lnTo>
                  <a:lnTo>
                    <a:pt x="123532" y="22860"/>
                  </a:lnTo>
                  <a:lnTo>
                    <a:pt x="106768" y="22860"/>
                  </a:lnTo>
                  <a:lnTo>
                    <a:pt x="86956" y="54952"/>
                  </a:lnTo>
                  <a:lnTo>
                    <a:pt x="86956" y="64096"/>
                  </a:lnTo>
                  <a:lnTo>
                    <a:pt x="90004" y="71716"/>
                  </a:lnTo>
                  <a:lnTo>
                    <a:pt x="100672" y="82384"/>
                  </a:lnTo>
                  <a:lnTo>
                    <a:pt x="106768" y="85432"/>
                  </a:lnTo>
                  <a:lnTo>
                    <a:pt x="122008" y="85432"/>
                  </a:lnTo>
                  <a:lnTo>
                    <a:pt x="128206" y="83908"/>
                  </a:lnTo>
                  <a:lnTo>
                    <a:pt x="132778" y="79336"/>
                  </a:lnTo>
                  <a:lnTo>
                    <a:pt x="137350" y="76288"/>
                  </a:lnTo>
                  <a:lnTo>
                    <a:pt x="140398" y="71716"/>
                  </a:lnTo>
                  <a:lnTo>
                    <a:pt x="141922" y="65620"/>
                  </a:lnTo>
                  <a:lnTo>
                    <a:pt x="131254" y="64096"/>
                  </a:lnTo>
                  <a:lnTo>
                    <a:pt x="129730" y="68668"/>
                  </a:lnTo>
                  <a:lnTo>
                    <a:pt x="128206" y="71716"/>
                  </a:lnTo>
                  <a:lnTo>
                    <a:pt x="125158" y="73240"/>
                  </a:lnTo>
                  <a:lnTo>
                    <a:pt x="122008" y="76288"/>
                  </a:lnTo>
                  <a:lnTo>
                    <a:pt x="111340" y="76288"/>
                  </a:lnTo>
                  <a:lnTo>
                    <a:pt x="106768" y="74764"/>
                  </a:lnTo>
                  <a:lnTo>
                    <a:pt x="100672" y="68668"/>
                  </a:lnTo>
                  <a:lnTo>
                    <a:pt x="97624" y="62572"/>
                  </a:lnTo>
                  <a:lnTo>
                    <a:pt x="97624" y="56476"/>
                  </a:lnTo>
                  <a:lnTo>
                    <a:pt x="141922" y="56476"/>
                  </a:lnTo>
                  <a:lnTo>
                    <a:pt x="141922" y="48768"/>
                  </a:lnTo>
                  <a:lnTo>
                    <a:pt x="141922" y="44196"/>
                  </a:lnTo>
                  <a:close/>
                </a:path>
                <a:path w="370840" h="85725">
                  <a:moveTo>
                    <a:pt x="202882" y="39624"/>
                  </a:moveTo>
                  <a:lnTo>
                    <a:pt x="201358" y="36576"/>
                  </a:lnTo>
                  <a:lnTo>
                    <a:pt x="201358" y="35052"/>
                  </a:lnTo>
                  <a:lnTo>
                    <a:pt x="199834" y="32004"/>
                  </a:lnTo>
                  <a:lnTo>
                    <a:pt x="198310" y="30480"/>
                  </a:lnTo>
                  <a:lnTo>
                    <a:pt x="196786" y="27432"/>
                  </a:lnTo>
                  <a:lnTo>
                    <a:pt x="195262" y="25908"/>
                  </a:lnTo>
                  <a:lnTo>
                    <a:pt x="189166" y="22860"/>
                  </a:lnTo>
                  <a:lnTo>
                    <a:pt x="173926" y="22860"/>
                  </a:lnTo>
                  <a:lnTo>
                    <a:pt x="167830" y="25908"/>
                  </a:lnTo>
                  <a:lnTo>
                    <a:pt x="163258" y="32004"/>
                  </a:lnTo>
                  <a:lnTo>
                    <a:pt x="163258" y="24384"/>
                  </a:lnTo>
                  <a:lnTo>
                    <a:pt x="154114" y="24384"/>
                  </a:lnTo>
                  <a:lnTo>
                    <a:pt x="154114" y="83908"/>
                  </a:lnTo>
                  <a:lnTo>
                    <a:pt x="164782" y="83908"/>
                  </a:lnTo>
                  <a:lnTo>
                    <a:pt x="164782" y="44196"/>
                  </a:lnTo>
                  <a:lnTo>
                    <a:pt x="166306" y="38100"/>
                  </a:lnTo>
                  <a:lnTo>
                    <a:pt x="169354" y="35052"/>
                  </a:lnTo>
                  <a:lnTo>
                    <a:pt x="175450" y="32004"/>
                  </a:lnTo>
                  <a:lnTo>
                    <a:pt x="184594" y="32004"/>
                  </a:lnTo>
                  <a:lnTo>
                    <a:pt x="187642" y="33528"/>
                  </a:lnTo>
                  <a:lnTo>
                    <a:pt x="190690" y="36576"/>
                  </a:lnTo>
                  <a:lnTo>
                    <a:pt x="190690" y="38100"/>
                  </a:lnTo>
                  <a:lnTo>
                    <a:pt x="192214" y="39624"/>
                  </a:lnTo>
                  <a:lnTo>
                    <a:pt x="192214" y="83908"/>
                  </a:lnTo>
                  <a:lnTo>
                    <a:pt x="202882" y="83908"/>
                  </a:lnTo>
                  <a:lnTo>
                    <a:pt x="202882" y="39624"/>
                  </a:lnTo>
                  <a:close/>
                </a:path>
                <a:path w="370840" h="85725">
                  <a:moveTo>
                    <a:pt x="270040" y="44196"/>
                  </a:moveTo>
                  <a:lnTo>
                    <a:pt x="266992" y="36576"/>
                  </a:lnTo>
                  <a:lnTo>
                    <a:pt x="262420" y="30480"/>
                  </a:lnTo>
                  <a:lnTo>
                    <a:pt x="259372" y="28194"/>
                  </a:lnTo>
                  <a:lnTo>
                    <a:pt x="259372" y="48768"/>
                  </a:lnTo>
                  <a:lnTo>
                    <a:pt x="225844" y="48768"/>
                  </a:lnTo>
                  <a:lnTo>
                    <a:pt x="225844" y="42672"/>
                  </a:lnTo>
                  <a:lnTo>
                    <a:pt x="227368" y="38100"/>
                  </a:lnTo>
                  <a:lnTo>
                    <a:pt x="233464" y="32004"/>
                  </a:lnTo>
                  <a:lnTo>
                    <a:pt x="238036" y="30480"/>
                  </a:lnTo>
                  <a:lnTo>
                    <a:pt x="247180" y="30480"/>
                  </a:lnTo>
                  <a:lnTo>
                    <a:pt x="251752" y="33528"/>
                  </a:lnTo>
                  <a:lnTo>
                    <a:pt x="254800" y="36576"/>
                  </a:lnTo>
                  <a:lnTo>
                    <a:pt x="257848" y="42672"/>
                  </a:lnTo>
                  <a:lnTo>
                    <a:pt x="259372" y="48768"/>
                  </a:lnTo>
                  <a:lnTo>
                    <a:pt x="259372" y="28194"/>
                  </a:lnTo>
                  <a:lnTo>
                    <a:pt x="256324" y="25908"/>
                  </a:lnTo>
                  <a:lnTo>
                    <a:pt x="250228" y="22860"/>
                  </a:lnTo>
                  <a:lnTo>
                    <a:pt x="233464" y="22860"/>
                  </a:lnTo>
                  <a:lnTo>
                    <a:pt x="215176" y="54952"/>
                  </a:lnTo>
                  <a:lnTo>
                    <a:pt x="215176" y="64096"/>
                  </a:lnTo>
                  <a:lnTo>
                    <a:pt x="216700" y="71716"/>
                  </a:lnTo>
                  <a:lnTo>
                    <a:pt x="222796" y="76288"/>
                  </a:lnTo>
                  <a:lnTo>
                    <a:pt x="227368" y="82384"/>
                  </a:lnTo>
                  <a:lnTo>
                    <a:pt x="234988" y="85432"/>
                  </a:lnTo>
                  <a:lnTo>
                    <a:pt x="250228" y="85432"/>
                  </a:lnTo>
                  <a:lnTo>
                    <a:pt x="254800" y="83908"/>
                  </a:lnTo>
                  <a:lnTo>
                    <a:pt x="259372" y="79336"/>
                  </a:lnTo>
                  <a:lnTo>
                    <a:pt x="263944" y="76288"/>
                  </a:lnTo>
                  <a:lnTo>
                    <a:pt x="266992" y="71716"/>
                  </a:lnTo>
                  <a:lnTo>
                    <a:pt x="268516" y="65620"/>
                  </a:lnTo>
                  <a:lnTo>
                    <a:pt x="257848" y="64096"/>
                  </a:lnTo>
                  <a:lnTo>
                    <a:pt x="256324" y="68668"/>
                  </a:lnTo>
                  <a:lnTo>
                    <a:pt x="254800" y="71716"/>
                  </a:lnTo>
                  <a:lnTo>
                    <a:pt x="251752" y="73240"/>
                  </a:lnTo>
                  <a:lnTo>
                    <a:pt x="250228" y="76288"/>
                  </a:lnTo>
                  <a:lnTo>
                    <a:pt x="238036" y="76288"/>
                  </a:lnTo>
                  <a:lnTo>
                    <a:pt x="233464" y="74764"/>
                  </a:lnTo>
                  <a:lnTo>
                    <a:pt x="227368" y="68668"/>
                  </a:lnTo>
                  <a:lnTo>
                    <a:pt x="224320" y="56476"/>
                  </a:lnTo>
                  <a:lnTo>
                    <a:pt x="268516" y="56476"/>
                  </a:lnTo>
                  <a:lnTo>
                    <a:pt x="270040" y="54952"/>
                  </a:lnTo>
                  <a:lnTo>
                    <a:pt x="270040" y="48768"/>
                  </a:lnTo>
                  <a:lnTo>
                    <a:pt x="270040" y="44196"/>
                  </a:lnTo>
                  <a:close/>
                </a:path>
                <a:path w="370840" h="85725">
                  <a:moveTo>
                    <a:pt x="314325" y="25908"/>
                  </a:moveTo>
                  <a:lnTo>
                    <a:pt x="309753" y="24384"/>
                  </a:lnTo>
                  <a:lnTo>
                    <a:pt x="306705" y="22860"/>
                  </a:lnTo>
                  <a:lnTo>
                    <a:pt x="298996" y="22860"/>
                  </a:lnTo>
                  <a:lnTo>
                    <a:pt x="297472" y="24384"/>
                  </a:lnTo>
                  <a:lnTo>
                    <a:pt x="294424" y="25908"/>
                  </a:lnTo>
                  <a:lnTo>
                    <a:pt x="292900" y="28956"/>
                  </a:lnTo>
                  <a:lnTo>
                    <a:pt x="289852" y="33528"/>
                  </a:lnTo>
                  <a:lnTo>
                    <a:pt x="289852" y="24384"/>
                  </a:lnTo>
                  <a:lnTo>
                    <a:pt x="280708" y="24384"/>
                  </a:lnTo>
                  <a:lnTo>
                    <a:pt x="280708" y="83908"/>
                  </a:lnTo>
                  <a:lnTo>
                    <a:pt x="291376" y="83908"/>
                  </a:lnTo>
                  <a:lnTo>
                    <a:pt x="291376" y="44196"/>
                  </a:lnTo>
                  <a:lnTo>
                    <a:pt x="294424" y="38100"/>
                  </a:lnTo>
                  <a:lnTo>
                    <a:pt x="294424" y="36576"/>
                  </a:lnTo>
                  <a:lnTo>
                    <a:pt x="297472" y="35052"/>
                  </a:lnTo>
                  <a:lnTo>
                    <a:pt x="298996" y="33528"/>
                  </a:lnTo>
                  <a:lnTo>
                    <a:pt x="308229" y="33528"/>
                  </a:lnTo>
                  <a:lnTo>
                    <a:pt x="309753" y="35052"/>
                  </a:lnTo>
                  <a:lnTo>
                    <a:pt x="314325" y="25908"/>
                  </a:lnTo>
                  <a:close/>
                </a:path>
                <a:path w="370840" h="85725">
                  <a:moveTo>
                    <a:pt x="370713" y="83908"/>
                  </a:moveTo>
                  <a:lnTo>
                    <a:pt x="369189" y="80860"/>
                  </a:lnTo>
                  <a:lnTo>
                    <a:pt x="369189" y="79336"/>
                  </a:lnTo>
                  <a:lnTo>
                    <a:pt x="367665" y="76288"/>
                  </a:lnTo>
                  <a:lnTo>
                    <a:pt x="367665" y="53428"/>
                  </a:lnTo>
                  <a:lnTo>
                    <a:pt x="367665" y="36576"/>
                  </a:lnTo>
                  <a:lnTo>
                    <a:pt x="366141" y="33528"/>
                  </a:lnTo>
                  <a:lnTo>
                    <a:pt x="366141" y="30480"/>
                  </a:lnTo>
                  <a:lnTo>
                    <a:pt x="363093" y="27432"/>
                  </a:lnTo>
                  <a:lnTo>
                    <a:pt x="353949" y="22860"/>
                  </a:lnTo>
                  <a:lnTo>
                    <a:pt x="335661" y="22860"/>
                  </a:lnTo>
                  <a:lnTo>
                    <a:pt x="331089" y="24384"/>
                  </a:lnTo>
                  <a:lnTo>
                    <a:pt x="328041" y="25908"/>
                  </a:lnTo>
                  <a:lnTo>
                    <a:pt x="324993" y="28956"/>
                  </a:lnTo>
                  <a:lnTo>
                    <a:pt x="321945" y="30480"/>
                  </a:lnTo>
                  <a:lnTo>
                    <a:pt x="318897" y="36576"/>
                  </a:lnTo>
                  <a:lnTo>
                    <a:pt x="317373" y="41148"/>
                  </a:lnTo>
                  <a:lnTo>
                    <a:pt x="328041" y="42672"/>
                  </a:lnTo>
                  <a:lnTo>
                    <a:pt x="329565" y="38100"/>
                  </a:lnTo>
                  <a:lnTo>
                    <a:pt x="331089" y="35052"/>
                  </a:lnTo>
                  <a:lnTo>
                    <a:pt x="332613" y="33528"/>
                  </a:lnTo>
                  <a:lnTo>
                    <a:pt x="338709" y="30480"/>
                  </a:lnTo>
                  <a:lnTo>
                    <a:pt x="347853" y="30480"/>
                  </a:lnTo>
                  <a:lnTo>
                    <a:pt x="352425" y="32004"/>
                  </a:lnTo>
                  <a:lnTo>
                    <a:pt x="356997" y="36576"/>
                  </a:lnTo>
                  <a:lnTo>
                    <a:pt x="356997" y="45720"/>
                  </a:lnTo>
                  <a:lnTo>
                    <a:pt x="356997" y="53428"/>
                  </a:lnTo>
                  <a:lnTo>
                    <a:pt x="356997" y="65620"/>
                  </a:lnTo>
                  <a:lnTo>
                    <a:pt x="355473" y="67144"/>
                  </a:lnTo>
                  <a:lnTo>
                    <a:pt x="352425" y="73240"/>
                  </a:lnTo>
                  <a:lnTo>
                    <a:pt x="346329" y="76288"/>
                  </a:lnTo>
                  <a:lnTo>
                    <a:pt x="332613" y="76288"/>
                  </a:lnTo>
                  <a:lnTo>
                    <a:pt x="329565" y="74764"/>
                  </a:lnTo>
                  <a:lnTo>
                    <a:pt x="328041" y="73240"/>
                  </a:lnTo>
                  <a:lnTo>
                    <a:pt x="326517" y="70192"/>
                  </a:lnTo>
                  <a:lnTo>
                    <a:pt x="326517" y="65620"/>
                  </a:lnTo>
                  <a:lnTo>
                    <a:pt x="328041" y="64096"/>
                  </a:lnTo>
                  <a:lnTo>
                    <a:pt x="328041" y="62572"/>
                  </a:lnTo>
                  <a:lnTo>
                    <a:pt x="329565" y="61048"/>
                  </a:lnTo>
                  <a:lnTo>
                    <a:pt x="331089" y="61048"/>
                  </a:lnTo>
                  <a:lnTo>
                    <a:pt x="332613" y="59524"/>
                  </a:lnTo>
                  <a:lnTo>
                    <a:pt x="334137" y="59524"/>
                  </a:lnTo>
                  <a:lnTo>
                    <a:pt x="337185" y="58000"/>
                  </a:lnTo>
                  <a:lnTo>
                    <a:pt x="341757" y="58000"/>
                  </a:lnTo>
                  <a:lnTo>
                    <a:pt x="353949" y="54952"/>
                  </a:lnTo>
                  <a:lnTo>
                    <a:pt x="356997" y="53428"/>
                  </a:lnTo>
                  <a:lnTo>
                    <a:pt x="356997" y="45720"/>
                  </a:lnTo>
                  <a:lnTo>
                    <a:pt x="353949" y="47244"/>
                  </a:lnTo>
                  <a:lnTo>
                    <a:pt x="347853" y="48768"/>
                  </a:lnTo>
                  <a:lnTo>
                    <a:pt x="340233" y="48768"/>
                  </a:lnTo>
                  <a:lnTo>
                    <a:pt x="335661" y="50292"/>
                  </a:lnTo>
                  <a:lnTo>
                    <a:pt x="331089" y="50292"/>
                  </a:lnTo>
                  <a:lnTo>
                    <a:pt x="328041" y="51904"/>
                  </a:lnTo>
                  <a:lnTo>
                    <a:pt x="324993" y="53428"/>
                  </a:lnTo>
                  <a:lnTo>
                    <a:pt x="323469" y="54952"/>
                  </a:lnTo>
                  <a:lnTo>
                    <a:pt x="321945" y="54952"/>
                  </a:lnTo>
                  <a:lnTo>
                    <a:pt x="318897" y="58000"/>
                  </a:lnTo>
                  <a:lnTo>
                    <a:pt x="318897" y="59524"/>
                  </a:lnTo>
                  <a:lnTo>
                    <a:pt x="315849" y="65620"/>
                  </a:lnTo>
                  <a:lnTo>
                    <a:pt x="315849" y="73240"/>
                  </a:lnTo>
                  <a:lnTo>
                    <a:pt x="317373" y="76288"/>
                  </a:lnTo>
                  <a:lnTo>
                    <a:pt x="324993" y="83908"/>
                  </a:lnTo>
                  <a:lnTo>
                    <a:pt x="329565" y="85432"/>
                  </a:lnTo>
                  <a:lnTo>
                    <a:pt x="340233" y="85432"/>
                  </a:lnTo>
                  <a:lnTo>
                    <a:pt x="344805" y="83908"/>
                  </a:lnTo>
                  <a:lnTo>
                    <a:pt x="347853" y="82384"/>
                  </a:lnTo>
                  <a:lnTo>
                    <a:pt x="350901" y="82384"/>
                  </a:lnTo>
                  <a:lnTo>
                    <a:pt x="353949" y="79336"/>
                  </a:lnTo>
                  <a:lnTo>
                    <a:pt x="358521" y="76288"/>
                  </a:lnTo>
                  <a:lnTo>
                    <a:pt x="358521" y="79336"/>
                  </a:lnTo>
                  <a:lnTo>
                    <a:pt x="360045" y="80860"/>
                  </a:lnTo>
                  <a:lnTo>
                    <a:pt x="360045" y="83908"/>
                  </a:lnTo>
                  <a:lnTo>
                    <a:pt x="370713" y="83908"/>
                  </a:lnTo>
                  <a:close/>
                </a:path>
              </a:pathLst>
            </a:custGeom>
            <a:solidFill>
              <a:srgbClr val="000000"/>
            </a:solidFill>
          </p:spPr>
          <p:txBody>
            <a:bodyPr wrap="square" lIns="0" tIns="0" rIns="0" bIns="0" rtlCol="0"/>
            <a:lstStyle/>
            <a:p>
              <a:endParaRPr sz="1154"/>
            </a:p>
          </p:txBody>
        </p:sp>
        <p:pic>
          <p:nvPicPr>
            <p:cNvPr id="82" name="object 82"/>
            <p:cNvPicPr/>
            <p:nvPr/>
          </p:nvPicPr>
          <p:blipFill>
            <a:blip r:embed="rId18" cstate="print"/>
            <a:stretch>
              <a:fillRect/>
            </a:stretch>
          </p:blipFill>
          <p:spPr>
            <a:xfrm>
              <a:off x="10317479" y="3895248"/>
              <a:ext cx="2176273" cy="108299"/>
            </a:xfrm>
            <a:prstGeom prst="rect">
              <a:avLst/>
            </a:prstGeom>
          </p:spPr>
        </p:pic>
      </p:grpSp>
      <p:pic>
        <p:nvPicPr>
          <p:cNvPr id="83" name="object 83"/>
          <p:cNvPicPr/>
          <p:nvPr/>
        </p:nvPicPr>
        <p:blipFill>
          <a:blip r:embed="rId19" cstate="print"/>
          <a:stretch>
            <a:fillRect/>
          </a:stretch>
        </p:blipFill>
        <p:spPr>
          <a:xfrm>
            <a:off x="9616671" y="2499118"/>
            <a:ext cx="135002" cy="53817"/>
          </a:xfrm>
          <a:prstGeom prst="rect">
            <a:avLst/>
          </a:prstGeom>
        </p:spPr>
      </p:pic>
      <p:pic>
        <p:nvPicPr>
          <p:cNvPr id="84" name="object 84"/>
          <p:cNvPicPr/>
          <p:nvPr/>
        </p:nvPicPr>
        <p:blipFill>
          <a:blip r:embed="rId20" cstate="print"/>
          <a:stretch>
            <a:fillRect/>
          </a:stretch>
        </p:blipFill>
        <p:spPr>
          <a:xfrm>
            <a:off x="9997240" y="2499118"/>
            <a:ext cx="94928" cy="53817"/>
          </a:xfrm>
          <a:prstGeom prst="rect">
            <a:avLst/>
          </a:prstGeom>
        </p:spPr>
      </p:pic>
      <p:pic>
        <p:nvPicPr>
          <p:cNvPr id="85" name="object 85"/>
          <p:cNvPicPr/>
          <p:nvPr/>
        </p:nvPicPr>
        <p:blipFill>
          <a:blip r:embed="rId21" cstate="print"/>
          <a:stretch>
            <a:fillRect/>
          </a:stretch>
        </p:blipFill>
        <p:spPr>
          <a:xfrm>
            <a:off x="10584283" y="2499118"/>
            <a:ext cx="74404" cy="52840"/>
          </a:xfrm>
          <a:prstGeom prst="rect">
            <a:avLst/>
          </a:prstGeom>
        </p:spPr>
      </p:pic>
      <p:grpSp>
        <p:nvGrpSpPr>
          <p:cNvPr id="86" name="object 86"/>
          <p:cNvGrpSpPr/>
          <p:nvPr/>
        </p:nvGrpSpPr>
        <p:grpSpPr>
          <a:xfrm>
            <a:off x="1502586" y="4020258"/>
            <a:ext cx="312357" cy="77376"/>
            <a:chOff x="400526" y="6268624"/>
            <a:chExt cx="487045" cy="120650"/>
          </a:xfrm>
        </p:grpSpPr>
        <p:pic>
          <p:nvPicPr>
            <p:cNvPr id="87" name="object 87"/>
            <p:cNvPicPr/>
            <p:nvPr/>
          </p:nvPicPr>
          <p:blipFill>
            <a:blip r:embed="rId22" cstate="print"/>
            <a:stretch>
              <a:fillRect/>
            </a:stretch>
          </p:blipFill>
          <p:spPr>
            <a:xfrm>
              <a:off x="400526" y="6276307"/>
              <a:ext cx="206025" cy="86963"/>
            </a:xfrm>
            <a:prstGeom prst="rect">
              <a:avLst/>
            </a:prstGeom>
          </p:spPr>
        </p:pic>
        <p:sp>
          <p:nvSpPr>
            <p:cNvPr id="88" name="object 88"/>
            <p:cNvSpPr/>
            <p:nvPr/>
          </p:nvSpPr>
          <p:spPr>
            <a:xfrm>
              <a:off x="640067" y="6268631"/>
              <a:ext cx="247650" cy="120650"/>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5925" y="82448"/>
                  </a:moveTo>
                  <a:lnTo>
                    <a:pt x="74777" y="82448"/>
                  </a:lnTo>
                  <a:lnTo>
                    <a:pt x="102209" y="55016"/>
                  </a:lnTo>
                  <a:lnTo>
                    <a:pt x="103733" y="51968"/>
                  </a:lnTo>
                  <a:lnTo>
                    <a:pt x="108305" y="47396"/>
                  </a:lnTo>
                  <a:lnTo>
                    <a:pt x="109829" y="44348"/>
                  </a:lnTo>
                  <a:lnTo>
                    <a:pt x="109829" y="41300"/>
                  </a:lnTo>
                  <a:lnTo>
                    <a:pt x="111353" y="38163"/>
                  </a:lnTo>
                  <a:lnTo>
                    <a:pt x="111353" y="24447"/>
                  </a:lnTo>
                  <a:lnTo>
                    <a:pt x="106781" y="15303"/>
                  </a:lnTo>
                  <a:lnTo>
                    <a:pt x="103733" y="13779"/>
                  </a:lnTo>
                  <a:lnTo>
                    <a:pt x="102209" y="12255"/>
                  </a:lnTo>
                  <a:lnTo>
                    <a:pt x="93065" y="7683"/>
                  </a:lnTo>
                  <a:lnTo>
                    <a:pt x="74777" y="7683"/>
                  </a:lnTo>
                  <a:lnTo>
                    <a:pt x="71729" y="10731"/>
                  </a:lnTo>
                  <a:lnTo>
                    <a:pt x="67157" y="12255"/>
                  </a:lnTo>
                  <a:lnTo>
                    <a:pt x="64109" y="15303"/>
                  </a:lnTo>
                  <a:lnTo>
                    <a:pt x="59537" y="18351"/>
                  </a:lnTo>
                  <a:lnTo>
                    <a:pt x="67157" y="25971"/>
                  </a:lnTo>
                  <a:lnTo>
                    <a:pt x="68681" y="22923"/>
                  </a:lnTo>
                  <a:lnTo>
                    <a:pt x="80873" y="16827"/>
                  </a:lnTo>
                  <a:lnTo>
                    <a:pt x="86969" y="16827"/>
                  </a:lnTo>
                  <a:lnTo>
                    <a:pt x="90017" y="18351"/>
                  </a:lnTo>
                  <a:lnTo>
                    <a:pt x="91541" y="18351"/>
                  </a:lnTo>
                  <a:lnTo>
                    <a:pt x="93065" y="19875"/>
                  </a:lnTo>
                  <a:lnTo>
                    <a:pt x="94589" y="19875"/>
                  </a:lnTo>
                  <a:lnTo>
                    <a:pt x="96113" y="21399"/>
                  </a:lnTo>
                  <a:lnTo>
                    <a:pt x="96113" y="22923"/>
                  </a:lnTo>
                  <a:lnTo>
                    <a:pt x="97637" y="24447"/>
                  </a:lnTo>
                  <a:lnTo>
                    <a:pt x="97637" y="27495"/>
                  </a:lnTo>
                  <a:lnTo>
                    <a:pt x="99161" y="29019"/>
                  </a:lnTo>
                  <a:lnTo>
                    <a:pt x="99161" y="39687"/>
                  </a:lnTo>
                  <a:lnTo>
                    <a:pt x="97637" y="41300"/>
                  </a:lnTo>
                  <a:lnTo>
                    <a:pt x="97637" y="42824"/>
                  </a:lnTo>
                  <a:lnTo>
                    <a:pt x="96113" y="45872"/>
                  </a:lnTo>
                  <a:lnTo>
                    <a:pt x="94589" y="47396"/>
                  </a:lnTo>
                  <a:lnTo>
                    <a:pt x="93065" y="50444"/>
                  </a:lnTo>
                  <a:lnTo>
                    <a:pt x="90017" y="51968"/>
                  </a:lnTo>
                  <a:lnTo>
                    <a:pt x="88493" y="55016"/>
                  </a:lnTo>
                  <a:lnTo>
                    <a:pt x="59537" y="83972"/>
                  </a:lnTo>
                  <a:lnTo>
                    <a:pt x="59537" y="93116"/>
                  </a:lnTo>
                  <a:lnTo>
                    <a:pt x="115925" y="93116"/>
                  </a:lnTo>
                  <a:lnTo>
                    <a:pt x="115925" y="82448"/>
                  </a:lnTo>
                  <a:close/>
                </a:path>
                <a:path w="247650" h="120650">
                  <a:moveTo>
                    <a:pt x="187655" y="61112"/>
                  </a:moveTo>
                  <a:lnTo>
                    <a:pt x="183083" y="51968"/>
                  </a:lnTo>
                  <a:lnTo>
                    <a:pt x="180035" y="48920"/>
                  </a:lnTo>
                  <a:lnTo>
                    <a:pt x="170891" y="44348"/>
                  </a:lnTo>
                  <a:lnTo>
                    <a:pt x="166319" y="42824"/>
                  </a:lnTo>
                  <a:lnTo>
                    <a:pt x="148031" y="42824"/>
                  </a:lnTo>
                  <a:lnTo>
                    <a:pt x="148031" y="18351"/>
                  </a:lnTo>
                  <a:lnTo>
                    <a:pt x="183083" y="18351"/>
                  </a:lnTo>
                  <a:lnTo>
                    <a:pt x="183083" y="9207"/>
                  </a:lnTo>
                  <a:lnTo>
                    <a:pt x="137363" y="9207"/>
                  </a:lnTo>
                  <a:lnTo>
                    <a:pt x="137363" y="51968"/>
                  </a:lnTo>
                  <a:lnTo>
                    <a:pt x="160223" y="51968"/>
                  </a:lnTo>
                  <a:lnTo>
                    <a:pt x="169367" y="55016"/>
                  </a:lnTo>
                  <a:lnTo>
                    <a:pt x="172415" y="58064"/>
                  </a:lnTo>
                  <a:lnTo>
                    <a:pt x="175463" y="62636"/>
                  </a:lnTo>
                  <a:lnTo>
                    <a:pt x="175463" y="70256"/>
                  </a:lnTo>
                  <a:lnTo>
                    <a:pt x="173939" y="71780"/>
                  </a:lnTo>
                  <a:lnTo>
                    <a:pt x="173939" y="74828"/>
                  </a:lnTo>
                  <a:lnTo>
                    <a:pt x="172415" y="76352"/>
                  </a:lnTo>
                  <a:lnTo>
                    <a:pt x="170891" y="79400"/>
                  </a:lnTo>
                  <a:lnTo>
                    <a:pt x="169367" y="80924"/>
                  </a:lnTo>
                  <a:lnTo>
                    <a:pt x="166319" y="82448"/>
                  </a:lnTo>
                  <a:lnTo>
                    <a:pt x="164795" y="82448"/>
                  </a:lnTo>
                  <a:lnTo>
                    <a:pt x="161747" y="83972"/>
                  </a:lnTo>
                  <a:lnTo>
                    <a:pt x="158699" y="83972"/>
                  </a:lnTo>
                  <a:lnTo>
                    <a:pt x="155651" y="85496"/>
                  </a:lnTo>
                  <a:lnTo>
                    <a:pt x="146507" y="85496"/>
                  </a:lnTo>
                  <a:lnTo>
                    <a:pt x="143459" y="83972"/>
                  </a:lnTo>
                  <a:lnTo>
                    <a:pt x="135839" y="83972"/>
                  </a:lnTo>
                  <a:lnTo>
                    <a:pt x="135839" y="93218"/>
                  </a:lnTo>
                  <a:lnTo>
                    <a:pt x="137363" y="94742"/>
                  </a:lnTo>
                  <a:lnTo>
                    <a:pt x="161747" y="94742"/>
                  </a:lnTo>
                  <a:lnTo>
                    <a:pt x="164795" y="93218"/>
                  </a:lnTo>
                  <a:lnTo>
                    <a:pt x="173939" y="90170"/>
                  </a:lnTo>
                  <a:lnTo>
                    <a:pt x="176987" y="87020"/>
                  </a:lnTo>
                  <a:lnTo>
                    <a:pt x="178511" y="85496"/>
                  </a:lnTo>
                  <a:lnTo>
                    <a:pt x="183083" y="80924"/>
                  </a:lnTo>
                  <a:lnTo>
                    <a:pt x="186131" y="74828"/>
                  </a:lnTo>
                  <a:lnTo>
                    <a:pt x="187655" y="70256"/>
                  </a:lnTo>
                  <a:lnTo>
                    <a:pt x="187655" y="61112"/>
                  </a:lnTo>
                  <a:close/>
                </a:path>
                <a:path w="247650" h="120650">
                  <a:moveTo>
                    <a:pt x="247180" y="0"/>
                  </a:moveTo>
                  <a:lnTo>
                    <a:pt x="215087" y="0"/>
                  </a:lnTo>
                  <a:lnTo>
                    <a:pt x="215087" y="8890"/>
                  </a:lnTo>
                  <a:lnTo>
                    <a:pt x="236512" y="8890"/>
                  </a:lnTo>
                  <a:lnTo>
                    <a:pt x="236512" y="113030"/>
                  </a:lnTo>
                  <a:lnTo>
                    <a:pt x="215087" y="113030"/>
                  </a:lnTo>
                  <a:lnTo>
                    <a:pt x="215087" y="120650"/>
                  </a:lnTo>
                  <a:lnTo>
                    <a:pt x="247180" y="120650"/>
                  </a:lnTo>
                  <a:lnTo>
                    <a:pt x="247180" y="113030"/>
                  </a:lnTo>
                  <a:lnTo>
                    <a:pt x="247180" y="8890"/>
                  </a:lnTo>
                  <a:lnTo>
                    <a:pt x="247180" y="0"/>
                  </a:lnTo>
                  <a:close/>
                </a:path>
              </a:pathLst>
            </a:custGeom>
            <a:solidFill>
              <a:srgbClr val="D84215"/>
            </a:solidFill>
          </p:spPr>
          <p:txBody>
            <a:bodyPr wrap="square" lIns="0" tIns="0" rIns="0" bIns="0" rtlCol="0"/>
            <a:lstStyle/>
            <a:p>
              <a:endParaRPr sz="1154"/>
            </a:p>
          </p:txBody>
        </p:sp>
      </p:grpSp>
      <p:sp>
        <p:nvSpPr>
          <p:cNvPr id="89" name="object 89"/>
          <p:cNvSpPr/>
          <p:nvPr/>
        </p:nvSpPr>
        <p:spPr>
          <a:xfrm>
            <a:off x="1846992" y="4037892"/>
            <a:ext cx="13032" cy="43168"/>
          </a:xfrm>
          <a:custGeom>
            <a:avLst/>
            <a:gdLst/>
            <a:ahLst/>
            <a:cxnLst/>
            <a:rect l="l" t="t" r="r" b="b"/>
            <a:pathLst>
              <a:path w="20319" h="67310">
                <a:moveTo>
                  <a:pt x="13811" y="1524"/>
                </a:moveTo>
                <a:lnTo>
                  <a:pt x="4572" y="1524"/>
                </a:lnTo>
                <a:lnTo>
                  <a:pt x="4572" y="0"/>
                </a:lnTo>
                <a:lnTo>
                  <a:pt x="13811" y="0"/>
                </a:lnTo>
                <a:lnTo>
                  <a:pt x="13811" y="1524"/>
                </a:lnTo>
                <a:close/>
              </a:path>
              <a:path w="20319" h="67310">
                <a:moveTo>
                  <a:pt x="18383" y="15335"/>
                </a:moveTo>
                <a:lnTo>
                  <a:pt x="0" y="15335"/>
                </a:lnTo>
                <a:lnTo>
                  <a:pt x="0" y="4572"/>
                </a:lnTo>
                <a:lnTo>
                  <a:pt x="3048" y="1524"/>
                </a:lnTo>
                <a:lnTo>
                  <a:pt x="15335" y="1524"/>
                </a:lnTo>
                <a:lnTo>
                  <a:pt x="18383" y="4572"/>
                </a:lnTo>
                <a:lnTo>
                  <a:pt x="18383" y="7620"/>
                </a:lnTo>
                <a:lnTo>
                  <a:pt x="19907" y="7620"/>
                </a:lnTo>
                <a:lnTo>
                  <a:pt x="19907" y="10668"/>
                </a:lnTo>
                <a:lnTo>
                  <a:pt x="18383" y="12192"/>
                </a:lnTo>
                <a:lnTo>
                  <a:pt x="18383" y="15335"/>
                </a:lnTo>
                <a:close/>
              </a:path>
              <a:path w="20319" h="67310">
                <a:moveTo>
                  <a:pt x="15335" y="18383"/>
                </a:moveTo>
                <a:lnTo>
                  <a:pt x="3048" y="18383"/>
                </a:lnTo>
                <a:lnTo>
                  <a:pt x="1524" y="16859"/>
                </a:lnTo>
                <a:lnTo>
                  <a:pt x="1524" y="15335"/>
                </a:lnTo>
                <a:lnTo>
                  <a:pt x="16859" y="15335"/>
                </a:lnTo>
                <a:lnTo>
                  <a:pt x="16859" y="16859"/>
                </a:lnTo>
                <a:lnTo>
                  <a:pt x="15335" y="18383"/>
                </a:lnTo>
                <a:close/>
              </a:path>
              <a:path w="20319" h="67310">
                <a:moveTo>
                  <a:pt x="12287" y="19907"/>
                </a:moveTo>
                <a:lnTo>
                  <a:pt x="6096" y="19907"/>
                </a:lnTo>
                <a:lnTo>
                  <a:pt x="4572" y="18383"/>
                </a:lnTo>
                <a:lnTo>
                  <a:pt x="13811" y="18383"/>
                </a:lnTo>
                <a:lnTo>
                  <a:pt x="12287" y="19907"/>
                </a:lnTo>
                <a:close/>
              </a:path>
              <a:path w="20319" h="67310">
                <a:moveTo>
                  <a:pt x="13811" y="48863"/>
                </a:moveTo>
                <a:lnTo>
                  <a:pt x="4572" y="48863"/>
                </a:lnTo>
                <a:lnTo>
                  <a:pt x="6096" y="47339"/>
                </a:lnTo>
                <a:lnTo>
                  <a:pt x="12287" y="47339"/>
                </a:lnTo>
                <a:lnTo>
                  <a:pt x="13811" y="48863"/>
                </a:lnTo>
                <a:close/>
              </a:path>
              <a:path w="20319" h="67310">
                <a:moveTo>
                  <a:pt x="16859" y="51911"/>
                </a:moveTo>
                <a:lnTo>
                  <a:pt x="1524" y="51911"/>
                </a:lnTo>
                <a:lnTo>
                  <a:pt x="1524" y="50387"/>
                </a:lnTo>
                <a:lnTo>
                  <a:pt x="3048" y="48863"/>
                </a:lnTo>
                <a:lnTo>
                  <a:pt x="15335" y="48863"/>
                </a:lnTo>
                <a:lnTo>
                  <a:pt x="16859" y="50387"/>
                </a:lnTo>
                <a:lnTo>
                  <a:pt x="16859" y="51911"/>
                </a:lnTo>
                <a:close/>
              </a:path>
              <a:path w="20319" h="67310">
                <a:moveTo>
                  <a:pt x="15335" y="65627"/>
                </a:moveTo>
                <a:lnTo>
                  <a:pt x="3048" y="65627"/>
                </a:lnTo>
                <a:lnTo>
                  <a:pt x="0" y="62579"/>
                </a:lnTo>
                <a:lnTo>
                  <a:pt x="0" y="51911"/>
                </a:lnTo>
                <a:lnTo>
                  <a:pt x="18383" y="51911"/>
                </a:lnTo>
                <a:lnTo>
                  <a:pt x="18383" y="54959"/>
                </a:lnTo>
                <a:lnTo>
                  <a:pt x="19907" y="56483"/>
                </a:lnTo>
                <a:lnTo>
                  <a:pt x="19907" y="59531"/>
                </a:lnTo>
                <a:lnTo>
                  <a:pt x="18383" y="59531"/>
                </a:lnTo>
                <a:lnTo>
                  <a:pt x="18383" y="62579"/>
                </a:lnTo>
                <a:lnTo>
                  <a:pt x="15335" y="65627"/>
                </a:lnTo>
                <a:close/>
              </a:path>
              <a:path w="20319" h="67310">
                <a:moveTo>
                  <a:pt x="13811" y="67151"/>
                </a:moveTo>
                <a:lnTo>
                  <a:pt x="4572" y="67151"/>
                </a:lnTo>
                <a:lnTo>
                  <a:pt x="4572" y="65627"/>
                </a:lnTo>
                <a:lnTo>
                  <a:pt x="13811" y="65627"/>
                </a:lnTo>
                <a:lnTo>
                  <a:pt x="13811" y="67151"/>
                </a:lnTo>
                <a:close/>
              </a:path>
            </a:pathLst>
          </a:custGeom>
          <a:solidFill>
            <a:srgbClr val="D84215"/>
          </a:solidFill>
        </p:spPr>
        <p:txBody>
          <a:bodyPr wrap="square" lIns="0" tIns="0" rIns="0" bIns="0" rtlCol="0"/>
          <a:lstStyle/>
          <a:p>
            <a:endParaRPr sz="1154"/>
          </a:p>
        </p:txBody>
      </p:sp>
      <p:sp>
        <p:nvSpPr>
          <p:cNvPr id="90" name="object 90"/>
          <p:cNvSpPr/>
          <p:nvPr/>
        </p:nvSpPr>
        <p:spPr>
          <a:xfrm>
            <a:off x="1947472" y="4233064"/>
            <a:ext cx="8815218" cy="6923"/>
          </a:xfrm>
          <a:custGeom>
            <a:avLst/>
            <a:gdLst/>
            <a:ahLst/>
            <a:cxnLst/>
            <a:rect l="l" t="t" r="r" b="b"/>
            <a:pathLst>
              <a:path w="13745210" h="10795">
                <a:moveTo>
                  <a:pt x="13744969" y="0"/>
                </a:moveTo>
                <a:lnTo>
                  <a:pt x="13648944" y="0"/>
                </a:lnTo>
                <a:lnTo>
                  <a:pt x="13647433" y="0"/>
                </a:lnTo>
                <a:lnTo>
                  <a:pt x="0" y="0"/>
                </a:lnTo>
                <a:lnTo>
                  <a:pt x="0" y="10668"/>
                </a:lnTo>
                <a:lnTo>
                  <a:pt x="13647433" y="10668"/>
                </a:lnTo>
                <a:lnTo>
                  <a:pt x="13648944" y="10668"/>
                </a:lnTo>
                <a:lnTo>
                  <a:pt x="13744969" y="10668"/>
                </a:lnTo>
                <a:lnTo>
                  <a:pt x="13744969" y="0"/>
                </a:lnTo>
                <a:close/>
              </a:path>
            </a:pathLst>
          </a:custGeom>
          <a:solidFill>
            <a:srgbClr val="000000"/>
          </a:solidFill>
        </p:spPr>
        <p:txBody>
          <a:bodyPr wrap="square" lIns="0" tIns="0" rIns="0" bIns="0" rtlCol="0"/>
          <a:lstStyle/>
          <a:p>
            <a:endParaRPr sz="1154"/>
          </a:p>
        </p:txBody>
      </p:sp>
      <p:grpSp>
        <p:nvGrpSpPr>
          <p:cNvPr id="91" name="object 91"/>
          <p:cNvGrpSpPr/>
          <p:nvPr/>
        </p:nvGrpSpPr>
        <p:grpSpPr>
          <a:xfrm>
            <a:off x="1910339" y="4684617"/>
            <a:ext cx="153531" cy="154753"/>
            <a:chOff x="1036319" y="7304532"/>
            <a:chExt cx="239395" cy="241300"/>
          </a:xfrm>
        </p:grpSpPr>
        <p:sp>
          <p:nvSpPr>
            <p:cNvPr id="92" name="object 92"/>
            <p:cNvSpPr/>
            <p:nvPr/>
          </p:nvSpPr>
          <p:spPr>
            <a:xfrm>
              <a:off x="1036319" y="7304532"/>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93" name="object 93"/>
            <p:cNvSpPr/>
            <p:nvPr/>
          </p:nvSpPr>
          <p:spPr>
            <a:xfrm>
              <a:off x="1123664" y="7372255"/>
              <a:ext cx="58419" cy="105410"/>
            </a:xfrm>
            <a:custGeom>
              <a:avLst/>
              <a:gdLst/>
              <a:ahLst/>
              <a:cxnLst/>
              <a:rect l="l" t="t" r="r" b="b"/>
              <a:pathLst>
                <a:path w="58419" h="105409">
                  <a:moveTo>
                    <a:pt x="58007" y="105251"/>
                  </a:moveTo>
                  <a:lnTo>
                    <a:pt x="0" y="53340"/>
                  </a:lnTo>
                  <a:lnTo>
                    <a:pt x="58007" y="0"/>
                  </a:lnTo>
                  <a:lnTo>
                    <a:pt x="58007" y="105251"/>
                  </a:lnTo>
                  <a:close/>
                </a:path>
              </a:pathLst>
            </a:custGeom>
            <a:solidFill>
              <a:srgbClr val="A3A3A3"/>
            </a:solidFill>
          </p:spPr>
          <p:txBody>
            <a:bodyPr wrap="square" lIns="0" tIns="0" rIns="0" bIns="0" rtlCol="0"/>
            <a:lstStyle/>
            <a:p>
              <a:endParaRPr sz="1154"/>
            </a:p>
          </p:txBody>
        </p:sp>
      </p:grpSp>
      <p:grpSp>
        <p:nvGrpSpPr>
          <p:cNvPr id="94" name="object 94"/>
          <p:cNvGrpSpPr/>
          <p:nvPr/>
        </p:nvGrpSpPr>
        <p:grpSpPr>
          <a:xfrm>
            <a:off x="2063788" y="4684617"/>
            <a:ext cx="8698746" cy="154753"/>
            <a:chOff x="1275587" y="7304532"/>
            <a:chExt cx="13563600" cy="241300"/>
          </a:xfrm>
        </p:grpSpPr>
        <p:sp>
          <p:nvSpPr>
            <p:cNvPr id="95" name="object 95"/>
            <p:cNvSpPr/>
            <p:nvPr/>
          </p:nvSpPr>
          <p:spPr>
            <a:xfrm>
              <a:off x="14599920" y="7304532"/>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96" name="object 96"/>
            <p:cNvSpPr/>
            <p:nvPr/>
          </p:nvSpPr>
          <p:spPr>
            <a:xfrm>
              <a:off x="14695550" y="7372255"/>
              <a:ext cx="56515" cy="105410"/>
            </a:xfrm>
            <a:custGeom>
              <a:avLst/>
              <a:gdLst/>
              <a:ahLst/>
              <a:cxnLst/>
              <a:rect l="l" t="t" r="r" b="b"/>
              <a:pathLst>
                <a:path w="56515" h="105409">
                  <a:moveTo>
                    <a:pt x="0" y="105251"/>
                  </a:moveTo>
                  <a:lnTo>
                    <a:pt x="0" y="0"/>
                  </a:lnTo>
                  <a:lnTo>
                    <a:pt x="56483" y="53340"/>
                  </a:lnTo>
                  <a:lnTo>
                    <a:pt x="0" y="105251"/>
                  </a:lnTo>
                  <a:close/>
                </a:path>
              </a:pathLst>
            </a:custGeom>
            <a:solidFill>
              <a:srgbClr val="505050"/>
            </a:solidFill>
          </p:spPr>
          <p:txBody>
            <a:bodyPr wrap="square" lIns="0" tIns="0" rIns="0" bIns="0" rtlCol="0"/>
            <a:lstStyle/>
            <a:p>
              <a:endParaRPr sz="1154"/>
            </a:p>
          </p:txBody>
        </p:sp>
        <p:sp>
          <p:nvSpPr>
            <p:cNvPr id="97" name="object 97"/>
            <p:cNvSpPr/>
            <p:nvPr/>
          </p:nvSpPr>
          <p:spPr>
            <a:xfrm>
              <a:off x="1275587" y="7304532"/>
              <a:ext cx="13326110" cy="241300"/>
            </a:xfrm>
            <a:custGeom>
              <a:avLst/>
              <a:gdLst/>
              <a:ahLst/>
              <a:cxnLst/>
              <a:rect l="l" t="t" r="r" b="b"/>
              <a:pathLst>
                <a:path w="13326110" h="241300">
                  <a:moveTo>
                    <a:pt x="13325855" y="240791"/>
                  </a:moveTo>
                  <a:lnTo>
                    <a:pt x="0" y="240791"/>
                  </a:lnTo>
                  <a:lnTo>
                    <a:pt x="0" y="0"/>
                  </a:lnTo>
                  <a:lnTo>
                    <a:pt x="13325855" y="0"/>
                  </a:lnTo>
                  <a:lnTo>
                    <a:pt x="13325855" y="240791"/>
                  </a:lnTo>
                  <a:close/>
                </a:path>
              </a:pathLst>
            </a:custGeom>
            <a:solidFill>
              <a:srgbClr val="F0F0F0"/>
            </a:solidFill>
          </p:spPr>
          <p:txBody>
            <a:bodyPr wrap="square" lIns="0" tIns="0" rIns="0" bIns="0" rtlCol="0"/>
            <a:lstStyle/>
            <a:p>
              <a:endParaRPr sz="1154"/>
            </a:p>
          </p:txBody>
        </p:sp>
        <p:pic>
          <p:nvPicPr>
            <p:cNvPr id="98" name="object 98"/>
            <p:cNvPicPr/>
            <p:nvPr/>
          </p:nvPicPr>
          <p:blipFill>
            <a:blip r:embed="rId9" cstate="print"/>
            <a:stretch>
              <a:fillRect/>
            </a:stretch>
          </p:blipFill>
          <p:spPr>
            <a:xfrm>
              <a:off x="1275587" y="7324344"/>
              <a:ext cx="9912096" cy="202691"/>
            </a:xfrm>
            <a:prstGeom prst="rect">
              <a:avLst/>
            </a:prstGeom>
          </p:spPr>
        </p:pic>
      </p:grpSp>
      <p:sp>
        <p:nvSpPr>
          <p:cNvPr id="99" name="object 99"/>
          <p:cNvSpPr/>
          <p:nvPr/>
        </p:nvSpPr>
        <p:spPr>
          <a:xfrm>
            <a:off x="2101418" y="4124574"/>
            <a:ext cx="455300" cy="54571"/>
          </a:xfrm>
          <a:custGeom>
            <a:avLst/>
            <a:gdLst/>
            <a:ahLst/>
            <a:cxnLst/>
            <a:rect l="l" t="t" r="r" b="b"/>
            <a:pathLst>
              <a:path w="709930" h="85090">
                <a:moveTo>
                  <a:pt x="68668" y="35814"/>
                </a:moveTo>
                <a:lnTo>
                  <a:pt x="65620" y="23622"/>
                </a:lnTo>
                <a:lnTo>
                  <a:pt x="64096" y="19050"/>
                </a:lnTo>
                <a:lnTo>
                  <a:pt x="62001" y="16002"/>
                </a:lnTo>
                <a:lnTo>
                  <a:pt x="60960" y="14478"/>
                </a:lnTo>
                <a:lnTo>
                  <a:pt x="57912" y="11430"/>
                </a:lnTo>
                <a:lnTo>
                  <a:pt x="54864" y="6858"/>
                </a:lnTo>
                <a:lnTo>
                  <a:pt x="51816" y="5842"/>
                </a:lnTo>
                <a:lnTo>
                  <a:pt x="51816" y="31242"/>
                </a:lnTo>
                <a:lnTo>
                  <a:pt x="51816" y="54102"/>
                </a:lnTo>
                <a:lnTo>
                  <a:pt x="50292" y="57150"/>
                </a:lnTo>
                <a:lnTo>
                  <a:pt x="48768" y="61722"/>
                </a:lnTo>
                <a:lnTo>
                  <a:pt x="47244" y="63246"/>
                </a:lnTo>
                <a:lnTo>
                  <a:pt x="45720" y="66395"/>
                </a:lnTo>
                <a:lnTo>
                  <a:pt x="44196" y="67919"/>
                </a:lnTo>
                <a:lnTo>
                  <a:pt x="41148" y="67919"/>
                </a:lnTo>
                <a:lnTo>
                  <a:pt x="39624" y="69443"/>
                </a:lnTo>
                <a:lnTo>
                  <a:pt x="16764" y="69443"/>
                </a:lnTo>
                <a:lnTo>
                  <a:pt x="16764" y="16002"/>
                </a:lnTo>
                <a:lnTo>
                  <a:pt x="38100" y="16002"/>
                </a:lnTo>
                <a:lnTo>
                  <a:pt x="41148" y="17526"/>
                </a:lnTo>
                <a:lnTo>
                  <a:pt x="42672" y="19050"/>
                </a:lnTo>
                <a:lnTo>
                  <a:pt x="45720" y="20574"/>
                </a:lnTo>
                <a:lnTo>
                  <a:pt x="47244" y="22098"/>
                </a:lnTo>
                <a:lnTo>
                  <a:pt x="51816" y="31242"/>
                </a:lnTo>
                <a:lnTo>
                  <a:pt x="51816" y="5842"/>
                </a:lnTo>
                <a:lnTo>
                  <a:pt x="45720" y="3810"/>
                </a:lnTo>
                <a:lnTo>
                  <a:pt x="42672" y="2286"/>
                </a:lnTo>
                <a:lnTo>
                  <a:pt x="0" y="2286"/>
                </a:lnTo>
                <a:lnTo>
                  <a:pt x="0" y="83159"/>
                </a:lnTo>
                <a:lnTo>
                  <a:pt x="42672" y="83159"/>
                </a:lnTo>
                <a:lnTo>
                  <a:pt x="45720" y="81635"/>
                </a:lnTo>
                <a:lnTo>
                  <a:pt x="54864" y="78587"/>
                </a:lnTo>
                <a:lnTo>
                  <a:pt x="57912" y="75539"/>
                </a:lnTo>
                <a:lnTo>
                  <a:pt x="60960" y="70967"/>
                </a:lnTo>
                <a:lnTo>
                  <a:pt x="62001" y="69443"/>
                </a:lnTo>
                <a:lnTo>
                  <a:pt x="64096" y="66395"/>
                </a:lnTo>
                <a:lnTo>
                  <a:pt x="65620" y="60198"/>
                </a:lnTo>
                <a:lnTo>
                  <a:pt x="68668" y="55626"/>
                </a:lnTo>
                <a:lnTo>
                  <a:pt x="68668" y="35814"/>
                </a:lnTo>
                <a:close/>
              </a:path>
              <a:path w="709930" h="85090">
                <a:moveTo>
                  <a:pt x="144868" y="69443"/>
                </a:moveTo>
                <a:lnTo>
                  <a:pt x="99148" y="69443"/>
                </a:lnTo>
                <a:lnTo>
                  <a:pt x="99148" y="48006"/>
                </a:lnTo>
                <a:lnTo>
                  <a:pt x="140296" y="48006"/>
                </a:lnTo>
                <a:lnTo>
                  <a:pt x="140296" y="34290"/>
                </a:lnTo>
                <a:lnTo>
                  <a:pt x="99148" y="34290"/>
                </a:lnTo>
                <a:lnTo>
                  <a:pt x="99148" y="16002"/>
                </a:lnTo>
                <a:lnTo>
                  <a:pt x="143344" y="16002"/>
                </a:lnTo>
                <a:lnTo>
                  <a:pt x="143344" y="2286"/>
                </a:lnTo>
                <a:lnTo>
                  <a:pt x="82384" y="2286"/>
                </a:lnTo>
                <a:lnTo>
                  <a:pt x="82384" y="83159"/>
                </a:lnTo>
                <a:lnTo>
                  <a:pt x="144868" y="83159"/>
                </a:lnTo>
                <a:lnTo>
                  <a:pt x="144868" y="69443"/>
                </a:lnTo>
                <a:close/>
              </a:path>
              <a:path w="709930" h="85090">
                <a:moveTo>
                  <a:pt x="227253" y="2286"/>
                </a:moveTo>
                <a:lnTo>
                  <a:pt x="208965" y="2286"/>
                </a:lnTo>
                <a:lnTo>
                  <a:pt x="189153" y="61722"/>
                </a:lnTo>
                <a:lnTo>
                  <a:pt x="167817" y="2286"/>
                </a:lnTo>
                <a:lnTo>
                  <a:pt x="150964" y="2286"/>
                </a:lnTo>
                <a:lnTo>
                  <a:pt x="180009" y="83159"/>
                </a:lnTo>
                <a:lnTo>
                  <a:pt x="196773" y="83159"/>
                </a:lnTo>
                <a:lnTo>
                  <a:pt x="227253" y="2286"/>
                </a:lnTo>
                <a:close/>
              </a:path>
              <a:path w="709930" h="85090">
                <a:moveTo>
                  <a:pt x="252209" y="0"/>
                </a:moveTo>
                <a:lnTo>
                  <a:pt x="235458" y="0"/>
                </a:lnTo>
                <a:lnTo>
                  <a:pt x="235458" y="83820"/>
                </a:lnTo>
                <a:lnTo>
                  <a:pt x="252209" y="83820"/>
                </a:lnTo>
                <a:lnTo>
                  <a:pt x="252209" y="0"/>
                </a:lnTo>
                <a:close/>
              </a:path>
              <a:path w="709930" h="85090">
                <a:moveTo>
                  <a:pt x="335661" y="23622"/>
                </a:moveTo>
                <a:lnTo>
                  <a:pt x="332511" y="17526"/>
                </a:lnTo>
                <a:lnTo>
                  <a:pt x="330987" y="12954"/>
                </a:lnTo>
                <a:lnTo>
                  <a:pt x="326415" y="9906"/>
                </a:lnTo>
                <a:lnTo>
                  <a:pt x="321538" y="5892"/>
                </a:lnTo>
                <a:lnTo>
                  <a:pt x="315937" y="3009"/>
                </a:lnTo>
                <a:lnTo>
                  <a:pt x="309486" y="1257"/>
                </a:lnTo>
                <a:lnTo>
                  <a:pt x="302031" y="673"/>
                </a:lnTo>
                <a:lnTo>
                  <a:pt x="294106" y="1282"/>
                </a:lnTo>
                <a:lnTo>
                  <a:pt x="264528" y="33718"/>
                </a:lnTo>
                <a:lnTo>
                  <a:pt x="263931" y="43434"/>
                </a:lnTo>
                <a:lnTo>
                  <a:pt x="264528" y="52285"/>
                </a:lnTo>
                <a:lnTo>
                  <a:pt x="292811" y="84086"/>
                </a:lnTo>
                <a:lnTo>
                  <a:pt x="300507" y="84683"/>
                </a:lnTo>
                <a:lnTo>
                  <a:pt x="309651" y="84683"/>
                </a:lnTo>
                <a:lnTo>
                  <a:pt x="335661" y="58674"/>
                </a:lnTo>
                <a:lnTo>
                  <a:pt x="318795" y="54102"/>
                </a:lnTo>
                <a:lnTo>
                  <a:pt x="317271" y="60198"/>
                </a:lnTo>
                <a:lnTo>
                  <a:pt x="315747" y="63246"/>
                </a:lnTo>
                <a:lnTo>
                  <a:pt x="309651" y="69443"/>
                </a:lnTo>
                <a:lnTo>
                  <a:pt x="305079" y="70967"/>
                </a:lnTo>
                <a:lnTo>
                  <a:pt x="294411" y="70967"/>
                </a:lnTo>
                <a:lnTo>
                  <a:pt x="289839" y="69443"/>
                </a:lnTo>
                <a:lnTo>
                  <a:pt x="286791" y="64871"/>
                </a:lnTo>
                <a:lnTo>
                  <a:pt x="282219" y="60198"/>
                </a:lnTo>
                <a:lnTo>
                  <a:pt x="280695" y="52578"/>
                </a:lnTo>
                <a:lnTo>
                  <a:pt x="280695" y="32766"/>
                </a:lnTo>
                <a:lnTo>
                  <a:pt x="282219" y="25146"/>
                </a:lnTo>
                <a:lnTo>
                  <a:pt x="286791" y="20574"/>
                </a:lnTo>
                <a:lnTo>
                  <a:pt x="289839" y="16002"/>
                </a:lnTo>
                <a:lnTo>
                  <a:pt x="295935" y="14478"/>
                </a:lnTo>
                <a:lnTo>
                  <a:pt x="305079" y="14478"/>
                </a:lnTo>
                <a:lnTo>
                  <a:pt x="318795" y="28194"/>
                </a:lnTo>
                <a:lnTo>
                  <a:pt x="335661" y="23622"/>
                </a:lnTo>
                <a:close/>
              </a:path>
              <a:path w="709930" h="85090">
                <a:moveTo>
                  <a:pt x="411848" y="69443"/>
                </a:moveTo>
                <a:lnTo>
                  <a:pt x="366128" y="69443"/>
                </a:lnTo>
                <a:lnTo>
                  <a:pt x="366128" y="48006"/>
                </a:lnTo>
                <a:lnTo>
                  <a:pt x="407276" y="48006"/>
                </a:lnTo>
                <a:lnTo>
                  <a:pt x="407276" y="34290"/>
                </a:lnTo>
                <a:lnTo>
                  <a:pt x="366128" y="34290"/>
                </a:lnTo>
                <a:lnTo>
                  <a:pt x="366128" y="16002"/>
                </a:lnTo>
                <a:lnTo>
                  <a:pt x="410324" y="16002"/>
                </a:lnTo>
                <a:lnTo>
                  <a:pt x="410324" y="2286"/>
                </a:lnTo>
                <a:lnTo>
                  <a:pt x="349364" y="2286"/>
                </a:lnTo>
                <a:lnTo>
                  <a:pt x="349364" y="83159"/>
                </a:lnTo>
                <a:lnTo>
                  <a:pt x="411848" y="83159"/>
                </a:lnTo>
                <a:lnTo>
                  <a:pt x="411848" y="69443"/>
                </a:lnTo>
                <a:close/>
              </a:path>
              <a:path w="709930" h="85090">
                <a:moveTo>
                  <a:pt x="485101" y="2286"/>
                </a:moveTo>
                <a:lnTo>
                  <a:pt x="419481" y="2286"/>
                </a:lnTo>
                <a:lnTo>
                  <a:pt x="419481" y="16002"/>
                </a:lnTo>
                <a:lnTo>
                  <a:pt x="443953" y="16002"/>
                </a:lnTo>
                <a:lnTo>
                  <a:pt x="443953" y="83159"/>
                </a:lnTo>
                <a:lnTo>
                  <a:pt x="460717" y="83159"/>
                </a:lnTo>
                <a:lnTo>
                  <a:pt x="460717" y="16002"/>
                </a:lnTo>
                <a:lnTo>
                  <a:pt x="485101" y="16002"/>
                </a:lnTo>
                <a:lnTo>
                  <a:pt x="485101" y="2286"/>
                </a:lnTo>
                <a:close/>
              </a:path>
              <a:path w="709930" h="85090">
                <a:moveTo>
                  <a:pt x="562927" y="2286"/>
                </a:moveTo>
                <a:lnTo>
                  <a:pt x="544639" y="2286"/>
                </a:lnTo>
                <a:lnTo>
                  <a:pt x="524827" y="34290"/>
                </a:lnTo>
                <a:lnTo>
                  <a:pt x="506437" y="2286"/>
                </a:lnTo>
                <a:lnTo>
                  <a:pt x="486625" y="2286"/>
                </a:lnTo>
                <a:lnTo>
                  <a:pt x="517207" y="49530"/>
                </a:lnTo>
                <a:lnTo>
                  <a:pt x="517207" y="83159"/>
                </a:lnTo>
                <a:lnTo>
                  <a:pt x="533971" y="83159"/>
                </a:lnTo>
                <a:lnTo>
                  <a:pt x="533971" y="49530"/>
                </a:lnTo>
                <a:lnTo>
                  <a:pt x="562927" y="2286"/>
                </a:lnTo>
                <a:close/>
              </a:path>
              <a:path w="709930" h="85090">
                <a:moveTo>
                  <a:pt x="634644" y="20574"/>
                </a:moveTo>
                <a:lnTo>
                  <a:pt x="633501" y="16002"/>
                </a:lnTo>
                <a:lnTo>
                  <a:pt x="633120" y="14478"/>
                </a:lnTo>
                <a:lnTo>
                  <a:pt x="622452" y="3810"/>
                </a:lnTo>
                <a:lnTo>
                  <a:pt x="617880" y="2286"/>
                </a:lnTo>
                <a:lnTo>
                  <a:pt x="617880" y="23622"/>
                </a:lnTo>
                <a:lnTo>
                  <a:pt x="617880" y="29718"/>
                </a:lnTo>
                <a:lnTo>
                  <a:pt x="614832" y="32766"/>
                </a:lnTo>
                <a:lnTo>
                  <a:pt x="613308" y="35814"/>
                </a:lnTo>
                <a:lnTo>
                  <a:pt x="611784" y="37338"/>
                </a:lnTo>
                <a:lnTo>
                  <a:pt x="610260" y="37338"/>
                </a:lnTo>
                <a:lnTo>
                  <a:pt x="607212" y="38862"/>
                </a:lnTo>
                <a:lnTo>
                  <a:pt x="587298" y="38862"/>
                </a:lnTo>
                <a:lnTo>
                  <a:pt x="587298" y="16002"/>
                </a:lnTo>
                <a:lnTo>
                  <a:pt x="610260" y="16002"/>
                </a:lnTo>
                <a:lnTo>
                  <a:pt x="613308" y="17526"/>
                </a:lnTo>
                <a:lnTo>
                  <a:pt x="614832" y="19050"/>
                </a:lnTo>
                <a:lnTo>
                  <a:pt x="616356" y="22098"/>
                </a:lnTo>
                <a:lnTo>
                  <a:pt x="617880" y="23622"/>
                </a:lnTo>
                <a:lnTo>
                  <a:pt x="617880" y="2286"/>
                </a:lnTo>
                <a:lnTo>
                  <a:pt x="572058" y="2286"/>
                </a:lnTo>
                <a:lnTo>
                  <a:pt x="572058" y="83159"/>
                </a:lnTo>
                <a:lnTo>
                  <a:pt x="587298" y="83159"/>
                </a:lnTo>
                <a:lnTo>
                  <a:pt x="587298" y="52578"/>
                </a:lnTo>
                <a:lnTo>
                  <a:pt x="611784" y="52578"/>
                </a:lnTo>
                <a:lnTo>
                  <a:pt x="616356" y="51054"/>
                </a:lnTo>
                <a:lnTo>
                  <a:pt x="619404" y="51054"/>
                </a:lnTo>
                <a:lnTo>
                  <a:pt x="620928" y="49530"/>
                </a:lnTo>
                <a:lnTo>
                  <a:pt x="623976" y="48006"/>
                </a:lnTo>
                <a:lnTo>
                  <a:pt x="627024" y="44958"/>
                </a:lnTo>
                <a:lnTo>
                  <a:pt x="630072" y="43434"/>
                </a:lnTo>
                <a:lnTo>
                  <a:pt x="631596" y="38862"/>
                </a:lnTo>
                <a:lnTo>
                  <a:pt x="633120" y="35814"/>
                </a:lnTo>
                <a:lnTo>
                  <a:pt x="634644" y="31242"/>
                </a:lnTo>
                <a:lnTo>
                  <a:pt x="634644" y="20574"/>
                </a:lnTo>
                <a:close/>
              </a:path>
              <a:path w="709930" h="85090">
                <a:moveTo>
                  <a:pt x="709320" y="69443"/>
                </a:moveTo>
                <a:lnTo>
                  <a:pt x="663600" y="69443"/>
                </a:lnTo>
                <a:lnTo>
                  <a:pt x="663600" y="48006"/>
                </a:lnTo>
                <a:lnTo>
                  <a:pt x="704748" y="48006"/>
                </a:lnTo>
                <a:lnTo>
                  <a:pt x="704748" y="34290"/>
                </a:lnTo>
                <a:lnTo>
                  <a:pt x="663600" y="34290"/>
                </a:lnTo>
                <a:lnTo>
                  <a:pt x="663600" y="16002"/>
                </a:lnTo>
                <a:lnTo>
                  <a:pt x="707796" y="16002"/>
                </a:lnTo>
                <a:lnTo>
                  <a:pt x="707796" y="2286"/>
                </a:lnTo>
                <a:lnTo>
                  <a:pt x="646836" y="2286"/>
                </a:lnTo>
                <a:lnTo>
                  <a:pt x="646836" y="83159"/>
                </a:lnTo>
                <a:lnTo>
                  <a:pt x="709320" y="83159"/>
                </a:lnTo>
                <a:lnTo>
                  <a:pt x="709320" y="69443"/>
                </a:lnTo>
                <a:close/>
              </a:path>
            </a:pathLst>
          </a:custGeom>
          <a:solidFill>
            <a:srgbClr val="000000"/>
          </a:solidFill>
        </p:spPr>
        <p:txBody>
          <a:bodyPr wrap="square" lIns="0" tIns="0" rIns="0" bIns="0" rtlCol="0"/>
          <a:lstStyle/>
          <a:p>
            <a:endParaRPr sz="1154"/>
          </a:p>
        </p:txBody>
      </p:sp>
      <p:sp>
        <p:nvSpPr>
          <p:cNvPr id="100" name="object 100"/>
          <p:cNvSpPr/>
          <p:nvPr/>
        </p:nvSpPr>
        <p:spPr>
          <a:xfrm>
            <a:off x="2639527" y="4124574"/>
            <a:ext cx="507020" cy="68417"/>
          </a:xfrm>
          <a:custGeom>
            <a:avLst/>
            <a:gdLst/>
            <a:ahLst/>
            <a:cxnLst/>
            <a:rect l="l" t="t" r="r" b="b"/>
            <a:pathLst>
              <a:path w="790575" h="106679">
                <a:moveTo>
                  <a:pt x="62572" y="20574"/>
                </a:moveTo>
                <a:lnTo>
                  <a:pt x="61429" y="16002"/>
                </a:lnTo>
                <a:lnTo>
                  <a:pt x="61048" y="14478"/>
                </a:lnTo>
                <a:lnTo>
                  <a:pt x="58000" y="11430"/>
                </a:lnTo>
                <a:lnTo>
                  <a:pt x="54952" y="6858"/>
                </a:lnTo>
                <a:lnTo>
                  <a:pt x="50380" y="3810"/>
                </a:lnTo>
                <a:lnTo>
                  <a:pt x="45808" y="2286"/>
                </a:lnTo>
                <a:lnTo>
                  <a:pt x="45808" y="23622"/>
                </a:lnTo>
                <a:lnTo>
                  <a:pt x="45808" y="31242"/>
                </a:lnTo>
                <a:lnTo>
                  <a:pt x="44284" y="32766"/>
                </a:lnTo>
                <a:lnTo>
                  <a:pt x="42760" y="35814"/>
                </a:lnTo>
                <a:lnTo>
                  <a:pt x="41236" y="37338"/>
                </a:lnTo>
                <a:lnTo>
                  <a:pt x="38188" y="37338"/>
                </a:lnTo>
                <a:lnTo>
                  <a:pt x="36664" y="38862"/>
                </a:lnTo>
                <a:lnTo>
                  <a:pt x="16764" y="38862"/>
                </a:lnTo>
                <a:lnTo>
                  <a:pt x="16764" y="16002"/>
                </a:lnTo>
                <a:lnTo>
                  <a:pt x="39712" y="16002"/>
                </a:lnTo>
                <a:lnTo>
                  <a:pt x="42760" y="19050"/>
                </a:lnTo>
                <a:lnTo>
                  <a:pt x="44284" y="22098"/>
                </a:lnTo>
                <a:lnTo>
                  <a:pt x="45808" y="23622"/>
                </a:lnTo>
                <a:lnTo>
                  <a:pt x="45808" y="2286"/>
                </a:lnTo>
                <a:lnTo>
                  <a:pt x="0" y="2286"/>
                </a:lnTo>
                <a:lnTo>
                  <a:pt x="0" y="83159"/>
                </a:lnTo>
                <a:lnTo>
                  <a:pt x="16764" y="83159"/>
                </a:lnTo>
                <a:lnTo>
                  <a:pt x="16764" y="52578"/>
                </a:lnTo>
                <a:lnTo>
                  <a:pt x="41236" y="52578"/>
                </a:lnTo>
                <a:lnTo>
                  <a:pt x="44284" y="51054"/>
                </a:lnTo>
                <a:lnTo>
                  <a:pt x="47332" y="51054"/>
                </a:lnTo>
                <a:lnTo>
                  <a:pt x="53428" y="48006"/>
                </a:lnTo>
                <a:lnTo>
                  <a:pt x="58000" y="43434"/>
                </a:lnTo>
                <a:lnTo>
                  <a:pt x="59524" y="38862"/>
                </a:lnTo>
                <a:lnTo>
                  <a:pt x="62572" y="35814"/>
                </a:lnTo>
                <a:lnTo>
                  <a:pt x="62572" y="20574"/>
                </a:lnTo>
                <a:close/>
              </a:path>
              <a:path w="790575" h="106679">
                <a:moveTo>
                  <a:pt x="134302" y="69443"/>
                </a:moveTo>
                <a:lnTo>
                  <a:pt x="93065" y="69443"/>
                </a:lnTo>
                <a:lnTo>
                  <a:pt x="93065" y="2286"/>
                </a:lnTo>
                <a:lnTo>
                  <a:pt x="76288" y="2286"/>
                </a:lnTo>
                <a:lnTo>
                  <a:pt x="76288" y="83159"/>
                </a:lnTo>
                <a:lnTo>
                  <a:pt x="134302" y="83159"/>
                </a:lnTo>
                <a:lnTo>
                  <a:pt x="134302" y="69443"/>
                </a:lnTo>
                <a:close/>
              </a:path>
              <a:path w="790575" h="106679">
                <a:moveTo>
                  <a:pt x="219748" y="83159"/>
                </a:moveTo>
                <a:lnTo>
                  <a:pt x="212483" y="64871"/>
                </a:lnTo>
                <a:lnTo>
                  <a:pt x="206997" y="51054"/>
                </a:lnTo>
                <a:lnTo>
                  <a:pt x="194906" y="20574"/>
                </a:lnTo>
                <a:lnTo>
                  <a:pt x="189166" y="6134"/>
                </a:lnTo>
                <a:lnTo>
                  <a:pt x="189166" y="51054"/>
                </a:lnTo>
                <a:lnTo>
                  <a:pt x="167830" y="51054"/>
                </a:lnTo>
                <a:lnTo>
                  <a:pt x="178498" y="20574"/>
                </a:lnTo>
                <a:lnTo>
                  <a:pt x="189166" y="51054"/>
                </a:lnTo>
                <a:lnTo>
                  <a:pt x="189166" y="6134"/>
                </a:lnTo>
                <a:lnTo>
                  <a:pt x="187642" y="2286"/>
                </a:lnTo>
                <a:lnTo>
                  <a:pt x="169354" y="2286"/>
                </a:lnTo>
                <a:lnTo>
                  <a:pt x="137350" y="83159"/>
                </a:lnTo>
                <a:lnTo>
                  <a:pt x="155638" y="83159"/>
                </a:lnTo>
                <a:lnTo>
                  <a:pt x="161734" y="64871"/>
                </a:lnTo>
                <a:lnTo>
                  <a:pt x="195262" y="64871"/>
                </a:lnTo>
                <a:lnTo>
                  <a:pt x="201358" y="83159"/>
                </a:lnTo>
                <a:lnTo>
                  <a:pt x="219748" y="83159"/>
                </a:lnTo>
                <a:close/>
              </a:path>
              <a:path w="790575" h="106679">
                <a:moveTo>
                  <a:pt x="279184" y="2286"/>
                </a:moveTo>
                <a:lnTo>
                  <a:pt x="215074" y="2286"/>
                </a:lnTo>
                <a:lnTo>
                  <a:pt x="215074" y="16002"/>
                </a:lnTo>
                <a:lnTo>
                  <a:pt x="238036" y="16002"/>
                </a:lnTo>
                <a:lnTo>
                  <a:pt x="238036" y="83159"/>
                </a:lnTo>
                <a:lnTo>
                  <a:pt x="254800" y="83159"/>
                </a:lnTo>
                <a:lnTo>
                  <a:pt x="254800" y="16002"/>
                </a:lnTo>
                <a:lnTo>
                  <a:pt x="279184" y="16002"/>
                </a:lnTo>
                <a:lnTo>
                  <a:pt x="279184" y="2286"/>
                </a:lnTo>
                <a:close/>
              </a:path>
              <a:path w="790575" h="106679">
                <a:moveTo>
                  <a:pt x="346329" y="2286"/>
                </a:moveTo>
                <a:lnTo>
                  <a:pt x="289852" y="2286"/>
                </a:lnTo>
                <a:lnTo>
                  <a:pt x="289852" y="83159"/>
                </a:lnTo>
                <a:lnTo>
                  <a:pt x="306616" y="83159"/>
                </a:lnTo>
                <a:lnTo>
                  <a:pt x="306616" y="49530"/>
                </a:lnTo>
                <a:lnTo>
                  <a:pt x="340233" y="49530"/>
                </a:lnTo>
                <a:lnTo>
                  <a:pt x="340233" y="34290"/>
                </a:lnTo>
                <a:lnTo>
                  <a:pt x="306616" y="34290"/>
                </a:lnTo>
                <a:lnTo>
                  <a:pt x="306616" y="16002"/>
                </a:lnTo>
                <a:lnTo>
                  <a:pt x="346329" y="16002"/>
                </a:lnTo>
                <a:lnTo>
                  <a:pt x="346329" y="2286"/>
                </a:lnTo>
                <a:close/>
              </a:path>
              <a:path w="790575" h="106679">
                <a:moveTo>
                  <a:pt x="436333" y="43434"/>
                </a:moveTo>
                <a:lnTo>
                  <a:pt x="419646" y="6540"/>
                </a:lnTo>
                <a:lnTo>
                  <a:pt x="419569" y="32766"/>
                </a:lnTo>
                <a:lnTo>
                  <a:pt x="419569" y="52578"/>
                </a:lnTo>
                <a:lnTo>
                  <a:pt x="416521" y="58674"/>
                </a:lnTo>
                <a:lnTo>
                  <a:pt x="411949" y="63246"/>
                </a:lnTo>
                <a:lnTo>
                  <a:pt x="408901" y="67919"/>
                </a:lnTo>
                <a:lnTo>
                  <a:pt x="402805" y="70967"/>
                </a:lnTo>
                <a:lnTo>
                  <a:pt x="389001" y="70967"/>
                </a:lnTo>
                <a:lnTo>
                  <a:pt x="384429" y="67919"/>
                </a:lnTo>
                <a:lnTo>
                  <a:pt x="379857" y="63246"/>
                </a:lnTo>
                <a:lnTo>
                  <a:pt x="375285" y="58674"/>
                </a:lnTo>
                <a:lnTo>
                  <a:pt x="373761" y="52578"/>
                </a:lnTo>
                <a:lnTo>
                  <a:pt x="373761" y="32766"/>
                </a:lnTo>
                <a:lnTo>
                  <a:pt x="375285" y="26670"/>
                </a:lnTo>
                <a:lnTo>
                  <a:pt x="384429" y="17526"/>
                </a:lnTo>
                <a:lnTo>
                  <a:pt x="389001" y="14478"/>
                </a:lnTo>
                <a:lnTo>
                  <a:pt x="402805" y="14478"/>
                </a:lnTo>
                <a:lnTo>
                  <a:pt x="408901" y="17526"/>
                </a:lnTo>
                <a:lnTo>
                  <a:pt x="411949" y="22098"/>
                </a:lnTo>
                <a:lnTo>
                  <a:pt x="416521" y="26670"/>
                </a:lnTo>
                <a:lnTo>
                  <a:pt x="419569" y="32766"/>
                </a:lnTo>
                <a:lnTo>
                  <a:pt x="419569" y="6515"/>
                </a:lnTo>
                <a:lnTo>
                  <a:pt x="412902" y="3200"/>
                </a:lnTo>
                <a:lnTo>
                  <a:pt x="405269" y="1282"/>
                </a:lnTo>
                <a:lnTo>
                  <a:pt x="396621" y="673"/>
                </a:lnTo>
                <a:lnTo>
                  <a:pt x="382905" y="673"/>
                </a:lnTo>
                <a:lnTo>
                  <a:pt x="378333" y="3810"/>
                </a:lnTo>
                <a:lnTo>
                  <a:pt x="375285" y="5334"/>
                </a:lnTo>
                <a:lnTo>
                  <a:pt x="370713" y="8382"/>
                </a:lnTo>
                <a:lnTo>
                  <a:pt x="361569" y="17526"/>
                </a:lnTo>
                <a:lnTo>
                  <a:pt x="360045" y="22098"/>
                </a:lnTo>
                <a:lnTo>
                  <a:pt x="356997" y="28194"/>
                </a:lnTo>
                <a:lnTo>
                  <a:pt x="356997" y="43434"/>
                </a:lnTo>
                <a:lnTo>
                  <a:pt x="357593" y="52285"/>
                </a:lnTo>
                <a:lnTo>
                  <a:pt x="387807" y="84086"/>
                </a:lnTo>
                <a:lnTo>
                  <a:pt x="396621" y="84683"/>
                </a:lnTo>
                <a:lnTo>
                  <a:pt x="405269" y="84086"/>
                </a:lnTo>
                <a:lnTo>
                  <a:pt x="435533" y="52285"/>
                </a:lnTo>
                <a:lnTo>
                  <a:pt x="436333" y="43434"/>
                </a:lnTo>
                <a:close/>
              </a:path>
              <a:path w="790575" h="106679">
                <a:moveTo>
                  <a:pt x="521779" y="83159"/>
                </a:moveTo>
                <a:lnTo>
                  <a:pt x="512635" y="67919"/>
                </a:lnTo>
                <a:lnTo>
                  <a:pt x="508063" y="61722"/>
                </a:lnTo>
                <a:lnTo>
                  <a:pt x="505015" y="57150"/>
                </a:lnTo>
                <a:lnTo>
                  <a:pt x="503491" y="54102"/>
                </a:lnTo>
                <a:lnTo>
                  <a:pt x="500443" y="51054"/>
                </a:lnTo>
                <a:lnTo>
                  <a:pt x="497395" y="49530"/>
                </a:lnTo>
                <a:lnTo>
                  <a:pt x="494347" y="48006"/>
                </a:lnTo>
                <a:lnTo>
                  <a:pt x="501967" y="46482"/>
                </a:lnTo>
                <a:lnTo>
                  <a:pt x="506539" y="43434"/>
                </a:lnTo>
                <a:lnTo>
                  <a:pt x="514159" y="35814"/>
                </a:lnTo>
                <a:lnTo>
                  <a:pt x="515683" y="31242"/>
                </a:lnTo>
                <a:lnTo>
                  <a:pt x="515683" y="20574"/>
                </a:lnTo>
                <a:lnTo>
                  <a:pt x="514159" y="16002"/>
                </a:lnTo>
                <a:lnTo>
                  <a:pt x="512635" y="11430"/>
                </a:lnTo>
                <a:lnTo>
                  <a:pt x="506539" y="5334"/>
                </a:lnTo>
                <a:lnTo>
                  <a:pt x="501967" y="3810"/>
                </a:lnTo>
                <a:lnTo>
                  <a:pt x="498919" y="2286"/>
                </a:lnTo>
                <a:lnTo>
                  <a:pt x="498919" y="23622"/>
                </a:lnTo>
                <a:lnTo>
                  <a:pt x="498919" y="29718"/>
                </a:lnTo>
                <a:lnTo>
                  <a:pt x="497395" y="31242"/>
                </a:lnTo>
                <a:lnTo>
                  <a:pt x="495871" y="34290"/>
                </a:lnTo>
                <a:lnTo>
                  <a:pt x="494347" y="34290"/>
                </a:lnTo>
                <a:lnTo>
                  <a:pt x="492823" y="35814"/>
                </a:lnTo>
                <a:lnTo>
                  <a:pt x="465302" y="35814"/>
                </a:lnTo>
                <a:lnTo>
                  <a:pt x="465302" y="16002"/>
                </a:lnTo>
                <a:lnTo>
                  <a:pt x="492823" y="16002"/>
                </a:lnTo>
                <a:lnTo>
                  <a:pt x="497395" y="20574"/>
                </a:lnTo>
                <a:lnTo>
                  <a:pt x="498919" y="23622"/>
                </a:lnTo>
                <a:lnTo>
                  <a:pt x="498919" y="2286"/>
                </a:lnTo>
                <a:lnTo>
                  <a:pt x="448538" y="2286"/>
                </a:lnTo>
                <a:lnTo>
                  <a:pt x="448538" y="83159"/>
                </a:lnTo>
                <a:lnTo>
                  <a:pt x="465302" y="83159"/>
                </a:lnTo>
                <a:lnTo>
                  <a:pt x="465302" y="49530"/>
                </a:lnTo>
                <a:lnTo>
                  <a:pt x="474446" y="49530"/>
                </a:lnTo>
                <a:lnTo>
                  <a:pt x="477494" y="51054"/>
                </a:lnTo>
                <a:lnTo>
                  <a:pt x="479018" y="51054"/>
                </a:lnTo>
                <a:lnTo>
                  <a:pt x="486638" y="58674"/>
                </a:lnTo>
                <a:lnTo>
                  <a:pt x="491299" y="66395"/>
                </a:lnTo>
                <a:lnTo>
                  <a:pt x="501967" y="83159"/>
                </a:lnTo>
                <a:lnTo>
                  <a:pt x="521779" y="83159"/>
                </a:lnTo>
                <a:close/>
              </a:path>
              <a:path w="790575" h="106679">
                <a:moveTo>
                  <a:pt x="610273" y="2286"/>
                </a:moveTo>
                <a:lnTo>
                  <a:pt x="585889" y="2286"/>
                </a:lnTo>
                <a:lnTo>
                  <a:pt x="570547" y="57150"/>
                </a:lnTo>
                <a:lnTo>
                  <a:pt x="555307" y="2286"/>
                </a:lnTo>
                <a:lnTo>
                  <a:pt x="530923" y="2286"/>
                </a:lnTo>
                <a:lnTo>
                  <a:pt x="530923" y="83159"/>
                </a:lnTo>
                <a:lnTo>
                  <a:pt x="546163" y="83159"/>
                </a:lnTo>
                <a:lnTo>
                  <a:pt x="546163" y="19050"/>
                </a:lnTo>
                <a:lnTo>
                  <a:pt x="562927" y="83159"/>
                </a:lnTo>
                <a:lnTo>
                  <a:pt x="578269" y="83159"/>
                </a:lnTo>
                <a:lnTo>
                  <a:pt x="595033" y="19050"/>
                </a:lnTo>
                <a:lnTo>
                  <a:pt x="595033" y="83159"/>
                </a:lnTo>
                <a:lnTo>
                  <a:pt x="610273" y="83159"/>
                </a:lnTo>
                <a:lnTo>
                  <a:pt x="610273" y="2286"/>
                </a:lnTo>
                <a:close/>
              </a:path>
              <a:path w="790575" h="106679">
                <a:moveTo>
                  <a:pt x="682663" y="96012"/>
                </a:moveTo>
                <a:lnTo>
                  <a:pt x="617118" y="96012"/>
                </a:lnTo>
                <a:lnTo>
                  <a:pt x="617118" y="106680"/>
                </a:lnTo>
                <a:lnTo>
                  <a:pt x="682663" y="106680"/>
                </a:lnTo>
                <a:lnTo>
                  <a:pt x="682663" y="96012"/>
                </a:lnTo>
                <a:close/>
              </a:path>
              <a:path w="790575" h="106679">
                <a:moveTo>
                  <a:pt x="707047" y="0"/>
                </a:moveTo>
                <a:lnTo>
                  <a:pt x="690283" y="0"/>
                </a:lnTo>
                <a:lnTo>
                  <a:pt x="690283" y="83820"/>
                </a:lnTo>
                <a:lnTo>
                  <a:pt x="707047" y="83820"/>
                </a:lnTo>
                <a:lnTo>
                  <a:pt x="707047" y="0"/>
                </a:lnTo>
                <a:close/>
              </a:path>
              <a:path w="790575" h="106679">
                <a:moveTo>
                  <a:pt x="790282" y="35814"/>
                </a:moveTo>
                <a:lnTo>
                  <a:pt x="787234" y="23622"/>
                </a:lnTo>
                <a:lnTo>
                  <a:pt x="785710" y="19050"/>
                </a:lnTo>
                <a:lnTo>
                  <a:pt x="783678" y="16002"/>
                </a:lnTo>
                <a:lnTo>
                  <a:pt x="782662" y="14478"/>
                </a:lnTo>
                <a:lnTo>
                  <a:pt x="779614" y="11430"/>
                </a:lnTo>
                <a:lnTo>
                  <a:pt x="776566" y="6858"/>
                </a:lnTo>
                <a:lnTo>
                  <a:pt x="773518" y="5842"/>
                </a:lnTo>
                <a:lnTo>
                  <a:pt x="773518" y="31242"/>
                </a:lnTo>
                <a:lnTo>
                  <a:pt x="773518" y="54102"/>
                </a:lnTo>
                <a:lnTo>
                  <a:pt x="771994" y="57150"/>
                </a:lnTo>
                <a:lnTo>
                  <a:pt x="770470" y="61722"/>
                </a:lnTo>
                <a:lnTo>
                  <a:pt x="768946" y="63246"/>
                </a:lnTo>
                <a:lnTo>
                  <a:pt x="767422" y="66395"/>
                </a:lnTo>
                <a:lnTo>
                  <a:pt x="765898" y="67919"/>
                </a:lnTo>
                <a:lnTo>
                  <a:pt x="762850" y="67919"/>
                </a:lnTo>
                <a:lnTo>
                  <a:pt x="761326" y="69443"/>
                </a:lnTo>
                <a:lnTo>
                  <a:pt x="738378" y="69443"/>
                </a:lnTo>
                <a:lnTo>
                  <a:pt x="738378" y="16002"/>
                </a:lnTo>
                <a:lnTo>
                  <a:pt x="759802" y="16002"/>
                </a:lnTo>
                <a:lnTo>
                  <a:pt x="762850" y="17526"/>
                </a:lnTo>
                <a:lnTo>
                  <a:pt x="764374" y="19050"/>
                </a:lnTo>
                <a:lnTo>
                  <a:pt x="767422" y="20574"/>
                </a:lnTo>
                <a:lnTo>
                  <a:pt x="768946" y="22098"/>
                </a:lnTo>
                <a:lnTo>
                  <a:pt x="773518" y="31242"/>
                </a:lnTo>
                <a:lnTo>
                  <a:pt x="773518" y="5842"/>
                </a:lnTo>
                <a:lnTo>
                  <a:pt x="767422" y="3810"/>
                </a:lnTo>
                <a:lnTo>
                  <a:pt x="764374" y="2286"/>
                </a:lnTo>
                <a:lnTo>
                  <a:pt x="721614" y="2286"/>
                </a:lnTo>
                <a:lnTo>
                  <a:pt x="721614" y="83159"/>
                </a:lnTo>
                <a:lnTo>
                  <a:pt x="764374" y="83159"/>
                </a:lnTo>
                <a:lnTo>
                  <a:pt x="767422" y="81635"/>
                </a:lnTo>
                <a:lnTo>
                  <a:pt x="776566" y="78587"/>
                </a:lnTo>
                <a:lnTo>
                  <a:pt x="779614" y="75539"/>
                </a:lnTo>
                <a:lnTo>
                  <a:pt x="783678" y="69443"/>
                </a:lnTo>
                <a:lnTo>
                  <a:pt x="785710" y="66395"/>
                </a:lnTo>
                <a:lnTo>
                  <a:pt x="787234" y="60198"/>
                </a:lnTo>
                <a:lnTo>
                  <a:pt x="790282" y="55626"/>
                </a:lnTo>
                <a:lnTo>
                  <a:pt x="790282" y="35814"/>
                </a:lnTo>
                <a:close/>
              </a:path>
            </a:pathLst>
          </a:custGeom>
          <a:solidFill>
            <a:srgbClr val="000000"/>
          </a:solidFill>
        </p:spPr>
        <p:txBody>
          <a:bodyPr wrap="square" lIns="0" tIns="0" rIns="0" bIns="0" rtlCol="0"/>
          <a:lstStyle/>
          <a:p>
            <a:endParaRPr sz="1154"/>
          </a:p>
        </p:txBody>
      </p:sp>
      <p:sp>
        <p:nvSpPr>
          <p:cNvPr id="101" name="object 101"/>
          <p:cNvSpPr/>
          <p:nvPr/>
        </p:nvSpPr>
        <p:spPr>
          <a:xfrm>
            <a:off x="3229502" y="4124574"/>
            <a:ext cx="722452" cy="54571"/>
          </a:xfrm>
          <a:custGeom>
            <a:avLst/>
            <a:gdLst/>
            <a:ahLst/>
            <a:cxnLst/>
            <a:rect l="l" t="t" r="r" b="b"/>
            <a:pathLst>
              <a:path w="1126489" h="85090">
                <a:moveTo>
                  <a:pt x="64109" y="2286"/>
                </a:moveTo>
                <a:lnTo>
                  <a:pt x="47345" y="2286"/>
                </a:lnTo>
                <a:lnTo>
                  <a:pt x="47345" y="63246"/>
                </a:lnTo>
                <a:lnTo>
                  <a:pt x="45821" y="66395"/>
                </a:lnTo>
                <a:lnTo>
                  <a:pt x="42773" y="67919"/>
                </a:lnTo>
                <a:lnTo>
                  <a:pt x="41249" y="69443"/>
                </a:lnTo>
                <a:lnTo>
                  <a:pt x="36677" y="70967"/>
                </a:lnTo>
                <a:lnTo>
                  <a:pt x="27533" y="70967"/>
                </a:lnTo>
                <a:lnTo>
                  <a:pt x="18288" y="66395"/>
                </a:lnTo>
                <a:lnTo>
                  <a:pt x="16764" y="63246"/>
                </a:lnTo>
                <a:lnTo>
                  <a:pt x="16764" y="60198"/>
                </a:lnTo>
                <a:lnTo>
                  <a:pt x="15240" y="57150"/>
                </a:lnTo>
                <a:lnTo>
                  <a:pt x="15240" y="2286"/>
                </a:lnTo>
                <a:lnTo>
                  <a:pt x="0" y="2286"/>
                </a:lnTo>
                <a:lnTo>
                  <a:pt x="0" y="61722"/>
                </a:lnTo>
                <a:lnTo>
                  <a:pt x="1524" y="66395"/>
                </a:lnTo>
                <a:lnTo>
                  <a:pt x="1524" y="69443"/>
                </a:lnTo>
                <a:lnTo>
                  <a:pt x="3048" y="72491"/>
                </a:lnTo>
                <a:lnTo>
                  <a:pt x="6096" y="75539"/>
                </a:lnTo>
                <a:lnTo>
                  <a:pt x="7620" y="78587"/>
                </a:lnTo>
                <a:lnTo>
                  <a:pt x="10668" y="80111"/>
                </a:lnTo>
                <a:lnTo>
                  <a:pt x="15240" y="81635"/>
                </a:lnTo>
                <a:lnTo>
                  <a:pt x="19913" y="84683"/>
                </a:lnTo>
                <a:lnTo>
                  <a:pt x="44297" y="84683"/>
                </a:lnTo>
                <a:lnTo>
                  <a:pt x="48869" y="83159"/>
                </a:lnTo>
                <a:lnTo>
                  <a:pt x="51917" y="81635"/>
                </a:lnTo>
                <a:lnTo>
                  <a:pt x="56489" y="78587"/>
                </a:lnTo>
                <a:lnTo>
                  <a:pt x="58013" y="75539"/>
                </a:lnTo>
                <a:lnTo>
                  <a:pt x="61061" y="72491"/>
                </a:lnTo>
                <a:lnTo>
                  <a:pt x="62585" y="69443"/>
                </a:lnTo>
                <a:lnTo>
                  <a:pt x="62585" y="64871"/>
                </a:lnTo>
                <a:lnTo>
                  <a:pt x="64109" y="61722"/>
                </a:lnTo>
                <a:lnTo>
                  <a:pt x="64109" y="2286"/>
                </a:lnTo>
                <a:close/>
              </a:path>
              <a:path w="1126489" h="85090">
                <a:moveTo>
                  <a:pt x="144970" y="54102"/>
                </a:moveTo>
                <a:lnTo>
                  <a:pt x="143446" y="49530"/>
                </a:lnTo>
                <a:lnTo>
                  <a:pt x="140398" y="46482"/>
                </a:lnTo>
                <a:lnTo>
                  <a:pt x="138874" y="43434"/>
                </a:lnTo>
                <a:lnTo>
                  <a:pt x="135826" y="40386"/>
                </a:lnTo>
                <a:lnTo>
                  <a:pt x="132778" y="38862"/>
                </a:lnTo>
                <a:lnTo>
                  <a:pt x="128206" y="35814"/>
                </a:lnTo>
                <a:lnTo>
                  <a:pt x="122110" y="34290"/>
                </a:lnTo>
                <a:lnTo>
                  <a:pt x="106781" y="31242"/>
                </a:lnTo>
                <a:lnTo>
                  <a:pt x="100685" y="28194"/>
                </a:lnTo>
                <a:lnTo>
                  <a:pt x="96113" y="23622"/>
                </a:lnTo>
                <a:lnTo>
                  <a:pt x="96113" y="20574"/>
                </a:lnTo>
                <a:lnTo>
                  <a:pt x="97637" y="17526"/>
                </a:lnTo>
                <a:lnTo>
                  <a:pt x="99161" y="17526"/>
                </a:lnTo>
                <a:lnTo>
                  <a:pt x="102209" y="14478"/>
                </a:lnTo>
                <a:lnTo>
                  <a:pt x="119062" y="14478"/>
                </a:lnTo>
                <a:lnTo>
                  <a:pt x="120586" y="17526"/>
                </a:lnTo>
                <a:lnTo>
                  <a:pt x="123634" y="19050"/>
                </a:lnTo>
                <a:lnTo>
                  <a:pt x="125158" y="22098"/>
                </a:lnTo>
                <a:lnTo>
                  <a:pt x="125158" y="25146"/>
                </a:lnTo>
                <a:lnTo>
                  <a:pt x="141922" y="25146"/>
                </a:lnTo>
                <a:lnTo>
                  <a:pt x="141922" y="17526"/>
                </a:lnTo>
                <a:lnTo>
                  <a:pt x="138874" y="11430"/>
                </a:lnTo>
                <a:lnTo>
                  <a:pt x="134302" y="6858"/>
                </a:lnTo>
                <a:lnTo>
                  <a:pt x="128206" y="2286"/>
                </a:lnTo>
                <a:lnTo>
                  <a:pt x="120586" y="673"/>
                </a:lnTo>
                <a:lnTo>
                  <a:pt x="99161" y="673"/>
                </a:lnTo>
                <a:lnTo>
                  <a:pt x="94589" y="3810"/>
                </a:lnTo>
                <a:lnTo>
                  <a:pt x="90017" y="5334"/>
                </a:lnTo>
                <a:lnTo>
                  <a:pt x="83921" y="11430"/>
                </a:lnTo>
                <a:lnTo>
                  <a:pt x="82397" y="14478"/>
                </a:lnTo>
                <a:lnTo>
                  <a:pt x="80873" y="19050"/>
                </a:lnTo>
                <a:lnTo>
                  <a:pt x="80873" y="29718"/>
                </a:lnTo>
                <a:lnTo>
                  <a:pt x="83921" y="35814"/>
                </a:lnTo>
                <a:lnTo>
                  <a:pt x="91541" y="43434"/>
                </a:lnTo>
                <a:lnTo>
                  <a:pt x="97637" y="44958"/>
                </a:lnTo>
                <a:lnTo>
                  <a:pt x="106781" y="48006"/>
                </a:lnTo>
                <a:lnTo>
                  <a:pt x="114490" y="49530"/>
                </a:lnTo>
                <a:lnTo>
                  <a:pt x="117538" y="51054"/>
                </a:lnTo>
                <a:lnTo>
                  <a:pt x="120586" y="51054"/>
                </a:lnTo>
                <a:lnTo>
                  <a:pt x="123634" y="52578"/>
                </a:lnTo>
                <a:lnTo>
                  <a:pt x="125158" y="54102"/>
                </a:lnTo>
                <a:lnTo>
                  <a:pt x="126682" y="54102"/>
                </a:lnTo>
                <a:lnTo>
                  <a:pt x="126682" y="55626"/>
                </a:lnTo>
                <a:lnTo>
                  <a:pt x="128206" y="57150"/>
                </a:lnTo>
                <a:lnTo>
                  <a:pt x="128206" y="63246"/>
                </a:lnTo>
                <a:lnTo>
                  <a:pt x="123634" y="67919"/>
                </a:lnTo>
                <a:lnTo>
                  <a:pt x="117538" y="70967"/>
                </a:lnTo>
                <a:lnTo>
                  <a:pt x="106781" y="70967"/>
                </a:lnTo>
                <a:lnTo>
                  <a:pt x="102209" y="69443"/>
                </a:lnTo>
                <a:lnTo>
                  <a:pt x="99161" y="67919"/>
                </a:lnTo>
                <a:lnTo>
                  <a:pt x="96113" y="64871"/>
                </a:lnTo>
                <a:lnTo>
                  <a:pt x="93065" y="55626"/>
                </a:lnTo>
                <a:lnTo>
                  <a:pt x="77825" y="57150"/>
                </a:lnTo>
                <a:lnTo>
                  <a:pt x="100685" y="84683"/>
                </a:lnTo>
                <a:lnTo>
                  <a:pt x="125158" y="84683"/>
                </a:lnTo>
                <a:lnTo>
                  <a:pt x="129730" y="81635"/>
                </a:lnTo>
                <a:lnTo>
                  <a:pt x="134302" y="80111"/>
                </a:lnTo>
                <a:lnTo>
                  <a:pt x="137350" y="77063"/>
                </a:lnTo>
                <a:lnTo>
                  <a:pt x="140398" y="72491"/>
                </a:lnTo>
                <a:lnTo>
                  <a:pt x="143446" y="69443"/>
                </a:lnTo>
                <a:lnTo>
                  <a:pt x="144970" y="64871"/>
                </a:lnTo>
                <a:lnTo>
                  <a:pt x="144970" y="54102"/>
                </a:lnTo>
                <a:close/>
              </a:path>
              <a:path w="1126489" h="85090">
                <a:moveTo>
                  <a:pt x="219748" y="69443"/>
                </a:moveTo>
                <a:lnTo>
                  <a:pt x="173926" y="69443"/>
                </a:lnTo>
                <a:lnTo>
                  <a:pt x="173926" y="48006"/>
                </a:lnTo>
                <a:lnTo>
                  <a:pt x="215176" y="48006"/>
                </a:lnTo>
                <a:lnTo>
                  <a:pt x="215176" y="34290"/>
                </a:lnTo>
                <a:lnTo>
                  <a:pt x="173926" y="34290"/>
                </a:lnTo>
                <a:lnTo>
                  <a:pt x="173926" y="16002"/>
                </a:lnTo>
                <a:lnTo>
                  <a:pt x="218224" y="16002"/>
                </a:lnTo>
                <a:lnTo>
                  <a:pt x="218224" y="2286"/>
                </a:lnTo>
                <a:lnTo>
                  <a:pt x="158686" y="2286"/>
                </a:lnTo>
                <a:lnTo>
                  <a:pt x="158686" y="83159"/>
                </a:lnTo>
                <a:lnTo>
                  <a:pt x="219748" y="83159"/>
                </a:lnTo>
                <a:lnTo>
                  <a:pt x="219748" y="69443"/>
                </a:lnTo>
                <a:close/>
              </a:path>
              <a:path w="1126489" h="85090">
                <a:moveTo>
                  <a:pt x="308229" y="83159"/>
                </a:moveTo>
                <a:lnTo>
                  <a:pt x="297561" y="67919"/>
                </a:lnTo>
                <a:lnTo>
                  <a:pt x="294513" y="61722"/>
                </a:lnTo>
                <a:lnTo>
                  <a:pt x="291465" y="57150"/>
                </a:lnTo>
                <a:lnTo>
                  <a:pt x="288328" y="54102"/>
                </a:lnTo>
                <a:lnTo>
                  <a:pt x="286804" y="51054"/>
                </a:lnTo>
                <a:lnTo>
                  <a:pt x="283756" y="49530"/>
                </a:lnTo>
                <a:lnTo>
                  <a:pt x="279184" y="48006"/>
                </a:lnTo>
                <a:lnTo>
                  <a:pt x="286804" y="46482"/>
                </a:lnTo>
                <a:lnTo>
                  <a:pt x="292989" y="43434"/>
                </a:lnTo>
                <a:lnTo>
                  <a:pt x="296037" y="40386"/>
                </a:lnTo>
                <a:lnTo>
                  <a:pt x="299085" y="35814"/>
                </a:lnTo>
                <a:lnTo>
                  <a:pt x="300609" y="31242"/>
                </a:lnTo>
                <a:lnTo>
                  <a:pt x="300609" y="16002"/>
                </a:lnTo>
                <a:lnTo>
                  <a:pt x="297561" y="11430"/>
                </a:lnTo>
                <a:lnTo>
                  <a:pt x="296037" y="8382"/>
                </a:lnTo>
                <a:lnTo>
                  <a:pt x="291465" y="5334"/>
                </a:lnTo>
                <a:lnTo>
                  <a:pt x="288328" y="3810"/>
                </a:lnTo>
                <a:lnTo>
                  <a:pt x="283756" y="2286"/>
                </a:lnTo>
                <a:lnTo>
                  <a:pt x="283756" y="20574"/>
                </a:lnTo>
                <a:lnTo>
                  <a:pt x="283756" y="29718"/>
                </a:lnTo>
                <a:lnTo>
                  <a:pt x="282232" y="31242"/>
                </a:lnTo>
                <a:lnTo>
                  <a:pt x="280708" y="34290"/>
                </a:lnTo>
                <a:lnTo>
                  <a:pt x="279184" y="34290"/>
                </a:lnTo>
                <a:lnTo>
                  <a:pt x="277660" y="35814"/>
                </a:lnTo>
                <a:lnTo>
                  <a:pt x="250228" y="35814"/>
                </a:lnTo>
                <a:lnTo>
                  <a:pt x="250228" y="16002"/>
                </a:lnTo>
                <a:lnTo>
                  <a:pt x="279184" y="16002"/>
                </a:lnTo>
                <a:lnTo>
                  <a:pt x="283756" y="20574"/>
                </a:lnTo>
                <a:lnTo>
                  <a:pt x="283756" y="2286"/>
                </a:lnTo>
                <a:lnTo>
                  <a:pt x="234988" y="2286"/>
                </a:lnTo>
                <a:lnTo>
                  <a:pt x="234988" y="83159"/>
                </a:lnTo>
                <a:lnTo>
                  <a:pt x="250228" y="83159"/>
                </a:lnTo>
                <a:lnTo>
                  <a:pt x="250228" y="49530"/>
                </a:lnTo>
                <a:lnTo>
                  <a:pt x="260896" y="49530"/>
                </a:lnTo>
                <a:lnTo>
                  <a:pt x="262420" y="51054"/>
                </a:lnTo>
                <a:lnTo>
                  <a:pt x="263944" y="51054"/>
                </a:lnTo>
                <a:lnTo>
                  <a:pt x="271564" y="58674"/>
                </a:lnTo>
                <a:lnTo>
                  <a:pt x="276136" y="66395"/>
                </a:lnTo>
                <a:lnTo>
                  <a:pt x="288328" y="83159"/>
                </a:lnTo>
                <a:lnTo>
                  <a:pt x="308229" y="83159"/>
                </a:lnTo>
                <a:close/>
              </a:path>
              <a:path w="1126489" h="85090">
                <a:moveTo>
                  <a:pt x="379958" y="20574"/>
                </a:moveTo>
                <a:lnTo>
                  <a:pt x="378739" y="16002"/>
                </a:lnTo>
                <a:lnTo>
                  <a:pt x="378333" y="14478"/>
                </a:lnTo>
                <a:lnTo>
                  <a:pt x="375285" y="11430"/>
                </a:lnTo>
                <a:lnTo>
                  <a:pt x="372237" y="6858"/>
                </a:lnTo>
                <a:lnTo>
                  <a:pt x="367665" y="3810"/>
                </a:lnTo>
                <a:lnTo>
                  <a:pt x="363093" y="2286"/>
                </a:lnTo>
                <a:lnTo>
                  <a:pt x="363093" y="23622"/>
                </a:lnTo>
                <a:lnTo>
                  <a:pt x="363093" y="29718"/>
                </a:lnTo>
                <a:lnTo>
                  <a:pt x="360045" y="32766"/>
                </a:lnTo>
                <a:lnTo>
                  <a:pt x="360045" y="35814"/>
                </a:lnTo>
                <a:lnTo>
                  <a:pt x="356997" y="37338"/>
                </a:lnTo>
                <a:lnTo>
                  <a:pt x="355473" y="37338"/>
                </a:lnTo>
                <a:lnTo>
                  <a:pt x="353949" y="38862"/>
                </a:lnTo>
                <a:lnTo>
                  <a:pt x="334137" y="38862"/>
                </a:lnTo>
                <a:lnTo>
                  <a:pt x="334137" y="16002"/>
                </a:lnTo>
                <a:lnTo>
                  <a:pt x="355473" y="16002"/>
                </a:lnTo>
                <a:lnTo>
                  <a:pt x="358521" y="17526"/>
                </a:lnTo>
                <a:lnTo>
                  <a:pt x="360045" y="19050"/>
                </a:lnTo>
                <a:lnTo>
                  <a:pt x="361569" y="22098"/>
                </a:lnTo>
                <a:lnTo>
                  <a:pt x="363093" y="23622"/>
                </a:lnTo>
                <a:lnTo>
                  <a:pt x="363093" y="2286"/>
                </a:lnTo>
                <a:lnTo>
                  <a:pt x="317373" y="2286"/>
                </a:lnTo>
                <a:lnTo>
                  <a:pt x="317373" y="83159"/>
                </a:lnTo>
                <a:lnTo>
                  <a:pt x="334137" y="83159"/>
                </a:lnTo>
                <a:lnTo>
                  <a:pt x="334137" y="52578"/>
                </a:lnTo>
                <a:lnTo>
                  <a:pt x="356997" y="52578"/>
                </a:lnTo>
                <a:lnTo>
                  <a:pt x="361569" y="51054"/>
                </a:lnTo>
                <a:lnTo>
                  <a:pt x="364617" y="51054"/>
                </a:lnTo>
                <a:lnTo>
                  <a:pt x="367665" y="49530"/>
                </a:lnTo>
                <a:lnTo>
                  <a:pt x="372237" y="44958"/>
                </a:lnTo>
                <a:lnTo>
                  <a:pt x="375285" y="43434"/>
                </a:lnTo>
                <a:lnTo>
                  <a:pt x="376809" y="38862"/>
                </a:lnTo>
                <a:lnTo>
                  <a:pt x="378333" y="35814"/>
                </a:lnTo>
                <a:lnTo>
                  <a:pt x="379958" y="31242"/>
                </a:lnTo>
                <a:lnTo>
                  <a:pt x="379958" y="20574"/>
                </a:lnTo>
                <a:close/>
              </a:path>
              <a:path w="1126489" h="85090">
                <a:moveTo>
                  <a:pt x="451586" y="69443"/>
                </a:moveTo>
                <a:lnTo>
                  <a:pt x="410425" y="69443"/>
                </a:lnTo>
                <a:lnTo>
                  <a:pt x="410425" y="2286"/>
                </a:lnTo>
                <a:lnTo>
                  <a:pt x="393661" y="2286"/>
                </a:lnTo>
                <a:lnTo>
                  <a:pt x="393661" y="83159"/>
                </a:lnTo>
                <a:lnTo>
                  <a:pt x="451586" y="83159"/>
                </a:lnTo>
                <a:lnTo>
                  <a:pt x="451586" y="69443"/>
                </a:lnTo>
                <a:close/>
              </a:path>
              <a:path w="1126489" h="85090">
                <a:moveTo>
                  <a:pt x="537019" y="83159"/>
                </a:moveTo>
                <a:lnTo>
                  <a:pt x="529437" y="64871"/>
                </a:lnTo>
                <a:lnTo>
                  <a:pt x="523709" y="51054"/>
                </a:lnTo>
                <a:lnTo>
                  <a:pt x="511073" y="20574"/>
                </a:lnTo>
                <a:lnTo>
                  <a:pt x="506539" y="9639"/>
                </a:lnTo>
                <a:lnTo>
                  <a:pt x="506539" y="51054"/>
                </a:lnTo>
                <a:lnTo>
                  <a:pt x="483679" y="51054"/>
                </a:lnTo>
                <a:lnTo>
                  <a:pt x="494347" y="20574"/>
                </a:lnTo>
                <a:lnTo>
                  <a:pt x="506539" y="51054"/>
                </a:lnTo>
                <a:lnTo>
                  <a:pt x="506539" y="9639"/>
                </a:lnTo>
                <a:lnTo>
                  <a:pt x="503491" y="2286"/>
                </a:lnTo>
                <a:lnTo>
                  <a:pt x="486727" y="2286"/>
                </a:lnTo>
                <a:lnTo>
                  <a:pt x="454634" y="83159"/>
                </a:lnTo>
                <a:lnTo>
                  <a:pt x="471487" y="83159"/>
                </a:lnTo>
                <a:lnTo>
                  <a:pt x="479107" y="64871"/>
                </a:lnTo>
                <a:lnTo>
                  <a:pt x="511111" y="64871"/>
                </a:lnTo>
                <a:lnTo>
                  <a:pt x="518731" y="83159"/>
                </a:lnTo>
                <a:lnTo>
                  <a:pt x="537019" y="83159"/>
                </a:lnTo>
                <a:close/>
              </a:path>
              <a:path w="1126489" h="85090">
                <a:moveTo>
                  <a:pt x="596455" y="2286"/>
                </a:moveTo>
                <a:lnTo>
                  <a:pt x="532345" y="2286"/>
                </a:lnTo>
                <a:lnTo>
                  <a:pt x="532345" y="16002"/>
                </a:lnTo>
                <a:lnTo>
                  <a:pt x="555307" y="16002"/>
                </a:lnTo>
                <a:lnTo>
                  <a:pt x="555307" y="83159"/>
                </a:lnTo>
                <a:lnTo>
                  <a:pt x="572071" y="83159"/>
                </a:lnTo>
                <a:lnTo>
                  <a:pt x="572071" y="16002"/>
                </a:lnTo>
                <a:lnTo>
                  <a:pt x="596455" y="16002"/>
                </a:lnTo>
                <a:lnTo>
                  <a:pt x="596455" y="2286"/>
                </a:lnTo>
                <a:close/>
              </a:path>
              <a:path w="1126489" h="85090">
                <a:moveTo>
                  <a:pt x="663702" y="2286"/>
                </a:moveTo>
                <a:lnTo>
                  <a:pt x="607225" y="2286"/>
                </a:lnTo>
                <a:lnTo>
                  <a:pt x="607225" y="83159"/>
                </a:lnTo>
                <a:lnTo>
                  <a:pt x="623989" y="83159"/>
                </a:lnTo>
                <a:lnTo>
                  <a:pt x="623989" y="49530"/>
                </a:lnTo>
                <a:lnTo>
                  <a:pt x="657606" y="49530"/>
                </a:lnTo>
                <a:lnTo>
                  <a:pt x="657606" y="34290"/>
                </a:lnTo>
                <a:lnTo>
                  <a:pt x="623989" y="34290"/>
                </a:lnTo>
                <a:lnTo>
                  <a:pt x="623989" y="16002"/>
                </a:lnTo>
                <a:lnTo>
                  <a:pt x="663702" y="16002"/>
                </a:lnTo>
                <a:lnTo>
                  <a:pt x="663702" y="2286"/>
                </a:lnTo>
                <a:close/>
              </a:path>
              <a:path w="1126489" h="85090">
                <a:moveTo>
                  <a:pt x="753719" y="43434"/>
                </a:moveTo>
                <a:lnTo>
                  <a:pt x="752881" y="33718"/>
                </a:lnTo>
                <a:lnTo>
                  <a:pt x="750481" y="25146"/>
                </a:lnTo>
                <a:lnTo>
                  <a:pt x="746645" y="17716"/>
                </a:lnTo>
                <a:lnTo>
                  <a:pt x="744004" y="14478"/>
                </a:lnTo>
                <a:lnTo>
                  <a:pt x="741527" y="11430"/>
                </a:lnTo>
                <a:lnTo>
                  <a:pt x="736079" y="6540"/>
                </a:lnTo>
                <a:lnTo>
                  <a:pt x="735330" y="6184"/>
                </a:lnTo>
                <a:lnTo>
                  <a:pt x="735330" y="32766"/>
                </a:lnTo>
                <a:lnTo>
                  <a:pt x="735330" y="52578"/>
                </a:lnTo>
                <a:lnTo>
                  <a:pt x="733806" y="58674"/>
                </a:lnTo>
                <a:lnTo>
                  <a:pt x="729234" y="63246"/>
                </a:lnTo>
                <a:lnTo>
                  <a:pt x="724662" y="67919"/>
                </a:lnTo>
                <a:lnTo>
                  <a:pt x="720090" y="70967"/>
                </a:lnTo>
                <a:lnTo>
                  <a:pt x="706374" y="70967"/>
                </a:lnTo>
                <a:lnTo>
                  <a:pt x="701802" y="67919"/>
                </a:lnTo>
                <a:lnTo>
                  <a:pt x="697230" y="63246"/>
                </a:lnTo>
                <a:lnTo>
                  <a:pt x="692658" y="58674"/>
                </a:lnTo>
                <a:lnTo>
                  <a:pt x="691134" y="52578"/>
                </a:lnTo>
                <a:lnTo>
                  <a:pt x="691134" y="32766"/>
                </a:lnTo>
                <a:lnTo>
                  <a:pt x="692658" y="26670"/>
                </a:lnTo>
                <a:lnTo>
                  <a:pt x="697230" y="22098"/>
                </a:lnTo>
                <a:lnTo>
                  <a:pt x="700278" y="17526"/>
                </a:lnTo>
                <a:lnTo>
                  <a:pt x="706374" y="14478"/>
                </a:lnTo>
                <a:lnTo>
                  <a:pt x="720090" y="14478"/>
                </a:lnTo>
                <a:lnTo>
                  <a:pt x="726186" y="17526"/>
                </a:lnTo>
                <a:lnTo>
                  <a:pt x="729234" y="22098"/>
                </a:lnTo>
                <a:lnTo>
                  <a:pt x="733806" y="26670"/>
                </a:lnTo>
                <a:lnTo>
                  <a:pt x="735330" y="32766"/>
                </a:lnTo>
                <a:lnTo>
                  <a:pt x="735330" y="6184"/>
                </a:lnTo>
                <a:lnTo>
                  <a:pt x="729246" y="3200"/>
                </a:lnTo>
                <a:lnTo>
                  <a:pt x="721283" y="1282"/>
                </a:lnTo>
                <a:lnTo>
                  <a:pt x="712470" y="673"/>
                </a:lnTo>
                <a:lnTo>
                  <a:pt x="700278" y="673"/>
                </a:lnTo>
                <a:lnTo>
                  <a:pt x="695706" y="3810"/>
                </a:lnTo>
                <a:lnTo>
                  <a:pt x="691134" y="5334"/>
                </a:lnTo>
                <a:lnTo>
                  <a:pt x="678942" y="17526"/>
                </a:lnTo>
                <a:lnTo>
                  <a:pt x="677418" y="22098"/>
                </a:lnTo>
                <a:lnTo>
                  <a:pt x="674370" y="28194"/>
                </a:lnTo>
                <a:lnTo>
                  <a:pt x="672846" y="34290"/>
                </a:lnTo>
                <a:lnTo>
                  <a:pt x="672846" y="43434"/>
                </a:lnTo>
                <a:lnTo>
                  <a:pt x="690422" y="78892"/>
                </a:lnTo>
                <a:lnTo>
                  <a:pt x="713994" y="84683"/>
                </a:lnTo>
                <a:lnTo>
                  <a:pt x="721931" y="84086"/>
                </a:lnTo>
                <a:lnTo>
                  <a:pt x="729437" y="82207"/>
                </a:lnTo>
                <a:lnTo>
                  <a:pt x="736104" y="78892"/>
                </a:lnTo>
                <a:lnTo>
                  <a:pt x="741527" y="74015"/>
                </a:lnTo>
                <a:lnTo>
                  <a:pt x="744004" y="70967"/>
                </a:lnTo>
                <a:lnTo>
                  <a:pt x="746645" y="67741"/>
                </a:lnTo>
                <a:lnTo>
                  <a:pt x="750481" y="60439"/>
                </a:lnTo>
                <a:lnTo>
                  <a:pt x="752881" y="52285"/>
                </a:lnTo>
                <a:lnTo>
                  <a:pt x="753719" y="43434"/>
                </a:lnTo>
                <a:close/>
              </a:path>
              <a:path w="1126489" h="85090">
                <a:moveTo>
                  <a:pt x="839152" y="83159"/>
                </a:moveTo>
                <a:lnTo>
                  <a:pt x="829919" y="67919"/>
                </a:lnTo>
                <a:lnTo>
                  <a:pt x="825347" y="61722"/>
                </a:lnTo>
                <a:lnTo>
                  <a:pt x="822299" y="57150"/>
                </a:lnTo>
                <a:lnTo>
                  <a:pt x="819251" y="54102"/>
                </a:lnTo>
                <a:lnTo>
                  <a:pt x="817727" y="51054"/>
                </a:lnTo>
                <a:lnTo>
                  <a:pt x="814679" y="49530"/>
                </a:lnTo>
                <a:lnTo>
                  <a:pt x="811631" y="48006"/>
                </a:lnTo>
                <a:lnTo>
                  <a:pt x="817727" y="46482"/>
                </a:lnTo>
                <a:lnTo>
                  <a:pt x="823823" y="43434"/>
                </a:lnTo>
                <a:lnTo>
                  <a:pt x="826871" y="40386"/>
                </a:lnTo>
                <a:lnTo>
                  <a:pt x="831532" y="35814"/>
                </a:lnTo>
                <a:lnTo>
                  <a:pt x="833056" y="31242"/>
                </a:lnTo>
                <a:lnTo>
                  <a:pt x="833056" y="20574"/>
                </a:lnTo>
                <a:lnTo>
                  <a:pt x="831532" y="16002"/>
                </a:lnTo>
                <a:lnTo>
                  <a:pt x="828395" y="11430"/>
                </a:lnTo>
                <a:lnTo>
                  <a:pt x="826871" y="8382"/>
                </a:lnTo>
                <a:lnTo>
                  <a:pt x="823823" y="5334"/>
                </a:lnTo>
                <a:lnTo>
                  <a:pt x="819251" y="3810"/>
                </a:lnTo>
                <a:lnTo>
                  <a:pt x="816203" y="2286"/>
                </a:lnTo>
                <a:lnTo>
                  <a:pt x="816203" y="23622"/>
                </a:lnTo>
                <a:lnTo>
                  <a:pt x="816203" y="28194"/>
                </a:lnTo>
                <a:lnTo>
                  <a:pt x="814679" y="29718"/>
                </a:lnTo>
                <a:lnTo>
                  <a:pt x="814679" y="31242"/>
                </a:lnTo>
                <a:lnTo>
                  <a:pt x="813155" y="34290"/>
                </a:lnTo>
                <a:lnTo>
                  <a:pt x="811631" y="34290"/>
                </a:lnTo>
                <a:lnTo>
                  <a:pt x="810107" y="35814"/>
                </a:lnTo>
                <a:lnTo>
                  <a:pt x="782675" y="35814"/>
                </a:lnTo>
                <a:lnTo>
                  <a:pt x="782675" y="16002"/>
                </a:lnTo>
                <a:lnTo>
                  <a:pt x="810107" y="16002"/>
                </a:lnTo>
                <a:lnTo>
                  <a:pt x="814679" y="20574"/>
                </a:lnTo>
                <a:lnTo>
                  <a:pt x="816203" y="23622"/>
                </a:lnTo>
                <a:lnTo>
                  <a:pt x="816203" y="2286"/>
                </a:lnTo>
                <a:lnTo>
                  <a:pt x="765911" y="2286"/>
                </a:lnTo>
                <a:lnTo>
                  <a:pt x="765911" y="83159"/>
                </a:lnTo>
                <a:lnTo>
                  <a:pt x="782675" y="83159"/>
                </a:lnTo>
                <a:lnTo>
                  <a:pt x="782675" y="49530"/>
                </a:lnTo>
                <a:lnTo>
                  <a:pt x="791819" y="49530"/>
                </a:lnTo>
                <a:lnTo>
                  <a:pt x="793343" y="51054"/>
                </a:lnTo>
                <a:lnTo>
                  <a:pt x="796391" y="51054"/>
                </a:lnTo>
                <a:lnTo>
                  <a:pt x="804011" y="58674"/>
                </a:lnTo>
                <a:lnTo>
                  <a:pt x="807059" y="66395"/>
                </a:lnTo>
                <a:lnTo>
                  <a:pt x="819251" y="83159"/>
                </a:lnTo>
                <a:lnTo>
                  <a:pt x="839152" y="83159"/>
                </a:lnTo>
                <a:close/>
              </a:path>
              <a:path w="1126489" h="85090">
                <a:moveTo>
                  <a:pt x="927633" y="2286"/>
                </a:moveTo>
                <a:lnTo>
                  <a:pt x="901636" y="2286"/>
                </a:lnTo>
                <a:lnTo>
                  <a:pt x="887920" y="57150"/>
                </a:lnTo>
                <a:lnTo>
                  <a:pt x="872680" y="2286"/>
                </a:lnTo>
                <a:lnTo>
                  <a:pt x="848296" y="2286"/>
                </a:lnTo>
                <a:lnTo>
                  <a:pt x="848296" y="83159"/>
                </a:lnTo>
                <a:lnTo>
                  <a:pt x="863536" y="83159"/>
                </a:lnTo>
                <a:lnTo>
                  <a:pt x="863536" y="19050"/>
                </a:lnTo>
                <a:lnTo>
                  <a:pt x="880300" y="83159"/>
                </a:lnTo>
                <a:lnTo>
                  <a:pt x="895540" y="83159"/>
                </a:lnTo>
                <a:lnTo>
                  <a:pt x="912304" y="19050"/>
                </a:lnTo>
                <a:lnTo>
                  <a:pt x="912304" y="83159"/>
                </a:lnTo>
                <a:lnTo>
                  <a:pt x="927633" y="83159"/>
                </a:lnTo>
                <a:lnTo>
                  <a:pt x="927633" y="2286"/>
                </a:lnTo>
                <a:close/>
              </a:path>
              <a:path w="1126489" h="85090">
                <a:moveTo>
                  <a:pt x="1008405" y="2286"/>
                </a:moveTo>
                <a:lnTo>
                  <a:pt x="991641" y="2286"/>
                </a:lnTo>
                <a:lnTo>
                  <a:pt x="991641" y="63246"/>
                </a:lnTo>
                <a:lnTo>
                  <a:pt x="990117" y="66395"/>
                </a:lnTo>
                <a:lnTo>
                  <a:pt x="980973" y="70967"/>
                </a:lnTo>
                <a:lnTo>
                  <a:pt x="971829" y="70967"/>
                </a:lnTo>
                <a:lnTo>
                  <a:pt x="962685" y="66395"/>
                </a:lnTo>
                <a:lnTo>
                  <a:pt x="961161" y="63246"/>
                </a:lnTo>
                <a:lnTo>
                  <a:pt x="961161" y="60198"/>
                </a:lnTo>
                <a:lnTo>
                  <a:pt x="959637" y="57150"/>
                </a:lnTo>
                <a:lnTo>
                  <a:pt x="959637" y="2286"/>
                </a:lnTo>
                <a:lnTo>
                  <a:pt x="942873" y="2286"/>
                </a:lnTo>
                <a:lnTo>
                  <a:pt x="942873" y="54102"/>
                </a:lnTo>
                <a:lnTo>
                  <a:pt x="944397" y="61722"/>
                </a:lnTo>
                <a:lnTo>
                  <a:pt x="944397" y="66395"/>
                </a:lnTo>
                <a:lnTo>
                  <a:pt x="947445" y="72491"/>
                </a:lnTo>
                <a:lnTo>
                  <a:pt x="950493" y="75539"/>
                </a:lnTo>
                <a:lnTo>
                  <a:pt x="952017" y="78587"/>
                </a:lnTo>
                <a:lnTo>
                  <a:pt x="955065" y="80111"/>
                </a:lnTo>
                <a:lnTo>
                  <a:pt x="959637" y="81635"/>
                </a:lnTo>
                <a:lnTo>
                  <a:pt x="962685" y="84683"/>
                </a:lnTo>
                <a:lnTo>
                  <a:pt x="988593" y="84683"/>
                </a:lnTo>
                <a:lnTo>
                  <a:pt x="993165" y="83159"/>
                </a:lnTo>
                <a:lnTo>
                  <a:pt x="996213" y="81635"/>
                </a:lnTo>
                <a:lnTo>
                  <a:pt x="1005357" y="72491"/>
                </a:lnTo>
                <a:lnTo>
                  <a:pt x="1006881" y="69443"/>
                </a:lnTo>
                <a:lnTo>
                  <a:pt x="1006881" y="64871"/>
                </a:lnTo>
                <a:lnTo>
                  <a:pt x="1008405" y="61722"/>
                </a:lnTo>
                <a:lnTo>
                  <a:pt x="1008405" y="2286"/>
                </a:lnTo>
                <a:close/>
              </a:path>
              <a:path w="1126489" h="85090">
                <a:moveTo>
                  <a:pt x="1041361" y="0"/>
                </a:moveTo>
                <a:lnTo>
                  <a:pt x="1024610" y="0"/>
                </a:lnTo>
                <a:lnTo>
                  <a:pt x="1024610" y="83820"/>
                </a:lnTo>
                <a:lnTo>
                  <a:pt x="1041361" y="83820"/>
                </a:lnTo>
                <a:lnTo>
                  <a:pt x="1041361" y="0"/>
                </a:lnTo>
                <a:close/>
              </a:path>
              <a:path w="1126489" h="85090">
                <a:moveTo>
                  <a:pt x="1125956" y="29718"/>
                </a:moveTo>
                <a:lnTo>
                  <a:pt x="1124432" y="23622"/>
                </a:lnTo>
                <a:lnTo>
                  <a:pt x="1121384" y="19050"/>
                </a:lnTo>
                <a:lnTo>
                  <a:pt x="1120368" y="16002"/>
                </a:lnTo>
                <a:lnTo>
                  <a:pt x="1119860" y="14478"/>
                </a:lnTo>
                <a:lnTo>
                  <a:pt x="1115288" y="11430"/>
                </a:lnTo>
                <a:lnTo>
                  <a:pt x="1112240" y="6858"/>
                </a:lnTo>
                <a:lnTo>
                  <a:pt x="1109192" y="5842"/>
                </a:lnTo>
                <a:lnTo>
                  <a:pt x="1109192" y="31242"/>
                </a:lnTo>
                <a:lnTo>
                  <a:pt x="1109192" y="54102"/>
                </a:lnTo>
                <a:lnTo>
                  <a:pt x="1107668" y="57150"/>
                </a:lnTo>
                <a:lnTo>
                  <a:pt x="1106144" y="61722"/>
                </a:lnTo>
                <a:lnTo>
                  <a:pt x="1104620" y="63246"/>
                </a:lnTo>
                <a:lnTo>
                  <a:pt x="1103096" y="66395"/>
                </a:lnTo>
                <a:lnTo>
                  <a:pt x="1101572" y="67919"/>
                </a:lnTo>
                <a:lnTo>
                  <a:pt x="1099947" y="67919"/>
                </a:lnTo>
                <a:lnTo>
                  <a:pt x="1096899" y="69443"/>
                </a:lnTo>
                <a:lnTo>
                  <a:pt x="1074039" y="69443"/>
                </a:lnTo>
                <a:lnTo>
                  <a:pt x="1074039" y="16002"/>
                </a:lnTo>
                <a:lnTo>
                  <a:pt x="1095375" y="16002"/>
                </a:lnTo>
                <a:lnTo>
                  <a:pt x="1098423" y="17526"/>
                </a:lnTo>
                <a:lnTo>
                  <a:pt x="1101572" y="19050"/>
                </a:lnTo>
                <a:lnTo>
                  <a:pt x="1104620" y="22098"/>
                </a:lnTo>
                <a:lnTo>
                  <a:pt x="1109192" y="31242"/>
                </a:lnTo>
                <a:lnTo>
                  <a:pt x="1109192" y="5842"/>
                </a:lnTo>
                <a:lnTo>
                  <a:pt x="1103096" y="3810"/>
                </a:lnTo>
                <a:lnTo>
                  <a:pt x="1099947" y="2286"/>
                </a:lnTo>
                <a:lnTo>
                  <a:pt x="1057275" y="2286"/>
                </a:lnTo>
                <a:lnTo>
                  <a:pt x="1057275" y="83159"/>
                </a:lnTo>
                <a:lnTo>
                  <a:pt x="1099947" y="83159"/>
                </a:lnTo>
                <a:lnTo>
                  <a:pt x="1103096" y="81635"/>
                </a:lnTo>
                <a:lnTo>
                  <a:pt x="1109192" y="80111"/>
                </a:lnTo>
                <a:lnTo>
                  <a:pt x="1112240" y="78587"/>
                </a:lnTo>
                <a:lnTo>
                  <a:pt x="1115288" y="75539"/>
                </a:lnTo>
                <a:lnTo>
                  <a:pt x="1119352" y="69443"/>
                </a:lnTo>
                <a:lnTo>
                  <a:pt x="1121384" y="66395"/>
                </a:lnTo>
                <a:lnTo>
                  <a:pt x="1124432" y="60198"/>
                </a:lnTo>
                <a:lnTo>
                  <a:pt x="1125956" y="55626"/>
                </a:lnTo>
                <a:lnTo>
                  <a:pt x="1125956" y="29718"/>
                </a:lnTo>
                <a:close/>
              </a:path>
            </a:pathLst>
          </a:custGeom>
          <a:solidFill>
            <a:srgbClr val="000000"/>
          </a:solidFill>
        </p:spPr>
        <p:txBody>
          <a:bodyPr wrap="square" lIns="0" tIns="0" rIns="0" bIns="0" rtlCol="0"/>
          <a:lstStyle/>
          <a:p>
            <a:endParaRPr sz="1154"/>
          </a:p>
        </p:txBody>
      </p:sp>
      <p:sp>
        <p:nvSpPr>
          <p:cNvPr id="102" name="object 102"/>
          <p:cNvSpPr/>
          <p:nvPr/>
        </p:nvSpPr>
        <p:spPr>
          <a:xfrm>
            <a:off x="4034747" y="4125006"/>
            <a:ext cx="453263" cy="54164"/>
          </a:xfrm>
          <a:custGeom>
            <a:avLst/>
            <a:gdLst/>
            <a:ahLst/>
            <a:cxnLst/>
            <a:rect l="l" t="t" r="r" b="b"/>
            <a:pathLst>
              <a:path w="706754" h="84454">
                <a:moveTo>
                  <a:pt x="65633" y="1612"/>
                </a:moveTo>
                <a:lnTo>
                  <a:pt x="48869" y="1612"/>
                </a:lnTo>
                <a:lnTo>
                  <a:pt x="48869" y="58000"/>
                </a:lnTo>
                <a:lnTo>
                  <a:pt x="47345" y="59524"/>
                </a:lnTo>
                <a:lnTo>
                  <a:pt x="47345" y="62572"/>
                </a:lnTo>
                <a:lnTo>
                  <a:pt x="45821" y="65722"/>
                </a:lnTo>
                <a:lnTo>
                  <a:pt x="42773" y="67246"/>
                </a:lnTo>
                <a:lnTo>
                  <a:pt x="41249" y="68770"/>
                </a:lnTo>
                <a:lnTo>
                  <a:pt x="38201" y="70294"/>
                </a:lnTo>
                <a:lnTo>
                  <a:pt x="27533" y="70294"/>
                </a:lnTo>
                <a:lnTo>
                  <a:pt x="21336" y="67246"/>
                </a:lnTo>
                <a:lnTo>
                  <a:pt x="16764" y="62572"/>
                </a:lnTo>
                <a:lnTo>
                  <a:pt x="16764" y="1612"/>
                </a:lnTo>
                <a:lnTo>
                  <a:pt x="0" y="1612"/>
                </a:lnTo>
                <a:lnTo>
                  <a:pt x="0" y="61048"/>
                </a:lnTo>
                <a:lnTo>
                  <a:pt x="1524" y="65722"/>
                </a:lnTo>
                <a:lnTo>
                  <a:pt x="1524" y="68770"/>
                </a:lnTo>
                <a:lnTo>
                  <a:pt x="3048" y="71818"/>
                </a:lnTo>
                <a:lnTo>
                  <a:pt x="6096" y="74866"/>
                </a:lnTo>
                <a:lnTo>
                  <a:pt x="7620" y="77914"/>
                </a:lnTo>
                <a:lnTo>
                  <a:pt x="10668" y="79438"/>
                </a:lnTo>
                <a:lnTo>
                  <a:pt x="15240" y="80962"/>
                </a:lnTo>
                <a:lnTo>
                  <a:pt x="19812" y="84010"/>
                </a:lnTo>
                <a:lnTo>
                  <a:pt x="44297" y="84010"/>
                </a:lnTo>
                <a:lnTo>
                  <a:pt x="53441" y="80962"/>
                </a:lnTo>
                <a:lnTo>
                  <a:pt x="56489" y="77914"/>
                </a:lnTo>
                <a:lnTo>
                  <a:pt x="58013" y="74866"/>
                </a:lnTo>
                <a:lnTo>
                  <a:pt x="61061" y="71818"/>
                </a:lnTo>
                <a:lnTo>
                  <a:pt x="62585" y="68770"/>
                </a:lnTo>
                <a:lnTo>
                  <a:pt x="64109" y="64198"/>
                </a:lnTo>
                <a:lnTo>
                  <a:pt x="64109" y="61048"/>
                </a:lnTo>
                <a:lnTo>
                  <a:pt x="65633" y="53428"/>
                </a:lnTo>
                <a:lnTo>
                  <a:pt x="65633" y="1612"/>
                </a:lnTo>
                <a:close/>
              </a:path>
              <a:path w="706754" h="84454">
                <a:moveTo>
                  <a:pt x="144970" y="53428"/>
                </a:moveTo>
                <a:lnTo>
                  <a:pt x="143446" y="48856"/>
                </a:lnTo>
                <a:lnTo>
                  <a:pt x="141922" y="45808"/>
                </a:lnTo>
                <a:lnTo>
                  <a:pt x="135826" y="39712"/>
                </a:lnTo>
                <a:lnTo>
                  <a:pt x="132778" y="38188"/>
                </a:lnTo>
                <a:lnTo>
                  <a:pt x="128206" y="35140"/>
                </a:lnTo>
                <a:lnTo>
                  <a:pt x="122110" y="33616"/>
                </a:lnTo>
                <a:lnTo>
                  <a:pt x="106768" y="30568"/>
                </a:lnTo>
                <a:lnTo>
                  <a:pt x="100672" y="27520"/>
                </a:lnTo>
                <a:lnTo>
                  <a:pt x="96100" y="22948"/>
                </a:lnTo>
                <a:lnTo>
                  <a:pt x="96100" y="19900"/>
                </a:lnTo>
                <a:lnTo>
                  <a:pt x="97624" y="16852"/>
                </a:lnTo>
                <a:lnTo>
                  <a:pt x="99148" y="16852"/>
                </a:lnTo>
                <a:lnTo>
                  <a:pt x="102196" y="13804"/>
                </a:lnTo>
                <a:lnTo>
                  <a:pt x="119062" y="13804"/>
                </a:lnTo>
                <a:lnTo>
                  <a:pt x="120586" y="16852"/>
                </a:lnTo>
                <a:lnTo>
                  <a:pt x="123634" y="18376"/>
                </a:lnTo>
                <a:lnTo>
                  <a:pt x="125158" y="21424"/>
                </a:lnTo>
                <a:lnTo>
                  <a:pt x="125158" y="24472"/>
                </a:lnTo>
                <a:lnTo>
                  <a:pt x="141922" y="24472"/>
                </a:lnTo>
                <a:lnTo>
                  <a:pt x="141922" y="16852"/>
                </a:lnTo>
                <a:lnTo>
                  <a:pt x="138874" y="10756"/>
                </a:lnTo>
                <a:lnTo>
                  <a:pt x="129730" y="1612"/>
                </a:lnTo>
                <a:lnTo>
                  <a:pt x="120586" y="0"/>
                </a:lnTo>
                <a:lnTo>
                  <a:pt x="99148" y="0"/>
                </a:lnTo>
                <a:lnTo>
                  <a:pt x="94576" y="3136"/>
                </a:lnTo>
                <a:lnTo>
                  <a:pt x="90004" y="4660"/>
                </a:lnTo>
                <a:lnTo>
                  <a:pt x="83908" y="10756"/>
                </a:lnTo>
                <a:lnTo>
                  <a:pt x="82384" y="13804"/>
                </a:lnTo>
                <a:lnTo>
                  <a:pt x="80860" y="18376"/>
                </a:lnTo>
                <a:lnTo>
                  <a:pt x="80860" y="29044"/>
                </a:lnTo>
                <a:lnTo>
                  <a:pt x="83908" y="35140"/>
                </a:lnTo>
                <a:lnTo>
                  <a:pt x="91528" y="42760"/>
                </a:lnTo>
                <a:lnTo>
                  <a:pt x="97624" y="44284"/>
                </a:lnTo>
                <a:lnTo>
                  <a:pt x="106768" y="47332"/>
                </a:lnTo>
                <a:lnTo>
                  <a:pt x="114388" y="48856"/>
                </a:lnTo>
                <a:lnTo>
                  <a:pt x="119062" y="50380"/>
                </a:lnTo>
                <a:lnTo>
                  <a:pt x="120586" y="50380"/>
                </a:lnTo>
                <a:lnTo>
                  <a:pt x="123634" y="51904"/>
                </a:lnTo>
                <a:lnTo>
                  <a:pt x="125158" y="53428"/>
                </a:lnTo>
                <a:lnTo>
                  <a:pt x="126682" y="53428"/>
                </a:lnTo>
                <a:lnTo>
                  <a:pt x="128206" y="54952"/>
                </a:lnTo>
                <a:lnTo>
                  <a:pt x="128206" y="62572"/>
                </a:lnTo>
                <a:lnTo>
                  <a:pt x="122110" y="68770"/>
                </a:lnTo>
                <a:lnTo>
                  <a:pt x="117538" y="70294"/>
                </a:lnTo>
                <a:lnTo>
                  <a:pt x="106768" y="70294"/>
                </a:lnTo>
                <a:lnTo>
                  <a:pt x="100672" y="67246"/>
                </a:lnTo>
                <a:lnTo>
                  <a:pt x="97624" y="64198"/>
                </a:lnTo>
                <a:lnTo>
                  <a:pt x="94576" y="59524"/>
                </a:lnTo>
                <a:lnTo>
                  <a:pt x="94576" y="54952"/>
                </a:lnTo>
                <a:lnTo>
                  <a:pt x="77812" y="56476"/>
                </a:lnTo>
                <a:lnTo>
                  <a:pt x="79336" y="65722"/>
                </a:lnTo>
                <a:lnTo>
                  <a:pt x="82384" y="71818"/>
                </a:lnTo>
                <a:lnTo>
                  <a:pt x="93052" y="82486"/>
                </a:lnTo>
                <a:lnTo>
                  <a:pt x="102196" y="84010"/>
                </a:lnTo>
                <a:lnTo>
                  <a:pt x="125158" y="84010"/>
                </a:lnTo>
                <a:lnTo>
                  <a:pt x="129730" y="80962"/>
                </a:lnTo>
                <a:lnTo>
                  <a:pt x="134302" y="79438"/>
                </a:lnTo>
                <a:lnTo>
                  <a:pt x="138874" y="76390"/>
                </a:lnTo>
                <a:lnTo>
                  <a:pt x="140398" y="71818"/>
                </a:lnTo>
                <a:lnTo>
                  <a:pt x="143446" y="68770"/>
                </a:lnTo>
                <a:lnTo>
                  <a:pt x="144970" y="64198"/>
                </a:lnTo>
                <a:lnTo>
                  <a:pt x="144970" y="53428"/>
                </a:lnTo>
                <a:close/>
              </a:path>
              <a:path w="706754" h="84454">
                <a:moveTo>
                  <a:pt x="221170" y="68770"/>
                </a:moveTo>
                <a:lnTo>
                  <a:pt x="175450" y="68770"/>
                </a:lnTo>
                <a:lnTo>
                  <a:pt x="175450" y="47332"/>
                </a:lnTo>
                <a:lnTo>
                  <a:pt x="216598" y="47332"/>
                </a:lnTo>
                <a:lnTo>
                  <a:pt x="216598" y="33616"/>
                </a:lnTo>
                <a:lnTo>
                  <a:pt x="175450" y="33616"/>
                </a:lnTo>
                <a:lnTo>
                  <a:pt x="175450" y="15328"/>
                </a:lnTo>
                <a:lnTo>
                  <a:pt x="219646" y="15328"/>
                </a:lnTo>
                <a:lnTo>
                  <a:pt x="219646" y="1612"/>
                </a:lnTo>
                <a:lnTo>
                  <a:pt x="158686" y="1612"/>
                </a:lnTo>
                <a:lnTo>
                  <a:pt x="158686" y="82486"/>
                </a:lnTo>
                <a:lnTo>
                  <a:pt x="221170" y="82486"/>
                </a:lnTo>
                <a:lnTo>
                  <a:pt x="221170" y="68770"/>
                </a:lnTo>
                <a:close/>
              </a:path>
              <a:path w="706754" h="84454">
                <a:moveTo>
                  <a:pt x="308229" y="82486"/>
                </a:moveTo>
                <a:lnTo>
                  <a:pt x="297561" y="67246"/>
                </a:lnTo>
                <a:lnTo>
                  <a:pt x="294411" y="61048"/>
                </a:lnTo>
                <a:lnTo>
                  <a:pt x="291363" y="56476"/>
                </a:lnTo>
                <a:lnTo>
                  <a:pt x="288315" y="53428"/>
                </a:lnTo>
                <a:lnTo>
                  <a:pt x="286791" y="50380"/>
                </a:lnTo>
                <a:lnTo>
                  <a:pt x="283743" y="48856"/>
                </a:lnTo>
                <a:lnTo>
                  <a:pt x="280695" y="47332"/>
                </a:lnTo>
                <a:lnTo>
                  <a:pt x="286791" y="45808"/>
                </a:lnTo>
                <a:lnTo>
                  <a:pt x="292887" y="42760"/>
                </a:lnTo>
                <a:lnTo>
                  <a:pt x="295935" y="39712"/>
                </a:lnTo>
                <a:lnTo>
                  <a:pt x="300609" y="35140"/>
                </a:lnTo>
                <a:lnTo>
                  <a:pt x="302133" y="30568"/>
                </a:lnTo>
                <a:lnTo>
                  <a:pt x="302133" y="19900"/>
                </a:lnTo>
                <a:lnTo>
                  <a:pt x="300609" y="15328"/>
                </a:lnTo>
                <a:lnTo>
                  <a:pt x="297561" y="10756"/>
                </a:lnTo>
                <a:lnTo>
                  <a:pt x="295935" y="7708"/>
                </a:lnTo>
                <a:lnTo>
                  <a:pt x="292887" y="4660"/>
                </a:lnTo>
                <a:lnTo>
                  <a:pt x="288315" y="3136"/>
                </a:lnTo>
                <a:lnTo>
                  <a:pt x="285267" y="1612"/>
                </a:lnTo>
                <a:lnTo>
                  <a:pt x="285267" y="22948"/>
                </a:lnTo>
                <a:lnTo>
                  <a:pt x="285267" y="27520"/>
                </a:lnTo>
                <a:lnTo>
                  <a:pt x="282219" y="30568"/>
                </a:lnTo>
                <a:lnTo>
                  <a:pt x="282219" y="33616"/>
                </a:lnTo>
                <a:lnTo>
                  <a:pt x="280695" y="33616"/>
                </a:lnTo>
                <a:lnTo>
                  <a:pt x="277647" y="35140"/>
                </a:lnTo>
                <a:lnTo>
                  <a:pt x="251739" y="35140"/>
                </a:lnTo>
                <a:lnTo>
                  <a:pt x="251739" y="15328"/>
                </a:lnTo>
                <a:lnTo>
                  <a:pt x="279171" y="15328"/>
                </a:lnTo>
                <a:lnTo>
                  <a:pt x="283743" y="19900"/>
                </a:lnTo>
                <a:lnTo>
                  <a:pt x="285267" y="22948"/>
                </a:lnTo>
                <a:lnTo>
                  <a:pt x="285267" y="1612"/>
                </a:lnTo>
                <a:lnTo>
                  <a:pt x="234975" y="1612"/>
                </a:lnTo>
                <a:lnTo>
                  <a:pt x="234975" y="82486"/>
                </a:lnTo>
                <a:lnTo>
                  <a:pt x="251739" y="82486"/>
                </a:lnTo>
                <a:lnTo>
                  <a:pt x="251739" y="48856"/>
                </a:lnTo>
                <a:lnTo>
                  <a:pt x="260883" y="48856"/>
                </a:lnTo>
                <a:lnTo>
                  <a:pt x="262407" y="50380"/>
                </a:lnTo>
                <a:lnTo>
                  <a:pt x="263931" y="50380"/>
                </a:lnTo>
                <a:lnTo>
                  <a:pt x="266979" y="51904"/>
                </a:lnTo>
                <a:lnTo>
                  <a:pt x="270027" y="54952"/>
                </a:lnTo>
                <a:lnTo>
                  <a:pt x="271551" y="58000"/>
                </a:lnTo>
                <a:lnTo>
                  <a:pt x="276123" y="65722"/>
                </a:lnTo>
                <a:lnTo>
                  <a:pt x="288315" y="82486"/>
                </a:lnTo>
                <a:lnTo>
                  <a:pt x="308229" y="82486"/>
                </a:lnTo>
                <a:close/>
              </a:path>
              <a:path w="706754" h="84454">
                <a:moveTo>
                  <a:pt x="390613" y="82486"/>
                </a:moveTo>
                <a:lnTo>
                  <a:pt x="383362" y="64198"/>
                </a:lnTo>
                <a:lnTo>
                  <a:pt x="377875" y="50380"/>
                </a:lnTo>
                <a:lnTo>
                  <a:pt x="365785" y="19900"/>
                </a:lnTo>
                <a:lnTo>
                  <a:pt x="360045" y="5461"/>
                </a:lnTo>
                <a:lnTo>
                  <a:pt x="360045" y="50380"/>
                </a:lnTo>
                <a:lnTo>
                  <a:pt x="338709" y="50380"/>
                </a:lnTo>
                <a:lnTo>
                  <a:pt x="349377" y="19900"/>
                </a:lnTo>
                <a:lnTo>
                  <a:pt x="360045" y="50380"/>
                </a:lnTo>
                <a:lnTo>
                  <a:pt x="360045" y="5461"/>
                </a:lnTo>
                <a:lnTo>
                  <a:pt x="358521" y="1612"/>
                </a:lnTo>
                <a:lnTo>
                  <a:pt x="340233" y="1612"/>
                </a:lnTo>
                <a:lnTo>
                  <a:pt x="308229" y="82486"/>
                </a:lnTo>
                <a:lnTo>
                  <a:pt x="326517" y="82486"/>
                </a:lnTo>
                <a:lnTo>
                  <a:pt x="332613" y="64198"/>
                </a:lnTo>
                <a:lnTo>
                  <a:pt x="366141" y="64198"/>
                </a:lnTo>
                <a:lnTo>
                  <a:pt x="372237" y="82486"/>
                </a:lnTo>
                <a:lnTo>
                  <a:pt x="390613" y="82486"/>
                </a:lnTo>
                <a:close/>
              </a:path>
              <a:path w="706754" h="84454">
                <a:moveTo>
                  <a:pt x="472922" y="24472"/>
                </a:moveTo>
                <a:lnTo>
                  <a:pt x="471398" y="16852"/>
                </a:lnTo>
                <a:lnTo>
                  <a:pt x="466826" y="10756"/>
                </a:lnTo>
                <a:lnTo>
                  <a:pt x="460730" y="6184"/>
                </a:lnTo>
                <a:lnTo>
                  <a:pt x="456158" y="1612"/>
                </a:lnTo>
                <a:lnTo>
                  <a:pt x="447014" y="0"/>
                </a:lnTo>
                <a:lnTo>
                  <a:pt x="430250" y="0"/>
                </a:lnTo>
                <a:lnTo>
                  <a:pt x="402818" y="18376"/>
                </a:lnTo>
                <a:lnTo>
                  <a:pt x="398246" y="25996"/>
                </a:lnTo>
                <a:lnTo>
                  <a:pt x="396722" y="33616"/>
                </a:lnTo>
                <a:lnTo>
                  <a:pt x="396722" y="48856"/>
                </a:lnTo>
                <a:lnTo>
                  <a:pt x="422630" y="82486"/>
                </a:lnTo>
                <a:lnTo>
                  <a:pt x="430250" y="84010"/>
                </a:lnTo>
                <a:lnTo>
                  <a:pt x="445490" y="84010"/>
                </a:lnTo>
                <a:lnTo>
                  <a:pt x="457682" y="80962"/>
                </a:lnTo>
                <a:lnTo>
                  <a:pt x="465302" y="77914"/>
                </a:lnTo>
                <a:lnTo>
                  <a:pt x="469874" y="74866"/>
                </a:lnTo>
                <a:lnTo>
                  <a:pt x="472922" y="71818"/>
                </a:lnTo>
                <a:lnTo>
                  <a:pt x="472922" y="39712"/>
                </a:lnTo>
                <a:lnTo>
                  <a:pt x="437870" y="39712"/>
                </a:lnTo>
                <a:lnTo>
                  <a:pt x="437870" y="53428"/>
                </a:lnTo>
                <a:lnTo>
                  <a:pt x="456158" y="53428"/>
                </a:lnTo>
                <a:lnTo>
                  <a:pt x="456158" y="62572"/>
                </a:lnTo>
                <a:lnTo>
                  <a:pt x="454634" y="65722"/>
                </a:lnTo>
                <a:lnTo>
                  <a:pt x="448538" y="68770"/>
                </a:lnTo>
                <a:lnTo>
                  <a:pt x="443966" y="70294"/>
                </a:lnTo>
                <a:lnTo>
                  <a:pt x="430250" y="70294"/>
                </a:lnTo>
                <a:lnTo>
                  <a:pt x="424154" y="67246"/>
                </a:lnTo>
                <a:lnTo>
                  <a:pt x="421106" y="62572"/>
                </a:lnTo>
                <a:lnTo>
                  <a:pt x="416534" y="58000"/>
                </a:lnTo>
                <a:lnTo>
                  <a:pt x="413486" y="50380"/>
                </a:lnTo>
                <a:lnTo>
                  <a:pt x="413486" y="32092"/>
                </a:lnTo>
                <a:lnTo>
                  <a:pt x="416534" y="25996"/>
                </a:lnTo>
                <a:lnTo>
                  <a:pt x="421106" y="21424"/>
                </a:lnTo>
                <a:lnTo>
                  <a:pt x="424154" y="16852"/>
                </a:lnTo>
                <a:lnTo>
                  <a:pt x="430250" y="13804"/>
                </a:lnTo>
                <a:lnTo>
                  <a:pt x="442442" y="13804"/>
                </a:lnTo>
                <a:lnTo>
                  <a:pt x="456158" y="27520"/>
                </a:lnTo>
                <a:lnTo>
                  <a:pt x="472922" y="24472"/>
                </a:lnTo>
                <a:close/>
              </a:path>
              <a:path w="706754" h="84454">
                <a:moveTo>
                  <a:pt x="550735" y="68770"/>
                </a:moveTo>
                <a:lnTo>
                  <a:pt x="505015" y="68770"/>
                </a:lnTo>
                <a:lnTo>
                  <a:pt x="505015" y="47332"/>
                </a:lnTo>
                <a:lnTo>
                  <a:pt x="546163" y="47332"/>
                </a:lnTo>
                <a:lnTo>
                  <a:pt x="546163" y="33616"/>
                </a:lnTo>
                <a:lnTo>
                  <a:pt x="505015" y="33616"/>
                </a:lnTo>
                <a:lnTo>
                  <a:pt x="505015" y="15328"/>
                </a:lnTo>
                <a:lnTo>
                  <a:pt x="549211" y="15328"/>
                </a:lnTo>
                <a:lnTo>
                  <a:pt x="549211" y="1612"/>
                </a:lnTo>
                <a:lnTo>
                  <a:pt x="488251" y="1612"/>
                </a:lnTo>
                <a:lnTo>
                  <a:pt x="488251" y="82486"/>
                </a:lnTo>
                <a:lnTo>
                  <a:pt x="550735" y="82486"/>
                </a:lnTo>
                <a:lnTo>
                  <a:pt x="550735" y="68770"/>
                </a:lnTo>
                <a:close/>
              </a:path>
              <a:path w="706754" h="84454">
                <a:moveTo>
                  <a:pt x="630085" y="1612"/>
                </a:moveTo>
                <a:lnTo>
                  <a:pt x="614845" y="1612"/>
                </a:lnTo>
                <a:lnTo>
                  <a:pt x="614845" y="54952"/>
                </a:lnTo>
                <a:lnTo>
                  <a:pt x="581317" y="1612"/>
                </a:lnTo>
                <a:lnTo>
                  <a:pt x="564451" y="1612"/>
                </a:lnTo>
                <a:lnTo>
                  <a:pt x="564451" y="82486"/>
                </a:lnTo>
                <a:lnTo>
                  <a:pt x="579793" y="82486"/>
                </a:lnTo>
                <a:lnTo>
                  <a:pt x="579793" y="29044"/>
                </a:lnTo>
                <a:lnTo>
                  <a:pt x="613321" y="82486"/>
                </a:lnTo>
                <a:lnTo>
                  <a:pt x="630085" y="82486"/>
                </a:lnTo>
                <a:lnTo>
                  <a:pt x="630085" y="1612"/>
                </a:lnTo>
                <a:close/>
              </a:path>
              <a:path w="706754" h="84454">
                <a:moveTo>
                  <a:pt x="706374" y="1612"/>
                </a:moveTo>
                <a:lnTo>
                  <a:pt x="640740" y="1612"/>
                </a:lnTo>
                <a:lnTo>
                  <a:pt x="640740" y="15328"/>
                </a:lnTo>
                <a:lnTo>
                  <a:pt x="665226" y="15328"/>
                </a:lnTo>
                <a:lnTo>
                  <a:pt x="665226" y="82486"/>
                </a:lnTo>
                <a:lnTo>
                  <a:pt x="681990" y="82486"/>
                </a:lnTo>
                <a:lnTo>
                  <a:pt x="681990" y="15328"/>
                </a:lnTo>
                <a:lnTo>
                  <a:pt x="706374" y="15328"/>
                </a:lnTo>
                <a:lnTo>
                  <a:pt x="706374" y="1612"/>
                </a:lnTo>
                <a:close/>
              </a:path>
            </a:pathLst>
          </a:custGeom>
          <a:solidFill>
            <a:srgbClr val="000000"/>
          </a:solidFill>
        </p:spPr>
        <p:txBody>
          <a:bodyPr wrap="square" lIns="0" tIns="0" rIns="0" bIns="0" rtlCol="0"/>
          <a:lstStyle/>
          <a:p>
            <a:endParaRPr sz="1154"/>
          </a:p>
        </p:txBody>
      </p:sp>
      <p:sp>
        <p:nvSpPr>
          <p:cNvPr id="103" name="object 103"/>
          <p:cNvSpPr/>
          <p:nvPr/>
        </p:nvSpPr>
        <p:spPr>
          <a:xfrm>
            <a:off x="4567969" y="4125006"/>
            <a:ext cx="584396" cy="54164"/>
          </a:xfrm>
          <a:custGeom>
            <a:avLst/>
            <a:gdLst/>
            <a:ahLst/>
            <a:cxnLst/>
            <a:rect l="l" t="t" r="r" b="b"/>
            <a:pathLst>
              <a:path w="911225" h="84454">
                <a:moveTo>
                  <a:pt x="64109" y="19900"/>
                </a:moveTo>
                <a:lnTo>
                  <a:pt x="61823" y="15328"/>
                </a:lnTo>
                <a:lnTo>
                  <a:pt x="61061" y="13804"/>
                </a:lnTo>
                <a:lnTo>
                  <a:pt x="58013" y="10756"/>
                </a:lnTo>
                <a:lnTo>
                  <a:pt x="54965" y="6184"/>
                </a:lnTo>
                <a:lnTo>
                  <a:pt x="51917" y="3136"/>
                </a:lnTo>
                <a:lnTo>
                  <a:pt x="47345" y="1612"/>
                </a:lnTo>
                <a:lnTo>
                  <a:pt x="45821" y="1612"/>
                </a:lnTo>
                <a:lnTo>
                  <a:pt x="45821" y="21424"/>
                </a:lnTo>
                <a:lnTo>
                  <a:pt x="45821" y="30568"/>
                </a:lnTo>
                <a:lnTo>
                  <a:pt x="44297" y="32092"/>
                </a:lnTo>
                <a:lnTo>
                  <a:pt x="42773" y="35140"/>
                </a:lnTo>
                <a:lnTo>
                  <a:pt x="41249" y="36664"/>
                </a:lnTo>
                <a:lnTo>
                  <a:pt x="39725" y="36664"/>
                </a:lnTo>
                <a:lnTo>
                  <a:pt x="36677" y="38188"/>
                </a:lnTo>
                <a:lnTo>
                  <a:pt x="16865" y="38188"/>
                </a:lnTo>
                <a:lnTo>
                  <a:pt x="16865" y="15328"/>
                </a:lnTo>
                <a:lnTo>
                  <a:pt x="39725" y="15328"/>
                </a:lnTo>
                <a:lnTo>
                  <a:pt x="42773" y="16852"/>
                </a:lnTo>
                <a:lnTo>
                  <a:pt x="44297" y="18376"/>
                </a:lnTo>
                <a:lnTo>
                  <a:pt x="45821" y="21424"/>
                </a:lnTo>
                <a:lnTo>
                  <a:pt x="45821" y="1612"/>
                </a:lnTo>
                <a:lnTo>
                  <a:pt x="0" y="1612"/>
                </a:lnTo>
                <a:lnTo>
                  <a:pt x="0" y="82486"/>
                </a:lnTo>
                <a:lnTo>
                  <a:pt x="16865" y="82486"/>
                </a:lnTo>
                <a:lnTo>
                  <a:pt x="16865" y="51904"/>
                </a:lnTo>
                <a:lnTo>
                  <a:pt x="41249" y="51904"/>
                </a:lnTo>
                <a:lnTo>
                  <a:pt x="45821" y="50380"/>
                </a:lnTo>
                <a:lnTo>
                  <a:pt x="47345" y="50380"/>
                </a:lnTo>
                <a:lnTo>
                  <a:pt x="53441" y="47332"/>
                </a:lnTo>
                <a:lnTo>
                  <a:pt x="56489" y="44284"/>
                </a:lnTo>
                <a:lnTo>
                  <a:pt x="59537" y="42760"/>
                </a:lnTo>
                <a:lnTo>
                  <a:pt x="61061" y="38188"/>
                </a:lnTo>
                <a:lnTo>
                  <a:pt x="62585" y="35140"/>
                </a:lnTo>
                <a:lnTo>
                  <a:pt x="64109" y="30568"/>
                </a:lnTo>
                <a:lnTo>
                  <a:pt x="64109" y="19900"/>
                </a:lnTo>
                <a:close/>
              </a:path>
              <a:path w="911225" h="84454">
                <a:moveTo>
                  <a:pt x="134315" y="68770"/>
                </a:moveTo>
                <a:lnTo>
                  <a:pt x="93065" y="68770"/>
                </a:lnTo>
                <a:lnTo>
                  <a:pt x="93065" y="1612"/>
                </a:lnTo>
                <a:lnTo>
                  <a:pt x="77825" y="1612"/>
                </a:lnTo>
                <a:lnTo>
                  <a:pt x="77825" y="82486"/>
                </a:lnTo>
                <a:lnTo>
                  <a:pt x="134315" y="82486"/>
                </a:lnTo>
                <a:lnTo>
                  <a:pt x="134315" y="68770"/>
                </a:lnTo>
                <a:close/>
              </a:path>
              <a:path w="911225" h="84454">
                <a:moveTo>
                  <a:pt x="219748" y="82486"/>
                </a:moveTo>
                <a:lnTo>
                  <a:pt x="212509" y="64198"/>
                </a:lnTo>
                <a:lnTo>
                  <a:pt x="207048" y="50380"/>
                </a:lnTo>
                <a:lnTo>
                  <a:pt x="194983" y="19900"/>
                </a:lnTo>
                <a:lnTo>
                  <a:pt x="190792" y="9321"/>
                </a:lnTo>
                <a:lnTo>
                  <a:pt x="190792" y="50380"/>
                </a:lnTo>
                <a:lnTo>
                  <a:pt x="167830" y="50380"/>
                </a:lnTo>
                <a:lnTo>
                  <a:pt x="178498" y="19900"/>
                </a:lnTo>
                <a:lnTo>
                  <a:pt x="190792" y="50380"/>
                </a:lnTo>
                <a:lnTo>
                  <a:pt x="190792" y="9321"/>
                </a:lnTo>
                <a:lnTo>
                  <a:pt x="187744" y="1612"/>
                </a:lnTo>
                <a:lnTo>
                  <a:pt x="170878" y="1612"/>
                </a:lnTo>
                <a:lnTo>
                  <a:pt x="138874" y="82486"/>
                </a:lnTo>
                <a:lnTo>
                  <a:pt x="155638" y="82486"/>
                </a:lnTo>
                <a:lnTo>
                  <a:pt x="163258" y="64198"/>
                </a:lnTo>
                <a:lnTo>
                  <a:pt x="195364" y="64198"/>
                </a:lnTo>
                <a:lnTo>
                  <a:pt x="202984" y="82486"/>
                </a:lnTo>
                <a:lnTo>
                  <a:pt x="219748" y="82486"/>
                </a:lnTo>
                <a:close/>
              </a:path>
              <a:path w="911225" h="84454">
                <a:moveTo>
                  <a:pt x="280708" y="1612"/>
                </a:moveTo>
                <a:lnTo>
                  <a:pt x="216611" y="1612"/>
                </a:lnTo>
                <a:lnTo>
                  <a:pt x="216611" y="15328"/>
                </a:lnTo>
                <a:lnTo>
                  <a:pt x="239560" y="15328"/>
                </a:lnTo>
                <a:lnTo>
                  <a:pt x="239560" y="82486"/>
                </a:lnTo>
                <a:lnTo>
                  <a:pt x="256324" y="82486"/>
                </a:lnTo>
                <a:lnTo>
                  <a:pt x="256324" y="15328"/>
                </a:lnTo>
                <a:lnTo>
                  <a:pt x="280708" y="15328"/>
                </a:lnTo>
                <a:lnTo>
                  <a:pt x="280708" y="1612"/>
                </a:lnTo>
                <a:close/>
              </a:path>
              <a:path w="911225" h="84454">
                <a:moveTo>
                  <a:pt x="346341" y="1612"/>
                </a:moveTo>
                <a:lnTo>
                  <a:pt x="291477" y="1612"/>
                </a:lnTo>
                <a:lnTo>
                  <a:pt x="291477" y="82486"/>
                </a:lnTo>
                <a:lnTo>
                  <a:pt x="306717" y="82486"/>
                </a:lnTo>
                <a:lnTo>
                  <a:pt x="306717" y="48856"/>
                </a:lnTo>
                <a:lnTo>
                  <a:pt x="341769" y="48856"/>
                </a:lnTo>
                <a:lnTo>
                  <a:pt x="341769" y="33616"/>
                </a:lnTo>
                <a:lnTo>
                  <a:pt x="306717" y="33616"/>
                </a:lnTo>
                <a:lnTo>
                  <a:pt x="306717" y="15328"/>
                </a:lnTo>
                <a:lnTo>
                  <a:pt x="346341" y="15328"/>
                </a:lnTo>
                <a:lnTo>
                  <a:pt x="346341" y="1612"/>
                </a:lnTo>
                <a:close/>
              </a:path>
              <a:path w="911225" h="84454">
                <a:moveTo>
                  <a:pt x="436346" y="42760"/>
                </a:moveTo>
                <a:lnTo>
                  <a:pt x="435749" y="33045"/>
                </a:lnTo>
                <a:lnTo>
                  <a:pt x="433870" y="24472"/>
                </a:lnTo>
                <a:lnTo>
                  <a:pt x="430555" y="17043"/>
                </a:lnTo>
                <a:lnTo>
                  <a:pt x="428040" y="13804"/>
                </a:lnTo>
                <a:lnTo>
                  <a:pt x="425678" y="10756"/>
                </a:lnTo>
                <a:lnTo>
                  <a:pt x="419658" y="5867"/>
                </a:lnTo>
                <a:lnTo>
                  <a:pt x="419582" y="32092"/>
                </a:lnTo>
                <a:lnTo>
                  <a:pt x="419582" y="51904"/>
                </a:lnTo>
                <a:lnTo>
                  <a:pt x="416534" y="58000"/>
                </a:lnTo>
                <a:lnTo>
                  <a:pt x="413486" y="62572"/>
                </a:lnTo>
                <a:lnTo>
                  <a:pt x="408914" y="67246"/>
                </a:lnTo>
                <a:lnTo>
                  <a:pt x="402818" y="70294"/>
                </a:lnTo>
                <a:lnTo>
                  <a:pt x="390626" y="70294"/>
                </a:lnTo>
                <a:lnTo>
                  <a:pt x="384530" y="67246"/>
                </a:lnTo>
                <a:lnTo>
                  <a:pt x="379958" y="62572"/>
                </a:lnTo>
                <a:lnTo>
                  <a:pt x="376910" y="58000"/>
                </a:lnTo>
                <a:lnTo>
                  <a:pt x="373862" y="51904"/>
                </a:lnTo>
                <a:lnTo>
                  <a:pt x="373862" y="32092"/>
                </a:lnTo>
                <a:lnTo>
                  <a:pt x="376910" y="25996"/>
                </a:lnTo>
                <a:lnTo>
                  <a:pt x="379958" y="21424"/>
                </a:lnTo>
                <a:lnTo>
                  <a:pt x="384530" y="16852"/>
                </a:lnTo>
                <a:lnTo>
                  <a:pt x="390626" y="13804"/>
                </a:lnTo>
                <a:lnTo>
                  <a:pt x="404342" y="13804"/>
                </a:lnTo>
                <a:lnTo>
                  <a:pt x="408914" y="16852"/>
                </a:lnTo>
                <a:lnTo>
                  <a:pt x="418058" y="25996"/>
                </a:lnTo>
                <a:lnTo>
                  <a:pt x="419582" y="32092"/>
                </a:lnTo>
                <a:lnTo>
                  <a:pt x="419582" y="5842"/>
                </a:lnTo>
                <a:lnTo>
                  <a:pt x="412915" y="2527"/>
                </a:lnTo>
                <a:lnTo>
                  <a:pt x="405320" y="609"/>
                </a:lnTo>
                <a:lnTo>
                  <a:pt x="396722" y="0"/>
                </a:lnTo>
                <a:lnTo>
                  <a:pt x="384530" y="0"/>
                </a:lnTo>
                <a:lnTo>
                  <a:pt x="378434" y="3136"/>
                </a:lnTo>
                <a:lnTo>
                  <a:pt x="375386" y="4660"/>
                </a:lnTo>
                <a:lnTo>
                  <a:pt x="372338" y="7708"/>
                </a:lnTo>
                <a:lnTo>
                  <a:pt x="367766" y="10756"/>
                </a:lnTo>
                <a:lnTo>
                  <a:pt x="364629" y="13804"/>
                </a:lnTo>
                <a:lnTo>
                  <a:pt x="363105" y="16852"/>
                </a:lnTo>
                <a:lnTo>
                  <a:pt x="360057" y="21424"/>
                </a:lnTo>
                <a:lnTo>
                  <a:pt x="357009" y="33616"/>
                </a:lnTo>
                <a:lnTo>
                  <a:pt x="357009" y="42760"/>
                </a:lnTo>
                <a:lnTo>
                  <a:pt x="357606" y="51612"/>
                </a:lnTo>
                <a:lnTo>
                  <a:pt x="388124" y="83413"/>
                </a:lnTo>
                <a:lnTo>
                  <a:pt x="396722" y="84010"/>
                </a:lnTo>
                <a:lnTo>
                  <a:pt x="405320" y="83413"/>
                </a:lnTo>
                <a:lnTo>
                  <a:pt x="435749" y="51612"/>
                </a:lnTo>
                <a:lnTo>
                  <a:pt x="436346" y="42760"/>
                </a:lnTo>
                <a:close/>
              </a:path>
              <a:path w="911225" h="84454">
                <a:moveTo>
                  <a:pt x="523303" y="82486"/>
                </a:moveTo>
                <a:lnTo>
                  <a:pt x="512635" y="67246"/>
                </a:lnTo>
                <a:lnTo>
                  <a:pt x="509587" y="61048"/>
                </a:lnTo>
                <a:lnTo>
                  <a:pt x="506539" y="56476"/>
                </a:lnTo>
                <a:lnTo>
                  <a:pt x="503491" y="53428"/>
                </a:lnTo>
                <a:lnTo>
                  <a:pt x="501967" y="50380"/>
                </a:lnTo>
                <a:lnTo>
                  <a:pt x="498919" y="48856"/>
                </a:lnTo>
                <a:lnTo>
                  <a:pt x="494347" y="47332"/>
                </a:lnTo>
                <a:lnTo>
                  <a:pt x="501967" y="45808"/>
                </a:lnTo>
                <a:lnTo>
                  <a:pt x="511111" y="39712"/>
                </a:lnTo>
                <a:lnTo>
                  <a:pt x="514159" y="35140"/>
                </a:lnTo>
                <a:lnTo>
                  <a:pt x="515683" y="30568"/>
                </a:lnTo>
                <a:lnTo>
                  <a:pt x="515683" y="15328"/>
                </a:lnTo>
                <a:lnTo>
                  <a:pt x="512635" y="10756"/>
                </a:lnTo>
                <a:lnTo>
                  <a:pt x="506539" y="4660"/>
                </a:lnTo>
                <a:lnTo>
                  <a:pt x="503491" y="3136"/>
                </a:lnTo>
                <a:lnTo>
                  <a:pt x="498919" y="1612"/>
                </a:lnTo>
                <a:lnTo>
                  <a:pt x="498919" y="19900"/>
                </a:lnTo>
                <a:lnTo>
                  <a:pt x="498919" y="29044"/>
                </a:lnTo>
                <a:lnTo>
                  <a:pt x="497395" y="30568"/>
                </a:lnTo>
                <a:lnTo>
                  <a:pt x="495871" y="33616"/>
                </a:lnTo>
                <a:lnTo>
                  <a:pt x="494347" y="33616"/>
                </a:lnTo>
                <a:lnTo>
                  <a:pt x="492823" y="35140"/>
                </a:lnTo>
                <a:lnTo>
                  <a:pt x="465391" y="35140"/>
                </a:lnTo>
                <a:lnTo>
                  <a:pt x="465391" y="15328"/>
                </a:lnTo>
                <a:lnTo>
                  <a:pt x="492823" y="15328"/>
                </a:lnTo>
                <a:lnTo>
                  <a:pt x="495871" y="16852"/>
                </a:lnTo>
                <a:lnTo>
                  <a:pt x="498919" y="19900"/>
                </a:lnTo>
                <a:lnTo>
                  <a:pt x="498919" y="1612"/>
                </a:lnTo>
                <a:lnTo>
                  <a:pt x="450062" y="1612"/>
                </a:lnTo>
                <a:lnTo>
                  <a:pt x="450062" y="82486"/>
                </a:lnTo>
                <a:lnTo>
                  <a:pt x="465391" y="82486"/>
                </a:lnTo>
                <a:lnTo>
                  <a:pt x="465391" y="48856"/>
                </a:lnTo>
                <a:lnTo>
                  <a:pt x="476059" y="48856"/>
                </a:lnTo>
                <a:lnTo>
                  <a:pt x="477583" y="50380"/>
                </a:lnTo>
                <a:lnTo>
                  <a:pt x="479107" y="50380"/>
                </a:lnTo>
                <a:lnTo>
                  <a:pt x="486727" y="58000"/>
                </a:lnTo>
                <a:lnTo>
                  <a:pt x="491299" y="65722"/>
                </a:lnTo>
                <a:lnTo>
                  <a:pt x="503491" y="82486"/>
                </a:lnTo>
                <a:lnTo>
                  <a:pt x="523303" y="82486"/>
                </a:lnTo>
                <a:close/>
              </a:path>
              <a:path w="911225" h="84454">
                <a:moveTo>
                  <a:pt x="610273" y="1612"/>
                </a:moveTo>
                <a:lnTo>
                  <a:pt x="585889" y="1612"/>
                </a:lnTo>
                <a:lnTo>
                  <a:pt x="570649" y="56476"/>
                </a:lnTo>
                <a:lnTo>
                  <a:pt x="556933" y="1612"/>
                </a:lnTo>
                <a:lnTo>
                  <a:pt x="530923" y="1612"/>
                </a:lnTo>
                <a:lnTo>
                  <a:pt x="530923" y="82486"/>
                </a:lnTo>
                <a:lnTo>
                  <a:pt x="547789" y="82486"/>
                </a:lnTo>
                <a:lnTo>
                  <a:pt x="547789" y="18376"/>
                </a:lnTo>
                <a:lnTo>
                  <a:pt x="563029" y="82486"/>
                </a:lnTo>
                <a:lnTo>
                  <a:pt x="579793" y="82486"/>
                </a:lnTo>
                <a:lnTo>
                  <a:pt x="595033" y="18376"/>
                </a:lnTo>
                <a:lnTo>
                  <a:pt x="595033" y="82486"/>
                </a:lnTo>
                <a:lnTo>
                  <a:pt x="610273" y="82486"/>
                </a:lnTo>
                <a:lnTo>
                  <a:pt x="610273" y="1612"/>
                </a:lnTo>
                <a:close/>
              </a:path>
              <a:path w="911225" h="84454">
                <a:moveTo>
                  <a:pt x="686562" y="1612"/>
                </a:moveTo>
                <a:lnTo>
                  <a:pt x="620941" y="1612"/>
                </a:lnTo>
                <a:lnTo>
                  <a:pt x="620941" y="15328"/>
                </a:lnTo>
                <a:lnTo>
                  <a:pt x="645414" y="15328"/>
                </a:lnTo>
                <a:lnTo>
                  <a:pt x="645414" y="82486"/>
                </a:lnTo>
                <a:lnTo>
                  <a:pt x="662178" y="82486"/>
                </a:lnTo>
                <a:lnTo>
                  <a:pt x="662178" y="15328"/>
                </a:lnTo>
                <a:lnTo>
                  <a:pt x="686562" y="15328"/>
                </a:lnTo>
                <a:lnTo>
                  <a:pt x="686562" y="1612"/>
                </a:lnTo>
                <a:close/>
              </a:path>
              <a:path w="911225" h="84454">
                <a:moveTo>
                  <a:pt x="764387" y="1612"/>
                </a:moveTo>
                <a:lnTo>
                  <a:pt x="746099" y="1612"/>
                </a:lnTo>
                <a:lnTo>
                  <a:pt x="727710" y="33616"/>
                </a:lnTo>
                <a:lnTo>
                  <a:pt x="707898" y="1612"/>
                </a:lnTo>
                <a:lnTo>
                  <a:pt x="688086" y="1612"/>
                </a:lnTo>
                <a:lnTo>
                  <a:pt x="718566" y="48856"/>
                </a:lnTo>
                <a:lnTo>
                  <a:pt x="718566" y="82486"/>
                </a:lnTo>
                <a:lnTo>
                  <a:pt x="735431" y="82486"/>
                </a:lnTo>
                <a:lnTo>
                  <a:pt x="735431" y="48856"/>
                </a:lnTo>
                <a:lnTo>
                  <a:pt x="764387" y="1612"/>
                </a:lnTo>
                <a:close/>
              </a:path>
              <a:path w="911225" h="84454">
                <a:moveTo>
                  <a:pt x="836117" y="19900"/>
                </a:moveTo>
                <a:lnTo>
                  <a:pt x="834974" y="15328"/>
                </a:lnTo>
                <a:lnTo>
                  <a:pt x="834593" y="13804"/>
                </a:lnTo>
                <a:lnTo>
                  <a:pt x="831545" y="10756"/>
                </a:lnTo>
                <a:lnTo>
                  <a:pt x="828497" y="6184"/>
                </a:lnTo>
                <a:lnTo>
                  <a:pt x="823925" y="3136"/>
                </a:lnTo>
                <a:lnTo>
                  <a:pt x="819353" y="1612"/>
                </a:lnTo>
                <a:lnTo>
                  <a:pt x="819353" y="22948"/>
                </a:lnTo>
                <a:lnTo>
                  <a:pt x="819353" y="29044"/>
                </a:lnTo>
                <a:lnTo>
                  <a:pt x="817727" y="30568"/>
                </a:lnTo>
                <a:lnTo>
                  <a:pt x="816203" y="32092"/>
                </a:lnTo>
                <a:lnTo>
                  <a:pt x="816203" y="35140"/>
                </a:lnTo>
                <a:lnTo>
                  <a:pt x="813155" y="36664"/>
                </a:lnTo>
                <a:lnTo>
                  <a:pt x="811631" y="36664"/>
                </a:lnTo>
                <a:lnTo>
                  <a:pt x="810107" y="38188"/>
                </a:lnTo>
                <a:lnTo>
                  <a:pt x="790295" y="38188"/>
                </a:lnTo>
                <a:lnTo>
                  <a:pt x="790295" y="15328"/>
                </a:lnTo>
                <a:lnTo>
                  <a:pt x="811631" y="15328"/>
                </a:lnTo>
                <a:lnTo>
                  <a:pt x="814679" y="16852"/>
                </a:lnTo>
                <a:lnTo>
                  <a:pt x="816203" y="18376"/>
                </a:lnTo>
                <a:lnTo>
                  <a:pt x="817727" y="21424"/>
                </a:lnTo>
                <a:lnTo>
                  <a:pt x="819353" y="22948"/>
                </a:lnTo>
                <a:lnTo>
                  <a:pt x="819353" y="1612"/>
                </a:lnTo>
                <a:lnTo>
                  <a:pt x="773531" y="1612"/>
                </a:lnTo>
                <a:lnTo>
                  <a:pt x="773531" y="82486"/>
                </a:lnTo>
                <a:lnTo>
                  <a:pt x="790295" y="82486"/>
                </a:lnTo>
                <a:lnTo>
                  <a:pt x="790295" y="51904"/>
                </a:lnTo>
                <a:lnTo>
                  <a:pt x="813155" y="51904"/>
                </a:lnTo>
                <a:lnTo>
                  <a:pt x="817727" y="50380"/>
                </a:lnTo>
                <a:lnTo>
                  <a:pt x="820877" y="50380"/>
                </a:lnTo>
                <a:lnTo>
                  <a:pt x="823925" y="48856"/>
                </a:lnTo>
                <a:lnTo>
                  <a:pt x="828497" y="44284"/>
                </a:lnTo>
                <a:lnTo>
                  <a:pt x="831545" y="42760"/>
                </a:lnTo>
                <a:lnTo>
                  <a:pt x="833069" y="38188"/>
                </a:lnTo>
                <a:lnTo>
                  <a:pt x="834593" y="35140"/>
                </a:lnTo>
                <a:lnTo>
                  <a:pt x="836117" y="30568"/>
                </a:lnTo>
                <a:lnTo>
                  <a:pt x="836117" y="19900"/>
                </a:lnTo>
                <a:close/>
              </a:path>
              <a:path w="911225" h="84454">
                <a:moveTo>
                  <a:pt x="910882" y="68770"/>
                </a:moveTo>
                <a:lnTo>
                  <a:pt x="865073" y="68770"/>
                </a:lnTo>
                <a:lnTo>
                  <a:pt x="865073" y="47332"/>
                </a:lnTo>
                <a:lnTo>
                  <a:pt x="906310" y="47332"/>
                </a:lnTo>
                <a:lnTo>
                  <a:pt x="906310" y="33616"/>
                </a:lnTo>
                <a:lnTo>
                  <a:pt x="865073" y="33616"/>
                </a:lnTo>
                <a:lnTo>
                  <a:pt x="865073" y="15328"/>
                </a:lnTo>
                <a:lnTo>
                  <a:pt x="909358" y="15328"/>
                </a:lnTo>
                <a:lnTo>
                  <a:pt x="909358" y="1612"/>
                </a:lnTo>
                <a:lnTo>
                  <a:pt x="849833" y="1612"/>
                </a:lnTo>
                <a:lnTo>
                  <a:pt x="849833" y="82486"/>
                </a:lnTo>
                <a:lnTo>
                  <a:pt x="910882" y="82486"/>
                </a:lnTo>
                <a:lnTo>
                  <a:pt x="910882" y="68770"/>
                </a:lnTo>
                <a:close/>
              </a:path>
            </a:pathLst>
          </a:custGeom>
          <a:solidFill>
            <a:srgbClr val="000000"/>
          </a:solidFill>
        </p:spPr>
        <p:txBody>
          <a:bodyPr wrap="square" lIns="0" tIns="0" rIns="0" bIns="0" rtlCol="0"/>
          <a:lstStyle/>
          <a:p>
            <a:endParaRPr sz="1154"/>
          </a:p>
        </p:txBody>
      </p:sp>
      <p:sp>
        <p:nvSpPr>
          <p:cNvPr id="104" name="object 104"/>
          <p:cNvSpPr/>
          <p:nvPr/>
        </p:nvSpPr>
        <p:spPr>
          <a:xfrm>
            <a:off x="5233325" y="4125006"/>
            <a:ext cx="537156" cy="54164"/>
          </a:xfrm>
          <a:custGeom>
            <a:avLst/>
            <a:gdLst/>
            <a:ahLst/>
            <a:cxnLst/>
            <a:rect l="l" t="t" r="r" b="b"/>
            <a:pathLst>
              <a:path w="837565" h="84454">
                <a:moveTo>
                  <a:pt x="71729" y="22948"/>
                </a:moveTo>
                <a:lnTo>
                  <a:pt x="68681" y="16852"/>
                </a:lnTo>
                <a:lnTo>
                  <a:pt x="67157" y="12280"/>
                </a:lnTo>
                <a:lnTo>
                  <a:pt x="62585" y="9232"/>
                </a:lnTo>
                <a:lnTo>
                  <a:pt x="57683" y="5219"/>
                </a:lnTo>
                <a:lnTo>
                  <a:pt x="52057" y="2336"/>
                </a:lnTo>
                <a:lnTo>
                  <a:pt x="45580" y="584"/>
                </a:lnTo>
                <a:lnTo>
                  <a:pt x="38100" y="0"/>
                </a:lnTo>
                <a:lnTo>
                  <a:pt x="30391" y="609"/>
                </a:lnTo>
                <a:lnTo>
                  <a:pt x="596" y="33045"/>
                </a:lnTo>
                <a:lnTo>
                  <a:pt x="0" y="42760"/>
                </a:lnTo>
                <a:lnTo>
                  <a:pt x="596" y="51612"/>
                </a:lnTo>
                <a:lnTo>
                  <a:pt x="29743" y="83413"/>
                </a:lnTo>
                <a:lnTo>
                  <a:pt x="38100" y="84010"/>
                </a:lnTo>
                <a:lnTo>
                  <a:pt x="45720" y="84010"/>
                </a:lnTo>
                <a:lnTo>
                  <a:pt x="53441" y="82486"/>
                </a:lnTo>
                <a:lnTo>
                  <a:pt x="65633" y="73342"/>
                </a:lnTo>
                <a:lnTo>
                  <a:pt x="68681" y="67246"/>
                </a:lnTo>
                <a:lnTo>
                  <a:pt x="71729" y="58000"/>
                </a:lnTo>
                <a:lnTo>
                  <a:pt x="54965" y="53428"/>
                </a:lnTo>
                <a:lnTo>
                  <a:pt x="53441" y="59524"/>
                </a:lnTo>
                <a:lnTo>
                  <a:pt x="51917" y="62572"/>
                </a:lnTo>
                <a:lnTo>
                  <a:pt x="45720" y="68770"/>
                </a:lnTo>
                <a:lnTo>
                  <a:pt x="41148" y="70294"/>
                </a:lnTo>
                <a:lnTo>
                  <a:pt x="32004" y="70294"/>
                </a:lnTo>
                <a:lnTo>
                  <a:pt x="25908" y="68770"/>
                </a:lnTo>
                <a:lnTo>
                  <a:pt x="22860" y="64198"/>
                </a:lnTo>
                <a:lnTo>
                  <a:pt x="18288" y="59524"/>
                </a:lnTo>
                <a:lnTo>
                  <a:pt x="16764" y="51904"/>
                </a:lnTo>
                <a:lnTo>
                  <a:pt x="16764" y="32092"/>
                </a:lnTo>
                <a:lnTo>
                  <a:pt x="19812" y="24472"/>
                </a:lnTo>
                <a:lnTo>
                  <a:pt x="25908" y="15328"/>
                </a:lnTo>
                <a:lnTo>
                  <a:pt x="32004" y="13804"/>
                </a:lnTo>
                <a:lnTo>
                  <a:pt x="42672" y="13804"/>
                </a:lnTo>
                <a:lnTo>
                  <a:pt x="48768" y="16852"/>
                </a:lnTo>
                <a:lnTo>
                  <a:pt x="51917" y="19900"/>
                </a:lnTo>
                <a:lnTo>
                  <a:pt x="53441" y="22948"/>
                </a:lnTo>
                <a:lnTo>
                  <a:pt x="54965" y="27520"/>
                </a:lnTo>
                <a:lnTo>
                  <a:pt x="71729" y="22948"/>
                </a:lnTo>
                <a:close/>
              </a:path>
              <a:path w="837565" h="84454">
                <a:moveTo>
                  <a:pt x="151079" y="1612"/>
                </a:moveTo>
                <a:lnTo>
                  <a:pt x="134213" y="1612"/>
                </a:lnTo>
                <a:lnTo>
                  <a:pt x="134213" y="33616"/>
                </a:lnTo>
                <a:lnTo>
                  <a:pt x="102209" y="33616"/>
                </a:lnTo>
                <a:lnTo>
                  <a:pt x="102209" y="1612"/>
                </a:lnTo>
                <a:lnTo>
                  <a:pt x="85445" y="1612"/>
                </a:lnTo>
                <a:lnTo>
                  <a:pt x="85445" y="82486"/>
                </a:lnTo>
                <a:lnTo>
                  <a:pt x="102209" y="82486"/>
                </a:lnTo>
                <a:lnTo>
                  <a:pt x="102209" y="47332"/>
                </a:lnTo>
                <a:lnTo>
                  <a:pt x="134213" y="47332"/>
                </a:lnTo>
                <a:lnTo>
                  <a:pt x="134213" y="82486"/>
                </a:lnTo>
                <a:lnTo>
                  <a:pt x="151079" y="82486"/>
                </a:lnTo>
                <a:lnTo>
                  <a:pt x="151079" y="1612"/>
                </a:lnTo>
                <a:close/>
              </a:path>
              <a:path w="837565" h="84454">
                <a:moveTo>
                  <a:pt x="242608" y="82486"/>
                </a:moveTo>
                <a:lnTo>
                  <a:pt x="235000" y="64198"/>
                </a:lnTo>
                <a:lnTo>
                  <a:pt x="229260" y="50380"/>
                </a:lnTo>
                <a:lnTo>
                  <a:pt x="216585" y="19900"/>
                </a:lnTo>
                <a:lnTo>
                  <a:pt x="212026" y="8940"/>
                </a:lnTo>
                <a:lnTo>
                  <a:pt x="212026" y="50380"/>
                </a:lnTo>
                <a:lnTo>
                  <a:pt x="189166" y="50380"/>
                </a:lnTo>
                <a:lnTo>
                  <a:pt x="199834" y="19900"/>
                </a:lnTo>
                <a:lnTo>
                  <a:pt x="212026" y="50380"/>
                </a:lnTo>
                <a:lnTo>
                  <a:pt x="212026" y="8940"/>
                </a:lnTo>
                <a:lnTo>
                  <a:pt x="208978" y="1612"/>
                </a:lnTo>
                <a:lnTo>
                  <a:pt x="192214" y="1612"/>
                </a:lnTo>
                <a:lnTo>
                  <a:pt x="160210" y="82486"/>
                </a:lnTo>
                <a:lnTo>
                  <a:pt x="176974" y="82486"/>
                </a:lnTo>
                <a:lnTo>
                  <a:pt x="184594" y="64198"/>
                </a:lnTo>
                <a:lnTo>
                  <a:pt x="216598" y="64198"/>
                </a:lnTo>
                <a:lnTo>
                  <a:pt x="224218" y="82486"/>
                </a:lnTo>
                <a:lnTo>
                  <a:pt x="242608" y="82486"/>
                </a:lnTo>
                <a:close/>
              </a:path>
              <a:path w="837565" h="84454">
                <a:moveTo>
                  <a:pt x="315849" y="1612"/>
                </a:moveTo>
                <a:lnTo>
                  <a:pt x="300609" y="1612"/>
                </a:lnTo>
                <a:lnTo>
                  <a:pt x="300609" y="54952"/>
                </a:lnTo>
                <a:lnTo>
                  <a:pt x="267081" y="1612"/>
                </a:lnTo>
                <a:lnTo>
                  <a:pt x="250228" y="1612"/>
                </a:lnTo>
                <a:lnTo>
                  <a:pt x="250228" y="82486"/>
                </a:lnTo>
                <a:lnTo>
                  <a:pt x="265557" y="82486"/>
                </a:lnTo>
                <a:lnTo>
                  <a:pt x="265557" y="29044"/>
                </a:lnTo>
                <a:lnTo>
                  <a:pt x="299085" y="82486"/>
                </a:lnTo>
                <a:lnTo>
                  <a:pt x="315849" y="82486"/>
                </a:lnTo>
                <a:lnTo>
                  <a:pt x="315849" y="1612"/>
                </a:lnTo>
                <a:close/>
              </a:path>
              <a:path w="837565" h="84454">
                <a:moveTo>
                  <a:pt x="398145" y="1612"/>
                </a:moveTo>
                <a:lnTo>
                  <a:pt x="382905" y="1612"/>
                </a:lnTo>
                <a:lnTo>
                  <a:pt x="382905" y="54952"/>
                </a:lnTo>
                <a:lnTo>
                  <a:pt x="349377" y="1612"/>
                </a:lnTo>
                <a:lnTo>
                  <a:pt x="334137" y="1612"/>
                </a:lnTo>
                <a:lnTo>
                  <a:pt x="334137" y="82486"/>
                </a:lnTo>
                <a:lnTo>
                  <a:pt x="349377" y="82486"/>
                </a:lnTo>
                <a:lnTo>
                  <a:pt x="349377" y="29044"/>
                </a:lnTo>
                <a:lnTo>
                  <a:pt x="381381" y="82486"/>
                </a:lnTo>
                <a:lnTo>
                  <a:pt x="398145" y="82486"/>
                </a:lnTo>
                <a:lnTo>
                  <a:pt x="398145" y="1612"/>
                </a:lnTo>
                <a:close/>
              </a:path>
              <a:path w="837565" h="84454">
                <a:moveTo>
                  <a:pt x="477596" y="68770"/>
                </a:moveTo>
                <a:lnTo>
                  <a:pt x="431774" y="68770"/>
                </a:lnTo>
                <a:lnTo>
                  <a:pt x="431774" y="47332"/>
                </a:lnTo>
                <a:lnTo>
                  <a:pt x="473024" y="47332"/>
                </a:lnTo>
                <a:lnTo>
                  <a:pt x="473024" y="33616"/>
                </a:lnTo>
                <a:lnTo>
                  <a:pt x="431774" y="33616"/>
                </a:lnTo>
                <a:lnTo>
                  <a:pt x="431774" y="15328"/>
                </a:lnTo>
                <a:lnTo>
                  <a:pt x="476072" y="15328"/>
                </a:lnTo>
                <a:lnTo>
                  <a:pt x="476072" y="1612"/>
                </a:lnTo>
                <a:lnTo>
                  <a:pt x="416534" y="1612"/>
                </a:lnTo>
                <a:lnTo>
                  <a:pt x="416534" y="82486"/>
                </a:lnTo>
                <a:lnTo>
                  <a:pt x="477596" y="82486"/>
                </a:lnTo>
                <a:lnTo>
                  <a:pt x="477596" y="68770"/>
                </a:lnTo>
                <a:close/>
              </a:path>
              <a:path w="837565" h="84454">
                <a:moveTo>
                  <a:pt x="550735" y="68770"/>
                </a:moveTo>
                <a:lnTo>
                  <a:pt x="509600" y="68770"/>
                </a:lnTo>
                <a:lnTo>
                  <a:pt x="509600" y="1612"/>
                </a:lnTo>
                <a:lnTo>
                  <a:pt x="492734" y="1612"/>
                </a:lnTo>
                <a:lnTo>
                  <a:pt x="492734" y="82486"/>
                </a:lnTo>
                <a:lnTo>
                  <a:pt x="550735" y="82486"/>
                </a:lnTo>
                <a:lnTo>
                  <a:pt x="550735" y="68770"/>
                </a:lnTo>
                <a:close/>
              </a:path>
              <a:path w="837565" h="84454">
                <a:moveTo>
                  <a:pt x="613232" y="1612"/>
                </a:moveTo>
                <a:lnTo>
                  <a:pt x="549122" y="1612"/>
                </a:lnTo>
                <a:lnTo>
                  <a:pt x="549122" y="15328"/>
                </a:lnTo>
                <a:lnTo>
                  <a:pt x="572084" y="15328"/>
                </a:lnTo>
                <a:lnTo>
                  <a:pt x="572084" y="82486"/>
                </a:lnTo>
                <a:lnTo>
                  <a:pt x="588848" y="82486"/>
                </a:lnTo>
                <a:lnTo>
                  <a:pt x="588848" y="15328"/>
                </a:lnTo>
                <a:lnTo>
                  <a:pt x="613232" y="15328"/>
                </a:lnTo>
                <a:lnTo>
                  <a:pt x="613232" y="1612"/>
                </a:lnTo>
                <a:close/>
              </a:path>
              <a:path w="837565" h="84454">
                <a:moveTo>
                  <a:pt x="691045" y="1612"/>
                </a:moveTo>
                <a:lnTo>
                  <a:pt x="672757" y="1612"/>
                </a:lnTo>
                <a:lnTo>
                  <a:pt x="652945" y="33616"/>
                </a:lnTo>
                <a:lnTo>
                  <a:pt x="634568" y="1612"/>
                </a:lnTo>
                <a:lnTo>
                  <a:pt x="614756" y="1612"/>
                </a:lnTo>
                <a:lnTo>
                  <a:pt x="645325" y="48856"/>
                </a:lnTo>
                <a:lnTo>
                  <a:pt x="645325" y="82486"/>
                </a:lnTo>
                <a:lnTo>
                  <a:pt x="662089" y="82486"/>
                </a:lnTo>
                <a:lnTo>
                  <a:pt x="662089" y="48856"/>
                </a:lnTo>
                <a:lnTo>
                  <a:pt x="691045" y="1612"/>
                </a:lnTo>
                <a:close/>
              </a:path>
              <a:path w="837565" h="84454">
                <a:moveTo>
                  <a:pt x="762863" y="19900"/>
                </a:moveTo>
                <a:lnTo>
                  <a:pt x="761720" y="15328"/>
                </a:lnTo>
                <a:lnTo>
                  <a:pt x="761339" y="13804"/>
                </a:lnTo>
                <a:lnTo>
                  <a:pt x="750671" y="3136"/>
                </a:lnTo>
                <a:lnTo>
                  <a:pt x="746099" y="1612"/>
                </a:lnTo>
                <a:lnTo>
                  <a:pt x="746099" y="22948"/>
                </a:lnTo>
                <a:lnTo>
                  <a:pt x="746099" y="29044"/>
                </a:lnTo>
                <a:lnTo>
                  <a:pt x="743051" y="32092"/>
                </a:lnTo>
                <a:lnTo>
                  <a:pt x="741527" y="35140"/>
                </a:lnTo>
                <a:lnTo>
                  <a:pt x="740003" y="36664"/>
                </a:lnTo>
                <a:lnTo>
                  <a:pt x="738479" y="36664"/>
                </a:lnTo>
                <a:lnTo>
                  <a:pt x="735431" y="38188"/>
                </a:lnTo>
                <a:lnTo>
                  <a:pt x="715518" y="38188"/>
                </a:lnTo>
                <a:lnTo>
                  <a:pt x="715518" y="15328"/>
                </a:lnTo>
                <a:lnTo>
                  <a:pt x="738479" y="15328"/>
                </a:lnTo>
                <a:lnTo>
                  <a:pt x="741527" y="16852"/>
                </a:lnTo>
                <a:lnTo>
                  <a:pt x="743051" y="18376"/>
                </a:lnTo>
                <a:lnTo>
                  <a:pt x="744575" y="21424"/>
                </a:lnTo>
                <a:lnTo>
                  <a:pt x="746099" y="22948"/>
                </a:lnTo>
                <a:lnTo>
                  <a:pt x="746099" y="1612"/>
                </a:lnTo>
                <a:lnTo>
                  <a:pt x="700278" y="1612"/>
                </a:lnTo>
                <a:lnTo>
                  <a:pt x="700278" y="82486"/>
                </a:lnTo>
                <a:lnTo>
                  <a:pt x="715518" y="82486"/>
                </a:lnTo>
                <a:lnTo>
                  <a:pt x="715518" y="51904"/>
                </a:lnTo>
                <a:lnTo>
                  <a:pt x="740003" y="51904"/>
                </a:lnTo>
                <a:lnTo>
                  <a:pt x="744575" y="50380"/>
                </a:lnTo>
                <a:lnTo>
                  <a:pt x="747623" y="50380"/>
                </a:lnTo>
                <a:lnTo>
                  <a:pt x="749147" y="48856"/>
                </a:lnTo>
                <a:lnTo>
                  <a:pt x="752195" y="47332"/>
                </a:lnTo>
                <a:lnTo>
                  <a:pt x="755243" y="44284"/>
                </a:lnTo>
                <a:lnTo>
                  <a:pt x="758291" y="42760"/>
                </a:lnTo>
                <a:lnTo>
                  <a:pt x="759815" y="38188"/>
                </a:lnTo>
                <a:lnTo>
                  <a:pt x="761339" y="35140"/>
                </a:lnTo>
                <a:lnTo>
                  <a:pt x="762863" y="30568"/>
                </a:lnTo>
                <a:lnTo>
                  <a:pt x="762863" y="19900"/>
                </a:lnTo>
                <a:close/>
              </a:path>
              <a:path w="837565" h="84454">
                <a:moveTo>
                  <a:pt x="837539" y="68770"/>
                </a:moveTo>
                <a:lnTo>
                  <a:pt x="791819" y="68770"/>
                </a:lnTo>
                <a:lnTo>
                  <a:pt x="791819" y="47332"/>
                </a:lnTo>
                <a:lnTo>
                  <a:pt x="832967" y="47332"/>
                </a:lnTo>
                <a:lnTo>
                  <a:pt x="832967" y="33616"/>
                </a:lnTo>
                <a:lnTo>
                  <a:pt x="791819" y="33616"/>
                </a:lnTo>
                <a:lnTo>
                  <a:pt x="791819" y="15328"/>
                </a:lnTo>
                <a:lnTo>
                  <a:pt x="836015" y="15328"/>
                </a:lnTo>
                <a:lnTo>
                  <a:pt x="836015" y="1612"/>
                </a:lnTo>
                <a:lnTo>
                  <a:pt x="775055" y="1612"/>
                </a:lnTo>
                <a:lnTo>
                  <a:pt x="775055" y="82486"/>
                </a:lnTo>
                <a:lnTo>
                  <a:pt x="837539" y="82486"/>
                </a:lnTo>
                <a:lnTo>
                  <a:pt x="837539" y="68770"/>
                </a:lnTo>
                <a:close/>
              </a:path>
            </a:pathLst>
          </a:custGeom>
          <a:solidFill>
            <a:srgbClr val="000000"/>
          </a:solidFill>
        </p:spPr>
        <p:txBody>
          <a:bodyPr wrap="square" lIns="0" tIns="0" rIns="0" bIns="0" rtlCol="0"/>
          <a:lstStyle/>
          <a:p>
            <a:endParaRPr sz="1154"/>
          </a:p>
        </p:txBody>
      </p:sp>
      <p:pic>
        <p:nvPicPr>
          <p:cNvPr id="105" name="object 105"/>
          <p:cNvPicPr/>
          <p:nvPr/>
        </p:nvPicPr>
        <p:blipFill>
          <a:blip r:embed="rId23" cstate="print"/>
          <a:stretch>
            <a:fillRect/>
          </a:stretch>
        </p:blipFill>
        <p:spPr>
          <a:xfrm>
            <a:off x="7394642" y="4126040"/>
            <a:ext cx="142881" cy="52840"/>
          </a:xfrm>
          <a:prstGeom prst="rect">
            <a:avLst/>
          </a:prstGeom>
        </p:spPr>
      </p:pic>
      <p:sp>
        <p:nvSpPr>
          <p:cNvPr id="106" name="object 106"/>
          <p:cNvSpPr/>
          <p:nvPr/>
        </p:nvSpPr>
        <p:spPr>
          <a:xfrm>
            <a:off x="8838793" y="4125006"/>
            <a:ext cx="422720" cy="54164"/>
          </a:xfrm>
          <a:custGeom>
            <a:avLst/>
            <a:gdLst/>
            <a:ahLst/>
            <a:cxnLst/>
            <a:rect l="l" t="t" r="r" b="b"/>
            <a:pathLst>
              <a:path w="659129" h="84454">
                <a:moveTo>
                  <a:pt x="74764" y="82486"/>
                </a:moveTo>
                <a:lnTo>
                  <a:pt x="42760" y="33616"/>
                </a:lnTo>
                <a:lnTo>
                  <a:pt x="73240" y="1612"/>
                </a:lnTo>
                <a:lnTo>
                  <a:pt x="50380" y="1612"/>
                </a:lnTo>
                <a:lnTo>
                  <a:pt x="16764" y="36664"/>
                </a:lnTo>
                <a:lnTo>
                  <a:pt x="16764" y="1612"/>
                </a:lnTo>
                <a:lnTo>
                  <a:pt x="0" y="1612"/>
                </a:lnTo>
                <a:lnTo>
                  <a:pt x="0" y="82486"/>
                </a:lnTo>
                <a:lnTo>
                  <a:pt x="16764" y="82486"/>
                </a:lnTo>
                <a:lnTo>
                  <a:pt x="16764" y="58000"/>
                </a:lnTo>
                <a:lnTo>
                  <a:pt x="30568" y="44284"/>
                </a:lnTo>
                <a:lnTo>
                  <a:pt x="53428" y="82486"/>
                </a:lnTo>
                <a:lnTo>
                  <a:pt x="74764" y="82486"/>
                </a:lnTo>
                <a:close/>
              </a:path>
              <a:path w="659129" h="84454">
                <a:moveTo>
                  <a:pt x="144868" y="68770"/>
                </a:moveTo>
                <a:lnTo>
                  <a:pt x="99148" y="68770"/>
                </a:lnTo>
                <a:lnTo>
                  <a:pt x="99148" y="47332"/>
                </a:lnTo>
                <a:lnTo>
                  <a:pt x="140296" y="47332"/>
                </a:lnTo>
                <a:lnTo>
                  <a:pt x="140296" y="33616"/>
                </a:lnTo>
                <a:lnTo>
                  <a:pt x="99148" y="33616"/>
                </a:lnTo>
                <a:lnTo>
                  <a:pt x="99148" y="15328"/>
                </a:lnTo>
                <a:lnTo>
                  <a:pt x="143344" y="15328"/>
                </a:lnTo>
                <a:lnTo>
                  <a:pt x="143344" y="1612"/>
                </a:lnTo>
                <a:lnTo>
                  <a:pt x="82384" y="1612"/>
                </a:lnTo>
                <a:lnTo>
                  <a:pt x="82384" y="82486"/>
                </a:lnTo>
                <a:lnTo>
                  <a:pt x="144868" y="82486"/>
                </a:lnTo>
                <a:lnTo>
                  <a:pt x="144868" y="68770"/>
                </a:lnTo>
                <a:close/>
              </a:path>
              <a:path w="659129" h="84454">
                <a:moveTo>
                  <a:pt x="227355" y="1612"/>
                </a:moveTo>
                <a:lnTo>
                  <a:pt x="207543" y="1612"/>
                </a:lnTo>
                <a:lnTo>
                  <a:pt x="189166" y="33616"/>
                </a:lnTo>
                <a:lnTo>
                  <a:pt x="169354" y="1612"/>
                </a:lnTo>
                <a:lnTo>
                  <a:pt x="151066" y="1612"/>
                </a:lnTo>
                <a:lnTo>
                  <a:pt x="180022" y="48856"/>
                </a:lnTo>
                <a:lnTo>
                  <a:pt x="180022" y="82486"/>
                </a:lnTo>
                <a:lnTo>
                  <a:pt x="196786" y="82486"/>
                </a:lnTo>
                <a:lnTo>
                  <a:pt x="196786" y="48856"/>
                </a:lnTo>
                <a:lnTo>
                  <a:pt x="227355" y="1612"/>
                </a:lnTo>
                <a:close/>
              </a:path>
              <a:path w="659129" h="84454">
                <a:moveTo>
                  <a:pt x="335648" y="1612"/>
                </a:moveTo>
                <a:lnTo>
                  <a:pt x="318884" y="1612"/>
                </a:lnTo>
                <a:lnTo>
                  <a:pt x="305168" y="58000"/>
                </a:lnTo>
                <a:lnTo>
                  <a:pt x="291363" y="1612"/>
                </a:lnTo>
                <a:lnTo>
                  <a:pt x="271551" y="1612"/>
                </a:lnTo>
                <a:lnTo>
                  <a:pt x="256311" y="58000"/>
                </a:lnTo>
                <a:lnTo>
                  <a:pt x="244119" y="1612"/>
                </a:lnTo>
                <a:lnTo>
                  <a:pt x="227355" y="1612"/>
                </a:lnTo>
                <a:lnTo>
                  <a:pt x="247167" y="82486"/>
                </a:lnTo>
                <a:lnTo>
                  <a:pt x="265455" y="82486"/>
                </a:lnTo>
                <a:lnTo>
                  <a:pt x="280695" y="21424"/>
                </a:lnTo>
                <a:lnTo>
                  <a:pt x="297548" y="82486"/>
                </a:lnTo>
                <a:lnTo>
                  <a:pt x="314312" y="82486"/>
                </a:lnTo>
                <a:lnTo>
                  <a:pt x="335648" y="1612"/>
                </a:lnTo>
                <a:close/>
              </a:path>
              <a:path w="659129" h="84454">
                <a:moveTo>
                  <a:pt x="419569" y="42760"/>
                </a:moveTo>
                <a:lnTo>
                  <a:pt x="402869" y="5867"/>
                </a:lnTo>
                <a:lnTo>
                  <a:pt x="402805" y="32092"/>
                </a:lnTo>
                <a:lnTo>
                  <a:pt x="402805" y="51904"/>
                </a:lnTo>
                <a:lnTo>
                  <a:pt x="399757" y="58000"/>
                </a:lnTo>
                <a:lnTo>
                  <a:pt x="395185" y="62572"/>
                </a:lnTo>
                <a:lnTo>
                  <a:pt x="392137" y="67246"/>
                </a:lnTo>
                <a:lnTo>
                  <a:pt x="386041" y="70294"/>
                </a:lnTo>
                <a:lnTo>
                  <a:pt x="373748" y="70294"/>
                </a:lnTo>
                <a:lnTo>
                  <a:pt x="367652" y="67246"/>
                </a:lnTo>
                <a:lnTo>
                  <a:pt x="363080" y="62572"/>
                </a:lnTo>
                <a:lnTo>
                  <a:pt x="358508" y="58000"/>
                </a:lnTo>
                <a:lnTo>
                  <a:pt x="356984" y="51904"/>
                </a:lnTo>
                <a:lnTo>
                  <a:pt x="356984" y="32092"/>
                </a:lnTo>
                <a:lnTo>
                  <a:pt x="358508" y="25996"/>
                </a:lnTo>
                <a:lnTo>
                  <a:pt x="367652" y="16852"/>
                </a:lnTo>
                <a:lnTo>
                  <a:pt x="372224" y="13804"/>
                </a:lnTo>
                <a:lnTo>
                  <a:pt x="386041" y="13804"/>
                </a:lnTo>
                <a:lnTo>
                  <a:pt x="392137" y="16852"/>
                </a:lnTo>
                <a:lnTo>
                  <a:pt x="396709" y="21424"/>
                </a:lnTo>
                <a:lnTo>
                  <a:pt x="399757" y="25996"/>
                </a:lnTo>
                <a:lnTo>
                  <a:pt x="402805" y="32092"/>
                </a:lnTo>
                <a:lnTo>
                  <a:pt x="402805" y="5842"/>
                </a:lnTo>
                <a:lnTo>
                  <a:pt x="396125" y="2527"/>
                </a:lnTo>
                <a:lnTo>
                  <a:pt x="388505" y="609"/>
                </a:lnTo>
                <a:lnTo>
                  <a:pt x="379844" y="0"/>
                </a:lnTo>
                <a:lnTo>
                  <a:pt x="366128" y="0"/>
                </a:lnTo>
                <a:lnTo>
                  <a:pt x="361556" y="3136"/>
                </a:lnTo>
                <a:lnTo>
                  <a:pt x="358508" y="4660"/>
                </a:lnTo>
                <a:lnTo>
                  <a:pt x="353936" y="7708"/>
                </a:lnTo>
                <a:lnTo>
                  <a:pt x="344792" y="16852"/>
                </a:lnTo>
                <a:lnTo>
                  <a:pt x="343268" y="21424"/>
                </a:lnTo>
                <a:lnTo>
                  <a:pt x="340220" y="33616"/>
                </a:lnTo>
                <a:lnTo>
                  <a:pt x="340220" y="42760"/>
                </a:lnTo>
                <a:lnTo>
                  <a:pt x="356920" y="78219"/>
                </a:lnTo>
                <a:lnTo>
                  <a:pt x="379844" y="84010"/>
                </a:lnTo>
                <a:lnTo>
                  <a:pt x="388505" y="83413"/>
                </a:lnTo>
                <a:lnTo>
                  <a:pt x="396125" y="81534"/>
                </a:lnTo>
                <a:lnTo>
                  <a:pt x="402869" y="78219"/>
                </a:lnTo>
                <a:lnTo>
                  <a:pt x="408901" y="73342"/>
                </a:lnTo>
                <a:lnTo>
                  <a:pt x="410959" y="70294"/>
                </a:lnTo>
                <a:lnTo>
                  <a:pt x="413143" y="67068"/>
                </a:lnTo>
                <a:lnTo>
                  <a:pt x="416521" y="59766"/>
                </a:lnTo>
                <a:lnTo>
                  <a:pt x="418757" y="51612"/>
                </a:lnTo>
                <a:lnTo>
                  <a:pt x="419569" y="42760"/>
                </a:lnTo>
                <a:close/>
              </a:path>
              <a:path w="659129" h="84454">
                <a:moveTo>
                  <a:pt x="505002" y="82486"/>
                </a:moveTo>
                <a:lnTo>
                  <a:pt x="495858" y="67246"/>
                </a:lnTo>
                <a:lnTo>
                  <a:pt x="491286" y="61048"/>
                </a:lnTo>
                <a:lnTo>
                  <a:pt x="488238" y="56476"/>
                </a:lnTo>
                <a:lnTo>
                  <a:pt x="486714" y="53428"/>
                </a:lnTo>
                <a:lnTo>
                  <a:pt x="483666" y="50380"/>
                </a:lnTo>
                <a:lnTo>
                  <a:pt x="480618" y="48856"/>
                </a:lnTo>
                <a:lnTo>
                  <a:pt x="477570" y="47332"/>
                </a:lnTo>
                <a:lnTo>
                  <a:pt x="485190" y="45808"/>
                </a:lnTo>
                <a:lnTo>
                  <a:pt x="494334" y="39712"/>
                </a:lnTo>
                <a:lnTo>
                  <a:pt x="497382" y="35140"/>
                </a:lnTo>
                <a:lnTo>
                  <a:pt x="498906" y="30568"/>
                </a:lnTo>
                <a:lnTo>
                  <a:pt x="498906" y="19900"/>
                </a:lnTo>
                <a:lnTo>
                  <a:pt x="497382" y="15328"/>
                </a:lnTo>
                <a:lnTo>
                  <a:pt x="495858" y="10756"/>
                </a:lnTo>
                <a:lnTo>
                  <a:pt x="489762" y="4660"/>
                </a:lnTo>
                <a:lnTo>
                  <a:pt x="486714" y="3136"/>
                </a:lnTo>
                <a:lnTo>
                  <a:pt x="482142" y="1612"/>
                </a:lnTo>
                <a:lnTo>
                  <a:pt x="482142" y="19900"/>
                </a:lnTo>
                <a:lnTo>
                  <a:pt x="482142" y="29044"/>
                </a:lnTo>
                <a:lnTo>
                  <a:pt x="480618" y="30568"/>
                </a:lnTo>
                <a:lnTo>
                  <a:pt x="479094" y="33616"/>
                </a:lnTo>
                <a:lnTo>
                  <a:pt x="477570" y="33616"/>
                </a:lnTo>
                <a:lnTo>
                  <a:pt x="476046" y="35140"/>
                </a:lnTo>
                <a:lnTo>
                  <a:pt x="448525" y="35140"/>
                </a:lnTo>
                <a:lnTo>
                  <a:pt x="448525" y="15328"/>
                </a:lnTo>
                <a:lnTo>
                  <a:pt x="476046" y="15328"/>
                </a:lnTo>
                <a:lnTo>
                  <a:pt x="479094" y="16852"/>
                </a:lnTo>
                <a:lnTo>
                  <a:pt x="482142" y="19900"/>
                </a:lnTo>
                <a:lnTo>
                  <a:pt x="482142" y="1612"/>
                </a:lnTo>
                <a:lnTo>
                  <a:pt x="431761" y="1612"/>
                </a:lnTo>
                <a:lnTo>
                  <a:pt x="431761" y="82486"/>
                </a:lnTo>
                <a:lnTo>
                  <a:pt x="448525" y="82486"/>
                </a:lnTo>
                <a:lnTo>
                  <a:pt x="448525" y="48856"/>
                </a:lnTo>
                <a:lnTo>
                  <a:pt x="459193" y="48856"/>
                </a:lnTo>
                <a:lnTo>
                  <a:pt x="460717" y="50380"/>
                </a:lnTo>
                <a:lnTo>
                  <a:pt x="462241" y="50380"/>
                </a:lnTo>
                <a:lnTo>
                  <a:pt x="469861" y="58000"/>
                </a:lnTo>
                <a:lnTo>
                  <a:pt x="474522" y="65722"/>
                </a:lnTo>
                <a:lnTo>
                  <a:pt x="486714" y="82486"/>
                </a:lnTo>
                <a:lnTo>
                  <a:pt x="505002" y="82486"/>
                </a:lnTo>
                <a:close/>
              </a:path>
              <a:path w="659129" h="84454">
                <a:moveTo>
                  <a:pt x="582828" y="29044"/>
                </a:moveTo>
                <a:lnTo>
                  <a:pt x="581304" y="22948"/>
                </a:lnTo>
                <a:lnTo>
                  <a:pt x="578256" y="18376"/>
                </a:lnTo>
                <a:lnTo>
                  <a:pt x="577240" y="15328"/>
                </a:lnTo>
                <a:lnTo>
                  <a:pt x="576732" y="13804"/>
                </a:lnTo>
                <a:lnTo>
                  <a:pt x="572160" y="10756"/>
                </a:lnTo>
                <a:lnTo>
                  <a:pt x="569112" y="6184"/>
                </a:lnTo>
                <a:lnTo>
                  <a:pt x="566064" y="5181"/>
                </a:lnTo>
                <a:lnTo>
                  <a:pt x="566064" y="30568"/>
                </a:lnTo>
                <a:lnTo>
                  <a:pt x="566064" y="53428"/>
                </a:lnTo>
                <a:lnTo>
                  <a:pt x="564540" y="56476"/>
                </a:lnTo>
                <a:lnTo>
                  <a:pt x="562914" y="61048"/>
                </a:lnTo>
                <a:lnTo>
                  <a:pt x="561390" y="62572"/>
                </a:lnTo>
                <a:lnTo>
                  <a:pt x="559866" y="65722"/>
                </a:lnTo>
                <a:lnTo>
                  <a:pt x="558342" y="67246"/>
                </a:lnTo>
                <a:lnTo>
                  <a:pt x="556818" y="67246"/>
                </a:lnTo>
                <a:lnTo>
                  <a:pt x="553770" y="68770"/>
                </a:lnTo>
                <a:lnTo>
                  <a:pt x="530910" y="68770"/>
                </a:lnTo>
                <a:lnTo>
                  <a:pt x="530910" y="15328"/>
                </a:lnTo>
                <a:lnTo>
                  <a:pt x="552246" y="15328"/>
                </a:lnTo>
                <a:lnTo>
                  <a:pt x="558342" y="18376"/>
                </a:lnTo>
                <a:lnTo>
                  <a:pt x="561390" y="21424"/>
                </a:lnTo>
                <a:lnTo>
                  <a:pt x="562914" y="24472"/>
                </a:lnTo>
                <a:lnTo>
                  <a:pt x="564540" y="27520"/>
                </a:lnTo>
                <a:lnTo>
                  <a:pt x="566064" y="30568"/>
                </a:lnTo>
                <a:lnTo>
                  <a:pt x="566064" y="5181"/>
                </a:lnTo>
                <a:lnTo>
                  <a:pt x="559866" y="3136"/>
                </a:lnTo>
                <a:lnTo>
                  <a:pt x="556818" y="1612"/>
                </a:lnTo>
                <a:lnTo>
                  <a:pt x="514146" y="1612"/>
                </a:lnTo>
                <a:lnTo>
                  <a:pt x="514146" y="82486"/>
                </a:lnTo>
                <a:lnTo>
                  <a:pt x="556818" y="82486"/>
                </a:lnTo>
                <a:lnTo>
                  <a:pt x="559866" y="80962"/>
                </a:lnTo>
                <a:lnTo>
                  <a:pt x="569112" y="77914"/>
                </a:lnTo>
                <a:lnTo>
                  <a:pt x="572160" y="74866"/>
                </a:lnTo>
                <a:lnTo>
                  <a:pt x="576224" y="68770"/>
                </a:lnTo>
                <a:lnTo>
                  <a:pt x="578256" y="65722"/>
                </a:lnTo>
                <a:lnTo>
                  <a:pt x="581304" y="59524"/>
                </a:lnTo>
                <a:lnTo>
                  <a:pt x="582828" y="54952"/>
                </a:lnTo>
                <a:lnTo>
                  <a:pt x="582828" y="29044"/>
                </a:lnTo>
                <a:close/>
              </a:path>
              <a:path w="659129" h="84454">
                <a:moveTo>
                  <a:pt x="659130" y="48856"/>
                </a:moveTo>
                <a:lnTo>
                  <a:pt x="656082" y="45808"/>
                </a:lnTo>
                <a:lnTo>
                  <a:pt x="654558" y="42760"/>
                </a:lnTo>
                <a:lnTo>
                  <a:pt x="651408" y="39712"/>
                </a:lnTo>
                <a:lnTo>
                  <a:pt x="646836" y="38188"/>
                </a:lnTo>
                <a:lnTo>
                  <a:pt x="643788" y="35140"/>
                </a:lnTo>
                <a:lnTo>
                  <a:pt x="637692" y="33616"/>
                </a:lnTo>
                <a:lnTo>
                  <a:pt x="630072" y="32092"/>
                </a:lnTo>
                <a:lnTo>
                  <a:pt x="620928" y="30568"/>
                </a:lnTo>
                <a:lnTo>
                  <a:pt x="616356" y="27520"/>
                </a:lnTo>
                <a:lnTo>
                  <a:pt x="611784" y="22948"/>
                </a:lnTo>
                <a:lnTo>
                  <a:pt x="611784" y="19900"/>
                </a:lnTo>
                <a:lnTo>
                  <a:pt x="613308" y="16852"/>
                </a:lnTo>
                <a:lnTo>
                  <a:pt x="614832" y="16852"/>
                </a:lnTo>
                <a:lnTo>
                  <a:pt x="617880" y="13804"/>
                </a:lnTo>
                <a:lnTo>
                  <a:pt x="633120" y="13804"/>
                </a:lnTo>
                <a:lnTo>
                  <a:pt x="636168" y="16852"/>
                </a:lnTo>
                <a:lnTo>
                  <a:pt x="639216" y="18376"/>
                </a:lnTo>
                <a:lnTo>
                  <a:pt x="640740" y="21424"/>
                </a:lnTo>
                <a:lnTo>
                  <a:pt x="640740" y="24472"/>
                </a:lnTo>
                <a:lnTo>
                  <a:pt x="657606" y="24472"/>
                </a:lnTo>
                <a:lnTo>
                  <a:pt x="657606" y="16852"/>
                </a:lnTo>
                <a:lnTo>
                  <a:pt x="656082" y="13804"/>
                </a:lnTo>
                <a:lnTo>
                  <a:pt x="654558" y="10756"/>
                </a:lnTo>
                <a:lnTo>
                  <a:pt x="648360" y="6184"/>
                </a:lnTo>
                <a:lnTo>
                  <a:pt x="643788" y="1612"/>
                </a:lnTo>
                <a:lnTo>
                  <a:pt x="636168" y="0"/>
                </a:lnTo>
                <a:lnTo>
                  <a:pt x="614832" y="0"/>
                </a:lnTo>
                <a:lnTo>
                  <a:pt x="610260" y="3136"/>
                </a:lnTo>
                <a:lnTo>
                  <a:pt x="605688" y="4660"/>
                </a:lnTo>
                <a:lnTo>
                  <a:pt x="596544" y="13804"/>
                </a:lnTo>
                <a:lnTo>
                  <a:pt x="596544" y="29044"/>
                </a:lnTo>
                <a:lnTo>
                  <a:pt x="598068" y="35140"/>
                </a:lnTo>
                <a:lnTo>
                  <a:pt x="604164" y="39712"/>
                </a:lnTo>
                <a:lnTo>
                  <a:pt x="607212" y="42760"/>
                </a:lnTo>
                <a:lnTo>
                  <a:pt x="613308" y="44284"/>
                </a:lnTo>
                <a:lnTo>
                  <a:pt x="622452" y="47332"/>
                </a:lnTo>
                <a:lnTo>
                  <a:pt x="628548" y="48856"/>
                </a:lnTo>
                <a:lnTo>
                  <a:pt x="633120" y="50380"/>
                </a:lnTo>
                <a:lnTo>
                  <a:pt x="636168" y="50380"/>
                </a:lnTo>
                <a:lnTo>
                  <a:pt x="637692" y="51904"/>
                </a:lnTo>
                <a:lnTo>
                  <a:pt x="640740" y="53428"/>
                </a:lnTo>
                <a:lnTo>
                  <a:pt x="643788" y="56476"/>
                </a:lnTo>
                <a:lnTo>
                  <a:pt x="643788" y="62572"/>
                </a:lnTo>
                <a:lnTo>
                  <a:pt x="642264" y="64198"/>
                </a:lnTo>
                <a:lnTo>
                  <a:pt x="639216" y="67246"/>
                </a:lnTo>
                <a:lnTo>
                  <a:pt x="636168" y="68770"/>
                </a:lnTo>
                <a:lnTo>
                  <a:pt x="631596" y="70294"/>
                </a:lnTo>
                <a:lnTo>
                  <a:pt x="622452" y="70294"/>
                </a:lnTo>
                <a:lnTo>
                  <a:pt x="617880" y="68770"/>
                </a:lnTo>
                <a:lnTo>
                  <a:pt x="614832" y="67246"/>
                </a:lnTo>
                <a:lnTo>
                  <a:pt x="611784" y="64198"/>
                </a:lnTo>
                <a:lnTo>
                  <a:pt x="610260" y="59524"/>
                </a:lnTo>
                <a:lnTo>
                  <a:pt x="608736" y="54952"/>
                </a:lnTo>
                <a:lnTo>
                  <a:pt x="593496" y="56476"/>
                </a:lnTo>
                <a:lnTo>
                  <a:pt x="593496" y="65722"/>
                </a:lnTo>
                <a:lnTo>
                  <a:pt x="602640" y="77914"/>
                </a:lnTo>
                <a:lnTo>
                  <a:pt x="608736" y="82486"/>
                </a:lnTo>
                <a:lnTo>
                  <a:pt x="616356" y="84010"/>
                </a:lnTo>
                <a:lnTo>
                  <a:pt x="639216" y="84010"/>
                </a:lnTo>
                <a:lnTo>
                  <a:pt x="645312" y="80962"/>
                </a:lnTo>
                <a:lnTo>
                  <a:pt x="649884" y="79438"/>
                </a:lnTo>
                <a:lnTo>
                  <a:pt x="652932" y="76390"/>
                </a:lnTo>
                <a:lnTo>
                  <a:pt x="656082" y="71818"/>
                </a:lnTo>
                <a:lnTo>
                  <a:pt x="657606" y="70294"/>
                </a:lnTo>
                <a:lnTo>
                  <a:pt x="659130" y="68770"/>
                </a:lnTo>
                <a:lnTo>
                  <a:pt x="659130" y="48856"/>
                </a:lnTo>
                <a:close/>
              </a:path>
            </a:pathLst>
          </a:custGeom>
          <a:solidFill>
            <a:srgbClr val="000000"/>
          </a:solidFill>
        </p:spPr>
        <p:txBody>
          <a:bodyPr wrap="square" lIns="0" tIns="0" rIns="0" bIns="0" rtlCol="0"/>
          <a:lstStyle/>
          <a:p>
            <a:endParaRPr sz="1154"/>
          </a:p>
        </p:txBody>
      </p:sp>
      <p:sp>
        <p:nvSpPr>
          <p:cNvPr id="107" name="object 107"/>
          <p:cNvSpPr/>
          <p:nvPr/>
        </p:nvSpPr>
        <p:spPr>
          <a:xfrm>
            <a:off x="9341651" y="4125006"/>
            <a:ext cx="416204" cy="54164"/>
          </a:xfrm>
          <a:custGeom>
            <a:avLst/>
            <a:gdLst/>
            <a:ahLst/>
            <a:cxnLst/>
            <a:rect l="l" t="t" r="r" b="b"/>
            <a:pathLst>
              <a:path w="648969" h="84454">
                <a:moveTo>
                  <a:pt x="64109" y="1612"/>
                </a:moveTo>
                <a:lnTo>
                  <a:pt x="0" y="1612"/>
                </a:lnTo>
                <a:lnTo>
                  <a:pt x="0" y="15328"/>
                </a:lnTo>
                <a:lnTo>
                  <a:pt x="22961" y="15328"/>
                </a:lnTo>
                <a:lnTo>
                  <a:pt x="22961" y="82486"/>
                </a:lnTo>
                <a:lnTo>
                  <a:pt x="39725" y="82486"/>
                </a:lnTo>
                <a:lnTo>
                  <a:pt x="39725" y="15328"/>
                </a:lnTo>
                <a:lnTo>
                  <a:pt x="64109" y="15328"/>
                </a:lnTo>
                <a:lnTo>
                  <a:pt x="64109" y="1612"/>
                </a:lnTo>
                <a:close/>
              </a:path>
              <a:path w="648969" h="84454">
                <a:moveTo>
                  <a:pt x="138887" y="82486"/>
                </a:moveTo>
                <a:lnTo>
                  <a:pt x="131648" y="64198"/>
                </a:lnTo>
                <a:lnTo>
                  <a:pt x="126174" y="50380"/>
                </a:lnTo>
                <a:lnTo>
                  <a:pt x="114109" y="19900"/>
                </a:lnTo>
                <a:lnTo>
                  <a:pt x="108407" y="5473"/>
                </a:lnTo>
                <a:lnTo>
                  <a:pt x="108407" y="50380"/>
                </a:lnTo>
                <a:lnTo>
                  <a:pt x="87071" y="50380"/>
                </a:lnTo>
                <a:lnTo>
                  <a:pt x="97739" y="19900"/>
                </a:lnTo>
                <a:lnTo>
                  <a:pt x="108407" y="50380"/>
                </a:lnTo>
                <a:lnTo>
                  <a:pt x="108407" y="5473"/>
                </a:lnTo>
                <a:lnTo>
                  <a:pt x="106883" y="1612"/>
                </a:lnTo>
                <a:lnTo>
                  <a:pt x="88595" y="1612"/>
                </a:lnTo>
                <a:lnTo>
                  <a:pt x="58115" y="82486"/>
                </a:lnTo>
                <a:lnTo>
                  <a:pt x="74879" y="82486"/>
                </a:lnTo>
                <a:lnTo>
                  <a:pt x="80975" y="64198"/>
                </a:lnTo>
                <a:lnTo>
                  <a:pt x="114503" y="64198"/>
                </a:lnTo>
                <a:lnTo>
                  <a:pt x="122123" y="82486"/>
                </a:lnTo>
                <a:lnTo>
                  <a:pt x="138887" y="82486"/>
                </a:lnTo>
                <a:close/>
              </a:path>
              <a:path w="648969" h="84454">
                <a:moveTo>
                  <a:pt x="216700" y="82486"/>
                </a:moveTo>
                <a:lnTo>
                  <a:pt x="187744" y="41236"/>
                </a:lnTo>
                <a:lnTo>
                  <a:pt x="213652" y="1612"/>
                </a:lnTo>
                <a:lnTo>
                  <a:pt x="193840" y="1612"/>
                </a:lnTo>
                <a:lnTo>
                  <a:pt x="178600" y="27520"/>
                </a:lnTo>
                <a:lnTo>
                  <a:pt x="161836" y="1612"/>
                </a:lnTo>
                <a:lnTo>
                  <a:pt x="142024" y="1612"/>
                </a:lnTo>
                <a:lnTo>
                  <a:pt x="167932" y="39712"/>
                </a:lnTo>
                <a:lnTo>
                  <a:pt x="140411" y="82486"/>
                </a:lnTo>
                <a:lnTo>
                  <a:pt x="160312" y="82486"/>
                </a:lnTo>
                <a:lnTo>
                  <a:pt x="178600" y="54952"/>
                </a:lnTo>
                <a:lnTo>
                  <a:pt x="195364" y="82486"/>
                </a:lnTo>
                <a:lnTo>
                  <a:pt x="216700" y="82486"/>
                </a:lnTo>
                <a:close/>
              </a:path>
              <a:path w="648969" h="84454">
                <a:moveTo>
                  <a:pt x="300621" y="42760"/>
                </a:moveTo>
                <a:lnTo>
                  <a:pt x="299808" y="33045"/>
                </a:lnTo>
                <a:lnTo>
                  <a:pt x="297573" y="24472"/>
                </a:lnTo>
                <a:lnTo>
                  <a:pt x="294182" y="17043"/>
                </a:lnTo>
                <a:lnTo>
                  <a:pt x="291998" y="13804"/>
                </a:lnTo>
                <a:lnTo>
                  <a:pt x="289953" y="10756"/>
                </a:lnTo>
                <a:lnTo>
                  <a:pt x="283921" y="5867"/>
                </a:lnTo>
                <a:lnTo>
                  <a:pt x="283857" y="32092"/>
                </a:lnTo>
                <a:lnTo>
                  <a:pt x="283857" y="51904"/>
                </a:lnTo>
                <a:lnTo>
                  <a:pt x="280809" y="58000"/>
                </a:lnTo>
                <a:lnTo>
                  <a:pt x="277761" y="62572"/>
                </a:lnTo>
                <a:lnTo>
                  <a:pt x="273189" y="67246"/>
                </a:lnTo>
                <a:lnTo>
                  <a:pt x="267093" y="70294"/>
                </a:lnTo>
                <a:lnTo>
                  <a:pt x="254901" y="70294"/>
                </a:lnTo>
                <a:lnTo>
                  <a:pt x="248805" y="67246"/>
                </a:lnTo>
                <a:lnTo>
                  <a:pt x="244233" y="62572"/>
                </a:lnTo>
                <a:lnTo>
                  <a:pt x="239661" y="58000"/>
                </a:lnTo>
                <a:lnTo>
                  <a:pt x="238137" y="51904"/>
                </a:lnTo>
                <a:lnTo>
                  <a:pt x="238137" y="32092"/>
                </a:lnTo>
                <a:lnTo>
                  <a:pt x="239661" y="25996"/>
                </a:lnTo>
                <a:lnTo>
                  <a:pt x="248805" y="16852"/>
                </a:lnTo>
                <a:lnTo>
                  <a:pt x="253377" y="13804"/>
                </a:lnTo>
                <a:lnTo>
                  <a:pt x="267093" y="13804"/>
                </a:lnTo>
                <a:lnTo>
                  <a:pt x="273189" y="16852"/>
                </a:lnTo>
                <a:lnTo>
                  <a:pt x="277761" y="21424"/>
                </a:lnTo>
                <a:lnTo>
                  <a:pt x="280809" y="25996"/>
                </a:lnTo>
                <a:lnTo>
                  <a:pt x="283857" y="32092"/>
                </a:lnTo>
                <a:lnTo>
                  <a:pt x="283857" y="5842"/>
                </a:lnTo>
                <a:lnTo>
                  <a:pt x="277190" y="2527"/>
                </a:lnTo>
                <a:lnTo>
                  <a:pt x="269582" y="609"/>
                </a:lnTo>
                <a:lnTo>
                  <a:pt x="260997" y="0"/>
                </a:lnTo>
                <a:lnTo>
                  <a:pt x="248805" y="0"/>
                </a:lnTo>
                <a:lnTo>
                  <a:pt x="242709" y="3136"/>
                </a:lnTo>
                <a:lnTo>
                  <a:pt x="239661" y="4660"/>
                </a:lnTo>
                <a:lnTo>
                  <a:pt x="235089" y="7708"/>
                </a:lnTo>
                <a:lnTo>
                  <a:pt x="232041" y="10756"/>
                </a:lnTo>
                <a:lnTo>
                  <a:pt x="228892" y="13804"/>
                </a:lnTo>
                <a:lnTo>
                  <a:pt x="225844" y="16852"/>
                </a:lnTo>
                <a:lnTo>
                  <a:pt x="224320" y="21424"/>
                </a:lnTo>
                <a:lnTo>
                  <a:pt x="221272" y="33616"/>
                </a:lnTo>
                <a:lnTo>
                  <a:pt x="221272" y="42760"/>
                </a:lnTo>
                <a:lnTo>
                  <a:pt x="238061" y="78219"/>
                </a:lnTo>
                <a:lnTo>
                  <a:pt x="260997" y="84010"/>
                </a:lnTo>
                <a:lnTo>
                  <a:pt x="269582" y="83413"/>
                </a:lnTo>
                <a:lnTo>
                  <a:pt x="277190" y="81534"/>
                </a:lnTo>
                <a:lnTo>
                  <a:pt x="283921" y="78219"/>
                </a:lnTo>
                <a:lnTo>
                  <a:pt x="289953" y="73342"/>
                </a:lnTo>
                <a:lnTo>
                  <a:pt x="292315" y="70294"/>
                </a:lnTo>
                <a:lnTo>
                  <a:pt x="294830" y="67068"/>
                </a:lnTo>
                <a:lnTo>
                  <a:pt x="298145" y="59766"/>
                </a:lnTo>
                <a:lnTo>
                  <a:pt x="300024" y="51612"/>
                </a:lnTo>
                <a:lnTo>
                  <a:pt x="300621" y="42760"/>
                </a:lnTo>
                <a:close/>
              </a:path>
              <a:path w="648969" h="84454">
                <a:moveTo>
                  <a:pt x="378434" y="1612"/>
                </a:moveTo>
                <a:lnTo>
                  <a:pt x="363194" y="1612"/>
                </a:lnTo>
                <a:lnTo>
                  <a:pt x="363194" y="54952"/>
                </a:lnTo>
                <a:lnTo>
                  <a:pt x="329666" y="1612"/>
                </a:lnTo>
                <a:lnTo>
                  <a:pt x="312813" y="1612"/>
                </a:lnTo>
                <a:lnTo>
                  <a:pt x="312813" y="82486"/>
                </a:lnTo>
                <a:lnTo>
                  <a:pt x="328142" y="82486"/>
                </a:lnTo>
                <a:lnTo>
                  <a:pt x="328142" y="29044"/>
                </a:lnTo>
                <a:lnTo>
                  <a:pt x="361670" y="82486"/>
                </a:lnTo>
                <a:lnTo>
                  <a:pt x="378434" y="82486"/>
                </a:lnTo>
                <a:lnTo>
                  <a:pt x="378434" y="1612"/>
                </a:lnTo>
                <a:close/>
              </a:path>
              <a:path w="648969" h="84454">
                <a:moveTo>
                  <a:pt x="471487" y="42760"/>
                </a:moveTo>
                <a:lnTo>
                  <a:pt x="454799" y="5867"/>
                </a:lnTo>
                <a:lnTo>
                  <a:pt x="454723" y="32092"/>
                </a:lnTo>
                <a:lnTo>
                  <a:pt x="454723" y="51904"/>
                </a:lnTo>
                <a:lnTo>
                  <a:pt x="453199" y="58000"/>
                </a:lnTo>
                <a:lnTo>
                  <a:pt x="448627" y="62572"/>
                </a:lnTo>
                <a:lnTo>
                  <a:pt x="444055" y="67246"/>
                </a:lnTo>
                <a:lnTo>
                  <a:pt x="439483" y="70294"/>
                </a:lnTo>
                <a:lnTo>
                  <a:pt x="425767" y="70294"/>
                </a:lnTo>
                <a:lnTo>
                  <a:pt x="419671" y="67246"/>
                </a:lnTo>
                <a:lnTo>
                  <a:pt x="416623" y="62572"/>
                </a:lnTo>
                <a:lnTo>
                  <a:pt x="412051" y="58000"/>
                </a:lnTo>
                <a:lnTo>
                  <a:pt x="408914" y="51904"/>
                </a:lnTo>
                <a:lnTo>
                  <a:pt x="408914" y="32092"/>
                </a:lnTo>
                <a:lnTo>
                  <a:pt x="412051" y="25996"/>
                </a:lnTo>
                <a:lnTo>
                  <a:pt x="415099" y="21424"/>
                </a:lnTo>
                <a:lnTo>
                  <a:pt x="419671" y="16852"/>
                </a:lnTo>
                <a:lnTo>
                  <a:pt x="425767" y="13804"/>
                </a:lnTo>
                <a:lnTo>
                  <a:pt x="439483" y="13804"/>
                </a:lnTo>
                <a:lnTo>
                  <a:pt x="444055" y="16852"/>
                </a:lnTo>
                <a:lnTo>
                  <a:pt x="453199" y="25996"/>
                </a:lnTo>
                <a:lnTo>
                  <a:pt x="454723" y="32092"/>
                </a:lnTo>
                <a:lnTo>
                  <a:pt x="454723" y="5842"/>
                </a:lnTo>
                <a:lnTo>
                  <a:pt x="448056" y="2527"/>
                </a:lnTo>
                <a:lnTo>
                  <a:pt x="440461" y="609"/>
                </a:lnTo>
                <a:lnTo>
                  <a:pt x="431863" y="0"/>
                </a:lnTo>
                <a:lnTo>
                  <a:pt x="419671" y="0"/>
                </a:lnTo>
                <a:lnTo>
                  <a:pt x="415099" y="3136"/>
                </a:lnTo>
                <a:lnTo>
                  <a:pt x="410438" y="4660"/>
                </a:lnTo>
                <a:lnTo>
                  <a:pt x="398246" y="16852"/>
                </a:lnTo>
                <a:lnTo>
                  <a:pt x="396722" y="21424"/>
                </a:lnTo>
                <a:lnTo>
                  <a:pt x="393674" y="27520"/>
                </a:lnTo>
                <a:lnTo>
                  <a:pt x="392150" y="33616"/>
                </a:lnTo>
                <a:lnTo>
                  <a:pt x="392150" y="42760"/>
                </a:lnTo>
                <a:lnTo>
                  <a:pt x="408863" y="78219"/>
                </a:lnTo>
                <a:lnTo>
                  <a:pt x="431863" y="84010"/>
                </a:lnTo>
                <a:lnTo>
                  <a:pt x="440461" y="83413"/>
                </a:lnTo>
                <a:lnTo>
                  <a:pt x="448056" y="81534"/>
                </a:lnTo>
                <a:lnTo>
                  <a:pt x="454799" y="78219"/>
                </a:lnTo>
                <a:lnTo>
                  <a:pt x="460819" y="73342"/>
                </a:lnTo>
                <a:lnTo>
                  <a:pt x="463194" y="70294"/>
                </a:lnTo>
                <a:lnTo>
                  <a:pt x="465709" y="67068"/>
                </a:lnTo>
                <a:lnTo>
                  <a:pt x="469011" y="59766"/>
                </a:lnTo>
                <a:lnTo>
                  <a:pt x="470903" y="51612"/>
                </a:lnTo>
                <a:lnTo>
                  <a:pt x="471487" y="42760"/>
                </a:lnTo>
                <a:close/>
              </a:path>
              <a:path w="648969" h="84454">
                <a:moveTo>
                  <a:pt x="563029" y="1612"/>
                </a:moveTo>
                <a:lnTo>
                  <a:pt x="538645" y="1612"/>
                </a:lnTo>
                <a:lnTo>
                  <a:pt x="523405" y="56476"/>
                </a:lnTo>
                <a:lnTo>
                  <a:pt x="509689" y="1612"/>
                </a:lnTo>
                <a:lnTo>
                  <a:pt x="483679" y="1612"/>
                </a:lnTo>
                <a:lnTo>
                  <a:pt x="483679" y="82486"/>
                </a:lnTo>
                <a:lnTo>
                  <a:pt x="500545" y="82486"/>
                </a:lnTo>
                <a:lnTo>
                  <a:pt x="500545" y="18376"/>
                </a:lnTo>
                <a:lnTo>
                  <a:pt x="515785" y="82486"/>
                </a:lnTo>
                <a:lnTo>
                  <a:pt x="532549" y="82486"/>
                </a:lnTo>
                <a:lnTo>
                  <a:pt x="547789" y="18376"/>
                </a:lnTo>
                <a:lnTo>
                  <a:pt x="547789" y="82486"/>
                </a:lnTo>
                <a:lnTo>
                  <a:pt x="563029" y="82486"/>
                </a:lnTo>
                <a:lnTo>
                  <a:pt x="563029" y="1612"/>
                </a:lnTo>
                <a:close/>
              </a:path>
              <a:path w="648969" h="84454">
                <a:moveTo>
                  <a:pt x="648563" y="1612"/>
                </a:moveTo>
                <a:lnTo>
                  <a:pt x="628751" y="1612"/>
                </a:lnTo>
                <a:lnTo>
                  <a:pt x="610362" y="33616"/>
                </a:lnTo>
                <a:lnTo>
                  <a:pt x="590550" y="1612"/>
                </a:lnTo>
                <a:lnTo>
                  <a:pt x="572262" y="1612"/>
                </a:lnTo>
                <a:lnTo>
                  <a:pt x="601218" y="48856"/>
                </a:lnTo>
                <a:lnTo>
                  <a:pt x="601218" y="82486"/>
                </a:lnTo>
                <a:lnTo>
                  <a:pt x="617982" y="82486"/>
                </a:lnTo>
                <a:lnTo>
                  <a:pt x="617982" y="48856"/>
                </a:lnTo>
                <a:lnTo>
                  <a:pt x="648563" y="1612"/>
                </a:lnTo>
                <a:close/>
              </a:path>
            </a:pathLst>
          </a:custGeom>
          <a:solidFill>
            <a:srgbClr val="000000"/>
          </a:solidFill>
        </p:spPr>
        <p:txBody>
          <a:bodyPr wrap="square" lIns="0" tIns="0" rIns="0" bIns="0" rtlCol="0"/>
          <a:lstStyle/>
          <a:p>
            <a:endParaRPr sz="1154"/>
          </a:p>
        </p:txBody>
      </p:sp>
      <p:pic>
        <p:nvPicPr>
          <p:cNvPr id="108" name="object 108"/>
          <p:cNvPicPr/>
          <p:nvPr/>
        </p:nvPicPr>
        <p:blipFill>
          <a:blip r:embed="rId24" cstate="print"/>
          <a:stretch>
            <a:fillRect/>
          </a:stretch>
        </p:blipFill>
        <p:spPr>
          <a:xfrm>
            <a:off x="9835972" y="4124573"/>
            <a:ext cx="256197" cy="68417"/>
          </a:xfrm>
          <a:prstGeom prst="rect">
            <a:avLst/>
          </a:prstGeom>
        </p:spPr>
      </p:pic>
      <p:sp>
        <p:nvSpPr>
          <p:cNvPr id="109" name="object 109"/>
          <p:cNvSpPr/>
          <p:nvPr/>
        </p:nvSpPr>
        <p:spPr>
          <a:xfrm>
            <a:off x="10174327" y="4125006"/>
            <a:ext cx="481770" cy="68010"/>
          </a:xfrm>
          <a:custGeom>
            <a:avLst/>
            <a:gdLst/>
            <a:ahLst/>
            <a:cxnLst/>
            <a:rect l="l" t="t" r="r" b="b"/>
            <a:pathLst>
              <a:path w="751205" h="106045">
                <a:moveTo>
                  <a:pt x="65633" y="1612"/>
                </a:moveTo>
                <a:lnTo>
                  <a:pt x="48869" y="1612"/>
                </a:lnTo>
                <a:lnTo>
                  <a:pt x="48869" y="59524"/>
                </a:lnTo>
                <a:lnTo>
                  <a:pt x="45821" y="65722"/>
                </a:lnTo>
                <a:lnTo>
                  <a:pt x="44297" y="67246"/>
                </a:lnTo>
                <a:lnTo>
                  <a:pt x="38201" y="70294"/>
                </a:lnTo>
                <a:lnTo>
                  <a:pt x="29057" y="70294"/>
                </a:lnTo>
                <a:lnTo>
                  <a:pt x="24485" y="68770"/>
                </a:lnTo>
                <a:lnTo>
                  <a:pt x="22961" y="67246"/>
                </a:lnTo>
                <a:lnTo>
                  <a:pt x="19913" y="65722"/>
                </a:lnTo>
                <a:lnTo>
                  <a:pt x="16865" y="59524"/>
                </a:lnTo>
                <a:lnTo>
                  <a:pt x="16865" y="1612"/>
                </a:lnTo>
                <a:lnTo>
                  <a:pt x="0" y="1612"/>
                </a:lnTo>
                <a:lnTo>
                  <a:pt x="0" y="61048"/>
                </a:lnTo>
                <a:lnTo>
                  <a:pt x="1524" y="65722"/>
                </a:lnTo>
                <a:lnTo>
                  <a:pt x="6096" y="74866"/>
                </a:lnTo>
                <a:lnTo>
                  <a:pt x="9144" y="77914"/>
                </a:lnTo>
                <a:lnTo>
                  <a:pt x="15341" y="80962"/>
                </a:lnTo>
                <a:lnTo>
                  <a:pt x="19913" y="84010"/>
                </a:lnTo>
                <a:lnTo>
                  <a:pt x="45821" y="84010"/>
                </a:lnTo>
                <a:lnTo>
                  <a:pt x="48869" y="82486"/>
                </a:lnTo>
                <a:lnTo>
                  <a:pt x="53441" y="80962"/>
                </a:lnTo>
                <a:lnTo>
                  <a:pt x="59537" y="74866"/>
                </a:lnTo>
                <a:lnTo>
                  <a:pt x="62585" y="68770"/>
                </a:lnTo>
                <a:lnTo>
                  <a:pt x="64109" y="64198"/>
                </a:lnTo>
                <a:lnTo>
                  <a:pt x="65633" y="61048"/>
                </a:lnTo>
                <a:lnTo>
                  <a:pt x="65633" y="1612"/>
                </a:lnTo>
                <a:close/>
              </a:path>
              <a:path w="751205" h="106045">
                <a:moveTo>
                  <a:pt x="157162" y="82486"/>
                </a:moveTo>
                <a:lnTo>
                  <a:pt x="146494" y="67246"/>
                </a:lnTo>
                <a:lnTo>
                  <a:pt x="141922" y="61048"/>
                </a:lnTo>
                <a:lnTo>
                  <a:pt x="138874" y="56476"/>
                </a:lnTo>
                <a:lnTo>
                  <a:pt x="137350" y="53428"/>
                </a:lnTo>
                <a:lnTo>
                  <a:pt x="134302" y="50380"/>
                </a:lnTo>
                <a:lnTo>
                  <a:pt x="131254" y="48856"/>
                </a:lnTo>
                <a:lnTo>
                  <a:pt x="128206" y="47332"/>
                </a:lnTo>
                <a:lnTo>
                  <a:pt x="135826" y="45808"/>
                </a:lnTo>
                <a:lnTo>
                  <a:pt x="144970" y="39712"/>
                </a:lnTo>
                <a:lnTo>
                  <a:pt x="148018" y="35140"/>
                </a:lnTo>
                <a:lnTo>
                  <a:pt x="149542" y="30568"/>
                </a:lnTo>
                <a:lnTo>
                  <a:pt x="149542" y="19900"/>
                </a:lnTo>
                <a:lnTo>
                  <a:pt x="148018" y="15328"/>
                </a:lnTo>
                <a:lnTo>
                  <a:pt x="146494" y="10756"/>
                </a:lnTo>
                <a:lnTo>
                  <a:pt x="140398" y="4660"/>
                </a:lnTo>
                <a:lnTo>
                  <a:pt x="137350" y="3136"/>
                </a:lnTo>
                <a:lnTo>
                  <a:pt x="132778" y="1612"/>
                </a:lnTo>
                <a:lnTo>
                  <a:pt x="132778" y="19900"/>
                </a:lnTo>
                <a:lnTo>
                  <a:pt x="132778" y="29044"/>
                </a:lnTo>
                <a:lnTo>
                  <a:pt x="131254" y="30568"/>
                </a:lnTo>
                <a:lnTo>
                  <a:pt x="129730" y="33616"/>
                </a:lnTo>
                <a:lnTo>
                  <a:pt x="128206" y="33616"/>
                </a:lnTo>
                <a:lnTo>
                  <a:pt x="126682" y="35140"/>
                </a:lnTo>
                <a:lnTo>
                  <a:pt x="99161" y="35140"/>
                </a:lnTo>
                <a:lnTo>
                  <a:pt x="99161" y="15328"/>
                </a:lnTo>
                <a:lnTo>
                  <a:pt x="126682" y="15328"/>
                </a:lnTo>
                <a:lnTo>
                  <a:pt x="129730" y="16852"/>
                </a:lnTo>
                <a:lnTo>
                  <a:pt x="132778" y="19900"/>
                </a:lnTo>
                <a:lnTo>
                  <a:pt x="132778" y="1612"/>
                </a:lnTo>
                <a:lnTo>
                  <a:pt x="82397" y="1612"/>
                </a:lnTo>
                <a:lnTo>
                  <a:pt x="82397" y="82486"/>
                </a:lnTo>
                <a:lnTo>
                  <a:pt x="99161" y="82486"/>
                </a:lnTo>
                <a:lnTo>
                  <a:pt x="99161" y="48856"/>
                </a:lnTo>
                <a:lnTo>
                  <a:pt x="109918" y="48856"/>
                </a:lnTo>
                <a:lnTo>
                  <a:pt x="111442" y="50380"/>
                </a:lnTo>
                <a:lnTo>
                  <a:pt x="112966" y="50380"/>
                </a:lnTo>
                <a:lnTo>
                  <a:pt x="120586" y="58000"/>
                </a:lnTo>
                <a:lnTo>
                  <a:pt x="125158" y="65722"/>
                </a:lnTo>
                <a:lnTo>
                  <a:pt x="137350" y="82486"/>
                </a:lnTo>
                <a:lnTo>
                  <a:pt x="157162" y="82486"/>
                </a:lnTo>
                <a:close/>
              </a:path>
              <a:path w="751205" h="106045">
                <a:moveTo>
                  <a:pt x="222796" y="68770"/>
                </a:moveTo>
                <a:lnTo>
                  <a:pt x="183070" y="68770"/>
                </a:lnTo>
                <a:lnTo>
                  <a:pt x="183070" y="1612"/>
                </a:lnTo>
                <a:lnTo>
                  <a:pt x="166306" y="1612"/>
                </a:lnTo>
                <a:lnTo>
                  <a:pt x="166306" y="82486"/>
                </a:lnTo>
                <a:lnTo>
                  <a:pt x="222796" y="82486"/>
                </a:lnTo>
                <a:lnTo>
                  <a:pt x="222796" y="68770"/>
                </a:lnTo>
                <a:close/>
              </a:path>
              <a:path w="751205" h="106045">
                <a:moveTo>
                  <a:pt x="290804" y="95338"/>
                </a:moveTo>
                <a:lnTo>
                  <a:pt x="225272" y="95338"/>
                </a:lnTo>
                <a:lnTo>
                  <a:pt x="225272" y="106006"/>
                </a:lnTo>
                <a:lnTo>
                  <a:pt x="290804" y="106006"/>
                </a:lnTo>
                <a:lnTo>
                  <a:pt x="290804" y="95338"/>
                </a:lnTo>
                <a:close/>
              </a:path>
              <a:path w="751205" h="106045">
                <a:moveTo>
                  <a:pt x="356997" y="68770"/>
                </a:moveTo>
                <a:lnTo>
                  <a:pt x="315849" y="68770"/>
                </a:lnTo>
                <a:lnTo>
                  <a:pt x="315849" y="1612"/>
                </a:lnTo>
                <a:lnTo>
                  <a:pt x="299085" y="1612"/>
                </a:lnTo>
                <a:lnTo>
                  <a:pt x="299085" y="82486"/>
                </a:lnTo>
                <a:lnTo>
                  <a:pt x="356997" y="82486"/>
                </a:lnTo>
                <a:lnTo>
                  <a:pt x="356997" y="68770"/>
                </a:lnTo>
                <a:close/>
              </a:path>
              <a:path w="751205" h="106045">
                <a:moveTo>
                  <a:pt x="431673" y="68770"/>
                </a:moveTo>
                <a:lnTo>
                  <a:pt x="385953" y="68770"/>
                </a:lnTo>
                <a:lnTo>
                  <a:pt x="385953" y="47332"/>
                </a:lnTo>
                <a:lnTo>
                  <a:pt x="427101" y="47332"/>
                </a:lnTo>
                <a:lnTo>
                  <a:pt x="427101" y="33616"/>
                </a:lnTo>
                <a:lnTo>
                  <a:pt x="385953" y="33616"/>
                </a:lnTo>
                <a:lnTo>
                  <a:pt x="385953" y="15328"/>
                </a:lnTo>
                <a:lnTo>
                  <a:pt x="430149" y="15328"/>
                </a:lnTo>
                <a:lnTo>
                  <a:pt x="430149" y="1612"/>
                </a:lnTo>
                <a:lnTo>
                  <a:pt x="369189" y="1612"/>
                </a:lnTo>
                <a:lnTo>
                  <a:pt x="369189" y="82486"/>
                </a:lnTo>
                <a:lnTo>
                  <a:pt x="431673" y="82486"/>
                </a:lnTo>
                <a:lnTo>
                  <a:pt x="431673" y="68770"/>
                </a:lnTo>
                <a:close/>
              </a:path>
              <a:path w="751205" h="106045">
                <a:moveTo>
                  <a:pt x="509498" y="1612"/>
                </a:moveTo>
                <a:lnTo>
                  <a:pt x="494258" y="1612"/>
                </a:lnTo>
                <a:lnTo>
                  <a:pt x="494258" y="54952"/>
                </a:lnTo>
                <a:lnTo>
                  <a:pt x="460730" y="1612"/>
                </a:lnTo>
                <a:lnTo>
                  <a:pt x="445490" y="1612"/>
                </a:lnTo>
                <a:lnTo>
                  <a:pt x="445490" y="82486"/>
                </a:lnTo>
                <a:lnTo>
                  <a:pt x="460730" y="82486"/>
                </a:lnTo>
                <a:lnTo>
                  <a:pt x="460730" y="29044"/>
                </a:lnTo>
                <a:lnTo>
                  <a:pt x="492734" y="82486"/>
                </a:lnTo>
                <a:lnTo>
                  <a:pt x="509498" y="82486"/>
                </a:lnTo>
                <a:lnTo>
                  <a:pt x="509498" y="1612"/>
                </a:lnTo>
                <a:close/>
              </a:path>
              <a:path w="751205" h="106045">
                <a:moveTo>
                  <a:pt x="601129" y="39712"/>
                </a:moveTo>
                <a:lnTo>
                  <a:pt x="566077" y="39712"/>
                </a:lnTo>
                <a:lnTo>
                  <a:pt x="566077" y="53428"/>
                </a:lnTo>
                <a:lnTo>
                  <a:pt x="584365" y="53428"/>
                </a:lnTo>
                <a:lnTo>
                  <a:pt x="584365" y="62572"/>
                </a:lnTo>
                <a:lnTo>
                  <a:pt x="581317" y="65722"/>
                </a:lnTo>
                <a:lnTo>
                  <a:pt x="572173" y="70294"/>
                </a:lnTo>
                <a:lnTo>
                  <a:pt x="558457" y="70294"/>
                </a:lnTo>
                <a:lnTo>
                  <a:pt x="552259" y="67246"/>
                </a:lnTo>
                <a:lnTo>
                  <a:pt x="543115" y="58000"/>
                </a:lnTo>
                <a:lnTo>
                  <a:pt x="541591" y="50380"/>
                </a:lnTo>
                <a:lnTo>
                  <a:pt x="541591" y="32092"/>
                </a:lnTo>
                <a:lnTo>
                  <a:pt x="543115" y="25996"/>
                </a:lnTo>
                <a:lnTo>
                  <a:pt x="552259" y="16852"/>
                </a:lnTo>
                <a:lnTo>
                  <a:pt x="558457" y="13804"/>
                </a:lnTo>
                <a:lnTo>
                  <a:pt x="569125" y="13804"/>
                </a:lnTo>
                <a:lnTo>
                  <a:pt x="573697" y="15328"/>
                </a:lnTo>
                <a:lnTo>
                  <a:pt x="576745" y="16852"/>
                </a:lnTo>
                <a:lnTo>
                  <a:pt x="582841" y="22948"/>
                </a:lnTo>
                <a:lnTo>
                  <a:pt x="582841" y="27520"/>
                </a:lnTo>
                <a:lnTo>
                  <a:pt x="599605" y="24472"/>
                </a:lnTo>
                <a:lnTo>
                  <a:pt x="598081" y="16852"/>
                </a:lnTo>
                <a:lnTo>
                  <a:pt x="595033" y="10756"/>
                </a:lnTo>
                <a:lnTo>
                  <a:pt x="582841" y="1612"/>
                </a:lnTo>
                <a:lnTo>
                  <a:pt x="575221" y="0"/>
                </a:lnTo>
                <a:lnTo>
                  <a:pt x="556933" y="0"/>
                </a:lnTo>
                <a:lnTo>
                  <a:pt x="526351" y="25996"/>
                </a:lnTo>
                <a:lnTo>
                  <a:pt x="524827" y="33616"/>
                </a:lnTo>
                <a:lnTo>
                  <a:pt x="524827" y="48856"/>
                </a:lnTo>
                <a:lnTo>
                  <a:pt x="549211" y="82486"/>
                </a:lnTo>
                <a:lnTo>
                  <a:pt x="556933" y="84010"/>
                </a:lnTo>
                <a:lnTo>
                  <a:pt x="572173" y="84010"/>
                </a:lnTo>
                <a:lnTo>
                  <a:pt x="579793" y="82486"/>
                </a:lnTo>
                <a:lnTo>
                  <a:pt x="585889" y="80962"/>
                </a:lnTo>
                <a:lnTo>
                  <a:pt x="598081" y="74866"/>
                </a:lnTo>
                <a:lnTo>
                  <a:pt x="601129" y="71818"/>
                </a:lnTo>
                <a:lnTo>
                  <a:pt x="601129" y="39712"/>
                </a:lnTo>
                <a:close/>
              </a:path>
              <a:path w="751205" h="106045">
                <a:moveTo>
                  <a:pt x="675805" y="1612"/>
                </a:moveTo>
                <a:lnTo>
                  <a:pt x="611695" y="1612"/>
                </a:lnTo>
                <a:lnTo>
                  <a:pt x="611695" y="15328"/>
                </a:lnTo>
                <a:lnTo>
                  <a:pt x="634657" y="15328"/>
                </a:lnTo>
                <a:lnTo>
                  <a:pt x="634657" y="82486"/>
                </a:lnTo>
                <a:lnTo>
                  <a:pt x="651421" y="82486"/>
                </a:lnTo>
                <a:lnTo>
                  <a:pt x="651421" y="15328"/>
                </a:lnTo>
                <a:lnTo>
                  <a:pt x="675805" y="15328"/>
                </a:lnTo>
                <a:lnTo>
                  <a:pt x="675805" y="1612"/>
                </a:lnTo>
                <a:close/>
              </a:path>
              <a:path w="751205" h="106045">
                <a:moveTo>
                  <a:pt x="750658" y="1612"/>
                </a:moveTo>
                <a:lnTo>
                  <a:pt x="735330" y="1612"/>
                </a:lnTo>
                <a:lnTo>
                  <a:pt x="735330" y="33616"/>
                </a:lnTo>
                <a:lnTo>
                  <a:pt x="701802" y="33616"/>
                </a:lnTo>
                <a:lnTo>
                  <a:pt x="701802" y="1612"/>
                </a:lnTo>
                <a:lnTo>
                  <a:pt x="686562" y="1612"/>
                </a:lnTo>
                <a:lnTo>
                  <a:pt x="686562" y="82486"/>
                </a:lnTo>
                <a:lnTo>
                  <a:pt x="701802" y="82486"/>
                </a:lnTo>
                <a:lnTo>
                  <a:pt x="701802" y="47332"/>
                </a:lnTo>
                <a:lnTo>
                  <a:pt x="735330" y="47332"/>
                </a:lnTo>
                <a:lnTo>
                  <a:pt x="735330" y="82486"/>
                </a:lnTo>
                <a:lnTo>
                  <a:pt x="750658" y="82486"/>
                </a:lnTo>
                <a:lnTo>
                  <a:pt x="750658" y="1612"/>
                </a:lnTo>
                <a:close/>
              </a:path>
            </a:pathLst>
          </a:custGeom>
          <a:solidFill>
            <a:srgbClr val="000000"/>
          </a:solidFill>
        </p:spPr>
        <p:txBody>
          <a:bodyPr wrap="square" lIns="0" tIns="0" rIns="0" bIns="0" rtlCol="0"/>
          <a:lstStyle/>
          <a:p>
            <a:endParaRPr sz="1154"/>
          </a:p>
        </p:txBody>
      </p:sp>
      <p:sp>
        <p:nvSpPr>
          <p:cNvPr id="110" name="object 110"/>
          <p:cNvSpPr/>
          <p:nvPr/>
        </p:nvSpPr>
        <p:spPr>
          <a:xfrm>
            <a:off x="10740849" y="4126039"/>
            <a:ext cx="21991" cy="52127"/>
          </a:xfrm>
          <a:custGeom>
            <a:avLst/>
            <a:gdLst/>
            <a:ahLst/>
            <a:cxnLst/>
            <a:rect l="l" t="t" r="r" b="b"/>
            <a:pathLst>
              <a:path w="34290" h="81279">
                <a:moveTo>
                  <a:pt x="16764" y="80867"/>
                </a:moveTo>
                <a:lnTo>
                  <a:pt x="0" y="80867"/>
                </a:lnTo>
                <a:lnTo>
                  <a:pt x="0" y="0"/>
                </a:lnTo>
                <a:lnTo>
                  <a:pt x="16764" y="0"/>
                </a:lnTo>
                <a:lnTo>
                  <a:pt x="16764" y="35052"/>
                </a:lnTo>
                <a:lnTo>
                  <a:pt x="33814" y="35052"/>
                </a:lnTo>
                <a:lnTo>
                  <a:pt x="33814" y="42672"/>
                </a:lnTo>
                <a:lnTo>
                  <a:pt x="30480" y="42672"/>
                </a:lnTo>
                <a:lnTo>
                  <a:pt x="16764" y="56388"/>
                </a:lnTo>
                <a:lnTo>
                  <a:pt x="16764" y="80867"/>
                </a:lnTo>
                <a:close/>
              </a:path>
              <a:path w="34290" h="81279">
                <a:moveTo>
                  <a:pt x="33814" y="35052"/>
                </a:moveTo>
                <a:lnTo>
                  <a:pt x="16764" y="35052"/>
                </a:lnTo>
                <a:lnTo>
                  <a:pt x="33814" y="17277"/>
                </a:lnTo>
                <a:lnTo>
                  <a:pt x="33814" y="35052"/>
                </a:lnTo>
                <a:close/>
              </a:path>
              <a:path w="34290" h="81279">
                <a:moveTo>
                  <a:pt x="33814" y="48219"/>
                </a:moveTo>
                <a:lnTo>
                  <a:pt x="30480" y="42672"/>
                </a:lnTo>
                <a:lnTo>
                  <a:pt x="33814" y="42672"/>
                </a:lnTo>
                <a:lnTo>
                  <a:pt x="33814" y="48219"/>
                </a:lnTo>
                <a:close/>
              </a:path>
            </a:pathLst>
          </a:custGeom>
          <a:solidFill>
            <a:srgbClr val="000000"/>
          </a:solidFill>
        </p:spPr>
        <p:txBody>
          <a:bodyPr wrap="square" lIns="0" tIns="0" rIns="0" bIns="0" rtlCol="0"/>
          <a:lstStyle/>
          <a:p>
            <a:endParaRPr sz="1154"/>
          </a:p>
        </p:txBody>
      </p:sp>
      <p:sp>
        <p:nvSpPr>
          <p:cNvPr id="111" name="object 111"/>
          <p:cNvSpPr/>
          <p:nvPr/>
        </p:nvSpPr>
        <p:spPr>
          <a:xfrm>
            <a:off x="1984987" y="4418706"/>
            <a:ext cx="34209" cy="54164"/>
          </a:xfrm>
          <a:custGeom>
            <a:avLst/>
            <a:gdLst/>
            <a:ahLst/>
            <a:cxnLst/>
            <a:rect l="l" t="t" r="r" b="b"/>
            <a:pathLst>
              <a:path w="53340" h="84454">
                <a:moveTo>
                  <a:pt x="35052" y="83915"/>
                </a:moveTo>
                <a:lnTo>
                  <a:pt x="18288" y="83915"/>
                </a:lnTo>
                <a:lnTo>
                  <a:pt x="12192" y="80867"/>
                </a:lnTo>
                <a:lnTo>
                  <a:pt x="0" y="42767"/>
                </a:lnTo>
                <a:lnTo>
                  <a:pt x="547" y="31258"/>
                </a:lnTo>
                <a:lnTo>
                  <a:pt x="18288" y="0"/>
                </a:lnTo>
                <a:lnTo>
                  <a:pt x="35052" y="0"/>
                </a:lnTo>
                <a:lnTo>
                  <a:pt x="41148" y="3048"/>
                </a:lnTo>
                <a:lnTo>
                  <a:pt x="45720" y="9144"/>
                </a:lnTo>
                <a:lnTo>
                  <a:pt x="48235" y="13716"/>
                </a:lnTo>
                <a:lnTo>
                  <a:pt x="22860" y="13716"/>
                </a:lnTo>
                <a:lnTo>
                  <a:pt x="18288" y="18288"/>
                </a:lnTo>
                <a:lnTo>
                  <a:pt x="18288" y="21336"/>
                </a:lnTo>
                <a:lnTo>
                  <a:pt x="16764" y="25908"/>
                </a:lnTo>
                <a:lnTo>
                  <a:pt x="16764" y="58007"/>
                </a:lnTo>
                <a:lnTo>
                  <a:pt x="18224" y="62388"/>
                </a:lnTo>
                <a:lnTo>
                  <a:pt x="18288" y="65627"/>
                </a:lnTo>
                <a:lnTo>
                  <a:pt x="19812" y="68675"/>
                </a:lnTo>
                <a:lnTo>
                  <a:pt x="21336" y="68675"/>
                </a:lnTo>
                <a:lnTo>
                  <a:pt x="24384" y="71723"/>
                </a:lnTo>
                <a:lnTo>
                  <a:pt x="47980" y="71723"/>
                </a:lnTo>
                <a:lnTo>
                  <a:pt x="45720" y="76295"/>
                </a:lnTo>
                <a:lnTo>
                  <a:pt x="41148" y="80867"/>
                </a:lnTo>
                <a:lnTo>
                  <a:pt x="35052" y="83915"/>
                </a:lnTo>
                <a:close/>
              </a:path>
              <a:path w="53340" h="84454">
                <a:moveTo>
                  <a:pt x="47980" y="71723"/>
                </a:moveTo>
                <a:lnTo>
                  <a:pt x="28956" y="71723"/>
                </a:lnTo>
                <a:lnTo>
                  <a:pt x="32004" y="68675"/>
                </a:lnTo>
                <a:lnTo>
                  <a:pt x="33528" y="68675"/>
                </a:lnTo>
                <a:lnTo>
                  <a:pt x="35052" y="65627"/>
                </a:lnTo>
                <a:lnTo>
                  <a:pt x="35115" y="62388"/>
                </a:lnTo>
                <a:lnTo>
                  <a:pt x="36576" y="58007"/>
                </a:lnTo>
                <a:lnTo>
                  <a:pt x="36576" y="25908"/>
                </a:lnTo>
                <a:lnTo>
                  <a:pt x="35052" y="22860"/>
                </a:lnTo>
                <a:lnTo>
                  <a:pt x="35052" y="18288"/>
                </a:lnTo>
                <a:lnTo>
                  <a:pt x="30480" y="13716"/>
                </a:lnTo>
                <a:lnTo>
                  <a:pt x="48235" y="13716"/>
                </a:lnTo>
                <a:lnTo>
                  <a:pt x="48839" y="14812"/>
                </a:lnTo>
                <a:lnTo>
                  <a:pt x="51244" y="22490"/>
                </a:lnTo>
                <a:lnTo>
                  <a:pt x="52792" y="31901"/>
                </a:lnTo>
                <a:lnTo>
                  <a:pt x="53340" y="42767"/>
                </a:lnTo>
                <a:lnTo>
                  <a:pt x="52792" y="53363"/>
                </a:lnTo>
                <a:lnTo>
                  <a:pt x="51277" y="62198"/>
                </a:lnTo>
                <a:lnTo>
                  <a:pt x="51184" y="62579"/>
                </a:lnTo>
                <a:lnTo>
                  <a:pt x="48839" y="69984"/>
                </a:lnTo>
                <a:lnTo>
                  <a:pt x="47980" y="71723"/>
                </a:lnTo>
                <a:close/>
              </a:path>
            </a:pathLst>
          </a:custGeom>
          <a:solidFill>
            <a:srgbClr val="000000"/>
          </a:solidFill>
        </p:spPr>
        <p:txBody>
          <a:bodyPr wrap="square" lIns="0" tIns="0" rIns="0" bIns="0" rtlCol="0"/>
          <a:lstStyle/>
          <a:p>
            <a:endParaRPr sz="1154"/>
          </a:p>
        </p:txBody>
      </p:sp>
      <p:pic>
        <p:nvPicPr>
          <p:cNvPr id="112" name="object 112"/>
          <p:cNvPicPr/>
          <p:nvPr/>
        </p:nvPicPr>
        <p:blipFill>
          <a:blip r:embed="rId25" cstate="print"/>
          <a:stretch>
            <a:fillRect/>
          </a:stretch>
        </p:blipFill>
        <p:spPr>
          <a:xfrm>
            <a:off x="2297079" y="4418706"/>
            <a:ext cx="260290" cy="67562"/>
          </a:xfrm>
          <a:prstGeom prst="rect">
            <a:avLst/>
          </a:prstGeom>
        </p:spPr>
      </p:pic>
      <p:sp>
        <p:nvSpPr>
          <p:cNvPr id="113" name="object 113"/>
          <p:cNvSpPr/>
          <p:nvPr/>
        </p:nvSpPr>
        <p:spPr>
          <a:xfrm>
            <a:off x="3112098" y="4418706"/>
            <a:ext cx="34616" cy="52942"/>
          </a:xfrm>
          <a:custGeom>
            <a:avLst/>
            <a:gdLst/>
            <a:ahLst/>
            <a:cxnLst/>
            <a:rect l="l" t="t" r="r" b="b"/>
            <a:pathLst>
              <a:path w="53975" h="82550">
                <a:moveTo>
                  <a:pt x="53435" y="82391"/>
                </a:moveTo>
                <a:lnTo>
                  <a:pt x="0" y="82391"/>
                </a:lnTo>
                <a:lnTo>
                  <a:pt x="0" y="76295"/>
                </a:lnTo>
                <a:lnTo>
                  <a:pt x="1524" y="71723"/>
                </a:lnTo>
                <a:lnTo>
                  <a:pt x="4572" y="68675"/>
                </a:lnTo>
                <a:lnTo>
                  <a:pt x="7620" y="64103"/>
                </a:lnTo>
                <a:lnTo>
                  <a:pt x="19812" y="51911"/>
                </a:lnTo>
                <a:lnTo>
                  <a:pt x="29051" y="45815"/>
                </a:lnTo>
                <a:lnTo>
                  <a:pt x="35147" y="39623"/>
                </a:lnTo>
                <a:lnTo>
                  <a:pt x="41243" y="30479"/>
                </a:lnTo>
                <a:lnTo>
                  <a:pt x="42767" y="27431"/>
                </a:lnTo>
                <a:lnTo>
                  <a:pt x="42767" y="18287"/>
                </a:lnTo>
                <a:lnTo>
                  <a:pt x="41243" y="15239"/>
                </a:lnTo>
                <a:lnTo>
                  <a:pt x="36671" y="10667"/>
                </a:lnTo>
                <a:lnTo>
                  <a:pt x="32099" y="9143"/>
                </a:lnTo>
                <a:lnTo>
                  <a:pt x="22955" y="9143"/>
                </a:lnTo>
                <a:lnTo>
                  <a:pt x="18288" y="10667"/>
                </a:lnTo>
                <a:lnTo>
                  <a:pt x="16764" y="13715"/>
                </a:lnTo>
                <a:lnTo>
                  <a:pt x="13716" y="15239"/>
                </a:lnTo>
                <a:lnTo>
                  <a:pt x="12192" y="19811"/>
                </a:lnTo>
                <a:lnTo>
                  <a:pt x="12192" y="24383"/>
                </a:lnTo>
                <a:lnTo>
                  <a:pt x="1524" y="24383"/>
                </a:lnTo>
                <a:lnTo>
                  <a:pt x="1524" y="16763"/>
                </a:lnTo>
                <a:lnTo>
                  <a:pt x="4572" y="10667"/>
                </a:lnTo>
                <a:lnTo>
                  <a:pt x="9144" y="6095"/>
                </a:lnTo>
                <a:lnTo>
                  <a:pt x="13716" y="3047"/>
                </a:lnTo>
                <a:lnTo>
                  <a:pt x="19812" y="0"/>
                </a:lnTo>
                <a:lnTo>
                  <a:pt x="35147" y="0"/>
                </a:lnTo>
                <a:lnTo>
                  <a:pt x="42767" y="3047"/>
                </a:lnTo>
                <a:lnTo>
                  <a:pt x="47339" y="7619"/>
                </a:lnTo>
                <a:lnTo>
                  <a:pt x="51911" y="10667"/>
                </a:lnTo>
                <a:lnTo>
                  <a:pt x="53435" y="16763"/>
                </a:lnTo>
                <a:lnTo>
                  <a:pt x="53435" y="28955"/>
                </a:lnTo>
                <a:lnTo>
                  <a:pt x="51911" y="32003"/>
                </a:lnTo>
                <a:lnTo>
                  <a:pt x="50387" y="36575"/>
                </a:lnTo>
                <a:lnTo>
                  <a:pt x="36671" y="50387"/>
                </a:lnTo>
                <a:lnTo>
                  <a:pt x="29051" y="56483"/>
                </a:lnTo>
                <a:lnTo>
                  <a:pt x="18288" y="67151"/>
                </a:lnTo>
                <a:lnTo>
                  <a:pt x="15240" y="68675"/>
                </a:lnTo>
                <a:lnTo>
                  <a:pt x="15240" y="71723"/>
                </a:lnTo>
                <a:lnTo>
                  <a:pt x="13716" y="73247"/>
                </a:lnTo>
                <a:lnTo>
                  <a:pt x="53435" y="73247"/>
                </a:lnTo>
                <a:lnTo>
                  <a:pt x="53435" y="82391"/>
                </a:lnTo>
                <a:close/>
              </a:path>
            </a:pathLst>
          </a:custGeom>
          <a:solidFill>
            <a:srgbClr val="000000"/>
          </a:solidFill>
        </p:spPr>
        <p:txBody>
          <a:bodyPr wrap="square" lIns="0" tIns="0" rIns="0" bIns="0" rtlCol="0"/>
          <a:lstStyle/>
          <a:p>
            <a:endParaRPr sz="1154"/>
          </a:p>
        </p:txBody>
      </p:sp>
      <p:grpSp>
        <p:nvGrpSpPr>
          <p:cNvPr id="114" name="object 114"/>
          <p:cNvGrpSpPr/>
          <p:nvPr/>
        </p:nvGrpSpPr>
        <p:grpSpPr>
          <a:xfrm>
            <a:off x="3753936" y="4418706"/>
            <a:ext cx="198735" cy="54164"/>
            <a:chOff x="3910964" y="6889908"/>
            <a:chExt cx="309880" cy="84455"/>
          </a:xfrm>
        </p:grpSpPr>
        <p:pic>
          <p:nvPicPr>
            <p:cNvPr id="115" name="object 115"/>
            <p:cNvPicPr/>
            <p:nvPr/>
          </p:nvPicPr>
          <p:blipFill>
            <a:blip r:embed="rId26" cstate="print"/>
            <a:stretch>
              <a:fillRect/>
            </a:stretch>
          </p:blipFill>
          <p:spPr>
            <a:xfrm>
              <a:off x="3910964" y="6889908"/>
              <a:ext cx="166306" cy="82391"/>
            </a:xfrm>
            <a:prstGeom prst="rect">
              <a:avLst/>
            </a:prstGeom>
          </p:spPr>
        </p:pic>
        <p:pic>
          <p:nvPicPr>
            <p:cNvPr id="116" name="object 116"/>
            <p:cNvPicPr/>
            <p:nvPr/>
          </p:nvPicPr>
          <p:blipFill>
            <a:blip r:embed="rId27" cstate="print"/>
            <a:stretch>
              <a:fillRect/>
            </a:stretch>
          </p:blipFill>
          <p:spPr>
            <a:xfrm>
              <a:off x="4103179" y="6889908"/>
              <a:ext cx="117538" cy="83915"/>
            </a:xfrm>
            <a:prstGeom prst="rect">
              <a:avLst/>
            </a:prstGeom>
          </p:spPr>
        </p:pic>
      </p:grpSp>
      <p:pic>
        <p:nvPicPr>
          <p:cNvPr id="117" name="object 117"/>
          <p:cNvPicPr/>
          <p:nvPr/>
        </p:nvPicPr>
        <p:blipFill>
          <a:blip r:embed="rId28" cstate="print"/>
          <a:stretch>
            <a:fillRect/>
          </a:stretch>
        </p:blipFill>
        <p:spPr>
          <a:xfrm>
            <a:off x="4054360" y="4289508"/>
            <a:ext cx="433410" cy="325958"/>
          </a:xfrm>
          <a:prstGeom prst="rect">
            <a:avLst/>
          </a:prstGeom>
        </p:spPr>
      </p:pic>
      <p:grpSp>
        <p:nvGrpSpPr>
          <p:cNvPr id="118" name="object 118"/>
          <p:cNvGrpSpPr/>
          <p:nvPr/>
        </p:nvGrpSpPr>
        <p:grpSpPr>
          <a:xfrm>
            <a:off x="4674635" y="4375640"/>
            <a:ext cx="476883" cy="140092"/>
            <a:chOff x="5346572" y="6822757"/>
            <a:chExt cx="743585" cy="218440"/>
          </a:xfrm>
        </p:grpSpPr>
        <p:pic>
          <p:nvPicPr>
            <p:cNvPr id="119" name="object 119"/>
            <p:cNvPicPr/>
            <p:nvPr/>
          </p:nvPicPr>
          <p:blipFill>
            <a:blip r:embed="rId29" cstate="print"/>
            <a:stretch>
              <a:fillRect/>
            </a:stretch>
          </p:blipFill>
          <p:spPr>
            <a:xfrm>
              <a:off x="5346572" y="6822757"/>
              <a:ext cx="721614" cy="218217"/>
            </a:xfrm>
            <a:prstGeom prst="rect">
              <a:avLst/>
            </a:prstGeom>
          </p:spPr>
        </p:pic>
        <p:sp>
          <p:nvSpPr>
            <p:cNvPr id="120" name="object 120"/>
            <p:cNvSpPr/>
            <p:nvPr/>
          </p:nvSpPr>
          <p:spPr>
            <a:xfrm>
              <a:off x="6079223" y="6824472"/>
              <a:ext cx="10795" cy="215265"/>
            </a:xfrm>
            <a:custGeom>
              <a:avLst/>
              <a:gdLst/>
              <a:ahLst/>
              <a:cxnLst/>
              <a:rect l="l" t="t" r="r" b="b"/>
              <a:pathLst>
                <a:path w="10795" h="215265">
                  <a:moveTo>
                    <a:pt x="10668" y="132588"/>
                  </a:moveTo>
                  <a:lnTo>
                    <a:pt x="0" y="132588"/>
                  </a:lnTo>
                  <a:lnTo>
                    <a:pt x="0" y="214884"/>
                  </a:lnTo>
                  <a:lnTo>
                    <a:pt x="10668" y="214884"/>
                  </a:lnTo>
                  <a:lnTo>
                    <a:pt x="10668" y="132588"/>
                  </a:lnTo>
                  <a:close/>
                </a:path>
                <a:path w="10795" h="215265">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21" name="object 121"/>
          <p:cNvPicPr/>
          <p:nvPr/>
        </p:nvPicPr>
        <p:blipFill>
          <a:blip r:embed="rId30" cstate="print"/>
          <a:stretch>
            <a:fillRect/>
          </a:stretch>
        </p:blipFill>
        <p:spPr>
          <a:xfrm>
            <a:off x="5512194" y="4418645"/>
            <a:ext cx="259252" cy="53878"/>
          </a:xfrm>
          <a:prstGeom prst="rect">
            <a:avLst/>
          </a:prstGeom>
        </p:spPr>
      </p:pic>
      <p:pic>
        <p:nvPicPr>
          <p:cNvPr id="122" name="object 122"/>
          <p:cNvPicPr/>
          <p:nvPr/>
        </p:nvPicPr>
        <p:blipFill>
          <a:blip r:embed="rId31" cstate="print"/>
          <a:stretch>
            <a:fillRect/>
          </a:stretch>
        </p:blipFill>
        <p:spPr>
          <a:xfrm>
            <a:off x="5852692" y="4418645"/>
            <a:ext cx="1680556" cy="68600"/>
          </a:xfrm>
          <a:prstGeom prst="rect">
            <a:avLst/>
          </a:prstGeom>
        </p:spPr>
      </p:pic>
      <p:grpSp>
        <p:nvGrpSpPr>
          <p:cNvPr id="123" name="object 123"/>
          <p:cNvGrpSpPr/>
          <p:nvPr/>
        </p:nvGrpSpPr>
        <p:grpSpPr>
          <a:xfrm>
            <a:off x="7616754" y="4417790"/>
            <a:ext cx="1641603" cy="69639"/>
            <a:chOff x="9934099" y="6888480"/>
            <a:chExt cx="2559685" cy="108585"/>
          </a:xfrm>
        </p:grpSpPr>
        <p:sp>
          <p:nvSpPr>
            <p:cNvPr id="124" name="object 124"/>
            <p:cNvSpPr/>
            <p:nvPr/>
          </p:nvSpPr>
          <p:spPr>
            <a:xfrm>
              <a:off x="9934092" y="6889915"/>
              <a:ext cx="370840" cy="84455"/>
            </a:xfrm>
            <a:custGeom>
              <a:avLst/>
              <a:gdLst/>
              <a:ahLst/>
              <a:cxnLst/>
              <a:rect l="l" t="t" r="r" b="b"/>
              <a:pathLst>
                <a:path w="370840" h="84454">
                  <a:moveTo>
                    <a:pt x="76301" y="41236"/>
                  </a:moveTo>
                  <a:lnTo>
                    <a:pt x="41249" y="41236"/>
                  </a:lnTo>
                  <a:lnTo>
                    <a:pt x="41249" y="50380"/>
                  </a:lnTo>
                  <a:lnTo>
                    <a:pt x="65633" y="50380"/>
                  </a:lnTo>
                  <a:lnTo>
                    <a:pt x="65633" y="65620"/>
                  </a:lnTo>
                  <a:lnTo>
                    <a:pt x="62585" y="67144"/>
                  </a:lnTo>
                  <a:lnTo>
                    <a:pt x="59537" y="70192"/>
                  </a:lnTo>
                  <a:lnTo>
                    <a:pt x="45821" y="74764"/>
                  </a:lnTo>
                  <a:lnTo>
                    <a:pt x="36677" y="74764"/>
                  </a:lnTo>
                  <a:lnTo>
                    <a:pt x="30480" y="73240"/>
                  </a:lnTo>
                  <a:lnTo>
                    <a:pt x="25908" y="70192"/>
                  </a:lnTo>
                  <a:lnTo>
                    <a:pt x="21336" y="68668"/>
                  </a:lnTo>
                  <a:lnTo>
                    <a:pt x="12192" y="54952"/>
                  </a:lnTo>
                  <a:lnTo>
                    <a:pt x="12192" y="30480"/>
                  </a:lnTo>
                  <a:lnTo>
                    <a:pt x="16764" y="21336"/>
                  </a:lnTo>
                  <a:lnTo>
                    <a:pt x="18288" y="19812"/>
                  </a:lnTo>
                  <a:lnTo>
                    <a:pt x="19812" y="16764"/>
                  </a:lnTo>
                  <a:lnTo>
                    <a:pt x="24384" y="12192"/>
                  </a:lnTo>
                  <a:lnTo>
                    <a:pt x="28956" y="10668"/>
                  </a:lnTo>
                  <a:lnTo>
                    <a:pt x="32004" y="9144"/>
                  </a:lnTo>
                  <a:lnTo>
                    <a:pt x="48869" y="9144"/>
                  </a:lnTo>
                  <a:lnTo>
                    <a:pt x="53441" y="10668"/>
                  </a:lnTo>
                  <a:lnTo>
                    <a:pt x="59537" y="13716"/>
                  </a:lnTo>
                  <a:lnTo>
                    <a:pt x="61061" y="16764"/>
                  </a:lnTo>
                  <a:lnTo>
                    <a:pt x="62585" y="18288"/>
                  </a:lnTo>
                  <a:lnTo>
                    <a:pt x="64109" y="22860"/>
                  </a:lnTo>
                  <a:lnTo>
                    <a:pt x="65633" y="25908"/>
                  </a:lnTo>
                  <a:lnTo>
                    <a:pt x="74777" y="22860"/>
                  </a:lnTo>
                  <a:lnTo>
                    <a:pt x="71729" y="13716"/>
                  </a:lnTo>
                  <a:lnTo>
                    <a:pt x="68681" y="10668"/>
                  </a:lnTo>
                  <a:lnTo>
                    <a:pt x="65633" y="6096"/>
                  </a:lnTo>
                  <a:lnTo>
                    <a:pt x="62585" y="4572"/>
                  </a:lnTo>
                  <a:lnTo>
                    <a:pt x="58013" y="1524"/>
                  </a:lnTo>
                  <a:lnTo>
                    <a:pt x="53441" y="0"/>
                  </a:lnTo>
                  <a:lnTo>
                    <a:pt x="33528" y="0"/>
                  </a:lnTo>
                  <a:lnTo>
                    <a:pt x="25908" y="1524"/>
                  </a:lnTo>
                  <a:lnTo>
                    <a:pt x="13716" y="7620"/>
                  </a:lnTo>
                  <a:lnTo>
                    <a:pt x="9144" y="12192"/>
                  </a:lnTo>
                  <a:lnTo>
                    <a:pt x="6096" y="19812"/>
                  </a:lnTo>
                  <a:lnTo>
                    <a:pt x="1524" y="25908"/>
                  </a:lnTo>
                  <a:lnTo>
                    <a:pt x="0" y="33528"/>
                  </a:lnTo>
                  <a:lnTo>
                    <a:pt x="0" y="50380"/>
                  </a:lnTo>
                  <a:lnTo>
                    <a:pt x="1524" y="58000"/>
                  </a:lnTo>
                  <a:lnTo>
                    <a:pt x="6096" y="64096"/>
                  </a:lnTo>
                  <a:lnTo>
                    <a:pt x="9144" y="70192"/>
                  </a:lnTo>
                  <a:lnTo>
                    <a:pt x="13716" y="74764"/>
                  </a:lnTo>
                  <a:lnTo>
                    <a:pt x="19812" y="79336"/>
                  </a:lnTo>
                  <a:lnTo>
                    <a:pt x="27432" y="82384"/>
                  </a:lnTo>
                  <a:lnTo>
                    <a:pt x="33528" y="83908"/>
                  </a:lnTo>
                  <a:lnTo>
                    <a:pt x="48869" y="83908"/>
                  </a:lnTo>
                  <a:lnTo>
                    <a:pt x="53441" y="82384"/>
                  </a:lnTo>
                  <a:lnTo>
                    <a:pt x="65633" y="79336"/>
                  </a:lnTo>
                  <a:lnTo>
                    <a:pt x="70205" y="74764"/>
                  </a:lnTo>
                  <a:lnTo>
                    <a:pt x="76301" y="71716"/>
                  </a:lnTo>
                  <a:lnTo>
                    <a:pt x="76301" y="41236"/>
                  </a:lnTo>
                  <a:close/>
                </a:path>
                <a:path w="370840" h="84454">
                  <a:moveTo>
                    <a:pt x="141922" y="42672"/>
                  </a:moveTo>
                  <a:lnTo>
                    <a:pt x="140398" y="35052"/>
                  </a:lnTo>
                  <a:lnTo>
                    <a:pt x="134302" y="30480"/>
                  </a:lnTo>
                  <a:lnTo>
                    <a:pt x="131254" y="26416"/>
                  </a:lnTo>
                  <a:lnTo>
                    <a:pt x="131254" y="42672"/>
                  </a:lnTo>
                  <a:lnTo>
                    <a:pt x="131254" y="47244"/>
                  </a:lnTo>
                  <a:lnTo>
                    <a:pt x="99250" y="47244"/>
                  </a:lnTo>
                  <a:lnTo>
                    <a:pt x="99250" y="42672"/>
                  </a:lnTo>
                  <a:lnTo>
                    <a:pt x="100774" y="38100"/>
                  </a:lnTo>
                  <a:lnTo>
                    <a:pt x="106870" y="32004"/>
                  </a:lnTo>
                  <a:lnTo>
                    <a:pt x="111442" y="30480"/>
                  </a:lnTo>
                  <a:lnTo>
                    <a:pt x="120586" y="30480"/>
                  </a:lnTo>
                  <a:lnTo>
                    <a:pt x="125158" y="32004"/>
                  </a:lnTo>
                  <a:lnTo>
                    <a:pt x="128206" y="36576"/>
                  </a:lnTo>
                  <a:lnTo>
                    <a:pt x="129730" y="38100"/>
                  </a:lnTo>
                  <a:lnTo>
                    <a:pt x="131254" y="42672"/>
                  </a:lnTo>
                  <a:lnTo>
                    <a:pt x="131254" y="26416"/>
                  </a:lnTo>
                  <a:lnTo>
                    <a:pt x="129730" y="24384"/>
                  </a:lnTo>
                  <a:lnTo>
                    <a:pt x="123634" y="21336"/>
                  </a:lnTo>
                  <a:lnTo>
                    <a:pt x="106870" y="21336"/>
                  </a:lnTo>
                  <a:lnTo>
                    <a:pt x="100774" y="24384"/>
                  </a:lnTo>
                  <a:lnTo>
                    <a:pt x="90106" y="35052"/>
                  </a:lnTo>
                  <a:lnTo>
                    <a:pt x="87058" y="44196"/>
                  </a:lnTo>
                  <a:lnTo>
                    <a:pt x="87058" y="62572"/>
                  </a:lnTo>
                  <a:lnTo>
                    <a:pt x="90106" y="70192"/>
                  </a:lnTo>
                  <a:lnTo>
                    <a:pt x="94678" y="76288"/>
                  </a:lnTo>
                  <a:lnTo>
                    <a:pt x="100774" y="80860"/>
                  </a:lnTo>
                  <a:lnTo>
                    <a:pt x="106870" y="83908"/>
                  </a:lnTo>
                  <a:lnTo>
                    <a:pt x="122110" y="83908"/>
                  </a:lnTo>
                  <a:lnTo>
                    <a:pt x="128206" y="82384"/>
                  </a:lnTo>
                  <a:lnTo>
                    <a:pt x="137350" y="76288"/>
                  </a:lnTo>
                  <a:lnTo>
                    <a:pt x="140398" y="70192"/>
                  </a:lnTo>
                  <a:lnTo>
                    <a:pt x="141922" y="64096"/>
                  </a:lnTo>
                  <a:lnTo>
                    <a:pt x="131254" y="64096"/>
                  </a:lnTo>
                  <a:lnTo>
                    <a:pt x="128206" y="70192"/>
                  </a:lnTo>
                  <a:lnTo>
                    <a:pt x="125158" y="73240"/>
                  </a:lnTo>
                  <a:lnTo>
                    <a:pt x="119062" y="76288"/>
                  </a:lnTo>
                  <a:lnTo>
                    <a:pt x="111442" y="76288"/>
                  </a:lnTo>
                  <a:lnTo>
                    <a:pt x="106870" y="73240"/>
                  </a:lnTo>
                  <a:lnTo>
                    <a:pt x="100774" y="67144"/>
                  </a:lnTo>
                  <a:lnTo>
                    <a:pt x="97726" y="62572"/>
                  </a:lnTo>
                  <a:lnTo>
                    <a:pt x="97726" y="54864"/>
                  </a:lnTo>
                  <a:lnTo>
                    <a:pt x="141922" y="54864"/>
                  </a:lnTo>
                  <a:lnTo>
                    <a:pt x="141922" y="47244"/>
                  </a:lnTo>
                  <a:lnTo>
                    <a:pt x="141922" y="42672"/>
                  </a:lnTo>
                  <a:close/>
                </a:path>
                <a:path w="370840" h="84454">
                  <a:moveTo>
                    <a:pt x="202882" y="38100"/>
                  </a:moveTo>
                  <a:lnTo>
                    <a:pt x="201358" y="36576"/>
                  </a:lnTo>
                  <a:lnTo>
                    <a:pt x="201358" y="33528"/>
                  </a:lnTo>
                  <a:lnTo>
                    <a:pt x="199834" y="30480"/>
                  </a:lnTo>
                  <a:lnTo>
                    <a:pt x="195262" y="25908"/>
                  </a:lnTo>
                  <a:lnTo>
                    <a:pt x="186118" y="21336"/>
                  </a:lnTo>
                  <a:lnTo>
                    <a:pt x="173926" y="21336"/>
                  </a:lnTo>
                  <a:lnTo>
                    <a:pt x="167830" y="25908"/>
                  </a:lnTo>
                  <a:lnTo>
                    <a:pt x="163258" y="32004"/>
                  </a:lnTo>
                  <a:lnTo>
                    <a:pt x="163258" y="22860"/>
                  </a:lnTo>
                  <a:lnTo>
                    <a:pt x="154114" y="22860"/>
                  </a:lnTo>
                  <a:lnTo>
                    <a:pt x="154114" y="82384"/>
                  </a:lnTo>
                  <a:lnTo>
                    <a:pt x="164782" y="82384"/>
                  </a:lnTo>
                  <a:lnTo>
                    <a:pt x="164782" y="42672"/>
                  </a:lnTo>
                  <a:lnTo>
                    <a:pt x="166306" y="38100"/>
                  </a:lnTo>
                  <a:lnTo>
                    <a:pt x="172402" y="32004"/>
                  </a:lnTo>
                  <a:lnTo>
                    <a:pt x="175450" y="30480"/>
                  </a:lnTo>
                  <a:lnTo>
                    <a:pt x="183070" y="30480"/>
                  </a:lnTo>
                  <a:lnTo>
                    <a:pt x="184594" y="32004"/>
                  </a:lnTo>
                  <a:lnTo>
                    <a:pt x="187642" y="32004"/>
                  </a:lnTo>
                  <a:lnTo>
                    <a:pt x="190690" y="35052"/>
                  </a:lnTo>
                  <a:lnTo>
                    <a:pt x="190690" y="36576"/>
                  </a:lnTo>
                  <a:lnTo>
                    <a:pt x="192214" y="39624"/>
                  </a:lnTo>
                  <a:lnTo>
                    <a:pt x="192214" y="82384"/>
                  </a:lnTo>
                  <a:lnTo>
                    <a:pt x="202882" y="82384"/>
                  </a:lnTo>
                  <a:lnTo>
                    <a:pt x="202882" y="38100"/>
                  </a:lnTo>
                  <a:close/>
                </a:path>
                <a:path w="370840" h="84454">
                  <a:moveTo>
                    <a:pt x="270040" y="42760"/>
                  </a:moveTo>
                  <a:lnTo>
                    <a:pt x="266992" y="35052"/>
                  </a:lnTo>
                  <a:lnTo>
                    <a:pt x="262420" y="30480"/>
                  </a:lnTo>
                  <a:lnTo>
                    <a:pt x="259372" y="27432"/>
                  </a:lnTo>
                  <a:lnTo>
                    <a:pt x="259372" y="47332"/>
                  </a:lnTo>
                  <a:lnTo>
                    <a:pt x="225844" y="47332"/>
                  </a:lnTo>
                  <a:lnTo>
                    <a:pt x="225844" y="42760"/>
                  </a:lnTo>
                  <a:lnTo>
                    <a:pt x="227368" y="38100"/>
                  </a:lnTo>
                  <a:lnTo>
                    <a:pt x="254800" y="36576"/>
                  </a:lnTo>
                  <a:lnTo>
                    <a:pt x="256324" y="38100"/>
                  </a:lnTo>
                  <a:lnTo>
                    <a:pt x="257848" y="42760"/>
                  </a:lnTo>
                  <a:lnTo>
                    <a:pt x="259372" y="47332"/>
                  </a:lnTo>
                  <a:lnTo>
                    <a:pt x="259372" y="27432"/>
                  </a:lnTo>
                  <a:lnTo>
                    <a:pt x="256324" y="24384"/>
                  </a:lnTo>
                  <a:lnTo>
                    <a:pt x="250228" y="21336"/>
                  </a:lnTo>
                  <a:lnTo>
                    <a:pt x="233464" y="21336"/>
                  </a:lnTo>
                  <a:lnTo>
                    <a:pt x="227368" y="24384"/>
                  </a:lnTo>
                  <a:lnTo>
                    <a:pt x="222796" y="30480"/>
                  </a:lnTo>
                  <a:lnTo>
                    <a:pt x="216700" y="35052"/>
                  </a:lnTo>
                  <a:lnTo>
                    <a:pt x="215176" y="44284"/>
                  </a:lnTo>
                  <a:lnTo>
                    <a:pt x="215176" y="62572"/>
                  </a:lnTo>
                  <a:lnTo>
                    <a:pt x="216700" y="70192"/>
                  </a:lnTo>
                  <a:lnTo>
                    <a:pt x="227368" y="80860"/>
                  </a:lnTo>
                  <a:lnTo>
                    <a:pt x="234988" y="83908"/>
                  </a:lnTo>
                  <a:lnTo>
                    <a:pt x="250228" y="83908"/>
                  </a:lnTo>
                  <a:lnTo>
                    <a:pt x="254800" y="82384"/>
                  </a:lnTo>
                  <a:lnTo>
                    <a:pt x="263944" y="76288"/>
                  </a:lnTo>
                  <a:lnTo>
                    <a:pt x="266992" y="70192"/>
                  </a:lnTo>
                  <a:lnTo>
                    <a:pt x="268516" y="64096"/>
                  </a:lnTo>
                  <a:lnTo>
                    <a:pt x="257848" y="64096"/>
                  </a:lnTo>
                  <a:lnTo>
                    <a:pt x="254800" y="70192"/>
                  </a:lnTo>
                  <a:lnTo>
                    <a:pt x="250228" y="74764"/>
                  </a:lnTo>
                  <a:lnTo>
                    <a:pt x="247180" y="76288"/>
                  </a:lnTo>
                  <a:lnTo>
                    <a:pt x="238036" y="76288"/>
                  </a:lnTo>
                  <a:lnTo>
                    <a:pt x="233464" y="73240"/>
                  </a:lnTo>
                  <a:lnTo>
                    <a:pt x="227368" y="67144"/>
                  </a:lnTo>
                  <a:lnTo>
                    <a:pt x="225844" y="62572"/>
                  </a:lnTo>
                  <a:lnTo>
                    <a:pt x="224320" y="54952"/>
                  </a:lnTo>
                  <a:lnTo>
                    <a:pt x="270040" y="54952"/>
                  </a:lnTo>
                  <a:lnTo>
                    <a:pt x="270040" y="47332"/>
                  </a:lnTo>
                  <a:lnTo>
                    <a:pt x="270040" y="42760"/>
                  </a:lnTo>
                  <a:close/>
                </a:path>
                <a:path w="370840" h="84454">
                  <a:moveTo>
                    <a:pt x="314325" y="25908"/>
                  </a:moveTo>
                  <a:lnTo>
                    <a:pt x="309753" y="22860"/>
                  </a:lnTo>
                  <a:lnTo>
                    <a:pt x="306705" y="21336"/>
                  </a:lnTo>
                  <a:lnTo>
                    <a:pt x="300520" y="21336"/>
                  </a:lnTo>
                  <a:lnTo>
                    <a:pt x="297472" y="24384"/>
                  </a:lnTo>
                  <a:lnTo>
                    <a:pt x="294424" y="25908"/>
                  </a:lnTo>
                  <a:lnTo>
                    <a:pt x="292900" y="27432"/>
                  </a:lnTo>
                  <a:lnTo>
                    <a:pt x="289852" y="32004"/>
                  </a:lnTo>
                  <a:lnTo>
                    <a:pt x="289852" y="22860"/>
                  </a:lnTo>
                  <a:lnTo>
                    <a:pt x="280708" y="22860"/>
                  </a:lnTo>
                  <a:lnTo>
                    <a:pt x="280708" y="82384"/>
                  </a:lnTo>
                  <a:lnTo>
                    <a:pt x="291376" y="82384"/>
                  </a:lnTo>
                  <a:lnTo>
                    <a:pt x="291376" y="42760"/>
                  </a:lnTo>
                  <a:lnTo>
                    <a:pt x="292900" y="39624"/>
                  </a:lnTo>
                  <a:lnTo>
                    <a:pt x="294424" y="38100"/>
                  </a:lnTo>
                  <a:lnTo>
                    <a:pt x="294424" y="35052"/>
                  </a:lnTo>
                  <a:lnTo>
                    <a:pt x="297472" y="35052"/>
                  </a:lnTo>
                  <a:lnTo>
                    <a:pt x="300520" y="32004"/>
                  </a:lnTo>
                  <a:lnTo>
                    <a:pt x="305181" y="32004"/>
                  </a:lnTo>
                  <a:lnTo>
                    <a:pt x="308229" y="33528"/>
                  </a:lnTo>
                  <a:lnTo>
                    <a:pt x="309753" y="35052"/>
                  </a:lnTo>
                  <a:lnTo>
                    <a:pt x="314325" y="25908"/>
                  </a:lnTo>
                  <a:close/>
                </a:path>
                <a:path w="370840" h="84454">
                  <a:moveTo>
                    <a:pt x="370713" y="82384"/>
                  </a:moveTo>
                  <a:lnTo>
                    <a:pt x="369189" y="80860"/>
                  </a:lnTo>
                  <a:lnTo>
                    <a:pt x="369189" y="77812"/>
                  </a:lnTo>
                  <a:lnTo>
                    <a:pt x="367665" y="74764"/>
                  </a:lnTo>
                  <a:lnTo>
                    <a:pt x="367665" y="53340"/>
                  </a:lnTo>
                  <a:lnTo>
                    <a:pt x="367665" y="35052"/>
                  </a:lnTo>
                  <a:lnTo>
                    <a:pt x="366141" y="32004"/>
                  </a:lnTo>
                  <a:lnTo>
                    <a:pt x="366141" y="30480"/>
                  </a:lnTo>
                  <a:lnTo>
                    <a:pt x="364617" y="28956"/>
                  </a:lnTo>
                  <a:lnTo>
                    <a:pt x="363093" y="25908"/>
                  </a:lnTo>
                  <a:lnTo>
                    <a:pt x="360045" y="24384"/>
                  </a:lnTo>
                  <a:lnTo>
                    <a:pt x="356997" y="24384"/>
                  </a:lnTo>
                  <a:lnTo>
                    <a:pt x="353949" y="22860"/>
                  </a:lnTo>
                  <a:lnTo>
                    <a:pt x="349377" y="21336"/>
                  </a:lnTo>
                  <a:lnTo>
                    <a:pt x="340233" y="21336"/>
                  </a:lnTo>
                  <a:lnTo>
                    <a:pt x="318795" y="36576"/>
                  </a:lnTo>
                  <a:lnTo>
                    <a:pt x="317271" y="39624"/>
                  </a:lnTo>
                  <a:lnTo>
                    <a:pt x="328041" y="41148"/>
                  </a:lnTo>
                  <a:lnTo>
                    <a:pt x="329565" y="36576"/>
                  </a:lnTo>
                  <a:lnTo>
                    <a:pt x="331089" y="35052"/>
                  </a:lnTo>
                  <a:lnTo>
                    <a:pt x="332613" y="32004"/>
                  </a:lnTo>
                  <a:lnTo>
                    <a:pt x="335661" y="30480"/>
                  </a:lnTo>
                  <a:lnTo>
                    <a:pt x="347853" y="30480"/>
                  </a:lnTo>
                  <a:lnTo>
                    <a:pt x="352425" y="32004"/>
                  </a:lnTo>
                  <a:lnTo>
                    <a:pt x="355473" y="33528"/>
                  </a:lnTo>
                  <a:lnTo>
                    <a:pt x="356997" y="35052"/>
                  </a:lnTo>
                  <a:lnTo>
                    <a:pt x="356997" y="44196"/>
                  </a:lnTo>
                  <a:lnTo>
                    <a:pt x="356997" y="53340"/>
                  </a:lnTo>
                  <a:lnTo>
                    <a:pt x="356997" y="64096"/>
                  </a:lnTo>
                  <a:lnTo>
                    <a:pt x="353949" y="70192"/>
                  </a:lnTo>
                  <a:lnTo>
                    <a:pt x="352425" y="71716"/>
                  </a:lnTo>
                  <a:lnTo>
                    <a:pt x="343281" y="76288"/>
                  </a:lnTo>
                  <a:lnTo>
                    <a:pt x="335661" y="76288"/>
                  </a:lnTo>
                  <a:lnTo>
                    <a:pt x="329565" y="73240"/>
                  </a:lnTo>
                  <a:lnTo>
                    <a:pt x="328041" y="71716"/>
                  </a:lnTo>
                  <a:lnTo>
                    <a:pt x="326517" y="68668"/>
                  </a:lnTo>
                  <a:lnTo>
                    <a:pt x="326517" y="65620"/>
                  </a:lnTo>
                  <a:lnTo>
                    <a:pt x="328041" y="64096"/>
                  </a:lnTo>
                  <a:lnTo>
                    <a:pt x="328041" y="62572"/>
                  </a:lnTo>
                  <a:lnTo>
                    <a:pt x="331089" y="59524"/>
                  </a:lnTo>
                  <a:lnTo>
                    <a:pt x="332613" y="57912"/>
                  </a:lnTo>
                  <a:lnTo>
                    <a:pt x="337185" y="57912"/>
                  </a:lnTo>
                  <a:lnTo>
                    <a:pt x="341757" y="56388"/>
                  </a:lnTo>
                  <a:lnTo>
                    <a:pt x="347853" y="54864"/>
                  </a:lnTo>
                  <a:lnTo>
                    <a:pt x="353949" y="54864"/>
                  </a:lnTo>
                  <a:lnTo>
                    <a:pt x="356997" y="53340"/>
                  </a:lnTo>
                  <a:lnTo>
                    <a:pt x="356997" y="44196"/>
                  </a:lnTo>
                  <a:lnTo>
                    <a:pt x="353949" y="45720"/>
                  </a:lnTo>
                  <a:lnTo>
                    <a:pt x="347853" y="47244"/>
                  </a:lnTo>
                  <a:lnTo>
                    <a:pt x="340233" y="48768"/>
                  </a:lnTo>
                  <a:lnTo>
                    <a:pt x="332613" y="48768"/>
                  </a:lnTo>
                  <a:lnTo>
                    <a:pt x="331089" y="50292"/>
                  </a:lnTo>
                  <a:lnTo>
                    <a:pt x="328041" y="50292"/>
                  </a:lnTo>
                  <a:lnTo>
                    <a:pt x="324993" y="51816"/>
                  </a:lnTo>
                  <a:lnTo>
                    <a:pt x="323469" y="53340"/>
                  </a:lnTo>
                  <a:lnTo>
                    <a:pt x="321843" y="54864"/>
                  </a:lnTo>
                  <a:lnTo>
                    <a:pt x="318795" y="56388"/>
                  </a:lnTo>
                  <a:lnTo>
                    <a:pt x="318795" y="59524"/>
                  </a:lnTo>
                  <a:lnTo>
                    <a:pt x="317271" y="61048"/>
                  </a:lnTo>
                  <a:lnTo>
                    <a:pt x="315747" y="64096"/>
                  </a:lnTo>
                  <a:lnTo>
                    <a:pt x="315747" y="71716"/>
                  </a:lnTo>
                  <a:lnTo>
                    <a:pt x="317271" y="76288"/>
                  </a:lnTo>
                  <a:lnTo>
                    <a:pt x="321843" y="79336"/>
                  </a:lnTo>
                  <a:lnTo>
                    <a:pt x="324993" y="82384"/>
                  </a:lnTo>
                  <a:lnTo>
                    <a:pt x="329565" y="83908"/>
                  </a:lnTo>
                  <a:lnTo>
                    <a:pt x="344805" y="83908"/>
                  </a:lnTo>
                  <a:lnTo>
                    <a:pt x="350901" y="80860"/>
                  </a:lnTo>
                  <a:lnTo>
                    <a:pt x="353949" y="77812"/>
                  </a:lnTo>
                  <a:lnTo>
                    <a:pt x="356235" y="76288"/>
                  </a:lnTo>
                  <a:lnTo>
                    <a:pt x="358521" y="74764"/>
                  </a:lnTo>
                  <a:lnTo>
                    <a:pt x="358521" y="77812"/>
                  </a:lnTo>
                  <a:lnTo>
                    <a:pt x="360045" y="80860"/>
                  </a:lnTo>
                  <a:lnTo>
                    <a:pt x="360045" y="82384"/>
                  </a:lnTo>
                  <a:lnTo>
                    <a:pt x="370713" y="82384"/>
                  </a:lnTo>
                  <a:close/>
                </a:path>
              </a:pathLst>
            </a:custGeom>
            <a:solidFill>
              <a:srgbClr val="000000"/>
            </a:solidFill>
          </p:spPr>
          <p:txBody>
            <a:bodyPr wrap="square" lIns="0" tIns="0" rIns="0" bIns="0" rtlCol="0"/>
            <a:lstStyle/>
            <a:p>
              <a:endParaRPr sz="1154"/>
            </a:p>
          </p:txBody>
        </p:sp>
        <p:pic>
          <p:nvPicPr>
            <p:cNvPr id="125" name="object 125"/>
            <p:cNvPicPr/>
            <p:nvPr/>
          </p:nvPicPr>
          <p:blipFill>
            <a:blip r:embed="rId32" cstate="print"/>
            <a:stretch>
              <a:fillRect/>
            </a:stretch>
          </p:blipFill>
          <p:spPr>
            <a:xfrm>
              <a:off x="10317479" y="6888480"/>
              <a:ext cx="2176273" cy="108298"/>
            </a:xfrm>
            <a:prstGeom prst="rect">
              <a:avLst/>
            </a:prstGeom>
          </p:spPr>
        </p:pic>
      </p:grpSp>
      <p:pic>
        <p:nvPicPr>
          <p:cNvPr id="126" name="object 126"/>
          <p:cNvPicPr/>
          <p:nvPr/>
        </p:nvPicPr>
        <p:blipFill>
          <a:blip r:embed="rId33" cstate="print"/>
          <a:stretch>
            <a:fillRect/>
          </a:stretch>
        </p:blipFill>
        <p:spPr>
          <a:xfrm>
            <a:off x="9616671" y="4418706"/>
            <a:ext cx="135002" cy="53817"/>
          </a:xfrm>
          <a:prstGeom prst="rect">
            <a:avLst/>
          </a:prstGeom>
        </p:spPr>
      </p:pic>
      <p:pic>
        <p:nvPicPr>
          <p:cNvPr id="127" name="object 127"/>
          <p:cNvPicPr/>
          <p:nvPr/>
        </p:nvPicPr>
        <p:blipFill>
          <a:blip r:embed="rId34" cstate="print"/>
          <a:stretch>
            <a:fillRect/>
          </a:stretch>
        </p:blipFill>
        <p:spPr>
          <a:xfrm>
            <a:off x="9997240" y="4418706"/>
            <a:ext cx="94928" cy="53817"/>
          </a:xfrm>
          <a:prstGeom prst="rect">
            <a:avLst/>
          </a:prstGeom>
        </p:spPr>
      </p:pic>
      <p:pic>
        <p:nvPicPr>
          <p:cNvPr id="128" name="object 128"/>
          <p:cNvPicPr/>
          <p:nvPr/>
        </p:nvPicPr>
        <p:blipFill>
          <a:blip r:embed="rId35" cstate="print"/>
          <a:stretch>
            <a:fillRect/>
          </a:stretch>
        </p:blipFill>
        <p:spPr>
          <a:xfrm>
            <a:off x="10584283" y="4418706"/>
            <a:ext cx="74404" cy="52901"/>
          </a:xfrm>
          <a:prstGeom prst="rect">
            <a:avLst/>
          </a:prstGeom>
        </p:spPr>
      </p:pic>
      <p:sp>
        <p:nvSpPr>
          <p:cNvPr id="129" name="object 129"/>
          <p:cNvSpPr/>
          <p:nvPr/>
        </p:nvSpPr>
        <p:spPr>
          <a:xfrm>
            <a:off x="2511371" y="126266"/>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30" name="object 130"/>
          <p:cNvGrpSpPr/>
          <p:nvPr/>
        </p:nvGrpSpPr>
        <p:grpSpPr>
          <a:xfrm>
            <a:off x="2603368" y="101831"/>
            <a:ext cx="225206" cy="59865"/>
            <a:chOff x="2116931" y="158781"/>
            <a:chExt cx="351155" cy="93345"/>
          </a:xfrm>
        </p:grpSpPr>
        <p:sp>
          <p:nvSpPr>
            <p:cNvPr id="131" name="object 131"/>
            <p:cNvSpPr/>
            <p:nvPr/>
          </p:nvSpPr>
          <p:spPr>
            <a:xfrm>
              <a:off x="2116931" y="164782"/>
              <a:ext cx="58419" cy="87630"/>
            </a:xfrm>
            <a:custGeom>
              <a:avLst/>
              <a:gdLst/>
              <a:ahLst/>
              <a:cxnLst/>
              <a:rect l="l" t="t" r="r" b="b"/>
              <a:pathLst>
                <a:path w="58419" h="87629">
                  <a:moveTo>
                    <a:pt x="53340" y="87058"/>
                  </a:moveTo>
                  <a:lnTo>
                    <a:pt x="33528" y="87058"/>
                  </a:lnTo>
                  <a:lnTo>
                    <a:pt x="27432" y="85534"/>
                  </a:lnTo>
                  <a:lnTo>
                    <a:pt x="24384" y="80962"/>
                  </a:lnTo>
                  <a:lnTo>
                    <a:pt x="19812" y="77914"/>
                  </a:lnTo>
                  <a:lnTo>
                    <a:pt x="18288" y="71723"/>
                  </a:lnTo>
                  <a:lnTo>
                    <a:pt x="18288" y="30575"/>
                  </a:lnTo>
                  <a:lnTo>
                    <a:pt x="0" y="30575"/>
                  </a:lnTo>
                  <a:lnTo>
                    <a:pt x="0" y="21431"/>
                  </a:lnTo>
                  <a:lnTo>
                    <a:pt x="18288" y="21431"/>
                  </a:lnTo>
                  <a:lnTo>
                    <a:pt x="18288" y="3048"/>
                  </a:lnTo>
                  <a:lnTo>
                    <a:pt x="28956" y="0"/>
                  </a:lnTo>
                  <a:lnTo>
                    <a:pt x="28956" y="21431"/>
                  </a:lnTo>
                  <a:lnTo>
                    <a:pt x="57912" y="21431"/>
                  </a:lnTo>
                  <a:lnTo>
                    <a:pt x="57912" y="30575"/>
                  </a:lnTo>
                  <a:lnTo>
                    <a:pt x="28956" y="30575"/>
                  </a:lnTo>
                  <a:lnTo>
                    <a:pt x="28956" y="68675"/>
                  </a:lnTo>
                  <a:lnTo>
                    <a:pt x="30480" y="71723"/>
                  </a:lnTo>
                  <a:lnTo>
                    <a:pt x="33528" y="73342"/>
                  </a:lnTo>
                  <a:lnTo>
                    <a:pt x="35052" y="76390"/>
                  </a:lnTo>
                  <a:lnTo>
                    <a:pt x="39624" y="77914"/>
                  </a:lnTo>
                  <a:lnTo>
                    <a:pt x="48768" y="77914"/>
                  </a:lnTo>
                  <a:lnTo>
                    <a:pt x="50292" y="76390"/>
                  </a:lnTo>
                  <a:lnTo>
                    <a:pt x="56388" y="76390"/>
                  </a:lnTo>
                  <a:lnTo>
                    <a:pt x="57912" y="74866"/>
                  </a:lnTo>
                  <a:lnTo>
                    <a:pt x="57912" y="85534"/>
                  </a:lnTo>
                  <a:lnTo>
                    <a:pt x="56388" y="85534"/>
                  </a:lnTo>
                  <a:lnTo>
                    <a:pt x="53340" y="87058"/>
                  </a:lnTo>
                  <a:close/>
                </a:path>
              </a:pathLst>
            </a:custGeom>
            <a:solidFill>
              <a:srgbClr val="000000"/>
            </a:solidFill>
          </p:spPr>
          <p:txBody>
            <a:bodyPr wrap="square" lIns="0" tIns="0" rIns="0" bIns="0" rtlCol="0"/>
            <a:lstStyle/>
            <a:p>
              <a:endParaRPr sz="1154"/>
            </a:p>
          </p:txBody>
        </p:sp>
        <p:pic>
          <p:nvPicPr>
            <p:cNvPr id="132" name="object 132"/>
            <p:cNvPicPr/>
            <p:nvPr/>
          </p:nvPicPr>
          <p:blipFill>
            <a:blip r:embed="rId36" cstate="print"/>
            <a:stretch>
              <a:fillRect/>
            </a:stretch>
          </p:blipFill>
          <p:spPr>
            <a:xfrm>
              <a:off x="2199227" y="184689"/>
              <a:ext cx="122110" cy="67151"/>
            </a:xfrm>
            <a:prstGeom prst="rect">
              <a:avLst/>
            </a:prstGeom>
          </p:spPr>
        </p:pic>
        <p:sp>
          <p:nvSpPr>
            <p:cNvPr id="133" name="object 133"/>
            <p:cNvSpPr/>
            <p:nvPr/>
          </p:nvSpPr>
          <p:spPr>
            <a:xfrm>
              <a:off x="2342667" y="158788"/>
              <a:ext cx="125095" cy="92075"/>
            </a:xfrm>
            <a:custGeom>
              <a:avLst/>
              <a:gdLst/>
              <a:ahLst/>
              <a:cxnLst/>
              <a:rect l="l" t="t" r="r" b="b"/>
              <a:pathLst>
                <a:path w="125094" h="92075">
                  <a:moveTo>
                    <a:pt x="35052" y="4572"/>
                  </a:moveTo>
                  <a:lnTo>
                    <a:pt x="30480" y="0"/>
                  </a:lnTo>
                  <a:lnTo>
                    <a:pt x="21336" y="0"/>
                  </a:lnTo>
                  <a:lnTo>
                    <a:pt x="18288" y="3048"/>
                  </a:lnTo>
                  <a:lnTo>
                    <a:pt x="18288" y="4572"/>
                  </a:lnTo>
                  <a:lnTo>
                    <a:pt x="16764" y="6096"/>
                  </a:lnTo>
                  <a:lnTo>
                    <a:pt x="16764" y="10668"/>
                  </a:lnTo>
                  <a:lnTo>
                    <a:pt x="18288" y="12192"/>
                  </a:lnTo>
                  <a:lnTo>
                    <a:pt x="18288" y="13716"/>
                  </a:lnTo>
                  <a:lnTo>
                    <a:pt x="21336" y="16764"/>
                  </a:lnTo>
                  <a:lnTo>
                    <a:pt x="30480" y="16764"/>
                  </a:lnTo>
                  <a:lnTo>
                    <a:pt x="33528" y="13716"/>
                  </a:lnTo>
                  <a:lnTo>
                    <a:pt x="33528" y="12192"/>
                  </a:lnTo>
                  <a:lnTo>
                    <a:pt x="35052" y="12192"/>
                  </a:lnTo>
                  <a:lnTo>
                    <a:pt x="35052" y="4572"/>
                  </a:lnTo>
                  <a:close/>
                </a:path>
                <a:path w="125094" h="92075">
                  <a:moveTo>
                    <a:pt x="53441" y="82384"/>
                  </a:moveTo>
                  <a:lnTo>
                    <a:pt x="33528" y="82384"/>
                  </a:lnTo>
                  <a:lnTo>
                    <a:pt x="33528" y="27432"/>
                  </a:lnTo>
                  <a:lnTo>
                    <a:pt x="3048" y="27432"/>
                  </a:lnTo>
                  <a:lnTo>
                    <a:pt x="3048" y="36576"/>
                  </a:lnTo>
                  <a:lnTo>
                    <a:pt x="22860" y="36576"/>
                  </a:lnTo>
                  <a:lnTo>
                    <a:pt x="22860" y="82384"/>
                  </a:lnTo>
                  <a:lnTo>
                    <a:pt x="0" y="82384"/>
                  </a:lnTo>
                  <a:lnTo>
                    <a:pt x="0" y="91528"/>
                  </a:lnTo>
                  <a:lnTo>
                    <a:pt x="53441" y="91528"/>
                  </a:lnTo>
                  <a:lnTo>
                    <a:pt x="53441" y="82384"/>
                  </a:lnTo>
                  <a:close/>
                </a:path>
                <a:path w="125094" h="92075">
                  <a:moveTo>
                    <a:pt x="125056" y="41148"/>
                  </a:moveTo>
                  <a:lnTo>
                    <a:pt x="123532" y="35052"/>
                  </a:lnTo>
                  <a:lnTo>
                    <a:pt x="120484" y="32004"/>
                  </a:lnTo>
                  <a:lnTo>
                    <a:pt x="117436" y="27432"/>
                  </a:lnTo>
                  <a:lnTo>
                    <a:pt x="111340" y="25908"/>
                  </a:lnTo>
                  <a:lnTo>
                    <a:pt x="97624" y="25908"/>
                  </a:lnTo>
                  <a:lnTo>
                    <a:pt x="96100" y="27432"/>
                  </a:lnTo>
                  <a:lnTo>
                    <a:pt x="94576" y="27432"/>
                  </a:lnTo>
                  <a:lnTo>
                    <a:pt x="91528" y="30480"/>
                  </a:lnTo>
                  <a:lnTo>
                    <a:pt x="88480" y="32004"/>
                  </a:lnTo>
                  <a:lnTo>
                    <a:pt x="83908" y="36576"/>
                  </a:lnTo>
                  <a:lnTo>
                    <a:pt x="83908" y="27432"/>
                  </a:lnTo>
                  <a:lnTo>
                    <a:pt x="73240" y="27432"/>
                  </a:lnTo>
                  <a:lnTo>
                    <a:pt x="73240" y="91528"/>
                  </a:lnTo>
                  <a:lnTo>
                    <a:pt x="83908" y="91528"/>
                  </a:lnTo>
                  <a:lnTo>
                    <a:pt x="83908" y="48768"/>
                  </a:lnTo>
                  <a:lnTo>
                    <a:pt x="96100" y="36576"/>
                  </a:lnTo>
                  <a:lnTo>
                    <a:pt x="99148" y="36576"/>
                  </a:lnTo>
                  <a:lnTo>
                    <a:pt x="100672" y="35052"/>
                  </a:lnTo>
                  <a:lnTo>
                    <a:pt x="106768" y="35052"/>
                  </a:lnTo>
                  <a:lnTo>
                    <a:pt x="109816" y="36576"/>
                  </a:lnTo>
                  <a:lnTo>
                    <a:pt x="111340" y="39624"/>
                  </a:lnTo>
                  <a:lnTo>
                    <a:pt x="112864" y="41148"/>
                  </a:lnTo>
                  <a:lnTo>
                    <a:pt x="114388" y="45720"/>
                  </a:lnTo>
                  <a:lnTo>
                    <a:pt x="114388" y="91528"/>
                  </a:lnTo>
                  <a:lnTo>
                    <a:pt x="125056" y="91528"/>
                  </a:lnTo>
                  <a:lnTo>
                    <a:pt x="125056" y="41148"/>
                  </a:lnTo>
                  <a:close/>
                </a:path>
              </a:pathLst>
            </a:custGeom>
            <a:solidFill>
              <a:srgbClr val="000000"/>
            </a:solidFill>
          </p:spPr>
          <p:txBody>
            <a:bodyPr wrap="square" lIns="0" tIns="0" rIns="0" bIns="0" rtlCol="0"/>
            <a:lstStyle/>
            <a:p>
              <a:endParaRPr sz="1154"/>
            </a:p>
          </p:txBody>
        </p:sp>
      </p:grpSp>
      <p:sp>
        <p:nvSpPr>
          <p:cNvPr id="134" name="object 134"/>
          <p:cNvSpPr/>
          <p:nvPr/>
        </p:nvSpPr>
        <p:spPr>
          <a:xfrm>
            <a:off x="3653203" y="101831"/>
            <a:ext cx="9774" cy="19548"/>
          </a:xfrm>
          <a:custGeom>
            <a:avLst/>
            <a:gdLst/>
            <a:ahLst/>
            <a:cxnLst/>
            <a:rect l="l" t="t" r="r" b="b"/>
            <a:pathLst>
              <a:path w="15239" h="30480">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135" name="object 135"/>
          <p:cNvSpPr/>
          <p:nvPr/>
        </p:nvSpPr>
        <p:spPr>
          <a:xfrm>
            <a:off x="4265659" y="101831"/>
            <a:ext cx="9774" cy="19548"/>
          </a:xfrm>
          <a:custGeom>
            <a:avLst/>
            <a:gdLst/>
            <a:ahLst/>
            <a:cxnLst/>
            <a:rect l="l" t="t" r="r" b="b"/>
            <a:pathLst>
              <a:path w="15239" h="30480">
                <a:moveTo>
                  <a:pt x="13716" y="30480"/>
                </a:moveTo>
                <a:lnTo>
                  <a:pt x="3048" y="30480"/>
                </a:lnTo>
                <a:lnTo>
                  <a:pt x="0" y="0"/>
                </a:lnTo>
                <a:lnTo>
                  <a:pt x="15240" y="0"/>
                </a:lnTo>
                <a:lnTo>
                  <a:pt x="13716" y="30480"/>
                </a:lnTo>
                <a:close/>
              </a:path>
            </a:pathLst>
          </a:custGeom>
          <a:solidFill>
            <a:srgbClr val="BA2121"/>
          </a:solidFill>
        </p:spPr>
        <p:txBody>
          <a:bodyPr wrap="square" lIns="0" tIns="0" rIns="0" bIns="0" rtlCol="0"/>
          <a:lstStyle/>
          <a:p>
            <a:endParaRPr sz="1154"/>
          </a:p>
        </p:txBody>
      </p:sp>
      <p:sp>
        <p:nvSpPr>
          <p:cNvPr id="136" name="object 136"/>
          <p:cNvSpPr/>
          <p:nvPr/>
        </p:nvSpPr>
        <p:spPr>
          <a:xfrm>
            <a:off x="4310619" y="147830"/>
            <a:ext cx="13846" cy="13846"/>
          </a:xfrm>
          <a:custGeom>
            <a:avLst/>
            <a:gdLst/>
            <a:ahLst/>
            <a:cxnLst/>
            <a:rect l="l" t="t" r="r" b="b"/>
            <a:pathLst>
              <a:path w="21589" h="21589">
                <a:moveTo>
                  <a:pt x="15335" y="1524"/>
                </a:moveTo>
                <a:lnTo>
                  <a:pt x="6096" y="1524"/>
                </a:lnTo>
                <a:lnTo>
                  <a:pt x="7715" y="0"/>
                </a:lnTo>
                <a:lnTo>
                  <a:pt x="13811" y="0"/>
                </a:lnTo>
                <a:lnTo>
                  <a:pt x="15335" y="1524"/>
                </a:lnTo>
                <a:close/>
              </a:path>
              <a:path w="21589" h="21589">
                <a:moveTo>
                  <a:pt x="15335" y="21336"/>
                </a:moveTo>
                <a:lnTo>
                  <a:pt x="6096" y="21336"/>
                </a:lnTo>
                <a:lnTo>
                  <a:pt x="1524" y="16764"/>
                </a:lnTo>
                <a:lnTo>
                  <a:pt x="1524" y="15240"/>
                </a:lnTo>
                <a:lnTo>
                  <a:pt x="0" y="13716"/>
                </a:lnTo>
                <a:lnTo>
                  <a:pt x="0" y="7620"/>
                </a:lnTo>
                <a:lnTo>
                  <a:pt x="1524" y="6096"/>
                </a:lnTo>
                <a:lnTo>
                  <a:pt x="1524" y="4572"/>
                </a:lnTo>
                <a:lnTo>
                  <a:pt x="4572" y="1524"/>
                </a:lnTo>
                <a:lnTo>
                  <a:pt x="16859" y="1524"/>
                </a:lnTo>
                <a:lnTo>
                  <a:pt x="21431" y="6096"/>
                </a:lnTo>
                <a:lnTo>
                  <a:pt x="21431" y="15240"/>
                </a:lnTo>
                <a:lnTo>
                  <a:pt x="15335" y="21336"/>
                </a:lnTo>
                <a:close/>
              </a:path>
            </a:pathLst>
          </a:custGeom>
          <a:solidFill>
            <a:srgbClr val="BA2121"/>
          </a:solidFill>
        </p:spPr>
        <p:txBody>
          <a:bodyPr wrap="square" lIns="0" tIns="0" rIns="0" bIns="0" rtlCol="0"/>
          <a:lstStyle/>
          <a:p>
            <a:endParaRPr sz="1154"/>
          </a:p>
        </p:txBody>
      </p:sp>
      <p:grpSp>
        <p:nvGrpSpPr>
          <p:cNvPr id="137" name="object 137"/>
          <p:cNvGrpSpPr/>
          <p:nvPr/>
        </p:nvGrpSpPr>
        <p:grpSpPr>
          <a:xfrm>
            <a:off x="2457676" y="209466"/>
            <a:ext cx="228871" cy="73304"/>
            <a:chOff x="1889760" y="326612"/>
            <a:chExt cx="356870" cy="114300"/>
          </a:xfrm>
        </p:grpSpPr>
        <p:sp>
          <p:nvSpPr>
            <p:cNvPr id="138" name="object 138"/>
            <p:cNvSpPr/>
            <p:nvPr/>
          </p:nvSpPr>
          <p:spPr>
            <a:xfrm>
              <a:off x="1889747" y="326618"/>
              <a:ext cx="213995" cy="114300"/>
            </a:xfrm>
            <a:custGeom>
              <a:avLst/>
              <a:gdLst/>
              <a:ahLst/>
              <a:cxnLst/>
              <a:rect l="l" t="t" r="r" b="b"/>
              <a:pathLst>
                <a:path w="213994" h="114300">
                  <a:moveTo>
                    <a:pt x="74688" y="103149"/>
                  </a:moveTo>
                  <a:lnTo>
                    <a:pt x="0" y="103149"/>
                  </a:lnTo>
                  <a:lnTo>
                    <a:pt x="0" y="113817"/>
                  </a:lnTo>
                  <a:lnTo>
                    <a:pt x="74688" y="113817"/>
                  </a:lnTo>
                  <a:lnTo>
                    <a:pt x="74688" y="103149"/>
                  </a:lnTo>
                  <a:close/>
                </a:path>
                <a:path w="213994" h="114300">
                  <a:moveTo>
                    <a:pt x="137071" y="21424"/>
                  </a:moveTo>
                  <a:lnTo>
                    <a:pt x="108115" y="21424"/>
                  </a:lnTo>
                  <a:lnTo>
                    <a:pt x="108115" y="0"/>
                  </a:lnTo>
                  <a:lnTo>
                    <a:pt x="97447" y="3048"/>
                  </a:lnTo>
                  <a:lnTo>
                    <a:pt x="97447" y="21424"/>
                  </a:lnTo>
                  <a:lnTo>
                    <a:pt x="79159" y="21424"/>
                  </a:lnTo>
                  <a:lnTo>
                    <a:pt x="79159" y="30568"/>
                  </a:lnTo>
                  <a:lnTo>
                    <a:pt x="97447" y="30568"/>
                  </a:lnTo>
                  <a:lnTo>
                    <a:pt x="97447" y="71716"/>
                  </a:lnTo>
                  <a:lnTo>
                    <a:pt x="98971" y="77914"/>
                  </a:lnTo>
                  <a:lnTo>
                    <a:pt x="106591" y="85534"/>
                  </a:lnTo>
                  <a:lnTo>
                    <a:pt x="112687" y="87058"/>
                  </a:lnTo>
                  <a:lnTo>
                    <a:pt x="132499" y="87058"/>
                  </a:lnTo>
                  <a:lnTo>
                    <a:pt x="135547" y="85534"/>
                  </a:lnTo>
                  <a:lnTo>
                    <a:pt x="137071" y="85534"/>
                  </a:lnTo>
                  <a:lnTo>
                    <a:pt x="137071" y="76288"/>
                  </a:lnTo>
                  <a:lnTo>
                    <a:pt x="132499" y="76288"/>
                  </a:lnTo>
                  <a:lnTo>
                    <a:pt x="129451" y="77914"/>
                  </a:lnTo>
                  <a:lnTo>
                    <a:pt x="118783" y="77914"/>
                  </a:lnTo>
                  <a:lnTo>
                    <a:pt x="114211" y="76288"/>
                  </a:lnTo>
                  <a:lnTo>
                    <a:pt x="111163" y="74764"/>
                  </a:lnTo>
                  <a:lnTo>
                    <a:pt x="108115" y="68668"/>
                  </a:lnTo>
                  <a:lnTo>
                    <a:pt x="108115" y="30568"/>
                  </a:lnTo>
                  <a:lnTo>
                    <a:pt x="137071" y="30568"/>
                  </a:lnTo>
                  <a:lnTo>
                    <a:pt x="137071" y="21424"/>
                  </a:lnTo>
                  <a:close/>
                </a:path>
                <a:path w="213994" h="114300">
                  <a:moveTo>
                    <a:pt x="213372" y="41236"/>
                  </a:moveTo>
                  <a:lnTo>
                    <a:pt x="211848" y="38188"/>
                  </a:lnTo>
                  <a:lnTo>
                    <a:pt x="210324" y="33616"/>
                  </a:lnTo>
                  <a:lnTo>
                    <a:pt x="208800" y="30568"/>
                  </a:lnTo>
                  <a:lnTo>
                    <a:pt x="207276" y="29044"/>
                  </a:lnTo>
                  <a:lnTo>
                    <a:pt x="201180" y="22948"/>
                  </a:lnTo>
                  <a:lnTo>
                    <a:pt x="201180" y="41236"/>
                  </a:lnTo>
                  <a:lnTo>
                    <a:pt x="201180" y="48856"/>
                  </a:lnTo>
                  <a:lnTo>
                    <a:pt x="167652" y="48856"/>
                  </a:lnTo>
                  <a:lnTo>
                    <a:pt x="167652" y="42760"/>
                  </a:lnTo>
                  <a:lnTo>
                    <a:pt x="169176" y="41236"/>
                  </a:lnTo>
                  <a:lnTo>
                    <a:pt x="169176" y="38188"/>
                  </a:lnTo>
                  <a:lnTo>
                    <a:pt x="170700" y="36664"/>
                  </a:lnTo>
                  <a:lnTo>
                    <a:pt x="172224" y="33616"/>
                  </a:lnTo>
                  <a:lnTo>
                    <a:pt x="175272" y="30568"/>
                  </a:lnTo>
                  <a:lnTo>
                    <a:pt x="178320" y="30568"/>
                  </a:lnTo>
                  <a:lnTo>
                    <a:pt x="179844" y="29044"/>
                  </a:lnTo>
                  <a:lnTo>
                    <a:pt x="190512" y="29044"/>
                  </a:lnTo>
                  <a:lnTo>
                    <a:pt x="192036" y="30568"/>
                  </a:lnTo>
                  <a:lnTo>
                    <a:pt x="193560" y="30568"/>
                  </a:lnTo>
                  <a:lnTo>
                    <a:pt x="196608" y="32092"/>
                  </a:lnTo>
                  <a:lnTo>
                    <a:pt x="198132" y="35140"/>
                  </a:lnTo>
                  <a:lnTo>
                    <a:pt x="199656" y="36664"/>
                  </a:lnTo>
                  <a:lnTo>
                    <a:pt x="199656" y="38188"/>
                  </a:lnTo>
                  <a:lnTo>
                    <a:pt x="201180" y="41236"/>
                  </a:lnTo>
                  <a:lnTo>
                    <a:pt x="201180" y="22948"/>
                  </a:lnTo>
                  <a:lnTo>
                    <a:pt x="196608" y="21424"/>
                  </a:lnTo>
                  <a:lnTo>
                    <a:pt x="193560" y="19900"/>
                  </a:lnTo>
                  <a:lnTo>
                    <a:pt x="179844" y="19900"/>
                  </a:lnTo>
                  <a:lnTo>
                    <a:pt x="176796" y="21424"/>
                  </a:lnTo>
                  <a:lnTo>
                    <a:pt x="172224" y="22948"/>
                  </a:lnTo>
                  <a:lnTo>
                    <a:pt x="169176" y="24472"/>
                  </a:lnTo>
                  <a:lnTo>
                    <a:pt x="160032" y="33616"/>
                  </a:lnTo>
                  <a:lnTo>
                    <a:pt x="158508" y="36664"/>
                  </a:lnTo>
                  <a:lnTo>
                    <a:pt x="156984" y="41236"/>
                  </a:lnTo>
                  <a:lnTo>
                    <a:pt x="155460" y="44284"/>
                  </a:lnTo>
                  <a:lnTo>
                    <a:pt x="155460" y="64096"/>
                  </a:lnTo>
                  <a:lnTo>
                    <a:pt x="156984" y="68668"/>
                  </a:lnTo>
                  <a:lnTo>
                    <a:pt x="158508" y="71716"/>
                  </a:lnTo>
                  <a:lnTo>
                    <a:pt x="160032" y="76288"/>
                  </a:lnTo>
                  <a:lnTo>
                    <a:pt x="163080" y="79438"/>
                  </a:lnTo>
                  <a:lnTo>
                    <a:pt x="166128" y="80962"/>
                  </a:lnTo>
                  <a:lnTo>
                    <a:pt x="169176" y="84010"/>
                  </a:lnTo>
                  <a:lnTo>
                    <a:pt x="172224" y="85534"/>
                  </a:lnTo>
                  <a:lnTo>
                    <a:pt x="176796" y="87058"/>
                  </a:lnTo>
                  <a:lnTo>
                    <a:pt x="199656" y="87058"/>
                  </a:lnTo>
                  <a:lnTo>
                    <a:pt x="202704" y="85534"/>
                  </a:lnTo>
                  <a:lnTo>
                    <a:pt x="207276" y="85534"/>
                  </a:lnTo>
                  <a:lnTo>
                    <a:pt x="210324" y="84010"/>
                  </a:lnTo>
                  <a:lnTo>
                    <a:pt x="210324" y="77914"/>
                  </a:lnTo>
                  <a:lnTo>
                    <a:pt x="210324" y="74764"/>
                  </a:lnTo>
                  <a:lnTo>
                    <a:pt x="208800" y="76288"/>
                  </a:lnTo>
                  <a:lnTo>
                    <a:pt x="201180" y="76288"/>
                  </a:lnTo>
                  <a:lnTo>
                    <a:pt x="199656" y="77914"/>
                  </a:lnTo>
                  <a:lnTo>
                    <a:pt x="181368" y="77914"/>
                  </a:lnTo>
                  <a:lnTo>
                    <a:pt x="176796" y="76288"/>
                  </a:lnTo>
                  <a:lnTo>
                    <a:pt x="172224" y="73240"/>
                  </a:lnTo>
                  <a:lnTo>
                    <a:pt x="169176" y="68668"/>
                  </a:lnTo>
                  <a:lnTo>
                    <a:pt x="167652" y="64096"/>
                  </a:lnTo>
                  <a:lnTo>
                    <a:pt x="167652" y="58000"/>
                  </a:lnTo>
                  <a:lnTo>
                    <a:pt x="213372" y="58000"/>
                  </a:lnTo>
                  <a:lnTo>
                    <a:pt x="213372" y="48856"/>
                  </a:lnTo>
                  <a:lnTo>
                    <a:pt x="213372" y="41236"/>
                  </a:lnTo>
                  <a:close/>
                </a:path>
              </a:pathLst>
            </a:custGeom>
            <a:solidFill>
              <a:srgbClr val="000000"/>
            </a:solidFill>
          </p:spPr>
          <p:txBody>
            <a:bodyPr wrap="square" lIns="0" tIns="0" rIns="0" bIns="0" rtlCol="0"/>
            <a:lstStyle/>
            <a:p>
              <a:endParaRPr sz="1154"/>
            </a:p>
          </p:txBody>
        </p:sp>
        <p:pic>
          <p:nvPicPr>
            <p:cNvPr id="139" name="object 139"/>
            <p:cNvPicPr/>
            <p:nvPr/>
          </p:nvPicPr>
          <p:blipFill>
            <a:blip r:embed="rId37" cstate="print"/>
            <a:stretch>
              <a:fillRect/>
            </a:stretch>
          </p:blipFill>
          <p:spPr>
            <a:xfrm>
              <a:off x="2123027" y="326707"/>
              <a:ext cx="123539" cy="86963"/>
            </a:xfrm>
            <a:prstGeom prst="rect">
              <a:avLst/>
            </a:prstGeom>
          </p:spPr>
        </p:pic>
      </p:grpSp>
      <p:sp>
        <p:nvSpPr>
          <p:cNvPr id="140" name="object 140"/>
          <p:cNvSpPr/>
          <p:nvPr/>
        </p:nvSpPr>
        <p:spPr>
          <a:xfrm>
            <a:off x="2747166" y="230052"/>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sp>
        <p:nvSpPr>
          <p:cNvPr id="141" name="object 141"/>
          <p:cNvSpPr/>
          <p:nvPr/>
        </p:nvSpPr>
        <p:spPr>
          <a:xfrm>
            <a:off x="4454479" y="205557"/>
            <a:ext cx="10181" cy="19955"/>
          </a:xfrm>
          <a:custGeom>
            <a:avLst/>
            <a:gdLst/>
            <a:ahLst/>
            <a:cxnLst/>
            <a:rect l="l" t="t" r="r" b="b"/>
            <a:pathLst>
              <a:path w="15875" h="31114">
                <a:moveTo>
                  <a:pt x="12287" y="30575"/>
                </a:moveTo>
                <a:lnTo>
                  <a:pt x="1523" y="30575"/>
                </a:lnTo>
                <a:lnTo>
                  <a:pt x="0" y="0"/>
                </a:lnTo>
                <a:lnTo>
                  <a:pt x="15335" y="0"/>
                </a:lnTo>
                <a:lnTo>
                  <a:pt x="12287" y="30575"/>
                </a:lnTo>
                <a:close/>
              </a:path>
            </a:pathLst>
          </a:custGeom>
          <a:solidFill>
            <a:srgbClr val="BA2121"/>
          </a:solidFill>
        </p:spPr>
        <p:txBody>
          <a:bodyPr wrap="square" lIns="0" tIns="0" rIns="0" bIns="0" rtlCol="0"/>
          <a:lstStyle/>
          <a:p>
            <a:endParaRPr sz="1154"/>
          </a:p>
        </p:txBody>
      </p:sp>
      <p:grpSp>
        <p:nvGrpSpPr>
          <p:cNvPr id="142" name="object 142"/>
          <p:cNvGrpSpPr/>
          <p:nvPr/>
        </p:nvGrpSpPr>
        <p:grpSpPr>
          <a:xfrm>
            <a:off x="1948763" y="98838"/>
            <a:ext cx="3470539" cy="392177"/>
            <a:chOff x="1096232" y="154114"/>
            <a:chExt cx="5411470" cy="611505"/>
          </a:xfrm>
        </p:grpSpPr>
        <p:sp>
          <p:nvSpPr>
            <p:cNvPr id="143" name="object 143"/>
            <p:cNvSpPr/>
            <p:nvPr/>
          </p:nvSpPr>
          <p:spPr>
            <a:xfrm>
              <a:off x="5071967" y="392239"/>
              <a:ext cx="21590" cy="21590"/>
            </a:xfrm>
            <a:custGeom>
              <a:avLst/>
              <a:gdLst/>
              <a:ahLst/>
              <a:cxnLst/>
              <a:rect l="l" t="t" r="r" b="b"/>
              <a:pathLst>
                <a:path w="21589" h="21590">
                  <a:moveTo>
                    <a:pt x="15240" y="1524"/>
                  </a:moveTo>
                  <a:lnTo>
                    <a:pt x="7620" y="1524"/>
                  </a:lnTo>
                  <a:lnTo>
                    <a:pt x="7620" y="0"/>
                  </a:lnTo>
                  <a:lnTo>
                    <a:pt x="13716" y="0"/>
                  </a:lnTo>
                  <a:lnTo>
                    <a:pt x="15240" y="1524"/>
                  </a:lnTo>
                  <a:close/>
                </a:path>
                <a:path w="21589" h="21590">
                  <a:moveTo>
                    <a:pt x="18288" y="19907"/>
                  </a:moveTo>
                  <a:lnTo>
                    <a:pt x="4572" y="19907"/>
                  </a:lnTo>
                  <a:lnTo>
                    <a:pt x="1524" y="16859"/>
                  </a:lnTo>
                  <a:lnTo>
                    <a:pt x="1524" y="15335"/>
                  </a:lnTo>
                  <a:lnTo>
                    <a:pt x="0" y="13811"/>
                  </a:lnTo>
                  <a:lnTo>
                    <a:pt x="0" y="7620"/>
                  </a:lnTo>
                  <a:lnTo>
                    <a:pt x="1524" y="7620"/>
                  </a:lnTo>
                  <a:lnTo>
                    <a:pt x="1524" y="6096"/>
                  </a:lnTo>
                  <a:lnTo>
                    <a:pt x="3048" y="4572"/>
                  </a:lnTo>
                  <a:lnTo>
                    <a:pt x="3048" y="3048"/>
                  </a:lnTo>
                  <a:lnTo>
                    <a:pt x="4572" y="3048"/>
                  </a:lnTo>
                  <a:lnTo>
                    <a:pt x="6096" y="1524"/>
                  </a:lnTo>
                  <a:lnTo>
                    <a:pt x="16764" y="1524"/>
                  </a:lnTo>
                  <a:lnTo>
                    <a:pt x="21336" y="6096"/>
                  </a:lnTo>
                  <a:lnTo>
                    <a:pt x="21336" y="16859"/>
                  </a:lnTo>
                  <a:lnTo>
                    <a:pt x="19812" y="18383"/>
                  </a:lnTo>
                  <a:lnTo>
                    <a:pt x="18288" y="18383"/>
                  </a:lnTo>
                  <a:lnTo>
                    <a:pt x="18288" y="19907"/>
                  </a:lnTo>
                  <a:close/>
                </a:path>
                <a:path w="21589" h="21590">
                  <a:moveTo>
                    <a:pt x="15240" y="21431"/>
                  </a:moveTo>
                  <a:lnTo>
                    <a:pt x="7620" y="21431"/>
                  </a:lnTo>
                  <a:lnTo>
                    <a:pt x="6096" y="19907"/>
                  </a:lnTo>
                  <a:lnTo>
                    <a:pt x="16764" y="19907"/>
                  </a:lnTo>
                  <a:lnTo>
                    <a:pt x="15240" y="21431"/>
                  </a:lnTo>
                  <a:close/>
                </a:path>
              </a:pathLst>
            </a:custGeom>
            <a:solidFill>
              <a:srgbClr val="BA2121"/>
            </a:solidFill>
          </p:spPr>
          <p:txBody>
            <a:bodyPr wrap="square" lIns="0" tIns="0" rIns="0" bIns="0" rtlCol="0"/>
            <a:lstStyle/>
            <a:p>
              <a:endParaRPr sz="1154"/>
            </a:p>
          </p:txBody>
        </p:sp>
        <p:pic>
          <p:nvPicPr>
            <p:cNvPr id="144" name="object 144"/>
            <p:cNvPicPr/>
            <p:nvPr/>
          </p:nvPicPr>
          <p:blipFill>
            <a:blip r:embed="rId38" cstate="print"/>
            <a:stretch>
              <a:fillRect/>
            </a:stretch>
          </p:blipFill>
          <p:spPr>
            <a:xfrm>
              <a:off x="1096232" y="154114"/>
              <a:ext cx="5187124" cy="610933"/>
            </a:xfrm>
            <a:prstGeom prst="rect">
              <a:avLst/>
            </a:prstGeom>
          </p:spPr>
        </p:pic>
        <p:sp>
          <p:nvSpPr>
            <p:cNvPr id="145" name="object 145"/>
            <p:cNvSpPr/>
            <p:nvPr/>
          </p:nvSpPr>
          <p:spPr>
            <a:xfrm>
              <a:off x="2123021" y="482854"/>
              <a:ext cx="53340" cy="92710"/>
            </a:xfrm>
            <a:custGeom>
              <a:avLst/>
              <a:gdLst/>
              <a:ahLst/>
              <a:cxnLst/>
              <a:rect l="l" t="t" r="r" b="b"/>
              <a:pathLst>
                <a:path w="53339" h="92709">
                  <a:moveTo>
                    <a:pt x="53340" y="83820"/>
                  </a:moveTo>
                  <a:lnTo>
                    <a:pt x="33528" y="83820"/>
                  </a:lnTo>
                  <a:lnTo>
                    <a:pt x="33528" y="10160"/>
                  </a:lnTo>
                  <a:lnTo>
                    <a:pt x="33528" y="0"/>
                  </a:lnTo>
                  <a:lnTo>
                    <a:pt x="3048" y="0"/>
                  </a:lnTo>
                  <a:lnTo>
                    <a:pt x="3048" y="10160"/>
                  </a:lnTo>
                  <a:lnTo>
                    <a:pt x="21336" y="10160"/>
                  </a:lnTo>
                  <a:lnTo>
                    <a:pt x="21336" y="83820"/>
                  </a:lnTo>
                  <a:lnTo>
                    <a:pt x="0" y="83820"/>
                  </a:lnTo>
                  <a:lnTo>
                    <a:pt x="0" y="92710"/>
                  </a:lnTo>
                  <a:lnTo>
                    <a:pt x="53340" y="92710"/>
                  </a:lnTo>
                  <a:lnTo>
                    <a:pt x="53340" y="83820"/>
                  </a:lnTo>
                  <a:close/>
                </a:path>
              </a:pathLst>
            </a:custGeom>
            <a:solidFill>
              <a:srgbClr val="000000"/>
            </a:solidFill>
          </p:spPr>
          <p:txBody>
            <a:bodyPr wrap="square" lIns="0" tIns="0" rIns="0" bIns="0" rtlCol="0"/>
            <a:lstStyle/>
            <a:p>
              <a:endParaRPr sz="1154"/>
            </a:p>
          </p:txBody>
        </p:sp>
        <p:pic>
          <p:nvPicPr>
            <p:cNvPr id="146" name="object 146"/>
            <p:cNvPicPr/>
            <p:nvPr/>
          </p:nvPicPr>
          <p:blipFill>
            <a:blip r:embed="rId39" cstate="print"/>
            <a:stretch>
              <a:fillRect/>
            </a:stretch>
          </p:blipFill>
          <p:spPr>
            <a:xfrm>
              <a:off x="2196274" y="508254"/>
              <a:ext cx="198310" cy="68675"/>
            </a:xfrm>
            <a:prstGeom prst="rect">
              <a:avLst/>
            </a:prstGeom>
          </p:spPr>
        </p:pic>
        <p:sp>
          <p:nvSpPr>
            <p:cNvPr id="147" name="object 147"/>
            <p:cNvSpPr/>
            <p:nvPr/>
          </p:nvSpPr>
          <p:spPr>
            <a:xfrm>
              <a:off x="2417349" y="508254"/>
              <a:ext cx="50800" cy="69215"/>
            </a:xfrm>
            <a:custGeom>
              <a:avLst/>
              <a:gdLst/>
              <a:ahLst/>
              <a:cxnLst/>
              <a:rect l="l" t="t" r="r" b="b"/>
              <a:pathLst>
                <a:path w="50800" h="69215">
                  <a:moveTo>
                    <a:pt x="38195" y="1524"/>
                  </a:moveTo>
                  <a:lnTo>
                    <a:pt x="18288" y="1524"/>
                  </a:lnTo>
                  <a:lnTo>
                    <a:pt x="21431" y="0"/>
                  </a:lnTo>
                  <a:lnTo>
                    <a:pt x="35147" y="0"/>
                  </a:lnTo>
                  <a:lnTo>
                    <a:pt x="38195" y="1524"/>
                  </a:lnTo>
                  <a:close/>
                </a:path>
                <a:path w="50800" h="69215">
                  <a:moveTo>
                    <a:pt x="47339" y="58007"/>
                  </a:moveTo>
                  <a:lnTo>
                    <a:pt x="32099" y="58007"/>
                  </a:lnTo>
                  <a:lnTo>
                    <a:pt x="33623" y="56483"/>
                  </a:lnTo>
                  <a:lnTo>
                    <a:pt x="36671" y="54959"/>
                  </a:lnTo>
                  <a:lnTo>
                    <a:pt x="38195" y="51911"/>
                  </a:lnTo>
                  <a:lnTo>
                    <a:pt x="38195" y="47339"/>
                  </a:lnTo>
                  <a:lnTo>
                    <a:pt x="36671" y="45815"/>
                  </a:lnTo>
                  <a:lnTo>
                    <a:pt x="36671" y="44291"/>
                  </a:lnTo>
                  <a:lnTo>
                    <a:pt x="35147" y="44291"/>
                  </a:lnTo>
                  <a:lnTo>
                    <a:pt x="33623" y="42767"/>
                  </a:lnTo>
                  <a:lnTo>
                    <a:pt x="32099" y="42767"/>
                  </a:lnTo>
                  <a:lnTo>
                    <a:pt x="30575" y="41243"/>
                  </a:lnTo>
                  <a:lnTo>
                    <a:pt x="27527" y="41243"/>
                  </a:lnTo>
                  <a:lnTo>
                    <a:pt x="21431" y="38195"/>
                  </a:lnTo>
                  <a:lnTo>
                    <a:pt x="18288" y="38195"/>
                  </a:lnTo>
                  <a:lnTo>
                    <a:pt x="12192" y="35147"/>
                  </a:lnTo>
                  <a:lnTo>
                    <a:pt x="10668" y="33623"/>
                  </a:lnTo>
                  <a:lnTo>
                    <a:pt x="7620" y="33623"/>
                  </a:lnTo>
                  <a:lnTo>
                    <a:pt x="4572" y="30575"/>
                  </a:lnTo>
                  <a:lnTo>
                    <a:pt x="3048" y="27527"/>
                  </a:lnTo>
                  <a:lnTo>
                    <a:pt x="1524" y="26003"/>
                  </a:lnTo>
                  <a:lnTo>
                    <a:pt x="1524" y="24479"/>
                  </a:lnTo>
                  <a:lnTo>
                    <a:pt x="0" y="21431"/>
                  </a:lnTo>
                  <a:lnTo>
                    <a:pt x="0" y="15240"/>
                  </a:lnTo>
                  <a:lnTo>
                    <a:pt x="1524" y="12192"/>
                  </a:lnTo>
                  <a:lnTo>
                    <a:pt x="4572" y="9144"/>
                  </a:lnTo>
                  <a:lnTo>
                    <a:pt x="6096" y="6096"/>
                  </a:lnTo>
                  <a:lnTo>
                    <a:pt x="7620" y="4572"/>
                  </a:lnTo>
                  <a:lnTo>
                    <a:pt x="13716" y="1524"/>
                  </a:lnTo>
                  <a:lnTo>
                    <a:pt x="45815" y="1524"/>
                  </a:lnTo>
                  <a:lnTo>
                    <a:pt x="45815" y="9144"/>
                  </a:lnTo>
                  <a:lnTo>
                    <a:pt x="21431" y="9144"/>
                  </a:lnTo>
                  <a:lnTo>
                    <a:pt x="19907" y="10668"/>
                  </a:lnTo>
                  <a:lnTo>
                    <a:pt x="16764" y="10668"/>
                  </a:lnTo>
                  <a:lnTo>
                    <a:pt x="15240" y="12192"/>
                  </a:lnTo>
                  <a:lnTo>
                    <a:pt x="13716" y="12192"/>
                  </a:lnTo>
                  <a:lnTo>
                    <a:pt x="13716" y="13716"/>
                  </a:lnTo>
                  <a:lnTo>
                    <a:pt x="12192" y="15240"/>
                  </a:lnTo>
                  <a:lnTo>
                    <a:pt x="12192" y="21431"/>
                  </a:lnTo>
                  <a:lnTo>
                    <a:pt x="15240" y="24479"/>
                  </a:lnTo>
                  <a:lnTo>
                    <a:pt x="16764" y="24479"/>
                  </a:lnTo>
                  <a:lnTo>
                    <a:pt x="18288" y="26003"/>
                  </a:lnTo>
                  <a:lnTo>
                    <a:pt x="19907" y="27527"/>
                  </a:lnTo>
                  <a:lnTo>
                    <a:pt x="22955" y="27527"/>
                  </a:lnTo>
                  <a:lnTo>
                    <a:pt x="26003" y="29051"/>
                  </a:lnTo>
                  <a:lnTo>
                    <a:pt x="29051" y="29051"/>
                  </a:lnTo>
                  <a:lnTo>
                    <a:pt x="33623" y="30575"/>
                  </a:lnTo>
                  <a:lnTo>
                    <a:pt x="36671" y="32099"/>
                  </a:lnTo>
                  <a:lnTo>
                    <a:pt x="38195" y="33623"/>
                  </a:lnTo>
                  <a:lnTo>
                    <a:pt x="41243" y="35147"/>
                  </a:lnTo>
                  <a:lnTo>
                    <a:pt x="44291" y="35147"/>
                  </a:lnTo>
                  <a:lnTo>
                    <a:pt x="47339" y="38195"/>
                  </a:lnTo>
                  <a:lnTo>
                    <a:pt x="47339" y="41243"/>
                  </a:lnTo>
                  <a:lnTo>
                    <a:pt x="48863" y="42767"/>
                  </a:lnTo>
                  <a:lnTo>
                    <a:pt x="48863" y="44291"/>
                  </a:lnTo>
                  <a:lnTo>
                    <a:pt x="50387" y="45815"/>
                  </a:lnTo>
                  <a:lnTo>
                    <a:pt x="50387" y="51911"/>
                  </a:lnTo>
                  <a:lnTo>
                    <a:pt x="48863" y="53435"/>
                  </a:lnTo>
                  <a:lnTo>
                    <a:pt x="48863" y="54959"/>
                  </a:lnTo>
                  <a:lnTo>
                    <a:pt x="47339" y="56483"/>
                  </a:lnTo>
                  <a:lnTo>
                    <a:pt x="47339" y="58007"/>
                  </a:lnTo>
                  <a:close/>
                </a:path>
                <a:path w="50800" h="69215">
                  <a:moveTo>
                    <a:pt x="45815" y="12192"/>
                  </a:moveTo>
                  <a:lnTo>
                    <a:pt x="42767" y="10668"/>
                  </a:lnTo>
                  <a:lnTo>
                    <a:pt x="35147" y="10668"/>
                  </a:lnTo>
                  <a:lnTo>
                    <a:pt x="32099" y="9144"/>
                  </a:lnTo>
                  <a:lnTo>
                    <a:pt x="45815" y="9144"/>
                  </a:lnTo>
                  <a:lnTo>
                    <a:pt x="45815" y="12192"/>
                  </a:lnTo>
                  <a:close/>
                </a:path>
                <a:path w="50800" h="69215">
                  <a:moveTo>
                    <a:pt x="33623" y="67151"/>
                  </a:moveTo>
                  <a:lnTo>
                    <a:pt x="3048" y="67151"/>
                  </a:lnTo>
                  <a:lnTo>
                    <a:pt x="0" y="65627"/>
                  </a:lnTo>
                  <a:lnTo>
                    <a:pt x="0" y="54959"/>
                  </a:lnTo>
                  <a:lnTo>
                    <a:pt x="3048" y="56483"/>
                  </a:lnTo>
                  <a:lnTo>
                    <a:pt x="7620" y="56483"/>
                  </a:lnTo>
                  <a:lnTo>
                    <a:pt x="10668" y="58007"/>
                  </a:lnTo>
                  <a:lnTo>
                    <a:pt x="47339" y="58007"/>
                  </a:lnTo>
                  <a:lnTo>
                    <a:pt x="41243" y="64103"/>
                  </a:lnTo>
                  <a:lnTo>
                    <a:pt x="39719" y="64103"/>
                  </a:lnTo>
                  <a:lnTo>
                    <a:pt x="36671" y="65627"/>
                  </a:lnTo>
                  <a:lnTo>
                    <a:pt x="35147" y="65627"/>
                  </a:lnTo>
                  <a:lnTo>
                    <a:pt x="33623" y="67151"/>
                  </a:lnTo>
                  <a:close/>
                </a:path>
                <a:path w="50800" h="69215">
                  <a:moveTo>
                    <a:pt x="24479" y="68675"/>
                  </a:moveTo>
                  <a:lnTo>
                    <a:pt x="18288" y="68675"/>
                  </a:lnTo>
                  <a:lnTo>
                    <a:pt x="13716" y="67151"/>
                  </a:lnTo>
                  <a:lnTo>
                    <a:pt x="27527" y="67151"/>
                  </a:lnTo>
                  <a:lnTo>
                    <a:pt x="24479" y="68675"/>
                  </a:lnTo>
                  <a:close/>
                </a:path>
              </a:pathLst>
            </a:custGeom>
            <a:solidFill>
              <a:srgbClr val="000000"/>
            </a:solidFill>
          </p:spPr>
          <p:txBody>
            <a:bodyPr wrap="square" lIns="0" tIns="0" rIns="0" bIns="0" rtlCol="0"/>
            <a:lstStyle/>
            <a:p>
              <a:endParaRPr sz="1154"/>
            </a:p>
          </p:txBody>
        </p:sp>
        <p:sp>
          <p:nvSpPr>
            <p:cNvPr id="148" name="object 148"/>
            <p:cNvSpPr/>
            <p:nvPr/>
          </p:nvSpPr>
          <p:spPr>
            <a:xfrm>
              <a:off x="2560796" y="520541"/>
              <a:ext cx="56515" cy="38100"/>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sp>
          <p:nvSpPr>
            <p:cNvPr id="149" name="object 149"/>
            <p:cNvSpPr/>
            <p:nvPr/>
          </p:nvSpPr>
          <p:spPr>
            <a:xfrm>
              <a:off x="2721000" y="480758"/>
              <a:ext cx="32384" cy="120650"/>
            </a:xfrm>
            <a:custGeom>
              <a:avLst/>
              <a:gdLst/>
              <a:ahLst/>
              <a:cxnLst/>
              <a:rect l="l" t="t" r="r" b="b"/>
              <a:pathLst>
                <a:path w="32385" h="120650">
                  <a:moveTo>
                    <a:pt x="32105" y="0"/>
                  </a:moveTo>
                  <a:lnTo>
                    <a:pt x="0" y="0"/>
                  </a:lnTo>
                  <a:lnTo>
                    <a:pt x="0" y="8890"/>
                  </a:lnTo>
                  <a:lnTo>
                    <a:pt x="0" y="111760"/>
                  </a:lnTo>
                  <a:lnTo>
                    <a:pt x="0" y="120650"/>
                  </a:lnTo>
                  <a:lnTo>
                    <a:pt x="32105" y="120650"/>
                  </a:lnTo>
                  <a:lnTo>
                    <a:pt x="32105" y="111760"/>
                  </a:lnTo>
                  <a:lnTo>
                    <a:pt x="12293" y="111760"/>
                  </a:lnTo>
                  <a:lnTo>
                    <a:pt x="12293" y="8890"/>
                  </a:lnTo>
                  <a:lnTo>
                    <a:pt x="32105" y="8890"/>
                  </a:lnTo>
                  <a:lnTo>
                    <a:pt x="32105" y="0"/>
                  </a:lnTo>
                  <a:close/>
                </a:path>
              </a:pathLst>
            </a:custGeom>
            <a:solidFill>
              <a:srgbClr val="000000"/>
            </a:solidFill>
          </p:spPr>
          <p:txBody>
            <a:bodyPr wrap="square" lIns="0" tIns="0" rIns="0" bIns="0" rtlCol="0"/>
            <a:lstStyle/>
            <a:p>
              <a:endParaRPr sz="1154"/>
            </a:p>
          </p:txBody>
        </p:sp>
        <p:sp>
          <p:nvSpPr>
            <p:cNvPr id="150" name="object 150"/>
            <p:cNvSpPr/>
            <p:nvPr/>
          </p:nvSpPr>
          <p:spPr>
            <a:xfrm>
              <a:off x="6322974" y="482346"/>
              <a:ext cx="184785" cy="93345"/>
            </a:xfrm>
            <a:custGeom>
              <a:avLst/>
              <a:gdLst/>
              <a:ahLst/>
              <a:cxnLst/>
              <a:rect l="l" t="t" r="r" b="b"/>
              <a:pathLst>
                <a:path w="184784" h="93345">
                  <a:moveTo>
                    <a:pt x="15240" y="0"/>
                  </a:moveTo>
                  <a:lnTo>
                    <a:pt x="0" y="0"/>
                  </a:lnTo>
                  <a:lnTo>
                    <a:pt x="3048" y="30480"/>
                  </a:lnTo>
                  <a:lnTo>
                    <a:pt x="13716" y="30480"/>
                  </a:lnTo>
                  <a:lnTo>
                    <a:pt x="15240" y="0"/>
                  </a:lnTo>
                  <a:close/>
                </a:path>
                <a:path w="184784" h="93345">
                  <a:moveTo>
                    <a:pt x="106870" y="7620"/>
                  </a:moveTo>
                  <a:lnTo>
                    <a:pt x="56476" y="7620"/>
                  </a:lnTo>
                  <a:lnTo>
                    <a:pt x="56476" y="16764"/>
                  </a:lnTo>
                  <a:lnTo>
                    <a:pt x="74764" y="16764"/>
                  </a:lnTo>
                  <a:lnTo>
                    <a:pt x="74764" y="82486"/>
                  </a:lnTo>
                  <a:lnTo>
                    <a:pt x="56476" y="82486"/>
                  </a:lnTo>
                  <a:lnTo>
                    <a:pt x="56476" y="93154"/>
                  </a:lnTo>
                  <a:lnTo>
                    <a:pt x="106870" y="93154"/>
                  </a:lnTo>
                  <a:lnTo>
                    <a:pt x="106870" y="82486"/>
                  </a:lnTo>
                  <a:lnTo>
                    <a:pt x="87058" y="82486"/>
                  </a:lnTo>
                  <a:lnTo>
                    <a:pt x="87058" y="16764"/>
                  </a:lnTo>
                  <a:lnTo>
                    <a:pt x="106870" y="16764"/>
                  </a:lnTo>
                  <a:lnTo>
                    <a:pt x="106870" y="7620"/>
                  </a:lnTo>
                  <a:close/>
                </a:path>
                <a:path w="184784" h="93345">
                  <a:moveTo>
                    <a:pt x="184594" y="28956"/>
                  </a:moveTo>
                  <a:lnTo>
                    <a:pt x="183070" y="24384"/>
                  </a:lnTo>
                  <a:lnTo>
                    <a:pt x="181546" y="21247"/>
                  </a:lnTo>
                  <a:lnTo>
                    <a:pt x="180022" y="18199"/>
                  </a:lnTo>
                  <a:lnTo>
                    <a:pt x="178498" y="16675"/>
                  </a:lnTo>
                  <a:lnTo>
                    <a:pt x="176974" y="15151"/>
                  </a:lnTo>
                  <a:lnTo>
                    <a:pt x="172402" y="12865"/>
                  </a:lnTo>
                  <a:lnTo>
                    <a:pt x="172402" y="28956"/>
                  </a:lnTo>
                  <a:lnTo>
                    <a:pt x="172402" y="39624"/>
                  </a:lnTo>
                  <a:lnTo>
                    <a:pt x="170878" y="44196"/>
                  </a:lnTo>
                  <a:lnTo>
                    <a:pt x="166306" y="47244"/>
                  </a:lnTo>
                  <a:lnTo>
                    <a:pt x="163258" y="50292"/>
                  </a:lnTo>
                  <a:lnTo>
                    <a:pt x="157162" y="51816"/>
                  </a:lnTo>
                  <a:lnTo>
                    <a:pt x="140309" y="51816"/>
                  </a:lnTo>
                  <a:lnTo>
                    <a:pt x="140309" y="16675"/>
                  </a:lnTo>
                  <a:lnTo>
                    <a:pt x="158686" y="16675"/>
                  </a:lnTo>
                  <a:lnTo>
                    <a:pt x="163258" y="18199"/>
                  </a:lnTo>
                  <a:lnTo>
                    <a:pt x="166306" y="21247"/>
                  </a:lnTo>
                  <a:lnTo>
                    <a:pt x="170878" y="24384"/>
                  </a:lnTo>
                  <a:lnTo>
                    <a:pt x="172402" y="28956"/>
                  </a:lnTo>
                  <a:lnTo>
                    <a:pt x="172402" y="12865"/>
                  </a:lnTo>
                  <a:lnTo>
                    <a:pt x="164782" y="9055"/>
                  </a:lnTo>
                  <a:lnTo>
                    <a:pt x="160210" y="7531"/>
                  </a:lnTo>
                  <a:lnTo>
                    <a:pt x="128117" y="7531"/>
                  </a:lnTo>
                  <a:lnTo>
                    <a:pt x="128117" y="93065"/>
                  </a:lnTo>
                  <a:lnTo>
                    <a:pt x="140309" y="93065"/>
                  </a:lnTo>
                  <a:lnTo>
                    <a:pt x="140309" y="62484"/>
                  </a:lnTo>
                  <a:lnTo>
                    <a:pt x="155638" y="62484"/>
                  </a:lnTo>
                  <a:lnTo>
                    <a:pt x="161734" y="60960"/>
                  </a:lnTo>
                  <a:lnTo>
                    <a:pt x="166306" y="59436"/>
                  </a:lnTo>
                  <a:lnTo>
                    <a:pt x="169354" y="57912"/>
                  </a:lnTo>
                  <a:lnTo>
                    <a:pt x="173926" y="56388"/>
                  </a:lnTo>
                  <a:lnTo>
                    <a:pt x="175450" y="53340"/>
                  </a:lnTo>
                  <a:lnTo>
                    <a:pt x="176974" y="51816"/>
                  </a:lnTo>
                  <a:lnTo>
                    <a:pt x="181546" y="47244"/>
                  </a:lnTo>
                  <a:lnTo>
                    <a:pt x="181546" y="44196"/>
                  </a:lnTo>
                  <a:lnTo>
                    <a:pt x="183070" y="41148"/>
                  </a:lnTo>
                  <a:lnTo>
                    <a:pt x="184594" y="36576"/>
                  </a:lnTo>
                  <a:lnTo>
                    <a:pt x="184594" y="28956"/>
                  </a:lnTo>
                  <a:close/>
                </a:path>
              </a:pathLst>
            </a:custGeom>
            <a:solidFill>
              <a:srgbClr val="BA2121"/>
            </a:solidFill>
          </p:spPr>
          <p:txBody>
            <a:bodyPr wrap="square" lIns="0" tIns="0" rIns="0" bIns="0" rtlCol="0"/>
            <a:lstStyle/>
            <a:p>
              <a:endParaRPr sz="1154"/>
            </a:p>
          </p:txBody>
        </p:sp>
      </p:grpSp>
      <p:sp>
        <p:nvSpPr>
          <p:cNvPr id="151" name="object 151"/>
          <p:cNvSpPr/>
          <p:nvPr/>
        </p:nvSpPr>
        <p:spPr>
          <a:xfrm>
            <a:off x="5799363" y="309343"/>
            <a:ext cx="122173" cy="77784"/>
          </a:xfrm>
          <a:custGeom>
            <a:avLst/>
            <a:gdLst/>
            <a:ahLst/>
            <a:cxnLst/>
            <a:rect l="l" t="t" r="r" b="b"/>
            <a:pathLst>
              <a:path w="190500" h="121284">
                <a:moveTo>
                  <a:pt x="74676" y="110490"/>
                </a:moveTo>
                <a:lnTo>
                  <a:pt x="0" y="110490"/>
                </a:lnTo>
                <a:lnTo>
                  <a:pt x="0" y="121158"/>
                </a:lnTo>
                <a:lnTo>
                  <a:pt x="74676" y="121158"/>
                </a:lnTo>
                <a:lnTo>
                  <a:pt x="74676" y="110490"/>
                </a:lnTo>
                <a:close/>
              </a:path>
              <a:path w="190500" h="121284">
                <a:moveTo>
                  <a:pt x="142582" y="64109"/>
                </a:moveTo>
                <a:lnTo>
                  <a:pt x="128866" y="64109"/>
                </a:lnTo>
                <a:lnTo>
                  <a:pt x="128866" y="18288"/>
                </a:lnTo>
                <a:lnTo>
                  <a:pt x="128866" y="7620"/>
                </a:lnTo>
                <a:lnTo>
                  <a:pt x="116674" y="7620"/>
                </a:lnTo>
                <a:lnTo>
                  <a:pt x="116674" y="18288"/>
                </a:lnTo>
                <a:lnTo>
                  <a:pt x="116674" y="64109"/>
                </a:lnTo>
                <a:lnTo>
                  <a:pt x="87718" y="64109"/>
                </a:lnTo>
                <a:lnTo>
                  <a:pt x="116674" y="18288"/>
                </a:lnTo>
                <a:lnTo>
                  <a:pt x="116674" y="7620"/>
                </a:lnTo>
                <a:lnTo>
                  <a:pt x="112102" y="7620"/>
                </a:lnTo>
                <a:lnTo>
                  <a:pt x="75526" y="64109"/>
                </a:lnTo>
                <a:lnTo>
                  <a:pt x="75526" y="73253"/>
                </a:lnTo>
                <a:lnTo>
                  <a:pt x="116674" y="73253"/>
                </a:lnTo>
                <a:lnTo>
                  <a:pt x="116674" y="93065"/>
                </a:lnTo>
                <a:lnTo>
                  <a:pt x="128866" y="93065"/>
                </a:lnTo>
                <a:lnTo>
                  <a:pt x="128866" y="73253"/>
                </a:lnTo>
                <a:lnTo>
                  <a:pt x="142582" y="73253"/>
                </a:lnTo>
                <a:lnTo>
                  <a:pt x="142582" y="64109"/>
                </a:lnTo>
                <a:close/>
              </a:path>
              <a:path w="190500" h="121284">
                <a:moveTo>
                  <a:pt x="189928" y="0"/>
                </a:moveTo>
                <a:lnTo>
                  <a:pt x="176212" y="0"/>
                </a:lnTo>
                <a:lnTo>
                  <a:pt x="177723" y="30480"/>
                </a:lnTo>
                <a:lnTo>
                  <a:pt x="188391" y="30480"/>
                </a:lnTo>
                <a:lnTo>
                  <a:pt x="189928" y="0"/>
                </a:lnTo>
                <a:close/>
              </a:path>
            </a:pathLst>
          </a:custGeom>
          <a:solidFill>
            <a:srgbClr val="BA2121"/>
          </a:solidFill>
        </p:spPr>
        <p:txBody>
          <a:bodyPr wrap="square" lIns="0" tIns="0" rIns="0" bIns="0" rtlCol="0"/>
          <a:lstStyle/>
          <a:p>
            <a:endParaRPr sz="1154"/>
          </a:p>
        </p:txBody>
      </p:sp>
      <p:grpSp>
        <p:nvGrpSpPr>
          <p:cNvPr id="152" name="object 152"/>
          <p:cNvGrpSpPr/>
          <p:nvPr/>
        </p:nvGrpSpPr>
        <p:grpSpPr>
          <a:xfrm>
            <a:off x="2843073" y="414269"/>
            <a:ext cx="220319" cy="59865"/>
            <a:chOff x="2490692" y="645953"/>
            <a:chExt cx="343535" cy="93345"/>
          </a:xfrm>
        </p:grpSpPr>
        <p:sp>
          <p:nvSpPr>
            <p:cNvPr id="153" name="object 153"/>
            <p:cNvSpPr/>
            <p:nvPr/>
          </p:nvSpPr>
          <p:spPr>
            <a:xfrm>
              <a:off x="2490686" y="645960"/>
              <a:ext cx="52069" cy="91440"/>
            </a:xfrm>
            <a:custGeom>
              <a:avLst/>
              <a:gdLst/>
              <a:ahLst/>
              <a:cxnLst/>
              <a:rect l="l" t="t" r="r" b="b"/>
              <a:pathLst>
                <a:path w="52069" h="91440">
                  <a:moveTo>
                    <a:pt x="51816" y="82550"/>
                  </a:moveTo>
                  <a:lnTo>
                    <a:pt x="32004" y="82550"/>
                  </a:lnTo>
                  <a:lnTo>
                    <a:pt x="32004" y="8890"/>
                  </a:lnTo>
                  <a:lnTo>
                    <a:pt x="32004" y="0"/>
                  </a:lnTo>
                  <a:lnTo>
                    <a:pt x="1524" y="0"/>
                  </a:lnTo>
                  <a:lnTo>
                    <a:pt x="1524" y="8890"/>
                  </a:lnTo>
                  <a:lnTo>
                    <a:pt x="21336" y="8890"/>
                  </a:lnTo>
                  <a:lnTo>
                    <a:pt x="21336" y="82550"/>
                  </a:lnTo>
                  <a:lnTo>
                    <a:pt x="0" y="82550"/>
                  </a:lnTo>
                  <a:lnTo>
                    <a:pt x="0" y="91440"/>
                  </a:lnTo>
                  <a:lnTo>
                    <a:pt x="51816" y="91440"/>
                  </a:lnTo>
                  <a:lnTo>
                    <a:pt x="51816" y="82550"/>
                  </a:lnTo>
                  <a:close/>
                </a:path>
              </a:pathLst>
            </a:custGeom>
            <a:solidFill>
              <a:srgbClr val="000000"/>
            </a:solidFill>
          </p:spPr>
          <p:txBody>
            <a:bodyPr wrap="square" lIns="0" tIns="0" rIns="0" bIns="0" rtlCol="0"/>
            <a:lstStyle/>
            <a:p>
              <a:endParaRPr sz="1154"/>
            </a:p>
          </p:txBody>
        </p:sp>
        <p:pic>
          <p:nvPicPr>
            <p:cNvPr id="154" name="object 154"/>
            <p:cNvPicPr/>
            <p:nvPr/>
          </p:nvPicPr>
          <p:blipFill>
            <a:blip r:embed="rId40" cstate="print"/>
            <a:stretch>
              <a:fillRect/>
            </a:stretch>
          </p:blipFill>
          <p:spPr>
            <a:xfrm>
              <a:off x="2562320" y="670083"/>
              <a:ext cx="199929" cy="68675"/>
            </a:xfrm>
            <a:prstGeom prst="rect">
              <a:avLst/>
            </a:prstGeom>
          </p:spPr>
        </p:pic>
        <p:sp>
          <p:nvSpPr>
            <p:cNvPr id="155" name="object 155"/>
            <p:cNvSpPr/>
            <p:nvPr/>
          </p:nvSpPr>
          <p:spPr>
            <a:xfrm>
              <a:off x="2783585" y="670083"/>
              <a:ext cx="50800" cy="69215"/>
            </a:xfrm>
            <a:custGeom>
              <a:avLst/>
              <a:gdLst/>
              <a:ahLst/>
              <a:cxnLst/>
              <a:rect l="l" t="t" r="r" b="b"/>
              <a:pathLst>
                <a:path w="50800" h="69215">
                  <a:moveTo>
                    <a:pt x="48768" y="58007"/>
                  </a:moveTo>
                  <a:lnTo>
                    <a:pt x="32004" y="58007"/>
                  </a:lnTo>
                  <a:lnTo>
                    <a:pt x="38100" y="54959"/>
                  </a:lnTo>
                  <a:lnTo>
                    <a:pt x="38100" y="45815"/>
                  </a:lnTo>
                  <a:lnTo>
                    <a:pt x="36576" y="45815"/>
                  </a:lnTo>
                  <a:lnTo>
                    <a:pt x="36576" y="44196"/>
                  </a:lnTo>
                  <a:lnTo>
                    <a:pt x="35052" y="42672"/>
                  </a:lnTo>
                  <a:lnTo>
                    <a:pt x="33528" y="42672"/>
                  </a:lnTo>
                  <a:lnTo>
                    <a:pt x="30480" y="41148"/>
                  </a:lnTo>
                  <a:lnTo>
                    <a:pt x="28956" y="41148"/>
                  </a:lnTo>
                  <a:lnTo>
                    <a:pt x="25908" y="39624"/>
                  </a:lnTo>
                  <a:lnTo>
                    <a:pt x="21336" y="38100"/>
                  </a:lnTo>
                  <a:lnTo>
                    <a:pt x="18288" y="38100"/>
                  </a:lnTo>
                  <a:lnTo>
                    <a:pt x="15240" y="36576"/>
                  </a:lnTo>
                  <a:lnTo>
                    <a:pt x="13716" y="35052"/>
                  </a:lnTo>
                  <a:lnTo>
                    <a:pt x="10668" y="35052"/>
                  </a:lnTo>
                  <a:lnTo>
                    <a:pt x="9144" y="33528"/>
                  </a:lnTo>
                  <a:lnTo>
                    <a:pt x="6096" y="32004"/>
                  </a:lnTo>
                  <a:lnTo>
                    <a:pt x="3048" y="28956"/>
                  </a:lnTo>
                  <a:lnTo>
                    <a:pt x="3048" y="25908"/>
                  </a:lnTo>
                  <a:lnTo>
                    <a:pt x="1524" y="24384"/>
                  </a:lnTo>
                  <a:lnTo>
                    <a:pt x="1524" y="13716"/>
                  </a:lnTo>
                  <a:lnTo>
                    <a:pt x="3048" y="10668"/>
                  </a:lnTo>
                  <a:lnTo>
                    <a:pt x="10668" y="3048"/>
                  </a:lnTo>
                  <a:lnTo>
                    <a:pt x="15240" y="3048"/>
                  </a:lnTo>
                  <a:lnTo>
                    <a:pt x="18288" y="1524"/>
                  </a:lnTo>
                  <a:lnTo>
                    <a:pt x="22860" y="0"/>
                  </a:lnTo>
                  <a:lnTo>
                    <a:pt x="33528" y="0"/>
                  </a:lnTo>
                  <a:lnTo>
                    <a:pt x="36576" y="1524"/>
                  </a:lnTo>
                  <a:lnTo>
                    <a:pt x="42672" y="1524"/>
                  </a:lnTo>
                  <a:lnTo>
                    <a:pt x="45720" y="3048"/>
                  </a:lnTo>
                  <a:lnTo>
                    <a:pt x="45720" y="10668"/>
                  </a:lnTo>
                  <a:lnTo>
                    <a:pt x="18288" y="10668"/>
                  </a:lnTo>
                  <a:lnTo>
                    <a:pt x="16764" y="12192"/>
                  </a:lnTo>
                  <a:lnTo>
                    <a:pt x="15240" y="12192"/>
                  </a:lnTo>
                  <a:lnTo>
                    <a:pt x="15240" y="13716"/>
                  </a:lnTo>
                  <a:lnTo>
                    <a:pt x="13716" y="13716"/>
                  </a:lnTo>
                  <a:lnTo>
                    <a:pt x="13716" y="15240"/>
                  </a:lnTo>
                  <a:lnTo>
                    <a:pt x="12192" y="16764"/>
                  </a:lnTo>
                  <a:lnTo>
                    <a:pt x="12192" y="19812"/>
                  </a:lnTo>
                  <a:lnTo>
                    <a:pt x="13716" y="21336"/>
                  </a:lnTo>
                  <a:lnTo>
                    <a:pt x="13716" y="22860"/>
                  </a:lnTo>
                  <a:lnTo>
                    <a:pt x="15240" y="22860"/>
                  </a:lnTo>
                  <a:lnTo>
                    <a:pt x="15240" y="24384"/>
                  </a:lnTo>
                  <a:lnTo>
                    <a:pt x="16764" y="25908"/>
                  </a:lnTo>
                  <a:lnTo>
                    <a:pt x="18288" y="25908"/>
                  </a:lnTo>
                  <a:lnTo>
                    <a:pt x="21336" y="27432"/>
                  </a:lnTo>
                  <a:lnTo>
                    <a:pt x="22860" y="27432"/>
                  </a:lnTo>
                  <a:lnTo>
                    <a:pt x="28956" y="30480"/>
                  </a:lnTo>
                  <a:lnTo>
                    <a:pt x="33528" y="30480"/>
                  </a:lnTo>
                  <a:lnTo>
                    <a:pt x="42672" y="35052"/>
                  </a:lnTo>
                  <a:lnTo>
                    <a:pt x="48768" y="41148"/>
                  </a:lnTo>
                  <a:lnTo>
                    <a:pt x="48768" y="42672"/>
                  </a:lnTo>
                  <a:lnTo>
                    <a:pt x="50292" y="44196"/>
                  </a:lnTo>
                  <a:lnTo>
                    <a:pt x="50292" y="53435"/>
                  </a:lnTo>
                  <a:lnTo>
                    <a:pt x="48768" y="54959"/>
                  </a:lnTo>
                  <a:lnTo>
                    <a:pt x="48768" y="58007"/>
                  </a:lnTo>
                  <a:close/>
                </a:path>
                <a:path w="50800" h="69215">
                  <a:moveTo>
                    <a:pt x="45720" y="12192"/>
                  </a:moveTo>
                  <a:lnTo>
                    <a:pt x="42672" y="12192"/>
                  </a:lnTo>
                  <a:lnTo>
                    <a:pt x="39624" y="10668"/>
                  </a:lnTo>
                  <a:lnTo>
                    <a:pt x="45720" y="10668"/>
                  </a:lnTo>
                  <a:lnTo>
                    <a:pt x="45720" y="12192"/>
                  </a:lnTo>
                  <a:close/>
                </a:path>
                <a:path w="50800" h="69215">
                  <a:moveTo>
                    <a:pt x="35052" y="67151"/>
                  </a:moveTo>
                  <a:lnTo>
                    <a:pt x="3048" y="67151"/>
                  </a:lnTo>
                  <a:lnTo>
                    <a:pt x="0" y="65627"/>
                  </a:lnTo>
                  <a:lnTo>
                    <a:pt x="0" y="54959"/>
                  </a:lnTo>
                  <a:lnTo>
                    <a:pt x="4572" y="56483"/>
                  </a:lnTo>
                  <a:lnTo>
                    <a:pt x="7620" y="58007"/>
                  </a:lnTo>
                  <a:lnTo>
                    <a:pt x="48768" y="58007"/>
                  </a:lnTo>
                  <a:lnTo>
                    <a:pt x="45720" y="61055"/>
                  </a:lnTo>
                  <a:lnTo>
                    <a:pt x="44196" y="61055"/>
                  </a:lnTo>
                  <a:lnTo>
                    <a:pt x="39624" y="65627"/>
                  </a:lnTo>
                  <a:lnTo>
                    <a:pt x="38100" y="65627"/>
                  </a:lnTo>
                  <a:lnTo>
                    <a:pt x="35052" y="67151"/>
                  </a:lnTo>
                  <a:close/>
                </a:path>
                <a:path w="50800" h="69215">
                  <a:moveTo>
                    <a:pt x="27432" y="68675"/>
                  </a:moveTo>
                  <a:lnTo>
                    <a:pt x="15240" y="68675"/>
                  </a:lnTo>
                  <a:lnTo>
                    <a:pt x="10668" y="67151"/>
                  </a:lnTo>
                  <a:lnTo>
                    <a:pt x="28956" y="67151"/>
                  </a:lnTo>
                  <a:lnTo>
                    <a:pt x="27432" y="68675"/>
                  </a:lnTo>
                  <a:close/>
                </a:path>
              </a:pathLst>
            </a:custGeom>
            <a:solidFill>
              <a:srgbClr val="000000"/>
            </a:solidFill>
          </p:spPr>
          <p:txBody>
            <a:bodyPr wrap="square" lIns="0" tIns="0" rIns="0" bIns="0" rtlCol="0"/>
            <a:lstStyle/>
            <a:p>
              <a:endParaRPr sz="1154"/>
            </a:p>
          </p:txBody>
        </p:sp>
      </p:grpSp>
      <p:sp>
        <p:nvSpPr>
          <p:cNvPr id="156" name="object 156"/>
          <p:cNvSpPr/>
          <p:nvPr/>
        </p:nvSpPr>
        <p:spPr>
          <a:xfrm>
            <a:off x="3123826" y="437564"/>
            <a:ext cx="35430" cy="24842"/>
          </a:xfrm>
          <a:custGeom>
            <a:avLst/>
            <a:gdLst/>
            <a:ahLst/>
            <a:cxnLst/>
            <a:rect l="l" t="t" r="r" b="b"/>
            <a:pathLst>
              <a:path w="55244" h="38734">
                <a:moveTo>
                  <a:pt x="54959" y="12192"/>
                </a:moveTo>
                <a:lnTo>
                  <a:pt x="0" y="12192"/>
                </a:lnTo>
                <a:lnTo>
                  <a:pt x="0" y="0"/>
                </a:lnTo>
                <a:lnTo>
                  <a:pt x="54959" y="0"/>
                </a:lnTo>
                <a:lnTo>
                  <a:pt x="54959" y="12192"/>
                </a:lnTo>
                <a:close/>
              </a:path>
              <a:path w="55244" h="38734">
                <a:moveTo>
                  <a:pt x="54959" y="38195"/>
                </a:moveTo>
                <a:lnTo>
                  <a:pt x="0" y="38195"/>
                </a:lnTo>
                <a:lnTo>
                  <a:pt x="0" y="25908"/>
                </a:lnTo>
                <a:lnTo>
                  <a:pt x="54959" y="25908"/>
                </a:lnTo>
                <a:lnTo>
                  <a:pt x="54959" y="38195"/>
                </a:lnTo>
                <a:close/>
              </a:path>
            </a:pathLst>
          </a:custGeom>
          <a:solidFill>
            <a:srgbClr val="7216AA"/>
          </a:solidFill>
        </p:spPr>
        <p:txBody>
          <a:bodyPr wrap="square" lIns="0" tIns="0" rIns="0" bIns="0" rtlCol="0"/>
          <a:lstStyle/>
          <a:p>
            <a:endParaRPr sz="1154"/>
          </a:p>
        </p:txBody>
      </p:sp>
      <p:sp>
        <p:nvSpPr>
          <p:cNvPr id="157" name="object 157"/>
          <p:cNvSpPr/>
          <p:nvPr/>
        </p:nvSpPr>
        <p:spPr>
          <a:xfrm>
            <a:off x="3226636" y="412050"/>
            <a:ext cx="20769" cy="77376"/>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pic>
        <p:nvPicPr>
          <p:cNvPr id="158" name="object 158"/>
          <p:cNvPicPr/>
          <p:nvPr/>
        </p:nvPicPr>
        <p:blipFill>
          <a:blip r:embed="rId41" cstate="print"/>
          <a:stretch>
            <a:fillRect/>
          </a:stretch>
        </p:blipFill>
        <p:spPr>
          <a:xfrm>
            <a:off x="5423069" y="308325"/>
            <a:ext cx="604758" cy="182323"/>
          </a:xfrm>
          <a:prstGeom prst="rect">
            <a:avLst/>
          </a:prstGeom>
        </p:spPr>
      </p:pic>
      <p:sp>
        <p:nvSpPr>
          <p:cNvPr id="159" name="object 159"/>
          <p:cNvSpPr/>
          <p:nvPr/>
        </p:nvSpPr>
        <p:spPr>
          <a:xfrm>
            <a:off x="5281348" y="414045"/>
            <a:ext cx="122581" cy="76969"/>
          </a:xfrm>
          <a:custGeom>
            <a:avLst/>
            <a:gdLst/>
            <a:ahLst/>
            <a:cxnLst/>
            <a:rect l="l" t="t" r="r" b="b"/>
            <a:pathLst>
              <a:path w="191135" h="120015">
                <a:moveTo>
                  <a:pt x="74663" y="108775"/>
                </a:moveTo>
                <a:lnTo>
                  <a:pt x="0" y="108775"/>
                </a:lnTo>
                <a:lnTo>
                  <a:pt x="0" y="119443"/>
                </a:lnTo>
                <a:lnTo>
                  <a:pt x="74663" y="119443"/>
                </a:lnTo>
                <a:lnTo>
                  <a:pt x="74663" y="108775"/>
                </a:lnTo>
                <a:close/>
              </a:path>
              <a:path w="191135" h="120015">
                <a:moveTo>
                  <a:pt x="137147" y="61061"/>
                </a:moveTo>
                <a:lnTo>
                  <a:pt x="135623" y="58013"/>
                </a:lnTo>
                <a:lnTo>
                  <a:pt x="135623" y="56489"/>
                </a:lnTo>
                <a:lnTo>
                  <a:pt x="134099" y="53441"/>
                </a:lnTo>
                <a:lnTo>
                  <a:pt x="132575" y="51917"/>
                </a:lnTo>
                <a:lnTo>
                  <a:pt x="129527" y="50393"/>
                </a:lnTo>
                <a:lnTo>
                  <a:pt x="128003" y="48869"/>
                </a:lnTo>
                <a:lnTo>
                  <a:pt x="126479" y="48869"/>
                </a:lnTo>
                <a:lnTo>
                  <a:pt x="123431" y="47345"/>
                </a:lnTo>
                <a:lnTo>
                  <a:pt x="121907" y="47345"/>
                </a:lnTo>
                <a:lnTo>
                  <a:pt x="118859" y="45821"/>
                </a:lnTo>
                <a:lnTo>
                  <a:pt x="123431" y="44297"/>
                </a:lnTo>
                <a:lnTo>
                  <a:pt x="128003" y="41249"/>
                </a:lnTo>
                <a:lnTo>
                  <a:pt x="129527" y="38201"/>
                </a:lnTo>
                <a:lnTo>
                  <a:pt x="132575" y="35153"/>
                </a:lnTo>
                <a:lnTo>
                  <a:pt x="134099" y="30581"/>
                </a:lnTo>
                <a:lnTo>
                  <a:pt x="134099" y="22961"/>
                </a:lnTo>
                <a:lnTo>
                  <a:pt x="132575" y="19913"/>
                </a:lnTo>
                <a:lnTo>
                  <a:pt x="132575" y="16865"/>
                </a:lnTo>
                <a:lnTo>
                  <a:pt x="131051" y="15341"/>
                </a:lnTo>
                <a:lnTo>
                  <a:pt x="129527" y="12293"/>
                </a:lnTo>
                <a:lnTo>
                  <a:pt x="126479" y="10769"/>
                </a:lnTo>
                <a:lnTo>
                  <a:pt x="124955" y="9245"/>
                </a:lnTo>
                <a:lnTo>
                  <a:pt x="121907" y="7721"/>
                </a:lnTo>
                <a:lnTo>
                  <a:pt x="117335" y="6096"/>
                </a:lnTo>
                <a:lnTo>
                  <a:pt x="114287" y="6096"/>
                </a:lnTo>
                <a:lnTo>
                  <a:pt x="111239" y="4572"/>
                </a:lnTo>
                <a:lnTo>
                  <a:pt x="103619" y="4572"/>
                </a:lnTo>
                <a:lnTo>
                  <a:pt x="102095" y="6096"/>
                </a:lnTo>
                <a:lnTo>
                  <a:pt x="92951" y="6096"/>
                </a:lnTo>
                <a:lnTo>
                  <a:pt x="91427" y="7721"/>
                </a:lnTo>
                <a:lnTo>
                  <a:pt x="88379" y="7721"/>
                </a:lnTo>
                <a:lnTo>
                  <a:pt x="86855" y="9245"/>
                </a:lnTo>
                <a:lnTo>
                  <a:pt x="86855" y="18389"/>
                </a:lnTo>
                <a:lnTo>
                  <a:pt x="89903" y="16865"/>
                </a:lnTo>
                <a:lnTo>
                  <a:pt x="92951" y="16865"/>
                </a:lnTo>
                <a:lnTo>
                  <a:pt x="95999" y="15341"/>
                </a:lnTo>
                <a:lnTo>
                  <a:pt x="111239" y="15341"/>
                </a:lnTo>
                <a:lnTo>
                  <a:pt x="120383" y="19913"/>
                </a:lnTo>
                <a:lnTo>
                  <a:pt x="121907" y="22961"/>
                </a:lnTo>
                <a:lnTo>
                  <a:pt x="121907" y="32105"/>
                </a:lnTo>
                <a:lnTo>
                  <a:pt x="120383" y="35153"/>
                </a:lnTo>
                <a:lnTo>
                  <a:pt x="120383" y="36677"/>
                </a:lnTo>
                <a:lnTo>
                  <a:pt x="117335" y="39725"/>
                </a:lnTo>
                <a:lnTo>
                  <a:pt x="115811" y="39725"/>
                </a:lnTo>
                <a:lnTo>
                  <a:pt x="114287" y="41249"/>
                </a:lnTo>
                <a:lnTo>
                  <a:pt x="111239" y="42773"/>
                </a:lnTo>
                <a:lnTo>
                  <a:pt x="94475" y="42773"/>
                </a:lnTo>
                <a:lnTo>
                  <a:pt x="94475" y="51917"/>
                </a:lnTo>
                <a:lnTo>
                  <a:pt x="111239" y="51917"/>
                </a:lnTo>
                <a:lnTo>
                  <a:pt x="112763" y="53441"/>
                </a:lnTo>
                <a:lnTo>
                  <a:pt x="115811" y="53441"/>
                </a:lnTo>
                <a:lnTo>
                  <a:pt x="117335" y="54965"/>
                </a:lnTo>
                <a:lnTo>
                  <a:pt x="120383" y="56489"/>
                </a:lnTo>
                <a:lnTo>
                  <a:pt x="121907" y="56489"/>
                </a:lnTo>
                <a:lnTo>
                  <a:pt x="124955" y="59537"/>
                </a:lnTo>
                <a:lnTo>
                  <a:pt x="124955" y="62585"/>
                </a:lnTo>
                <a:lnTo>
                  <a:pt x="126479" y="64109"/>
                </a:lnTo>
                <a:lnTo>
                  <a:pt x="126479" y="68681"/>
                </a:lnTo>
                <a:lnTo>
                  <a:pt x="124955" y="71818"/>
                </a:lnTo>
                <a:lnTo>
                  <a:pt x="124955" y="73342"/>
                </a:lnTo>
                <a:lnTo>
                  <a:pt x="118859" y="79438"/>
                </a:lnTo>
                <a:lnTo>
                  <a:pt x="112763" y="82486"/>
                </a:lnTo>
                <a:lnTo>
                  <a:pt x="86855" y="82486"/>
                </a:lnTo>
                <a:lnTo>
                  <a:pt x="83807" y="80962"/>
                </a:lnTo>
                <a:lnTo>
                  <a:pt x="83807" y="91630"/>
                </a:lnTo>
                <a:lnTo>
                  <a:pt x="89903" y="91630"/>
                </a:lnTo>
                <a:lnTo>
                  <a:pt x="91427" y="93154"/>
                </a:lnTo>
                <a:lnTo>
                  <a:pt x="106667" y="93154"/>
                </a:lnTo>
                <a:lnTo>
                  <a:pt x="137147" y="73342"/>
                </a:lnTo>
                <a:lnTo>
                  <a:pt x="137147" y="65633"/>
                </a:lnTo>
                <a:lnTo>
                  <a:pt x="137147" y="61061"/>
                </a:lnTo>
                <a:close/>
              </a:path>
              <a:path w="191135" h="120015">
                <a:moveTo>
                  <a:pt x="190588" y="0"/>
                </a:moveTo>
                <a:lnTo>
                  <a:pt x="176872" y="0"/>
                </a:lnTo>
                <a:lnTo>
                  <a:pt x="178396" y="30581"/>
                </a:lnTo>
                <a:lnTo>
                  <a:pt x="189064" y="30581"/>
                </a:lnTo>
                <a:lnTo>
                  <a:pt x="190588" y="0"/>
                </a:lnTo>
                <a:close/>
              </a:path>
            </a:pathLst>
          </a:custGeom>
          <a:solidFill>
            <a:srgbClr val="BA2121"/>
          </a:solidFill>
        </p:spPr>
        <p:txBody>
          <a:bodyPr wrap="square" lIns="0" tIns="0" rIns="0" bIns="0" rtlCol="0"/>
          <a:lstStyle/>
          <a:p>
            <a:endParaRPr sz="1154"/>
          </a:p>
        </p:txBody>
      </p:sp>
      <p:sp>
        <p:nvSpPr>
          <p:cNvPr id="160" name="object 160"/>
          <p:cNvSpPr/>
          <p:nvPr/>
        </p:nvSpPr>
        <p:spPr>
          <a:xfrm>
            <a:off x="5433880" y="459127"/>
            <a:ext cx="19548" cy="28507"/>
          </a:xfrm>
          <a:custGeom>
            <a:avLst/>
            <a:gdLst/>
            <a:ahLst/>
            <a:cxnLst/>
            <a:rect l="l" t="t" r="r" b="b"/>
            <a:pathLst>
              <a:path w="30479" h="44450">
                <a:moveTo>
                  <a:pt x="4572" y="44196"/>
                </a:moveTo>
                <a:lnTo>
                  <a:pt x="0" y="44196"/>
                </a:lnTo>
                <a:lnTo>
                  <a:pt x="0" y="35052"/>
                </a:lnTo>
                <a:lnTo>
                  <a:pt x="3048" y="35052"/>
                </a:lnTo>
                <a:lnTo>
                  <a:pt x="6096" y="33528"/>
                </a:lnTo>
                <a:lnTo>
                  <a:pt x="9144" y="33528"/>
                </a:lnTo>
                <a:lnTo>
                  <a:pt x="12192" y="30480"/>
                </a:lnTo>
                <a:lnTo>
                  <a:pt x="13716" y="30480"/>
                </a:lnTo>
                <a:lnTo>
                  <a:pt x="16764" y="27432"/>
                </a:lnTo>
                <a:lnTo>
                  <a:pt x="16764" y="19812"/>
                </a:lnTo>
                <a:lnTo>
                  <a:pt x="15240" y="19812"/>
                </a:lnTo>
                <a:lnTo>
                  <a:pt x="15240" y="18288"/>
                </a:lnTo>
                <a:lnTo>
                  <a:pt x="12192" y="15240"/>
                </a:lnTo>
                <a:lnTo>
                  <a:pt x="12192" y="13716"/>
                </a:lnTo>
                <a:lnTo>
                  <a:pt x="10668" y="13716"/>
                </a:lnTo>
                <a:lnTo>
                  <a:pt x="10668" y="4572"/>
                </a:lnTo>
                <a:lnTo>
                  <a:pt x="12192" y="4572"/>
                </a:lnTo>
                <a:lnTo>
                  <a:pt x="12192" y="3048"/>
                </a:lnTo>
                <a:lnTo>
                  <a:pt x="13716" y="3048"/>
                </a:lnTo>
                <a:lnTo>
                  <a:pt x="13716" y="1524"/>
                </a:lnTo>
                <a:lnTo>
                  <a:pt x="15240" y="1524"/>
                </a:lnTo>
                <a:lnTo>
                  <a:pt x="16764" y="0"/>
                </a:lnTo>
                <a:lnTo>
                  <a:pt x="22860" y="0"/>
                </a:lnTo>
                <a:lnTo>
                  <a:pt x="28956" y="6096"/>
                </a:lnTo>
                <a:lnTo>
                  <a:pt x="28956" y="7620"/>
                </a:lnTo>
                <a:lnTo>
                  <a:pt x="30480" y="9144"/>
                </a:lnTo>
                <a:lnTo>
                  <a:pt x="30480" y="22860"/>
                </a:lnTo>
                <a:lnTo>
                  <a:pt x="25908" y="32004"/>
                </a:lnTo>
                <a:lnTo>
                  <a:pt x="19812" y="38100"/>
                </a:lnTo>
                <a:lnTo>
                  <a:pt x="13716" y="41148"/>
                </a:lnTo>
                <a:lnTo>
                  <a:pt x="4572" y="44196"/>
                </a:lnTo>
                <a:close/>
              </a:path>
            </a:pathLst>
          </a:custGeom>
          <a:solidFill>
            <a:srgbClr val="000000"/>
          </a:solidFill>
        </p:spPr>
        <p:txBody>
          <a:bodyPr wrap="square" lIns="0" tIns="0" rIns="0" bIns="0" rtlCol="0"/>
          <a:lstStyle/>
          <a:p>
            <a:endParaRPr sz="1154"/>
          </a:p>
        </p:txBody>
      </p:sp>
      <p:sp>
        <p:nvSpPr>
          <p:cNvPr id="161" name="object 161"/>
          <p:cNvSpPr/>
          <p:nvPr/>
        </p:nvSpPr>
        <p:spPr>
          <a:xfrm>
            <a:off x="6033936" y="414045"/>
            <a:ext cx="123395" cy="76969"/>
          </a:xfrm>
          <a:custGeom>
            <a:avLst/>
            <a:gdLst/>
            <a:ahLst/>
            <a:cxnLst/>
            <a:rect l="l" t="t" r="r" b="b"/>
            <a:pathLst>
              <a:path w="192404" h="120015">
                <a:moveTo>
                  <a:pt x="74663" y="108775"/>
                </a:moveTo>
                <a:lnTo>
                  <a:pt x="0" y="108775"/>
                </a:lnTo>
                <a:lnTo>
                  <a:pt x="0" y="119443"/>
                </a:lnTo>
                <a:lnTo>
                  <a:pt x="74663" y="119443"/>
                </a:lnTo>
                <a:lnTo>
                  <a:pt x="74663" y="108775"/>
                </a:lnTo>
                <a:close/>
              </a:path>
              <a:path w="192404" h="120015">
                <a:moveTo>
                  <a:pt x="144487" y="62585"/>
                </a:moveTo>
                <a:lnTo>
                  <a:pt x="129247" y="62585"/>
                </a:lnTo>
                <a:lnTo>
                  <a:pt x="129247" y="16865"/>
                </a:lnTo>
                <a:lnTo>
                  <a:pt x="129247" y="6096"/>
                </a:lnTo>
                <a:lnTo>
                  <a:pt x="118579" y="6096"/>
                </a:lnTo>
                <a:lnTo>
                  <a:pt x="118579" y="16865"/>
                </a:lnTo>
                <a:lnTo>
                  <a:pt x="118579" y="62585"/>
                </a:lnTo>
                <a:lnTo>
                  <a:pt x="88099" y="62585"/>
                </a:lnTo>
                <a:lnTo>
                  <a:pt x="118579" y="16865"/>
                </a:lnTo>
                <a:lnTo>
                  <a:pt x="118579" y="6096"/>
                </a:lnTo>
                <a:lnTo>
                  <a:pt x="112483" y="6096"/>
                </a:lnTo>
                <a:lnTo>
                  <a:pt x="77431" y="62585"/>
                </a:lnTo>
                <a:lnTo>
                  <a:pt x="77431" y="73342"/>
                </a:lnTo>
                <a:lnTo>
                  <a:pt x="118579" y="73342"/>
                </a:lnTo>
                <a:lnTo>
                  <a:pt x="118579" y="91630"/>
                </a:lnTo>
                <a:lnTo>
                  <a:pt x="129247" y="91630"/>
                </a:lnTo>
                <a:lnTo>
                  <a:pt x="129247" y="73342"/>
                </a:lnTo>
                <a:lnTo>
                  <a:pt x="144487" y="73342"/>
                </a:lnTo>
                <a:lnTo>
                  <a:pt x="144487" y="62585"/>
                </a:lnTo>
                <a:close/>
              </a:path>
              <a:path w="192404" h="120015">
                <a:moveTo>
                  <a:pt x="191820" y="0"/>
                </a:moveTo>
                <a:lnTo>
                  <a:pt x="176593" y="0"/>
                </a:lnTo>
                <a:lnTo>
                  <a:pt x="178104" y="30581"/>
                </a:lnTo>
                <a:lnTo>
                  <a:pt x="190309" y="30581"/>
                </a:lnTo>
                <a:lnTo>
                  <a:pt x="191820" y="0"/>
                </a:lnTo>
                <a:close/>
              </a:path>
            </a:pathLst>
          </a:custGeom>
          <a:solidFill>
            <a:srgbClr val="BA2121"/>
          </a:solidFill>
        </p:spPr>
        <p:txBody>
          <a:bodyPr wrap="square" lIns="0" tIns="0" rIns="0" bIns="0" rtlCol="0"/>
          <a:lstStyle/>
          <a:p>
            <a:endParaRPr sz="1154"/>
          </a:p>
        </p:txBody>
      </p:sp>
      <p:sp>
        <p:nvSpPr>
          <p:cNvPr id="162" name="object 162"/>
          <p:cNvSpPr/>
          <p:nvPr/>
        </p:nvSpPr>
        <p:spPr>
          <a:xfrm>
            <a:off x="6188233" y="412050"/>
            <a:ext cx="20769" cy="77376"/>
          </a:xfrm>
          <a:custGeom>
            <a:avLst/>
            <a:gdLst/>
            <a:ahLst/>
            <a:cxnLst/>
            <a:rect l="l" t="t" r="r" b="b"/>
            <a:pathLst>
              <a:path w="32384"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pic>
        <p:nvPicPr>
          <p:cNvPr id="163" name="object 163"/>
          <p:cNvPicPr/>
          <p:nvPr/>
        </p:nvPicPr>
        <p:blipFill>
          <a:blip r:embed="rId42" cstate="print"/>
          <a:stretch>
            <a:fillRect/>
          </a:stretch>
        </p:blipFill>
        <p:spPr>
          <a:xfrm>
            <a:off x="1941922" y="626505"/>
            <a:ext cx="48930" cy="53878"/>
          </a:xfrm>
          <a:prstGeom prst="rect">
            <a:avLst/>
          </a:prstGeom>
        </p:spPr>
      </p:pic>
      <p:pic>
        <p:nvPicPr>
          <p:cNvPr id="164" name="object 164"/>
          <p:cNvPicPr/>
          <p:nvPr/>
        </p:nvPicPr>
        <p:blipFill>
          <a:blip r:embed="rId43" cstate="print"/>
          <a:stretch>
            <a:fillRect/>
          </a:stretch>
        </p:blipFill>
        <p:spPr>
          <a:xfrm>
            <a:off x="2039781" y="625466"/>
            <a:ext cx="321866" cy="55833"/>
          </a:xfrm>
          <a:prstGeom prst="rect">
            <a:avLst/>
          </a:prstGeom>
        </p:spPr>
      </p:pic>
      <p:pic>
        <p:nvPicPr>
          <p:cNvPr id="165" name="object 165"/>
          <p:cNvPicPr/>
          <p:nvPr/>
        </p:nvPicPr>
        <p:blipFill>
          <a:blip r:embed="rId44" cstate="print"/>
          <a:stretch>
            <a:fillRect/>
          </a:stretch>
        </p:blipFill>
        <p:spPr>
          <a:xfrm>
            <a:off x="2417420" y="621618"/>
            <a:ext cx="131092" cy="59682"/>
          </a:xfrm>
          <a:prstGeom prst="rect">
            <a:avLst/>
          </a:prstGeom>
        </p:spPr>
      </p:pic>
      <p:pic>
        <p:nvPicPr>
          <p:cNvPr id="166" name="object 166"/>
          <p:cNvPicPr/>
          <p:nvPr/>
        </p:nvPicPr>
        <p:blipFill>
          <a:blip r:embed="rId45" cstate="print"/>
          <a:stretch>
            <a:fillRect/>
          </a:stretch>
        </p:blipFill>
        <p:spPr>
          <a:xfrm>
            <a:off x="2602329" y="626505"/>
            <a:ext cx="90041" cy="53817"/>
          </a:xfrm>
          <a:prstGeom prst="rect">
            <a:avLst/>
          </a:prstGeom>
        </p:spPr>
      </p:pic>
      <p:pic>
        <p:nvPicPr>
          <p:cNvPr id="167" name="object 167"/>
          <p:cNvPicPr/>
          <p:nvPr/>
        </p:nvPicPr>
        <p:blipFill>
          <a:blip r:embed="rId46" cstate="print"/>
          <a:stretch>
            <a:fillRect/>
          </a:stretch>
        </p:blipFill>
        <p:spPr>
          <a:xfrm>
            <a:off x="3168847" y="625528"/>
            <a:ext cx="85155" cy="55772"/>
          </a:xfrm>
          <a:prstGeom prst="rect">
            <a:avLst/>
          </a:prstGeom>
        </p:spPr>
      </p:pic>
      <p:grpSp>
        <p:nvGrpSpPr>
          <p:cNvPr id="168" name="object 168"/>
          <p:cNvGrpSpPr/>
          <p:nvPr/>
        </p:nvGrpSpPr>
        <p:grpSpPr>
          <a:xfrm>
            <a:off x="3306842" y="621618"/>
            <a:ext cx="322130" cy="59865"/>
            <a:chOff x="3213830" y="969263"/>
            <a:chExt cx="502284" cy="93345"/>
          </a:xfrm>
        </p:grpSpPr>
        <p:pic>
          <p:nvPicPr>
            <p:cNvPr id="169" name="object 169"/>
            <p:cNvPicPr/>
            <p:nvPr/>
          </p:nvPicPr>
          <p:blipFill>
            <a:blip r:embed="rId47" cstate="print"/>
            <a:stretch>
              <a:fillRect/>
            </a:stretch>
          </p:blipFill>
          <p:spPr>
            <a:xfrm>
              <a:off x="3213830" y="969263"/>
              <a:ext cx="424053" cy="93059"/>
            </a:xfrm>
            <a:prstGeom prst="rect">
              <a:avLst/>
            </a:prstGeom>
          </p:spPr>
        </p:pic>
        <p:sp>
          <p:nvSpPr>
            <p:cNvPr id="170" name="object 170"/>
            <p:cNvSpPr/>
            <p:nvPr/>
          </p:nvSpPr>
          <p:spPr>
            <a:xfrm>
              <a:off x="3657790" y="995171"/>
              <a:ext cx="58419" cy="67310"/>
            </a:xfrm>
            <a:custGeom>
              <a:avLst/>
              <a:gdLst/>
              <a:ahLst/>
              <a:cxnLst/>
              <a:rect l="l" t="t" r="r" b="b"/>
              <a:pathLst>
                <a:path w="58420" h="67309">
                  <a:moveTo>
                    <a:pt x="33528" y="67151"/>
                  </a:moveTo>
                  <a:lnTo>
                    <a:pt x="18288" y="67151"/>
                  </a:lnTo>
                  <a:lnTo>
                    <a:pt x="12192" y="65627"/>
                  </a:lnTo>
                  <a:lnTo>
                    <a:pt x="3048" y="56483"/>
                  </a:lnTo>
                  <a:lnTo>
                    <a:pt x="0" y="50387"/>
                  </a:lnTo>
                  <a:lnTo>
                    <a:pt x="0" y="36671"/>
                  </a:lnTo>
                  <a:lnTo>
                    <a:pt x="3048" y="24384"/>
                  </a:lnTo>
                  <a:lnTo>
                    <a:pt x="9144" y="15240"/>
                  </a:lnTo>
                  <a:lnTo>
                    <a:pt x="12192" y="12192"/>
                  </a:lnTo>
                  <a:lnTo>
                    <a:pt x="15240" y="7620"/>
                  </a:lnTo>
                  <a:lnTo>
                    <a:pt x="19812" y="4572"/>
                  </a:lnTo>
                  <a:lnTo>
                    <a:pt x="28956" y="1524"/>
                  </a:lnTo>
                  <a:lnTo>
                    <a:pt x="35052" y="0"/>
                  </a:lnTo>
                  <a:lnTo>
                    <a:pt x="48768" y="0"/>
                  </a:lnTo>
                  <a:lnTo>
                    <a:pt x="51816" y="1524"/>
                  </a:lnTo>
                  <a:lnTo>
                    <a:pt x="54864" y="1524"/>
                  </a:lnTo>
                  <a:lnTo>
                    <a:pt x="57912" y="3048"/>
                  </a:lnTo>
                  <a:lnTo>
                    <a:pt x="56388" y="13716"/>
                  </a:lnTo>
                  <a:lnTo>
                    <a:pt x="53340" y="12192"/>
                  </a:lnTo>
                  <a:lnTo>
                    <a:pt x="51816" y="10668"/>
                  </a:lnTo>
                  <a:lnTo>
                    <a:pt x="48768" y="10668"/>
                  </a:lnTo>
                  <a:lnTo>
                    <a:pt x="45720" y="9144"/>
                  </a:lnTo>
                  <a:lnTo>
                    <a:pt x="35052" y="9144"/>
                  </a:lnTo>
                  <a:lnTo>
                    <a:pt x="30480" y="10668"/>
                  </a:lnTo>
                  <a:lnTo>
                    <a:pt x="24384" y="13716"/>
                  </a:lnTo>
                  <a:lnTo>
                    <a:pt x="21336" y="16764"/>
                  </a:lnTo>
                  <a:lnTo>
                    <a:pt x="19812" y="19812"/>
                  </a:lnTo>
                  <a:lnTo>
                    <a:pt x="16764" y="22860"/>
                  </a:lnTo>
                  <a:lnTo>
                    <a:pt x="15240" y="25908"/>
                  </a:lnTo>
                  <a:lnTo>
                    <a:pt x="13716" y="30575"/>
                  </a:lnTo>
                  <a:lnTo>
                    <a:pt x="12192" y="33623"/>
                  </a:lnTo>
                  <a:lnTo>
                    <a:pt x="12192" y="47339"/>
                  </a:lnTo>
                  <a:lnTo>
                    <a:pt x="13716" y="50387"/>
                  </a:lnTo>
                  <a:lnTo>
                    <a:pt x="19812" y="56483"/>
                  </a:lnTo>
                  <a:lnTo>
                    <a:pt x="24384" y="58007"/>
                  </a:lnTo>
                  <a:lnTo>
                    <a:pt x="32004" y="58007"/>
                  </a:lnTo>
                  <a:lnTo>
                    <a:pt x="35052" y="56483"/>
                  </a:lnTo>
                  <a:lnTo>
                    <a:pt x="41148" y="56483"/>
                  </a:lnTo>
                  <a:lnTo>
                    <a:pt x="47244" y="53435"/>
                  </a:lnTo>
                  <a:lnTo>
                    <a:pt x="47244" y="64103"/>
                  </a:lnTo>
                  <a:lnTo>
                    <a:pt x="44196" y="64103"/>
                  </a:lnTo>
                  <a:lnTo>
                    <a:pt x="39624" y="65627"/>
                  </a:lnTo>
                  <a:lnTo>
                    <a:pt x="36576" y="65627"/>
                  </a:lnTo>
                  <a:lnTo>
                    <a:pt x="33528" y="67151"/>
                  </a:lnTo>
                  <a:close/>
                </a:path>
              </a:pathLst>
            </a:custGeom>
            <a:solidFill>
              <a:srgbClr val="007979"/>
            </a:solidFill>
          </p:spPr>
          <p:txBody>
            <a:bodyPr wrap="square" lIns="0" tIns="0" rIns="0" bIns="0" rtlCol="0"/>
            <a:lstStyle/>
            <a:p>
              <a:endParaRPr sz="1154"/>
            </a:p>
          </p:txBody>
        </p:sp>
      </p:grpSp>
      <p:grpSp>
        <p:nvGrpSpPr>
          <p:cNvPr id="171" name="object 171"/>
          <p:cNvGrpSpPr/>
          <p:nvPr/>
        </p:nvGrpSpPr>
        <p:grpSpPr>
          <a:xfrm>
            <a:off x="3686435" y="621618"/>
            <a:ext cx="269188" cy="59865"/>
            <a:chOff x="3805713" y="969263"/>
            <a:chExt cx="419734" cy="93345"/>
          </a:xfrm>
        </p:grpSpPr>
        <p:pic>
          <p:nvPicPr>
            <p:cNvPr id="172" name="object 172"/>
            <p:cNvPicPr/>
            <p:nvPr/>
          </p:nvPicPr>
          <p:blipFill>
            <a:blip r:embed="rId48" cstate="print"/>
            <a:stretch>
              <a:fillRect/>
            </a:stretch>
          </p:blipFill>
          <p:spPr>
            <a:xfrm>
              <a:off x="3805713" y="995172"/>
              <a:ext cx="132778" cy="67151"/>
            </a:xfrm>
            <a:prstGeom prst="rect">
              <a:avLst/>
            </a:prstGeom>
          </p:spPr>
        </p:pic>
        <p:sp>
          <p:nvSpPr>
            <p:cNvPr id="173" name="object 173"/>
            <p:cNvSpPr/>
            <p:nvPr/>
          </p:nvSpPr>
          <p:spPr>
            <a:xfrm>
              <a:off x="3958304" y="969263"/>
              <a:ext cx="43180" cy="93345"/>
            </a:xfrm>
            <a:custGeom>
              <a:avLst/>
              <a:gdLst/>
              <a:ahLst/>
              <a:cxnLst/>
              <a:rect l="l" t="t" r="r" b="b"/>
              <a:pathLst>
                <a:path w="43179" h="93344">
                  <a:moveTo>
                    <a:pt x="25908" y="93059"/>
                  </a:moveTo>
                  <a:lnTo>
                    <a:pt x="10668" y="93059"/>
                  </a:lnTo>
                  <a:lnTo>
                    <a:pt x="4572" y="90011"/>
                  </a:lnTo>
                  <a:lnTo>
                    <a:pt x="1524" y="86963"/>
                  </a:lnTo>
                  <a:lnTo>
                    <a:pt x="0" y="83915"/>
                  </a:lnTo>
                  <a:lnTo>
                    <a:pt x="0" y="68675"/>
                  </a:lnTo>
                  <a:lnTo>
                    <a:pt x="1524" y="64103"/>
                  </a:lnTo>
                  <a:lnTo>
                    <a:pt x="13716" y="0"/>
                  </a:lnTo>
                  <a:lnTo>
                    <a:pt x="25908" y="0"/>
                  </a:lnTo>
                  <a:lnTo>
                    <a:pt x="13716" y="64103"/>
                  </a:lnTo>
                  <a:lnTo>
                    <a:pt x="12192" y="68675"/>
                  </a:lnTo>
                  <a:lnTo>
                    <a:pt x="12192" y="73247"/>
                  </a:lnTo>
                  <a:lnTo>
                    <a:pt x="10668" y="76295"/>
                  </a:lnTo>
                  <a:lnTo>
                    <a:pt x="12192" y="77819"/>
                  </a:lnTo>
                  <a:lnTo>
                    <a:pt x="12192" y="80867"/>
                  </a:lnTo>
                  <a:lnTo>
                    <a:pt x="13716" y="82391"/>
                  </a:lnTo>
                  <a:lnTo>
                    <a:pt x="15240" y="82391"/>
                  </a:lnTo>
                  <a:lnTo>
                    <a:pt x="16764" y="83915"/>
                  </a:lnTo>
                  <a:lnTo>
                    <a:pt x="42672" y="83915"/>
                  </a:lnTo>
                  <a:lnTo>
                    <a:pt x="42672" y="86963"/>
                  </a:lnTo>
                  <a:lnTo>
                    <a:pt x="38100" y="90011"/>
                  </a:lnTo>
                  <a:lnTo>
                    <a:pt x="35052" y="90011"/>
                  </a:lnTo>
                  <a:lnTo>
                    <a:pt x="25908" y="93059"/>
                  </a:lnTo>
                  <a:close/>
                </a:path>
                <a:path w="43179" h="93344">
                  <a:moveTo>
                    <a:pt x="42672" y="83915"/>
                  </a:moveTo>
                  <a:lnTo>
                    <a:pt x="22860" y="83915"/>
                  </a:lnTo>
                  <a:lnTo>
                    <a:pt x="25908" y="82391"/>
                  </a:lnTo>
                  <a:lnTo>
                    <a:pt x="28956" y="82391"/>
                  </a:lnTo>
                  <a:lnTo>
                    <a:pt x="42672" y="77819"/>
                  </a:lnTo>
                  <a:lnTo>
                    <a:pt x="42672" y="83915"/>
                  </a:lnTo>
                  <a:close/>
                </a:path>
              </a:pathLst>
            </a:custGeom>
            <a:solidFill>
              <a:srgbClr val="007979"/>
            </a:solidFill>
          </p:spPr>
          <p:txBody>
            <a:bodyPr wrap="square" lIns="0" tIns="0" rIns="0" bIns="0" rtlCol="0"/>
            <a:lstStyle/>
            <a:p>
              <a:endParaRPr sz="1154"/>
            </a:p>
          </p:txBody>
        </p:sp>
        <p:pic>
          <p:nvPicPr>
            <p:cNvPr id="174" name="object 174"/>
            <p:cNvPicPr/>
            <p:nvPr/>
          </p:nvPicPr>
          <p:blipFill>
            <a:blip r:embed="rId49" cstate="print"/>
            <a:stretch>
              <a:fillRect/>
            </a:stretch>
          </p:blipFill>
          <p:spPr>
            <a:xfrm>
              <a:off x="4022407" y="995172"/>
              <a:ext cx="202882" cy="67151"/>
            </a:xfrm>
            <a:prstGeom prst="rect">
              <a:avLst/>
            </a:prstGeom>
          </p:spPr>
        </p:pic>
      </p:grpSp>
      <p:sp>
        <p:nvSpPr>
          <p:cNvPr id="175" name="object 175"/>
          <p:cNvSpPr/>
          <p:nvPr/>
        </p:nvSpPr>
        <p:spPr>
          <a:xfrm>
            <a:off x="1948759" y="725343"/>
            <a:ext cx="82263" cy="76562"/>
          </a:xfrm>
          <a:custGeom>
            <a:avLst/>
            <a:gdLst/>
            <a:ahLst/>
            <a:cxnLst/>
            <a:rect l="l" t="t" r="r" b="b"/>
            <a:pathLst>
              <a:path w="128269" h="119380">
                <a:moveTo>
                  <a:pt x="35153" y="7620"/>
                </a:moveTo>
                <a:lnTo>
                  <a:pt x="33629" y="6096"/>
                </a:lnTo>
                <a:lnTo>
                  <a:pt x="33629" y="4572"/>
                </a:lnTo>
                <a:lnTo>
                  <a:pt x="32105" y="3048"/>
                </a:lnTo>
                <a:lnTo>
                  <a:pt x="32105" y="1524"/>
                </a:lnTo>
                <a:lnTo>
                  <a:pt x="30480" y="1524"/>
                </a:lnTo>
                <a:lnTo>
                  <a:pt x="30480" y="0"/>
                </a:lnTo>
                <a:lnTo>
                  <a:pt x="21336" y="0"/>
                </a:lnTo>
                <a:lnTo>
                  <a:pt x="18288" y="3048"/>
                </a:lnTo>
                <a:lnTo>
                  <a:pt x="18288" y="4572"/>
                </a:lnTo>
                <a:lnTo>
                  <a:pt x="16764" y="4572"/>
                </a:lnTo>
                <a:lnTo>
                  <a:pt x="16764" y="12192"/>
                </a:lnTo>
                <a:lnTo>
                  <a:pt x="21336" y="16764"/>
                </a:lnTo>
                <a:lnTo>
                  <a:pt x="30480" y="16764"/>
                </a:lnTo>
                <a:lnTo>
                  <a:pt x="30480" y="15240"/>
                </a:lnTo>
                <a:lnTo>
                  <a:pt x="32105" y="15240"/>
                </a:lnTo>
                <a:lnTo>
                  <a:pt x="32105" y="13716"/>
                </a:lnTo>
                <a:lnTo>
                  <a:pt x="33629" y="13716"/>
                </a:lnTo>
                <a:lnTo>
                  <a:pt x="33629" y="10668"/>
                </a:lnTo>
                <a:lnTo>
                  <a:pt x="35153" y="9144"/>
                </a:lnTo>
                <a:lnTo>
                  <a:pt x="35153" y="7620"/>
                </a:lnTo>
                <a:close/>
              </a:path>
              <a:path w="128269" h="119380">
                <a:moveTo>
                  <a:pt x="51917" y="82397"/>
                </a:moveTo>
                <a:lnTo>
                  <a:pt x="33629" y="82397"/>
                </a:lnTo>
                <a:lnTo>
                  <a:pt x="33629" y="27533"/>
                </a:lnTo>
                <a:lnTo>
                  <a:pt x="3048" y="27533"/>
                </a:lnTo>
                <a:lnTo>
                  <a:pt x="3048" y="36677"/>
                </a:lnTo>
                <a:lnTo>
                  <a:pt x="21336" y="36677"/>
                </a:lnTo>
                <a:lnTo>
                  <a:pt x="21336" y="82397"/>
                </a:lnTo>
                <a:lnTo>
                  <a:pt x="0" y="82397"/>
                </a:lnTo>
                <a:lnTo>
                  <a:pt x="0" y="93154"/>
                </a:lnTo>
                <a:lnTo>
                  <a:pt x="51917" y="93154"/>
                </a:lnTo>
                <a:lnTo>
                  <a:pt x="51917" y="82397"/>
                </a:lnTo>
                <a:close/>
              </a:path>
              <a:path w="128269" h="119380">
                <a:moveTo>
                  <a:pt x="128206" y="48869"/>
                </a:moveTo>
                <a:lnTo>
                  <a:pt x="126682" y="45821"/>
                </a:lnTo>
                <a:lnTo>
                  <a:pt x="126682" y="41249"/>
                </a:lnTo>
                <a:lnTo>
                  <a:pt x="125158" y="38201"/>
                </a:lnTo>
                <a:lnTo>
                  <a:pt x="122110" y="35153"/>
                </a:lnTo>
                <a:lnTo>
                  <a:pt x="120497" y="32105"/>
                </a:lnTo>
                <a:lnTo>
                  <a:pt x="118973" y="29057"/>
                </a:lnTo>
                <a:lnTo>
                  <a:pt x="117449" y="28295"/>
                </a:lnTo>
                <a:lnTo>
                  <a:pt x="117449" y="54965"/>
                </a:lnTo>
                <a:lnTo>
                  <a:pt x="117449" y="67157"/>
                </a:lnTo>
                <a:lnTo>
                  <a:pt x="114401" y="73253"/>
                </a:lnTo>
                <a:lnTo>
                  <a:pt x="111353" y="77825"/>
                </a:lnTo>
                <a:lnTo>
                  <a:pt x="108305" y="82486"/>
                </a:lnTo>
                <a:lnTo>
                  <a:pt x="103733" y="84010"/>
                </a:lnTo>
                <a:lnTo>
                  <a:pt x="90017" y="84010"/>
                </a:lnTo>
                <a:lnTo>
                  <a:pt x="88493" y="82486"/>
                </a:lnTo>
                <a:lnTo>
                  <a:pt x="85445" y="82486"/>
                </a:lnTo>
                <a:lnTo>
                  <a:pt x="83921" y="80873"/>
                </a:lnTo>
                <a:lnTo>
                  <a:pt x="83921" y="48869"/>
                </a:lnTo>
                <a:lnTo>
                  <a:pt x="94589" y="38201"/>
                </a:lnTo>
                <a:lnTo>
                  <a:pt x="96113" y="38201"/>
                </a:lnTo>
                <a:lnTo>
                  <a:pt x="97637" y="36677"/>
                </a:lnTo>
                <a:lnTo>
                  <a:pt x="100685" y="36677"/>
                </a:lnTo>
                <a:lnTo>
                  <a:pt x="102209" y="35153"/>
                </a:lnTo>
                <a:lnTo>
                  <a:pt x="105257" y="35153"/>
                </a:lnTo>
                <a:lnTo>
                  <a:pt x="108305" y="36677"/>
                </a:lnTo>
                <a:lnTo>
                  <a:pt x="109829" y="38201"/>
                </a:lnTo>
                <a:lnTo>
                  <a:pt x="111353" y="38201"/>
                </a:lnTo>
                <a:lnTo>
                  <a:pt x="112877" y="39725"/>
                </a:lnTo>
                <a:lnTo>
                  <a:pt x="114401" y="42773"/>
                </a:lnTo>
                <a:lnTo>
                  <a:pt x="114401" y="44297"/>
                </a:lnTo>
                <a:lnTo>
                  <a:pt x="115925" y="47345"/>
                </a:lnTo>
                <a:lnTo>
                  <a:pt x="115925" y="51917"/>
                </a:lnTo>
                <a:lnTo>
                  <a:pt x="117449" y="54965"/>
                </a:lnTo>
                <a:lnTo>
                  <a:pt x="117449" y="28295"/>
                </a:lnTo>
                <a:lnTo>
                  <a:pt x="112877" y="26009"/>
                </a:lnTo>
                <a:lnTo>
                  <a:pt x="102209" y="26009"/>
                </a:lnTo>
                <a:lnTo>
                  <a:pt x="97637" y="27533"/>
                </a:lnTo>
                <a:lnTo>
                  <a:pt x="94589" y="29057"/>
                </a:lnTo>
                <a:lnTo>
                  <a:pt x="90017" y="30581"/>
                </a:lnTo>
                <a:lnTo>
                  <a:pt x="86969" y="33629"/>
                </a:lnTo>
                <a:lnTo>
                  <a:pt x="83921" y="38201"/>
                </a:lnTo>
                <a:lnTo>
                  <a:pt x="82397" y="27533"/>
                </a:lnTo>
                <a:lnTo>
                  <a:pt x="73253" y="27533"/>
                </a:lnTo>
                <a:lnTo>
                  <a:pt x="73253" y="119062"/>
                </a:lnTo>
                <a:lnTo>
                  <a:pt x="83921" y="119062"/>
                </a:lnTo>
                <a:lnTo>
                  <a:pt x="83921" y="91630"/>
                </a:lnTo>
                <a:lnTo>
                  <a:pt x="85445" y="91630"/>
                </a:lnTo>
                <a:lnTo>
                  <a:pt x="88493" y="93154"/>
                </a:lnTo>
                <a:lnTo>
                  <a:pt x="105257" y="93154"/>
                </a:lnTo>
                <a:lnTo>
                  <a:pt x="109829" y="91630"/>
                </a:lnTo>
                <a:lnTo>
                  <a:pt x="112877" y="90106"/>
                </a:lnTo>
                <a:lnTo>
                  <a:pt x="118973" y="84010"/>
                </a:lnTo>
                <a:lnTo>
                  <a:pt x="122110" y="82486"/>
                </a:lnTo>
                <a:lnTo>
                  <a:pt x="125158" y="77825"/>
                </a:lnTo>
                <a:lnTo>
                  <a:pt x="128206" y="68681"/>
                </a:lnTo>
                <a:lnTo>
                  <a:pt x="128206" y="48869"/>
                </a:lnTo>
                <a:close/>
              </a:path>
            </a:pathLst>
          </a:custGeom>
          <a:solidFill>
            <a:srgbClr val="000000"/>
          </a:solidFill>
        </p:spPr>
        <p:txBody>
          <a:bodyPr wrap="square" lIns="0" tIns="0" rIns="0" bIns="0" rtlCol="0"/>
          <a:lstStyle/>
          <a:p>
            <a:endParaRPr sz="1154"/>
          </a:p>
        </p:txBody>
      </p:sp>
      <p:sp>
        <p:nvSpPr>
          <p:cNvPr id="176" name="object 176"/>
          <p:cNvSpPr/>
          <p:nvPr/>
        </p:nvSpPr>
        <p:spPr>
          <a:xfrm>
            <a:off x="2511371" y="749839"/>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4384"/>
                </a:lnTo>
                <a:lnTo>
                  <a:pt x="56483" y="24384"/>
                </a:lnTo>
                <a:lnTo>
                  <a:pt x="56483" y="38100"/>
                </a:lnTo>
                <a:close/>
              </a:path>
            </a:pathLst>
          </a:custGeom>
          <a:solidFill>
            <a:srgbClr val="7216AA"/>
          </a:solidFill>
        </p:spPr>
        <p:txBody>
          <a:bodyPr wrap="square" lIns="0" tIns="0" rIns="0" bIns="0" rtlCol="0"/>
          <a:lstStyle/>
          <a:p>
            <a:endParaRPr sz="1154"/>
          </a:p>
        </p:txBody>
      </p:sp>
      <p:pic>
        <p:nvPicPr>
          <p:cNvPr id="177" name="object 177"/>
          <p:cNvPicPr/>
          <p:nvPr/>
        </p:nvPicPr>
        <p:blipFill>
          <a:blip r:embed="rId50" cstate="print"/>
          <a:stretch>
            <a:fillRect/>
          </a:stretch>
        </p:blipFill>
        <p:spPr>
          <a:xfrm>
            <a:off x="2034467" y="729253"/>
            <a:ext cx="417222" cy="177212"/>
          </a:xfrm>
          <a:prstGeom prst="rect">
            <a:avLst/>
          </a:prstGeom>
        </p:spPr>
      </p:pic>
      <p:sp>
        <p:nvSpPr>
          <p:cNvPr id="178" name="object 178"/>
          <p:cNvSpPr/>
          <p:nvPr/>
        </p:nvSpPr>
        <p:spPr>
          <a:xfrm>
            <a:off x="1948759" y="829133"/>
            <a:ext cx="82263" cy="76562"/>
          </a:xfrm>
          <a:custGeom>
            <a:avLst/>
            <a:gdLst/>
            <a:ahLst/>
            <a:cxnLst/>
            <a:rect l="l" t="t" r="r" b="b"/>
            <a:pathLst>
              <a:path w="128269" h="119380">
                <a:moveTo>
                  <a:pt x="35153" y="7620"/>
                </a:moveTo>
                <a:lnTo>
                  <a:pt x="33629" y="6096"/>
                </a:lnTo>
                <a:lnTo>
                  <a:pt x="33629" y="4572"/>
                </a:lnTo>
                <a:lnTo>
                  <a:pt x="32105" y="3048"/>
                </a:lnTo>
                <a:lnTo>
                  <a:pt x="30480" y="1524"/>
                </a:lnTo>
                <a:lnTo>
                  <a:pt x="28956" y="0"/>
                </a:lnTo>
                <a:lnTo>
                  <a:pt x="21336" y="0"/>
                </a:lnTo>
                <a:lnTo>
                  <a:pt x="21336" y="1524"/>
                </a:lnTo>
                <a:lnTo>
                  <a:pt x="19812" y="1524"/>
                </a:lnTo>
                <a:lnTo>
                  <a:pt x="19812" y="3048"/>
                </a:lnTo>
                <a:lnTo>
                  <a:pt x="18288" y="3048"/>
                </a:lnTo>
                <a:lnTo>
                  <a:pt x="18288" y="4572"/>
                </a:lnTo>
                <a:lnTo>
                  <a:pt x="16764" y="4572"/>
                </a:lnTo>
                <a:lnTo>
                  <a:pt x="16764" y="12192"/>
                </a:lnTo>
                <a:lnTo>
                  <a:pt x="21336" y="16764"/>
                </a:lnTo>
                <a:lnTo>
                  <a:pt x="22860" y="16764"/>
                </a:lnTo>
                <a:lnTo>
                  <a:pt x="24384" y="18288"/>
                </a:lnTo>
                <a:lnTo>
                  <a:pt x="27432" y="18288"/>
                </a:lnTo>
                <a:lnTo>
                  <a:pt x="27432" y="16764"/>
                </a:lnTo>
                <a:lnTo>
                  <a:pt x="30480" y="16764"/>
                </a:lnTo>
                <a:lnTo>
                  <a:pt x="30480" y="15240"/>
                </a:lnTo>
                <a:lnTo>
                  <a:pt x="32105" y="15240"/>
                </a:lnTo>
                <a:lnTo>
                  <a:pt x="32105" y="13716"/>
                </a:lnTo>
                <a:lnTo>
                  <a:pt x="33629" y="13716"/>
                </a:lnTo>
                <a:lnTo>
                  <a:pt x="33629" y="10668"/>
                </a:lnTo>
                <a:lnTo>
                  <a:pt x="35153" y="10668"/>
                </a:lnTo>
                <a:lnTo>
                  <a:pt x="35153" y="7620"/>
                </a:lnTo>
                <a:close/>
              </a:path>
              <a:path w="128269" h="119380">
                <a:moveTo>
                  <a:pt x="51917" y="83908"/>
                </a:moveTo>
                <a:lnTo>
                  <a:pt x="33629" y="83908"/>
                </a:lnTo>
                <a:lnTo>
                  <a:pt x="33629" y="27432"/>
                </a:lnTo>
                <a:lnTo>
                  <a:pt x="3048" y="27432"/>
                </a:lnTo>
                <a:lnTo>
                  <a:pt x="3048" y="36576"/>
                </a:lnTo>
                <a:lnTo>
                  <a:pt x="21336" y="36576"/>
                </a:lnTo>
                <a:lnTo>
                  <a:pt x="21336" y="83908"/>
                </a:lnTo>
                <a:lnTo>
                  <a:pt x="0" y="83908"/>
                </a:lnTo>
                <a:lnTo>
                  <a:pt x="0" y="93052"/>
                </a:lnTo>
                <a:lnTo>
                  <a:pt x="51917" y="93052"/>
                </a:lnTo>
                <a:lnTo>
                  <a:pt x="51917" y="83908"/>
                </a:lnTo>
                <a:close/>
              </a:path>
              <a:path w="128269" h="119380">
                <a:moveTo>
                  <a:pt x="128206" y="48768"/>
                </a:moveTo>
                <a:lnTo>
                  <a:pt x="126682" y="45720"/>
                </a:lnTo>
                <a:lnTo>
                  <a:pt x="126682" y="41148"/>
                </a:lnTo>
                <a:lnTo>
                  <a:pt x="125158" y="38100"/>
                </a:lnTo>
                <a:lnTo>
                  <a:pt x="123634" y="36576"/>
                </a:lnTo>
                <a:lnTo>
                  <a:pt x="122110" y="35052"/>
                </a:lnTo>
                <a:lnTo>
                  <a:pt x="120586" y="32004"/>
                </a:lnTo>
                <a:lnTo>
                  <a:pt x="119062" y="30480"/>
                </a:lnTo>
                <a:lnTo>
                  <a:pt x="117538" y="29718"/>
                </a:lnTo>
                <a:lnTo>
                  <a:pt x="117538" y="56476"/>
                </a:lnTo>
                <a:lnTo>
                  <a:pt x="117538" y="67144"/>
                </a:lnTo>
                <a:lnTo>
                  <a:pt x="114490" y="73240"/>
                </a:lnTo>
                <a:lnTo>
                  <a:pt x="108394" y="82384"/>
                </a:lnTo>
                <a:lnTo>
                  <a:pt x="103733" y="83908"/>
                </a:lnTo>
                <a:lnTo>
                  <a:pt x="90017" y="83908"/>
                </a:lnTo>
                <a:lnTo>
                  <a:pt x="88493" y="82384"/>
                </a:lnTo>
                <a:lnTo>
                  <a:pt x="85445" y="82384"/>
                </a:lnTo>
                <a:lnTo>
                  <a:pt x="83921" y="80860"/>
                </a:lnTo>
                <a:lnTo>
                  <a:pt x="83921" y="50380"/>
                </a:lnTo>
                <a:lnTo>
                  <a:pt x="85445" y="47244"/>
                </a:lnTo>
                <a:lnTo>
                  <a:pt x="93065" y="39624"/>
                </a:lnTo>
                <a:lnTo>
                  <a:pt x="94589" y="39624"/>
                </a:lnTo>
                <a:lnTo>
                  <a:pt x="96113" y="38100"/>
                </a:lnTo>
                <a:lnTo>
                  <a:pt x="97637" y="36576"/>
                </a:lnTo>
                <a:lnTo>
                  <a:pt x="108394" y="36576"/>
                </a:lnTo>
                <a:lnTo>
                  <a:pt x="109918" y="38100"/>
                </a:lnTo>
                <a:lnTo>
                  <a:pt x="111442" y="38100"/>
                </a:lnTo>
                <a:lnTo>
                  <a:pt x="112966" y="41148"/>
                </a:lnTo>
                <a:lnTo>
                  <a:pt x="114490" y="42672"/>
                </a:lnTo>
                <a:lnTo>
                  <a:pt x="114490" y="44196"/>
                </a:lnTo>
                <a:lnTo>
                  <a:pt x="116014" y="47244"/>
                </a:lnTo>
                <a:lnTo>
                  <a:pt x="116014" y="53428"/>
                </a:lnTo>
                <a:lnTo>
                  <a:pt x="117538" y="56476"/>
                </a:lnTo>
                <a:lnTo>
                  <a:pt x="117538" y="29718"/>
                </a:lnTo>
                <a:lnTo>
                  <a:pt x="109918" y="25908"/>
                </a:lnTo>
                <a:lnTo>
                  <a:pt x="102209" y="25908"/>
                </a:lnTo>
                <a:lnTo>
                  <a:pt x="97637" y="27432"/>
                </a:lnTo>
                <a:lnTo>
                  <a:pt x="94589" y="28956"/>
                </a:lnTo>
                <a:lnTo>
                  <a:pt x="90017" y="30480"/>
                </a:lnTo>
                <a:lnTo>
                  <a:pt x="86969" y="33528"/>
                </a:lnTo>
                <a:lnTo>
                  <a:pt x="83921" y="38100"/>
                </a:lnTo>
                <a:lnTo>
                  <a:pt x="82397" y="27432"/>
                </a:lnTo>
                <a:lnTo>
                  <a:pt x="73253" y="27432"/>
                </a:lnTo>
                <a:lnTo>
                  <a:pt x="73253" y="119062"/>
                </a:lnTo>
                <a:lnTo>
                  <a:pt x="83921" y="119062"/>
                </a:lnTo>
                <a:lnTo>
                  <a:pt x="83921" y="91528"/>
                </a:lnTo>
                <a:lnTo>
                  <a:pt x="85445" y="93052"/>
                </a:lnTo>
                <a:lnTo>
                  <a:pt x="105346" y="93052"/>
                </a:lnTo>
                <a:lnTo>
                  <a:pt x="109918" y="91528"/>
                </a:lnTo>
                <a:lnTo>
                  <a:pt x="112966" y="90004"/>
                </a:lnTo>
                <a:lnTo>
                  <a:pt x="116014" y="86956"/>
                </a:lnTo>
                <a:lnTo>
                  <a:pt x="119062" y="85432"/>
                </a:lnTo>
                <a:lnTo>
                  <a:pt x="120586" y="83908"/>
                </a:lnTo>
                <a:lnTo>
                  <a:pt x="122110" y="82384"/>
                </a:lnTo>
                <a:lnTo>
                  <a:pt x="125158" y="77812"/>
                </a:lnTo>
                <a:lnTo>
                  <a:pt x="126682" y="74764"/>
                </a:lnTo>
                <a:lnTo>
                  <a:pt x="128206" y="70192"/>
                </a:lnTo>
                <a:lnTo>
                  <a:pt x="128206" y="48768"/>
                </a:lnTo>
                <a:close/>
              </a:path>
            </a:pathLst>
          </a:custGeom>
          <a:solidFill>
            <a:srgbClr val="000000"/>
          </a:solidFill>
        </p:spPr>
        <p:txBody>
          <a:bodyPr wrap="square" lIns="0" tIns="0" rIns="0" bIns="0" rtlCol="0"/>
          <a:lstStyle/>
          <a:p>
            <a:endParaRPr sz="1154"/>
          </a:p>
        </p:txBody>
      </p:sp>
      <p:pic>
        <p:nvPicPr>
          <p:cNvPr id="179" name="object 179"/>
          <p:cNvPicPr/>
          <p:nvPr/>
        </p:nvPicPr>
        <p:blipFill>
          <a:blip r:embed="rId51" cstate="print"/>
          <a:stretch>
            <a:fillRect/>
          </a:stretch>
        </p:blipFill>
        <p:spPr>
          <a:xfrm>
            <a:off x="2457676" y="625528"/>
            <a:ext cx="1682755" cy="280937"/>
          </a:xfrm>
          <a:prstGeom prst="rect">
            <a:avLst/>
          </a:prstGeom>
        </p:spPr>
      </p:pic>
      <p:pic>
        <p:nvPicPr>
          <p:cNvPr id="180" name="object 180"/>
          <p:cNvPicPr/>
          <p:nvPr/>
        </p:nvPicPr>
        <p:blipFill>
          <a:blip r:embed="rId52" cstate="print"/>
          <a:stretch>
            <a:fillRect/>
          </a:stretch>
        </p:blipFill>
        <p:spPr>
          <a:xfrm>
            <a:off x="1941922" y="1041528"/>
            <a:ext cx="48930" cy="54856"/>
          </a:xfrm>
          <a:prstGeom prst="rect">
            <a:avLst/>
          </a:prstGeom>
        </p:spPr>
      </p:pic>
      <p:pic>
        <p:nvPicPr>
          <p:cNvPr id="181" name="object 181"/>
          <p:cNvPicPr/>
          <p:nvPr/>
        </p:nvPicPr>
        <p:blipFill>
          <a:blip r:embed="rId53" cstate="print"/>
          <a:stretch>
            <a:fillRect/>
          </a:stretch>
        </p:blipFill>
        <p:spPr>
          <a:xfrm>
            <a:off x="2039782" y="1041528"/>
            <a:ext cx="508791" cy="55833"/>
          </a:xfrm>
          <a:prstGeom prst="rect">
            <a:avLst/>
          </a:prstGeom>
        </p:spPr>
      </p:pic>
      <p:pic>
        <p:nvPicPr>
          <p:cNvPr id="182" name="object 182"/>
          <p:cNvPicPr/>
          <p:nvPr/>
        </p:nvPicPr>
        <p:blipFill>
          <a:blip r:embed="rId54" cstate="print"/>
          <a:stretch>
            <a:fillRect/>
          </a:stretch>
        </p:blipFill>
        <p:spPr>
          <a:xfrm>
            <a:off x="2605323" y="1037619"/>
            <a:ext cx="131092" cy="59742"/>
          </a:xfrm>
          <a:prstGeom prst="rect">
            <a:avLst/>
          </a:prstGeom>
        </p:spPr>
      </p:pic>
      <p:pic>
        <p:nvPicPr>
          <p:cNvPr id="183" name="object 183"/>
          <p:cNvPicPr/>
          <p:nvPr/>
        </p:nvPicPr>
        <p:blipFill>
          <a:blip r:embed="rId55" cstate="print"/>
          <a:stretch>
            <a:fillRect/>
          </a:stretch>
        </p:blipFill>
        <p:spPr>
          <a:xfrm>
            <a:off x="2790232" y="1041528"/>
            <a:ext cx="89981" cy="54856"/>
          </a:xfrm>
          <a:prstGeom prst="rect">
            <a:avLst/>
          </a:prstGeom>
        </p:spPr>
      </p:pic>
      <p:grpSp>
        <p:nvGrpSpPr>
          <p:cNvPr id="184" name="object 184"/>
          <p:cNvGrpSpPr/>
          <p:nvPr/>
        </p:nvGrpSpPr>
        <p:grpSpPr>
          <a:xfrm>
            <a:off x="3353757" y="1036641"/>
            <a:ext cx="181224" cy="61087"/>
            <a:chOff x="3286982" y="1616392"/>
            <a:chExt cx="282575" cy="95250"/>
          </a:xfrm>
        </p:grpSpPr>
        <p:pic>
          <p:nvPicPr>
            <p:cNvPr id="185" name="object 185"/>
            <p:cNvPicPr/>
            <p:nvPr/>
          </p:nvPicPr>
          <p:blipFill>
            <a:blip r:embed="rId56" cstate="print"/>
            <a:stretch>
              <a:fillRect/>
            </a:stretch>
          </p:blipFill>
          <p:spPr>
            <a:xfrm>
              <a:off x="3286982" y="1616392"/>
              <a:ext cx="131254" cy="94678"/>
            </a:xfrm>
            <a:prstGeom prst="rect">
              <a:avLst/>
            </a:prstGeom>
          </p:spPr>
        </p:pic>
        <p:pic>
          <p:nvPicPr>
            <p:cNvPr id="186" name="object 186"/>
            <p:cNvPicPr/>
            <p:nvPr/>
          </p:nvPicPr>
          <p:blipFill>
            <a:blip r:embed="rId57" cstate="print"/>
            <a:stretch>
              <a:fillRect/>
            </a:stretch>
          </p:blipFill>
          <p:spPr>
            <a:xfrm>
              <a:off x="3438048" y="1617916"/>
              <a:ext cx="131254" cy="93154"/>
            </a:xfrm>
            <a:prstGeom prst="rect">
              <a:avLst/>
            </a:prstGeom>
          </p:spPr>
        </p:pic>
      </p:grpSp>
      <p:pic>
        <p:nvPicPr>
          <p:cNvPr id="187" name="object 187"/>
          <p:cNvPicPr/>
          <p:nvPr/>
        </p:nvPicPr>
        <p:blipFill>
          <a:blip r:embed="rId58" cstate="print"/>
          <a:stretch>
            <a:fillRect/>
          </a:stretch>
        </p:blipFill>
        <p:spPr>
          <a:xfrm>
            <a:off x="3591567" y="1037619"/>
            <a:ext cx="131092" cy="59742"/>
          </a:xfrm>
          <a:prstGeom prst="rect">
            <a:avLst/>
          </a:prstGeom>
        </p:spPr>
      </p:pic>
      <p:pic>
        <p:nvPicPr>
          <p:cNvPr id="188" name="object 188"/>
          <p:cNvPicPr/>
          <p:nvPr/>
        </p:nvPicPr>
        <p:blipFill>
          <a:blip r:embed="rId59" cstate="print"/>
          <a:stretch>
            <a:fillRect/>
          </a:stretch>
        </p:blipFill>
        <p:spPr>
          <a:xfrm>
            <a:off x="4200113" y="1037619"/>
            <a:ext cx="181977" cy="59742"/>
          </a:xfrm>
          <a:prstGeom prst="rect">
            <a:avLst/>
          </a:prstGeom>
        </p:spPr>
      </p:pic>
      <p:grpSp>
        <p:nvGrpSpPr>
          <p:cNvPr id="189" name="object 189"/>
          <p:cNvGrpSpPr/>
          <p:nvPr/>
        </p:nvGrpSpPr>
        <p:grpSpPr>
          <a:xfrm>
            <a:off x="1943876" y="1140428"/>
            <a:ext cx="371000" cy="77784"/>
            <a:chOff x="1088612" y="1778222"/>
            <a:chExt cx="578485" cy="121285"/>
          </a:xfrm>
        </p:grpSpPr>
        <p:sp>
          <p:nvSpPr>
            <p:cNvPr id="190" name="object 190"/>
            <p:cNvSpPr/>
            <p:nvPr/>
          </p:nvSpPr>
          <p:spPr>
            <a:xfrm>
              <a:off x="1088612" y="1785842"/>
              <a:ext cx="59690" cy="86995"/>
            </a:xfrm>
            <a:custGeom>
              <a:avLst/>
              <a:gdLst/>
              <a:ahLst/>
              <a:cxnLst/>
              <a:rect l="l" t="t" r="r" b="b"/>
              <a:pathLst>
                <a:path w="59690" h="86994">
                  <a:moveTo>
                    <a:pt x="51911" y="86963"/>
                  </a:moveTo>
                  <a:lnTo>
                    <a:pt x="35147" y="86963"/>
                  </a:lnTo>
                  <a:lnTo>
                    <a:pt x="29051" y="85439"/>
                  </a:lnTo>
                  <a:lnTo>
                    <a:pt x="21336" y="77819"/>
                  </a:lnTo>
                  <a:lnTo>
                    <a:pt x="18288" y="71723"/>
                  </a:lnTo>
                  <a:lnTo>
                    <a:pt x="18288" y="30479"/>
                  </a:lnTo>
                  <a:lnTo>
                    <a:pt x="0" y="30479"/>
                  </a:lnTo>
                  <a:lnTo>
                    <a:pt x="0" y="19811"/>
                  </a:lnTo>
                  <a:lnTo>
                    <a:pt x="18288" y="19811"/>
                  </a:lnTo>
                  <a:lnTo>
                    <a:pt x="18288" y="3047"/>
                  </a:lnTo>
                  <a:lnTo>
                    <a:pt x="30575" y="0"/>
                  </a:lnTo>
                  <a:lnTo>
                    <a:pt x="30575" y="19811"/>
                  </a:lnTo>
                  <a:lnTo>
                    <a:pt x="59531" y="19811"/>
                  </a:lnTo>
                  <a:lnTo>
                    <a:pt x="59531" y="30479"/>
                  </a:lnTo>
                  <a:lnTo>
                    <a:pt x="30575" y="30479"/>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191" name="object 191"/>
            <p:cNvPicPr/>
            <p:nvPr/>
          </p:nvPicPr>
          <p:blipFill>
            <a:blip r:embed="rId60" cstate="print"/>
            <a:stretch>
              <a:fillRect/>
            </a:stretch>
          </p:blipFill>
          <p:spPr>
            <a:xfrm>
              <a:off x="1171003" y="1805654"/>
              <a:ext cx="123539" cy="67151"/>
            </a:xfrm>
            <a:prstGeom prst="rect">
              <a:avLst/>
            </a:prstGeom>
          </p:spPr>
        </p:pic>
        <p:sp>
          <p:nvSpPr>
            <p:cNvPr id="192" name="object 192"/>
            <p:cNvSpPr/>
            <p:nvPr/>
          </p:nvSpPr>
          <p:spPr>
            <a:xfrm>
              <a:off x="1315973" y="1779651"/>
              <a:ext cx="53975" cy="92075"/>
            </a:xfrm>
            <a:custGeom>
              <a:avLst/>
              <a:gdLst/>
              <a:ahLst/>
              <a:cxnLst/>
              <a:rect l="l" t="t" r="r" b="b"/>
              <a:pathLst>
                <a:path w="53975" h="92075">
                  <a:moveTo>
                    <a:pt x="33528" y="82391"/>
                  </a:moveTo>
                  <a:lnTo>
                    <a:pt x="21336" y="82391"/>
                  </a:lnTo>
                  <a:lnTo>
                    <a:pt x="21336" y="36671"/>
                  </a:lnTo>
                  <a:lnTo>
                    <a:pt x="3048" y="36671"/>
                  </a:lnTo>
                  <a:lnTo>
                    <a:pt x="3048" y="27432"/>
                  </a:lnTo>
                  <a:lnTo>
                    <a:pt x="33528" y="27432"/>
                  </a:lnTo>
                  <a:lnTo>
                    <a:pt x="33528" y="82391"/>
                  </a:lnTo>
                  <a:close/>
                </a:path>
                <a:path w="53975" h="92075">
                  <a:moveTo>
                    <a:pt x="53435" y="91630"/>
                  </a:moveTo>
                  <a:lnTo>
                    <a:pt x="0" y="91630"/>
                  </a:lnTo>
                  <a:lnTo>
                    <a:pt x="0" y="82391"/>
                  </a:lnTo>
                  <a:lnTo>
                    <a:pt x="53435" y="82391"/>
                  </a:lnTo>
                  <a:lnTo>
                    <a:pt x="53435" y="91630"/>
                  </a:lnTo>
                  <a:close/>
                </a:path>
                <a:path w="53975" h="92075">
                  <a:moveTo>
                    <a:pt x="30480" y="16764"/>
                  </a:moveTo>
                  <a:lnTo>
                    <a:pt x="21336" y="16764"/>
                  </a:lnTo>
                  <a:lnTo>
                    <a:pt x="18288" y="13716"/>
                  </a:lnTo>
                  <a:lnTo>
                    <a:pt x="18288" y="12192"/>
                  </a:lnTo>
                  <a:lnTo>
                    <a:pt x="16764" y="12192"/>
                  </a:lnTo>
                  <a:lnTo>
                    <a:pt x="16764" y="4572"/>
                  </a:lnTo>
                  <a:lnTo>
                    <a:pt x="21336" y="0"/>
                  </a:lnTo>
                  <a:lnTo>
                    <a:pt x="30480" y="0"/>
                  </a:lnTo>
                  <a:lnTo>
                    <a:pt x="30480" y="1524"/>
                  </a:lnTo>
                  <a:lnTo>
                    <a:pt x="32004" y="1524"/>
                  </a:lnTo>
                  <a:lnTo>
                    <a:pt x="33528" y="3048"/>
                  </a:lnTo>
                  <a:lnTo>
                    <a:pt x="33528" y="4572"/>
                  </a:lnTo>
                  <a:lnTo>
                    <a:pt x="35147" y="6096"/>
                  </a:lnTo>
                  <a:lnTo>
                    <a:pt x="35147"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193" name="object 193"/>
            <p:cNvPicPr/>
            <p:nvPr/>
          </p:nvPicPr>
          <p:blipFill>
            <a:blip r:embed="rId61" cstate="print"/>
            <a:stretch>
              <a:fillRect/>
            </a:stretch>
          </p:blipFill>
          <p:spPr>
            <a:xfrm>
              <a:off x="1389125" y="1778222"/>
              <a:ext cx="277653" cy="120681"/>
            </a:xfrm>
            <a:prstGeom prst="rect">
              <a:avLst/>
            </a:prstGeom>
          </p:spPr>
        </p:pic>
      </p:grpSp>
      <p:sp>
        <p:nvSpPr>
          <p:cNvPr id="194" name="object 194"/>
          <p:cNvSpPr/>
          <p:nvPr/>
        </p:nvSpPr>
        <p:spPr>
          <a:xfrm>
            <a:off x="2370444" y="1164863"/>
            <a:ext cx="36245" cy="25656"/>
          </a:xfrm>
          <a:custGeom>
            <a:avLst/>
            <a:gdLst/>
            <a:ahLst/>
            <a:cxnLst/>
            <a:rect l="l" t="t" r="r" b="b"/>
            <a:pathLst>
              <a:path w="56514" h="40005">
                <a:moveTo>
                  <a:pt x="56388" y="13716"/>
                </a:moveTo>
                <a:lnTo>
                  <a:pt x="0" y="13716"/>
                </a:lnTo>
                <a:lnTo>
                  <a:pt x="0" y="0"/>
                </a:lnTo>
                <a:lnTo>
                  <a:pt x="56388" y="0"/>
                </a:lnTo>
                <a:lnTo>
                  <a:pt x="56388" y="13716"/>
                </a:lnTo>
                <a:close/>
              </a:path>
              <a:path w="56514" h="40005">
                <a:moveTo>
                  <a:pt x="56388" y="39719"/>
                </a:moveTo>
                <a:lnTo>
                  <a:pt x="0" y="39719"/>
                </a:lnTo>
                <a:lnTo>
                  <a:pt x="0" y="26003"/>
                </a:lnTo>
                <a:lnTo>
                  <a:pt x="56388" y="26003"/>
                </a:lnTo>
                <a:lnTo>
                  <a:pt x="56388" y="39719"/>
                </a:lnTo>
                <a:close/>
              </a:path>
            </a:pathLst>
          </a:custGeom>
          <a:solidFill>
            <a:srgbClr val="7216AA"/>
          </a:solidFill>
        </p:spPr>
        <p:txBody>
          <a:bodyPr wrap="square" lIns="0" tIns="0" rIns="0" bIns="0" rtlCol="0"/>
          <a:lstStyle/>
          <a:p>
            <a:endParaRPr sz="1154"/>
          </a:p>
        </p:txBody>
      </p:sp>
      <p:grpSp>
        <p:nvGrpSpPr>
          <p:cNvPr id="195" name="object 195"/>
          <p:cNvGrpSpPr/>
          <p:nvPr/>
        </p:nvGrpSpPr>
        <p:grpSpPr>
          <a:xfrm>
            <a:off x="1943937" y="1245130"/>
            <a:ext cx="371000" cy="76562"/>
            <a:chOff x="1088707" y="1941480"/>
            <a:chExt cx="578485" cy="119380"/>
          </a:xfrm>
        </p:grpSpPr>
        <p:sp>
          <p:nvSpPr>
            <p:cNvPr id="196" name="object 196"/>
            <p:cNvSpPr/>
            <p:nvPr/>
          </p:nvSpPr>
          <p:spPr>
            <a:xfrm>
              <a:off x="1088707" y="1947576"/>
              <a:ext cx="59690" cy="87630"/>
            </a:xfrm>
            <a:custGeom>
              <a:avLst/>
              <a:gdLst/>
              <a:ahLst/>
              <a:cxnLst/>
              <a:rect l="l" t="t" r="r" b="b"/>
              <a:pathLst>
                <a:path w="59690" h="87630">
                  <a:moveTo>
                    <a:pt x="54864" y="87058"/>
                  </a:moveTo>
                  <a:lnTo>
                    <a:pt x="35052" y="87058"/>
                  </a:lnTo>
                  <a:lnTo>
                    <a:pt x="28956" y="85534"/>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866"/>
                  </a:lnTo>
                  <a:lnTo>
                    <a:pt x="39624" y="77914"/>
                  </a:lnTo>
                  <a:lnTo>
                    <a:pt x="48768" y="77914"/>
                  </a:lnTo>
                  <a:lnTo>
                    <a:pt x="51816" y="76390"/>
                  </a:lnTo>
                  <a:lnTo>
                    <a:pt x="56388" y="76390"/>
                  </a:lnTo>
                  <a:lnTo>
                    <a:pt x="59436" y="74866"/>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197" name="object 197"/>
            <p:cNvPicPr/>
            <p:nvPr/>
          </p:nvPicPr>
          <p:blipFill>
            <a:blip r:embed="rId62" cstate="print"/>
            <a:stretch>
              <a:fillRect/>
            </a:stretch>
          </p:blipFill>
          <p:spPr>
            <a:xfrm>
              <a:off x="1171003" y="1967484"/>
              <a:ext cx="123539" cy="67151"/>
            </a:xfrm>
            <a:prstGeom prst="rect">
              <a:avLst/>
            </a:prstGeom>
          </p:spPr>
        </p:pic>
        <p:sp>
          <p:nvSpPr>
            <p:cNvPr id="198" name="object 198"/>
            <p:cNvSpPr/>
            <p:nvPr/>
          </p:nvSpPr>
          <p:spPr>
            <a:xfrm>
              <a:off x="1315973" y="1941480"/>
              <a:ext cx="53340" cy="92075"/>
            </a:xfrm>
            <a:custGeom>
              <a:avLst/>
              <a:gdLst/>
              <a:ahLst/>
              <a:cxnLst/>
              <a:rect l="l" t="t" r="r" b="b"/>
              <a:pathLst>
                <a:path w="53340" h="92075">
                  <a:moveTo>
                    <a:pt x="33528" y="82486"/>
                  </a:moveTo>
                  <a:lnTo>
                    <a:pt x="21336" y="82486"/>
                  </a:lnTo>
                  <a:lnTo>
                    <a:pt x="21336" y="36671"/>
                  </a:lnTo>
                  <a:lnTo>
                    <a:pt x="3048" y="36671"/>
                  </a:lnTo>
                  <a:lnTo>
                    <a:pt x="3048" y="27527"/>
                  </a:lnTo>
                  <a:lnTo>
                    <a:pt x="33528" y="27527"/>
                  </a:lnTo>
                  <a:lnTo>
                    <a:pt x="33528" y="82486"/>
                  </a:lnTo>
                  <a:close/>
                </a:path>
                <a:path w="53340" h="92075">
                  <a:moveTo>
                    <a:pt x="53340" y="91630"/>
                  </a:moveTo>
                  <a:lnTo>
                    <a:pt x="0" y="91630"/>
                  </a:lnTo>
                  <a:lnTo>
                    <a:pt x="0" y="82486"/>
                  </a:lnTo>
                  <a:lnTo>
                    <a:pt x="53340" y="82486"/>
                  </a:lnTo>
                  <a:lnTo>
                    <a:pt x="53340" y="91630"/>
                  </a:lnTo>
                  <a:close/>
                </a:path>
                <a:path w="53340" h="92075">
                  <a:moveTo>
                    <a:pt x="30480" y="16859"/>
                  </a:moveTo>
                  <a:lnTo>
                    <a:pt x="21336" y="16859"/>
                  </a:lnTo>
                  <a:lnTo>
                    <a:pt x="19812" y="15240"/>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lnTo>
                    <a:pt x="32004" y="15240"/>
                  </a:lnTo>
                  <a:lnTo>
                    <a:pt x="30480" y="15240"/>
                  </a:lnTo>
                  <a:lnTo>
                    <a:pt x="30480" y="16859"/>
                  </a:lnTo>
                  <a:close/>
                </a:path>
              </a:pathLst>
            </a:custGeom>
            <a:solidFill>
              <a:srgbClr val="000000"/>
            </a:solidFill>
          </p:spPr>
          <p:txBody>
            <a:bodyPr wrap="square" lIns="0" tIns="0" rIns="0" bIns="0" rtlCol="0"/>
            <a:lstStyle/>
            <a:p>
              <a:endParaRPr sz="1154"/>
            </a:p>
          </p:txBody>
        </p:sp>
        <p:pic>
          <p:nvPicPr>
            <p:cNvPr id="199" name="object 199"/>
            <p:cNvPicPr/>
            <p:nvPr/>
          </p:nvPicPr>
          <p:blipFill>
            <a:blip r:embed="rId63" cstate="print"/>
            <a:stretch>
              <a:fillRect/>
            </a:stretch>
          </p:blipFill>
          <p:spPr>
            <a:xfrm>
              <a:off x="1389125" y="1941480"/>
              <a:ext cx="277653" cy="118967"/>
            </a:xfrm>
            <a:prstGeom prst="rect">
              <a:avLst/>
            </a:prstGeom>
          </p:spPr>
        </p:pic>
      </p:grpSp>
      <p:grpSp>
        <p:nvGrpSpPr>
          <p:cNvPr id="200" name="object 200"/>
          <p:cNvGrpSpPr/>
          <p:nvPr/>
        </p:nvGrpSpPr>
        <p:grpSpPr>
          <a:xfrm>
            <a:off x="2370444" y="1036641"/>
            <a:ext cx="2193827" cy="493581"/>
            <a:chOff x="1753742" y="1616392"/>
            <a:chExt cx="3420745" cy="769620"/>
          </a:xfrm>
        </p:grpSpPr>
        <p:sp>
          <p:nvSpPr>
            <p:cNvPr id="201" name="object 201"/>
            <p:cNvSpPr/>
            <p:nvPr/>
          </p:nvSpPr>
          <p:spPr>
            <a:xfrm>
              <a:off x="1753742" y="1979675"/>
              <a:ext cx="56515" cy="38100"/>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4384"/>
                  </a:lnTo>
                  <a:lnTo>
                    <a:pt x="56483" y="24384"/>
                  </a:lnTo>
                  <a:lnTo>
                    <a:pt x="56483" y="38100"/>
                  </a:lnTo>
                  <a:close/>
                </a:path>
              </a:pathLst>
            </a:custGeom>
            <a:solidFill>
              <a:srgbClr val="7216AA"/>
            </a:solidFill>
          </p:spPr>
          <p:txBody>
            <a:bodyPr wrap="square" lIns="0" tIns="0" rIns="0" bIns="0" rtlCol="0"/>
            <a:lstStyle/>
            <a:p>
              <a:endParaRPr sz="1154"/>
            </a:p>
          </p:txBody>
        </p:sp>
        <p:pic>
          <p:nvPicPr>
            <p:cNvPr id="202" name="object 202"/>
            <p:cNvPicPr/>
            <p:nvPr/>
          </p:nvPicPr>
          <p:blipFill>
            <a:blip r:embed="rId64" cstate="print"/>
            <a:stretch>
              <a:fillRect/>
            </a:stretch>
          </p:blipFill>
          <p:spPr>
            <a:xfrm>
              <a:off x="1822418" y="1616392"/>
              <a:ext cx="3351752" cy="769239"/>
            </a:xfrm>
            <a:prstGeom prst="rect">
              <a:avLst/>
            </a:prstGeom>
          </p:spPr>
        </p:pic>
      </p:grpSp>
      <p:grpSp>
        <p:nvGrpSpPr>
          <p:cNvPr id="203" name="object 203"/>
          <p:cNvGrpSpPr/>
          <p:nvPr/>
        </p:nvGrpSpPr>
        <p:grpSpPr>
          <a:xfrm>
            <a:off x="1943937" y="1348916"/>
            <a:ext cx="324166" cy="77376"/>
            <a:chOff x="1088707" y="2103310"/>
            <a:chExt cx="505459" cy="120650"/>
          </a:xfrm>
        </p:grpSpPr>
        <p:pic>
          <p:nvPicPr>
            <p:cNvPr id="204" name="object 204"/>
            <p:cNvPicPr/>
            <p:nvPr/>
          </p:nvPicPr>
          <p:blipFill>
            <a:blip r:embed="rId65" cstate="print"/>
            <a:stretch>
              <a:fillRect/>
            </a:stretch>
          </p:blipFill>
          <p:spPr>
            <a:xfrm>
              <a:off x="1088707" y="2109406"/>
              <a:ext cx="135731" cy="86963"/>
            </a:xfrm>
            <a:prstGeom prst="rect">
              <a:avLst/>
            </a:prstGeom>
          </p:spPr>
        </p:pic>
        <p:pic>
          <p:nvPicPr>
            <p:cNvPr id="205" name="object 205"/>
            <p:cNvPicPr/>
            <p:nvPr/>
          </p:nvPicPr>
          <p:blipFill>
            <a:blip r:embed="rId66" cstate="print"/>
            <a:stretch>
              <a:fillRect/>
            </a:stretch>
          </p:blipFill>
          <p:spPr>
            <a:xfrm>
              <a:off x="1244250" y="2103310"/>
              <a:ext cx="349376" cy="120205"/>
            </a:xfrm>
            <a:prstGeom prst="rect">
              <a:avLst/>
            </a:prstGeom>
          </p:spPr>
        </p:pic>
      </p:grpSp>
      <p:sp>
        <p:nvSpPr>
          <p:cNvPr id="206" name="object 206"/>
          <p:cNvSpPr/>
          <p:nvPr/>
        </p:nvSpPr>
        <p:spPr>
          <a:xfrm>
            <a:off x="2323530" y="1373412"/>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07" name="object 207"/>
          <p:cNvGrpSpPr/>
          <p:nvPr/>
        </p:nvGrpSpPr>
        <p:grpSpPr>
          <a:xfrm>
            <a:off x="1943876" y="1452702"/>
            <a:ext cx="324166" cy="76969"/>
            <a:chOff x="1088612" y="2265140"/>
            <a:chExt cx="505459" cy="120014"/>
          </a:xfrm>
        </p:grpSpPr>
        <p:pic>
          <p:nvPicPr>
            <p:cNvPr id="208" name="object 208"/>
            <p:cNvPicPr/>
            <p:nvPr/>
          </p:nvPicPr>
          <p:blipFill>
            <a:blip r:embed="rId67" cstate="print"/>
            <a:stretch>
              <a:fillRect/>
            </a:stretch>
          </p:blipFill>
          <p:spPr>
            <a:xfrm>
              <a:off x="1088612" y="2271236"/>
              <a:ext cx="135826" cy="88487"/>
            </a:xfrm>
            <a:prstGeom prst="rect">
              <a:avLst/>
            </a:prstGeom>
          </p:spPr>
        </p:pic>
        <p:pic>
          <p:nvPicPr>
            <p:cNvPr id="209" name="object 209"/>
            <p:cNvPicPr/>
            <p:nvPr/>
          </p:nvPicPr>
          <p:blipFill>
            <a:blip r:embed="rId68" cstate="print"/>
            <a:stretch>
              <a:fillRect/>
            </a:stretch>
          </p:blipFill>
          <p:spPr>
            <a:xfrm>
              <a:off x="1244250" y="2265140"/>
              <a:ext cx="349376" cy="119919"/>
            </a:xfrm>
            <a:prstGeom prst="rect">
              <a:avLst/>
            </a:prstGeom>
          </p:spPr>
        </p:pic>
      </p:grpSp>
      <p:sp>
        <p:nvSpPr>
          <p:cNvPr id="210" name="object 210"/>
          <p:cNvSpPr/>
          <p:nvPr/>
        </p:nvSpPr>
        <p:spPr>
          <a:xfrm>
            <a:off x="2323530" y="147713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11" name="object 211"/>
          <p:cNvGrpSpPr/>
          <p:nvPr/>
        </p:nvGrpSpPr>
        <p:grpSpPr>
          <a:xfrm>
            <a:off x="1943937" y="1865771"/>
            <a:ext cx="737927" cy="80634"/>
            <a:chOff x="1088707" y="2909220"/>
            <a:chExt cx="1150620" cy="125730"/>
          </a:xfrm>
        </p:grpSpPr>
        <p:sp>
          <p:nvSpPr>
            <p:cNvPr id="212" name="object 212"/>
            <p:cNvSpPr/>
            <p:nvPr/>
          </p:nvSpPr>
          <p:spPr>
            <a:xfrm>
              <a:off x="1088707" y="2919793"/>
              <a:ext cx="59690" cy="87630"/>
            </a:xfrm>
            <a:custGeom>
              <a:avLst/>
              <a:gdLst/>
              <a:ahLst/>
              <a:cxnLst/>
              <a:rect l="l" t="t" r="r" b="b"/>
              <a:pathLst>
                <a:path w="59690" h="87630">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213" name="object 213"/>
            <p:cNvPicPr/>
            <p:nvPr/>
          </p:nvPicPr>
          <p:blipFill>
            <a:blip r:embed="rId69" cstate="print"/>
            <a:stretch>
              <a:fillRect/>
            </a:stretch>
          </p:blipFill>
          <p:spPr>
            <a:xfrm>
              <a:off x="1171003" y="2939700"/>
              <a:ext cx="123539" cy="67151"/>
            </a:xfrm>
            <a:prstGeom prst="rect">
              <a:avLst/>
            </a:prstGeom>
          </p:spPr>
        </p:pic>
        <p:sp>
          <p:nvSpPr>
            <p:cNvPr id="214" name="object 214"/>
            <p:cNvSpPr/>
            <p:nvPr/>
          </p:nvSpPr>
          <p:spPr>
            <a:xfrm>
              <a:off x="1315973" y="2913697"/>
              <a:ext cx="53340" cy="93345"/>
            </a:xfrm>
            <a:custGeom>
              <a:avLst/>
              <a:gdLst/>
              <a:ahLst/>
              <a:cxnLst/>
              <a:rect l="l" t="t" r="r" b="b"/>
              <a:pathLst>
                <a:path w="53340" h="93344">
                  <a:moveTo>
                    <a:pt x="33528" y="82486"/>
                  </a:moveTo>
                  <a:lnTo>
                    <a:pt x="21336" y="82486"/>
                  </a:lnTo>
                  <a:lnTo>
                    <a:pt x="21336" y="36671"/>
                  </a:lnTo>
                  <a:lnTo>
                    <a:pt x="3048" y="36671"/>
                  </a:lnTo>
                  <a:lnTo>
                    <a:pt x="3048" y="27527"/>
                  </a:lnTo>
                  <a:lnTo>
                    <a:pt x="33528" y="27527"/>
                  </a:lnTo>
                  <a:lnTo>
                    <a:pt x="33528" y="82486"/>
                  </a:lnTo>
                  <a:close/>
                </a:path>
                <a:path w="53340" h="93344">
                  <a:moveTo>
                    <a:pt x="53340" y="93154"/>
                  </a:moveTo>
                  <a:lnTo>
                    <a:pt x="0" y="93154"/>
                  </a:lnTo>
                  <a:lnTo>
                    <a:pt x="0" y="82486"/>
                  </a:lnTo>
                  <a:lnTo>
                    <a:pt x="53340" y="82486"/>
                  </a:lnTo>
                  <a:lnTo>
                    <a:pt x="53340" y="93154"/>
                  </a:lnTo>
                  <a:close/>
                </a:path>
                <a:path w="53340" h="93344">
                  <a:moveTo>
                    <a:pt x="32004" y="3048"/>
                  </a:moveTo>
                  <a:lnTo>
                    <a:pt x="19812" y="3048"/>
                  </a:lnTo>
                  <a:lnTo>
                    <a:pt x="19812" y="1524"/>
                  </a:lnTo>
                  <a:lnTo>
                    <a:pt x="21336" y="1524"/>
                  </a:lnTo>
                  <a:lnTo>
                    <a:pt x="22860" y="0"/>
                  </a:lnTo>
                  <a:lnTo>
                    <a:pt x="28956" y="0"/>
                  </a:lnTo>
                  <a:lnTo>
                    <a:pt x="32004" y="3048"/>
                  </a:lnTo>
                  <a:close/>
                </a:path>
                <a:path w="53340" h="93344">
                  <a:moveTo>
                    <a:pt x="30480" y="16764"/>
                  </a:moveTo>
                  <a:lnTo>
                    <a:pt x="21336" y="16764"/>
                  </a:lnTo>
                  <a:lnTo>
                    <a:pt x="16764" y="12192"/>
                  </a:lnTo>
                  <a:lnTo>
                    <a:pt x="16764" y="4572"/>
                  </a:lnTo>
                  <a:lnTo>
                    <a:pt x="18288" y="4572"/>
                  </a:lnTo>
                  <a:lnTo>
                    <a:pt x="18288" y="3048"/>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215" name="object 215"/>
            <p:cNvPicPr/>
            <p:nvPr/>
          </p:nvPicPr>
          <p:blipFill>
            <a:blip r:embed="rId70" cstate="print"/>
            <a:stretch>
              <a:fillRect/>
            </a:stretch>
          </p:blipFill>
          <p:spPr>
            <a:xfrm>
              <a:off x="1389125" y="2913792"/>
              <a:ext cx="277653" cy="120491"/>
            </a:xfrm>
            <a:prstGeom prst="rect">
              <a:avLst/>
            </a:prstGeom>
          </p:spPr>
        </p:pic>
        <p:sp>
          <p:nvSpPr>
            <p:cNvPr id="216" name="object 216"/>
            <p:cNvSpPr/>
            <p:nvPr/>
          </p:nvSpPr>
          <p:spPr>
            <a:xfrm>
              <a:off x="1697355" y="2985516"/>
              <a:ext cx="21590" cy="21590"/>
            </a:xfrm>
            <a:custGeom>
              <a:avLst/>
              <a:gdLst/>
              <a:ahLst/>
              <a:cxnLst/>
              <a:rect l="l" t="t" r="r" b="b"/>
              <a:pathLst>
                <a:path w="21589" h="21589">
                  <a:moveTo>
                    <a:pt x="15240" y="1524"/>
                  </a:moveTo>
                  <a:lnTo>
                    <a:pt x="6096" y="1524"/>
                  </a:lnTo>
                  <a:lnTo>
                    <a:pt x="7620" y="0"/>
                  </a:lnTo>
                  <a:lnTo>
                    <a:pt x="13716" y="0"/>
                  </a:lnTo>
                  <a:lnTo>
                    <a:pt x="15240" y="1524"/>
                  </a:lnTo>
                  <a:close/>
                </a:path>
                <a:path w="21589" h="21589">
                  <a:moveTo>
                    <a:pt x="16764" y="3048"/>
                  </a:moveTo>
                  <a:lnTo>
                    <a:pt x="4572" y="3048"/>
                  </a:lnTo>
                  <a:lnTo>
                    <a:pt x="4572" y="1524"/>
                  </a:lnTo>
                  <a:lnTo>
                    <a:pt x="16764" y="1524"/>
                  </a:lnTo>
                  <a:lnTo>
                    <a:pt x="16764" y="3048"/>
                  </a:lnTo>
                  <a:close/>
                </a:path>
                <a:path w="21589" h="21589">
                  <a:moveTo>
                    <a:pt x="19812" y="18288"/>
                  </a:moveTo>
                  <a:lnTo>
                    <a:pt x="1524" y="18288"/>
                  </a:lnTo>
                  <a:lnTo>
                    <a:pt x="1524" y="15240"/>
                  </a:lnTo>
                  <a:lnTo>
                    <a:pt x="0" y="13716"/>
                  </a:lnTo>
                  <a:lnTo>
                    <a:pt x="0" y="7620"/>
                  </a:lnTo>
                  <a:lnTo>
                    <a:pt x="1524" y="7620"/>
                  </a:lnTo>
                  <a:lnTo>
                    <a:pt x="1524" y="4572"/>
                  </a:lnTo>
                  <a:lnTo>
                    <a:pt x="3048" y="3048"/>
                  </a:lnTo>
                  <a:lnTo>
                    <a:pt x="18288" y="3048"/>
                  </a:lnTo>
                  <a:lnTo>
                    <a:pt x="19812" y="4572"/>
                  </a:lnTo>
                  <a:lnTo>
                    <a:pt x="19812" y="6096"/>
                  </a:lnTo>
                  <a:lnTo>
                    <a:pt x="21336" y="7620"/>
                  </a:lnTo>
                  <a:lnTo>
                    <a:pt x="21336" y="15240"/>
                  </a:lnTo>
                  <a:lnTo>
                    <a:pt x="19812" y="16764"/>
                  </a:lnTo>
                  <a:lnTo>
                    <a:pt x="19812" y="18288"/>
                  </a:lnTo>
                  <a:close/>
                </a:path>
                <a:path w="21589" h="21589">
                  <a:moveTo>
                    <a:pt x="15240" y="21336"/>
                  </a:moveTo>
                  <a:lnTo>
                    <a:pt x="6096" y="21336"/>
                  </a:lnTo>
                  <a:lnTo>
                    <a:pt x="3048" y="18288"/>
                  </a:lnTo>
                  <a:lnTo>
                    <a:pt x="18288" y="18288"/>
                  </a:lnTo>
                  <a:lnTo>
                    <a:pt x="15240" y="21336"/>
                  </a:lnTo>
                  <a:close/>
                </a:path>
              </a:pathLst>
            </a:custGeom>
            <a:solidFill>
              <a:srgbClr val="000000"/>
            </a:solidFill>
          </p:spPr>
          <p:txBody>
            <a:bodyPr wrap="square" lIns="0" tIns="0" rIns="0" bIns="0" rtlCol="0"/>
            <a:lstStyle/>
            <a:p>
              <a:endParaRPr sz="1154"/>
            </a:p>
          </p:txBody>
        </p:sp>
        <p:pic>
          <p:nvPicPr>
            <p:cNvPr id="217" name="object 217"/>
            <p:cNvPicPr/>
            <p:nvPr/>
          </p:nvPicPr>
          <p:blipFill>
            <a:blip r:embed="rId71" cstate="print"/>
            <a:stretch>
              <a:fillRect/>
            </a:stretch>
          </p:blipFill>
          <p:spPr>
            <a:xfrm>
              <a:off x="1755266" y="2913792"/>
              <a:ext cx="273081" cy="93059"/>
            </a:xfrm>
            <a:prstGeom prst="rect">
              <a:avLst/>
            </a:prstGeom>
          </p:spPr>
        </p:pic>
        <p:sp>
          <p:nvSpPr>
            <p:cNvPr id="218" name="object 218"/>
            <p:cNvSpPr/>
            <p:nvPr/>
          </p:nvSpPr>
          <p:spPr>
            <a:xfrm>
              <a:off x="2058923" y="2909220"/>
              <a:ext cx="36830" cy="125730"/>
            </a:xfrm>
            <a:custGeom>
              <a:avLst/>
              <a:gdLst/>
              <a:ahLst/>
              <a:cxnLst/>
              <a:rect l="l" t="t" r="r" b="b"/>
              <a:pathLst>
                <a:path w="36830" h="125730">
                  <a:moveTo>
                    <a:pt x="28956" y="125158"/>
                  </a:moveTo>
                  <a:lnTo>
                    <a:pt x="16073" y="110196"/>
                  </a:lnTo>
                  <a:lnTo>
                    <a:pt x="7048" y="94976"/>
                  </a:lnTo>
                  <a:lnTo>
                    <a:pt x="1738" y="79201"/>
                  </a:lnTo>
                  <a:lnTo>
                    <a:pt x="0" y="62579"/>
                  </a:lnTo>
                  <a:lnTo>
                    <a:pt x="0" y="51911"/>
                  </a:lnTo>
                  <a:lnTo>
                    <a:pt x="1524" y="47339"/>
                  </a:lnTo>
                  <a:lnTo>
                    <a:pt x="1524" y="42672"/>
                  </a:lnTo>
                  <a:lnTo>
                    <a:pt x="4572" y="36576"/>
                  </a:lnTo>
                  <a:lnTo>
                    <a:pt x="6096" y="32004"/>
                  </a:lnTo>
                  <a:lnTo>
                    <a:pt x="9144" y="25908"/>
                  </a:lnTo>
                  <a:lnTo>
                    <a:pt x="12192" y="21336"/>
                  </a:lnTo>
                  <a:lnTo>
                    <a:pt x="15240" y="15240"/>
                  </a:lnTo>
                  <a:lnTo>
                    <a:pt x="19812" y="10668"/>
                  </a:lnTo>
                  <a:lnTo>
                    <a:pt x="24384" y="4572"/>
                  </a:lnTo>
                  <a:lnTo>
                    <a:pt x="30480" y="0"/>
                  </a:lnTo>
                  <a:lnTo>
                    <a:pt x="36576" y="6096"/>
                  </a:lnTo>
                  <a:lnTo>
                    <a:pt x="25455" y="18980"/>
                  </a:lnTo>
                  <a:lnTo>
                    <a:pt x="17335" y="32587"/>
                  </a:lnTo>
                  <a:lnTo>
                    <a:pt x="12358" y="47069"/>
                  </a:lnTo>
                  <a:lnTo>
                    <a:pt x="10668" y="62579"/>
                  </a:lnTo>
                  <a:lnTo>
                    <a:pt x="11215" y="69675"/>
                  </a:lnTo>
                  <a:lnTo>
                    <a:pt x="30289" y="111546"/>
                  </a:lnTo>
                  <a:lnTo>
                    <a:pt x="36576" y="117538"/>
                  </a:lnTo>
                  <a:lnTo>
                    <a:pt x="28956" y="125158"/>
                  </a:lnTo>
                  <a:close/>
                </a:path>
              </a:pathLst>
            </a:custGeom>
            <a:solidFill>
              <a:srgbClr val="000000"/>
            </a:solidFill>
          </p:spPr>
          <p:txBody>
            <a:bodyPr wrap="square" lIns="0" tIns="0" rIns="0" bIns="0" rtlCol="0"/>
            <a:lstStyle/>
            <a:p>
              <a:endParaRPr sz="1154"/>
            </a:p>
          </p:txBody>
        </p:sp>
        <p:sp>
          <p:nvSpPr>
            <p:cNvPr id="219" name="object 219"/>
            <p:cNvSpPr/>
            <p:nvPr/>
          </p:nvSpPr>
          <p:spPr>
            <a:xfrm>
              <a:off x="2121503" y="2921317"/>
              <a:ext cx="56515" cy="85725"/>
            </a:xfrm>
            <a:custGeom>
              <a:avLst/>
              <a:gdLst/>
              <a:ahLst/>
              <a:cxnLst/>
              <a:rect l="l" t="t" r="r" b="b"/>
              <a:pathLst>
                <a:path w="56514" h="85725">
                  <a:moveTo>
                    <a:pt x="56387" y="85534"/>
                  </a:moveTo>
                  <a:lnTo>
                    <a:pt x="3047" y="85534"/>
                  </a:lnTo>
                  <a:lnTo>
                    <a:pt x="3047" y="74866"/>
                  </a:lnTo>
                  <a:lnTo>
                    <a:pt x="24383" y="74866"/>
                  </a:lnTo>
                  <a:lnTo>
                    <a:pt x="24383" y="12287"/>
                  </a:lnTo>
                  <a:lnTo>
                    <a:pt x="4571" y="22955"/>
                  </a:lnTo>
                  <a:lnTo>
                    <a:pt x="0" y="13811"/>
                  </a:lnTo>
                  <a:lnTo>
                    <a:pt x="27431" y="0"/>
                  </a:lnTo>
                  <a:lnTo>
                    <a:pt x="36575" y="0"/>
                  </a:lnTo>
                  <a:lnTo>
                    <a:pt x="36575" y="74866"/>
                  </a:lnTo>
                  <a:lnTo>
                    <a:pt x="56387" y="74866"/>
                  </a:lnTo>
                  <a:lnTo>
                    <a:pt x="56387" y="85534"/>
                  </a:lnTo>
                  <a:close/>
                </a:path>
              </a:pathLst>
            </a:custGeom>
            <a:solidFill>
              <a:srgbClr val="008700"/>
            </a:solidFill>
          </p:spPr>
          <p:txBody>
            <a:bodyPr wrap="square" lIns="0" tIns="0" rIns="0" bIns="0" rtlCol="0"/>
            <a:lstStyle/>
            <a:p>
              <a:endParaRPr sz="1154"/>
            </a:p>
          </p:txBody>
        </p:sp>
        <p:sp>
          <p:nvSpPr>
            <p:cNvPr id="220" name="object 220"/>
            <p:cNvSpPr/>
            <p:nvPr/>
          </p:nvSpPr>
          <p:spPr>
            <a:xfrm>
              <a:off x="2202370" y="2909220"/>
              <a:ext cx="36830" cy="123825"/>
            </a:xfrm>
            <a:custGeom>
              <a:avLst/>
              <a:gdLst/>
              <a:ahLst/>
              <a:cxnLst/>
              <a:rect l="l" t="t" r="r" b="b"/>
              <a:pathLst>
                <a:path w="36830" h="123825">
                  <a:moveTo>
                    <a:pt x="7619" y="123729"/>
                  </a:moveTo>
                  <a:lnTo>
                    <a:pt x="0" y="117633"/>
                  </a:lnTo>
                  <a:lnTo>
                    <a:pt x="6310" y="111601"/>
                  </a:lnTo>
                  <a:lnTo>
                    <a:pt x="11620" y="105167"/>
                  </a:lnTo>
                  <a:lnTo>
                    <a:pt x="25907" y="62674"/>
                  </a:lnTo>
                  <a:lnTo>
                    <a:pt x="24217" y="47831"/>
                  </a:lnTo>
                  <a:lnTo>
                    <a:pt x="19240" y="33444"/>
                  </a:lnTo>
                  <a:lnTo>
                    <a:pt x="11120" y="19932"/>
                  </a:lnTo>
                  <a:lnTo>
                    <a:pt x="0" y="7715"/>
                  </a:lnTo>
                  <a:lnTo>
                    <a:pt x="7619" y="0"/>
                  </a:lnTo>
                  <a:lnTo>
                    <a:pt x="20502" y="14320"/>
                  </a:lnTo>
                  <a:lnTo>
                    <a:pt x="29527" y="29622"/>
                  </a:lnTo>
                  <a:lnTo>
                    <a:pt x="34837" y="45782"/>
                  </a:lnTo>
                  <a:lnTo>
                    <a:pt x="36575" y="62674"/>
                  </a:lnTo>
                  <a:lnTo>
                    <a:pt x="36575" y="71818"/>
                  </a:lnTo>
                  <a:lnTo>
                    <a:pt x="35051" y="76390"/>
                  </a:lnTo>
                  <a:lnTo>
                    <a:pt x="35051" y="80962"/>
                  </a:lnTo>
                  <a:lnTo>
                    <a:pt x="33527" y="87058"/>
                  </a:lnTo>
                  <a:lnTo>
                    <a:pt x="30479" y="91630"/>
                  </a:lnTo>
                  <a:lnTo>
                    <a:pt x="28955" y="97726"/>
                  </a:lnTo>
                  <a:lnTo>
                    <a:pt x="25907" y="102298"/>
                  </a:lnTo>
                  <a:lnTo>
                    <a:pt x="21335" y="108394"/>
                  </a:lnTo>
                  <a:lnTo>
                    <a:pt x="18287" y="113061"/>
                  </a:lnTo>
                  <a:lnTo>
                    <a:pt x="7619" y="123729"/>
                  </a:lnTo>
                  <a:close/>
                </a:path>
              </a:pathLst>
            </a:custGeom>
            <a:solidFill>
              <a:srgbClr val="000000"/>
            </a:solidFill>
          </p:spPr>
          <p:txBody>
            <a:bodyPr wrap="square" lIns="0" tIns="0" rIns="0" bIns="0" rtlCol="0"/>
            <a:lstStyle/>
            <a:p>
              <a:endParaRPr sz="1154"/>
            </a:p>
          </p:txBody>
        </p:sp>
      </p:grpSp>
      <p:grpSp>
        <p:nvGrpSpPr>
          <p:cNvPr id="221" name="object 221"/>
          <p:cNvGrpSpPr/>
          <p:nvPr/>
        </p:nvGrpSpPr>
        <p:grpSpPr>
          <a:xfrm>
            <a:off x="1941921" y="3055129"/>
            <a:ext cx="273261" cy="59865"/>
            <a:chOff x="1085564" y="4763738"/>
            <a:chExt cx="426084" cy="93345"/>
          </a:xfrm>
        </p:grpSpPr>
        <p:pic>
          <p:nvPicPr>
            <p:cNvPr id="222" name="object 222"/>
            <p:cNvPicPr/>
            <p:nvPr/>
          </p:nvPicPr>
          <p:blipFill>
            <a:blip r:embed="rId72" cstate="print"/>
            <a:stretch>
              <a:fillRect/>
            </a:stretch>
          </p:blipFill>
          <p:spPr>
            <a:xfrm>
              <a:off x="1085564" y="4771358"/>
              <a:ext cx="132778" cy="84010"/>
            </a:xfrm>
            <a:prstGeom prst="rect">
              <a:avLst/>
            </a:prstGeom>
          </p:spPr>
        </p:pic>
        <p:pic>
          <p:nvPicPr>
            <p:cNvPr id="223" name="object 223"/>
            <p:cNvPicPr/>
            <p:nvPr/>
          </p:nvPicPr>
          <p:blipFill>
            <a:blip r:embed="rId73" cstate="print"/>
            <a:stretch>
              <a:fillRect/>
            </a:stretch>
          </p:blipFill>
          <p:spPr>
            <a:xfrm>
              <a:off x="1238154" y="4763738"/>
              <a:ext cx="207454" cy="93059"/>
            </a:xfrm>
            <a:prstGeom prst="rect">
              <a:avLst/>
            </a:prstGeom>
          </p:spPr>
        </p:pic>
        <p:sp>
          <p:nvSpPr>
            <p:cNvPr id="224" name="object 224"/>
            <p:cNvSpPr/>
            <p:nvPr/>
          </p:nvSpPr>
          <p:spPr>
            <a:xfrm>
              <a:off x="1466945" y="4763738"/>
              <a:ext cx="44450" cy="93345"/>
            </a:xfrm>
            <a:custGeom>
              <a:avLst/>
              <a:gdLst/>
              <a:ahLst/>
              <a:cxnLst/>
              <a:rect l="l" t="t" r="r" b="b"/>
              <a:pathLst>
                <a:path w="44450" h="93345">
                  <a:moveTo>
                    <a:pt x="27527" y="93059"/>
                  </a:moveTo>
                  <a:lnTo>
                    <a:pt x="10667" y="93059"/>
                  </a:lnTo>
                  <a:lnTo>
                    <a:pt x="9143" y="91535"/>
                  </a:lnTo>
                  <a:lnTo>
                    <a:pt x="6095" y="90011"/>
                  </a:lnTo>
                  <a:lnTo>
                    <a:pt x="3047" y="86963"/>
                  </a:lnTo>
                  <a:lnTo>
                    <a:pt x="0" y="80867"/>
                  </a:lnTo>
                  <a:lnTo>
                    <a:pt x="0" y="74771"/>
                  </a:lnTo>
                  <a:lnTo>
                    <a:pt x="1523" y="70199"/>
                  </a:lnTo>
                  <a:lnTo>
                    <a:pt x="1523" y="64103"/>
                  </a:lnTo>
                  <a:lnTo>
                    <a:pt x="15239" y="0"/>
                  </a:lnTo>
                  <a:lnTo>
                    <a:pt x="26003" y="0"/>
                  </a:lnTo>
                  <a:lnTo>
                    <a:pt x="13715" y="64103"/>
                  </a:lnTo>
                  <a:lnTo>
                    <a:pt x="13715" y="68675"/>
                  </a:lnTo>
                  <a:lnTo>
                    <a:pt x="12191" y="71723"/>
                  </a:lnTo>
                  <a:lnTo>
                    <a:pt x="12191" y="79343"/>
                  </a:lnTo>
                  <a:lnTo>
                    <a:pt x="13715" y="80867"/>
                  </a:lnTo>
                  <a:lnTo>
                    <a:pt x="13715" y="82391"/>
                  </a:lnTo>
                  <a:lnTo>
                    <a:pt x="16763" y="82391"/>
                  </a:lnTo>
                  <a:lnTo>
                    <a:pt x="18287" y="83915"/>
                  </a:lnTo>
                  <a:lnTo>
                    <a:pt x="22955" y="83915"/>
                  </a:lnTo>
                  <a:lnTo>
                    <a:pt x="26003" y="82391"/>
                  </a:lnTo>
                  <a:lnTo>
                    <a:pt x="30575" y="82391"/>
                  </a:lnTo>
                  <a:lnTo>
                    <a:pt x="35147" y="80867"/>
                  </a:lnTo>
                  <a:lnTo>
                    <a:pt x="38195" y="79343"/>
                  </a:lnTo>
                  <a:lnTo>
                    <a:pt x="44291" y="77819"/>
                  </a:lnTo>
                  <a:lnTo>
                    <a:pt x="44291" y="88487"/>
                  </a:lnTo>
                  <a:lnTo>
                    <a:pt x="39719" y="90011"/>
                  </a:lnTo>
                  <a:lnTo>
                    <a:pt x="35147" y="90011"/>
                  </a:lnTo>
                  <a:lnTo>
                    <a:pt x="30575" y="91535"/>
                  </a:lnTo>
                  <a:lnTo>
                    <a:pt x="27527" y="93059"/>
                  </a:lnTo>
                  <a:close/>
                </a:path>
              </a:pathLst>
            </a:custGeom>
            <a:solidFill>
              <a:srgbClr val="007979"/>
            </a:solidFill>
          </p:spPr>
          <p:txBody>
            <a:bodyPr wrap="square" lIns="0" tIns="0" rIns="0" bIns="0" rtlCol="0"/>
            <a:lstStyle/>
            <a:p>
              <a:endParaRPr sz="1154"/>
            </a:p>
          </p:txBody>
        </p:sp>
      </p:grpSp>
      <p:pic>
        <p:nvPicPr>
          <p:cNvPr id="225" name="object 225"/>
          <p:cNvPicPr/>
          <p:nvPr/>
        </p:nvPicPr>
        <p:blipFill>
          <a:blip r:embed="rId74" cstate="print"/>
          <a:stretch>
            <a:fillRect/>
          </a:stretch>
        </p:blipFill>
        <p:spPr>
          <a:xfrm>
            <a:off x="2696281" y="3071745"/>
            <a:ext cx="86132" cy="43066"/>
          </a:xfrm>
          <a:prstGeom prst="rect">
            <a:avLst/>
          </a:prstGeom>
        </p:spPr>
      </p:pic>
      <p:pic>
        <p:nvPicPr>
          <p:cNvPr id="226" name="object 226"/>
          <p:cNvPicPr/>
          <p:nvPr/>
        </p:nvPicPr>
        <p:blipFill>
          <a:blip r:embed="rId75" cstate="print"/>
          <a:stretch>
            <a:fillRect/>
          </a:stretch>
        </p:blipFill>
        <p:spPr>
          <a:xfrm>
            <a:off x="2837208" y="3059039"/>
            <a:ext cx="700542" cy="55772"/>
          </a:xfrm>
          <a:prstGeom prst="rect">
            <a:avLst/>
          </a:prstGeom>
        </p:spPr>
      </p:pic>
      <p:grpSp>
        <p:nvGrpSpPr>
          <p:cNvPr id="227" name="object 227"/>
          <p:cNvGrpSpPr/>
          <p:nvPr/>
        </p:nvGrpSpPr>
        <p:grpSpPr>
          <a:xfrm>
            <a:off x="1948763" y="3158854"/>
            <a:ext cx="222356" cy="59865"/>
            <a:chOff x="1096232" y="4925472"/>
            <a:chExt cx="346710" cy="93345"/>
          </a:xfrm>
        </p:grpSpPr>
        <p:pic>
          <p:nvPicPr>
            <p:cNvPr id="228" name="object 228"/>
            <p:cNvPicPr/>
            <p:nvPr/>
          </p:nvPicPr>
          <p:blipFill>
            <a:blip r:embed="rId76" cstate="print"/>
            <a:stretch>
              <a:fillRect/>
            </a:stretch>
          </p:blipFill>
          <p:spPr>
            <a:xfrm>
              <a:off x="1096232" y="4925726"/>
              <a:ext cx="125063" cy="92900"/>
            </a:xfrm>
            <a:prstGeom prst="rect">
              <a:avLst/>
            </a:prstGeom>
          </p:spPr>
        </p:pic>
        <p:sp>
          <p:nvSpPr>
            <p:cNvPr id="229" name="object 229"/>
            <p:cNvSpPr/>
            <p:nvPr/>
          </p:nvSpPr>
          <p:spPr>
            <a:xfrm>
              <a:off x="1242720" y="4925479"/>
              <a:ext cx="200025" cy="93345"/>
            </a:xfrm>
            <a:custGeom>
              <a:avLst/>
              <a:gdLst/>
              <a:ahLst/>
              <a:cxnLst/>
              <a:rect l="l" t="t" r="r" b="b"/>
              <a:pathLst>
                <a:path w="200025" h="93345">
                  <a:moveTo>
                    <a:pt x="54864" y="48856"/>
                  </a:moveTo>
                  <a:lnTo>
                    <a:pt x="53340" y="45808"/>
                  </a:lnTo>
                  <a:lnTo>
                    <a:pt x="53340" y="41236"/>
                  </a:lnTo>
                  <a:lnTo>
                    <a:pt x="51816" y="38188"/>
                  </a:lnTo>
                  <a:lnTo>
                    <a:pt x="48768" y="35140"/>
                  </a:lnTo>
                  <a:lnTo>
                    <a:pt x="47244" y="32092"/>
                  </a:lnTo>
                  <a:lnTo>
                    <a:pt x="45720" y="30568"/>
                  </a:lnTo>
                  <a:lnTo>
                    <a:pt x="44196" y="29806"/>
                  </a:lnTo>
                  <a:lnTo>
                    <a:pt x="44196" y="56476"/>
                  </a:lnTo>
                  <a:lnTo>
                    <a:pt x="44196" y="64096"/>
                  </a:lnTo>
                  <a:lnTo>
                    <a:pt x="42672" y="67144"/>
                  </a:lnTo>
                  <a:lnTo>
                    <a:pt x="42672" y="71716"/>
                  </a:lnTo>
                  <a:lnTo>
                    <a:pt x="41148" y="74764"/>
                  </a:lnTo>
                  <a:lnTo>
                    <a:pt x="39624" y="76288"/>
                  </a:lnTo>
                  <a:lnTo>
                    <a:pt x="38100" y="79438"/>
                  </a:lnTo>
                  <a:lnTo>
                    <a:pt x="36576" y="80962"/>
                  </a:lnTo>
                  <a:lnTo>
                    <a:pt x="33528" y="82486"/>
                  </a:lnTo>
                  <a:lnTo>
                    <a:pt x="32004" y="82486"/>
                  </a:lnTo>
                  <a:lnTo>
                    <a:pt x="28956" y="84010"/>
                  </a:lnTo>
                  <a:lnTo>
                    <a:pt x="16764" y="84010"/>
                  </a:lnTo>
                  <a:lnTo>
                    <a:pt x="15240" y="82486"/>
                  </a:lnTo>
                  <a:lnTo>
                    <a:pt x="12192" y="82486"/>
                  </a:lnTo>
                  <a:lnTo>
                    <a:pt x="10668" y="80962"/>
                  </a:lnTo>
                  <a:lnTo>
                    <a:pt x="10668" y="48856"/>
                  </a:lnTo>
                  <a:lnTo>
                    <a:pt x="21336" y="38188"/>
                  </a:lnTo>
                  <a:lnTo>
                    <a:pt x="22860" y="38188"/>
                  </a:lnTo>
                  <a:lnTo>
                    <a:pt x="24384" y="36664"/>
                  </a:lnTo>
                  <a:lnTo>
                    <a:pt x="27432" y="36664"/>
                  </a:lnTo>
                  <a:lnTo>
                    <a:pt x="28956" y="35140"/>
                  </a:lnTo>
                  <a:lnTo>
                    <a:pt x="32004" y="35140"/>
                  </a:lnTo>
                  <a:lnTo>
                    <a:pt x="35052" y="36664"/>
                  </a:lnTo>
                  <a:lnTo>
                    <a:pt x="36576" y="38188"/>
                  </a:lnTo>
                  <a:lnTo>
                    <a:pt x="38100" y="38188"/>
                  </a:lnTo>
                  <a:lnTo>
                    <a:pt x="39624" y="39712"/>
                  </a:lnTo>
                  <a:lnTo>
                    <a:pt x="41148" y="42760"/>
                  </a:lnTo>
                  <a:lnTo>
                    <a:pt x="41148" y="44284"/>
                  </a:lnTo>
                  <a:lnTo>
                    <a:pt x="42672" y="47332"/>
                  </a:lnTo>
                  <a:lnTo>
                    <a:pt x="42672" y="51904"/>
                  </a:lnTo>
                  <a:lnTo>
                    <a:pt x="44196" y="56476"/>
                  </a:lnTo>
                  <a:lnTo>
                    <a:pt x="44196" y="29806"/>
                  </a:lnTo>
                  <a:lnTo>
                    <a:pt x="42672" y="29044"/>
                  </a:lnTo>
                  <a:lnTo>
                    <a:pt x="39624" y="25996"/>
                  </a:lnTo>
                  <a:lnTo>
                    <a:pt x="28956" y="25996"/>
                  </a:lnTo>
                  <a:lnTo>
                    <a:pt x="24384" y="27520"/>
                  </a:lnTo>
                  <a:lnTo>
                    <a:pt x="21336" y="29044"/>
                  </a:lnTo>
                  <a:lnTo>
                    <a:pt x="16764" y="30568"/>
                  </a:lnTo>
                  <a:lnTo>
                    <a:pt x="13716" y="33616"/>
                  </a:lnTo>
                  <a:lnTo>
                    <a:pt x="10668" y="38188"/>
                  </a:lnTo>
                  <a:lnTo>
                    <a:pt x="10668" y="0"/>
                  </a:lnTo>
                  <a:lnTo>
                    <a:pt x="0" y="0"/>
                  </a:lnTo>
                  <a:lnTo>
                    <a:pt x="0" y="88582"/>
                  </a:lnTo>
                  <a:lnTo>
                    <a:pt x="3048" y="90106"/>
                  </a:lnTo>
                  <a:lnTo>
                    <a:pt x="7620" y="91630"/>
                  </a:lnTo>
                  <a:lnTo>
                    <a:pt x="10668" y="91630"/>
                  </a:lnTo>
                  <a:lnTo>
                    <a:pt x="15240" y="93154"/>
                  </a:lnTo>
                  <a:lnTo>
                    <a:pt x="32004" y="93154"/>
                  </a:lnTo>
                  <a:lnTo>
                    <a:pt x="41148" y="90106"/>
                  </a:lnTo>
                  <a:lnTo>
                    <a:pt x="47244" y="84010"/>
                  </a:lnTo>
                  <a:lnTo>
                    <a:pt x="48768" y="80962"/>
                  </a:lnTo>
                  <a:lnTo>
                    <a:pt x="51816" y="77812"/>
                  </a:lnTo>
                  <a:lnTo>
                    <a:pt x="54864" y="68668"/>
                  </a:lnTo>
                  <a:lnTo>
                    <a:pt x="54864" y="48856"/>
                  </a:lnTo>
                  <a:close/>
                </a:path>
                <a:path w="200025" h="93345">
                  <a:moveTo>
                    <a:pt x="128104" y="51904"/>
                  </a:moveTo>
                  <a:lnTo>
                    <a:pt x="126580" y="47332"/>
                  </a:lnTo>
                  <a:lnTo>
                    <a:pt x="126580" y="44284"/>
                  </a:lnTo>
                  <a:lnTo>
                    <a:pt x="125056" y="39712"/>
                  </a:lnTo>
                  <a:lnTo>
                    <a:pt x="123532" y="36664"/>
                  </a:lnTo>
                  <a:lnTo>
                    <a:pt x="122008" y="35140"/>
                  </a:lnTo>
                  <a:lnTo>
                    <a:pt x="120484" y="33616"/>
                  </a:lnTo>
                  <a:lnTo>
                    <a:pt x="117436" y="32092"/>
                  </a:lnTo>
                  <a:lnTo>
                    <a:pt x="115912" y="29044"/>
                  </a:lnTo>
                  <a:lnTo>
                    <a:pt x="115912" y="47332"/>
                  </a:lnTo>
                  <a:lnTo>
                    <a:pt x="115912" y="54952"/>
                  </a:lnTo>
                  <a:lnTo>
                    <a:pt x="82384" y="54952"/>
                  </a:lnTo>
                  <a:lnTo>
                    <a:pt x="82384" y="48856"/>
                  </a:lnTo>
                  <a:lnTo>
                    <a:pt x="83908" y="47332"/>
                  </a:lnTo>
                  <a:lnTo>
                    <a:pt x="83908" y="44284"/>
                  </a:lnTo>
                  <a:lnTo>
                    <a:pt x="86956" y="41236"/>
                  </a:lnTo>
                  <a:lnTo>
                    <a:pt x="88480" y="38188"/>
                  </a:lnTo>
                  <a:lnTo>
                    <a:pt x="90004" y="36664"/>
                  </a:lnTo>
                  <a:lnTo>
                    <a:pt x="91528" y="36664"/>
                  </a:lnTo>
                  <a:lnTo>
                    <a:pt x="94576" y="35140"/>
                  </a:lnTo>
                  <a:lnTo>
                    <a:pt x="103720" y="35140"/>
                  </a:lnTo>
                  <a:lnTo>
                    <a:pt x="106768" y="36664"/>
                  </a:lnTo>
                  <a:lnTo>
                    <a:pt x="108292" y="38188"/>
                  </a:lnTo>
                  <a:lnTo>
                    <a:pt x="109816" y="38188"/>
                  </a:lnTo>
                  <a:lnTo>
                    <a:pt x="111340" y="41236"/>
                  </a:lnTo>
                  <a:lnTo>
                    <a:pt x="114388" y="44284"/>
                  </a:lnTo>
                  <a:lnTo>
                    <a:pt x="115912" y="47332"/>
                  </a:lnTo>
                  <a:lnTo>
                    <a:pt x="115912" y="29044"/>
                  </a:lnTo>
                  <a:lnTo>
                    <a:pt x="111340" y="27520"/>
                  </a:lnTo>
                  <a:lnTo>
                    <a:pt x="108292" y="25996"/>
                  </a:lnTo>
                  <a:lnTo>
                    <a:pt x="94576" y="25996"/>
                  </a:lnTo>
                  <a:lnTo>
                    <a:pt x="90004" y="27520"/>
                  </a:lnTo>
                  <a:lnTo>
                    <a:pt x="83908" y="30568"/>
                  </a:lnTo>
                  <a:lnTo>
                    <a:pt x="74764" y="39712"/>
                  </a:lnTo>
                  <a:lnTo>
                    <a:pt x="73240" y="42760"/>
                  </a:lnTo>
                  <a:lnTo>
                    <a:pt x="71716" y="47332"/>
                  </a:lnTo>
                  <a:lnTo>
                    <a:pt x="70192" y="50380"/>
                  </a:lnTo>
                  <a:lnTo>
                    <a:pt x="70192" y="70192"/>
                  </a:lnTo>
                  <a:lnTo>
                    <a:pt x="71716" y="74764"/>
                  </a:lnTo>
                  <a:lnTo>
                    <a:pt x="73240" y="77812"/>
                  </a:lnTo>
                  <a:lnTo>
                    <a:pt x="74764" y="82486"/>
                  </a:lnTo>
                  <a:lnTo>
                    <a:pt x="79336" y="87058"/>
                  </a:lnTo>
                  <a:lnTo>
                    <a:pt x="83908" y="90106"/>
                  </a:lnTo>
                  <a:lnTo>
                    <a:pt x="86956" y="91630"/>
                  </a:lnTo>
                  <a:lnTo>
                    <a:pt x="91528" y="93154"/>
                  </a:lnTo>
                  <a:lnTo>
                    <a:pt x="114388" y="93154"/>
                  </a:lnTo>
                  <a:lnTo>
                    <a:pt x="117436" y="91630"/>
                  </a:lnTo>
                  <a:lnTo>
                    <a:pt x="122008" y="91630"/>
                  </a:lnTo>
                  <a:lnTo>
                    <a:pt x="125056" y="90106"/>
                  </a:lnTo>
                  <a:lnTo>
                    <a:pt x="125056" y="84010"/>
                  </a:lnTo>
                  <a:lnTo>
                    <a:pt x="125056" y="80962"/>
                  </a:lnTo>
                  <a:lnTo>
                    <a:pt x="123532" y="82486"/>
                  </a:lnTo>
                  <a:lnTo>
                    <a:pt x="115912" y="82486"/>
                  </a:lnTo>
                  <a:lnTo>
                    <a:pt x="114388" y="84010"/>
                  </a:lnTo>
                  <a:lnTo>
                    <a:pt x="96100" y="84010"/>
                  </a:lnTo>
                  <a:lnTo>
                    <a:pt x="91528" y="82486"/>
                  </a:lnTo>
                  <a:lnTo>
                    <a:pt x="86956" y="79438"/>
                  </a:lnTo>
                  <a:lnTo>
                    <a:pt x="83908" y="74764"/>
                  </a:lnTo>
                  <a:lnTo>
                    <a:pt x="82384" y="70192"/>
                  </a:lnTo>
                  <a:lnTo>
                    <a:pt x="82384" y="64096"/>
                  </a:lnTo>
                  <a:lnTo>
                    <a:pt x="128104" y="64096"/>
                  </a:lnTo>
                  <a:lnTo>
                    <a:pt x="128104" y="54952"/>
                  </a:lnTo>
                  <a:lnTo>
                    <a:pt x="128104" y="51904"/>
                  </a:lnTo>
                  <a:close/>
                </a:path>
                <a:path w="200025" h="93345">
                  <a:moveTo>
                    <a:pt x="199834" y="82804"/>
                  </a:moveTo>
                  <a:lnTo>
                    <a:pt x="180022" y="82804"/>
                  </a:lnTo>
                  <a:lnTo>
                    <a:pt x="180022" y="9144"/>
                  </a:lnTo>
                  <a:lnTo>
                    <a:pt x="180022" y="254"/>
                  </a:lnTo>
                  <a:lnTo>
                    <a:pt x="149542" y="254"/>
                  </a:lnTo>
                  <a:lnTo>
                    <a:pt x="149542" y="9144"/>
                  </a:lnTo>
                  <a:lnTo>
                    <a:pt x="167830" y="9144"/>
                  </a:lnTo>
                  <a:lnTo>
                    <a:pt x="167830" y="82804"/>
                  </a:lnTo>
                  <a:lnTo>
                    <a:pt x="146494" y="82804"/>
                  </a:lnTo>
                  <a:lnTo>
                    <a:pt x="146494" y="92964"/>
                  </a:lnTo>
                  <a:lnTo>
                    <a:pt x="199834" y="92964"/>
                  </a:lnTo>
                  <a:lnTo>
                    <a:pt x="199834" y="82804"/>
                  </a:lnTo>
                  <a:close/>
                </a:path>
              </a:pathLst>
            </a:custGeom>
            <a:solidFill>
              <a:srgbClr val="000000"/>
            </a:solidFill>
          </p:spPr>
          <p:txBody>
            <a:bodyPr wrap="square" lIns="0" tIns="0" rIns="0" bIns="0" rtlCol="0"/>
            <a:lstStyle/>
            <a:p>
              <a:endParaRPr sz="1154"/>
            </a:p>
          </p:txBody>
        </p:sp>
      </p:grpSp>
      <p:grpSp>
        <p:nvGrpSpPr>
          <p:cNvPr id="230" name="object 230"/>
          <p:cNvGrpSpPr/>
          <p:nvPr/>
        </p:nvGrpSpPr>
        <p:grpSpPr>
          <a:xfrm>
            <a:off x="2704100" y="3158854"/>
            <a:ext cx="173486" cy="59865"/>
            <a:chOff x="2273998" y="4925472"/>
            <a:chExt cx="270510" cy="93345"/>
          </a:xfrm>
        </p:grpSpPr>
        <p:pic>
          <p:nvPicPr>
            <p:cNvPr id="231" name="object 231"/>
            <p:cNvPicPr/>
            <p:nvPr/>
          </p:nvPicPr>
          <p:blipFill>
            <a:blip r:embed="rId77" cstate="print"/>
            <a:stretch>
              <a:fillRect/>
            </a:stretch>
          </p:blipFill>
          <p:spPr>
            <a:xfrm>
              <a:off x="2273998" y="4933092"/>
              <a:ext cx="120586" cy="85534"/>
            </a:xfrm>
            <a:prstGeom prst="rect">
              <a:avLst/>
            </a:prstGeom>
          </p:spPr>
        </p:pic>
        <p:pic>
          <p:nvPicPr>
            <p:cNvPr id="232" name="object 232"/>
            <p:cNvPicPr/>
            <p:nvPr/>
          </p:nvPicPr>
          <p:blipFill>
            <a:blip r:embed="rId78" cstate="print"/>
            <a:stretch>
              <a:fillRect/>
            </a:stretch>
          </p:blipFill>
          <p:spPr>
            <a:xfrm>
              <a:off x="2415921" y="4925472"/>
              <a:ext cx="128111" cy="93154"/>
            </a:xfrm>
            <a:prstGeom prst="rect">
              <a:avLst/>
            </a:prstGeom>
          </p:spPr>
        </p:pic>
      </p:grpSp>
      <p:grpSp>
        <p:nvGrpSpPr>
          <p:cNvPr id="233" name="object 233"/>
          <p:cNvGrpSpPr/>
          <p:nvPr/>
        </p:nvGrpSpPr>
        <p:grpSpPr>
          <a:xfrm>
            <a:off x="1943876" y="3262641"/>
            <a:ext cx="226021" cy="60679"/>
            <a:chOff x="1088612" y="5087302"/>
            <a:chExt cx="352425" cy="94615"/>
          </a:xfrm>
        </p:grpSpPr>
        <p:sp>
          <p:nvSpPr>
            <p:cNvPr id="234" name="object 234"/>
            <p:cNvSpPr/>
            <p:nvPr/>
          </p:nvSpPr>
          <p:spPr>
            <a:xfrm>
              <a:off x="1088612" y="5093398"/>
              <a:ext cx="59690" cy="86995"/>
            </a:xfrm>
            <a:custGeom>
              <a:avLst/>
              <a:gdLst/>
              <a:ahLst/>
              <a:cxnLst/>
              <a:rect l="l" t="t" r="r" b="b"/>
              <a:pathLst>
                <a:path w="59690" h="86995">
                  <a:moveTo>
                    <a:pt x="56483" y="86963"/>
                  </a:moveTo>
                  <a:lnTo>
                    <a:pt x="35052" y="86963"/>
                  </a:lnTo>
                  <a:lnTo>
                    <a:pt x="28956" y="85439"/>
                  </a:lnTo>
                  <a:lnTo>
                    <a:pt x="24384" y="82391"/>
                  </a:lnTo>
                  <a:lnTo>
                    <a:pt x="18288" y="73247"/>
                  </a:lnTo>
                  <a:lnTo>
                    <a:pt x="18288" y="30480"/>
                  </a:lnTo>
                  <a:lnTo>
                    <a:pt x="0" y="30480"/>
                  </a:lnTo>
                  <a:lnTo>
                    <a:pt x="0" y="21336"/>
                  </a:lnTo>
                  <a:lnTo>
                    <a:pt x="18288" y="21336"/>
                  </a:lnTo>
                  <a:lnTo>
                    <a:pt x="18288" y="3048"/>
                  </a:lnTo>
                  <a:lnTo>
                    <a:pt x="30480" y="0"/>
                  </a:lnTo>
                  <a:lnTo>
                    <a:pt x="30480" y="21336"/>
                  </a:lnTo>
                  <a:lnTo>
                    <a:pt x="59531" y="21336"/>
                  </a:lnTo>
                  <a:lnTo>
                    <a:pt x="59531" y="30480"/>
                  </a:lnTo>
                  <a:lnTo>
                    <a:pt x="30480" y="30480"/>
                  </a:lnTo>
                  <a:lnTo>
                    <a:pt x="30480" y="68675"/>
                  </a:lnTo>
                  <a:lnTo>
                    <a:pt x="33528" y="74771"/>
                  </a:lnTo>
                  <a:lnTo>
                    <a:pt x="39624" y="77819"/>
                  </a:lnTo>
                  <a:lnTo>
                    <a:pt x="54959" y="77819"/>
                  </a:lnTo>
                  <a:lnTo>
                    <a:pt x="56483" y="76295"/>
                  </a:lnTo>
                  <a:lnTo>
                    <a:pt x="59531" y="76295"/>
                  </a:lnTo>
                  <a:lnTo>
                    <a:pt x="59531" y="85439"/>
                  </a:lnTo>
                  <a:lnTo>
                    <a:pt x="56483" y="86963"/>
                  </a:lnTo>
                  <a:close/>
                </a:path>
              </a:pathLst>
            </a:custGeom>
            <a:solidFill>
              <a:srgbClr val="000000"/>
            </a:solidFill>
          </p:spPr>
          <p:txBody>
            <a:bodyPr wrap="square" lIns="0" tIns="0" rIns="0" bIns="0" rtlCol="0"/>
            <a:lstStyle/>
            <a:p>
              <a:endParaRPr sz="1154"/>
            </a:p>
          </p:txBody>
        </p:sp>
        <p:pic>
          <p:nvPicPr>
            <p:cNvPr id="235" name="object 235"/>
            <p:cNvPicPr/>
            <p:nvPr/>
          </p:nvPicPr>
          <p:blipFill>
            <a:blip r:embed="rId79" cstate="print"/>
            <a:stretch>
              <a:fillRect/>
            </a:stretch>
          </p:blipFill>
          <p:spPr>
            <a:xfrm>
              <a:off x="1171003" y="5113210"/>
              <a:ext cx="123539" cy="68675"/>
            </a:xfrm>
            <a:prstGeom prst="rect">
              <a:avLst/>
            </a:prstGeom>
          </p:spPr>
        </p:pic>
        <p:sp>
          <p:nvSpPr>
            <p:cNvPr id="236" name="object 236"/>
            <p:cNvSpPr/>
            <p:nvPr/>
          </p:nvSpPr>
          <p:spPr>
            <a:xfrm>
              <a:off x="1315961" y="5087302"/>
              <a:ext cx="125095" cy="93345"/>
            </a:xfrm>
            <a:custGeom>
              <a:avLst/>
              <a:gdLst/>
              <a:ahLst/>
              <a:cxnLst/>
              <a:rect l="l" t="t" r="r" b="b"/>
              <a:pathLst>
                <a:path w="125094" h="93345">
                  <a:moveTo>
                    <a:pt x="35052" y="6096"/>
                  </a:moveTo>
                  <a:lnTo>
                    <a:pt x="33528" y="6096"/>
                  </a:lnTo>
                  <a:lnTo>
                    <a:pt x="33528" y="3048"/>
                  </a:lnTo>
                  <a:lnTo>
                    <a:pt x="32004" y="3048"/>
                  </a:lnTo>
                  <a:lnTo>
                    <a:pt x="28956" y="0"/>
                  </a:lnTo>
                  <a:lnTo>
                    <a:pt x="22860" y="0"/>
                  </a:lnTo>
                  <a:lnTo>
                    <a:pt x="21336" y="1524"/>
                  </a:lnTo>
                  <a:lnTo>
                    <a:pt x="19812" y="1524"/>
                  </a:lnTo>
                  <a:lnTo>
                    <a:pt x="19812" y="3048"/>
                  </a:lnTo>
                  <a:lnTo>
                    <a:pt x="18288" y="3048"/>
                  </a:lnTo>
                  <a:lnTo>
                    <a:pt x="18288" y="4572"/>
                  </a:lnTo>
                  <a:lnTo>
                    <a:pt x="16764" y="6096"/>
                  </a:lnTo>
                  <a:lnTo>
                    <a:pt x="16764" y="12192"/>
                  </a:lnTo>
                  <a:lnTo>
                    <a:pt x="19812" y="15240"/>
                  </a:lnTo>
                  <a:lnTo>
                    <a:pt x="19812" y="16764"/>
                  </a:lnTo>
                  <a:lnTo>
                    <a:pt x="22860" y="16764"/>
                  </a:lnTo>
                  <a:lnTo>
                    <a:pt x="22860" y="18288"/>
                  </a:lnTo>
                  <a:lnTo>
                    <a:pt x="27432" y="18288"/>
                  </a:lnTo>
                  <a:lnTo>
                    <a:pt x="28956" y="16764"/>
                  </a:lnTo>
                  <a:lnTo>
                    <a:pt x="30480" y="16764"/>
                  </a:lnTo>
                  <a:lnTo>
                    <a:pt x="30480" y="15240"/>
                  </a:lnTo>
                  <a:lnTo>
                    <a:pt x="32004" y="15240"/>
                  </a:lnTo>
                  <a:lnTo>
                    <a:pt x="33528" y="13716"/>
                  </a:lnTo>
                  <a:lnTo>
                    <a:pt x="33528" y="12192"/>
                  </a:lnTo>
                  <a:lnTo>
                    <a:pt x="35052" y="10668"/>
                  </a:lnTo>
                  <a:lnTo>
                    <a:pt x="35052" y="6096"/>
                  </a:lnTo>
                  <a:close/>
                </a:path>
                <a:path w="125094" h="93345">
                  <a:moveTo>
                    <a:pt x="53340" y="83921"/>
                  </a:moveTo>
                  <a:lnTo>
                    <a:pt x="33528" y="83921"/>
                  </a:lnTo>
                  <a:lnTo>
                    <a:pt x="33528" y="27432"/>
                  </a:lnTo>
                  <a:lnTo>
                    <a:pt x="3048" y="27432"/>
                  </a:lnTo>
                  <a:lnTo>
                    <a:pt x="3048" y="36576"/>
                  </a:lnTo>
                  <a:lnTo>
                    <a:pt x="21336" y="36576"/>
                  </a:lnTo>
                  <a:lnTo>
                    <a:pt x="21336" y="83921"/>
                  </a:lnTo>
                  <a:lnTo>
                    <a:pt x="0" y="83921"/>
                  </a:lnTo>
                  <a:lnTo>
                    <a:pt x="0" y="93065"/>
                  </a:lnTo>
                  <a:lnTo>
                    <a:pt x="53340" y="93065"/>
                  </a:lnTo>
                  <a:lnTo>
                    <a:pt x="53340" y="83921"/>
                  </a:lnTo>
                  <a:close/>
                </a:path>
                <a:path w="125094" h="93345">
                  <a:moveTo>
                    <a:pt x="125069" y="42773"/>
                  </a:moveTo>
                  <a:lnTo>
                    <a:pt x="123545" y="36576"/>
                  </a:lnTo>
                  <a:lnTo>
                    <a:pt x="120497" y="32004"/>
                  </a:lnTo>
                  <a:lnTo>
                    <a:pt x="115925" y="27432"/>
                  </a:lnTo>
                  <a:lnTo>
                    <a:pt x="111353" y="25908"/>
                  </a:lnTo>
                  <a:lnTo>
                    <a:pt x="100685" y="25908"/>
                  </a:lnTo>
                  <a:lnTo>
                    <a:pt x="99161" y="27432"/>
                  </a:lnTo>
                  <a:lnTo>
                    <a:pt x="96113" y="27432"/>
                  </a:lnTo>
                  <a:lnTo>
                    <a:pt x="94589" y="28956"/>
                  </a:lnTo>
                  <a:lnTo>
                    <a:pt x="91541" y="28956"/>
                  </a:lnTo>
                  <a:lnTo>
                    <a:pt x="85445" y="35052"/>
                  </a:lnTo>
                  <a:lnTo>
                    <a:pt x="83921" y="38100"/>
                  </a:lnTo>
                  <a:lnTo>
                    <a:pt x="82397" y="27432"/>
                  </a:lnTo>
                  <a:lnTo>
                    <a:pt x="73152" y="27432"/>
                  </a:lnTo>
                  <a:lnTo>
                    <a:pt x="73152" y="93065"/>
                  </a:lnTo>
                  <a:lnTo>
                    <a:pt x="83921" y="93065"/>
                  </a:lnTo>
                  <a:lnTo>
                    <a:pt x="83921" y="48869"/>
                  </a:lnTo>
                  <a:lnTo>
                    <a:pt x="94589" y="38100"/>
                  </a:lnTo>
                  <a:lnTo>
                    <a:pt x="96113" y="38100"/>
                  </a:lnTo>
                  <a:lnTo>
                    <a:pt x="97637" y="36576"/>
                  </a:lnTo>
                  <a:lnTo>
                    <a:pt x="109829" y="36576"/>
                  </a:lnTo>
                  <a:lnTo>
                    <a:pt x="114401" y="45821"/>
                  </a:lnTo>
                  <a:lnTo>
                    <a:pt x="114401" y="93065"/>
                  </a:lnTo>
                  <a:lnTo>
                    <a:pt x="125069" y="93065"/>
                  </a:lnTo>
                  <a:lnTo>
                    <a:pt x="125069" y="42773"/>
                  </a:lnTo>
                  <a:close/>
                </a:path>
              </a:pathLst>
            </a:custGeom>
            <a:solidFill>
              <a:srgbClr val="000000"/>
            </a:solidFill>
          </p:spPr>
          <p:txBody>
            <a:bodyPr wrap="square" lIns="0" tIns="0" rIns="0" bIns="0" rtlCol="0"/>
            <a:lstStyle/>
            <a:p>
              <a:endParaRPr sz="1154"/>
            </a:p>
          </p:txBody>
        </p:sp>
      </p:grpSp>
      <p:grpSp>
        <p:nvGrpSpPr>
          <p:cNvPr id="237" name="object 237"/>
          <p:cNvGrpSpPr/>
          <p:nvPr/>
        </p:nvGrpSpPr>
        <p:grpSpPr>
          <a:xfrm>
            <a:off x="2129274" y="3055129"/>
            <a:ext cx="1452642" cy="388919"/>
            <a:chOff x="1377695" y="4763738"/>
            <a:chExt cx="2265045" cy="606425"/>
          </a:xfrm>
        </p:grpSpPr>
        <p:pic>
          <p:nvPicPr>
            <p:cNvPr id="238" name="object 238"/>
            <p:cNvPicPr/>
            <p:nvPr/>
          </p:nvPicPr>
          <p:blipFill>
            <a:blip r:embed="rId80" cstate="print"/>
            <a:stretch>
              <a:fillRect/>
            </a:stretch>
          </p:blipFill>
          <p:spPr>
            <a:xfrm>
              <a:off x="3297745" y="5087810"/>
              <a:ext cx="125063" cy="94075"/>
            </a:xfrm>
            <a:prstGeom prst="rect">
              <a:avLst/>
            </a:prstGeom>
          </p:spPr>
        </p:pic>
        <p:sp>
          <p:nvSpPr>
            <p:cNvPr id="239" name="object 239"/>
            <p:cNvSpPr/>
            <p:nvPr/>
          </p:nvSpPr>
          <p:spPr>
            <a:xfrm>
              <a:off x="3442620" y="5087302"/>
              <a:ext cx="56515" cy="93345"/>
            </a:xfrm>
            <a:custGeom>
              <a:avLst/>
              <a:gdLst/>
              <a:ahLst/>
              <a:cxnLst/>
              <a:rect l="l" t="t" r="r" b="b"/>
              <a:pathLst>
                <a:path w="56514" h="93345">
                  <a:moveTo>
                    <a:pt x="33623" y="93059"/>
                  </a:moveTo>
                  <a:lnTo>
                    <a:pt x="12192" y="93059"/>
                  </a:lnTo>
                  <a:lnTo>
                    <a:pt x="9144" y="91535"/>
                  </a:lnTo>
                  <a:lnTo>
                    <a:pt x="0" y="88487"/>
                  </a:lnTo>
                  <a:lnTo>
                    <a:pt x="0" y="0"/>
                  </a:lnTo>
                  <a:lnTo>
                    <a:pt x="12192" y="0"/>
                  </a:lnTo>
                  <a:lnTo>
                    <a:pt x="12192" y="25908"/>
                  </a:lnTo>
                  <a:lnTo>
                    <a:pt x="10668" y="38100"/>
                  </a:lnTo>
                  <a:lnTo>
                    <a:pt x="24384" y="38100"/>
                  </a:lnTo>
                  <a:lnTo>
                    <a:pt x="22860" y="39624"/>
                  </a:lnTo>
                  <a:lnTo>
                    <a:pt x="21336" y="39624"/>
                  </a:lnTo>
                  <a:lnTo>
                    <a:pt x="19812" y="41243"/>
                  </a:lnTo>
                  <a:lnTo>
                    <a:pt x="16764" y="42767"/>
                  </a:lnTo>
                  <a:lnTo>
                    <a:pt x="15240" y="45815"/>
                  </a:lnTo>
                  <a:lnTo>
                    <a:pt x="13716" y="47339"/>
                  </a:lnTo>
                  <a:lnTo>
                    <a:pt x="12192" y="50387"/>
                  </a:lnTo>
                  <a:lnTo>
                    <a:pt x="12192" y="80867"/>
                  </a:lnTo>
                  <a:lnTo>
                    <a:pt x="13716" y="82391"/>
                  </a:lnTo>
                  <a:lnTo>
                    <a:pt x="16764" y="82391"/>
                  </a:lnTo>
                  <a:lnTo>
                    <a:pt x="18288" y="83915"/>
                  </a:lnTo>
                  <a:lnTo>
                    <a:pt x="47339" y="83915"/>
                  </a:lnTo>
                  <a:lnTo>
                    <a:pt x="45815" y="86963"/>
                  </a:lnTo>
                  <a:lnTo>
                    <a:pt x="41243" y="90011"/>
                  </a:lnTo>
                  <a:lnTo>
                    <a:pt x="38195" y="91535"/>
                  </a:lnTo>
                  <a:lnTo>
                    <a:pt x="33623" y="93059"/>
                  </a:lnTo>
                  <a:close/>
                </a:path>
                <a:path w="56514" h="93345">
                  <a:moveTo>
                    <a:pt x="24384" y="38100"/>
                  </a:moveTo>
                  <a:lnTo>
                    <a:pt x="10668" y="38100"/>
                  </a:lnTo>
                  <a:lnTo>
                    <a:pt x="18288" y="30480"/>
                  </a:lnTo>
                  <a:lnTo>
                    <a:pt x="21336" y="28956"/>
                  </a:lnTo>
                  <a:lnTo>
                    <a:pt x="25908" y="27432"/>
                  </a:lnTo>
                  <a:lnTo>
                    <a:pt x="28956" y="25908"/>
                  </a:lnTo>
                  <a:lnTo>
                    <a:pt x="38195" y="25908"/>
                  </a:lnTo>
                  <a:lnTo>
                    <a:pt x="44291" y="28956"/>
                  </a:lnTo>
                  <a:lnTo>
                    <a:pt x="45815" y="30480"/>
                  </a:lnTo>
                  <a:lnTo>
                    <a:pt x="48863" y="32004"/>
                  </a:lnTo>
                  <a:lnTo>
                    <a:pt x="51149" y="36576"/>
                  </a:lnTo>
                  <a:lnTo>
                    <a:pt x="25908" y="36576"/>
                  </a:lnTo>
                  <a:lnTo>
                    <a:pt x="24384" y="38100"/>
                  </a:lnTo>
                  <a:close/>
                </a:path>
                <a:path w="56514" h="93345">
                  <a:moveTo>
                    <a:pt x="47339" y="83915"/>
                  </a:moveTo>
                  <a:lnTo>
                    <a:pt x="30575" y="83915"/>
                  </a:lnTo>
                  <a:lnTo>
                    <a:pt x="32099" y="82391"/>
                  </a:lnTo>
                  <a:lnTo>
                    <a:pt x="35147" y="82391"/>
                  </a:lnTo>
                  <a:lnTo>
                    <a:pt x="36671" y="80867"/>
                  </a:lnTo>
                  <a:lnTo>
                    <a:pt x="39719" y="79343"/>
                  </a:lnTo>
                  <a:lnTo>
                    <a:pt x="41243" y="77819"/>
                  </a:lnTo>
                  <a:lnTo>
                    <a:pt x="42767" y="74771"/>
                  </a:lnTo>
                  <a:lnTo>
                    <a:pt x="42767" y="71723"/>
                  </a:lnTo>
                  <a:lnTo>
                    <a:pt x="44291" y="68675"/>
                  </a:lnTo>
                  <a:lnTo>
                    <a:pt x="44291" y="47339"/>
                  </a:lnTo>
                  <a:lnTo>
                    <a:pt x="42767" y="44291"/>
                  </a:lnTo>
                  <a:lnTo>
                    <a:pt x="41243" y="42767"/>
                  </a:lnTo>
                  <a:lnTo>
                    <a:pt x="41243" y="41243"/>
                  </a:lnTo>
                  <a:lnTo>
                    <a:pt x="39719" y="39624"/>
                  </a:lnTo>
                  <a:lnTo>
                    <a:pt x="38195" y="38100"/>
                  </a:lnTo>
                  <a:lnTo>
                    <a:pt x="35147" y="36576"/>
                  </a:lnTo>
                  <a:lnTo>
                    <a:pt x="51149" y="36576"/>
                  </a:lnTo>
                  <a:lnTo>
                    <a:pt x="51911" y="38100"/>
                  </a:lnTo>
                  <a:lnTo>
                    <a:pt x="53435" y="41243"/>
                  </a:lnTo>
                  <a:lnTo>
                    <a:pt x="54959" y="45815"/>
                  </a:lnTo>
                  <a:lnTo>
                    <a:pt x="56483" y="48863"/>
                  </a:lnTo>
                  <a:lnTo>
                    <a:pt x="56483" y="64103"/>
                  </a:lnTo>
                  <a:lnTo>
                    <a:pt x="54959" y="68675"/>
                  </a:lnTo>
                  <a:lnTo>
                    <a:pt x="54959" y="73247"/>
                  </a:lnTo>
                  <a:lnTo>
                    <a:pt x="53435" y="77819"/>
                  </a:lnTo>
                  <a:lnTo>
                    <a:pt x="47339" y="83915"/>
                  </a:lnTo>
                  <a:close/>
                </a:path>
              </a:pathLst>
            </a:custGeom>
            <a:solidFill>
              <a:srgbClr val="000000"/>
            </a:solidFill>
          </p:spPr>
          <p:txBody>
            <a:bodyPr wrap="square" lIns="0" tIns="0" rIns="0" bIns="0" rtlCol="0"/>
            <a:lstStyle/>
            <a:p>
              <a:endParaRPr sz="1154"/>
            </a:p>
          </p:txBody>
        </p:sp>
        <p:pic>
          <p:nvPicPr>
            <p:cNvPr id="240" name="object 240"/>
            <p:cNvPicPr/>
            <p:nvPr/>
          </p:nvPicPr>
          <p:blipFill>
            <a:blip r:embed="rId81" cstate="print"/>
            <a:stretch>
              <a:fillRect/>
            </a:stretch>
          </p:blipFill>
          <p:spPr>
            <a:xfrm>
              <a:off x="1377695" y="4763738"/>
              <a:ext cx="2121407" cy="605885"/>
            </a:xfrm>
            <a:prstGeom prst="rect">
              <a:avLst/>
            </a:prstGeom>
          </p:spPr>
        </p:pic>
        <p:sp>
          <p:nvSpPr>
            <p:cNvPr id="241" name="object 241"/>
            <p:cNvSpPr/>
            <p:nvPr/>
          </p:nvSpPr>
          <p:spPr>
            <a:xfrm>
              <a:off x="3514331" y="5087810"/>
              <a:ext cx="128270" cy="94615"/>
            </a:xfrm>
            <a:custGeom>
              <a:avLst/>
              <a:gdLst/>
              <a:ahLst/>
              <a:cxnLst/>
              <a:rect l="l" t="t" r="r" b="b"/>
              <a:pathLst>
                <a:path w="128270" h="94614">
                  <a:moveTo>
                    <a:pt x="58013" y="51409"/>
                  </a:moveTo>
                  <a:lnTo>
                    <a:pt x="56489" y="46837"/>
                  </a:lnTo>
                  <a:lnTo>
                    <a:pt x="54965" y="43789"/>
                  </a:lnTo>
                  <a:lnTo>
                    <a:pt x="54965" y="39116"/>
                  </a:lnTo>
                  <a:lnTo>
                    <a:pt x="50393" y="34544"/>
                  </a:lnTo>
                  <a:lnTo>
                    <a:pt x="47244" y="31496"/>
                  </a:lnTo>
                  <a:lnTo>
                    <a:pt x="45720" y="30734"/>
                  </a:lnTo>
                  <a:lnTo>
                    <a:pt x="45720" y="48361"/>
                  </a:lnTo>
                  <a:lnTo>
                    <a:pt x="45720" y="54457"/>
                  </a:lnTo>
                  <a:lnTo>
                    <a:pt x="10668" y="54457"/>
                  </a:lnTo>
                  <a:lnTo>
                    <a:pt x="10668" y="51409"/>
                  </a:lnTo>
                  <a:lnTo>
                    <a:pt x="12192" y="48361"/>
                  </a:lnTo>
                  <a:lnTo>
                    <a:pt x="12192" y="46837"/>
                  </a:lnTo>
                  <a:lnTo>
                    <a:pt x="13716" y="43789"/>
                  </a:lnTo>
                  <a:lnTo>
                    <a:pt x="16764" y="40741"/>
                  </a:lnTo>
                  <a:lnTo>
                    <a:pt x="18288" y="39116"/>
                  </a:lnTo>
                  <a:lnTo>
                    <a:pt x="21336" y="36068"/>
                  </a:lnTo>
                  <a:lnTo>
                    <a:pt x="24384" y="34544"/>
                  </a:lnTo>
                  <a:lnTo>
                    <a:pt x="33528" y="34544"/>
                  </a:lnTo>
                  <a:lnTo>
                    <a:pt x="36576" y="36068"/>
                  </a:lnTo>
                  <a:lnTo>
                    <a:pt x="39624" y="39116"/>
                  </a:lnTo>
                  <a:lnTo>
                    <a:pt x="41148" y="40741"/>
                  </a:lnTo>
                  <a:lnTo>
                    <a:pt x="44196" y="43789"/>
                  </a:lnTo>
                  <a:lnTo>
                    <a:pt x="44196" y="46837"/>
                  </a:lnTo>
                  <a:lnTo>
                    <a:pt x="45720" y="48361"/>
                  </a:lnTo>
                  <a:lnTo>
                    <a:pt x="45720" y="30734"/>
                  </a:lnTo>
                  <a:lnTo>
                    <a:pt x="38100" y="26924"/>
                  </a:lnTo>
                  <a:lnTo>
                    <a:pt x="33528" y="25400"/>
                  </a:lnTo>
                  <a:lnTo>
                    <a:pt x="24384" y="25400"/>
                  </a:lnTo>
                  <a:lnTo>
                    <a:pt x="19812" y="26924"/>
                  </a:lnTo>
                  <a:lnTo>
                    <a:pt x="16764" y="28448"/>
                  </a:lnTo>
                  <a:lnTo>
                    <a:pt x="12192" y="29972"/>
                  </a:lnTo>
                  <a:lnTo>
                    <a:pt x="9144" y="33020"/>
                  </a:lnTo>
                  <a:lnTo>
                    <a:pt x="7620" y="36068"/>
                  </a:lnTo>
                  <a:lnTo>
                    <a:pt x="4572" y="39116"/>
                  </a:lnTo>
                  <a:lnTo>
                    <a:pt x="3048" y="42265"/>
                  </a:lnTo>
                  <a:lnTo>
                    <a:pt x="0" y="51409"/>
                  </a:lnTo>
                  <a:lnTo>
                    <a:pt x="0" y="69697"/>
                  </a:lnTo>
                  <a:lnTo>
                    <a:pt x="25908" y="94081"/>
                  </a:lnTo>
                  <a:lnTo>
                    <a:pt x="35052" y="94081"/>
                  </a:lnTo>
                  <a:lnTo>
                    <a:pt x="39624" y="92557"/>
                  </a:lnTo>
                  <a:lnTo>
                    <a:pt x="47244" y="92557"/>
                  </a:lnTo>
                  <a:lnTo>
                    <a:pt x="50393" y="91033"/>
                  </a:lnTo>
                  <a:lnTo>
                    <a:pt x="53441" y="91033"/>
                  </a:lnTo>
                  <a:lnTo>
                    <a:pt x="53441" y="83413"/>
                  </a:lnTo>
                  <a:lnTo>
                    <a:pt x="53441" y="81889"/>
                  </a:lnTo>
                  <a:lnTo>
                    <a:pt x="47244" y="81889"/>
                  </a:lnTo>
                  <a:lnTo>
                    <a:pt x="45720" y="83413"/>
                  </a:lnTo>
                  <a:lnTo>
                    <a:pt x="25908" y="83413"/>
                  </a:lnTo>
                  <a:lnTo>
                    <a:pt x="19812" y="81889"/>
                  </a:lnTo>
                  <a:lnTo>
                    <a:pt x="13716" y="75793"/>
                  </a:lnTo>
                  <a:lnTo>
                    <a:pt x="10668" y="69697"/>
                  </a:lnTo>
                  <a:lnTo>
                    <a:pt x="10668" y="63601"/>
                  </a:lnTo>
                  <a:lnTo>
                    <a:pt x="56489" y="63601"/>
                  </a:lnTo>
                  <a:lnTo>
                    <a:pt x="56489" y="62077"/>
                  </a:lnTo>
                  <a:lnTo>
                    <a:pt x="58013" y="60553"/>
                  </a:lnTo>
                  <a:lnTo>
                    <a:pt x="58013" y="54457"/>
                  </a:lnTo>
                  <a:lnTo>
                    <a:pt x="58013" y="51409"/>
                  </a:lnTo>
                  <a:close/>
                </a:path>
                <a:path w="128270" h="94614">
                  <a:moveTo>
                    <a:pt x="128117" y="83820"/>
                  </a:moveTo>
                  <a:lnTo>
                    <a:pt x="108305" y="83820"/>
                  </a:lnTo>
                  <a:lnTo>
                    <a:pt x="108305" y="10160"/>
                  </a:lnTo>
                  <a:lnTo>
                    <a:pt x="108305" y="0"/>
                  </a:lnTo>
                  <a:lnTo>
                    <a:pt x="77825" y="0"/>
                  </a:lnTo>
                  <a:lnTo>
                    <a:pt x="77825" y="10160"/>
                  </a:lnTo>
                  <a:lnTo>
                    <a:pt x="97637" y="10160"/>
                  </a:lnTo>
                  <a:lnTo>
                    <a:pt x="97637" y="83820"/>
                  </a:lnTo>
                  <a:lnTo>
                    <a:pt x="76301" y="83820"/>
                  </a:lnTo>
                  <a:lnTo>
                    <a:pt x="76301" y="92710"/>
                  </a:lnTo>
                  <a:lnTo>
                    <a:pt x="128117" y="92710"/>
                  </a:lnTo>
                  <a:lnTo>
                    <a:pt x="128117" y="83820"/>
                  </a:lnTo>
                  <a:close/>
                </a:path>
              </a:pathLst>
            </a:custGeom>
            <a:solidFill>
              <a:srgbClr val="000000"/>
            </a:solidFill>
          </p:spPr>
          <p:txBody>
            <a:bodyPr wrap="square" lIns="0" tIns="0" rIns="0" bIns="0" rtlCol="0"/>
            <a:lstStyle/>
            <a:p>
              <a:endParaRPr sz="1154"/>
            </a:p>
          </p:txBody>
        </p:sp>
      </p:grpSp>
      <p:grpSp>
        <p:nvGrpSpPr>
          <p:cNvPr id="242" name="object 242"/>
          <p:cNvGrpSpPr/>
          <p:nvPr/>
        </p:nvGrpSpPr>
        <p:grpSpPr>
          <a:xfrm>
            <a:off x="5112992" y="3259708"/>
            <a:ext cx="863359" cy="184075"/>
            <a:chOff x="6030086" y="5082730"/>
            <a:chExt cx="1346200" cy="287020"/>
          </a:xfrm>
        </p:grpSpPr>
        <p:sp>
          <p:nvSpPr>
            <p:cNvPr id="243" name="object 243"/>
            <p:cNvSpPr/>
            <p:nvPr/>
          </p:nvSpPr>
          <p:spPr>
            <a:xfrm>
              <a:off x="7201757" y="5087302"/>
              <a:ext cx="15240" cy="32384"/>
            </a:xfrm>
            <a:custGeom>
              <a:avLst/>
              <a:gdLst/>
              <a:ahLst/>
              <a:cxnLst/>
              <a:rect l="l" t="t" r="r" b="b"/>
              <a:pathLst>
                <a:path w="15240" h="32385">
                  <a:moveTo>
                    <a:pt x="13716" y="32004"/>
                  </a:moveTo>
                  <a:lnTo>
                    <a:pt x="1523" y="32004"/>
                  </a:lnTo>
                  <a:lnTo>
                    <a:pt x="0" y="0"/>
                  </a:lnTo>
                  <a:lnTo>
                    <a:pt x="15239" y="0"/>
                  </a:lnTo>
                  <a:lnTo>
                    <a:pt x="13716" y="32004"/>
                  </a:lnTo>
                  <a:close/>
                </a:path>
              </a:pathLst>
            </a:custGeom>
            <a:solidFill>
              <a:srgbClr val="BA2121"/>
            </a:solidFill>
          </p:spPr>
          <p:txBody>
            <a:bodyPr wrap="square" lIns="0" tIns="0" rIns="0" bIns="0" rtlCol="0"/>
            <a:lstStyle/>
            <a:p>
              <a:endParaRPr sz="1154"/>
            </a:p>
          </p:txBody>
        </p:sp>
        <p:pic>
          <p:nvPicPr>
            <p:cNvPr id="244" name="object 244"/>
            <p:cNvPicPr/>
            <p:nvPr/>
          </p:nvPicPr>
          <p:blipFill>
            <a:blip r:embed="rId82" cstate="print"/>
            <a:stretch>
              <a:fillRect/>
            </a:stretch>
          </p:blipFill>
          <p:spPr>
            <a:xfrm>
              <a:off x="6030086" y="5082730"/>
              <a:ext cx="1345596" cy="286988"/>
            </a:xfrm>
            <a:prstGeom prst="rect">
              <a:avLst/>
            </a:prstGeom>
          </p:spPr>
        </p:pic>
      </p:grpSp>
      <p:grpSp>
        <p:nvGrpSpPr>
          <p:cNvPr id="245" name="object 245"/>
          <p:cNvGrpSpPr/>
          <p:nvPr/>
        </p:nvGrpSpPr>
        <p:grpSpPr>
          <a:xfrm>
            <a:off x="1943876" y="3370336"/>
            <a:ext cx="179188" cy="57014"/>
            <a:chOff x="1088612" y="5255228"/>
            <a:chExt cx="279400" cy="88900"/>
          </a:xfrm>
        </p:grpSpPr>
        <p:pic>
          <p:nvPicPr>
            <p:cNvPr id="246" name="object 246"/>
            <p:cNvPicPr/>
            <p:nvPr/>
          </p:nvPicPr>
          <p:blipFill>
            <a:blip r:embed="rId83" cstate="print"/>
            <a:stretch>
              <a:fillRect/>
            </a:stretch>
          </p:blipFill>
          <p:spPr>
            <a:xfrm>
              <a:off x="1088612" y="5255228"/>
              <a:ext cx="135826" cy="88487"/>
            </a:xfrm>
            <a:prstGeom prst="rect">
              <a:avLst/>
            </a:prstGeom>
          </p:spPr>
        </p:pic>
        <p:sp>
          <p:nvSpPr>
            <p:cNvPr id="247" name="object 247"/>
            <p:cNvSpPr/>
            <p:nvPr/>
          </p:nvSpPr>
          <p:spPr>
            <a:xfrm>
              <a:off x="1244244" y="5255234"/>
              <a:ext cx="123825" cy="88900"/>
            </a:xfrm>
            <a:custGeom>
              <a:avLst/>
              <a:gdLst/>
              <a:ahLst/>
              <a:cxnLst/>
              <a:rect l="l" t="t" r="r" b="b"/>
              <a:pathLst>
                <a:path w="123825" h="88900">
                  <a:moveTo>
                    <a:pt x="50292" y="67144"/>
                  </a:moveTo>
                  <a:lnTo>
                    <a:pt x="48768" y="64096"/>
                  </a:lnTo>
                  <a:lnTo>
                    <a:pt x="48768" y="62572"/>
                  </a:lnTo>
                  <a:lnTo>
                    <a:pt x="47244" y="61048"/>
                  </a:lnTo>
                  <a:lnTo>
                    <a:pt x="47244" y="59524"/>
                  </a:lnTo>
                  <a:lnTo>
                    <a:pt x="45720" y="57912"/>
                  </a:lnTo>
                  <a:lnTo>
                    <a:pt x="42672" y="56388"/>
                  </a:lnTo>
                  <a:lnTo>
                    <a:pt x="41148" y="54864"/>
                  </a:lnTo>
                  <a:lnTo>
                    <a:pt x="38100" y="53340"/>
                  </a:lnTo>
                  <a:lnTo>
                    <a:pt x="36576" y="51816"/>
                  </a:lnTo>
                  <a:lnTo>
                    <a:pt x="32004" y="50292"/>
                  </a:lnTo>
                  <a:lnTo>
                    <a:pt x="28956" y="50292"/>
                  </a:lnTo>
                  <a:lnTo>
                    <a:pt x="22860" y="47244"/>
                  </a:lnTo>
                  <a:lnTo>
                    <a:pt x="19812" y="47244"/>
                  </a:lnTo>
                  <a:lnTo>
                    <a:pt x="18288" y="45720"/>
                  </a:lnTo>
                  <a:lnTo>
                    <a:pt x="16764" y="45720"/>
                  </a:lnTo>
                  <a:lnTo>
                    <a:pt x="13716" y="42672"/>
                  </a:lnTo>
                  <a:lnTo>
                    <a:pt x="12192" y="42672"/>
                  </a:lnTo>
                  <a:lnTo>
                    <a:pt x="12192" y="35052"/>
                  </a:lnTo>
                  <a:lnTo>
                    <a:pt x="15240" y="32004"/>
                  </a:lnTo>
                  <a:lnTo>
                    <a:pt x="16764" y="32004"/>
                  </a:lnTo>
                  <a:lnTo>
                    <a:pt x="18288" y="30480"/>
                  </a:lnTo>
                  <a:lnTo>
                    <a:pt x="38100" y="30480"/>
                  </a:lnTo>
                  <a:lnTo>
                    <a:pt x="41148" y="32004"/>
                  </a:lnTo>
                  <a:lnTo>
                    <a:pt x="45720" y="32004"/>
                  </a:lnTo>
                  <a:lnTo>
                    <a:pt x="45720" y="30480"/>
                  </a:lnTo>
                  <a:lnTo>
                    <a:pt x="45720" y="22860"/>
                  </a:lnTo>
                  <a:lnTo>
                    <a:pt x="42672" y="21336"/>
                  </a:lnTo>
                  <a:lnTo>
                    <a:pt x="35052" y="21336"/>
                  </a:lnTo>
                  <a:lnTo>
                    <a:pt x="32004" y="19812"/>
                  </a:lnTo>
                  <a:lnTo>
                    <a:pt x="21336" y="19812"/>
                  </a:lnTo>
                  <a:lnTo>
                    <a:pt x="16764" y="21336"/>
                  </a:lnTo>
                  <a:lnTo>
                    <a:pt x="13716" y="22860"/>
                  </a:lnTo>
                  <a:lnTo>
                    <a:pt x="10668" y="22860"/>
                  </a:lnTo>
                  <a:lnTo>
                    <a:pt x="7620" y="24384"/>
                  </a:lnTo>
                  <a:lnTo>
                    <a:pt x="6096" y="27432"/>
                  </a:lnTo>
                  <a:lnTo>
                    <a:pt x="3048" y="28956"/>
                  </a:lnTo>
                  <a:lnTo>
                    <a:pt x="1524" y="30480"/>
                  </a:lnTo>
                  <a:lnTo>
                    <a:pt x="1524" y="33528"/>
                  </a:lnTo>
                  <a:lnTo>
                    <a:pt x="0" y="35052"/>
                  </a:lnTo>
                  <a:lnTo>
                    <a:pt x="0" y="44196"/>
                  </a:lnTo>
                  <a:lnTo>
                    <a:pt x="1524" y="45720"/>
                  </a:lnTo>
                  <a:lnTo>
                    <a:pt x="3048" y="48768"/>
                  </a:lnTo>
                  <a:lnTo>
                    <a:pt x="7620" y="53340"/>
                  </a:lnTo>
                  <a:lnTo>
                    <a:pt x="10668" y="54864"/>
                  </a:lnTo>
                  <a:lnTo>
                    <a:pt x="12192" y="54864"/>
                  </a:lnTo>
                  <a:lnTo>
                    <a:pt x="18288" y="57912"/>
                  </a:lnTo>
                  <a:lnTo>
                    <a:pt x="21336" y="57912"/>
                  </a:lnTo>
                  <a:lnTo>
                    <a:pt x="24384" y="59524"/>
                  </a:lnTo>
                  <a:lnTo>
                    <a:pt x="27432" y="61048"/>
                  </a:lnTo>
                  <a:lnTo>
                    <a:pt x="30480" y="61048"/>
                  </a:lnTo>
                  <a:lnTo>
                    <a:pt x="33528" y="64096"/>
                  </a:lnTo>
                  <a:lnTo>
                    <a:pt x="35052" y="64096"/>
                  </a:lnTo>
                  <a:lnTo>
                    <a:pt x="36576" y="65620"/>
                  </a:lnTo>
                  <a:lnTo>
                    <a:pt x="36576" y="67144"/>
                  </a:lnTo>
                  <a:lnTo>
                    <a:pt x="38100" y="67144"/>
                  </a:lnTo>
                  <a:lnTo>
                    <a:pt x="38100" y="73240"/>
                  </a:lnTo>
                  <a:lnTo>
                    <a:pt x="36576" y="74764"/>
                  </a:lnTo>
                  <a:lnTo>
                    <a:pt x="33528" y="76288"/>
                  </a:lnTo>
                  <a:lnTo>
                    <a:pt x="32004" y="77812"/>
                  </a:lnTo>
                  <a:lnTo>
                    <a:pt x="7620" y="77812"/>
                  </a:lnTo>
                  <a:lnTo>
                    <a:pt x="3048" y="76288"/>
                  </a:lnTo>
                  <a:lnTo>
                    <a:pt x="0" y="74764"/>
                  </a:lnTo>
                  <a:lnTo>
                    <a:pt x="0" y="85432"/>
                  </a:lnTo>
                  <a:lnTo>
                    <a:pt x="3048" y="86956"/>
                  </a:lnTo>
                  <a:lnTo>
                    <a:pt x="10668" y="86956"/>
                  </a:lnTo>
                  <a:lnTo>
                    <a:pt x="13716" y="88480"/>
                  </a:lnTo>
                  <a:lnTo>
                    <a:pt x="25908" y="88480"/>
                  </a:lnTo>
                  <a:lnTo>
                    <a:pt x="28956" y="86956"/>
                  </a:lnTo>
                  <a:lnTo>
                    <a:pt x="35052" y="86956"/>
                  </a:lnTo>
                  <a:lnTo>
                    <a:pt x="36576" y="85432"/>
                  </a:lnTo>
                  <a:lnTo>
                    <a:pt x="38100" y="85432"/>
                  </a:lnTo>
                  <a:lnTo>
                    <a:pt x="41148" y="83908"/>
                  </a:lnTo>
                  <a:lnTo>
                    <a:pt x="44196" y="80860"/>
                  </a:lnTo>
                  <a:lnTo>
                    <a:pt x="45720" y="80860"/>
                  </a:lnTo>
                  <a:lnTo>
                    <a:pt x="47244" y="79336"/>
                  </a:lnTo>
                  <a:lnTo>
                    <a:pt x="47244" y="77812"/>
                  </a:lnTo>
                  <a:lnTo>
                    <a:pt x="48768" y="74764"/>
                  </a:lnTo>
                  <a:lnTo>
                    <a:pt x="48768" y="73240"/>
                  </a:lnTo>
                  <a:lnTo>
                    <a:pt x="50292" y="71716"/>
                  </a:lnTo>
                  <a:lnTo>
                    <a:pt x="50292" y="67144"/>
                  </a:lnTo>
                  <a:close/>
                </a:path>
                <a:path w="123825" h="88900">
                  <a:moveTo>
                    <a:pt x="123545" y="21336"/>
                  </a:moveTo>
                  <a:lnTo>
                    <a:pt x="94589" y="21336"/>
                  </a:lnTo>
                  <a:lnTo>
                    <a:pt x="94589" y="0"/>
                  </a:lnTo>
                  <a:lnTo>
                    <a:pt x="82397" y="3048"/>
                  </a:lnTo>
                  <a:lnTo>
                    <a:pt x="82397" y="21336"/>
                  </a:lnTo>
                  <a:lnTo>
                    <a:pt x="64109" y="21336"/>
                  </a:lnTo>
                  <a:lnTo>
                    <a:pt x="64109" y="30480"/>
                  </a:lnTo>
                  <a:lnTo>
                    <a:pt x="82397" y="30480"/>
                  </a:lnTo>
                  <a:lnTo>
                    <a:pt x="82397" y="73240"/>
                  </a:lnTo>
                  <a:lnTo>
                    <a:pt x="85445" y="79336"/>
                  </a:lnTo>
                  <a:lnTo>
                    <a:pt x="88493" y="82384"/>
                  </a:lnTo>
                  <a:lnTo>
                    <a:pt x="93065" y="85432"/>
                  </a:lnTo>
                  <a:lnTo>
                    <a:pt x="99161" y="88480"/>
                  </a:lnTo>
                  <a:lnTo>
                    <a:pt x="109829" y="88480"/>
                  </a:lnTo>
                  <a:lnTo>
                    <a:pt x="112877" y="86956"/>
                  </a:lnTo>
                  <a:lnTo>
                    <a:pt x="122021" y="86956"/>
                  </a:lnTo>
                  <a:lnTo>
                    <a:pt x="123545" y="85432"/>
                  </a:lnTo>
                  <a:lnTo>
                    <a:pt x="123545" y="76288"/>
                  </a:lnTo>
                  <a:lnTo>
                    <a:pt x="120497" y="76288"/>
                  </a:lnTo>
                  <a:lnTo>
                    <a:pt x="118973" y="77812"/>
                  </a:lnTo>
                  <a:lnTo>
                    <a:pt x="100685" y="77812"/>
                  </a:lnTo>
                  <a:lnTo>
                    <a:pt x="96113" y="73240"/>
                  </a:lnTo>
                  <a:lnTo>
                    <a:pt x="94589" y="68668"/>
                  </a:lnTo>
                  <a:lnTo>
                    <a:pt x="94589" y="30480"/>
                  </a:lnTo>
                  <a:lnTo>
                    <a:pt x="123545" y="30480"/>
                  </a:lnTo>
                  <a:lnTo>
                    <a:pt x="123545" y="21336"/>
                  </a:lnTo>
                  <a:close/>
                </a:path>
              </a:pathLst>
            </a:custGeom>
            <a:solidFill>
              <a:srgbClr val="000000"/>
            </a:solidFill>
          </p:spPr>
          <p:txBody>
            <a:bodyPr wrap="square" lIns="0" tIns="0" rIns="0" bIns="0" rtlCol="0"/>
            <a:lstStyle/>
            <a:p>
              <a:endParaRPr sz="1154"/>
            </a:p>
          </p:txBody>
        </p:sp>
      </p:grpSp>
      <p:grpSp>
        <p:nvGrpSpPr>
          <p:cNvPr id="248" name="object 248"/>
          <p:cNvGrpSpPr/>
          <p:nvPr/>
        </p:nvGrpSpPr>
        <p:grpSpPr>
          <a:xfrm>
            <a:off x="3501525" y="3259708"/>
            <a:ext cx="2278941" cy="184075"/>
            <a:chOff x="3517391" y="5082730"/>
            <a:chExt cx="3553460" cy="287020"/>
          </a:xfrm>
        </p:grpSpPr>
        <p:pic>
          <p:nvPicPr>
            <p:cNvPr id="249" name="object 249"/>
            <p:cNvPicPr/>
            <p:nvPr/>
          </p:nvPicPr>
          <p:blipFill>
            <a:blip r:embed="rId84" cstate="print"/>
            <a:stretch>
              <a:fillRect/>
            </a:stretch>
          </p:blipFill>
          <p:spPr>
            <a:xfrm>
              <a:off x="3578351" y="5082730"/>
              <a:ext cx="3443382" cy="286892"/>
            </a:xfrm>
            <a:prstGeom prst="rect">
              <a:avLst/>
            </a:prstGeom>
          </p:spPr>
        </p:pic>
        <p:sp>
          <p:nvSpPr>
            <p:cNvPr id="250" name="object 250"/>
            <p:cNvSpPr/>
            <p:nvPr/>
          </p:nvSpPr>
          <p:spPr>
            <a:xfrm>
              <a:off x="3517379" y="5250916"/>
              <a:ext cx="52069" cy="91440"/>
            </a:xfrm>
            <a:custGeom>
              <a:avLst/>
              <a:gdLst/>
              <a:ahLst/>
              <a:cxnLst/>
              <a:rect l="l" t="t" r="r" b="b"/>
              <a:pathLst>
                <a:path w="52070" h="91439">
                  <a:moveTo>
                    <a:pt x="51816" y="82550"/>
                  </a:moveTo>
                  <a:lnTo>
                    <a:pt x="32004" y="82550"/>
                  </a:lnTo>
                  <a:lnTo>
                    <a:pt x="32004" y="8890"/>
                  </a:lnTo>
                  <a:lnTo>
                    <a:pt x="32004" y="0"/>
                  </a:lnTo>
                  <a:lnTo>
                    <a:pt x="1524" y="0"/>
                  </a:lnTo>
                  <a:lnTo>
                    <a:pt x="1524" y="8890"/>
                  </a:lnTo>
                  <a:lnTo>
                    <a:pt x="21336" y="8890"/>
                  </a:lnTo>
                  <a:lnTo>
                    <a:pt x="21336" y="82550"/>
                  </a:lnTo>
                  <a:lnTo>
                    <a:pt x="0" y="82550"/>
                  </a:lnTo>
                  <a:lnTo>
                    <a:pt x="0" y="91440"/>
                  </a:lnTo>
                  <a:lnTo>
                    <a:pt x="51816" y="91440"/>
                  </a:lnTo>
                  <a:lnTo>
                    <a:pt x="51816" y="82550"/>
                  </a:lnTo>
                  <a:close/>
                </a:path>
              </a:pathLst>
            </a:custGeom>
            <a:solidFill>
              <a:srgbClr val="000000"/>
            </a:solidFill>
          </p:spPr>
          <p:txBody>
            <a:bodyPr wrap="square" lIns="0" tIns="0" rIns="0" bIns="0" rtlCol="0"/>
            <a:lstStyle/>
            <a:p>
              <a:endParaRPr sz="1154"/>
            </a:p>
          </p:txBody>
        </p:sp>
        <p:sp>
          <p:nvSpPr>
            <p:cNvPr id="251" name="object 251"/>
            <p:cNvSpPr/>
            <p:nvPr/>
          </p:nvSpPr>
          <p:spPr>
            <a:xfrm>
              <a:off x="7055262" y="5250560"/>
              <a:ext cx="15240" cy="31115"/>
            </a:xfrm>
            <a:custGeom>
              <a:avLst/>
              <a:gdLst/>
              <a:ahLst/>
              <a:cxnLst/>
              <a:rect l="l" t="t" r="r" b="b"/>
              <a:pathLst>
                <a:path w="15240" h="31114">
                  <a:moveTo>
                    <a:pt x="13716" y="30575"/>
                  </a:moveTo>
                  <a:lnTo>
                    <a:pt x="1523" y="30575"/>
                  </a:lnTo>
                  <a:lnTo>
                    <a:pt x="0" y="0"/>
                  </a:lnTo>
                  <a:lnTo>
                    <a:pt x="15239" y="0"/>
                  </a:lnTo>
                  <a:lnTo>
                    <a:pt x="13716" y="30575"/>
                  </a:lnTo>
                  <a:close/>
                </a:path>
              </a:pathLst>
            </a:custGeom>
            <a:solidFill>
              <a:srgbClr val="BA2121"/>
            </a:solidFill>
          </p:spPr>
          <p:txBody>
            <a:bodyPr wrap="square" lIns="0" tIns="0" rIns="0" bIns="0" rtlCol="0"/>
            <a:lstStyle/>
            <a:p>
              <a:endParaRPr sz="1154"/>
            </a:p>
          </p:txBody>
        </p:sp>
      </p:grpSp>
      <p:grpSp>
        <p:nvGrpSpPr>
          <p:cNvPr id="252" name="object 252"/>
          <p:cNvGrpSpPr/>
          <p:nvPr/>
        </p:nvGrpSpPr>
        <p:grpSpPr>
          <a:xfrm>
            <a:off x="1943876" y="3779495"/>
            <a:ext cx="737927" cy="80634"/>
            <a:chOff x="1088612" y="5893212"/>
            <a:chExt cx="1150620" cy="125730"/>
          </a:xfrm>
        </p:grpSpPr>
        <p:sp>
          <p:nvSpPr>
            <p:cNvPr id="253" name="object 253"/>
            <p:cNvSpPr/>
            <p:nvPr/>
          </p:nvSpPr>
          <p:spPr>
            <a:xfrm>
              <a:off x="1088612" y="5903880"/>
              <a:ext cx="59690" cy="86995"/>
            </a:xfrm>
            <a:custGeom>
              <a:avLst/>
              <a:gdLst/>
              <a:ahLst/>
              <a:cxnLst/>
              <a:rect l="l" t="t" r="r" b="b"/>
              <a:pathLst>
                <a:path w="59690" h="86995">
                  <a:moveTo>
                    <a:pt x="56483" y="86963"/>
                  </a:moveTo>
                  <a:lnTo>
                    <a:pt x="35052" y="86963"/>
                  </a:lnTo>
                  <a:lnTo>
                    <a:pt x="28956" y="85439"/>
                  </a:lnTo>
                  <a:lnTo>
                    <a:pt x="24384" y="82391"/>
                  </a:lnTo>
                  <a:lnTo>
                    <a:pt x="18288" y="73247"/>
                  </a:lnTo>
                  <a:lnTo>
                    <a:pt x="18288" y="30480"/>
                  </a:lnTo>
                  <a:lnTo>
                    <a:pt x="0" y="30480"/>
                  </a:lnTo>
                  <a:lnTo>
                    <a:pt x="0" y="21336"/>
                  </a:lnTo>
                  <a:lnTo>
                    <a:pt x="18288" y="21336"/>
                  </a:lnTo>
                  <a:lnTo>
                    <a:pt x="18288" y="3048"/>
                  </a:lnTo>
                  <a:lnTo>
                    <a:pt x="30480" y="0"/>
                  </a:lnTo>
                  <a:lnTo>
                    <a:pt x="30480" y="21336"/>
                  </a:lnTo>
                  <a:lnTo>
                    <a:pt x="59531" y="21336"/>
                  </a:lnTo>
                  <a:lnTo>
                    <a:pt x="59531" y="30480"/>
                  </a:lnTo>
                  <a:lnTo>
                    <a:pt x="30480" y="30480"/>
                  </a:lnTo>
                  <a:lnTo>
                    <a:pt x="30480" y="68675"/>
                  </a:lnTo>
                  <a:lnTo>
                    <a:pt x="33528" y="74771"/>
                  </a:lnTo>
                  <a:lnTo>
                    <a:pt x="39624" y="77819"/>
                  </a:lnTo>
                  <a:lnTo>
                    <a:pt x="54959" y="77819"/>
                  </a:lnTo>
                  <a:lnTo>
                    <a:pt x="56483" y="76295"/>
                  </a:lnTo>
                  <a:lnTo>
                    <a:pt x="59531" y="76295"/>
                  </a:lnTo>
                  <a:lnTo>
                    <a:pt x="59531" y="85439"/>
                  </a:lnTo>
                  <a:lnTo>
                    <a:pt x="56483" y="86963"/>
                  </a:lnTo>
                  <a:close/>
                </a:path>
              </a:pathLst>
            </a:custGeom>
            <a:solidFill>
              <a:srgbClr val="000000"/>
            </a:solidFill>
          </p:spPr>
          <p:txBody>
            <a:bodyPr wrap="square" lIns="0" tIns="0" rIns="0" bIns="0" rtlCol="0"/>
            <a:lstStyle/>
            <a:p>
              <a:endParaRPr sz="1154"/>
            </a:p>
          </p:txBody>
        </p:sp>
        <p:pic>
          <p:nvPicPr>
            <p:cNvPr id="254" name="object 254"/>
            <p:cNvPicPr/>
            <p:nvPr/>
          </p:nvPicPr>
          <p:blipFill>
            <a:blip r:embed="rId85" cstate="print"/>
            <a:stretch>
              <a:fillRect/>
            </a:stretch>
          </p:blipFill>
          <p:spPr>
            <a:xfrm>
              <a:off x="1171003" y="5923692"/>
              <a:ext cx="123539" cy="68675"/>
            </a:xfrm>
            <a:prstGeom prst="rect">
              <a:avLst/>
            </a:prstGeom>
          </p:spPr>
        </p:pic>
        <p:sp>
          <p:nvSpPr>
            <p:cNvPr id="255" name="object 255"/>
            <p:cNvSpPr/>
            <p:nvPr/>
          </p:nvSpPr>
          <p:spPr>
            <a:xfrm>
              <a:off x="1315973" y="5897784"/>
              <a:ext cx="53340" cy="93345"/>
            </a:xfrm>
            <a:custGeom>
              <a:avLst/>
              <a:gdLst/>
              <a:ahLst/>
              <a:cxnLst/>
              <a:rect l="l" t="t" r="r" b="b"/>
              <a:pathLst>
                <a:path w="53340" h="93345">
                  <a:moveTo>
                    <a:pt x="33528" y="83915"/>
                  </a:moveTo>
                  <a:lnTo>
                    <a:pt x="21336" y="83915"/>
                  </a:lnTo>
                  <a:lnTo>
                    <a:pt x="21336" y="36576"/>
                  </a:lnTo>
                  <a:lnTo>
                    <a:pt x="3048" y="36576"/>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32004" y="3048"/>
                  </a:moveTo>
                  <a:lnTo>
                    <a:pt x="19812" y="3048"/>
                  </a:lnTo>
                  <a:lnTo>
                    <a:pt x="19812" y="1524"/>
                  </a:lnTo>
                  <a:lnTo>
                    <a:pt x="21336" y="1524"/>
                  </a:lnTo>
                  <a:lnTo>
                    <a:pt x="22860" y="0"/>
                  </a:lnTo>
                  <a:lnTo>
                    <a:pt x="28956" y="0"/>
                  </a:lnTo>
                  <a:lnTo>
                    <a:pt x="32004" y="3048"/>
                  </a:lnTo>
                  <a:close/>
                </a:path>
                <a:path w="53340" h="93345">
                  <a:moveTo>
                    <a:pt x="30480" y="16764"/>
                  </a:moveTo>
                  <a:lnTo>
                    <a:pt x="21336" y="16764"/>
                  </a:lnTo>
                  <a:lnTo>
                    <a:pt x="16764" y="12192"/>
                  </a:lnTo>
                  <a:lnTo>
                    <a:pt x="16764" y="4572"/>
                  </a:lnTo>
                  <a:lnTo>
                    <a:pt x="18288" y="4572"/>
                  </a:lnTo>
                  <a:lnTo>
                    <a:pt x="18288" y="3048"/>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 w="53340" h="93345">
                  <a:moveTo>
                    <a:pt x="27432" y="18288"/>
                  </a:moveTo>
                  <a:lnTo>
                    <a:pt x="24384" y="18288"/>
                  </a:lnTo>
                  <a:lnTo>
                    <a:pt x="22860" y="16764"/>
                  </a:lnTo>
                  <a:lnTo>
                    <a:pt x="27432" y="16764"/>
                  </a:lnTo>
                  <a:lnTo>
                    <a:pt x="27432" y="18288"/>
                  </a:lnTo>
                  <a:close/>
                </a:path>
              </a:pathLst>
            </a:custGeom>
            <a:solidFill>
              <a:srgbClr val="000000"/>
            </a:solidFill>
          </p:spPr>
          <p:txBody>
            <a:bodyPr wrap="square" lIns="0" tIns="0" rIns="0" bIns="0" rtlCol="0"/>
            <a:lstStyle/>
            <a:p>
              <a:endParaRPr sz="1154"/>
            </a:p>
          </p:txBody>
        </p:sp>
        <p:pic>
          <p:nvPicPr>
            <p:cNvPr id="256" name="object 256"/>
            <p:cNvPicPr/>
            <p:nvPr/>
          </p:nvPicPr>
          <p:blipFill>
            <a:blip r:embed="rId86" cstate="print"/>
            <a:stretch>
              <a:fillRect/>
            </a:stretch>
          </p:blipFill>
          <p:spPr>
            <a:xfrm>
              <a:off x="1389125" y="5897784"/>
              <a:ext cx="277653" cy="120491"/>
            </a:xfrm>
            <a:prstGeom prst="rect">
              <a:avLst/>
            </a:prstGeom>
          </p:spPr>
        </p:pic>
        <p:sp>
          <p:nvSpPr>
            <p:cNvPr id="257" name="object 257"/>
            <p:cNvSpPr/>
            <p:nvPr/>
          </p:nvSpPr>
          <p:spPr>
            <a:xfrm>
              <a:off x="1697355" y="5969507"/>
              <a:ext cx="21590" cy="23495"/>
            </a:xfrm>
            <a:custGeom>
              <a:avLst/>
              <a:gdLst/>
              <a:ahLst/>
              <a:cxnLst/>
              <a:rect l="l" t="t" r="r" b="b"/>
              <a:pathLst>
                <a:path w="21589" h="23495">
                  <a:moveTo>
                    <a:pt x="12192" y="22955"/>
                  </a:moveTo>
                  <a:lnTo>
                    <a:pt x="9144" y="22955"/>
                  </a:lnTo>
                  <a:lnTo>
                    <a:pt x="7620" y="21431"/>
                  </a:lnTo>
                  <a:lnTo>
                    <a:pt x="4572" y="21431"/>
                  </a:lnTo>
                  <a:lnTo>
                    <a:pt x="4572" y="19907"/>
                  </a:lnTo>
                  <a:lnTo>
                    <a:pt x="3048" y="18288"/>
                  </a:lnTo>
                  <a:lnTo>
                    <a:pt x="1524" y="18288"/>
                  </a:lnTo>
                  <a:lnTo>
                    <a:pt x="1524" y="15240"/>
                  </a:lnTo>
                  <a:lnTo>
                    <a:pt x="0" y="13716"/>
                  </a:lnTo>
                  <a:lnTo>
                    <a:pt x="0" y="9144"/>
                  </a:lnTo>
                  <a:lnTo>
                    <a:pt x="1524" y="7620"/>
                  </a:lnTo>
                  <a:lnTo>
                    <a:pt x="1524" y="4572"/>
                  </a:lnTo>
                  <a:lnTo>
                    <a:pt x="3048" y="3048"/>
                  </a:lnTo>
                  <a:lnTo>
                    <a:pt x="4572" y="3048"/>
                  </a:lnTo>
                  <a:lnTo>
                    <a:pt x="4572" y="1524"/>
                  </a:lnTo>
                  <a:lnTo>
                    <a:pt x="7620" y="1524"/>
                  </a:lnTo>
                  <a:lnTo>
                    <a:pt x="9144" y="0"/>
                  </a:lnTo>
                  <a:lnTo>
                    <a:pt x="10668" y="0"/>
                  </a:lnTo>
                  <a:lnTo>
                    <a:pt x="13716" y="0"/>
                  </a:lnTo>
                  <a:lnTo>
                    <a:pt x="15240" y="1524"/>
                  </a:lnTo>
                  <a:lnTo>
                    <a:pt x="16764" y="1524"/>
                  </a:lnTo>
                  <a:lnTo>
                    <a:pt x="16764" y="3048"/>
                  </a:lnTo>
                  <a:lnTo>
                    <a:pt x="18288" y="3048"/>
                  </a:lnTo>
                  <a:lnTo>
                    <a:pt x="19812" y="4572"/>
                  </a:lnTo>
                  <a:lnTo>
                    <a:pt x="19812" y="6096"/>
                  </a:lnTo>
                  <a:lnTo>
                    <a:pt x="21336" y="7620"/>
                  </a:lnTo>
                  <a:lnTo>
                    <a:pt x="21336" y="15240"/>
                  </a:lnTo>
                  <a:lnTo>
                    <a:pt x="19812" y="16764"/>
                  </a:lnTo>
                  <a:lnTo>
                    <a:pt x="19812" y="18288"/>
                  </a:lnTo>
                  <a:lnTo>
                    <a:pt x="18288" y="18288"/>
                  </a:lnTo>
                  <a:lnTo>
                    <a:pt x="16764" y="19907"/>
                  </a:lnTo>
                  <a:lnTo>
                    <a:pt x="16764" y="21431"/>
                  </a:lnTo>
                  <a:lnTo>
                    <a:pt x="13716" y="21431"/>
                  </a:lnTo>
                  <a:lnTo>
                    <a:pt x="12192" y="22955"/>
                  </a:lnTo>
                  <a:close/>
                </a:path>
              </a:pathLst>
            </a:custGeom>
            <a:solidFill>
              <a:srgbClr val="000000"/>
            </a:solidFill>
          </p:spPr>
          <p:txBody>
            <a:bodyPr wrap="square" lIns="0" tIns="0" rIns="0" bIns="0" rtlCol="0"/>
            <a:lstStyle/>
            <a:p>
              <a:endParaRPr sz="1154"/>
            </a:p>
          </p:txBody>
        </p:sp>
        <p:pic>
          <p:nvPicPr>
            <p:cNvPr id="258" name="object 258"/>
            <p:cNvPicPr/>
            <p:nvPr/>
          </p:nvPicPr>
          <p:blipFill>
            <a:blip r:embed="rId87" cstate="print"/>
            <a:stretch>
              <a:fillRect/>
            </a:stretch>
          </p:blipFill>
          <p:spPr>
            <a:xfrm>
              <a:off x="1755266" y="5897784"/>
              <a:ext cx="273081" cy="94583"/>
            </a:xfrm>
            <a:prstGeom prst="rect">
              <a:avLst/>
            </a:prstGeom>
          </p:spPr>
        </p:pic>
        <p:sp>
          <p:nvSpPr>
            <p:cNvPr id="259" name="object 259"/>
            <p:cNvSpPr/>
            <p:nvPr/>
          </p:nvSpPr>
          <p:spPr>
            <a:xfrm>
              <a:off x="2058923" y="5893212"/>
              <a:ext cx="36830" cy="125730"/>
            </a:xfrm>
            <a:custGeom>
              <a:avLst/>
              <a:gdLst/>
              <a:ahLst/>
              <a:cxnLst/>
              <a:rect l="l" t="t" r="r" b="b"/>
              <a:pathLst>
                <a:path w="36830" h="125729">
                  <a:moveTo>
                    <a:pt x="28956" y="125158"/>
                  </a:moveTo>
                  <a:lnTo>
                    <a:pt x="16073" y="110879"/>
                  </a:lnTo>
                  <a:lnTo>
                    <a:pt x="7048" y="95583"/>
                  </a:lnTo>
                  <a:lnTo>
                    <a:pt x="1738" y="79429"/>
                  </a:lnTo>
                  <a:lnTo>
                    <a:pt x="0" y="62579"/>
                  </a:lnTo>
                  <a:lnTo>
                    <a:pt x="0" y="53435"/>
                  </a:lnTo>
                  <a:lnTo>
                    <a:pt x="1524" y="47339"/>
                  </a:lnTo>
                  <a:lnTo>
                    <a:pt x="1524" y="42672"/>
                  </a:lnTo>
                  <a:lnTo>
                    <a:pt x="4572" y="36576"/>
                  </a:lnTo>
                  <a:lnTo>
                    <a:pt x="6096" y="32004"/>
                  </a:lnTo>
                  <a:lnTo>
                    <a:pt x="9144" y="25908"/>
                  </a:lnTo>
                  <a:lnTo>
                    <a:pt x="12192" y="21336"/>
                  </a:lnTo>
                  <a:lnTo>
                    <a:pt x="15240" y="15240"/>
                  </a:lnTo>
                  <a:lnTo>
                    <a:pt x="30480" y="0"/>
                  </a:lnTo>
                  <a:lnTo>
                    <a:pt x="36576" y="7620"/>
                  </a:lnTo>
                  <a:lnTo>
                    <a:pt x="25455" y="19837"/>
                  </a:lnTo>
                  <a:lnTo>
                    <a:pt x="17335" y="33349"/>
                  </a:lnTo>
                  <a:lnTo>
                    <a:pt x="12358" y="47736"/>
                  </a:lnTo>
                  <a:lnTo>
                    <a:pt x="10668" y="62579"/>
                  </a:lnTo>
                  <a:lnTo>
                    <a:pt x="11215" y="69675"/>
                  </a:lnTo>
                  <a:lnTo>
                    <a:pt x="30289" y="111546"/>
                  </a:lnTo>
                  <a:lnTo>
                    <a:pt x="36576" y="117538"/>
                  </a:lnTo>
                  <a:lnTo>
                    <a:pt x="28956" y="125158"/>
                  </a:lnTo>
                  <a:close/>
                </a:path>
              </a:pathLst>
            </a:custGeom>
            <a:solidFill>
              <a:srgbClr val="000000"/>
            </a:solidFill>
          </p:spPr>
          <p:txBody>
            <a:bodyPr wrap="square" lIns="0" tIns="0" rIns="0" bIns="0" rtlCol="0"/>
            <a:lstStyle/>
            <a:p>
              <a:endParaRPr sz="1154"/>
            </a:p>
          </p:txBody>
        </p:sp>
        <p:sp>
          <p:nvSpPr>
            <p:cNvPr id="260" name="object 260"/>
            <p:cNvSpPr/>
            <p:nvPr/>
          </p:nvSpPr>
          <p:spPr>
            <a:xfrm>
              <a:off x="2121503" y="5905309"/>
              <a:ext cx="56515" cy="85725"/>
            </a:xfrm>
            <a:custGeom>
              <a:avLst/>
              <a:gdLst/>
              <a:ahLst/>
              <a:cxnLst/>
              <a:rect l="l" t="t" r="r" b="b"/>
              <a:pathLst>
                <a:path w="56514" h="85725">
                  <a:moveTo>
                    <a:pt x="56387" y="85534"/>
                  </a:moveTo>
                  <a:lnTo>
                    <a:pt x="3047" y="85534"/>
                  </a:lnTo>
                  <a:lnTo>
                    <a:pt x="3047" y="74866"/>
                  </a:lnTo>
                  <a:lnTo>
                    <a:pt x="24383" y="74866"/>
                  </a:lnTo>
                  <a:lnTo>
                    <a:pt x="24383" y="12287"/>
                  </a:lnTo>
                  <a:lnTo>
                    <a:pt x="4571" y="22955"/>
                  </a:lnTo>
                  <a:lnTo>
                    <a:pt x="0" y="13811"/>
                  </a:lnTo>
                  <a:lnTo>
                    <a:pt x="27431" y="0"/>
                  </a:lnTo>
                  <a:lnTo>
                    <a:pt x="36575" y="0"/>
                  </a:lnTo>
                  <a:lnTo>
                    <a:pt x="36575" y="74866"/>
                  </a:lnTo>
                  <a:lnTo>
                    <a:pt x="56387" y="74866"/>
                  </a:lnTo>
                  <a:lnTo>
                    <a:pt x="56387" y="85534"/>
                  </a:lnTo>
                  <a:close/>
                </a:path>
              </a:pathLst>
            </a:custGeom>
            <a:solidFill>
              <a:srgbClr val="008700"/>
            </a:solidFill>
          </p:spPr>
          <p:txBody>
            <a:bodyPr wrap="square" lIns="0" tIns="0" rIns="0" bIns="0" rtlCol="0"/>
            <a:lstStyle/>
            <a:p>
              <a:endParaRPr sz="1154"/>
            </a:p>
          </p:txBody>
        </p:sp>
        <p:sp>
          <p:nvSpPr>
            <p:cNvPr id="261" name="object 261"/>
            <p:cNvSpPr/>
            <p:nvPr/>
          </p:nvSpPr>
          <p:spPr>
            <a:xfrm>
              <a:off x="2202370" y="5893212"/>
              <a:ext cx="36830" cy="125730"/>
            </a:xfrm>
            <a:custGeom>
              <a:avLst/>
              <a:gdLst/>
              <a:ahLst/>
              <a:cxnLst/>
              <a:rect l="l" t="t" r="r" b="b"/>
              <a:pathLst>
                <a:path w="36830" h="125729">
                  <a:moveTo>
                    <a:pt x="7619" y="125158"/>
                  </a:moveTo>
                  <a:lnTo>
                    <a:pt x="0" y="117538"/>
                  </a:lnTo>
                  <a:lnTo>
                    <a:pt x="6310" y="111560"/>
                  </a:lnTo>
                  <a:lnTo>
                    <a:pt x="11620" y="105144"/>
                  </a:lnTo>
                  <a:lnTo>
                    <a:pt x="25907" y="62579"/>
                  </a:lnTo>
                  <a:lnTo>
                    <a:pt x="24217" y="47991"/>
                  </a:lnTo>
                  <a:lnTo>
                    <a:pt x="19240" y="33956"/>
                  </a:lnTo>
                  <a:lnTo>
                    <a:pt x="11120" y="20493"/>
                  </a:lnTo>
                  <a:lnTo>
                    <a:pt x="0" y="7620"/>
                  </a:lnTo>
                  <a:lnTo>
                    <a:pt x="7619" y="0"/>
                  </a:lnTo>
                  <a:lnTo>
                    <a:pt x="20502" y="14278"/>
                  </a:lnTo>
                  <a:lnTo>
                    <a:pt x="29527" y="29575"/>
                  </a:lnTo>
                  <a:lnTo>
                    <a:pt x="34837" y="45728"/>
                  </a:lnTo>
                  <a:lnTo>
                    <a:pt x="36575" y="62579"/>
                  </a:lnTo>
                  <a:lnTo>
                    <a:pt x="36575" y="71723"/>
                  </a:lnTo>
                  <a:lnTo>
                    <a:pt x="35051" y="76295"/>
                  </a:lnTo>
                  <a:lnTo>
                    <a:pt x="35051" y="82391"/>
                  </a:lnTo>
                  <a:lnTo>
                    <a:pt x="33527" y="86963"/>
                  </a:lnTo>
                  <a:lnTo>
                    <a:pt x="30479" y="91535"/>
                  </a:lnTo>
                  <a:lnTo>
                    <a:pt x="28955" y="97726"/>
                  </a:lnTo>
                  <a:lnTo>
                    <a:pt x="25907" y="102298"/>
                  </a:lnTo>
                  <a:lnTo>
                    <a:pt x="21335" y="108394"/>
                  </a:lnTo>
                  <a:lnTo>
                    <a:pt x="18287" y="114490"/>
                  </a:lnTo>
                  <a:lnTo>
                    <a:pt x="12191" y="119062"/>
                  </a:lnTo>
                  <a:lnTo>
                    <a:pt x="7619" y="125158"/>
                  </a:lnTo>
                  <a:close/>
                </a:path>
              </a:pathLst>
            </a:custGeom>
            <a:solidFill>
              <a:srgbClr val="000000"/>
            </a:solidFill>
          </p:spPr>
          <p:txBody>
            <a:bodyPr wrap="square" lIns="0" tIns="0" rIns="0" bIns="0" rtlCol="0"/>
            <a:lstStyle/>
            <a:p>
              <a:endParaRPr sz="1154"/>
            </a:p>
          </p:txBody>
        </p:sp>
      </p:grpSp>
      <p:grpSp>
        <p:nvGrpSpPr>
          <p:cNvPr id="262" name="object 262"/>
          <p:cNvGrpSpPr/>
          <p:nvPr/>
        </p:nvGrpSpPr>
        <p:grpSpPr>
          <a:xfrm>
            <a:off x="1943876" y="5078402"/>
            <a:ext cx="409281" cy="77376"/>
            <a:chOff x="1088612" y="7918545"/>
            <a:chExt cx="638175" cy="120650"/>
          </a:xfrm>
        </p:grpSpPr>
        <p:sp>
          <p:nvSpPr>
            <p:cNvPr id="263" name="object 263"/>
            <p:cNvSpPr/>
            <p:nvPr/>
          </p:nvSpPr>
          <p:spPr>
            <a:xfrm>
              <a:off x="1088612" y="7924799"/>
              <a:ext cx="59690" cy="88900"/>
            </a:xfrm>
            <a:custGeom>
              <a:avLst/>
              <a:gdLst/>
              <a:ahLst/>
              <a:cxnLst/>
              <a:rect l="l" t="t" r="r" b="b"/>
              <a:pathLst>
                <a:path w="59690" h="88900">
                  <a:moveTo>
                    <a:pt x="45815" y="88487"/>
                  </a:moveTo>
                  <a:lnTo>
                    <a:pt x="35052" y="88487"/>
                  </a:lnTo>
                  <a:lnTo>
                    <a:pt x="28956" y="85439"/>
                  </a:lnTo>
                  <a:lnTo>
                    <a:pt x="24384" y="82391"/>
                  </a:lnTo>
                  <a:lnTo>
                    <a:pt x="21336" y="79343"/>
                  </a:lnTo>
                  <a:lnTo>
                    <a:pt x="18288" y="73247"/>
                  </a:lnTo>
                  <a:lnTo>
                    <a:pt x="18288" y="30479"/>
                  </a:lnTo>
                  <a:lnTo>
                    <a:pt x="0" y="30479"/>
                  </a:lnTo>
                  <a:lnTo>
                    <a:pt x="0" y="21335"/>
                  </a:lnTo>
                  <a:lnTo>
                    <a:pt x="18288" y="21335"/>
                  </a:lnTo>
                  <a:lnTo>
                    <a:pt x="18288" y="3047"/>
                  </a:lnTo>
                  <a:lnTo>
                    <a:pt x="30480" y="0"/>
                  </a:lnTo>
                  <a:lnTo>
                    <a:pt x="30480" y="21335"/>
                  </a:lnTo>
                  <a:lnTo>
                    <a:pt x="59531" y="21335"/>
                  </a:lnTo>
                  <a:lnTo>
                    <a:pt x="59531" y="30479"/>
                  </a:lnTo>
                  <a:lnTo>
                    <a:pt x="30480" y="30479"/>
                  </a:lnTo>
                  <a:lnTo>
                    <a:pt x="30480" y="68675"/>
                  </a:lnTo>
                  <a:lnTo>
                    <a:pt x="32004" y="73247"/>
                  </a:lnTo>
                  <a:lnTo>
                    <a:pt x="36576" y="77819"/>
                  </a:lnTo>
                  <a:lnTo>
                    <a:pt x="54959" y="77819"/>
                  </a:lnTo>
                  <a:lnTo>
                    <a:pt x="56483" y="76295"/>
                  </a:lnTo>
                  <a:lnTo>
                    <a:pt x="59531" y="76295"/>
                  </a:lnTo>
                  <a:lnTo>
                    <a:pt x="59531" y="85439"/>
                  </a:lnTo>
                  <a:lnTo>
                    <a:pt x="56483" y="86963"/>
                  </a:lnTo>
                  <a:lnTo>
                    <a:pt x="48863" y="86963"/>
                  </a:lnTo>
                  <a:lnTo>
                    <a:pt x="45815" y="88487"/>
                  </a:lnTo>
                  <a:close/>
                </a:path>
              </a:pathLst>
            </a:custGeom>
            <a:solidFill>
              <a:srgbClr val="000000"/>
            </a:solidFill>
          </p:spPr>
          <p:txBody>
            <a:bodyPr wrap="square" lIns="0" tIns="0" rIns="0" bIns="0" rtlCol="0"/>
            <a:lstStyle/>
            <a:p>
              <a:endParaRPr sz="1154"/>
            </a:p>
          </p:txBody>
        </p:sp>
        <p:pic>
          <p:nvPicPr>
            <p:cNvPr id="264" name="object 264"/>
            <p:cNvPicPr/>
            <p:nvPr/>
          </p:nvPicPr>
          <p:blipFill>
            <a:blip r:embed="rId88" cstate="print"/>
            <a:stretch>
              <a:fillRect/>
            </a:stretch>
          </p:blipFill>
          <p:spPr>
            <a:xfrm>
              <a:off x="1171003" y="7944611"/>
              <a:ext cx="123539" cy="68675"/>
            </a:xfrm>
            <a:prstGeom prst="rect">
              <a:avLst/>
            </a:prstGeom>
          </p:spPr>
        </p:pic>
        <p:sp>
          <p:nvSpPr>
            <p:cNvPr id="265" name="object 265"/>
            <p:cNvSpPr/>
            <p:nvPr/>
          </p:nvSpPr>
          <p:spPr>
            <a:xfrm>
              <a:off x="1315973" y="7918608"/>
              <a:ext cx="53340" cy="93345"/>
            </a:xfrm>
            <a:custGeom>
              <a:avLst/>
              <a:gdLst/>
              <a:ahLst/>
              <a:cxnLst/>
              <a:rect l="l" t="t" r="r" b="b"/>
              <a:pathLst>
                <a:path w="53340" h="93345">
                  <a:moveTo>
                    <a:pt x="33528" y="84010"/>
                  </a:moveTo>
                  <a:lnTo>
                    <a:pt x="21336" y="84010"/>
                  </a:lnTo>
                  <a:lnTo>
                    <a:pt x="21336" y="36671"/>
                  </a:lnTo>
                  <a:lnTo>
                    <a:pt x="3048" y="36671"/>
                  </a:lnTo>
                  <a:lnTo>
                    <a:pt x="3048" y="27527"/>
                  </a:lnTo>
                  <a:lnTo>
                    <a:pt x="33528" y="27527"/>
                  </a:lnTo>
                  <a:lnTo>
                    <a:pt x="33528" y="84010"/>
                  </a:lnTo>
                  <a:close/>
                </a:path>
                <a:path w="53340" h="93345">
                  <a:moveTo>
                    <a:pt x="53340" y="93154"/>
                  </a:moveTo>
                  <a:lnTo>
                    <a:pt x="0" y="93154"/>
                  </a:lnTo>
                  <a:lnTo>
                    <a:pt x="0" y="84010"/>
                  </a:lnTo>
                  <a:lnTo>
                    <a:pt x="53340" y="84010"/>
                  </a:lnTo>
                  <a:lnTo>
                    <a:pt x="53340" y="93154"/>
                  </a:lnTo>
                  <a:close/>
                </a:path>
                <a:path w="53340" h="93345">
                  <a:moveTo>
                    <a:pt x="28956" y="1524"/>
                  </a:moveTo>
                  <a:lnTo>
                    <a:pt x="22860" y="1524"/>
                  </a:lnTo>
                  <a:lnTo>
                    <a:pt x="22860" y="0"/>
                  </a:lnTo>
                  <a:lnTo>
                    <a:pt x="27432" y="0"/>
                  </a:lnTo>
                  <a:lnTo>
                    <a:pt x="28956" y="1524"/>
                  </a:lnTo>
                  <a:close/>
                </a:path>
                <a:path w="53340" h="93345">
                  <a:moveTo>
                    <a:pt x="32004" y="3048"/>
                  </a:moveTo>
                  <a:lnTo>
                    <a:pt x="19812" y="3048"/>
                  </a:lnTo>
                  <a:lnTo>
                    <a:pt x="19812" y="1524"/>
                  </a:lnTo>
                  <a:lnTo>
                    <a:pt x="30480" y="1524"/>
                  </a:lnTo>
                  <a:lnTo>
                    <a:pt x="32004" y="3048"/>
                  </a:lnTo>
                  <a:close/>
                </a:path>
                <a:path w="53340" h="93345">
                  <a:moveTo>
                    <a:pt x="33528" y="15335"/>
                  </a:moveTo>
                  <a:lnTo>
                    <a:pt x="18288" y="15335"/>
                  </a:lnTo>
                  <a:lnTo>
                    <a:pt x="18288" y="13811"/>
                  </a:lnTo>
                  <a:lnTo>
                    <a:pt x="16764" y="12287"/>
                  </a:lnTo>
                  <a:lnTo>
                    <a:pt x="16764" y="6096"/>
                  </a:lnTo>
                  <a:lnTo>
                    <a:pt x="18288" y="4572"/>
                  </a:lnTo>
                  <a:lnTo>
                    <a:pt x="18288" y="3048"/>
                  </a:lnTo>
                  <a:lnTo>
                    <a:pt x="33528" y="3048"/>
                  </a:lnTo>
                  <a:lnTo>
                    <a:pt x="33528" y="6096"/>
                  </a:lnTo>
                  <a:lnTo>
                    <a:pt x="35052" y="6096"/>
                  </a:lnTo>
                  <a:lnTo>
                    <a:pt x="35052" y="12287"/>
                  </a:lnTo>
                  <a:lnTo>
                    <a:pt x="33528" y="12287"/>
                  </a:lnTo>
                  <a:lnTo>
                    <a:pt x="33528" y="15335"/>
                  </a:lnTo>
                  <a:close/>
                </a:path>
                <a:path w="53340" h="93345">
                  <a:moveTo>
                    <a:pt x="30480" y="16859"/>
                  </a:moveTo>
                  <a:lnTo>
                    <a:pt x="19812" y="16859"/>
                  </a:lnTo>
                  <a:lnTo>
                    <a:pt x="19812" y="15335"/>
                  </a:lnTo>
                  <a:lnTo>
                    <a:pt x="32004" y="15335"/>
                  </a:lnTo>
                  <a:lnTo>
                    <a:pt x="30480" y="16859"/>
                  </a:lnTo>
                  <a:close/>
                </a:path>
                <a:path w="53340" h="93345">
                  <a:moveTo>
                    <a:pt x="27432" y="18383"/>
                  </a:moveTo>
                  <a:lnTo>
                    <a:pt x="22860" y="18383"/>
                  </a:lnTo>
                  <a:lnTo>
                    <a:pt x="22860" y="16859"/>
                  </a:lnTo>
                  <a:lnTo>
                    <a:pt x="28956" y="16859"/>
                  </a:lnTo>
                  <a:lnTo>
                    <a:pt x="27432" y="18383"/>
                  </a:lnTo>
                  <a:close/>
                </a:path>
              </a:pathLst>
            </a:custGeom>
            <a:solidFill>
              <a:srgbClr val="000000"/>
            </a:solidFill>
          </p:spPr>
          <p:txBody>
            <a:bodyPr wrap="square" lIns="0" tIns="0" rIns="0" bIns="0" rtlCol="0"/>
            <a:lstStyle/>
            <a:p>
              <a:endParaRPr sz="1154"/>
            </a:p>
          </p:txBody>
        </p:sp>
        <p:pic>
          <p:nvPicPr>
            <p:cNvPr id="266" name="object 266"/>
            <p:cNvPicPr/>
            <p:nvPr/>
          </p:nvPicPr>
          <p:blipFill>
            <a:blip r:embed="rId89" cstate="print"/>
            <a:stretch>
              <a:fillRect/>
            </a:stretch>
          </p:blipFill>
          <p:spPr>
            <a:xfrm>
              <a:off x="1389125" y="7918704"/>
              <a:ext cx="277653" cy="120395"/>
            </a:xfrm>
            <a:prstGeom prst="rect">
              <a:avLst/>
            </a:prstGeom>
          </p:spPr>
        </p:pic>
        <p:sp>
          <p:nvSpPr>
            <p:cNvPr id="267" name="object 267"/>
            <p:cNvSpPr/>
            <p:nvPr/>
          </p:nvSpPr>
          <p:spPr>
            <a:xfrm>
              <a:off x="1694307" y="7918552"/>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sp>
        <p:nvSpPr>
          <p:cNvPr id="268" name="object 268"/>
          <p:cNvSpPr/>
          <p:nvPr/>
        </p:nvSpPr>
        <p:spPr>
          <a:xfrm>
            <a:off x="3135616" y="5079420"/>
            <a:ext cx="9774" cy="19955"/>
          </a:xfrm>
          <a:custGeom>
            <a:avLst/>
            <a:gdLst/>
            <a:ahLst/>
            <a:cxnLst/>
            <a:rect l="l" t="t" r="r" b="b"/>
            <a:pathLst>
              <a:path w="15239" h="31115">
                <a:moveTo>
                  <a:pt x="12191" y="30574"/>
                </a:moveTo>
                <a:lnTo>
                  <a:pt x="1524" y="30574"/>
                </a:lnTo>
                <a:lnTo>
                  <a:pt x="0" y="0"/>
                </a:lnTo>
                <a:lnTo>
                  <a:pt x="15240" y="0"/>
                </a:lnTo>
                <a:lnTo>
                  <a:pt x="12191" y="30574"/>
                </a:lnTo>
                <a:close/>
              </a:path>
            </a:pathLst>
          </a:custGeom>
          <a:solidFill>
            <a:srgbClr val="BA2121"/>
          </a:solidFill>
        </p:spPr>
        <p:txBody>
          <a:bodyPr wrap="square" lIns="0" tIns="0" rIns="0" bIns="0" rtlCol="0"/>
          <a:lstStyle/>
          <a:p>
            <a:endParaRPr sz="1154"/>
          </a:p>
        </p:txBody>
      </p:sp>
      <p:sp>
        <p:nvSpPr>
          <p:cNvPr id="269" name="object 269"/>
          <p:cNvSpPr/>
          <p:nvPr/>
        </p:nvSpPr>
        <p:spPr>
          <a:xfrm>
            <a:off x="3264753" y="5102938"/>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70" name="object 270"/>
          <p:cNvGrpSpPr/>
          <p:nvPr/>
        </p:nvGrpSpPr>
        <p:grpSpPr>
          <a:xfrm>
            <a:off x="3355712" y="5078402"/>
            <a:ext cx="409281" cy="77376"/>
            <a:chOff x="3290030" y="7918545"/>
            <a:chExt cx="638175" cy="120650"/>
          </a:xfrm>
        </p:grpSpPr>
        <p:sp>
          <p:nvSpPr>
            <p:cNvPr id="271" name="object 271"/>
            <p:cNvSpPr/>
            <p:nvPr/>
          </p:nvSpPr>
          <p:spPr>
            <a:xfrm>
              <a:off x="3290030" y="7924704"/>
              <a:ext cx="59690" cy="88900"/>
            </a:xfrm>
            <a:custGeom>
              <a:avLst/>
              <a:gdLst/>
              <a:ahLst/>
              <a:cxnLst/>
              <a:rect l="l" t="t" r="r" b="b"/>
              <a:pathLst>
                <a:path w="59689" h="88900">
                  <a:moveTo>
                    <a:pt x="45815" y="88582"/>
                  </a:moveTo>
                  <a:lnTo>
                    <a:pt x="35147" y="88582"/>
                  </a:lnTo>
                  <a:lnTo>
                    <a:pt x="29051" y="85534"/>
                  </a:lnTo>
                  <a:lnTo>
                    <a:pt x="19907" y="79438"/>
                  </a:lnTo>
                  <a:lnTo>
                    <a:pt x="18383" y="73342"/>
                  </a:lnTo>
                  <a:lnTo>
                    <a:pt x="18383" y="30575"/>
                  </a:lnTo>
                  <a:lnTo>
                    <a:pt x="0" y="30575"/>
                  </a:lnTo>
                  <a:lnTo>
                    <a:pt x="0" y="21431"/>
                  </a:lnTo>
                  <a:lnTo>
                    <a:pt x="18383" y="21431"/>
                  </a:lnTo>
                  <a:lnTo>
                    <a:pt x="18383" y="3143"/>
                  </a:lnTo>
                  <a:lnTo>
                    <a:pt x="30575" y="0"/>
                  </a:lnTo>
                  <a:lnTo>
                    <a:pt x="30575" y="21431"/>
                  </a:lnTo>
                  <a:lnTo>
                    <a:pt x="59531" y="21431"/>
                  </a:lnTo>
                  <a:lnTo>
                    <a:pt x="59531" y="30575"/>
                  </a:lnTo>
                  <a:lnTo>
                    <a:pt x="30575" y="30575"/>
                  </a:lnTo>
                  <a:lnTo>
                    <a:pt x="30575" y="73342"/>
                  </a:lnTo>
                  <a:lnTo>
                    <a:pt x="33623" y="74866"/>
                  </a:lnTo>
                  <a:lnTo>
                    <a:pt x="36671" y="77914"/>
                  </a:lnTo>
                  <a:lnTo>
                    <a:pt x="53435" y="77914"/>
                  </a:lnTo>
                  <a:lnTo>
                    <a:pt x="56483" y="76390"/>
                  </a:lnTo>
                  <a:lnTo>
                    <a:pt x="59531" y="76390"/>
                  </a:lnTo>
                  <a:lnTo>
                    <a:pt x="59531" y="85534"/>
                  </a:lnTo>
                  <a:lnTo>
                    <a:pt x="56483" y="87058"/>
                  </a:lnTo>
                  <a:lnTo>
                    <a:pt x="48863" y="87058"/>
                  </a:lnTo>
                  <a:lnTo>
                    <a:pt x="45815" y="88582"/>
                  </a:lnTo>
                  <a:close/>
                </a:path>
              </a:pathLst>
            </a:custGeom>
            <a:solidFill>
              <a:srgbClr val="000000"/>
            </a:solidFill>
          </p:spPr>
          <p:txBody>
            <a:bodyPr wrap="square" lIns="0" tIns="0" rIns="0" bIns="0" rtlCol="0"/>
            <a:lstStyle/>
            <a:p>
              <a:endParaRPr sz="1154"/>
            </a:p>
          </p:txBody>
        </p:sp>
        <p:pic>
          <p:nvPicPr>
            <p:cNvPr id="272" name="object 272"/>
            <p:cNvPicPr/>
            <p:nvPr/>
          </p:nvPicPr>
          <p:blipFill>
            <a:blip r:embed="rId90" cstate="print"/>
            <a:stretch>
              <a:fillRect/>
            </a:stretch>
          </p:blipFill>
          <p:spPr>
            <a:xfrm>
              <a:off x="3372421" y="7944611"/>
              <a:ext cx="123634" cy="68675"/>
            </a:xfrm>
            <a:prstGeom prst="rect">
              <a:avLst/>
            </a:prstGeom>
          </p:spPr>
        </p:pic>
        <p:sp>
          <p:nvSpPr>
            <p:cNvPr id="273" name="object 273"/>
            <p:cNvSpPr/>
            <p:nvPr/>
          </p:nvSpPr>
          <p:spPr>
            <a:xfrm>
              <a:off x="3517391" y="7918608"/>
              <a:ext cx="52069" cy="93345"/>
            </a:xfrm>
            <a:custGeom>
              <a:avLst/>
              <a:gdLst/>
              <a:ahLst/>
              <a:cxnLst/>
              <a:rect l="l" t="t" r="r" b="b"/>
              <a:pathLst>
                <a:path w="52070" h="93345">
                  <a:moveTo>
                    <a:pt x="32004" y="84010"/>
                  </a:moveTo>
                  <a:lnTo>
                    <a:pt x="21336" y="84010"/>
                  </a:lnTo>
                  <a:lnTo>
                    <a:pt x="21336" y="36671"/>
                  </a:lnTo>
                  <a:lnTo>
                    <a:pt x="1524" y="36671"/>
                  </a:lnTo>
                  <a:lnTo>
                    <a:pt x="1524" y="27527"/>
                  </a:lnTo>
                  <a:lnTo>
                    <a:pt x="32004" y="27527"/>
                  </a:lnTo>
                  <a:lnTo>
                    <a:pt x="32004" y="84010"/>
                  </a:lnTo>
                  <a:close/>
                </a:path>
                <a:path w="52070" h="93345">
                  <a:moveTo>
                    <a:pt x="51911" y="93154"/>
                  </a:moveTo>
                  <a:lnTo>
                    <a:pt x="0" y="93154"/>
                  </a:lnTo>
                  <a:lnTo>
                    <a:pt x="0" y="84010"/>
                  </a:lnTo>
                  <a:lnTo>
                    <a:pt x="51911" y="84010"/>
                  </a:lnTo>
                  <a:lnTo>
                    <a:pt x="51911" y="93154"/>
                  </a:lnTo>
                  <a:close/>
                </a:path>
                <a:path w="52070" h="93345">
                  <a:moveTo>
                    <a:pt x="28956" y="1524"/>
                  </a:moveTo>
                  <a:lnTo>
                    <a:pt x="21336" y="1524"/>
                  </a:lnTo>
                  <a:lnTo>
                    <a:pt x="22860" y="0"/>
                  </a:lnTo>
                  <a:lnTo>
                    <a:pt x="27432" y="0"/>
                  </a:lnTo>
                  <a:lnTo>
                    <a:pt x="28956" y="1524"/>
                  </a:lnTo>
                  <a:close/>
                </a:path>
                <a:path w="52070" h="93345">
                  <a:moveTo>
                    <a:pt x="30480" y="16859"/>
                  </a:moveTo>
                  <a:lnTo>
                    <a:pt x="19812" y="16859"/>
                  </a:lnTo>
                  <a:lnTo>
                    <a:pt x="16764" y="13811"/>
                  </a:lnTo>
                  <a:lnTo>
                    <a:pt x="16764" y="4572"/>
                  </a:lnTo>
                  <a:lnTo>
                    <a:pt x="19812" y="1524"/>
                  </a:lnTo>
                  <a:lnTo>
                    <a:pt x="30480" y="1524"/>
                  </a:lnTo>
                  <a:lnTo>
                    <a:pt x="33528" y="4572"/>
                  </a:lnTo>
                  <a:lnTo>
                    <a:pt x="33528" y="13811"/>
                  </a:lnTo>
                  <a:lnTo>
                    <a:pt x="30480" y="16859"/>
                  </a:lnTo>
                  <a:close/>
                </a:path>
                <a:path w="52070" h="93345">
                  <a:moveTo>
                    <a:pt x="27432" y="18383"/>
                  </a:moveTo>
                  <a:lnTo>
                    <a:pt x="22860" y="18383"/>
                  </a:lnTo>
                  <a:lnTo>
                    <a:pt x="21336" y="16859"/>
                  </a:lnTo>
                  <a:lnTo>
                    <a:pt x="28956" y="16859"/>
                  </a:lnTo>
                  <a:lnTo>
                    <a:pt x="27432" y="18383"/>
                  </a:lnTo>
                  <a:close/>
                </a:path>
              </a:pathLst>
            </a:custGeom>
            <a:solidFill>
              <a:srgbClr val="000000"/>
            </a:solidFill>
          </p:spPr>
          <p:txBody>
            <a:bodyPr wrap="square" lIns="0" tIns="0" rIns="0" bIns="0" rtlCol="0"/>
            <a:lstStyle/>
            <a:p>
              <a:endParaRPr sz="1154"/>
            </a:p>
          </p:txBody>
        </p:sp>
        <p:pic>
          <p:nvPicPr>
            <p:cNvPr id="274" name="object 274"/>
            <p:cNvPicPr/>
            <p:nvPr/>
          </p:nvPicPr>
          <p:blipFill>
            <a:blip r:embed="rId91" cstate="print"/>
            <a:stretch>
              <a:fillRect/>
            </a:stretch>
          </p:blipFill>
          <p:spPr>
            <a:xfrm>
              <a:off x="3589115" y="7918704"/>
              <a:ext cx="277653" cy="120395"/>
            </a:xfrm>
            <a:prstGeom prst="rect">
              <a:avLst/>
            </a:prstGeom>
          </p:spPr>
        </p:pic>
        <p:sp>
          <p:nvSpPr>
            <p:cNvPr id="275" name="object 275"/>
            <p:cNvSpPr/>
            <p:nvPr/>
          </p:nvSpPr>
          <p:spPr>
            <a:xfrm>
              <a:off x="3895813" y="7918552"/>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276" name="object 276"/>
          <p:cNvGrpSpPr/>
          <p:nvPr/>
        </p:nvGrpSpPr>
        <p:grpSpPr>
          <a:xfrm>
            <a:off x="3795047" y="5079420"/>
            <a:ext cx="479734" cy="59865"/>
            <a:chOff x="3975068" y="7920132"/>
            <a:chExt cx="748030" cy="93345"/>
          </a:xfrm>
        </p:grpSpPr>
        <p:sp>
          <p:nvSpPr>
            <p:cNvPr id="277" name="object 277"/>
            <p:cNvSpPr/>
            <p:nvPr/>
          </p:nvSpPr>
          <p:spPr>
            <a:xfrm>
              <a:off x="3975068" y="7920132"/>
              <a:ext cx="15240" cy="31115"/>
            </a:xfrm>
            <a:custGeom>
              <a:avLst/>
              <a:gdLst/>
              <a:ahLst/>
              <a:cxnLst/>
              <a:rect l="l" t="t" r="r" b="b"/>
              <a:pathLst>
                <a:path w="15239" h="31115">
                  <a:moveTo>
                    <a:pt x="13716" y="30574"/>
                  </a:moveTo>
                  <a:lnTo>
                    <a:pt x="3048" y="30574"/>
                  </a:lnTo>
                  <a:lnTo>
                    <a:pt x="0" y="0"/>
                  </a:lnTo>
                  <a:lnTo>
                    <a:pt x="15240" y="0"/>
                  </a:lnTo>
                  <a:lnTo>
                    <a:pt x="13716" y="30574"/>
                  </a:lnTo>
                  <a:close/>
                </a:path>
              </a:pathLst>
            </a:custGeom>
            <a:solidFill>
              <a:srgbClr val="BA2121"/>
            </a:solidFill>
          </p:spPr>
          <p:txBody>
            <a:bodyPr wrap="square" lIns="0" tIns="0" rIns="0" bIns="0" rtlCol="0"/>
            <a:lstStyle/>
            <a:p>
              <a:endParaRPr sz="1154"/>
            </a:p>
          </p:txBody>
        </p:sp>
        <p:pic>
          <p:nvPicPr>
            <p:cNvPr id="278" name="object 278"/>
            <p:cNvPicPr/>
            <p:nvPr/>
          </p:nvPicPr>
          <p:blipFill>
            <a:blip r:embed="rId92" cstate="print"/>
            <a:stretch>
              <a:fillRect/>
            </a:stretch>
          </p:blipFill>
          <p:spPr>
            <a:xfrm>
              <a:off x="4026979" y="7924704"/>
              <a:ext cx="131159" cy="88582"/>
            </a:xfrm>
            <a:prstGeom prst="rect">
              <a:avLst/>
            </a:prstGeom>
          </p:spPr>
        </p:pic>
        <p:sp>
          <p:nvSpPr>
            <p:cNvPr id="279" name="object 279"/>
            <p:cNvSpPr/>
            <p:nvPr/>
          </p:nvSpPr>
          <p:spPr>
            <a:xfrm>
              <a:off x="4179474" y="7926228"/>
              <a:ext cx="48895" cy="85725"/>
            </a:xfrm>
            <a:custGeom>
              <a:avLst/>
              <a:gdLst/>
              <a:ahLst/>
              <a:cxnLst/>
              <a:rect l="l" t="t" r="r" b="b"/>
              <a:pathLst>
                <a:path w="48895" h="85725">
                  <a:moveTo>
                    <a:pt x="48863" y="85534"/>
                  </a:moveTo>
                  <a:lnTo>
                    <a:pt x="0" y="85534"/>
                  </a:lnTo>
                  <a:lnTo>
                    <a:pt x="0" y="0"/>
                  </a:lnTo>
                  <a:lnTo>
                    <a:pt x="48863" y="0"/>
                  </a:lnTo>
                  <a:lnTo>
                    <a:pt x="48863" y="10763"/>
                  </a:lnTo>
                  <a:lnTo>
                    <a:pt x="10668" y="10763"/>
                  </a:lnTo>
                  <a:lnTo>
                    <a:pt x="10668" y="36671"/>
                  </a:lnTo>
                  <a:lnTo>
                    <a:pt x="47339" y="36671"/>
                  </a:lnTo>
                  <a:lnTo>
                    <a:pt x="47339" y="45815"/>
                  </a:lnTo>
                  <a:lnTo>
                    <a:pt x="10668" y="45815"/>
                  </a:lnTo>
                  <a:lnTo>
                    <a:pt x="10668" y="76390"/>
                  </a:lnTo>
                  <a:lnTo>
                    <a:pt x="48863" y="76390"/>
                  </a:lnTo>
                  <a:lnTo>
                    <a:pt x="48863" y="85534"/>
                  </a:lnTo>
                  <a:close/>
                </a:path>
              </a:pathLst>
            </a:custGeom>
            <a:solidFill>
              <a:srgbClr val="BA2121"/>
            </a:solidFill>
          </p:spPr>
          <p:txBody>
            <a:bodyPr wrap="square" lIns="0" tIns="0" rIns="0" bIns="0" rtlCol="0"/>
            <a:lstStyle/>
            <a:p>
              <a:endParaRPr sz="1154"/>
            </a:p>
          </p:txBody>
        </p:sp>
        <p:pic>
          <p:nvPicPr>
            <p:cNvPr id="280" name="object 280"/>
            <p:cNvPicPr/>
            <p:nvPr/>
          </p:nvPicPr>
          <p:blipFill>
            <a:blip r:embed="rId93" cstate="print"/>
            <a:stretch>
              <a:fillRect/>
            </a:stretch>
          </p:blipFill>
          <p:spPr>
            <a:xfrm>
              <a:off x="4251198" y="7924704"/>
              <a:ext cx="201358" cy="88582"/>
            </a:xfrm>
            <a:prstGeom prst="rect">
              <a:avLst/>
            </a:prstGeom>
          </p:spPr>
        </p:pic>
        <p:pic>
          <p:nvPicPr>
            <p:cNvPr id="281" name="object 281"/>
            <p:cNvPicPr/>
            <p:nvPr/>
          </p:nvPicPr>
          <p:blipFill>
            <a:blip r:embed="rId94" cstate="print"/>
            <a:stretch>
              <a:fillRect/>
            </a:stretch>
          </p:blipFill>
          <p:spPr>
            <a:xfrm>
              <a:off x="4473892" y="7926228"/>
              <a:ext cx="199929" cy="85534"/>
            </a:xfrm>
            <a:prstGeom prst="rect">
              <a:avLst/>
            </a:prstGeom>
          </p:spPr>
        </p:pic>
        <p:sp>
          <p:nvSpPr>
            <p:cNvPr id="282" name="object 282"/>
            <p:cNvSpPr/>
            <p:nvPr/>
          </p:nvSpPr>
          <p:spPr>
            <a:xfrm>
              <a:off x="4708874" y="7920132"/>
              <a:ext cx="13970" cy="31115"/>
            </a:xfrm>
            <a:custGeom>
              <a:avLst/>
              <a:gdLst/>
              <a:ahLst/>
              <a:cxnLst/>
              <a:rect l="l" t="t" r="r" b="b"/>
              <a:pathLst>
                <a:path w="13970" h="31115">
                  <a:moveTo>
                    <a:pt x="12191" y="30574"/>
                  </a:moveTo>
                  <a:lnTo>
                    <a:pt x="1524" y="30574"/>
                  </a:lnTo>
                  <a:lnTo>
                    <a:pt x="0" y="0"/>
                  </a:lnTo>
                  <a:lnTo>
                    <a:pt x="13716" y="0"/>
                  </a:lnTo>
                  <a:lnTo>
                    <a:pt x="12191" y="30574"/>
                  </a:lnTo>
                  <a:close/>
                </a:path>
              </a:pathLst>
            </a:custGeom>
            <a:solidFill>
              <a:srgbClr val="BA2121"/>
            </a:solidFill>
          </p:spPr>
          <p:txBody>
            <a:bodyPr wrap="square" lIns="0" tIns="0" rIns="0" bIns="0" rtlCol="0"/>
            <a:lstStyle/>
            <a:p>
              <a:endParaRPr sz="1154"/>
            </a:p>
          </p:txBody>
        </p:sp>
      </p:grpSp>
      <p:pic>
        <p:nvPicPr>
          <p:cNvPr id="283" name="object 283"/>
          <p:cNvPicPr/>
          <p:nvPr/>
        </p:nvPicPr>
        <p:blipFill>
          <a:blip r:embed="rId95" cstate="print"/>
          <a:stretch>
            <a:fillRect/>
          </a:stretch>
        </p:blipFill>
        <p:spPr>
          <a:xfrm>
            <a:off x="2384189" y="5078402"/>
            <a:ext cx="820883" cy="181162"/>
          </a:xfrm>
          <a:prstGeom prst="rect">
            <a:avLst/>
          </a:prstGeom>
        </p:spPr>
      </p:pic>
      <p:pic>
        <p:nvPicPr>
          <p:cNvPr id="284" name="object 284"/>
          <p:cNvPicPr/>
          <p:nvPr/>
        </p:nvPicPr>
        <p:blipFill>
          <a:blip r:embed="rId96" cstate="print"/>
          <a:stretch>
            <a:fillRect/>
          </a:stretch>
        </p:blipFill>
        <p:spPr>
          <a:xfrm>
            <a:off x="4676590" y="5079155"/>
            <a:ext cx="270063" cy="60007"/>
          </a:xfrm>
          <a:prstGeom prst="rect">
            <a:avLst/>
          </a:prstGeom>
        </p:spPr>
      </p:pic>
      <p:grpSp>
        <p:nvGrpSpPr>
          <p:cNvPr id="285" name="object 285"/>
          <p:cNvGrpSpPr/>
          <p:nvPr/>
        </p:nvGrpSpPr>
        <p:grpSpPr>
          <a:xfrm>
            <a:off x="5003403" y="5095119"/>
            <a:ext cx="73711" cy="44390"/>
            <a:chOff x="5859208" y="7944611"/>
            <a:chExt cx="114935" cy="69215"/>
          </a:xfrm>
        </p:grpSpPr>
        <p:pic>
          <p:nvPicPr>
            <p:cNvPr id="286" name="object 286"/>
            <p:cNvPicPr/>
            <p:nvPr/>
          </p:nvPicPr>
          <p:blipFill>
            <a:blip r:embed="rId97" cstate="print"/>
            <a:stretch>
              <a:fillRect/>
            </a:stretch>
          </p:blipFill>
          <p:spPr>
            <a:xfrm>
              <a:off x="5859208" y="7946135"/>
              <a:ext cx="64103" cy="65627"/>
            </a:xfrm>
            <a:prstGeom prst="rect">
              <a:avLst/>
            </a:prstGeom>
          </p:spPr>
        </p:pic>
        <p:sp>
          <p:nvSpPr>
            <p:cNvPr id="287" name="object 287"/>
            <p:cNvSpPr/>
            <p:nvPr/>
          </p:nvSpPr>
          <p:spPr>
            <a:xfrm>
              <a:off x="5953791" y="7944611"/>
              <a:ext cx="20320" cy="69215"/>
            </a:xfrm>
            <a:custGeom>
              <a:avLst/>
              <a:gdLst/>
              <a:ahLst/>
              <a:cxnLst/>
              <a:rect l="l" t="t" r="r" b="b"/>
              <a:pathLst>
                <a:path w="20320" h="69215">
                  <a:moveTo>
                    <a:pt x="13716" y="1524"/>
                  </a:moveTo>
                  <a:lnTo>
                    <a:pt x="7620" y="1524"/>
                  </a:lnTo>
                  <a:lnTo>
                    <a:pt x="9144" y="0"/>
                  </a:lnTo>
                  <a:lnTo>
                    <a:pt x="12192" y="0"/>
                  </a:lnTo>
                  <a:lnTo>
                    <a:pt x="13716" y="1524"/>
                  </a:lnTo>
                  <a:close/>
                </a:path>
                <a:path w="20320" h="69215">
                  <a:moveTo>
                    <a:pt x="15240" y="19812"/>
                  </a:moveTo>
                  <a:lnTo>
                    <a:pt x="6096" y="19812"/>
                  </a:lnTo>
                  <a:lnTo>
                    <a:pt x="4572" y="18288"/>
                  </a:lnTo>
                  <a:lnTo>
                    <a:pt x="3048" y="18288"/>
                  </a:lnTo>
                  <a:lnTo>
                    <a:pt x="3048" y="16764"/>
                  </a:lnTo>
                  <a:lnTo>
                    <a:pt x="1524" y="15240"/>
                  </a:lnTo>
                  <a:lnTo>
                    <a:pt x="1524" y="13716"/>
                  </a:lnTo>
                  <a:lnTo>
                    <a:pt x="0" y="12192"/>
                  </a:lnTo>
                  <a:lnTo>
                    <a:pt x="0" y="9144"/>
                  </a:lnTo>
                  <a:lnTo>
                    <a:pt x="1524" y="7620"/>
                  </a:lnTo>
                  <a:lnTo>
                    <a:pt x="1524" y="6096"/>
                  </a:lnTo>
                  <a:lnTo>
                    <a:pt x="3048" y="4572"/>
                  </a:lnTo>
                  <a:lnTo>
                    <a:pt x="3048" y="3048"/>
                  </a:lnTo>
                  <a:lnTo>
                    <a:pt x="4572" y="3048"/>
                  </a:lnTo>
                  <a:lnTo>
                    <a:pt x="6096" y="1524"/>
                  </a:lnTo>
                  <a:lnTo>
                    <a:pt x="15240" y="1524"/>
                  </a:lnTo>
                  <a:lnTo>
                    <a:pt x="19812" y="6096"/>
                  </a:lnTo>
                  <a:lnTo>
                    <a:pt x="19812" y="15240"/>
                  </a:lnTo>
                  <a:lnTo>
                    <a:pt x="15240" y="19812"/>
                  </a:lnTo>
                  <a:close/>
                </a:path>
                <a:path w="20320" h="69215">
                  <a:moveTo>
                    <a:pt x="15240" y="50387"/>
                  </a:moveTo>
                  <a:lnTo>
                    <a:pt x="6096" y="50387"/>
                  </a:lnTo>
                  <a:lnTo>
                    <a:pt x="6096" y="48863"/>
                  </a:lnTo>
                  <a:lnTo>
                    <a:pt x="13716" y="48863"/>
                  </a:lnTo>
                  <a:lnTo>
                    <a:pt x="15240" y="50387"/>
                  </a:lnTo>
                  <a:close/>
                </a:path>
                <a:path w="20320" h="69215">
                  <a:moveTo>
                    <a:pt x="19812" y="64103"/>
                  </a:moveTo>
                  <a:lnTo>
                    <a:pt x="1524" y="64103"/>
                  </a:lnTo>
                  <a:lnTo>
                    <a:pt x="1524" y="61055"/>
                  </a:lnTo>
                  <a:lnTo>
                    <a:pt x="0" y="59531"/>
                  </a:lnTo>
                  <a:lnTo>
                    <a:pt x="0" y="56483"/>
                  </a:lnTo>
                  <a:lnTo>
                    <a:pt x="1524" y="56483"/>
                  </a:lnTo>
                  <a:lnTo>
                    <a:pt x="1524" y="53435"/>
                  </a:lnTo>
                  <a:lnTo>
                    <a:pt x="4572" y="50387"/>
                  </a:lnTo>
                  <a:lnTo>
                    <a:pt x="16764" y="50387"/>
                  </a:lnTo>
                  <a:lnTo>
                    <a:pt x="16764" y="51911"/>
                  </a:lnTo>
                  <a:lnTo>
                    <a:pt x="18288" y="51911"/>
                  </a:lnTo>
                  <a:lnTo>
                    <a:pt x="19812" y="53435"/>
                  </a:lnTo>
                  <a:lnTo>
                    <a:pt x="19812" y="64103"/>
                  </a:lnTo>
                  <a:close/>
                </a:path>
                <a:path w="20320" h="69215">
                  <a:moveTo>
                    <a:pt x="13716" y="68675"/>
                  </a:moveTo>
                  <a:lnTo>
                    <a:pt x="7620" y="68675"/>
                  </a:lnTo>
                  <a:lnTo>
                    <a:pt x="4572" y="65627"/>
                  </a:lnTo>
                  <a:lnTo>
                    <a:pt x="3048" y="65627"/>
                  </a:lnTo>
                  <a:lnTo>
                    <a:pt x="3048" y="64103"/>
                  </a:lnTo>
                  <a:lnTo>
                    <a:pt x="18288" y="64103"/>
                  </a:lnTo>
                  <a:lnTo>
                    <a:pt x="15240" y="67151"/>
                  </a:lnTo>
                  <a:lnTo>
                    <a:pt x="13716" y="67151"/>
                  </a:lnTo>
                  <a:lnTo>
                    <a:pt x="13716" y="68675"/>
                  </a:lnTo>
                  <a:close/>
                </a:path>
              </a:pathLst>
            </a:custGeom>
            <a:solidFill>
              <a:srgbClr val="000000"/>
            </a:solidFill>
          </p:spPr>
          <p:txBody>
            <a:bodyPr wrap="square" lIns="0" tIns="0" rIns="0" bIns="0" rtlCol="0"/>
            <a:lstStyle/>
            <a:p>
              <a:endParaRPr sz="1154"/>
            </a:p>
          </p:txBody>
        </p:sp>
      </p:grpSp>
      <p:grpSp>
        <p:nvGrpSpPr>
          <p:cNvPr id="288" name="object 288"/>
          <p:cNvGrpSpPr/>
          <p:nvPr/>
        </p:nvGrpSpPr>
        <p:grpSpPr>
          <a:xfrm>
            <a:off x="1943937" y="5182168"/>
            <a:ext cx="409281" cy="77784"/>
            <a:chOff x="1088707" y="8080343"/>
            <a:chExt cx="638175" cy="121285"/>
          </a:xfrm>
        </p:grpSpPr>
        <p:sp>
          <p:nvSpPr>
            <p:cNvPr id="289" name="object 289"/>
            <p:cNvSpPr/>
            <p:nvPr/>
          </p:nvSpPr>
          <p:spPr>
            <a:xfrm>
              <a:off x="1088707" y="8087963"/>
              <a:ext cx="59690" cy="87630"/>
            </a:xfrm>
            <a:custGeom>
              <a:avLst/>
              <a:gdLst/>
              <a:ahLst/>
              <a:cxnLst/>
              <a:rect l="l" t="t" r="r" b="b"/>
              <a:pathLst>
                <a:path w="59690" h="87629">
                  <a:moveTo>
                    <a:pt x="51816" y="87058"/>
                  </a:moveTo>
                  <a:lnTo>
                    <a:pt x="35052" y="87058"/>
                  </a:lnTo>
                  <a:lnTo>
                    <a:pt x="28956" y="85534"/>
                  </a:lnTo>
                  <a:lnTo>
                    <a:pt x="21336" y="77819"/>
                  </a:lnTo>
                  <a:lnTo>
                    <a:pt x="18288" y="71723"/>
                  </a:lnTo>
                  <a:lnTo>
                    <a:pt x="18288" y="30575"/>
                  </a:lnTo>
                  <a:lnTo>
                    <a:pt x="0" y="30575"/>
                  </a:lnTo>
                  <a:lnTo>
                    <a:pt x="0" y="19812"/>
                  </a:lnTo>
                  <a:lnTo>
                    <a:pt x="18288" y="19812"/>
                  </a:lnTo>
                  <a:lnTo>
                    <a:pt x="18288" y="3048"/>
                  </a:lnTo>
                  <a:lnTo>
                    <a:pt x="30480" y="0"/>
                  </a:lnTo>
                  <a:lnTo>
                    <a:pt x="30480" y="19812"/>
                  </a:lnTo>
                  <a:lnTo>
                    <a:pt x="59436" y="19812"/>
                  </a:lnTo>
                  <a:lnTo>
                    <a:pt x="59436" y="30575"/>
                  </a:lnTo>
                  <a:lnTo>
                    <a:pt x="30480" y="30575"/>
                  </a:lnTo>
                  <a:lnTo>
                    <a:pt x="30480" y="67151"/>
                  </a:lnTo>
                  <a:lnTo>
                    <a:pt x="32004" y="71723"/>
                  </a:lnTo>
                  <a:lnTo>
                    <a:pt x="36576" y="76295"/>
                  </a:lnTo>
                  <a:lnTo>
                    <a:pt x="39624" y="77819"/>
                  </a:lnTo>
                  <a:lnTo>
                    <a:pt x="47244" y="77819"/>
                  </a:lnTo>
                  <a:lnTo>
                    <a:pt x="48768" y="76295"/>
                  </a:lnTo>
                  <a:lnTo>
                    <a:pt x="56388" y="76295"/>
                  </a:lnTo>
                  <a:lnTo>
                    <a:pt x="59436" y="74771"/>
                  </a:lnTo>
                  <a:lnTo>
                    <a:pt x="59436" y="85534"/>
                  </a:lnTo>
                  <a:lnTo>
                    <a:pt x="54864" y="85534"/>
                  </a:lnTo>
                  <a:lnTo>
                    <a:pt x="51816" y="87058"/>
                  </a:lnTo>
                  <a:close/>
                </a:path>
              </a:pathLst>
            </a:custGeom>
            <a:solidFill>
              <a:srgbClr val="000000"/>
            </a:solidFill>
          </p:spPr>
          <p:txBody>
            <a:bodyPr wrap="square" lIns="0" tIns="0" rIns="0" bIns="0" rtlCol="0"/>
            <a:lstStyle/>
            <a:p>
              <a:endParaRPr sz="1154"/>
            </a:p>
          </p:txBody>
        </p:sp>
        <p:pic>
          <p:nvPicPr>
            <p:cNvPr id="290" name="object 290"/>
            <p:cNvPicPr/>
            <p:nvPr/>
          </p:nvPicPr>
          <p:blipFill>
            <a:blip r:embed="rId98" cstate="print"/>
            <a:stretch>
              <a:fillRect/>
            </a:stretch>
          </p:blipFill>
          <p:spPr>
            <a:xfrm>
              <a:off x="1171003" y="8107775"/>
              <a:ext cx="123539" cy="67246"/>
            </a:xfrm>
            <a:prstGeom prst="rect">
              <a:avLst/>
            </a:prstGeom>
          </p:spPr>
        </p:pic>
        <p:sp>
          <p:nvSpPr>
            <p:cNvPr id="291" name="object 291"/>
            <p:cNvSpPr/>
            <p:nvPr/>
          </p:nvSpPr>
          <p:spPr>
            <a:xfrm>
              <a:off x="1315973" y="8080438"/>
              <a:ext cx="53340" cy="93345"/>
            </a:xfrm>
            <a:custGeom>
              <a:avLst/>
              <a:gdLst/>
              <a:ahLst/>
              <a:cxnLst/>
              <a:rect l="l" t="t" r="r" b="b"/>
              <a:pathLst>
                <a:path w="53340" h="93345">
                  <a:moveTo>
                    <a:pt x="33528" y="83915"/>
                  </a:moveTo>
                  <a:lnTo>
                    <a:pt x="21336" y="83915"/>
                  </a:lnTo>
                  <a:lnTo>
                    <a:pt x="21336" y="36671"/>
                  </a:lnTo>
                  <a:lnTo>
                    <a:pt x="3048" y="36671"/>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28956" y="1524"/>
                  </a:moveTo>
                  <a:lnTo>
                    <a:pt x="22860" y="1524"/>
                  </a:lnTo>
                  <a:lnTo>
                    <a:pt x="22860" y="0"/>
                  </a:lnTo>
                  <a:lnTo>
                    <a:pt x="27432" y="0"/>
                  </a:lnTo>
                  <a:lnTo>
                    <a:pt x="28956" y="1524"/>
                  </a:lnTo>
                  <a:close/>
                </a:path>
                <a:path w="53340" h="93345">
                  <a:moveTo>
                    <a:pt x="33528" y="15240"/>
                  </a:moveTo>
                  <a:lnTo>
                    <a:pt x="18288" y="15240"/>
                  </a:lnTo>
                  <a:lnTo>
                    <a:pt x="18288" y="13716"/>
                  </a:lnTo>
                  <a:lnTo>
                    <a:pt x="16764" y="12192"/>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2192"/>
                  </a:lnTo>
                  <a:lnTo>
                    <a:pt x="33528" y="15240"/>
                  </a:lnTo>
                  <a:close/>
                </a:path>
                <a:path w="53340"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292" name="object 292"/>
            <p:cNvPicPr/>
            <p:nvPr/>
          </p:nvPicPr>
          <p:blipFill>
            <a:blip r:embed="rId99" cstate="print"/>
            <a:stretch>
              <a:fillRect/>
            </a:stretch>
          </p:blipFill>
          <p:spPr>
            <a:xfrm>
              <a:off x="1389125" y="8080343"/>
              <a:ext cx="277653" cy="120301"/>
            </a:xfrm>
            <a:prstGeom prst="rect">
              <a:avLst/>
            </a:prstGeom>
          </p:spPr>
        </p:pic>
        <p:sp>
          <p:nvSpPr>
            <p:cNvPr id="293" name="object 293"/>
            <p:cNvSpPr/>
            <p:nvPr/>
          </p:nvSpPr>
          <p:spPr>
            <a:xfrm>
              <a:off x="1694307" y="8080375"/>
              <a:ext cx="32384" cy="120650"/>
            </a:xfrm>
            <a:custGeom>
              <a:avLst/>
              <a:gdLst/>
              <a:ahLst/>
              <a:cxnLst/>
              <a:rect l="l" t="t" r="r" b="b"/>
              <a:pathLst>
                <a:path w="32385"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pic>
        <p:nvPicPr>
          <p:cNvPr id="294" name="object 294"/>
          <p:cNvPicPr/>
          <p:nvPr/>
        </p:nvPicPr>
        <p:blipFill>
          <a:blip r:embed="rId100" cstate="print"/>
          <a:stretch>
            <a:fillRect/>
          </a:stretch>
        </p:blipFill>
        <p:spPr>
          <a:xfrm>
            <a:off x="4160040" y="5075511"/>
            <a:ext cx="541045" cy="184054"/>
          </a:xfrm>
          <a:prstGeom prst="rect">
            <a:avLst/>
          </a:prstGeom>
        </p:spPr>
      </p:pic>
      <p:sp>
        <p:nvSpPr>
          <p:cNvPr id="295" name="object 295"/>
          <p:cNvSpPr/>
          <p:nvPr/>
        </p:nvSpPr>
        <p:spPr>
          <a:xfrm>
            <a:off x="3211242" y="5182188"/>
            <a:ext cx="177151" cy="77376"/>
          </a:xfrm>
          <a:custGeom>
            <a:avLst/>
            <a:gdLst/>
            <a:ahLst/>
            <a:cxnLst/>
            <a:rect l="l" t="t" r="r" b="b"/>
            <a:pathLst>
              <a:path w="276225" h="120650">
                <a:moveTo>
                  <a:pt x="74676" y="109601"/>
                </a:moveTo>
                <a:lnTo>
                  <a:pt x="0" y="109601"/>
                </a:lnTo>
                <a:lnTo>
                  <a:pt x="0" y="120269"/>
                </a:lnTo>
                <a:lnTo>
                  <a:pt x="74676" y="120269"/>
                </a:lnTo>
                <a:lnTo>
                  <a:pt x="74676" y="109601"/>
                </a:lnTo>
                <a:close/>
              </a:path>
              <a:path w="276225" h="120650">
                <a:moveTo>
                  <a:pt x="136766" y="1587"/>
                </a:moveTo>
                <a:lnTo>
                  <a:pt x="124574" y="1587"/>
                </a:lnTo>
                <a:lnTo>
                  <a:pt x="124574" y="29019"/>
                </a:lnTo>
                <a:lnTo>
                  <a:pt x="124574" y="39789"/>
                </a:lnTo>
                <a:lnTo>
                  <a:pt x="124574" y="70269"/>
                </a:lnTo>
                <a:lnTo>
                  <a:pt x="121526" y="74841"/>
                </a:lnTo>
                <a:lnTo>
                  <a:pt x="112382" y="83985"/>
                </a:lnTo>
                <a:lnTo>
                  <a:pt x="109334" y="85509"/>
                </a:lnTo>
                <a:lnTo>
                  <a:pt x="101714" y="85509"/>
                </a:lnTo>
                <a:lnTo>
                  <a:pt x="95618" y="79413"/>
                </a:lnTo>
                <a:lnTo>
                  <a:pt x="94094" y="74841"/>
                </a:lnTo>
                <a:lnTo>
                  <a:pt x="92570" y="68745"/>
                </a:lnTo>
                <a:lnTo>
                  <a:pt x="92570" y="53505"/>
                </a:lnTo>
                <a:lnTo>
                  <a:pt x="94094" y="45885"/>
                </a:lnTo>
                <a:lnTo>
                  <a:pt x="98666" y="42837"/>
                </a:lnTo>
                <a:lnTo>
                  <a:pt x="101714" y="38265"/>
                </a:lnTo>
                <a:lnTo>
                  <a:pt x="106286" y="36741"/>
                </a:lnTo>
                <a:lnTo>
                  <a:pt x="118478" y="36741"/>
                </a:lnTo>
                <a:lnTo>
                  <a:pt x="121526" y="38265"/>
                </a:lnTo>
                <a:lnTo>
                  <a:pt x="123050" y="38265"/>
                </a:lnTo>
                <a:lnTo>
                  <a:pt x="124574" y="39789"/>
                </a:lnTo>
                <a:lnTo>
                  <a:pt x="124574" y="29019"/>
                </a:lnTo>
                <a:lnTo>
                  <a:pt x="123050" y="27495"/>
                </a:lnTo>
                <a:lnTo>
                  <a:pt x="103238" y="27495"/>
                </a:lnTo>
                <a:lnTo>
                  <a:pt x="100190" y="29019"/>
                </a:lnTo>
                <a:lnTo>
                  <a:pt x="95618" y="30543"/>
                </a:lnTo>
                <a:lnTo>
                  <a:pt x="92570" y="33693"/>
                </a:lnTo>
                <a:lnTo>
                  <a:pt x="86474" y="39789"/>
                </a:lnTo>
                <a:lnTo>
                  <a:pt x="84950" y="42837"/>
                </a:lnTo>
                <a:lnTo>
                  <a:pt x="81902" y="51981"/>
                </a:lnTo>
                <a:lnTo>
                  <a:pt x="81902" y="74841"/>
                </a:lnTo>
                <a:lnTo>
                  <a:pt x="83426" y="79413"/>
                </a:lnTo>
                <a:lnTo>
                  <a:pt x="86474" y="85509"/>
                </a:lnTo>
                <a:lnTo>
                  <a:pt x="91046" y="90081"/>
                </a:lnTo>
                <a:lnTo>
                  <a:pt x="97142" y="93129"/>
                </a:lnTo>
                <a:lnTo>
                  <a:pt x="100190" y="94742"/>
                </a:lnTo>
                <a:lnTo>
                  <a:pt x="107810" y="94742"/>
                </a:lnTo>
                <a:lnTo>
                  <a:pt x="112382" y="93129"/>
                </a:lnTo>
                <a:lnTo>
                  <a:pt x="115430" y="91605"/>
                </a:lnTo>
                <a:lnTo>
                  <a:pt x="120002" y="88557"/>
                </a:lnTo>
                <a:lnTo>
                  <a:pt x="123050" y="85509"/>
                </a:lnTo>
                <a:lnTo>
                  <a:pt x="126098" y="80937"/>
                </a:lnTo>
                <a:lnTo>
                  <a:pt x="126098" y="93129"/>
                </a:lnTo>
                <a:lnTo>
                  <a:pt x="136766" y="93129"/>
                </a:lnTo>
                <a:lnTo>
                  <a:pt x="136766" y="80937"/>
                </a:lnTo>
                <a:lnTo>
                  <a:pt x="136766" y="36741"/>
                </a:lnTo>
                <a:lnTo>
                  <a:pt x="136766" y="29019"/>
                </a:lnTo>
                <a:lnTo>
                  <a:pt x="136766" y="1587"/>
                </a:lnTo>
                <a:close/>
              </a:path>
              <a:path w="276225" h="120650">
                <a:moveTo>
                  <a:pt x="216115" y="1587"/>
                </a:moveTo>
                <a:lnTo>
                  <a:pt x="210019" y="1587"/>
                </a:lnTo>
                <a:lnTo>
                  <a:pt x="205447" y="63"/>
                </a:lnTo>
                <a:lnTo>
                  <a:pt x="200875" y="63"/>
                </a:lnTo>
                <a:lnTo>
                  <a:pt x="188874" y="1765"/>
                </a:lnTo>
                <a:lnTo>
                  <a:pt x="180301" y="6731"/>
                </a:lnTo>
                <a:lnTo>
                  <a:pt x="175158" y="14859"/>
                </a:lnTo>
                <a:lnTo>
                  <a:pt x="173443" y="25971"/>
                </a:lnTo>
                <a:lnTo>
                  <a:pt x="173443" y="38265"/>
                </a:lnTo>
                <a:lnTo>
                  <a:pt x="152107" y="38265"/>
                </a:lnTo>
                <a:lnTo>
                  <a:pt x="152107" y="47409"/>
                </a:lnTo>
                <a:lnTo>
                  <a:pt x="173443" y="47409"/>
                </a:lnTo>
                <a:lnTo>
                  <a:pt x="173443" y="93129"/>
                </a:lnTo>
                <a:lnTo>
                  <a:pt x="185635" y="93129"/>
                </a:lnTo>
                <a:lnTo>
                  <a:pt x="185635" y="47409"/>
                </a:lnTo>
                <a:lnTo>
                  <a:pt x="213067" y="47409"/>
                </a:lnTo>
                <a:lnTo>
                  <a:pt x="213067" y="38265"/>
                </a:lnTo>
                <a:lnTo>
                  <a:pt x="185635" y="38265"/>
                </a:lnTo>
                <a:lnTo>
                  <a:pt x="185635" y="15303"/>
                </a:lnTo>
                <a:lnTo>
                  <a:pt x="190207" y="10731"/>
                </a:lnTo>
                <a:lnTo>
                  <a:pt x="210019" y="10731"/>
                </a:lnTo>
                <a:lnTo>
                  <a:pt x="216115" y="12255"/>
                </a:lnTo>
                <a:lnTo>
                  <a:pt x="216115" y="1587"/>
                </a:lnTo>
                <a:close/>
              </a:path>
              <a:path w="276225" h="120650">
                <a:moveTo>
                  <a:pt x="275653" y="0"/>
                </a:moveTo>
                <a:lnTo>
                  <a:pt x="243649" y="0"/>
                </a:lnTo>
                <a:lnTo>
                  <a:pt x="243649" y="8890"/>
                </a:lnTo>
                <a:lnTo>
                  <a:pt x="243649" y="111760"/>
                </a:lnTo>
                <a:lnTo>
                  <a:pt x="243649" y="120650"/>
                </a:lnTo>
                <a:lnTo>
                  <a:pt x="275653" y="120650"/>
                </a:lnTo>
                <a:lnTo>
                  <a:pt x="275653" y="111760"/>
                </a:lnTo>
                <a:lnTo>
                  <a:pt x="254317" y="111760"/>
                </a:lnTo>
                <a:lnTo>
                  <a:pt x="254317" y="8890"/>
                </a:lnTo>
                <a:lnTo>
                  <a:pt x="275653" y="8890"/>
                </a:lnTo>
                <a:lnTo>
                  <a:pt x="275653" y="0"/>
                </a:lnTo>
                <a:close/>
              </a:path>
            </a:pathLst>
          </a:custGeom>
          <a:solidFill>
            <a:srgbClr val="000000"/>
          </a:solidFill>
        </p:spPr>
        <p:txBody>
          <a:bodyPr wrap="square" lIns="0" tIns="0" rIns="0" bIns="0" rtlCol="0"/>
          <a:lstStyle/>
          <a:p>
            <a:endParaRPr sz="1154"/>
          </a:p>
        </p:txBody>
      </p:sp>
      <p:grpSp>
        <p:nvGrpSpPr>
          <p:cNvPr id="296" name="object 296"/>
          <p:cNvGrpSpPr/>
          <p:nvPr/>
        </p:nvGrpSpPr>
        <p:grpSpPr>
          <a:xfrm>
            <a:off x="3419364" y="5183206"/>
            <a:ext cx="161676" cy="59865"/>
            <a:chOff x="3389280" y="8081962"/>
            <a:chExt cx="252095" cy="93345"/>
          </a:xfrm>
        </p:grpSpPr>
        <p:sp>
          <p:nvSpPr>
            <p:cNvPr id="297" name="object 297"/>
            <p:cNvSpPr/>
            <p:nvPr/>
          </p:nvSpPr>
          <p:spPr>
            <a:xfrm>
              <a:off x="3389280" y="8081962"/>
              <a:ext cx="15240" cy="3111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BA2121"/>
            </a:solidFill>
          </p:spPr>
          <p:txBody>
            <a:bodyPr wrap="square" lIns="0" tIns="0" rIns="0" bIns="0" rtlCol="0"/>
            <a:lstStyle/>
            <a:p>
              <a:endParaRPr sz="1154"/>
            </a:p>
          </p:txBody>
        </p:sp>
        <p:pic>
          <p:nvPicPr>
            <p:cNvPr id="298" name="object 298"/>
            <p:cNvPicPr/>
            <p:nvPr/>
          </p:nvPicPr>
          <p:blipFill>
            <a:blip r:embed="rId101" cstate="print"/>
            <a:stretch>
              <a:fillRect/>
            </a:stretch>
          </p:blipFill>
          <p:spPr>
            <a:xfrm>
              <a:off x="3439572" y="8088058"/>
              <a:ext cx="131254" cy="87058"/>
            </a:xfrm>
            <a:prstGeom prst="rect">
              <a:avLst/>
            </a:prstGeom>
          </p:spPr>
        </p:pic>
        <p:sp>
          <p:nvSpPr>
            <p:cNvPr id="299" name="object 299"/>
            <p:cNvSpPr/>
            <p:nvPr/>
          </p:nvSpPr>
          <p:spPr>
            <a:xfrm>
              <a:off x="3593592" y="8087963"/>
              <a:ext cx="47625" cy="85725"/>
            </a:xfrm>
            <a:custGeom>
              <a:avLst/>
              <a:gdLst/>
              <a:ahLst/>
              <a:cxnLst/>
              <a:rect l="l" t="t" r="r" b="b"/>
              <a:pathLst>
                <a:path w="47625" h="85725">
                  <a:moveTo>
                    <a:pt x="47339" y="85534"/>
                  </a:moveTo>
                  <a:lnTo>
                    <a:pt x="0" y="85534"/>
                  </a:lnTo>
                  <a:lnTo>
                    <a:pt x="0" y="0"/>
                  </a:lnTo>
                  <a:lnTo>
                    <a:pt x="47339" y="0"/>
                  </a:lnTo>
                  <a:lnTo>
                    <a:pt x="47339" y="10668"/>
                  </a:lnTo>
                  <a:lnTo>
                    <a:pt x="10763" y="10668"/>
                  </a:lnTo>
                  <a:lnTo>
                    <a:pt x="10763" y="36671"/>
                  </a:lnTo>
                  <a:lnTo>
                    <a:pt x="45815" y="36671"/>
                  </a:lnTo>
                  <a:lnTo>
                    <a:pt x="45815" y="47339"/>
                  </a:lnTo>
                  <a:lnTo>
                    <a:pt x="10763" y="47339"/>
                  </a:lnTo>
                  <a:lnTo>
                    <a:pt x="10763" y="76390"/>
                  </a:lnTo>
                  <a:lnTo>
                    <a:pt x="47339" y="76390"/>
                  </a:lnTo>
                  <a:lnTo>
                    <a:pt x="47339" y="85534"/>
                  </a:lnTo>
                  <a:close/>
                </a:path>
              </a:pathLst>
            </a:custGeom>
            <a:solidFill>
              <a:srgbClr val="BA2121"/>
            </a:solidFill>
          </p:spPr>
          <p:txBody>
            <a:bodyPr wrap="square" lIns="0" tIns="0" rIns="0" bIns="0" rtlCol="0"/>
            <a:lstStyle/>
            <a:p>
              <a:endParaRPr sz="1154"/>
            </a:p>
          </p:txBody>
        </p:sp>
      </p:grpSp>
      <p:pic>
        <p:nvPicPr>
          <p:cNvPr id="300" name="object 300"/>
          <p:cNvPicPr/>
          <p:nvPr/>
        </p:nvPicPr>
        <p:blipFill>
          <a:blip r:embed="rId102" cstate="print"/>
          <a:stretch>
            <a:fillRect/>
          </a:stretch>
        </p:blipFill>
        <p:spPr>
          <a:xfrm>
            <a:off x="4771518" y="5075510"/>
            <a:ext cx="1251422" cy="184054"/>
          </a:xfrm>
          <a:prstGeom prst="rect">
            <a:avLst/>
          </a:prstGeom>
        </p:spPr>
      </p:pic>
      <p:grpSp>
        <p:nvGrpSpPr>
          <p:cNvPr id="301" name="object 301"/>
          <p:cNvGrpSpPr/>
          <p:nvPr/>
        </p:nvGrpSpPr>
        <p:grpSpPr>
          <a:xfrm>
            <a:off x="3595477" y="5183206"/>
            <a:ext cx="303397" cy="59865"/>
            <a:chOff x="3663886" y="8081962"/>
            <a:chExt cx="473075" cy="93345"/>
          </a:xfrm>
        </p:grpSpPr>
        <p:pic>
          <p:nvPicPr>
            <p:cNvPr id="302" name="object 302"/>
            <p:cNvPicPr/>
            <p:nvPr/>
          </p:nvPicPr>
          <p:blipFill>
            <a:blip r:embed="rId103" cstate="print"/>
            <a:stretch>
              <a:fillRect/>
            </a:stretch>
          </p:blipFill>
          <p:spPr>
            <a:xfrm>
              <a:off x="3663886" y="8088058"/>
              <a:ext cx="201358" cy="87058"/>
            </a:xfrm>
            <a:prstGeom prst="rect">
              <a:avLst/>
            </a:prstGeom>
          </p:spPr>
        </p:pic>
        <p:sp>
          <p:nvSpPr>
            <p:cNvPr id="303" name="object 303"/>
            <p:cNvSpPr/>
            <p:nvPr/>
          </p:nvSpPr>
          <p:spPr>
            <a:xfrm>
              <a:off x="3885057" y="8089487"/>
              <a:ext cx="48895" cy="84455"/>
            </a:xfrm>
            <a:custGeom>
              <a:avLst/>
              <a:gdLst/>
              <a:ahLst/>
              <a:cxnLst/>
              <a:rect l="l" t="t" r="r" b="b"/>
              <a:pathLst>
                <a:path w="48895" h="84454">
                  <a:moveTo>
                    <a:pt x="48863" y="84010"/>
                  </a:moveTo>
                  <a:lnTo>
                    <a:pt x="0" y="84010"/>
                  </a:lnTo>
                  <a:lnTo>
                    <a:pt x="0" y="0"/>
                  </a:lnTo>
                  <a:lnTo>
                    <a:pt x="48863" y="0"/>
                  </a:lnTo>
                  <a:lnTo>
                    <a:pt x="48863" y="9144"/>
                  </a:lnTo>
                  <a:lnTo>
                    <a:pt x="12192" y="9144"/>
                  </a:lnTo>
                  <a:lnTo>
                    <a:pt x="12192" y="35147"/>
                  </a:lnTo>
                  <a:lnTo>
                    <a:pt x="47339" y="35147"/>
                  </a:lnTo>
                  <a:lnTo>
                    <a:pt x="47339" y="45815"/>
                  </a:lnTo>
                  <a:lnTo>
                    <a:pt x="12192" y="45815"/>
                  </a:lnTo>
                  <a:lnTo>
                    <a:pt x="12192" y="74771"/>
                  </a:lnTo>
                  <a:lnTo>
                    <a:pt x="48863" y="74771"/>
                  </a:lnTo>
                  <a:lnTo>
                    <a:pt x="48863" y="84010"/>
                  </a:lnTo>
                  <a:close/>
                </a:path>
              </a:pathLst>
            </a:custGeom>
            <a:solidFill>
              <a:srgbClr val="BA2121"/>
            </a:solidFill>
          </p:spPr>
          <p:txBody>
            <a:bodyPr wrap="square" lIns="0" tIns="0" rIns="0" bIns="0" rtlCol="0"/>
            <a:lstStyle/>
            <a:p>
              <a:endParaRPr sz="1154"/>
            </a:p>
          </p:txBody>
        </p:sp>
        <p:pic>
          <p:nvPicPr>
            <p:cNvPr id="304" name="object 304"/>
            <p:cNvPicPr/>
            <p:nvPr/>
          </p:nvPicPr>
          <p:blipFill>
            <a:blip r:embed="rId104" cstate="print"/>
            <a:stretch>
              <a:fillRect/>
            </a:stretch>
          </p:blipFill>
          <p:spPr>
            <a:xfrm>
              <a:off x="3953637" y="8088058"/>
              <a:ext cx="132778" cy="85439"/>
            </a:xfrm>
            <a:prstGeom prst="rect">
              <a:avLst/>
            </a:prstGeom>
          </p:spPr>
        </p:pic>
        <p:sp>
          <p:nvSpPr>
            <p:cNvPr id="305" name="object 305"/>
            <p:cNvSpPr/>
            <p:nvPr/>
          </p:nvSpPr>
          <p:spPr>
            <a:xfrm>
              <a:off x="4121562" y="8081962"/>
              <a:ext cx="15240" cy="3111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BA2121"/>
            </a:solidFill>
          </p:spPr>
          <p:txBody>
            <a:bodyPr wrap="square" lIns="0" tIns="0" rIns="0" bIns="0" rtlCol="0"/>
            <a:lstStyle/>
            <a:p>
              <a:endParaRPr sz="1154"/>
            </a:p>
          </p:txBody>
        </p:sp>
      </p:grpSp>
      <p:sp>
        <p:nvSpPr>
          <p:cNvPr id="306" name="object 306"/>
          <p:cNvSpPr/>
          <p:nvPr/>
        </p:nvSpPr>
        <p:spPr>
          <a:xfrm>
            <a:off x="3930045" y="5182188"/>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sp>
        <p:nvSpPr>
          <p:cNvPr id="307" name="object 307"/>
          <p:cNvSpPr/>
          <p:nvPr/>
        </p:nvSpPr>
        <p:spPr>
          <a:xfrm>
            <a:off x="3980934" y="5199765"/>
            <a:ext cx="167378" cy="59865"/>
          </a:xfrm>
          <a:custGeom>
            <a:avLst/>
            <a:gdLst/>
            <a:ahLst/>
            <a:cxnLst/>
            <a:rect l="l" t="t" r="r" b="b"/>
            <a:pathLst>
              <a:path w="260985" h="93345">
                <a:moveTo>
                  <a:pt x="21424" y="52006"/>
                </a:moveTo>
                <a:lnTo>
                  <a:pt x="19900" y="50482"/>
                </a:lnTo>
                <a:lnTo>
                  <a:pt x="19900" y="48958"/>
                </a:lnTo>
                <a:lnTo>
                  <a:pt x="18288" y="48958"/>
                </a:lnTo>
                <a:lnTo>
                  <a:pt x="18288" y="47434"/>
                </a:lnTo>
                <a:lnTo>
                  <a:pt x="16764" y="47434"/>
                </a:lnTo>
                <a:lnTo>
                  <a:pt x="15240" y="45910"/>
                </a:lnTo>
                <a:lnTo>
                  <a:pt x="6096" y="45910"/>
                </a:lnTo>
                <a:lnTo>
                  <a:pt x="6096" y="47434"/>
                </a:lnTo>
                <a:lnTo>
                  <a:pt x="4572" y="47434"/>
                </a:lnTo>
                <a:lnTo>
                  <a:pt x="3048" y="48958"/>
                </a:lnTo>
                <a:lnTo>
                  <a:pt x="3048" y="50482"/>
                </a:lnTo>
                <a:lnTo>
                  <a:pt x="1524" y="50482"/>
                </a:lnTo>
                <a:lnTo>
                  <a:pt x="1524" y="52006"/>
                </a:lnTo>
                <a:lnTo>
                  <a:pt x="0" y="53530"/>
                </a:lnTo>
                <a:lnTo>
                  <a:pt x="0" y="59626"/>
                </a:lnTo>
                <a:lnTo>
                  <a:pt x="1524" y="61150"/>
                </a:lnTo>
                <a:lnTo>
                  <a:pt x="1524" y="62674"/>
                </a:lnTo>
                <a:lnTo>
                  <a:pt x="3048" y="62674"/>
                </a:lnTo>
                <a:lnTo>
                  <a:pt x="3048" y="64198"/>
                </a:lnTo>
                <a:lnTo>
                  <a:pt x="4572" y="65722"/>
                </a:lnTo>
                <a:lnTo>
                  <a:pt x="6096" y="65722"/>
                </a:lnTo>
                <a:lnTo>
                  <a:pt x="7620" y="67335"/>
                </a:lnTo>
                <a:lnTo>
                  <a:pt x="13716" y="67335"/>
                </a:lnTo>
                <a:lnTo>
                  <a:pt x="15240" y="65722"/>
                </a:lnTo>
                <a:lnTo>
                  <a:pt x="18288" y="65722"/>
                </a:lnTo>
                <a:lnTo>
                  <a:pt x="18288" y="64198"/>
                </a:lnTo>
                <a:lnTo>
                  <a:pt x="19900" y="62674"/>
                </a:lnTo>
                <a:lnTo>
                  <a:pt x="21424" y="61150"/>
                </a:lnTo>
                <a:lnTo>
                  <a:pt x="21424" y="52006"/>
                </a:lnTo>
                <a:close/>
              </a:path>
              <a:path w="260985" h="93345">
                <a:moveTo>
                  <a:pt x="111340" y="16852"/>
                </a:moveTo>
                <a:lnTo>
                  <a:pt x="109816" y="13804"/>
                </a:lnTo>
                <a:lnTo>
                  <a:pt x="109816" y="10756"/>
                </a:lnTo>
                <a:lnTo>
                  <a:pt x="108292" y="9232"/>
                </a:lnTo>
                <a:lnTo>
                  <a:pt x="106768" y="6184"/>
                </a:lnTo>
                <a:lnTo>
                  <a:pt x="103720" y="4572"/>
                </a:lnTo>
                <a:lnTo>
                  <a:pt x="102196" y="3048"/>
                </a:lnTo>
                <a:lnTo>
                  <a:pt x="96100" y="0"/>
                </a:lnTo>
                <a:lnTo>
                  <a:pt x="73139" y="0"/>
                </a:lnTo>
                <a:lnTo>
                  <a:pt x="71615" y="1524"/>
                </a:lnTo>
                <a:lnTo>
                  <a:pt x="67043" y="1524"/>
                </a:lnTo>
                <a:lnTo>
                  <a:pt x="65519" y="3048"/>
                </a:lnTo>
                <a:lnTo>
                  <a:pt x="62471" y="3048"/>
                </a:lnTo>
                <a:lnTo>
                  <a:pt x="62471" y="13804"/>
                </a:lnTo>
                <a:lnTo>
                  <a:pt x="67043" y="12280"/>
                </a:lnTo>
                <a:lnTo>
                  <a:pt x="70091" y="10756"/>
                </a:lnTo>
                <a:lnTo>
                  <a:pt x="73139" y="10756"/>
                </a:lnTo>
                <a:lnTo>
                  <a:pt x="77812" y="9232"/>
                </a:lnTo>
                <a:lnTo>
                  <a:pt x="90004" y="9232"/>
                </a:lnTo>
                <a:lnTo>
                  <a:pt x="96100" y="12280"/>
                </a:lnTo>
                <a:lnTo>
                  <a:pt x="99148" y="15328"/>
                </a:lnTo>
                <a:lnTo>
                  <a:pt x="99148" y="27520"/>
                </a:lnTo>
                <a:lnTo>
                  <a:pt x="99148" y="36664"/>
                </a:lnTo>
                <a:lnTo>
                  <a:pt x="99148" y="47332"/>
                </a:lnTo>
                <a:lnTo>
                  <a:pt x="96100" y="51904"/>
                </a:lnTo>
                <a:lnTo>
                  <a:pt x="93052" y="53428"/>
                </a:lnTo>
                <a:lnTo>
                  <a:pt x="88480" y="54952"/>
                </a:lnTo>
                <a:lnTo>
                  <a:pt x="82384" y="58000"/>
                </a:lnTo>
                <a:lnTo>
                  <a:pt x="76288" y="58000"/>
                </a:lnTo>
                <a:lnTo>
                  <a:pt x="74764" y="56476"/>
                </a:lnTo>
                <a:lnTo>
                  <a:pt x="73139" y="56476"/>
                </a:lnTo>
                <a:lnTo>
                  <a:pt x="70091" y="53428"/>
                </a:lnTo>
                <a:lnTo>
                  <a:pt x="70091" y="51904"/>
                </a:lnTo>
                <a:lnTo>
                  <a:pt x="68567" y="50380"/>
                </a:lnTo>
                <a:lnTo>
                  <a:pt x="68567" y="45808"/>
                </a:lnTo>
                <a:lnTo>
                  <a:pt x="70091" y="44284"/>
                </a:lnTo>
                <a:lnTo>
                  <a:pt x="70091" y="41236"/>
                </a:lnTo>
                <a:lnTo>
                  <a:pt x="71615" y="41236"/>
                </a:lnTo>
                <a:lnTo>
                  <a:pt x="73139" y="39712"/>
                </a:lnTo>
                <a:lnTo>
                  <a:pt x="74764" y="38188"/>
                </a:lnTo>
                <a:lnTo>
                  <a:pt x="76288" y="38188"/>
                </a:lnTo>
                <a:lnTo>
                  <a:pt x="77812" y="36664"/>
                </a:lnTo>
                <a:lnTo>
                  <a:pt x="99148" y="36664"/>
                </a:lnTo>
                <a:lnTo>
                  <a:pt x="99148" y="27520"/>
                </a:lnTo>
                <a:lnTo>
                  <a:pt x="76288" y="27520"/>
                </a:lnTo>
                <a:lnTo>
                  <a:pt x="68567" y="29044"/>
                </a:lnTo>
                <a:lnTo>
                  <a:pt x="63995" y="33616"/>
                </a:lnTo>
                <a:lnTo>
                  <a:pt x="59423" y="36664"/>
                </a:lnTo>
                <a:lnTo>
                  <a:pt x="56375" y="41236"/>
                </a:lnTo>
                <a:lnTo>
                  <a:pt x="56375" y="51904"/>
                </a:lnTo>
                <a:lnTo>
                  <a:pt x="57899" y="53428"/>
                </a:lnTo>
                <a:lnTo>
                  <a:pt x="57899" y="56476"/>
                </a:lnTo>
                <a:lnTo>
                  <a:pt x="60947" y="59524"/>
                </a:lnTo>
                <a:lnTo>
                  <a:pt x="62471" y="61150"/>
                </a:lnTo>
                <a:lnTo>
                  <a:pt x="63995" y="64198"/>
                </a:lnTo>
                <a:lnTo>
                  <a:pt x="65519" y="64198"/>
                </a:lnTo>
                <a:lnTo>
                  <a:pt x="71615" y="67246"/>
                </a:lnTo>
                <a:lnTo>
                  <a:pt x="82384" y="67246"/>
                </a:lnTo>
                <a:lnTo>
                  <a:pt x="85432" y="65722"/>
                </a:lnTo>
                <a:lnTo>
                  <a:pt x="90004" y="64198"/>
                </a:lnTo>
                <a:lnTo>
                  <a:pt x="93052" y="62674"/>
                </a:lnTo>
                <a:lnTo>
                  <a:pt x="97624" y="61150"/>
                </a:lnTo>
                <a:lnTo>
                  <a:pt x="99682" y="58000"/>
                </a:lnTo>
                <a:lnTo>
                  <a:pt x="100672" y="56476"/>
                </a:lnTo>
                <a:lnTo>
                  <a:pt x="100672" y="65722"/>
                </a:lnTo>
                <a:lnTo>
                  <a:pt x="111340" y="65722"/>
                </a:lnTo>
                <a:lnTo>
                  <a:pt x="111340" y="56476"/>
                </a:lnTo>
                <a:lnTo>
                  <a:pt x="111340" y="36664"/>
                </a:lnTo>
                <a:lnTo>
                  <a:pt x="111340" y="16852"/>
                </a:lnTo>
                <a:close/>
              </a:path>
              <a:path w="260985" h="93345">
                <a:moveTo>
                  <a:pt x="187629" y="23050"/>
                </a:moveTo>
                <a:lnTo>
                  <a:pt x="186105" y="18478"/>
                </a:lnTo>
                <a:lnTo>
                  <a:pt x="186105" y="15430"/>
                </a:lnTo>
                <a:lnTo>
                  <a:pt x="184581" y="10858"/>
                </a:lnTo>
                <a:lnTo>
                  <a:pt x="183819" y="9334"/>
                </a:lnTo>
                <a:lnTo>
                  <a:pt x="183057" y="7810"/>
                </a:lnTo>
                <a:lnTo>
                  <a:pt x="180009" y="6286"/>
                </a:lnTo>
                <a:lnTo>
                  <a:pt x="178485" y="3136"/>
                </a:lnTo>
                <a:lnTo>
                  <a:pt x="176961" y="2374"/>
                </a:lnTo>
                <a:lnTo>
                  <a:pt x="176961" y="26098"/>
                </a:lnTo>
                <a:lnTo>
                  <a:pt x="176961" y="41338"/>
                </a:lnTo>
                <a:lnTo>
                  <a:pt x="175437" y="47434"/>
                </a:lnTo>
                <a:lnTo>
                  <a:pt x="167817" y="55054"/>
                </a:lnTo>
                <a:lnTo>
                  <a:pt x="163245" y="58102"/>
                </a:lnTo>
                <a:lnTo>
                  <a:pt x="152577" y="58102"/>
                </a:lnTo>
                <a:lnTo>
                  <a:pt x="149529" y="56578"/>
                </a:lnTo>
                <a:lnTo>
                  <a:pt x="148005" y="56578"/>
                </a:lnTo>
                <a:lnTo>
                  <a:pt x="144957" y="55054"/>
                </a:lnTo>
                <a:lnTo>
                  <a:pt x="143433" y="55054"/>
                </a:lnTo>
                <a:lnTo>
                  <a:pt x="143433" y="23050"/>
                </a:lnTo>
                <a:lnTo>
                  <a:pt x="144957" y="20002"/>
                </a:lnTo>
                <a:lnTo>
                  <a:pt x="148005" y="18478"/>
                </a:lnTo>
                <a:lnTo>
                  <a:pt x="155625" y="10858"/>
                </a:lnTo>
                <a:lnTo>
                  <a:pt x="157149" y="10858"/>
                </a:lnTo>
                <a:lnTo>
                  <a:pt x="158673" y="9334"/>
                </a:lnTo>
                <a:lnTo>
                  <a:pt x="167817" y="9334"/>
                </a:lnTo>
                <a:lnTo>
                  <a:pt x="173913" y="15430"/>
                </a:lnTo>
                <a:lnTo>
                  <a:pt x="173913" y="18478"/>
                </a:lnTo>
                <a:lnTo>
                  <a:pt x="175437" y="20002"/>
                </a:lnTo>
                <a:lnTo>
                  <a:pt x="175437" y="23050"/>
                </a:lnTo>
                <a:lnTo>
                  <a:pt x="176961" y="26098"/>
                </a:lnTo>
                <a:lnTo>
                  <a:pt x="176961" y="2374"/>
                </a:lnTo>
                <a:lnTo>
                  <a:pt x="172389" y="88"/>
                </a:lnTo>
                <a:lnTo>
                  <a:pt x="157149" y="88"/>
                </a:lnTo>
                <a:lnTo>
                  <a:pt x="154101" y="1612"/>
                </a:lnTo>
                <a:lnTo>
                  <a:pt x="149529" y="4762"/>
                </a:lnTo>
                <a:lnTo>
                  <a:pt x="143433" y="10858"/>
                </a:lnTo>
                <a:lnTo>
                  <a:pt x="141909" y="88"/>
                </a:lnTo>
                <a:lnTo>
                  <a:pt x="132765" y="88"/>
                </a:lnTo>
                <a:lnTo>
                  <a:pt x="132765" y="93243"/>
                </a:lnTo>
                <a:lnTo>
                  <a:pt x="143433" y="93243"/>
                </a:lnTo>
                <a:lnTo>
                  <a:pt x="143433" y="65722"/>
                </a:lnTo>
                <a:lnTo>
                  <a:pt x="149529" y="65722"/>
                </a:lnTo>
                <a:lnTo>
                  <a:pt x="152577" y="67335"/>
                </a:lnTo>
                <a:lnTo>
                  <a:pt x="160197" y="67335"/>
                </a:lnTo>
                <a:lnTo>
                  <a:pt x="164769" y="65722"/>
                </a:lnTo>
                <a:lnTo>
                  <a:pt x="169341" y="64198"/>
                </a:lnTo>
                <a:lnTo>
                  <a:pt x="175437" y="61150"/>
                </a:lnTo>
                <a:lnTo>
                  <a:pt x="178485" y="58102"/>
                </a:lnTo>
                <a:lnTo>
                  <a:pt x="184581" y="52006"/>
                </a:lnTo>
                <a:lnTo>
                  <a:pt x="187629" y="42862"/>
                </a:lnTo>
                <a:lnTo>
                  <a:pt x="187629" y="23050"/>
                </a:lnTo>
                <a:close/>
              </a:path>
              <a:path w="260985" h="93345">
                <a:moveTo>
                  <a:pt x="260883" y="23050"/>
                </a:moveTo>
                <a:lnTo>
                  <a:pt x="259359" y="18478"/>
                </a:lnTo>
                <a:lnTo>
                  <a:pt x="259359" y="15430"/>
                </a:lnTo>
                <a:lnTo>
                  <a:pt x="257835" y="10858"/>
                </a:lnTo>
                <a:lnTo>
                  <a:pt x="257073" y="9334"/>
                </a:lnTo>
                <a:lnTo>
                  <a:pt x="256311" y="7810"/>
                </a:lnTo>
                <a:lnTo>
                  <a:pt x="253263" y="6286"/>
                </a:lnTo>
                <a:lnTo>
                  <a:pt x="251739" y="3136"/>
                </a:lnTo>
                <a:lnTo>
                  <a:pt x="250215" y="2374"/>
                </a:lnTo>
                <a:lnTo>
                  <a:pt x="250215" y="26098"/>
                </a:lnTo>
                <a:lnTo>
                  <a:pt x="250215" y="41338"/>
                </a:lnTo>
                <a:lnTo>
                  <a:pt x="248691" y="47434"/>
                </a:lnTo>
                <a:lnTo>
                  <a:pt x="241071" y="55054"/>
                </a:lnTo>
                <a:lnTo>
                  <a:pt x="236499" y="58102"/>
                </a:lnTo>
                <a:lnTo>
                  <a:pt x="225831" y="58102"/>
                </a:lnTo>
                <a:lnTo>
                  <a:pt x="222783" y="56578"/>
                </a:lnTo>
                <a:lnTo>
                  <a:pt x="221259" y="56578"/>
                </a:lnTo>
                <a:lnTo>
                  <a:pt x="218211" y="55054"/>
                </a:lnTo>
                <a:lnTo>
                  <a:pt x="216687" y="55054"/>
                </a:lnTo>
                <a:lnTo>
                  <a:pt x="216687" y="23050"/>
                </a:lnTo>
                <a:lnTo>
                  <a:pt x="218211" y="20002"/>
                </a:lnTo>
                <a:lnTo>
                  <a:pt x="221259" y="18478"/>
                </a:lnTo>
                <a:lnTo>
                  <a:pt x="228879" y="10858"/>
                </a:lnTo>
                <a:lnTo>
                  <a:pt x="230403" y="10858"/>
                </a:lnTo>
                <a:lnTo>
                  <a:pt x="231927" y="9334"/>
                </a:lnTo>
                <a:lnTo>
                  <a:pt x="241071" y="9334"/>
                </a:lnTo>
                <a:lnTo>
                  <a:pt x="247167" y="15430"/>
                </a:lnTo>
                <a:lnTo>
                  <a:pt x="247167" y="18478"/>
                </a:lnTo>
                <a:lnTo>
                  <a:pt x="248691" y="20002"/>
                </a:lnTo>
                <a:lnTo>
                  <a:pt x="248691" y="23050"/>
                </a:lnTo>
                <a:lnTo>
                  <a:pt x="250215" y="26098"/>
                </a:lnTo>
                <a:lnTo>
                  <a:pt x="250215" y="2374"/>
                </a:lnTo>
                <a:lnTo>
                  <a:pt x="245643" y="88"/>
                </a:lnTo>
                <a:lnTo>
                  <a:pt x="230403" y="88"/>
                </a:lnTo>
                <a:lnTo>
                  <a:pt x="227355" y="1612"/>
                </a:lnTo>
                <a:lnTo>
                  <a:pt x="222783" y="4762"/>
                </a:lnTo>
                <a:lnTo>
                  <a:pt x="216687" y="10858"/>
                </a:lnTo>
                <a:lnTo>
                  <a:pt x="215163" y="88"/>
                </a:lnTo>
                <a:lnTo>
                  <a:pt x="206019" y="88"/>
                </a:lnTo>
                <a:lnTo>
                  <a:pt x="206019" y="93243"/>
                </a:lnTo>
                <a:lnTo>
                  <a:pt x="216687" y="93243"/>
                </a:lnTo>
                <a:lnTo>
                  <a:pt x="216687" y="65722"/>
                </a:lnTo>
                <a:lnTo>
                  <a:pt x="222783" y="65722"/>
                </a:lnTo>
                <a:lnTo>
                  <a:pt x="225831" y="67335"/>
                </a:lnTo>
                <a:lnTo>
                  <a:pt x="233451" y="67335"/>
                </a:lnTo>
                <a:lnTo>
                  <a:pt x="238023" y="65722"/>
                </a:lnTo>
                <a:lnTo>
                  <a:pt x="242595" y="64198"/>
                </a:lnTo>
                <a:lnTo>
                  <a:pt x="248691" y="61150"/>
                </a:lnTo>
                <a:lnTo>
                  <a:pt x="251739" y="58102"/>
                </a:lnTo>
                <a:lnTo>
                  <a:pt x="257835" y="52006"/>
                </a:lnTo>
                <a:lnTo>
                  <a:pt x="260883" y="42862"/>
                </a:lnTo>
                <a:lnTo>
                  <a:pt x="260883" y="23050"/>
                </a:lnTo>
                <a:close/>
              </a:path>
            </a:pathLst>
          </a:custGeom>
          <a:solidFill>
            <a:srgbClr val="000000"/>
          </a:solidFill>
        </p:spPr>
        <p:txBody>
          <a:bodyPr wrap="square" lIns="0" tIns="0" rIns="0" bIns="0" rtlCol="0"/>
          <a:lstStyle/>
          <a:p>
            <a:endParaRPr sz="1154"/>
          </a:p>
        </p:txBody>
      </p:sp>
      <p:grpSp>
        <p:nvGrpSpPr>
          <p:cNvPr id="308" name="object 308"/>
          <p:cNvGrpSpPr/>
          <p:nvPr/>
        </p:nvGrpSpPr>
        <p:grpSpPr>
          <a:xfrm>
            <a:off x="1943937" y="5389699"/>
            <a:ext cx="362040" cy="79005"/>
            <a:chOff x="1088707" y="8403938"/>
            <a:chExt cx="564515" cy="123189"/>
          </a:xfrm>
        </p:grpSpPr>
        <p:pic>
          <p:nvPicPr>
            <p:cNvPr id="309" name="object 309"/>
            <p:cNvPicPr/>
            <p:nvPr/>
          </p:nvPicPr>
          <p:blipFill>
            <a:blip r:embed="rId105" cstate="print"/>
            <a:stretch>
              <a:fillRect/>
            </a:stretch>
          </p:blipFill>
          <p:spPr>
            <a:xfrm>
              <a:off x="1088707" y="8411623"/>
              <a:ext cx="135731" cy="87058"/>
            </a:xfrm>
            <a:prstGeom prst="rect">
              <a:avLst/>
            </a:prstGeom>
          </p:spPr>
        </p:pic>
        <p:pic>
          <p:nvPicPr>
            <p:cNvPr id="310" name="object 310"/>
            <p:cNvPicPr/>
            <p:nvPr/>
          </p:nvPicPr>
          <p:blipFill>
            <a:blip r:embed="rId106" cstate="print"/>
            <a:stretch>
              <a:fillRect/>
            </a:stretch>
          </p:blipFill>
          <p:spPr>
            <a:xfrm>
              <a:off x="1244250" y="8405526"/>
              <a:ext cx="349376" cy="121253"/>
            </a:xfrm>
            <a:prstGeom prst="rect">
              <a:avLst/>
            </a:prstGeom>
          </p:spPr>
        </p:pic>
        <p:sp>
          <p:nvSpPr>
            <p:cNvPr id="311" name="object 311"/>
            <p:cNvSpPr/>
            <p:nvPr/>
          </p:nvSpPr>
          <p:spPr>
            <a:xfrm>
              <a:off x="1621053" y="8403946"/>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sp>
        <p:nvSpPr>
          <p:cNvPr id="312" name="object 312"/>
          <p:cNvSpPr/>
          <p:nvPr/>
        </p:nvSpPr>
        <p:spPr>
          <a:xfrm>
            <a:off x="3088641" y="5390718"/>
            <a:ext cx="9774" cy="19955"/>
          </a:xfrm>
          <a:custGeom>
            <a:avLst/>
            <a:gdLst/>
            <a:ahLst/>
            <a:cxnLst/>
            <a:rect l="l" t="t" r="r" b="b"/>
            <a:pathLst>
              <a:path w="15239" h="31115">
                <a:moveTo>
                  <a:pt x="12191" y="30575"/>
                </a:moveTo>
                <a:lnTo>
                  <a:pt x="1524" y="30575"/>
                </a:lnTo>
                <a:lnTo>
                  <a:pt x="0" y="0"/>
                </a:lnTo>
                <a:lnTo>
                  <a:pt x="15240" y="0"/>
                </a:lnTo>
                <a:lnTo>
                  <a:pt x="12191" y="30575"/>
                </a:lnTo>
                <a:close/>
              </a:path>
            </a:pathLst>
          </a:custGeom>
          <a:solidFill>
            <a:srgbClr val="BA2121"/>
          </a:solidFill>
        </p:spPr>
        <p:txBody>
          <a:bodyPr wrap="square" lIns="0" tIns="0" rIns="0" bIns="0" rtlCol="0"/>
          <a:lstStyle/>
          <a:p>
            <a:endParaRPr sz="1154"/>
          </a:p>
        </p:txBody>
      </p:sp>
      <p:sp>
        <p:nvSpPr>
          <p:cNvPr id="313" name="object 313"/>
          <p:cNvSpPr/>
          <p:nvPr/>
        </p:nvSpPr>
        <p:spPr>
          <a:xfrm>
            <a:off x="3217778" y="5415213"/>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314" name="object 314"/>
          <p:cNvGrpSpPr/>
          <p:nvPr/>
        </p:nvGrpSpPr>
        <p:grpSpPr>
          <a:xfrm>
            <a:off x="3308798" y="5389699"/>
            <a:ext cx="362040" cy="79005"/>
            <a:chOff x="3216878" y="8403938"/>
            <a:chExt cx="564515" cy="123189"/>
          </a:xfrm>
        </p:grpSpPr>
        <p:pic>
          <p:nvPicPr>
            <p:cNvPr id="315" name="object 315"/>
            <p:cNvPicPr/>
            <p:nvPr/>
          </p:nvPicPr>
          <p:blipFill>
            <a:blip r:embed="rId107" cstate="print"/>
            <a:stretch>
              <a:fillRect/>
            </a:stretch>
          </p:blipFill>
          <p:spPr>
            <a:xfrm>
              <a:off x="3216878" y="8405431"/>
              <a:ext cx="503396" cy="121348"/>
            </a:xfrm>
            <a:prstGeom prst="rect">
              <a:avLst/>
            </a:prstGeom>
          </p:spPr>
        </p:pic>
        <p:sp>
          <p:nvSpPr>
            <p:cNvPr id="316" name="object 316"/>
            <p:cNvSpPr/>
            <p:nvPr/>
          </p:nvSpPr>
          <p:spPr>
            <a:xfrm>
              <a:off x="3749319" y="8403946"/>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317" name="object 317"/>
          <p:cNvGrpSpPr/>
          <p:nvPr/>
        </p:nvGrpSpPr>
        <p:grpSpPr>
          <a:xfrm>
            <a:off x="3701096" y="5390718"/>
            <a:ext cx="479734" cy="59865"/>
            <a:chOff x="3828573" y="8405526"/>
            <a:chExt cx="748030" cy="93345"/>
          </a:xfrm>
        </p:grpSpPr>
        <p:sp>
          <p:nvSpPr>
            <p:cNvPr id="318" name="object 318"/>
            <p:cNvSpPr/>
            <p:nvPr/>
          </p:nvSpPr>
          <p:spPr>
            <a:xfrm>
              <a:off x="3828573" y="8405526"/>
              <a:ext cx="15875" cy="31115"/>
            </a:xfrm>
            <a:custGeom>
              <a:avLst/>
              <a:gdLst/>
              <a:ahLst/>
              <a:cxnLst/>
              <a:rect l="l" t="t" r="r" b="b"/>
              <a:pathLst>
                <a:path w="15875" h="31115">
                  <a:moveTo>
                    <a:pt x="13811" y="30575"/>
                  </a:moveTo>
                  <a:lnTo>
                    <a:pt x="3047" y="30575"/>
                  </a:lnTo>
                  <a:lnTo>
                    <a:pt x="0" y="0"/>
                  </a:lnTo>
                  <a:lnTo>
                    <a:pt x="15335" y="0"/>
                  </a:lnTo>
                  <a:lnTo>
                    <a:pt x="13811" y="30575"/>
                  </a:lnTo>
                  <a:close/>
                </a:path>
              </a:pathLst>
            </a:custGeom>
            <a:solidFill>
              <a:srgbClr val="BA2121"/>
            </a:solidFill>
          </p:spPr>
          <p:txBody>
            <a:bodyPr wrap="square" lIns="0" tIns="0" rIns="0" bIns="0" rtlCol="0"/>
            <a:lstStyle/>
            <a:p>
              <a:endParaRPr sz="1154"/>
            </a:p>
          </p:txBody>
        </p:sp>
        <p:pic>
          <p:nvPicPr>
            <p:cNvPr id="319" name="object 319"/>
            <p:cNvPicPr/>
            <p:nvPr/>
          </p:nvPicPr>
          <p:blipFill>
            <a:blip r:embed="rId108" cstate="print"/>
            <a:stretch>
              <a:fillRect/>
            </a:stretch>
          </p:blipFill>
          <p:spPr>
            <a:xfrm>
              <a:off x="3880484" y="8411622"/>
              <a:ext cx="131159" cy="87058"/>
            </a:xfrm>
            <a:prstGeom prst="rect">
              <a:avLst/>
            </a:prstGeom>
          </p:spPr>
        </p:pic>
        <p:sp>
          <p:nvSpPr>
            <p:cNvPr id="320" name="object 320"/>
            <p:cNvSpPr/>
            <p:nvPr/>
          </p:nvSpPr>
          <p:spPr>
            <a:xfrm>
              <a:off x="4032980" y="8413146"/>
              <a:ext cx="48895" cy="85725"/>
            </a:xfrm>
            <a:custGeom>
              <a:avLst/>
              <a:gdLst/>
              <a:ahLst/>
              <a:cxnLst/>
              <a:rect l="l" t="t" r="r" b="b"/>
              <a:pathLst>
                <a:path w="48895" h="85725">
                  <a:moveTo>
                    <a:pt x="48863" y="85534"/>
                  </a:moveTo>
                  <a:lnTo>
                    <a:pt x="0" y="85534"/>
                  </a:lnTo>
                  <a:lnTo>
                    <a:pt x="0" y="0"/>
                  </a:lnTo>
                  <a:lnTo>
                    <a:pt x="48863" y="0"/>
                  </a:lnTo>
                  <a:lnTo>
                    <a:pt x="48863" y="9144"/>
                  </a:lnTo>
                  <a:lnTo>
                    <a:pt x="10668" y="9144"/>
                  </a:lnTo>
                  <a:lnTo>
                    <a:pt x="10668" y="35147"/>
                  </a:lnTo>
                  <a:lnTo>
                    <a:pt x="47339" y="35147"/>
                  </a:lnTo>
                  <a:lnTo>
                    <a:pt x="47339" y="45815"/>
                  </a:lnTo>
                  <a:lnTo>
                    <a:pt x="10668" y="45815"/>
                  </a:lnTo>
                  <a:lnTo>
                    <a:pt x="10668" y="74771"/>
                  </a:lnTo>
                  <a:lnTo>
                    <a:pt x="48863" y="74771"/>
                  </a:lnTo>
                  <a:lnTo>
                    <a:pt x="48863" y="85534"/>
                  </a:lnTo>
                  <a:close/>
                </a:path>
              </a:pathLst>
            </a:custGeom>
            <a:solidFill>
              <a:srgbClr val="BA2121"/>
            </a:solidFill>
          </p:spPr>
          <p:txBody>
            <a:bodyPr wrap="square" lIns="0" tIns="0" rIns="0" bIns="0" rtlCol="0"/>
            <a:lstStyle/>
            <a:p>
              <a:endParaRPr sz="1154"/>
            </a:p>
          </p:txBody>
        </p:sp>
        <p:pic>
          <p:nvPicPr>
            <p:cNvPr id="321" name="object 321"/>
            <p:cNvPicPr/>
            <p:nvPr/>
          </p:nvPicPr>
          <p:blipFill>
            <a:blip r:embed="rId109" cstate="print"/>
            <a:stretch>
              <a:fillRect/>
            </a:stretch>
          </p:blipFill>
          <p:spPr>
            <a:xfrm>
              <a:off x="4104798" y="8411622"/>
              <a:ext cx="201358" cy="87058"/>
            </a:xfrm>
            <a:prstGeom prst="rect">
              <a:avLst/>
            </a:prstGeom>
          </p:spPr>
        </p:pic>
        <p:pic>
          <p:nvPicPr>
            <p:cNvPr id="322" name="object 322"/>
            <p:cNvPicPr/>
            <p:nvPr/>
          </p:nvPicPr>
          <p:blipFill>
            <a:blip r:embed="rId110" cstate="print"/>
            <a:stretch>
              <a:fillRect/>
            </a:stretch>
          </p:blipFill>
          <p:spPr>
            <a:xfrm>
              <a:off x="4325968" y="8413146"/>
              <a:ext cx="201358" cy="85534"/>
            </a:xfrm>
            <a:prstGeom prst="rect">
              <a:avLst/>
            </a:prstGeom>
          </p:spPr>
        </p:pic>
        <p:sp>
          <p:nvSpPr>
            <p:cNvPr id="323" name="object 323"/>
            <p:cNvSpPr/>
            <p:nvPr/>
          </p:nvSpPr>
          <p:spPr>
            <a:xfrm>
              <a:off x="4562474" y="8405526"/>
              <a:ext cx="13970" cy="31115"/>
            </a:xfrm>
            <a:custGeom>
              <a:avLst/>
              <a:gdLst/>
              <a:ahLst/>
              <a:cxnLst/>
              <a:rect l="l" t="t" r="r" b="b"/>
              <a:pathLst>
                <a:path w="13970" h="31115">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grpSp>
      <p:pic>
        <p:nvPicPr>
          <p:cNvPr id="324" name="object 324"/>
          <p:cNvPicPr/>
          <p:nvPr/>
        </p:nvPicPr>
        <p:blipFill>
          <a:blip r:embed="rId111" cstate="print"/>
          <a:stretch>
            <a:fillRect/>
          </a:stretch>
        </p:blipFill>
        <p:spPr>
          <a:xfrm>
            <a:off x="2337213" y="5389699"/>
            <a:ext cx="918743" cy="182384"/>
          </a:xfrm>
          <a:prstGeom prst="rect">
            <a:avLst/>
          </a:prstGeom>
        </p:spPr>
      </p:pic>
      <p:pic>
        <p:nvPicPr>
          <p:cNvPr id="325" name="object 325"/>
          <p:cNvPicPr/>
          <p:nvPr/>
        </p:nvPicPr>
        <p:blipFill>
          <a:blip r:embed="rId112" cstate="print"/>
          <a:stretch>
            <a:fillRect/>
          </a:stretch>
        </p:blipFill>
        <p:spPr>
          <a:xfrm>
            <a:off x="4582699" y="5390391"/>
            <a:ext cx="270003" cy="61046"/>
          </a:xfrm>
          <a:prstGeom prst="rect">
            <a:avLst/>
          </a:prstGeom>
        </p:spPr>
      </p:pic>
      <p:grpSp>
        <p:nvGrpSpPr>
          <p:cNvPr id="326" name="object 326"/>
          <p:cNvGrpSpPr/>
          <p:nvPr/>
        </p:nvGrpSpPr>
        <p:grpSpPr>
          <a:xfrm>
            <a:off x="4909452" y="5407395"/>
            <a:ext cx="73711" cy="43168"/>
            <a:chOff x="5712714" y="8431530"/>
            <a:chExt cx="114935" cy="67310"/>
          </a:xfrm>
        </p:grpSpPr>
        <p:pic>
          <p:nvPicPr>
            <p:cNvPr id="327" name="object 327"/>
            <p:cNvPicPr/>
            <p:nvPr/>
          </p:nvPicPr>
          <p:blipFill>
            <a:blip r:embed="rId113" cstate="print"/>
            <a:stretch>
              <a:fillRect/>
            </a:stretch>
          </p:blipFill>
          <p:spPr>
            <a:xfrm>
              <a:off x="5712714" y="8433054"/>
              <a:ext cx="64103" cy="65627"/>
            </a:xfrm>
            <a:prstGeom prst="rect">
              <a:avLst/>
            </a:prstGeom>
          </p:spPr>
        </p:pic>
        <p:sp>
          <p:nvSpPr>
            <p:cNvPr id="328" name="object 328"/>
            <p:cNvSpPr/>
            <p:nvPr/>
          </p:nvSpPr>
          <p:spPr>
            <a:xfrm>
              <a:off x="5807297" y="8431530"/>
              <a:ext cx="20320" cy="67310"/>
            </a:xfrm>
            <a:custGeom>
              <a:avLst/>
              <a:gdLst/>
              <a:ahLst/>
              <a:cxnLst/>
              <a:rect l="l" t="t" r="r" b="b"/>
              <a:pathLst>
                <a:path w="20320" h="67309">
                  <a:moveTo>
                    <a:pt x="15335" y="1524"/>
                  </a:moveTo>
                  <a:lnTo>
                    <a:pt x="6096" y="1524"/>
                  </a:lnTo>
                  <a:lnTo>
                    <a:pt x="6096" y="0"/>
                  </a:lnTo>
                  <a:lnTo>
                    <a:pt x="13811" y="0"/>
                  </a:lnTo>
                  <a:lnTo>
                    <a:pt x="15335" y="1524"/>
                  </a:lnTo>
                  <a:close/>
                </a:path>
                <a:path w="20320" h="67309">
                  <a:moveTo>
                    <a:pt x="16859" y="18288"/>
                  </a:moveTo>
                  <a:lnTo>
                    <a:pt x="4572" y="18288"/>
                  </a:lnTo>
                  <a:lnTo>
                    <a:pt x="1524" y="15240"/>
                  </a:lnTo>
                  <a:lnTo>
                    <a:pt x="1524" y="13716"/>
                  </a:lnTo>
                  <a:lnTo>
                    <a:pt x="0" y="12192"/>
                  </a:lnTo>
                  <a:lnTo>
                    <a:pt x="0" y="7620"/>
                  </a:lnTo>
                  <a:lnTo>
                    <a:pt x="1524" y="6096"/>
                  </a:lnTo>
                  <a:lnTo>
                    <a:pt x="1524" y="4572"/>
                  </a:lnTo>
                  <a:lnTo>
                    <a:pt x="4572" y="1524"/>
                  </a:lnTo>
                  <a:lnTo>
                    <a:pt x="16859" y="1524"/>
                  </a:lnTo>
                  <a:lnTo>
                    <a:pt x="16859" y="3048"/>
                  </a:lnTo>
                  <a:lnTo>
                    <a:pt x="18383" y="3048"/>
                  </a:lnTo>
                  <a:lnTo>
                    <a:pt x="19907" y="4572"/>
                  </a:lnTo>
                  <a:lnTo>
                    <a:pt x="19907" y="15240"/>
                  </a:lnTo>
                  <a:lnTo>
                    <a:pt x="18383" y="16764"/>
                  </a:lnTo>
                  <a:lnTo>
                    <a:pt x="16859" y="16764"/>
                  </a:lnTo>
                  <a:lnTo>
                    <a:pt x="16859" y="18288"/>
                  </a:lnTo>
                  <a:close/>
                </a:path>
                <a:path w="20320" h="67309">
                  <a:moveTo>
                    <a:pt x="13811" y="19812"/>
                  </a:moveTo>
                  <a:lnTo>
                    <a:pt x="6096" y="19812"/>
                  </a:lnTo>
                  <a:lnTo>
                    <a:pt x="6096" y="18288"/>
                  </a:lnTo>
                  <a:lnTo>
                    <a:pt x="15335" y="18288"/>
                  </a:lnTo>
                  <a:lnTo>
                    <a:pt x="13811" y="19812"/>
                  </a:lnTo>
                  <a:close/>
                </a:path>
                <a:path w="20320" h="67309">
                  <a:moveTo>
                    <a:pt x="16859" y="65627"/>
                  </a:moveTo>
                  <a:lnTo>
                    <a:pt x="4572" y="65627"/>
                  </a:lnTo>
                  <a:lnTo>
                    <a:pt x="1524" y="62579"/>
                  </a:lnTo>
                  <a:lnTo>
                    <a:pt x="1524" y="61055"/>
                  </a:lnTo>
                  <a:lnTo>
                    <a:pt x="0" y="61055"/>
                  </a:lnTo>
                  <a:lnTo>
                    <a:pt x="0" y="54959"/>
                  </a:lnTo>
                  <a:lnTo>
                    <a:pt x="1524" y="53435"/>
                  </a:lnTo>
                  <a:lnTo>
                    <a:pt x="3048" y="51816"/>
                  </a:lnTo>
                  <a:lnTo>
                    <a:pt x="3048" y="50292"/>
                  </a:lnTo>
                  <a:lnTo>
                    <a:pt x="4572" y="50292"/>
                  </a:lnTo>
                  <a:lnTo>
                    <a:pt x="7620" y="47244"/>
                  </a:lnTo>
                  <a:lnTo>
                    <a:pt x="13811" y="47244"/>
                  </a:lnTo>
                  <a:lnTo>
                    <a:pt x="13811" y="48768"/>
                  </a:lnTo>
                  <a:lnTo>
                    <a:pt x="15335" y="48768"/>
                  </a:lnTo>
                  <a:lnTo>
                    <a:pt x="18383" y="51816"/>
                  </a:lnTo>
                  <a:lnTo>
                    <a:pt x="19907" y="51816"/>
                  </a:lnTo>
                  <a:lnTo>
                    <a:pt x="19907" y="62579"/>
                  </a:lnTo>
                  <a:lnTo>
                    <a:pt x="18383" y="64103"/>
                  </a:lnTo>
                  <a:lnTo>
                    <a:pt x="16859" y="64103"/>
                  </a:lnTo>
                  <a:lnTo>
                    <a:pt x="16859" y="65627"/>
                  </a:lnTo>
                  <a:close/>
                </a:path>
                <a:path w="20320" h="67309">
                  <a:moveTo>
                    <a:pt x="13811" y="67151"/>
                  </a:moveTo>
                  <a:lnTo>
                    <a:pt x="6096" y="67151"/>
                  </a:lnTo>
                  <a:lnTo>
                    <a:pt x="6096" y="65627"/>
                  </a:lnTo>
                  <a:lnTo>
                    <a:pt x="15335" y="65627"/>
                  </a:lnTo>
                  <a:lnTo>
                    <a:pt x="13811" y="67151"/>
                  </a:lnTo>
                  <a:close/>
                </a:path>
              </a:pathLst>
            </a:custGeom>
            <a:solidFill>
              <a:srgbClr val="000000"/>
            </a:solidFill>
          </p:spPr>
          <p:txBody>
            <a:bodyPr wrap="square" lIns="0" tIns="0" rIns="0" bIns="0" rtlCol="0"/>
            <a:lstStyle/>
            <a:p>
              <a:endParaRPr sz="1154"/>
            </a:p>
          </p:txBody>
        </p:sp>
      </p:grpSp>
      <p:grpSp>
        <p:nvGrpSpPr>
          <p:cNvPr id="329" name="object 329"/>
          <p:cNvGrpSpPr/>
          <p:nvPr/>
        </p:nvGrpSpPr>
        <p:grpSpPr>
          <a:xfrm>
            <a:off x="1943876" y="5493486"/>
            <a:ext cx="362040" cy="78598"/>
            <a:chOff x="1088612" y="8565769"/>
            <a:chExt cx="564515" cy="122555"/>
          </a:xfrm>
        </p:grpSpPr>
        <p:pic>
          <p:nvPicPr>
            <p:cNvPr id="330" name="object 330"/>
            <p:cNvPicPr/>
            <p:nvPr/>
          </p:nvPicPr>
          <p:blipFill>
            <a:blip r:embed="rId114" cstate="print"/>
            <a:stretch>
              <a:fillRect/>
            </a:stretch>
          </p:blipFill>
          <p:spPr>
            <a:xfrm>
              <a:off x="1088612" y="8573452"/>
              <a:ext cx="135826" cy="88487"/>
            </a:xfrm>
            <a:prstGeom prst="rect">
              <a:avLst/>
            </a:prstGeom>
          </p:spPr>
        </p:pic>
        <p:pic>
          <p:nvPicPr>
            <p:cNvPr id="331" name="object 331"/>
            <p:cNvPicPr/>
            <p:nvPr/>
          </p:nvPicPr>
          <p:blipFill>
            <a:blip r:embed="rId115" cstate="print"/>
            <a:stretch>
              <a:fillRect/>
            </a:stretch>
          </p:blipFill>
          <p:spPr>
            <a:xfrm>
              <a:off x="1244250" y="8567356"/>
              <a:ext cx="349376" cy="120967"/>
            </a:xfrm>
            <a:prstGeom prst="rect">
              <a:avLst/>
            </a:prstGeom>
          </p:spPr>
        </p:pic>
        <p:sp>
          <p:nvSpPr>
            <p:cNvPr id="332" name="object 332"/>
            <p:cNvSpPr/>
            <p:nvPr/>
          </p:nvSpPr>
          <p:spPr>
            <a:xfrm>
              <a:off x="1621053" y="8565769"/>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pic>
        <p:nvPicPr>
          <p:cNvPr id="333" name="object 333"/>
          <p:cNvPicPr/>
          <p:nvPr/>
        </p:nvPicPr>
        <p:blipFill>
          <a:blip r:embed="rId116" cstate="print"/>
          <a:stretch>
            <a:fillRect/>
          </a:stretch>
        </p:blipFill>
        <p:spPr>
          <a:xfrm>
            <a:off x="4066089" y="5387785"/>
            <a:ext cx="541045" cy="184054"/>
          </a:xfrm>
          <a:prstGeom prst="rect">
            <a:avLst/>
          </a:prstGeom>
        </p:spPr>
      </p:pic>
      <p:sp>
        <p:nvSpPr>
          <p:cNvPr id="334" name="object 334"/>
          <p:cNvSpPr/>
          <p:nvPr/>
        </p:nvSpPr>
        <p:spPr>
          <a:xfrm>
            <a:off x="3273550" y="5493486"/>
            <a:ext cx="20769" cy="77376"/>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nvGrpSpPr>
          <p:cNvPr id="335" name="object 335"/>
          <p:cNvGrpSpPr/>
          <p:nvPr/>
        </p:nvGrpSpPr>
        <p:grpSpPr>
          <a:xfrm>
            <a:off x="3325413" y="5494504"/>
            <a:ext cx="305433" cy="60679"/>
            <a:chOff x="3242786" y="8567356"/>
            <a:chExt cx="476250" cy="94615"/>
          </a:xfrm>
        </p:grpSpPr>
        <p:sp>
          <p:nvSpPr>
            <p:cNvPr id="336" name="object 336"/>
            <p:cNvSpPr/>
            <p:nvPr/>
          </p:nvSpPr>
          <p:spPr>
            <a:xfrm>
              <a:off x="3242786" y="8567356"/>
              <a:ext cx="15240" cy="30480"/>
            </a:xfrm>
            <a:custGeom>
              <a:avLst/>
              <a:gdLst/>
              <a:ahLst/>
              <a:cxnLst/>
              <a:rect l="l" t="t" r="r" b="b"/>
              <a:pathLst>
                <a:path w="15239" h="30479">
                  <a:moveTo>
                    <a:pt x="12191" y="30479"/>
                  </a:moveTo>
                  <a:lnTo>
                    <a:pt x="1523" y="30479"/>
                  </a:lnTo>
                  <a:lnTo>
                    <a:pt x="0" y="0"/>
                  </a:lnTo>
                  <a:lnTo>
                    <a:pt x="15239" y="0"/>
                  </a:lnTo>
                  <a:lnTo>
                    <a:pt x="12191" y="30479"/>
                  </a:lnTo>
                  <a:close/>
                </a:path>
              </a:pathLst>
            </a:custGeom>
            <a:solidFill>
              <a:srgbClr val="BA2121"/>
            </a:solidFill>
          </p:spPr>
          <p:txBody>
            <a:bodyPr wrap="square" lIns="0" tIns="0" rIns="0" bIns="0" rtlCol="0"/>
            <a:lstStyle/>
            <a:p>
              <a:endParaRPr sz="1154"/>
            </a:p>
          </p:txBody>
        </p:sp>
        <p:pic>
          <p:nvPicPr>
            <p:cNvPr id="337" name="object 337"/>
            <p:cNvPicPr/>
            <p:nvPr/>
          </p:nvPicPr>
          <p:blipFill>
            <a:blip r:embed="rId117" cstate="print"/>
            <a:stretch>
              <a:fillRect/>
            </a:stretch>
          </p:blipFill>
          <p:spPr>
            <a:xfrm>
              <a:off x="3293173" y="8573452"/>
              <a:ext cx="131159" cy="88487"/>
            </a:xfrm>
            <a:prstGeom prst="rect">
              <a:avLst/>
            </a:prstGeom>
          </p:spPr>
        </p:pic>
        <p:sp>
          <p:nvSpPr>
            <p:cNvPr id="338" name="object 338"/>
            <p:cNvSpPr/>
            <p:nvPr/>
          </p:nvSpPr>
          <p:spPr>
            <a:xfrm>
              <a:off x="3445764" y="8574976"/>
              <a:ext cx="48895" cy="85725"/>
            </a:xfrm>
            <a:custGeom>
              <a:avLst/>
              <a:gdLst/>
              <a:ahLst/>
              <a:cxnLst/>
              <a:rect l="l" t="t" r="r" b="b"/>
              <a:pathLst>
                <a:path w="48895" h="85725">
                  <a:moveTo>
                    <a:pt x="48767" y="85439"/>
                  </a:moveTo>
                  <a:lnTo>
                    <a:pt x="0" y="85439"/>
                  </a:lnTo>
                  <a:lnTo>
                    <a:pt x="0" y="0"/>
                  </a:lnTo>
                  <a:lnTo>
                    <a:pt x="48767" y="0"/>
                  </a:lnTo>
                  <a:lnTo>
                    <a:pt x="48767" y="9143"/>
                  </a:lnTo>
                  <a:lnTo>
                    <a:pt x="12191" y="9143"/>
                  </a:lnTo>
                  <a:lnTo>
                    <a:pt x="12191" y="36575"/>
                  </a:lnTo>
                  <a:lnTo>
                    <a:pt x="47243" y="36575"/>
                  </a:lnTo>
                  <a:lnTo>
                    <a:pt x="47243" y="45815"/>
                  </a:lnTo>
                  <a:lnTo>
                    <a:pt x="12191" y="45815"/>
                  </a:lnTo>
                  <a:lnTo>
                    <a:pt x="12191" y="74771"/>
                  </a:lnTo>
                  <a:lnTo>
                    <a:pt x="48767" y="74771"/>
                  </a:lnTo>
                  <a:lnTo>
                    <a:pt x="48767" y="85439"/>
                  </a:lnTo>
                  <a:close/>
                </a:path>
              </a:pathLst>
            </a:custGeom>
            <a:solidFill>
              <a:srgbClr val="BA2121"/>
            </a:solidFill>
          </p:spPr>
          <p:txBody>
            <a:bodyPr wrap="square" lIns="0" tIns="0" rIns="0" bIns="0" rtlCol="0"/>
            <a:lstStyle/>
            <a:p>
              <a:endParaRPr sz="1154"/>
            </a:p>
          </p:txBody>
        </p:sp>
        <p:pic>
          <p:nvPicPr>
            <p:cNvPr id="339" name="object 339"/>
            <p:cNvPicPr/>
            <p:nvPr/>
          </p:nvPicPr>
          <p:blipFill>
            <a:blip r:embed="rId118" cstate="print"/>
            <a:stretch>
              <a:fillRect/>
            </a:stretch>
          </p:blipFill>
          <p:spPr>
            <a:xfrm>
              <a:off x="3517391" y="8573452"/>
              <a:ext cx="201358" cy="88487"/>
            </a:xfrm>
            <a:prstGeom prst="rect">
              <a:avLst/>
            </a:prstGeom>
          </p:spPr>
        </p:pic>
      </p:grpSp>
      <p:pic>
        <p:nvPicPr>
          <p:cNvPr id="340" name="object 340"/>
          <p:cNvPicPr/>
          <p:nvPr/>
        </p:nvPicPr>
        <p:blipFill>
          <a:blip r:embed="rId119" cstate="print"/>
          <a:stretch>
            <a:fillRect/>
          </a:stretch>
        </p:blipFill>
        <p:spPr>
          <a:xfrm>
            <a:off x="4677566" y="5387785"/>
            <a:ext cx="1251422" cy="184054"/>
          </a:xfrm>
          <a:prstGeom prst="rect">
            <a:avLst/>
          </a:prstGeom>
        </p:spPr>
      </p:pic>
      <p:grpSp>
        <p:nvGrpSpPr>
          <p:cNvPr id="341" name="object 341"/>
          <p:cNvGrpSpPr/>
          <p:nvPr/>
        </p:nvGrpSpPr>
        <p:grpSpPr>
          <a:xfrm>
            <a:off x="3643430" y="5494504"/>
            <a:ext cx="161676" cy="59865"/>
            <a:chOff x="3738657" y="8567356"/>
            <a:chExt cx="252095" cy="93345"/>
          </a:xfrm>
        </p:grpSpPr>
        <p:sp>
          <p:nvSpPr>
            <p:cNvPr id="342" name="object 342"/>
            <p:cNvSpPr/>
            <p:nvPr/>
          </p:nvSpPr>
          <p:spPr>
            <a:xfrm>
              <a:off x="3738657" y="8574976"/>
              <a:ext cx="48895" cy="85725"/>
            </a:xfrm>
            <a:custGeom>
              <a:avLst/>
              <a:gdLst/>
              <a:ahLst/>
              <a:cxnLst/>
              <a:rect l="l" t="t" r="r" b="b"/>
              <a:pathLst>
                <a:path w="48895" h="85725">
                  <a:moveTo>
                    <a:pt x="48767" y="85439"/>
                  </a:moveTo>
                  <a:lnTo>
                    <a:pt x="0" y="85439"/>
                  </a:lnTo>
                  <a:lnTo>
                    <a:pt x="0" y="0"/>
                  </a:lnTo>
                  <a:lnTo>
                    <a:pt x="48767" y="0"/>
                  </a:lnTo>
                  <a:lnTo>
                    <a:pt x="48767" y="9143"/>
                  </a:lnTo>
                  <a:lnTo>
                    <a:pt x="12191" y="9143"/>
                  </a:lnTo>
                  <a:lnTo>
                    <a:pt x="12191" y="36575"/>
                  </a:lnTo>
                  <a:lnTo>
                    <a:pt x="47243" y="36575"/>
                  </a:lnTo>
                  <a:lnTo>
                    <a:pt x="47243" y="45815"/>
                  </a:lnTo>
                  <a:lnTo>
                    <a:pt x="12191" y="45815"/>
                  </a:lnTo>
                  <a:lnTo>
                    <a:pt x="12191" y="74771"/>
                  </a:lnTo>
                  <a:lnTo>
                    <a:pt x="48767" y="74771"/>
                  </a:lnTo>
                  <a:lnTo>
                    <a:pt x="48767" y="85439"/>
                  </a:lnTo>
                  <a:close/>
                </a:path>
              </a:pathLst>
            </a:custGeom>
            <a:solidFill>
              <a:srgbClr val="BA2121"/>
            </a:solidFill>
          </p:spPr>
          <p:txBody>
            <a:bodyPr wrap="square" lIns="0" tIns="0" rIns="0" bIns="0" rtlCol="0"/>
            <a:lstStyle/>
            <a:p>
              <a:endParaRPr sz="1154"/>
            </a:p>
          </p:txBody>
        </p:sp>
        <p:pic>
          <p:nvPicPr>
            <p:cNvPr id="343" name="object 343"/>
            <p:cNvPicPr/>
            <p:nvPr/>
          </p:nvPicPr>
          <p:blipFill>
            <a:blip r:embed="rId120" cstate="print"/>
            <a:stretch>
              <a:fillRect/>
            </a:stretch>
          </p:blipFill>
          <p:spPr>
            <a:xfrm>
              <a:off x="3807237" y="8574976"/>
              <a:ext cx="132778" cy="85439"/>
            </a:xfrm>
            <a:prstGeom prst="rect">
              <a:avLst/>
            </a:prstGeom>
          </p:spPr>
        </p:pic>
        <p:sp>
          <p:nvSpPr>
            <p:cNvPr id="344" name="object 344"/>
            <p:cNvSpPr/>
            <p:nvPr/>
          </p:nvSpPr>
          <p:spPr>
            <a:xfrm>
              <a:off x="3975068" y="8567356"/>
              <a:ext cx="15240" cy="30480"/>
            </a:xfrm>
            <a:custGeom>
              <a:avLst/>
              <a:gdLst/>
              <a:ahLst/>
              <a:cxnLst/>
              <a:rect l="l" t="t" r="r" b="b"/>
              <a:pathLst>
                <a:path w="15239" h="30479">
                  <a:moveTo>
                    <a:pt x="12191" y="30479"/>
                  </a:moveTo>
                  <a:lnTo>
                    <a:pt x="1524" y="30479"/>
                  </a:lnTo>
                  <a:lnTo>
                    <a:pt x="0" y="0"/>
                  </a:lnTo>
                  <a:lnTo>
                    <a:pt x="15240" y="0"/>
                  </a:lnTo>
                  <a:lnTo>
                    <a:pt x="12191" y="30479"/>
                  </a:lnTo>
                  <a:close/>
                </a:path>
              </a:pathLst>
            </a:custGeom>
            <a:solidFill>
              <a:srgbClr val="BA2121"/>
            </a:solidFill>
          </p:spPr>
          <p:txBody>
            <a:bodyPr wrap="square" lIns="0" tIns="0" rIns="0" bIns="0" rtlCol="0"/>
            <a:lstStyle/>
            <a:p>
              <a:endParaRPr sz="1154"/>
            </a:p>
          </p:txBody>
        </p:sp>
      </p:grpSp>
      <p:sp>
        <p:nvSpPr>
          <p:cNvPr id="345" name="object 345"/>
          <p:cNvSpPr/>
          <p:nvPr/>
        </p:nvSpPr>
        <p:spPr>
          <a:xfrm>
            <a:off x="3836094" y="5493486"/>
            <a:ext cx="20769" cy="77376"/>
          </a:xfrm>
          <a:custGeom>
            <a:avLst/>
            <a:gdLst/>
            <a:ahLst/>
            <a:cxnLst/>
            <a:rect l="l" t="t" r="r" b="b"/>
            <a:pathLst>
              <a:path w="32385"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346" name="object 346"/>
          <p:cNvSpPr/>
          <p:nvPr/>
        </p:nvSpPr>
        <p:spPr>
          <a:xfrm>
            <a:off x="3887040" y="5511120"/>
            <a:ext cx="167378" cy="59865"/>
          </a:xfrm>
          <a:custGeom>
            <a:avLst/>
            <a:gdLst/>
            <a:ahLst/>
            <a:cxnLst/>
            <a:rect l="l" t="t" r="r" b="b"/>
            <a:pathLst>
              <a:path w="260985" h="93345">
                <a:moveTo>
                  <a:pt x="21336" y="53441"/>
                </a:moveTo>
                <a:lnTo>
                  <a:pt x="19812" y="51917"/>
                </a:lnTo>
                <a:lnTo>
                  <a:pt x="19812" y="50393"/>
                </a:lnTo>
                <a:lnTo>
                  <a:pt x="16764" y="47345"/>
                </a:lnTo>
                <a:lnTo>
                  <a:pt x="15240" y="47345"/>
                </a:lnTo>
                <a:lnTo>
                  <a:pt x="13716" y="45821"/>
                </a:lnTo>
                <a:lnTo>
                  <a:pt x="9144" y="45821"/>
                </a:lnTo>
                <a:lnTo>
                  <a:pt x="7620" y="47345"/>
                </a:lnTo>
                <a:lnTo>
                  <a:pt x="6096" y="47345"/>
                </a:lnTo>
                <a:lnTo>
                  <a:pt x="4572" y="48869"/>
                </a:lnTo>
                <a:lnTo>
                  <a:pt x="3048" y="48869"/>
                </a:lnTo>
                <a:lnTo>
                  <a:pt x="3048" y="50393"/>
                </a:lnTo>
                <a:lnTo>
                  <a:pt x="1524" y="51917"/>
                </a:lnTo>
                <a:lnTo>
                  <a:pt x="1524" y="53441"/>
                </a:lnTo>
                <a:lnTo>
                  <a:pt x="0" y="54965"/>
                </a:lnTo>
                <a:lnTo>
                  <a:pt x="0" y="59537"/>
                </a:lnTo>
                <a:lnTo>
                  <a:pt x="1524" y="61061"/>
                </a:lnTo>
                <a:lnTo>
                  <a:pt x="1524" y="62585"/>
                </a:lnTo>
                <a:lnTo>
                  <a:pt x="6096" y="67157"/>
                </a:lnTo>
                <a:lnTo>
                  <a:pt x="7620" y="67157"/>
                </a:lnTo>
                <a:lnTo>
                  <a:pt x="9144" y="68681"/>
                </a:lnTo>
                <a:lnTo>
                  <a:pt x="12192" y="68681"/>
                </a:lnTo>
                <a:lnTo>
                  <a:pt x="13716" y="67157"/>
                </a:lnTo>
                <a:lnTo>
                  <a:pt x="16764" y="67157"/>
                </a:lnTo>
                <a:lnTo>
                  <a:pt x="18288" y="65633"/>
                </a:lnTo>
                <a:lnTo>
                  <a:pt x="18288" y="64109"/>
                </a:lnTo>
                <a:lnTo>
                  <a:pt x="19812" y="64109"/>
                </a:lnTo>
                <a:lnTo>
                  <a:pt x="19812" y="62585"/>
                </a:lnTo>
                <a:lnTo>
                  <a:pt x="21336" y="61061"/>
                </a:lnTo>
                <a:lnTo>
                  <a:pt x="21336" y="53441"/>
                </a:lnTo>
                <a:close/>
              </a:path>
              <a:path w="260985" h="93345">
                <a:moveTo>
                  <a:pt x="111340" y="18389"/>
                </a:moveTo>
                <a:lnTo>
                  <a:pt x="109816" y="15240"/>
                </a:lnTo>
                <a:lnTo>
                  <a:pt x="109816" y="12192"/>
                </a:lnTo>
                <a:lnTo>
                  <a:pt x="108292" y="9144"/>
                </a:lnTo>
                <a:lnTo>
                  <a:pt x="106768" y="7620"/>
                </a:lnTo>
                <a:lnTo>
                  <a:pt x="103720" y="6096"/>
                </a:lnTo>
                <a:lnTo>
                  <a:pt x="102196" y="3048"/>
                </a:lnTo>
                <a:lnTo>
                  <a:pt x="99148" y="3048"/>
                </a:lnTo>
                <a:lnTo>
                  <a:pt x="93052" y="0"/>
                </a:lnTo>
                <a:lnTo>
                  <a:pt x="79336" y="0"/>
                </a:lnTo>
                <a:lnTo>
                  <a:pt x="76288" y="1524"/>
                </a:lnTo>
                <a:lnTo>
                  <a:pt x="71628" y="1524"/>
                </a:lnTo>
                <a:lnTo>
                  <a:pt x="68580" y="3048"/>
                </a:lnTo>
                <a:lnTo>
                  <a:pt x="65532" y="3048"/>
                </a:lnTo>
                <a:lnTo>
                  <a:pt x="64008" y="4572"/>
                </a:lnTo>
                <a:lnTo>
                  <a:pt x="62484" y="4572"/>
                </a:lnTo>
                <a:lnTo>
                  <a:pt x="62484" y="15240"/>
                </a:lnTo>
                <a:lnTo>
                  <a:pt x="67056" y="13716"/>
                </a:lnTo>
                <a:lnTo>
                  <a:pt x="73152" y="10668"/>
                </a:lnTo>
                <a:lnTo>
                  <a:pt x="77812" y="10668"/>
                </a:lnTo>
                <a:lnTo>
                  <a:pt x="80860" y="9144"/>
                </a:lnTo>
                <a:lnTo>
                  <a:pt x="90004" y="9144"/>
                </a:lnTo>
                <a:lnTo>
                  <a:pt x="93052" y="10668"/>
                </a:lnTo>
                <a:lnTo>
                  <a:pt x="97624" y="15240"/>
                </a:lnTo>
                <a:lnTo>
                  <a:pt x="99148" y="18389"/>
                </a:lnTo>
                <a:lnTo>
                  <a:pt x="99148" y="29057"/>
                </a:lnTo>
                <a:lnTo>
                  <a:pt x="99148" y="36677"/>
                </a:lnTo>
                <a:lnTo>
                  <a:pt x="99148" y="48869"/>
                </a:lnTo>
                <a:lnTo>
                  <a:pt x="93052" y="54965"/>
                </a:lnTo>
                <a:lnTo>
                  <a:pt x="88480" y="56489"/>
                </a:lnTo>
                <a:lnTo>
                  <a:pt x="85432" y="58013"/>
                </a:lnTo>
                <a:lnTo>
                  <a:pt x="74676" y="58013"/>
                </a:lnTo>
                <a:lnTo>
                  <a:pt x="73152" y="56489"/>
                </a:lnTo>
                <a:lnTo>
                  <a:pt x="71628" y="56489"/>
                </a:lnTo>
                <a:lnTo>
                  <a:pt x="71628" y="54965"/>
                </a:lnTo>
                <a:lnTo>
                  <a:pt x="70104" y="54965"/>
                </a:lnTo>
                <a:lnTo>
                  <a:pt x="70104" y="51917"/>
                </a:lnTo>
                <a:lnTo>
                  <a:pt x="68580" y="51917"/>
                </a:lnTo>
                <a:lnTo>
                  <a:pt x="68580" y="45821"/>
                </a:lnTo>
                <a:lnTo>
                  <a:pt x="70104" y="44297"/>
                </a:lnTo>
                <a:lnTo>
                  <a:pt x="70104" y="42773"/>
                </a:lnTo>
                <a:lnTo>
                  <a:pt x="73152" y="39725"/>
                </a:lnTo>
                <a:lnTo>
                  <a:pt x="74676" y="39725"/>
                </a:lnTo>
                <a:lnTo>
                  <a:pt x="76288" y="38201"/>
                </a:lnTo>
                <a:lnTo>
                  <a:pt x="77812" y="38201"/>
                </a:lnTo>
                <a:lnTo>
                  <a:pt x="79336" y="36677"/>
                </a:lnTo>
                <a:lnTo>
                  <a:pt x="99148" y="36677"/>
                </a:lnTo>
                <a:lnTo>
                  <a:pt x="99148" y="29057"/>
                </a:lnTo>
                <a:lnTo>
                  <a:pt x="76288" y="29057"/>
                </a:lnTo>
                <a:lnTo>
                  <a:pt x="68580" y="30581"/>
                </a:lnTo>
                <a:lnTo>
                  <a:pt x="64008" y="33629"/>
                </a:lnTo>
                <a:lnTo>
                  <a:pt x="59436" y="38201"/>
                </a:lnTo>
                <a:lnTo>
                  <a:pt x="56388" y="42773"/>
                </a:lnTo>
                <a:lnTo>
                  <a:pt x="56388" y="51917"/>
                </a:lnTo>
                <a:lnTo>
                  <a:pt x="57912" y="54965"/>
                </a:lnTo>
                <a:lnTo>
                  <a:pt x="57912" y="56489"/>
                </a:lnTo>
                <a:lnTo>
                  <a:pt x="59436" y="59537"/>
                </a:lnTo>
                <a:lnTo>
                  <a:pt x="65532" y="65633"/>
                </a:lnTo>
                <a:lnTo>
                  <a:pt x="68580" y="67157"/>
                </a:lnTo>
                <a:lnTo>
                  <a:pt x="71628" y="67157"/>
                </a:lnTo>
                <a:lnTo>
                  <a:pt x="74676" y="68681"/>
                </a:lnTo>
                <a:lnTo>
                  <a:pt x="82384" y="68681"/>
                </a:lnTo>
                <a:lnTo>
                  <a:pt x="85432" y="67157"/>
                </a:lnTo>
                <a:lnTo>
                  <a:pt x="90004" y="65633"/>
                </a:lnTo>
                <a:lnTo>
                  <a:pt x="93052" y="64109"/>
                </a:lnTo>
                <a:lnTo>
                  <a:pt x="97624" y="61061"/>
                </a:lnTo>
                <a:lnTo>
                  <a:pt x="100672" y="58013"/>
                </a:lnTo>
                <a:lnTo>
                  <a:pt x="100672" y="67157"/>
                </a:lnTo>
                <a:lnTo>
                  <a:pt x="111340" y="67157"/>
                </a:lnTo>
                <a:lnTo>
                  <a:pt x="111340" y="36677"/>
                </a:lnTo>
                <a:lnTo>
                  <a:pt x="111340" y="18389"/>
                </a:lnTo>
                <a:close/>
              </a:path>
              <a:path w="260985" h="93345">
                <a:moveTo>
                  <a:pt x="187642" y="22961"/>
                </a:moveTo>
                <a:lnTo>
                  <a:pt x="186118" y="19913"/>
                </a:lnTo>
                <a:lnTo>
                  <a:pt x="186118" y="15240"/>
                </a:lnTo>
                <a:lnTo>
                  <a:pt x="184594" y="12192"/>
                </a:lnTo>
                <a:lnTo>
                  <a:pt x="183070" y="10668"/>
                </a:lnTo>
                <a:lnTo>
                  <a:pt x="181546" y="9144"/>
                </a:lnTo>
                <a:lnTo>
                  <a:pt x="180022" y="6096"/>
                </a:lnTo>
                <a:lnTo>
                  <a:pt x="178498" y="4572"/>
                </a:lnTo>
                <a:lnTo>
                  <a:pt x="176974" y="3810"/>
                </a:lnTo>
                <a:lnTo>
                  <a:pt x="176974" y="30581"/>
                </a:lnTo>
                <a:lnTo>
                  <a:pt x="176974" y="41249"/>
                </a:lnTo>
                <a:lnTo>
                  <a:pt x="173926" y="47345"/>
                </a:lnTo>
                <a:lnTo>
                  <a:pt x="167830" y="56489"/>
                </a:lnTo>
                <a:lnTo>
                  <a:pt x="163156" y="58013"/>
                </a:lnTo>
                <a:lnTo>
                  <a:pt x="149440" y="58013"/>
                </a:lnTo>
                <a:lnTo>
                  <a:pt x="147916" y="56489"/>
                </a:lnTo>
                <a:lnTo>
                  <a:pt x="144868" y="56489"/>
                </a:lnTo>
                <a:lnTo>
                  <a:pt x="143344" y="54965"/>
                </a:lnTo>
                <a:lnTo>
                  <a:pt x="143344" y="24485"/>
                </a:lnTo>
                <a:lnTo>
                  <a:pt x="144868" y="21437"/>
                </a:lnTo>
                <a:lnTo>
                  <a:pt x="149440" y="16865"/>
                </a:lnTo>
                <a:lnTo>
                  <a:pt x="150964" y="15240"/>
                </a:lnTo>
                <a:lnTo>
                  <a:pt x="152488" y="13716"/>
                </a:lnTo>
                <a:lnTo>
                  <a:pt x="154012" y="13716"/>
                </a:lnTo>
                <a:lnTo>
                  <a:pt x="155536" y="12192"/>
                </a:lnTo>
                <a:lnTo>
                  <a:pt x="157060" y="10668"/>
                </a:lnTo>
                <a:lnTo>
                  <a:pt x="167830" y="10668"/>
                </a:lnTo>
                <a:lnTo>
                  <a:pt x="172402" y="15240"/>
                </a:lnTo>
                <a:lnTo>
                  <a:pt x="173926" y="16865"/>
                </a:lnTo>
                <a:lnTo>
                  <a:pt x="173926" y="18389"/>
                </a:lnTo>
                <a:lnTo>
                  <a:pt x="175450" y="21437"/>
                </a:lnTo>
                <a:lnTo>
                  <a:pt x="175450" y="27533"/>
                </a:lnTo>
                <a:lnTo>
                  <a:pt x="176974" y="30581"/>
                </a:lnTo>
                <a:lnTo>
                  <a:pt x="176974" y="3810"/>
                </a:lnTo>
                <a:lnTo>
                  <a:pt x="169354" y="0"/>
                </a:lnTo>
                <a:lnTo>
                  <a:pt x="161632" y="0"/>
                </a:lnTo>
                <a:lnTo>
                  <a:pt x="152488" y="3048"/>
                </a:lnTo>
                <a:lnTo>
                  <a:pt x="149440" y="4572"/>
                </a:lnTo>
                <a:lnTo>
                  <a:pt x="146392" y="7620"/>
                </a:lnTo>
                <a:lnTo>
                  <a:pt x="143344" y="12192"/>
                </a:lnTo>
                <a:lnTo>
                  <a:pt x="141820" y="1524"/>
                </a:lnTo>
                <a:lnTo>
                  <a:pt x="132676" y="1524"/>
                </a:lnTo>
                <a:lnTo>
                  <a:pt x="132676" y="93154"/>
                </a:lnTo>
                <a:lnTo>
                  <a:pt x="143344" y="93154"/>
                </a:lnTo>
                <a:lnTo>
                  <a:pt x="143344" y="65633"/>
                </a:lnTo>
                <a:lnTo>
                  <a:pt x="144868" y="67157"/>
                </a:lnTo>
                <a:lnTo>
                  <a:pt x="164680" y="67157"/>
                </a:lnTo>
                <a:lnTo>
                  <a:pt x="169354" y="65633"/>
                </a:lnTo>
                <a:lnTo>
                  <a:pt x="175450" y="62585"/>
                </a:lnTo>
                <a:lnTo>
                  <a:pt x="180022" y="58013"/>
                </a:lnTo>
                <a:lnTo>
                  <a:pt x="181546" y="56489"/>
                </a:lnTo>
                <a:lnTo>
                  <a:pt x="184594" y="51917"/>
                </a:lnTo>
                <a:lnTo>
                  <a:pt x="186118" y="48869"/>
                </a:lnTo>
                <a:lnTo>
                  <a:pt x="187642" y="44297"/>
                </a:lnTo>
                <a:lnTo>
                  <a:pt x="187642" y="22961"/>
                </a:lnTo>
                <a:close/>
              </a:path>
              <a:path w="260985" h="93345">
                <a:moveTo>
                  <a:pt x="260883" y="22961"/>
                </a:moveTo>
                <a:lnTo>
                  <a:pt x="259359" y="19812"/>
                </a:lnTo>
                <a:lnTo>
                  <a:pt x="259359" y="15240"/>
                </a:lnTo>
                <a:lnTo>
                  <a:pt x="257835" y="12192"/>
                </a:lnTo>
                <a:lnTo>
                  <a:pt x="256311" y="10668"/>
                </a:lnTo>
                <a:lnTo>
                  <a:pt x="254787" y="9144"/>
                </a:lnTo>
                <a:lnTo>
                  <a:pt x="253174" y="6096"/>
                </a:lnTo>
                <a:lnTo>
                  <a:pt x="251650" y="4572"/>
                </a:lnTo>
                <a:lnTo>
                  <a:pt x="250126" y="3810"/>
                </a:lnTo>
                <a:lnTo>
                  <a:pt x="250126" y="30581"/>
                </a:lnTo>
                <a:lnTo>
                  <a:pt x="250126" y="41249"/>
                </a:lnTo>
                <a:lnTo>
                  <a:pt x="247078" y="47345"/>
                </a:lnTo>
                <a:lnTo>
                  <a:pt x="240982" y="56489"/>
                </a:lnTo>
                <a:lnTo>
                  <a:pt x="236410" y="58013"/>
                </a:lnTo>
                <a:lnTo>
                  <a:pt x="222694" y="58013"/>
                </a:lnTo>
                <a:lnTo>
                  <a:pt x="221170" y="56489"/>
                </a:lnTo>
                <a:lnTo>
                  <a:pt x="218122" y="56489"/>
                </a:lnTo>
                <a:lnTo>
                  <a:pt x="216598" y="54965"/>
                </a:lnTo>
                <a:lnTo>
                  <a:pt x="216598" y="24485"/>
                </a:lnTo>
                <a:lnTo>
                  <a:pt x="218122" y="21437"/>
                </a:lnTo>
                <a:lnTo>
                  <a:pt x="221170" y="19812"/>
                </a:lnTo>
                <a:lnTo>
                  <a:pt x="222694" y="16764"/>
                </a:lnTo>
                <a:lnTo>
                  <a:pt x="225742" y="13716"/>
                </a:lnTo>
                <a:lnTo>
                  <a:pt x="227266" y="13716"/>
                </a:lnTo>
                <a:lnTo>
                  <a:pt x="228790" y="12192"/>
                </a:lnTo>
                <a:lnTo>
                  <a:pt x="230314" y="10668"/>
                </a:lnTo>
                <a:lnTo>
                  <a:pt x="240982" y="10668"/>
                </a:lnTo>
                <a:lnTo>
                  <a:pt x="247078" y="16764"/>
                </a:lnTo>
                <a:lnTo>
                  <a:pt x="247078" y="18288"/>
                </a:lnTo>
                <a:lnTo>
                  <a:pt x="248602" y="21437"/>
                </a:lnTo>
                <a:lnTo>
                  <a:pt x="248602" y="27533"/>
                </a:lnTo>
                <a:lnTo>
                  <a:pt x="250126" y="30581"/>
                </a:lnTo>
                <a:lnTo>
                  <a:pt x="250126" y="3810"/>
                </a:lnTo>
                <a:lnTo>
                  <a:pt x="242506" y="0"/>
                </a:lnTo>
                <a:lnTo>
                  <a:pt x="234886" y="0"/>
                </a:lnTo>
                <a:lnTo>
                  <a:pt x="230314" y="1524"/>
                </a:lnTo>
                <a:lnTo>
                  <a:pt x="227266" y="3048"/>
                </a:lnTo>
                <a:lnTo>
                  <a:pt x="222694" y="4572"/>
                </a:lnTo>
                <a:lnTo>
                  <a:pt x="219646" y="7620"/>
                </a:lnTo>
                <a:lnTo>
                  <a:pt x="216598" y="12192"/>
                </a:lnTo>
                <a:lnTo>
                  <a:pt x="215074" y="1524"/>
                </a:lnTo>
                <a:lnTo>
                  <a:pt x="205930" y="1524"/>
                </a:lnTo>
                <a:lnTo>
                  <a:pt x="205930" y="93154"/>
                </a:lnTo>
                <a:lnTo>
                  <a:pt x="216598" y="93154"/>
                </a:lnTo>
                <a:lnTo>
                  <a:pt x="216598" y="65633"/>
                </a:lnTo>
                <a:lnTo>
                  <a:pt x="218122" y="67157"/>
                </a:lnTo>
                <a:lnTo>
                  <a:pt x="237934" y="67157"/>
                </a:lnTo>
                <a:lnTo>
                  <a:pt x="242506" y="65633"/>
                </a:lnTo>
                <a:lnTo>
                  <a:pt x="248602" y="62585"/>
                </a:lnTo>
                <a:lnTo>
                  <a:pt x="251650" y="59537"/>
                </a:lnTo>
                <a:lnTo>
                  <a:pt x="253225" y="58013"/>
                </a:lnTo>
                <a:lnTo>
                  <a:pt x="254787" y="56489"/>
                </a:lnTo>
                <a:lnTo>
                  <a:pt x="257835" y="51917"/>
                </a:lnTo>
                <a:lnTo>
                  <a:pt x="259359" y="48869"/>
                </a:lnTo>
                <a:lnTo>
                  <a:pt x="260883" y="44297"/>
                </a:lnTo>
                <a:lnTo>
                  <a:pt x="260883" y="22961"/>
                </a:lnTo>
                <a:close/>
              </a:path>
            </a:pathLst>
          </a:custGeom>
          <a:solidFill>
            <a:srgbClr val="000000"/>
          </a:solidFill>
        </p:spPr>
        <p:txBody>
          <a:bodyPr wrap="square" lIns="0" tIns="0" rIns="0" bIns="0" rtlCol="0"/>
          <a:lstStyle/>
          <a:p>
            <a:endParaRPr sz="1154"/>
          </a:p>
        </p:txBody>
      </p:sp>
      <p:grpSp>
        <p:nvGrpSpPr>
          <p:cNvPr id="347" name="object 347"/>
          <p:cNvGrpSpPr/>
          <p:nvPr/>
        </p:nvGrpSpPr>
        <p:grpSpPr>
          <a:xfrm>
            <a:off x="1943876" y="5805802"/>
            <a:ext cx="371000" cy="77376"/>
            <a:chOff x="1088612" y="9052750"/>
            <a:chExt cx="578485" cy="120650"/>
          </a:xfrm>
        </p:grpSpPr>
        <p:sp>
          <p:nvSpPr>
            <p:cNvPr id="348" name="object 348"/>
            <p:cNvSpPr/>
            <p:nvPr/>
          </p:nvSpPr>
          <p:spPr>
            <a:xfrm>
              <a:off x="1088612" y="9060370"/>
              <a:ext cx="59690" cy="86995"/>
            </a:xfrm>
            <a:custGeom>
              <a:avLst/>
              <a:gdLst/>
              <a:ahLst/>
              <a:cxnLst/>
              <a:rect l="l" t="t" r="r" b="b"/>
              <a:pathLst>
                <a:path w="59690" h="86995">
                  <a:moveTo>
                    <a:pt x="51911" y="86963"/>
                  </a:moveTo>
                  <a:lnTo>
                    <a:pt x="35147" y="86963"/>
                  </a:lnTo>
                  <a:lnTo>
                    <a:pt x="29051" y="85439"/>
                  </a:lnTo>
                  <a:lnTo>
                    <a:pt x="21336" y="77819"/>
                  </a:lnTo>
                  <a:lnTo>
                    <a:pt x="18288" y="71723"/>
                  </a:lnTo>
                  <a:lnTo>
                    <a:pt x="18288" y="30479"/>
                  </a:lnTo>
                  <a:lnTo>
                    <a:pt x="0" y="30479"/>
                  </a:lnTo>
                  <a:lnTo>
                    <a:pt x="0" y="19811"/>
                  </a:lnTo>
                  <a:lnTo>
                    <a:pt x="18288" y="19811"/>
                  </a:lnTo>
                  <a:lnTo>
                    <a:pt x="18288" y="3047"/>
                  </a:lnTo>
                  <a:lnTo>
                    <a:pt x="30575" y="0"/>
                  </a:lnTo>
                  <a:lnTo>
                    <a:pt x="30575" y="19811"/>
                  </a:lnTo>
                  <a:lnTo>
                    <a:pt x="59531" y="19811"/>
                  </a:lnTo>
                  <a:lnTo>
                    <a:pt x="59531" y="30479"/>
                  </a:lnTo>
                  <a:lnTo>
                    <a:pt x="30575" y="30479"/>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349" name="object 349"/>
            <p:cNvPicPr/>
            <p:nvPr/>
          </p:nvPicPr>
          <p:blipFill>
            <a:blip r:embed="rId121" cstate="print"/>
            <a:stretch>
              <a:fillRect/>
            </a:stretch>
          </p:blipFill>
          <p:spPr>
            <a:xfrm>
              <a:off x="1171003" y="9080182"/>
              <a:ext cx="123539" cy="67151"/>
            </a:xfrm>
            <a:prstGeom prst="rect">
              <a:avLst/>
            </a:prstGeom>
          </p:spPr>
        </p:pic>
        <p:sp>
          <p:nvSpPr>
            <p:cNvPr id="350" name="object 350"/>
            <p:cNvSpPr/>
            <p:nvPr/>
          </p:nvSpPr>
          <p:spPr>
            <a:xfrm>
              <a:off x="1315973" y="9052750"/>
              <a:ext cx="53340" cy="93345"/>
            </a:xfrm>
            <a:custGeom>
              <a:avLst/>
              <a:gdLst/>
              <a:ahLst/>
              <a:cxnLst/>
              <a:rect l="l" t="t" r="r" b="b"/>
              <a:pathLst>
                <a:path w="53340" h="93345">
                  <a:moveTo>
                    <a:pt x="33528" y="83915"/>
                  </a:moveTo>
                  <a:lnTo>
                    <a:pt x="21336" y="83915"/>
                  </a:lnTo>
                  <a:lnTo>
                    <a:pt x="21336" y="38100"/>
                  </a:lnTo>
                  <a:lnTo>
                    <a:pt x="3048" y="38100"/>
                  </a:lnTo>
                  <a:lnTo>
                    <a:pt x="3048" y="27432"/>
                  </a:lnTo>
                  <a:lnTo>
                    <a:pt x="33528" y="27432"/>
                  </a:lnTo>
                  <a:lnTo>
                    <a:pt x="33528" y="83915"/>
                  </a:lnTo>
                  <a:close/>
                </a:path>
                <a:path w="53340" h="93345">
                  <a:moveTo>
                    <a:pt x="53340" y="93154"/>
                  </a:moveTo>
                  <a:lnTo>
                    <a:pt x="0" y="93154"/>
                  </a:lnTo>
                  <a:lnTo>
                    <a:pt x="0" y="83915"/>
                  </a:lnTo>
                  <a:lnTo>
                    <a:pt x="53340" y="83915"/>
                  </a:lnTo>
                  <a:lnTo>
                    <a:pt x="53340" y="93154"/>
                  </a:lnTo>
                  <a:close/>
                </a:path>
                <a:path w="53340" h="93345">
                  <a:moveTo>
                    <a:pt x="27432" y="1524"/>
                  </a:moveTo>
                  <a:lnTo>
                    <a:pt x="22860" y="1524"/>
                  </a:lnTo>
                  <a:lnTo>
                    <a:pt x="24384" y="0"/>
                  </a:lnTo>
                  <a:lnTo>
                    <a:pt x="27432" y="0"/>
                  </a:lnTo>
                  <a:lnTo>
                    <a:pt x="27432" y="1524"/>
                  </a:lnTo>
                  <a:close/>
                </a:path>
                <a:path w="53340" h="93345">
                  <a:moveTo>
                    <a:pt x="33528" y="15240"/>
                  </a:moveTo>
                  <a:lnTo>
                    <a:pt x="18288" y="15240"/>
                  </a:lnTo>
                  <a:lnTo>
                    <a:pt x="18288" y="13716"/>
                  </a:lnTo>
                  <a:lnTo>
                    <a:pt x="16764" y="13716"/>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3716"/>
                  </a:lnTo>
                  <a:lnTo>
                    <a:pt x="33528" y="15240"/>
                  </a:lnTo>
                  <a:close/>
                </a:path>
                <a:path w="53340"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351" name="object 351"/>
            <p:cNvPicPr/>
            <p:nvPr/>
          </p:nvPicPr>
          <p:blipFill>
            <a:blip r:embed="rId122" cstate="print"/>
            <a:stretch>
              <a:fillRect/>
            </a:stretch>
          </p:blipFill>
          <p:spPr>
            <a:xfrm>
              <a:off x="1389125" y="9052750"/>
              <a:ext cx="277653" cy="120205"/>
            </a:xfrm>
            <a:prstGeom prst="rect">
              <a:avLst/>
            </a:prstGeom>
          </p:spPr>
        </p:pic>
      </p:grpSp>
      <p:sp>
        <p:nvSpPr>
          <p:cNvPr id="352" name="object 352"/>
          <p:cNvSpPr/>
          <p:nvPr/>
        </p:nvSpPr>
        <p:spPr>
          <a:xfrm>
            <a:off x="2370444" y="5830237"/>
            <a:ext cx="36245" cy="25656"/>
          </a:xfrm>
          <a:custGeom>
            <a:avLst/>
            <a:gdLst/>
            <a:ahLst/>
            <a:cxnLst/>
            <a:rect l="l" t="t" r="r" b="b"/>
            <a:pathLst>
              <a:path w="56514" h="40004">
                <a:moveTo>
                  <a:pt x="56388" y="13716"/>
                </a:moveTo>
                <a:lnTo>
                  <a:pt x="0" y="13716"/>
                </a:lnTo>
                <a:lnTo>
                  <a:pt x="0" y="0"/>
                </a:lnTo>
                <a:lnTo>
                  <a:pt x="56388" y="0"/>
                </a:lnTo>
                <a:lnTo>
                  <a:pt x="56388" y="13716"/>
                </a:lnTo>
                <a:close/>
              </a:path>
              <a:path w="56514" h="40004">
                <a:moveTo>
                  <a:pt x="56388" y="39719"/>
                </a:moveTo>
                <a:lnTo>
                  <a:pt x="0" y="39719"/>
                </a:lnTo>
                <a:lnTo>
                  <a:pt x="0" y="26003"/>
                </a:lnTo>
                <a:lnTo>
                  <a:pt x="56388" y="26003"/>
                </a:lnTo>
                <a:lnTo>
                  <a:pt x="56388" y="39719"/>
                </a:lnTo>
                <a:close/>
              </a:path>
            </a:pathLst>
          </a:custGeom>
          <a:solidFill>
            <a:srgbClr val="7216AA"/>
          </a:solidFill>
        </p:spPr>
        <p:txBody>
          <a:bodyPr wrap="square" lIns="0" tIns="0" rIns="0" bIns="0" rtlCol="0"/>
          <a:lstStyle/>
          <a:p>
            <a:endParaRPr sz="1154"/>
          </a:p>
        </p:txBody>
      </p:sp>
      <p:grpSp>
        <p:nvGrpSpPr>
          <p:cNvPr id="353" name="object 353"/>
          <p:cNvGrpSpPr/>
          <p:nvPr/>
        </p:nvGrpSpPr>
        <p:grpSpPr>
          <a:xfrm>
            <a:off x="2461464" y="5805802"/>
            <a:ext cx="226021" cy="60679"/>
            <a:chOff x="1895665" y="9052750"/>
            <a:chExt cx="352425" cy="94615"/>
          </a:xfrm>
        </p:grpSpPr>
        <p:sp>
          <p:nvSpPr>
            <p:cNvPr id="354" name="object 354"/>
            <p:cNvSpPr/>
            <p:nvPr/>
          </p:nvSpPr>
          <p:spPr>
            <a:xfrm>
              <a:off x="1895665" y="9060370"/>
              <a:ext cx="59690" cy="86995"/>
            </a:xfrm>
            <a:custGeom>
              <a:avLst/>
              <a:gdLst/>
              <a:ahLst/>
              <a:cxnLst/>
              <a:rect l="l" t="t" r="r" b="b"/>
              <a:pathLst>
                <a:path w="59689" h="86995">
                  <a:moveTo>
                    <a:pt x="51911" y="86963"/>
                  </a:moveTo>
                  <a:lnTo>
                    <a:pt x="35147" y="86963"/>
                  </a:lnTo>
                  <a:lnTo>
                    <a:pt x="29051" y="85439"/>
                  </a:lnTo>
                  <a:lnTo>
                    <a:pt x="21336" y="77819"/>
                  </a:lnTo>
                  <a:lnTo>
                    <a:pt x="18288" y="71723"/>
                  </a:lnTo>
                  <a:lnTo>
                    <a:pt x="18288" y="30479"/>
                  </a:lnTo>
                  <a:lnTo>
                    <a:pt x="0" y="30479"/>
                  </a:lnTo>
                  <a:lnTo>
                    <a:pt x="0" y="19811"/>
                  </a:lnTo>
                  <a:lnTo>
                    <a:pt x="18288" y="19811"/>
                  </a:lnTo>
                  <a:lnTo>
                    <a:pt x="18288" y="3047"/>
                  </a:lnTo>
                  <a:lnTo>
                    <a:pt x="30575" y="0"/>
                  </a:lnTo>
                  <a:lnTo>
                    <a:pt x="30575" y="19811"/>
                  </a:lnTo>
                  <a:lnTo>
                    <a:pt x="59531" y="19811"/>
                  </a:lnTo>
                  <a:lnTo>
                    <a:pt x="59531" y="30479"/>
                  </a:lnTo>
                  <a:lnTo>
                    <a:pt x="30575" y="30479"/>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355" name="object 355"/>
            <p:cNvPicPr/>
            <p:nvPr/>
          </p:nvPicPr>
          <p:blipFill>
            <a:blip r:embed="rId123" cstate="print"/>
            <a:stretch>
              <a:fillRect/>
            </a:stretch>
          </p:blipFill>
          <p:spPr>
            <a:xfrm>
              <a:off x="1978056" y="9080182"/>
              <a:ext cx="123539" cy="67151"/>
            </a:xfrm>
            <a:prstGeom prst="rect">
              <a:avLst/>
            </a:prstGeom>
          </p:spPr>
        </p:pic>
        <p:sp>
          <p:nvSpPr>
            <p:cNvPr id="356" name="object 356"/>
            <p:cNvSpPr/>
            <p:nvPr/>
          </p:nvSpPr>
          <p:spPr>
            <a:xfrm>
              <a:off x="2123020" y="9052751"/>
              <a:ext cx="125095" cy="93345"/>
            </a:xfrm>
            <a:custGeom>
              <a:avLst/>
              <a:gdLst/>
              <a:ahLst/>
              <a:cxnLst/>
              <a:rect l="l" t="t" r="r" b="b"/>
              <a:pathLst>
                <a:path w="125094" h="93345">
                  <a:moveTo>
                    <a:pt x="35052" y="7620"/>
                  </a:moveTo>
                  <a:lnTo>
                    <a:pt x="33528" y="6096"/>
                  </a:lnTo>
                  <a:lnTo>
                    <a:pt x="33528" y="4572"/>
                  </a:lnTo>
                  <a:lnTo>
                    <a:pt x="32004" y="3048"/>
                  </a:lnTo>
                  <a:lnTo>
                    <a:pt x="30480" y="3048"/>
                  </a:lnTo>
                  <a:lnTo>
                    <a:pt x="30480" y="1524"/>
                  </a:lnTo>
                  <a:lnTo>
                    <a:pt x="27432" y="1524"/>
                  </a:lnTo>
                  <a:lnTo>
                    <a:pt x="27432" y="0"/>
                  </a:lnTo>
                  <a:lnTo>
                    <a:pt x="24384" y="0"/>
                  </a:lnTo>
                  <a:lnTo>
                    <a:pt x="22860" y="1524"/>
                  </a:lnTo>
                  <a:lnTo>
                    <a:pt x="21336" y="1524"/>
                  </a:lnTo>
                  <a:lnTo>
                    <a:pt x="16764" y="6096"/>
                  </a:lnTo>
                  <a:lnTo>
                    <a:pt x="16764" y="13716"/>
                  </a:lnTo>
                  <a:lnTo>
                    <a:pt x="18288" y="13716"/>
                  </a:lnTo>
                  <a:lnTo>
                    <a:pt x="18288" y="15240"/>
                  </a:lnTo>
                  <a:lnTo>
                    <a:pt x="19812" y="15240"/>
                  </a:lnTo>
                  <a:lnTo>
                    <a:pt x="19812" y="16764"/>
                  </a:lnTo>
                  <a:lnTo>
                    <a:pt x="21336" y="16764"/>
                  </a:lnTo>
                  <a:lnTo>
                    <a:pt x="22860" y="18288"/>
                  </a:lnTo>
                  <a:lnTo>
                    <a:pt x="28956" y="18288"/>
                  </a:lnTo>
                  <a:lnTo>
                    <a:pt x="30480" y="16764"/>
                  </a:lnTo>
                  <a:lnTo>
                    <a:pt x="32004" y="16764"/>
                  </a:lnTo>
                  <a:lnTo>
                    <a:pt x="32004" y="15240"/>
                  </a:lnTo>
                  <a:lnTo>
                    <a:pt x="33528" y="15240"/>
                  </a:lnTo>
                  <a:lnTo>
                    <a:pt x="33528" y="13716"/>
                  </a:lnTo>
                  <a:lnTo>
                    <a:pt x="35052" y="12192"/>
                  </a:lnTo>
                  <a:lnTo>
                    <a:pt x="35052" y="7620"/>
                  </a:lnTo>
                  <a:close/>
                </a:path>
                <a:path w="125094" h="93345">
                  <a:moveTo>
                    <a:pt x="53340" y="83921"/>
                  </a:moveTo>
                  <a:lnTo>
                    <a:pt x="33528" y="83921"/>
                  </a:lnTo>
                  <a:lnTo>
                    <a:pt x="33528" y="27432"/>
                  </a:lnTo>
                  <a:lnTo>
                    <a:pt x="3048" y="27432"/>
                  </a:lnTo>
                  <a:lnTo>
                    <a:pt x="3048" y="38100"/>
                  </a:lnTo>
                  <a:lnTo>
                    <a:pt x="21336" y="38100"/>
                  </a:lnTo>
                  <a:lnTo>
                    <a:pt x="21336" y="83921"/>
                  </a:lnTo>
                  <a:lnTo>
                    <a:pt x="0" y="83921"/>
                  </a:lnTo>
                  <a:lnTo>
                    <a:pt x="0" y="93065"/>
                  </a:lnTo>
                  <a:lnTo>
                    <a:pt x="53340" y="93065"/>
                  </a:lnTo>
                  <a:lnTo>
                    <a:pt x="53340" y="83921"/>
                  </a:lnTo>
                  <a:close/>
                </a:path>
                <a:path w="125094" h="93345">
                  <a:moveTo>
                    <a:pt x="125069" y="42672"/>
                  </a:moveTo>
                  <a:lnTo>
                    <a:pt x="123545" y="36576"/>
                  </a:lnTo>
                  <a:lnTo>
                    <a:pt x="115925" y="28956"/>
                  </a:lnTo>
                  <a:lnTo>
                    <a:pt x="111353" y="27432"/>
                  </a:lnTo>
                  <a:lnTo>
                    <a:pt x="97637" y="27432"/>
                  </a:lnTo>
                  <a:lnTo>
                    <a:pt x="96113" y="28956"/>
                  </a:lnTo>
                  <a:lnTo>
                    <a:pt x="94589" y="28956"/>
                  </a:lnTo>
                  <a:lnTo>
                    <a:pt x="93065" y="30480"/>
                  </a:lnTo>
                  <a:lnTo>
                    <a:pt x="90017" y="32004"/>
                  </a:lnTo>
                  <a:lnTo>
                    <a:pt x="83820" y="38100"/>
                  </a:lnTo>
                  <a:lnTo>
                    <a:pt x="82296" y="27432"/>
                  </a:lnTo>
                  <a:lnTo>
                    <a:pt x="73152" y="27432"/>
                  </a:lnTo>
                  <a:lnTo>
                    <a:pt x="73152" y="93065"/>
                  </a:lnTo>
                  <a:lnTo>
                    <a:pt x="83820" y="93065"/>
                  </a:lnTo>
                  <a:lnTo>
                    <a:pt x="83820" y="50292"/>
                  </a:lnTo>
                  <a:lnTo>
                    <a:pt x="85344" y="47244"/>
                  </a:lnTo>
                  <a:lnTo>
                    <a:pt x="88493" y="45720"/>
                  </a:lnTo>
                  <a:lnTo>
                    <a:pt x="90017" y="44196"/>
                  </a:lnTo>
                  <a:lnTo>
                    <a:pt x="91541" y="41148"/>
                  </a:lnTo>
                  <a:lnTo>
                    <a:pt x="93065" y="41148"/>
                  </a:lnTo>
                  <a:lnTo>
                    <a:pt x="96113" y="38100"/>
                  </a:lnTo>
                  <a:lnTo>
                    <a:pt x="99161" y="38100"/>
                  </a:lnTo>
                  <a:lnTo>
                    <a:pt x="99161" y="36576"/>
                  </a:lnTo>
                  <a:lnTo>
                    <a:pt x="106781" y="36576"/>
                  </a:lnTo>
                  <a:lnTo>
                    <a:pt x="109829" y="38100"/>
                  </a:lnTo>
                  <a:lnTo>
                    <a:pt x="111353" y="41148"/>
                  </a:lnTo>
                  <a:lnTo>
                    <a:pt x="112877" y="42672"/>
                  </a:lnTo>
                  <a:lnTo>
                    <a:pt x="114401" y="47244"/>
                  </a:lnTo>
                  <a:lnTo>
                    <a:pt x="114401" y="93065"/>
                  </a:lnTo>
                  <a:lnTo>
                    <a:pt x="125069" y="93065"/>
                  </a:lnTo>
                  <a:lnTo>
                    <a:pt x="125069" y="42672"/>
                  </a:lnTo>
                  <a:close/>
                </a:path>
              </a:pathLst>
            </a:custGeom>
            <a:solidFill>
              <a:srgbClr val="000000"/>
            </a:solidFill>
          </p:spPr>
          <p:txBody>
            <a:bodyPr wrap="square" lIns="0" tIns="0" rIns="0" bIns="0" rtlCol="0"/>
            <a:lstStyle/>
            <a:p>
              <a:endParaRPr sz="1154"/>
            </a:p>
          </p:txBody>
        </p:sp>
      </p:grpSp>
      <p:grpSp>
        <p:nvGrpSpPr>
          <p:cNvPr id="357" name="object 357"/>
          <p:cNvGrpSpPr/>
          <p:nvPr/>
        </p:nvGrpSpPr>
        <p:grpSpPr>
          <a:xfrm>
            <a:off x="3136594" y="5806779"/>
            <a:ext cx="479734" cy="59865"/>
            <a:chOff x="2948368" y="9054274"/>
            <a:chExt cx="748030" cy="93345"/>
          </a:xfrm>
        </p:grpSpPr>
        <p:sp>
          <p:nvSpPr>
            <p:cNvPr id="358" name="object 358"/>
            <p:cNvSpPr/>
            <p:nvPr/>
          </p:nvSpPr>
          <p:spPr>
            <a:xfrm>
              <a:off x="2948368" y="9054274"/>
              <a:ext cx="15240" cy="30480"/>
            </a:xfrm>
            <a:custGeom>
              <a:avLst/>
              <a:gdLst/>
              <a:ahLst/>
              <a:cxnLst/>
              <a:rect l="l" t="t" r="r" b="b"/>
              <a:pathLst>
                <a:path w="15239"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pic>
          <p:nvPicPr>
            <p:cNvPr id="359" name="object 359"/>
            <p:cNvPicPr/>
            <p:nvPr/>
          </p:nvPicPr>
          <p:blipFill>
            <a:blip r:embed="rId124" cstate="print"/>
            <a:stretch>
              <a:fillRect/>
            </a:stretch>
          </p:blipFill>
          <p:spPr>
            <a:xfrm>
              <a:off x="3000184" y="9060370"/>
              <a:ext cx="131254" cy="86963"/>
            </a:xfrm>
            <a:prstGeom prst="rect">
              <a:avLst/>
            </a:prstGeom>
          </p:spPr>
        </p:pic>
        <p:sp>
          <p:nvSpPr>
            <p:cNvPr id="360" name="object 360"/>
            <p:cNvSpPr/>
            <p:nvPr/>
          </p:nvSpPr>
          <p:spPr>
            <a:xfrm>
              <a:off x="3152679" y="9061894"/>
              <a:ext cx="47625" cy="84455"/>
            </a:xfrm>
            <a:custGeom>
              <a:avLst/>
              <a:gdLst/>
              <a:ahLst/>
              <a:cxnLst/>
              <a:rect l="l" t="t" r="r" b="b"/>
              <a:pathLst>
                <a:path w="47625" h="84454">
                  <a:moveTo>
                    <a:pt x="47339" y="83915"/>
                  </a:moveTo>
                  <a:lnTo>
                    <a:pt x="0" y="83915"/>
                  </a:lnTo>
                  <a:lnTo>
                    <a:pt x="0" y="0"/>
                  </a:lnTo>
                  <a:lnTo>
                    <a:pt x="47339" y="0"/>
                  </a:lnTo>
                  <a:lnTo>
                    <a:pt x="47339" y="9143"/>
                  </a:lnTo>
                  <a:lnTo>
                    <a:pt x="10763" y="9143"/>
                  </a:lnTo>
                  <a:lnTo>
                    <a:pt x="10763" y="35051"/>
                  </a:lnTo>
                  <a:lnTo>
                    <a:pt x="45815" y="35051"/>
                  </a:lnTo>
                  <a:lnTo>
                    <a:pt x="45815" y="45719"/>
                  </a:lnTo>
                  <a:lnTo>
                    <a:pt x="10763" y="45719"/>
                  </a:lnTo>
                  <a:lnTo>
                    <a:pt x="10763" y="74771"/>
                  </a:lnTo>
                  <a:lnTo>
                    <a:pt x="47339" y="74771"/>
                  </a:lnTo>
                  <a:lnTo>
                    <a:pt x="47339" y="83915"/>
                  </a:lnTo>
                  <a:close/>
                </a:path>
              </a:pathLst>
            </a:custGeom>
            <a:solidFill>
              <a:srgbClr val="BA2121"/>
            </a:solidFill>
          </p:spPr>
          <p:txBody>
            <a:bodyPr wrap="square" lIns="0" tIns="0" rIns="0" bIns="0" rtlCol="0"/>
            <a:lstStyle/>
            <a:p>
              <a:endParaRPr sz="1154"/>
            </a:p>
          </p:txBody>
        </p:sp>
        <p:pic>
          <p:nvPicPr>
            <p:cNvPr id="361" name="object 361"/>
            <p:cNvPicPr/>
            <p:nvPr/>
          </p:nvPicPr>
          <p:blipFill>
            <a:blip r:embed="rId125" cstate="print"/>
            <a:stretch>
              <a:fillRect/>
            </a:stretch>
          </p:blipFill>
          <p:spPr>
            <a:xfrm>
              <a:off x="3222974" y="9060370"/>
              <a:ext cx="201358" cy="86963"/>
            </a:xfrm>
            <a:prstGeom prst="rect">
              <a:avLst/>
            </a:prstGeom>
          </p:spPr>
        </p:pic>
        <p:sp>
          <p:nvSpPr>
            <p:cNvPr id="362" name="object 362"/>
            <p:cNvSpPr/>
            <p:nvPr/>
          </p:nvSpPr>
          <p:spPr>
            <a:xfrm>
              <a:off x="3445764" y="9061799"/>
              <a:ext cx="47625" cy="84455"/>
            </a:xfrm>
            <a:custGeom>
              <a:avLst/>
              <a:gdLst/>
              <a:ahLst/>
              <a:cxnLst/>
              <a:rect l="l" t="t" r="r" b="b"/>
              <a:pathLst>
                <a:path w="47625" h="84454">
                  <a:moveTo>
                    <a:pt x="47244" y="84010"/>
                  </a:moveTo>
                  <a:lnTo>
                    <a:pt x="0" y="84010"/>
                  </a:lnTo>
                  <a:lnTo>
                    <a:pt x="0" y="0"/>
                  </a:lnTo>
                  <a:lnTo>
                    <a:pt x="47244" y="0"/>
                  </a:lnTo>
                  <a:lnTo>
                    <a:pt x="47244" y="9239"/>
                  </a:lnTo>
                  <a:lnTo>
                    <a:pt x="10668" y="9239"/>
                  </a:lnTo>
                  <a:lnTo>
                    <a:pt x="10668" y="35147"/>
                  </a:lnTo>
                  <a:lnTo>
                    <a:pt x="47244" y="35147"/>
                  </a:lnTo>
                  <a:lnTo>
                    <a:pt x="47244" y="45815"/>
                  </a:lnTo>
                  <a:lnTo>
                    <a:pt x="10668" y="45815"/>
                  </a:lnTo>
                  <a:lnTo>
                    <a:pt x="10668" y="74866"/>
                  </a:lnTo>
                  <a:lnTo>
                    <a:pt x="47244" y="74866"/>
                  </a:lnTo>
                  <a:lnTo>
                    <a:pt x="47244" y="84010"/>
                  </a:lnTo>
                  <a:close/>
                </a:path>
              </a:pathLst>
            </a:custGeom>
            <a:solidFill>
              <a:srgbClr val="BA2121"/>
            </a:solidFill>
          </p:spPr>
          <p:txBody>
            <a:bodyPr wrap="square" lIns="0" tIns="0" rIns="0" bIns="0" rtlCol="0"/>
            <a:lstStyle/>
            <a:p>
              <a:endParaRPr sz="1154"/>
            </a:p>
          </p:txBody>
        </p:sp>
        <p:pic>
          <p:nvPicPr>
            <p:cNvPr id="363" name="object 363"/>
            <p:cNvPicPr/>
            <p:nvPr/>
          </p:nvPicPr>
          <p:blipFill>
            <a:blip r:embed="rId126" cstate="print"/>
            <a:stretch>
              <a:fillRect/>
            </a:stretch>
          </p:blipFill>
          <p:spPr>
            <a:xfrm>
              <a:off x="3512820" y="9061799"/>
              <a:ext cx="134207" cy="84105"/>
            </a:xfrm>
            <a:prstGeom prst="rect">
              <a:avLst/>
            </a:prstGeom>
          </p:spPr>
        </p:pic>
        <p:sp>
          <p:nvSpPr>
            <p:cNvPr id="364" name="object 364"/>
            <p:cNvSpPr/>
            <p:nvPr/>
          </p:nvSpPr>
          <p:spPr>
            <a:xfrm>
              <a:off x="3680650" y="9054274"/>
              <a:ext cx="15240" cy="30480"/>
            </a:xfrm>
            <a:custGeom>
              <a:avLst/>
              <a:gdLst/>
              <a:ahLst/>
              <a:cxnLst/>
              <a:rect l="l" t="t" r="r" b="b"/>
              <a:pathLst>
                <a:path w="15239" h="30479">
                  <a:moveTo>
                    <a:pt x="13715" y="30480"/>
                  </a:moveTo>
                  <a:lnTo>
                    <a:pt x="3047" y="30480"/>
                  </a:lnTo>
                  <a:lnTo>
                    <a:pt x="0" y="0"/>
                  </a:lnTo>
                  <a:lnTo>
                    <a:pt x="15239" y="0"/>
                  </a:lnTo>
                  <a:lnTo>
                    <a:pt x="13715" y="30480"/>
                  </a:lnTo>
                  <a:close/>
                </a:path>
              </a:pathLst>
            </a:custGeom>
            <a:solidFill>
              <a:srgbClr val="BA2121"/>
            </a:solidFill>
          </p:spPr>
          <p:txBody>
            <a:bodyPr wrap="square" lIns="0" tIns="0" rIns="0" bIns="0" rtlCol="0"/>
            <a:lstStyle/>
            <a:p>
              <a:endParaRPr sz="1154"/>
            </a:p>
          </p:txBody>
        </p:sp>
      </p:grpSp>
      <p:sp>
        <p:nvSpPr>
          <p:cNvPr id="365" name="object 365"/>
          <p:cNvSpPr/>
          <p:nvPr/>
        </p:nvSpPr>
        <p:spPr>
          <a:xfrm>
            <a:off x="3645323" y="5852777"/>
            <a:ext cx="20769" cy="27693"/>
          </a:xfrm>
          <a:custGeom>
            <a:avLst/>
            <a:gdLst/>
            <a:ahLst/>
            <a:cxnLst/>
            <a:rect l="l" t="t" r="r" b="b"/>
            <a:pathLst>
              <a:path w="32385" h="43179">
                <a:moveTo>
                  <a:pt x="6191" y="42767"/>
                </a:moveTo>
                <a:lnTo>
                  <a:pt x="0" y="42767"/>
                </a:lnTo>
                <a:lnTo>
                  <a:pt x="0" y="33528"/>
                </a:lnTo>
                <a:lnTo>
                  <a:pt x="6191" y="33528"/>
                </a:lnTo>
                <a:lnTo>
                  <a:pt x="9239" y="32004"/>
                </a:lnTo>
                <a:lnTo>
                  <a:pt x="10763" y="32004"/>
                </a:lnTo>
                <a:lnTo>
                  <a:pt x="12287" y="30480"/>
                </a:lnTo>
                <a:lnTo>
                  <a:pt x="13811" y="30480"/>
                </a:lnTo>
                <a:lnTo>
                  <a:pt x="16859" y="27432"/>
                </a:lnTo>
                <a:lnTo>
                  <a:pt x="16859" y="18288"/>
                </a:lnTo>
                <a:lnTo>
                  <a:pt x="13811" y="15240"/>
                </a:lnTo>
                <a:lnTo>
                  <a:pt x="13811" y="13716"/>
                </a:lnTo>
                <a:lnTo>
                  <a:pt x="12287" y="13716"/>
                </a:lnTo>
                <a:lnTo>
                  <a:pt x="12287" y="10668"/>
                </a:lnTo>
                <a:lnTo>
                  <a:pt x="10763" y="9144"/>
                </a:lnTo>
                <a:lnTo>
                  <a:pt x="10763" y="6096"/>
                </a:lnTo>
                <a:lnTo>
                  <a:pt x="12287" y="6096"/>
                </a:lnTo>
                <a:lnTo>
                  <a:pt x="12287" y="3048"/>
                </a:lnTo>
                <a:lnTo>
                  <a:pt x="15335" y="0"/>
                </a:lnTo>
                <a:lnTo>
                  <a:pt x="24479" y="0"/>
                </a:lnTo>
                <a:lnTo>
                  <a:pt x="26003" y="1524"/>
                </a:lnTo>
                <a:lnTo>
                  <a:pt x="27527" y="1524"/>
                </a:lnTo>
                <a:lnTo>
                  <a:pt x="29051" y="3048"/>
                </a:lnTo>
                <a:lnTo>
                  <a:pt x="29051" y="4572"/>
                </a:lnTo>
                <a:lnTo>
                  <a:pt x="30575" y="6096"/>
                </a:lnTo>
                <a:lnTo>
                  <a:pt x="30575" y="7620"/>
                </a:lnTo>
                <a:lnTo>
                  <a:pt x="32099" y="10668"/>
                </a:lnTo>
                <a:lnTo>
                  <a:pt x="32099" y="18288"/>
                </a:lnTo>
                <a:lnTo>
                  <a:pt x="30575" y="21336"/>
                </a:lnTo>
                <a:lnTo>
                  <a:pt x="29051" y="25908"/>
                </a:lnTo>
                <a:lnTo>
                  <a:pt x="29051" y="28956"/>
                </a:lnTo>
                <a:lnTo>
                  <a:pt x="21431" y="36576"/>
                </a:lnTo>
                <a:lnTo>
                  <a:pt x="18383" y="38100"/>
                </a:lnTo>
                <a:lnTo>
                  <a:pt x="13811" y="39624"/>
                </a:lnTo>
                <a:lnTo>
                  <a:pt x="10763" y="41148"/>
                </a:lnTo>
                <a:lnTo>
                  <a:pt x="6191" y="42767"/>
                </a:lnTo>
                <a:close/>
              </a:path>
            </a:pathLst>
          </a:custGeom>
          <a:solidFill>
            <a:srgbClr val="000000"/>
          </a:solidFill>
        </p:spPr>
        <p:txBody>
          <a:bodyPr wrap="square" lIns="0" tIns="0" rIns="0" bIns="0" rtlCol="0"/>
          <a:lstStyle/>
          <a:p>
            <a:endParaRPr sz="1154"/>
          </a:p>
        </p:txBody>
      </p:sp>
      <p:grpSp>
        <p:nvGrpSpPr>
          <p:cNvPr id="366" name="object 366"/>
          <p:cNvGrpSpPr/>
          <p:nvPr/>
        </p:nvGrpSpPr>
        <p:grpSpPr>
          <a:xfrm>
            <a:off x="3735427" y="5803847"/>
            <a:ext cx="311135" cy="79413"/>
            <a:chOff x="3882104" y="9049702"/>
            <a:chExt cx="485140" cy="123825"/>
          </a:xfrm>
        </p:grpSpPr>
        <p:pic>
          <p:nvPicPr>
            <p:cNvPr id="367" name="object 367"/>
            <p:cNvPicPr/>
            <p:nvPr/>
          </p:nvPicPr>
          <p:blipFill>
            <a:blip r:embed="rId127" cstate="print"/>
            <a:stretch>
              <a:fillRect/>
            </a:stretch>
          </p:blipFill>
          <p:spPr>
            <a:xfrm>
              <a:off x="3882104" y="9052750"/>
              <a:ext cx="201263" cy="94583"/>
            </a:xfrm>
            <a:prstGeom prst="rect">
              <a:avLst/>
            </a:prstGeom>
          </p:spPr>
        </p:pic>
        <p:sp>
          <p:nvSpPr>
            <p:cNvPr id="368" name="object 368"/>
            <p:cNvSpPr/>
            <p:nvPr/>
          </p:nvSpPr>
          <p:spPr>
            <a:xfrm>
              <a:off x="4104798" y="9080182"/>
              <a:ext cx="50800" cy="67310"/>
            </a:xfrm>
            <a:custGeom>
              <a:avLst/>
              <a:gdLst/>
              <a:ahLst/>
              <a:cxnLst/>
              <a:rect l="l" t="t" r="r" b="b"/>
              <a:pathLst>
                <a:path w="50800" h="67309">
                  <a:moveTo>
                    <a:pt x="47244" y="58007"/>
                  </a:moveTo>
                  <a:lnTo>
                    <a:pt x="27432" y="58007"/>
                  </a:lnTo>
                  <a:lnTo>
                    <a:pt x="32004" y="56483"/>
                  </a:lnTo>
                  <a:lnTo>
                    <a:pt x="38100" y="53435"/>
                  </a:lnTo>
                  <a:lnTo>
                    <a:pt x="38100" y="45815"/>
                  </a:lnTo>
                  <a:lnTo>
                    <a:pt x="36576" y="44291"/>
                  </a:lnTo>
                  <a:lnTo>
                    <a:pt x="36576" y="42767"/>
                  </a:lnTo>
                  <a:lnTo>
                    <a:pt x="35052" y="42767"/>
                  </a:lnTo>
                  <a:lnTo>
                    <a:pt x="33528" y="41243"/>
                  </a:lnTo>
                  <a:lnTo>
                    <a:pt x="30480" y="41243"/>
                  </a:lnTo>
                  <a:lnTo>
                    <a:pt x="28956" y="39719"/>
                  </a:lnTo>
                  <a:lnTo>
                    <a:pt x="25908" y="38195"/>
                  </a:lnTo>
                  <a:lnTo>
                    <a:pt x="21336" y="38195"/>
                  </a:lnTo>
                  <a:lnTo>
                    <a:pt x="15240" y="35147"/>
                  </a:lnTo>
                  <a:lnTo>
                    <a:pt x="13716" y="35147"/>
                  </a:lnTo>
                  <a:lnTo>
                    <a:pt x="10668" y="33623"/>
                  </a:lnTo>
                  <a:lnTo>
                    <a:pt x="9144" y="32099"/>
                  </a:lnTo>
                  <a:lnTo>
                    <a:pt x="6096" y="30575"/>
                  </a:lnTo>
                  <a:lnTo>
                    <a:pt x="3048" y="27527"/>
                  </a:lnTo>
                  <a:lnTo>
                    <a:pt x="3048" y="26003"/>
                  </a:lnTo>
                  <a:lnTo>
                    <a:pt x="1524" y="22860"/>
                  </a:lnTo>
                  <a:lnTo>
                    <a:pt x="1524" y="12192"/>
                  </a:lnTo>
                  <a:lnTo>
                    <a:pt x="3048" y="10668"/>
                  </a:lnTo>
                  <a:lnTo>
                    <a:pt x="4572" y="7620"/>
                  </a:lnTo>
                  <a:lnTo>
                    <a:pt x="6096" y="6096"/>
                  </a:lnTo>
                  <a:lnTo>
                    <a:pt x="9144" y="4572"/>
                  </a:lnTo>
                  <a:lnTo>
                    <a:pt x="10668" y="3048"/>
                  </a:lnTo>
                  <a:lnTo>
                    <a:pt x="15240" y="1524"/>
                  </a:lnTo>
                  <a:lnTo>
                    <a:pt x="18288" y="0"/>
                  </a:lnTo>
                  <a:lnTo>
                    <a:pt x="42672" y="0"/>
                  </a:lnTo>
                  <a:lnTo>
                    <a:pt x="45720" y="1524"/>
                  </a:lnTo>
                  <a:lnTo>
                    <a:pt x="45720" y="9144"/>
                  </a:lnTo>
                  <a:lnTo>
                    <a:pt x="19812" y="9144"/>
                  </a:lnTo>
                  <a:lnTo>
                    <a:pt x="18288" y="10668"/>
                  </a:lnTo>
                  <a:lnTo>
                    <a:pt x="15240" y="10668"/>
                  </a:lnTo>
                  <a:lnTo>
                    <a:pt x="15240" y="12192"/>
                  </a:lnTo>
                  <a:lnTo>
                    <a:pt x="12192" y="15240"/>
                  </a:lnTo>
                  <a:lnTo>
                    <a:pt x="12192" y="19812"/>
                  </a:lnTo>
                  <a:lnTo>
                    <a:pt x="13716" y="19812"/>
                  </a:lnTo>
                  <a:lnTo>
                    <a:pt x="13716" y="21336"/>
                  </a:lnTo>
                  <a:lnTo>
                    <a:pt x="16764" y="24384"/>
                  </a:lnTo>
                  <a:lnTo>
                    <a:pt x="18288" y="24384"/>
                  </a:lnTo>
                  <a:lnTo>
                    <a:pt x="21336" y="26003"/>
                  </a:lnTo>
                  <a:lnTo>
                    <a:pt x="22860" y="27527"/>
                  </a:lnTo>
                  <a:lnTo>
                    <a:pt x="25908" y="27527"/>
                  </a:lnTo>
                  <a:lnTo>
                    <a:pt x="28956" y="29051"/>
                  </a:lnTo>
                  <a:lnTo>
                    <a:pt x="33528" y="30575"/>
                  </a:lnTo>
                  <a:lnTo>
                    <a:pt x="36576" y="30575"/>
                  </a:lnTo>
                  <a:lnTo>
                    <a:pt x="42672" y="33623"/>
                  </a:lnTo>
                  <a:lnTo>
                    <a:pt x="48768" y="39719"/>
                  </a:lnTo>
                  <a:lnTo>
                    <a:pt x="48768" y="41243"/>
                  </a:lnTo>
                  <a:lnTo>
                    <a:pt x="50292" y="44291"/>
                  </a:lnTo>
                  <a:lnTo>
                    <a:pt x="50292" y="51911"/>
                  </a:lnTo>
                  <a:lnTo>
                    <a:pt x="48768" y="54959"/>
                  </a:lnTo>
                  <a:lnTo>
                    <a:pt x="48768" y="56483"/>
                  </a:lnTo>
                  <a:lnTo>
                    <a:pt x="47244" y="58007"/>
                  </a:lnTo>
                  <a:close/>
                </a:path>
                <a:path w="50800" h="67309">
                  <a:moveTo>
                    <a:pt x="45720" y="12192"/>
                  </a:moveTo>
                  <a:lnTo>
                    <a:pt x="42672" y="10668"/>
                  </a:lnTo>
                  <a:lnTo>
                    <a:pt x="39624" y="10668"/>
                  </a:lnTo>
                  <a:lnTo>
                    <a:pt x="36576" y="9144"/>
                  </a:lnTo>
                  <a:lnTo>
                    <a:pt x="45720" y="9144"/>
                  </a:lnTo>
                  <a:lnTo>
                    <a:pt x="45720" y="12192"/>
                  </a:lnTo>
                  <a:close/>
                </a:path>
                <a:path w="50800" h="67309">
                  <a:moveTo>
                    <a:pt x="35052" y="65627"/>
                  </a:moveTo>
                  <a:lnTo>
                    <a:pt x="3048" y="65627"/>
                  </a:lnTo>
                  <a:lnTo>
                    <a:pt x="0" y="64103"/>
                  </a:lnTo>
                  <a:lnTo>
                    <a:pt x="0" y="54959"/>
                  </a:lnTo>
                  <a:lnTo>
                    <a:pt x="4572" y="54959"/>
                  </a:lnTo>
                  <a:lnTo>
                    <a:pt x="7620" y="56483"/>
                  </a:lnTo>
                  <a:lnTo>
                    <a:pt x="12192" y="56483"/>
                  </a:lnTo>
                  <a:lnTo>
                    <a:pt x="15240" y="58007"/>
                  </a:lnTo>
                  <a:lnTo>
                    <a:pt x="47244" y="58007"/>
                  </a:lnTo>
                  <a:lnTo>
                    <a:pt x="42672" y="62579"/>
                  </a:lnTo>
                  <a:lnTo>
                    <a:pt x="41148" y="62579"/>
                  </a:lnTo>
                  <a:lnTo>
                    <a:pt x="39624" y="64103"/>
                  </a:lnTo>
                  <a:lnTo>
                    <a:pt x="38100" y="64103"/>
                  </a:lnTo>
                  <a:lnTo>
                    <a:pt x="35052" y="65627"/>
                  </a:lnTo>
                  <a:close/>
                </a:path>
                <a:path w="50800" h="67309">
                  <a:moveTo>
                    <a:pt x="32004" y="67151"/>
                  </a:moveTo>
                  <a:lnTo>
                    <a:pt x="10668" y="67151"/>
                  </a:lnTo>
                  <a:lnTo>
                    <a:pt x="7620" y="65627"/>
                  </a:lnTo>
                  <a:lnTo>
                    <a:pt x="33528" y="65627"/>
                  </a:lnTo>
                  <a:lnTo>
                    <a:pt x="32004" y="67151"/>
                  </a:lnTo>
                  <a:close/>
                </a:path>
              </a:pathLst>
            </a:custGeom>
            <a:solidFill>
              <a:srgbClr val="000000"/>
            </a:solidFill>
          </p:spPr>
          <p:txBody>
            <a:bodyPr wrap="square" lIns="0" tIns="0" rIns="0" bIns="0" rtlCol="0"/>
            <a:lstStyle/>
            <a:p>
              <a:endParaRPr sz="1154"/>
            </a:p>
          </p:txBody>
        </p:sp>
        <p:pic>
          <p:nvPicPr>
            <p:cNvPr id="369" name="object 369"/>
            <p:cNvPicPr/>
            <p:nvPr/>
          </p:nvPicPr>
          <p:blipFill>
            <a:blip r:embed="rId128" cstate="print"/>
            <a:stretch>
              <a:fillRect/>
            </a:stretch>
          </p:blipFill>
          <p:spPr>
            <a:xfrm>
              <a:off x="4174902" y="9060370"/>
              <a:ext cx="129730" cy="85439"/>
            </a:xfrm>
            <a:prstGeom prst="rect">
              <a:avLst/>
            </a:prstGeom>
          </p:spPr>
        </p:pic>
        <p:sp>
          <p:nvSpPr>
            <p:cNvPr id="370" name="object 370"/>
            <p:cNvSpPr/>
            <p:nvPr/>
          </p:nvSpPr>
          <p:spPr>
            <a:xfrm>
              <a:off x="4330541" y="9049702"/>
              <a:ext cx="36830" cy="123825"/>
            </a:xfrm>
            <a:custGeom>
              <a:avLst/>
              <a:gdLst/>
              <a:ahLst/>
              <a:cxnLst/>
              <a:rect l="l" t="t" r="r" b="b"/>
              <a:pathLst>
                <a:path w="36829" h="123825">
                  <a:moveTo>
                    <a:pt x="6096" y="123634"/>
                  </a:moveTo>
                  <a:lnTo>
                    <a:pt x="0" y="117443"/>
                  </a:lnTo>
                  <a:lnTo>
                    <a:pt x="6286" y="110823"/>
                  </a:lnTo>
                  <a:lnTo>
                    <a:pt x="11430" y="104489"/>
                  </a:lnTo>
                  <a:lnTo>
                    <a:pt x="25908" y="62579"/>
                  </a:lnTo>
                  <a:lnTo>
                    <a:pt x="24217" y="47069"/>
                  </a:lnTo>
                  <a:lnTo>
                    <a:pt x="19240" y="32587"/>
                  </a:lnTo>
                  <a:lnTo>
                    <a:pt x="11120" y="18980"/>
                  </a:lnTo>
                  <a:lnTo>
                    <a:pt x="0" y="6096"/>
                  </a:lnTo>
                  <a:lnTo>
                    <a:pt x="6096" y="0"/>
                  </a:lnTo>
                  <a:lnTo>
                    <a:pt x="19859" y="14027"/>
                  </a:lnTo>
                  <a:lnTo>
                    <a:pt x="29337" y="28777"/>
                  </a:lnTo>
                  <a:lnTo>
                    <a:pt x="34813" y="44402"/>
                  </a:lnTo>
                  <a:lnTo>
                    <a:pt x="36576" y="61055"/>
                  </a:lnTo>
                  <a:lnTo>
                    <a:pt x="36576" y="71723"/>
                  </a:lnTo>
                  <a:lnTo>
                    <a:pt x="35052" y="76295"/>
                  </a:lnTo>
                  <a:lnTo>
                    <a:pt x="35052" y="80867"/>
                  </a:lnTo>
                  <a:lnTo>
                    <a:pt x="33528" y="86963"/>
                  </a:lnTo>
                  <a:lnTo>
                    <a:pt x="30480" y="91535"/>
                  </a:lnTo>
                  <a:lnTo>
                    <a:pt x="28956" y="96107"/>
                  </a:lnTo>
                  <a:lnTo>
                    <a:pt x="24384" y="102203"/>
                  </a:lnTo>
                  <a:lnTo>
                    <a:pt x="21336" y="108299"/>
                  </a:lnTo>
                  <a:lnTo>
                    <a:pt x="16764" y="112871"/>
                  </a:lnTo>
                  <a:lnTo>
                    <a:pt x="12192" y="119062"/>
                  </a:lnTo>
                  <a:lnTo>
                    <a:pt x="6096" y="123634"/>
                  </a:lnTo>
                  <a:close/>
                </a:path>
              </a:pathLst>
            </a:custGeom>
            <a:solidFill>
              <a:srgbClr val="000000"/>
            </a:solidFill>
          </p:spPr>
          <p:txBody>
            <a:bodyPr wrap="square" lIns="0" tIns="0" rIns="0" bIns="0" rtlCol="0"/>
            <a:lstStyle/>
            <a:p>
              <a:endParaRPr sz="1154"/>
            </a:p>
          </p:txBody>
        </p:sp>
      </p:grpSp>
      <p:grpSp>
        <p:nvGrpSpPr>
          <p:cNvPr id="371" name="object 371"/>
          <p:cNvGrpSpPr/>
          <p:nvPr/>
        </p:nvGrpSpPr>
        <p:grpSpPr>
          <a:xfrm>
            <a:off x="1943937" y="5910443"/>
            <a:ext cx="324166" cy="76155"/>
            <a:chOff x="1088707" y="9215913"/>
            <a:chExt cx="505459" cy="118745"/>
          </a:xfrm>
        </p:grpSpPr>
        <p:pic>
          <p:nvPicPr>
            <p:cNvPr id="372" name="object 372"/>
            <p:cNvPicPr/>
            <p:nvPr/>
          </p:nvPicPr>
          <p:blipFill>
            <a:blip r:embed="rId129" cstate="print"/>
            <a:stretch>
              <a:fillRect/>
            </a:stretch>
          </p:blipFill>
          <p:spPr>
            <a:xfrm>
              <a:off x="1088707" y="9222200"/>
              <a:ext cx="135731" cy="86963"/>
            </a:xfrm>
            <a:prstGeom prst="rect">
              <a:avLst/>
            </a:prstGeom>
          </p:spPr>
        </p:pic>
        <p:pic>
          <p:nvPicPr>
            <p:cNvPr id="373" name="object 373"/>
            <p:cNvPicPr/>
            <p:nvPr/>
          </p:nvPicPr>
          <p:blipFill>
            <a:blip r:embed="rId130" cstate="print"/>
            <a:stretch>
              <a:fillRect/>
            </a:stretch>
          </p:blipFill>
          <p:spPr>
            <a:xfrm>
              <a:off x="1244250" y="9215913"/>
              <a:ext cx="349376" cy="118586"/>
            </a:xfrm>
            <a:prstGeom prst="rect">
              <a:avLst/>
            </a:prstGeom>
          </p:spPr>
        </p:pic>
      </p:grpSp>
      <p:sp>
        <p:nvSpPr>
          <p:cNvPr id="374" name="object 374"/>
          <p:cNvSpPr/>
          <p:nvPr/>
        </p:nvSpPr>
        <p:spPr>
          <a:xfrm>
            <a:off x="2323530" y="5935000"/>
            <a:ext cx="36245" cy="24435"/>
          </a:xfrm>
          <a:custGeom>
            <a:avLst/>
            <a:gdLst/>
            <a:ahLst/>
            <a:cxnLst/>
            <a:rect l="l" t="t" r="r" b="b"/>
            <a:pathLst>
              <a:path w="56514" h="38100">
                <a:moveTo>
                  <a:pt x="56388" y="12192"/>
                </a:moveTo>
                <a:lnTo>
                  <a:pt x="0" y="12192"/>
                </a:lnTo>
                <a:lnTo>
                  <a:pt x="0" y="0"/>
                </a:lnTo>
                <a:lnTo>
                  <a:pt x="56388" y="0"/>
                </a:lnTo>
                <a:lnTo>
                  <a:pt x="56388" y="12192"/>
                </a:lnTo>
                <a:close/>
              </a:path>
              <a:path w="56514" h="38100">
                <a:moveTo>
                  <a:pt x="56388" y="38100"/>
                </a:moveTo>
                <a:lnTo>
                  <a:pt x="0" y="38100"/>
                </a:lnTo>
                <a:lnTo>
                  <a:pt x="0" y="24384"/>
                </a:lnTo>
                <a:lnTo>
                  <a:pt x="56388" y="24384"/>
                </a:lnTo>
                <a:lnTo>
                  <a:pt x="56388" y="38100"/>
                </a:lnTo>
                <a:close/>
              </a:path>
            </a:pathLst>
          </a:custGeom>
          <a:solidFill>
            <a:srgbClr val="7216AA"/>
          </a:solidFill>
        </p:spPr>
        <p:txBody>
          <a:bodyPr wrap="square" lIns="0" tIns="0" rIns="0" bIns="0" rtlCol="0"/>
          <a:lstStyle/>
          <a:p>
            <a:endParaRPr sz="1154"/>
          </a:p>
        </p:txBody>
      </p:sp>
      <p:pic>
        <p:nvPicPr>
          <p:cNvPr id="375" name="object 375"/>
          <p:cNvPicPr/>
          <p:nvPr/>
        </p:nvPicPr>
        <p:blipFill>
          <a:blip r:embed="rId131" cstate="print"/>
          <a:stretch>
            <a:fillRect/>
          </a:stretch>
        </p:blipFill>
        <p:spPr>
          <a:xfrm>
            <a:off x="2414549" y="5914475"/>
            <a:ext cx="87048" cy="55772"/>
          </a:xfrm>
          <a:prstGeom prst="rect">
            <a:avLst/>
          </a:prstGeom>
        </p:spPr>
      </p:pic>
      <p:pic>
        <p:nvPicPr>
          <p:cNvPr id="376" name="object 376"/>
          <p:cNvPicPr/>
          <p:nvPr/>
        </p:nvPicPr>
        <p:blipFill>
          <a:blip r:embed="rId132" cstate="print"/>
          <a:stretch>
            <a:fillRect/>
          </a:stretch>
        </p:blipFill>
        <p:spPr>
          <a:xfrm>
            <a:off x="2599397" y="5803847"/>
            <a:ext cx="891376" cy="183016"/>
          </a:xfrm>
          <a:prstGeom prst="rect">
            <a:avLst/>
          </a:prstGeom>
        </p:spPr>
      </p:pic>
      <p:sp>
        <p:nvSpPr>
          <p:cNvPr id="377" name="object 377"/>
          <p:cNvSpPr/>
          <p:nvPr/>
        </p:nvSpPr>
        <p:spPr>
          <a:xfrm>
            <a:off x="2514299" y="5914414"/>
            <a:ext cx="79413" cy="56200"/>
          </a:xfrm>
          <a:custGeom>
            <a:avLst/>
            <a:gdLst/>
            <a:ahLst/>
            <a:cxnLst/>
            <a:rect l="l" t="t" r="r" b="b"/>
            <a:pathLst>
              <a:path w="123825" h="87629">
                <a:moveTo>
                  <a:pt x="50292" y="65633"/>
                </a:moveTo>
                <a:lnTo>
                  <a:pt x="48768" y="64109"/>
                </a:lnTo>
                <a:lnTo>
                  <a:pt x="48768" y="62585"/>
                </a:lnTo>
                <a:lnTo>
                  <a:pt x="47244" y="59537"/>
                </a:lnTo>
                <a:lnTo>
                  <a:pt x="47244" y="58013"/>
                </a:lnTo>
                <a:lnTo>
                  <a:pt x="45720" y="56489"/>
                </a:lnTo>
                <a:lnTo>
                  <a:pt x="42672" y="54965"/>
                </a:lnTo>
                <a:lnTo>
                  <a:pt x="41148" y="53441"/>
                </a:lnTo>
                <a:lnTo>
                  <a:pt x="38100" y="51917"/>
                </a:lnTo>
                <a:lnTo>
                  <a:pt x="36576" y="51917"/>
                </a:lnTo>
                <a:lnTo>
                  <a:pt x="32004" y="50393"/>
                </a:lnTo>
                <a:lnTo>
                  <a:pt x="25908" y="47345"/>
                </a:lnTo>
                <a:lnTo>
                  <a:pt x="22860" y="47345"/>
                </a:lnTo>
                <a:lnTo>
                  <a:pt x="19812" y="45821"/>
                </a:lnTo>
                <a:lnTo>
                  <a:pt x="18288" y="45821"/>
                </a:lnTo>
                <a:lnTo>
                  <a:pt x="15240" y="42773"/>
                </a:lnTo>
                <a:lnTo>
                  <a:pt x="13716" y="42773"/>
                </a:lnTo>
                <a:lnTo>
                  <a:pt x="12192" y="41249"/>
                </a:lnTo>
                <a:lnTo>
                  <a:pt x="12192" y="33629"/>
                </a:lnTo>
                <a:lnTo>
                  <a:pt x="13716" y="33629"/>
                </a:lnTo>
                <a:lnTo>
                  <a:pt x="13716" y="32105"/>
                </a:lnTo>
                <a:lnTo>
                  <a:pt x="15240" y="32105"/>
                </a:lnTo>
                <a:lnTo>
                  <a:pt x="16764" y="30581"/>
                </a:lnTo>
                <a:lnTo>
                  <a:pt x="19812" y="30581"/>
                </a:lnTo>
                <a:lnTo>
                  <a:pt x="21336" y="29057"/>
                </a:lnTo>
                <a:lnTo>
                  <a:pt x="35052" y="29057"/>
                </a:lnTo>
                <a:lnTo>
                  <a:pt x="38100" y="30581"/>
                </a:lnTo>
                <a:lnTo>
                  <a:pt x="41148" y="30581"/>
                </a:lnTo>
                <a:lnTo>
                  <a:pt x="45720" y="32105"/>
                </a:lnTo>
                <a:lnTo>
                  <a:pt x="45720" y="29057"/>
                </a:lnTo>
                <a:lnTo>
                  <a:pt x="45720" y="21437"/>
                </a:lnTo>
                <a:lnTo>
                  <a:pt x="42672" y="21437"/>
                </a:lnTo>
                <a:lnTo>
                  <a:pt x="38100" y="19913"/>
                </a:lnTo>
                <a:lnTo>
                  <a:pt x="16764" y="19913"/>
                </a:lnTo>
                <a:lnTo>
                  <a:pt x="7620" y="24485"/>
                </a:lnTo>
                <a:lnTo>
                  <a:pt x="6096" y="26009"/>
                </a:lnTo>
                <a:lnTo>
                  <a:pt x="3048" y="27533"/>
                </a:lnTo>
                <a:lnTo>
                  <a:pt x="1524" y="30581"/>
                </a:lnTo>
                <a:lnTo>
                  <a:pt x="1524" y="32105"/>
                </a:lnTo>
                <a:lnTo>
                  <a:pt x="0" y="35153"/>
                </a:lnTo>
                <a:lnTo>
                  <a:pt x="0" y="42773"/>
                </a:lnTo>
                <a:lnTo>
                  <a:pt x="1524" y="45821"/>
                </a:lnTo>
                <a:lnTo>
                  <a:pt x="7620" y="51917"/>
                </a:lnTo>
                <a:lnTo>
                  <a:pt x="10668" y="53441"/>
                </a:lnTo>
                <a:lnTo>
                  <a:pt x="12192" y="54965"/>
                </a:lnTo>
                <a:lnTo>
                  <a:pt x="15240" y="56489"/>
                </a:lnTo>
                <a:lnTo>
                  <a:pt x="18288" y="56489"/>
                </a:lnTo>
                <a:lnTo>
                  <a:pt x="24384" y="59537"/>
                </a:lnTo>
                <a:lnTo>
                  <a:pt x="27432" y="59537"/>
                </a:lnTo>
                <a:lnTo>
                  <a:pt x="30480" y="61061"/>
                </a:lnTo>
                <a:lnTo>
                  <a:pt x="32004" y="61061"/>
                </a:lnTo>
                <a:lnTo>
                  <a:pt x="35052" y="64109"/>
                </a:lnTo>
                <a:lnTo>
                  <a:pt x="36576" y="64109"/>
                </a:lnTo>
                <a:lnTo>
                  <a:pt x="36576" y="65633"/>
                </a:lnTo>
                <a:lnTo>
                  <a:pt x="38100" y="67157"/>
                </a:lnTo>
                <a:lnTo>
                  <a:pt x="38100" y="71818"/>
                </a:lnTo>
                <a:lnTo>
                  <a:pt x="36576" y="74866"/>
                </a:lnTo>
                <a:lnTo>
                  <a:pt x="33528" y="76390"/>
                </a:lnTo>
                <a:lnTo>
                  <a:pt x="32004" y="77914"/>
                </a:lnTo>
                <a:lnTo>
                  <a:pt x="15240" y="77914"/>
                </a:lnTo>
                <a:lnTo>
                  <a:pt x="10668" y="76390"/>
                </a:lnTo>
                <a:lnTo>
                  <a:pt x="3048" y="76390"/>
                </a:lnTo>
                <a:lnTo>
                  <a:pt x="0" y="74866"/>
                </a:lnTo>
                <a:lnTo>
                  <a:pt x="0" y="85534"/>
                </a:lnTo>
                <a:lnTo>
                  <a:pt x="3048" y="85534"/>
                </a:lnTo>
                <a:lnTo>
                  <a:pt x="6096" y="87058"/>
                </a:lnTo>
                <a:lnTo>
                  <a:pt x="30480" y="87058"/>
                </a:lnTo>
                <a:lnTo>
                  <a:pt x="33528" y="85534"/>
                </a:lnTo>
                <a:lnTo>
                  <a:pt x="36576" y="85534"/>
                </a:lnTo>
                <a:lnTo>
                  <a:pt x="38100" y="84010"/>
                </a:lnTo>
                <a:lnTo>
                  <a:pt x="41148" y="82486"/>
                </a:lnTo>
                <a:lnTo>
                  <a:pt x="42672" y="82486"/>
                </a:lnTo>
                <a:lnTo>
                  <a:pt x="47244" y="77914"/>
                </a:lnTo>
                <a:lnTo>
                  <a:pt x="47244" y="76390"/>
                </a:lnTo>
                <a:lnTo>
                  <a:pt x="48768" y="74866"/>
                </a:lnTo>
                <a:lnTo>
                  <a:pt x="48768" y="73342"/>
                </a:lnTo>
                <a:lnTo>
                  <a:pt x="50292" y="70205"/>
                </a:lnTo>
                <a:lnTo>
                  <a:pt x="50292" y="65633"/>
                </a:lnTo>
                <a:close/>
              </a:path>
              <a:path w="123825" h="87629">
                <a:moveTo>
                  <a:pt x="123532" y="21437"/>
                </a:moveTo>
                <a:lnTo>
                  <a:pt x="94576" y="21437"/>
                </a:lnTo>
                <a:lnTo>
                  <a:pt x="94576" y="0"/>
                </a:lnTo>
                <a:lnTo>
                  <a:pt x="82384" y="3048"/>
                </a:lnTo>
                <a:lnTo>
                  <a:pt x="82384" y="21437"/>
                </a:lnTo>
                <a:lnTo>
                  <a:pt x="64096" y="21437"/>
                </a:lnTo>
                <a:lnTo>
                  <a:pt x="64096" y="30581"/>
                </a:lnTo>
                <a:lnTo>
                  <a:pt x="82384" y="30581"/>
                </a:lnTo>
                <a:lnTo>
                  <a:pt x="82384" y="71818"/>
                </a:lnTo>
                <a:lnTo>
                  <a:pt x="85432" y="77914"/>
                </a:lnTo>
                <a:lnTo>
                  <a:pt x="93052" y="85534"/>
                </a:lnTo>
                <a:lnTo>
                  <a:pt x="99148" y="87058"/>
                </a:lnTo>
                <a:lnTo>
                  <a:pt x="118960" y="87058"/>
                </a:lnTo>
                <a:lnTo>
                  <a:pt x="122008" y="85534"/>
                </a:lnTo>
                <a:lnTo>
                  <a:pt x="123532" y="85534"/>
                </a:lnTo>
                <a:lnTo>
                  <a:pt x="123532" y="76390"/>
                </a:lnTo>
                <a:lnTo>
                  <a:pt x="118960" y="76390"/>
                </a:lnTo>
                <a:lnTo>
                  <a:pt x="115912" y="77914"/>
                </a:lnTo>
                <a:lnTo>
                  <a:pt x="103720" y="77914"/>
                </a:lnTo>
                <a:lnTo>
                  <a:pt x="97624" y="74866"/>
                </a:lnTo>
                <a:lnTo>
                  <a:pt x="94576" y="68681"/>
                </a:lnTo>
                <a:lnTo>
                  <a:pt x="94576" y="30581"/>
                </a:lnTo>
                <a:lnTo>
                  <a:pt x="123532" y="30581"/>
                </a:lnTo>
                <a:lnTo>
                  <a:pt x="123532" y="21437"/>
                </a:lnTo>
                <a:close/>
              </a:path>
            </a:pathLst>
          </a:custGeom>
          <a:solidFill>
            <a:srgbClr val="000000"/>
          </a:solidFill>
        </p:spPr>
        <p:txBody>
          <a:bodyPr wrap="square" lIns="0" tIns="0" rIns="0" bIns="0" rtlCol="0"/>
          <a:lstStyle/>
          <a:p>
            <a:endParaRPr sz="1154"/>
          </a:p>
        </p:txBody>
      </p:sp>
      <p:sp>
        <p:nvSpPr>
          <p:cNvPr id="378" name="object 378"/>
          <p:cNvSpPr/>
          <p:nvPr/>
        </p:nvSpPr>
        <p:spPr>
          <a:xfrm>
            <a:off x="3512276" y="5910504"/>
            <a:ext cx="9774" cy="19955"/>
          </a:xfrm>
          <a:custGeom>
            <a:avLst/>
            <a:gdLst/>
            <a:ahLst/>
            <a:cxnLst/>
            <a:rect l="l" t="t" r="r" b="b"/>
            <a:pathLst>
              <a:path w="15239" h="31115">
                <a:moveTo>
                  <a:pt x="13716" y="30575"/>
                </a:moveTo>
                <a:lnTo>
                  <a:pt x="3047" y="30575"/>
                </a:lnTo>
                <a:lnTo>
                  <a:pt x="0" y="0"/>
                </a:lnTo>
                <a:lnTo>
                  <a:pt x="15240" y="0"/>
                </a:lnTo>
                <a:lnTo>
                  <a:pt x="13716" y="30575"/>
                </a:lnTo>
                <a:close/>
              </a:path>
            </a:pathLst>
          </a:custGeom>
          <a:solidFill>
            <a:srgbClr val="BA2121"/>
          </a:solidFill>
        </p:spPr>
        <p:txBody>
          <a:bodyPr wrap="square" lIns="0" tIns="0" rIns="0" bIns="0" rtlCol="0"/>
          <a:lstStyle/>
          <a:p>
            <a:endParaRPr sz="1154"/>
          </a:p>
        </p:txBody>
      </p:sp>
      <p:sp>
        <p:nvSpPr>
          <p:cNvPr id="379" name="object 379"/>
          <p:cNvSpPr/>
          <p:nvPr/>
        </p:nvSpPr>
        <p:spPr>
          <a:xfrm>
            <a:off x="3551433" y="5956503"/>
            <a:ext cx="20769" cy="27693"/>
          </a:xfrm>
          <a:custGeom>
            <a:avLst/>
            <a:gdLst/>
            <a:ahLst/>
            <a:cxnLst/>
            <a:rect l="l" t="t" r="r" b="b"/>
            <a:pathLst>
              <a:path w="32385" h="43179">
                <a:moveTo>
                  <a:pt x="25908" y="1524"/>
                </a:moveTo>
                <a:lnTo>
                  <a:pt x="15240" y="1524"/>
                </a:lnTo>
                <a:lnTo>
                  <a:pt x="16764" y="0"/>
                </a:lnTo>
                <a:lnTo>
                  <a:pt x="24384" y="0"/>
                </a:lnTo>
                <a:lnTo>
                  <a:pt x="25908" y="1524"/>
                </a:lnTo>
                <a:close/>
              </a:path>
              <a:path w="32385" h="43179">
                <a:moveTo>
                  <a:pt x="10668" y="42767"/>
                </a:moveTo>
                <a:lnTo>
                  <a:pt x="0" y="42767"/>
                </a:lnTo>
                <a:lnTo>
                  <a:pt x="0" y="33623"/>
                </a:lnTo>
                <a:lnTo>
                  <a:pt x="9144" y="33623"/>
                </a:lnTo>
                <a:lnTo>
                  <a:pt x="10668" y="32099"/>
                </a:lnTo>
                <a:lnTo>
                  <a:pt x="12192" y="32099"/>
                </a:lnTo>
                <a:lnTo>
                  <a:pt x="15240" y="29051"/>
                </a:lnTo>
                <a:lnTo>
                  <a:pt x="15240" y="27527"/>
                </a:lnTo>
                <a:lnTo>
                  <a:pt x="16764" y="26003"/>
                </a:lnTo>
                <a:lnTo>
                  <a:pt x="16764" y="18383"/>
                </a:lnTo>
                <a:lnTo>
                  <a:pt x="12192" y="13811"/>
                </a:lnTo>
                <a:lnTo>
                  <a:pt x="12192" y="10763"/>
                </a:lnTo>
                <a:lnTo>
                  <a:pt x="10668" y="9239"/>
                </a:lnTo>
                <a:lnTo>
                  <a:pt x="10668" y="6191"/>
                </a:lnTo>
                <a:lnTo>
                  <a:pt x="12192" y="4572"/>
                </a:lnTo>
                <a:lnTo>
                  <a:pt x="12192" y="3048"/>
                </a:lnTo>
                <a:lnTo>
                  <a:pt x="13716" y="3048"/>
                </a:lnTo>
                <a:lnTo>
                  <a:pt x="13716" y="1524"/>
                </a:lnTo>
                <a:lnTo>
                  <a:pt x="27432" y="1524"/>
                </a:lnTo>
                <a:lnTo>
                  <a:pt x="27432" y="3048"/>
                </a:lnTo>
                <a:lnTo>
                  <a:pt x="28956" y="4572"/>
                </a:lnTo>
                <a:lnTo>
                  <a:pt x="30480" y="6191"/>
                </a:lnTo>
                <a:lnTo>
                  <a:pt x="30480" y="7715"/>
                </a:lnTo>
                <a:lnTo>
                  <a:pt x="32004" y="10763"/>
                </a:lnTo>
                <a:lnTo>
                  <a:pt x="32004" y="18383"/>
                </a:lnTo>
                <a:lnTo>
                  <a:pt x="30480" y="22955"/>
                </a:lnTo>
                <a:lnTo>
                  <a:pt x="28956" y="26003"/>
                </a:lnTo>
                <a:lnTo>
                  <a:pt x="28956" y="29051"/>
                </a:lnTo>
                <a:lnTo>
                  <a:pt x="25908" y="32099"/>
                </a:lnTo>
                <a:lnTo>
                  <a:pt x="24384" y="35147"/>
                </a:lnTo>
                <a:lnTo>
                  <a:pt x="21336" y="36671"/>
                </a:lnTo>
                <a:lnTo>
                  <a:pt x="18288" y="39719"/>
                </a:lnTo>
                <a:lnTo>
                  <a:pt x="13716" y="41243"/>
                </a:lnTo>
                <a:lnTo>
                  <a:pt x="10668" y="42767"/>
                </a:lnTo>
                <a:close/>
              </a:path>
            </a:pathLst>
          </a:custGeom>
          <a:solidFill>
            <a:srgbClr val="000000"/>
          </a:solidFill>
        </p:spPr>
        <p:txBody>
          <a:bodyPr wrap="square" lIns="0" tIns="0" rIns="0" bIns="0" rtlCol="0"/>
          <a:lstStyle/>
          <a:p>
            <a:endParaRPr sz="1154"/>
          </a:p>
        </p:txBody>
      </p:sp>
      <p:grpSp>
        <p:nvGrpSpPr>
          <p:cNvPr id="380" name="object 380"/>
          <p:cNvGrpSpPr/>
          <p:nvPr/>
        </p:nvGrpSpPr>
        <p:grpSpPr>
          <a:xfrm>
            <a:off x="3641414" y="5907572"/>
            <a:ext cx="311542" cy="79413"/>
            <a:chOff x="3735514" y="9211436"/>
            <a:chExt cx="485775" cy="123825"/>
          </a:xfrm>
        </p:grpSpPr>
        <p:pic>
          <p:nvPicPr>
            <p:cNvPr id="381" name="object 381"/>
            <p:cNvPicPr/>
            <p:nvPr/>
          </p:nvPicPr>
          <p:blipFill>
            <a:blip r:embed="rId133" cstate="print"/>
            <a:stretch>
              <a:fillRect/>
            </a:stretch>
          </p:blipFill>
          <p:spPr>
            <a:xfrm>
              <a:off x="3735514" y="9216008"/>
              <a:ext cx="201453" cy="93155"/>
            </a:xfrm>
            <a:prstGeom prst="rect">
              <a:avLst/>
            </a:prstGeom>
          </p:spPr>
        </p:pic>
        <p:sp>
          <p:nvSpPr>
            <p:cNvPr id="382" name="object 382"/>
            <p:cNvSpPr/>
            <p:nvPr/>
          </p:nvSpPr>
          <p:spPr>
            <a:xfrm>
              <a:off x="3958304" y="9242011"/>
              <a:ext cx="50800" cy="67310"/>
            </a:xfrm>
            <a:custGeom>
              <a:avLst/>
              <a:gdLst/>
              <a:ahLst/>
              <a:cxnLst/>
              <a:rect l="l" t="t" r="r" b="b"/>
              <a:pathLst>
                <a:path w="50800" h="67309">
                  <a:moveTo>
                    <a:pt x="47244" y="58007"/>
                  </a:moveTo>
                  <a:lnTo>
                    <a:pt x="32004" y="58007"/>
                  </a:lnTo>
                  <a:lnTo>
                    <a:pt x="35052" y="56483"/>
                  </a:lnTo>
                  <a:lnTo>
                    <a:pt x="36576" y="54959"/>
                  </a:lnTo>
                  <a:lnTo>
                    <a:pt x="38100" y="51911"/>
                  </a:lnTo>
                  <a:lnTo>
                    <a:pt x="38100" y="45720"/>
                  </a:lnTo>
                  <a:lnTo>
                    <a:pt x="36576" y="44196"/>
                  </a:lnTo>
                  <a:lnTo>
                    <a:pt x="35052" y="44196"/>
                  </a:lnTo>
                  <a:lnTo>
                    <a:pt x="35052" y="42672"/>
                  </a:lnTo>
                  <a:lnTo>
                    <a:pt x="33528" y="41148"/>
                  </a:lnTo>
                  <a:lnTo>
                    <a:pt x="30480" y="41148"/>
                  </a:lnTo>
                  <a:lnTo>
                    <a:pt x="28956" y="39624"/>
                  </a:lnTo>
                  <a:lnTo>
                    <a:pt x="25908" y="39624"/>
                  </a:lnTo>
                  <a:lnTo>
                    <a:pt x="21336" y="38100"/>
                  </a:lnTo>
                  <a:lnTo>
                    <a:pt x="18288" y="36576"/>
                  </a:lnTo>
                  <a:lnTo>
                    <a:pt x="15240" y="36576"/>
                  </a:lnTo>
                  <a:lnTo>
                    <a:pt x="13716" y="35052"/>
                  </a:lnTo>
                  <a:lnTo>
                    <a:pt x="10668" y="33528"/>
                  </a:lnTo>
                  <a:lnTo>
                    <a:pt x="9144" y="32004"/>
                  </a:lnTo>
                  <a:lnTo>
                    <a:pt x="6096" y="30480"/>
                  </a:lnTo>
                  <a:lnTo>
                    <a:pt x="3048" y="27432"/>
                  </a:lnTo>
                  <a:lnTo>
                    <a:pt x="3048" y="25908"/>
                  </a:lnTo>
                  <a:lnTo>
                    <a:pt x="1524" y="22860"/>
                  </a:lnTo>
                  <a:lnTo>
                    <a:pt x="1524" y="12192"/>
                  </a:lnTo>
                  <a:lnTo>
                    <a:pt x="3048" y="10668"/>
                  </a:lnTo>
                  <a:lnTo>
                    <a:pt x="4572" y="7620"/>
                  </a:lnTo>
                  <a:lnTo>
                    <a:pt x="6096" y="6096"/>
                  </a:lnTo>
                  <a:lnTo>
                    <a:pt x="9144" y="4572"/>
                  </a:lnTo>
                  <a:lnTo>
                    <a:pt x="10668" y="3048"/>
                  </a:lnTo>
                  <a:lnTo>
                    <a:pt x="15240" y="1524"/>
                  </a:lnTo>
                  <a:lnTo>
                    <a:pt x="18288" y="0"/>
                  </a:lnTo>
                  <a:lnTo>
                    <a:pt x="39624" y="0"/>
                  </a:lnTo>
                  <a:lnTo>
                    <a:pt x="42672" y="1524"/>
                  </a:lnTo>
                  <a:lnTo>
                    <a:pt x="45720" y="1524"/>
                  </a:lnTo>
                  <a:lnTo>
                    <a:pt x="45720" y="9144"/>
                  </a:lnTo>
                  <a:lnTo>
                    <a:pt x="22860" y="9144"/>
                  </a:lnTo>
                  <a:lnTo>
                    <a:pt x="19812" y="10668"/>
                  </a:lnTo>
                  <a:lnTo>
                    <a:pt x="16764" y="10668"/>
                  </a:lnTo>
                  <a:lnTo>
                    <a:pt x="12192" y="15240"/>
                  </a:lnTo>
                  <a:lnTo>
                    <a:pt x="12192" y="19812"/>
                  </a:lnTo>
                  <a:lnTo>
                    <a:pt x="13716" y="21336"/>
                  </a:lnTo>
                  <a:lnTo>
                    <a:pt x="13716" y="22860"/>
                  </a:lnTo>
                  <a:lnTo>
                    <a:pt x="15240" y="22860"/>
                  </a:lnTo>
                  <a:lnTo>
                    <a:pt x="18288" y="25908"/>
                  </a:lnTo>
                  <a:lnTo>
                    <a:pt x="21336" y="25908"/>
                  </a:lnTo>
                  <a:lnTo>
                    <a:pt x="22860" y="27432"/>
                  </a:lnTo>
                  <a:lnTo>
                    <a:pt x="25908" y="27432"/>
                  </a:lnTo>
                  <a:lnTo>
                    <a:pt x="28956" y="28956"/>
                  </a:lnTo>
                  <a:lnTo>
                    <a:pt x="33528" y="30480"/>
                  </a:lnTo>
                  <a:lnTo>
                    <a:pt x="36576" y="32004"/>
                  </a:lnTo>
                  <a:lnTo>
                    <a:pt x="39624" y="32004"/>
                  </a:lnTo>
                  <a:lnTo>
                    <a:pt x="41148" y="33528"/>
                  </a:lnTo>
                  <a:lnTo>
                    <a:pt x="44196" y="35052"/>
                  </a:lnTo>
                  <a:lnTo>
                    <a:pt x="48768" y="39624"/>
                  </a:lnTo>
                  <a:lnTo>
                    <a:pt x="48768" y="42672"/>
                  </a:lnTo>
                  <a:lnTo>
                    <a:pt x="50292" y="44196"/>
                  </a:lnTo>
                  <a:lnTo>
                    <a:pt x="50292" y="53435"/>
                  </a:lnTo>
                  <a:lnTo>
                    <a:pt x="48768" y="54959"/>
                  </a:lnTo>
                  <a:lnTo>
                    <a:pt x="48768" y="56483"/>
                  </a:lnTo>
                  <a:lnTo>
                    <a:pt x="47244" y="58007"/>
                  </a:lnTo>
                  <a:close/>
                </a:path>
                <a:path w="50800" h="67309">
                  <a:moveTo>
                    <a:pt x="45720" y="12192"/>
                  </a:moveTo>
                  <a:lnTo>
                    <a:pt x="42672" y="10668"/>
                  </a:lnTo>
                  <a:lnTo>
                    <a:pt x="39624" y="10668"/>
                  </a:lnTo>
                  <a:lnTo>
                    <a:pt x="36576" y="9144"/>
                  </a:lnTo>
                  <a:lnTo>
                    <a:pt x="45720" y="9144"/>
                  </a:lnTo>
                  <a:lnTo>
                    <a:pt x="45720" y="12192"/>
                  </a:lnTo>
                  <a:close/>
                </a:path>
                <a:path w="50800" h="67309">
                  <a:moveTo>
                    <a:pt x="38100" y="65627"/>
                  </a:moveTo>
                  <a:lnTo>
                    <a:pt x="0" y="65627"/>
                  </a:lnTo>
                  <a:lnTo>
                    <a:pt x="0" y="54959"/>
                  </a:lnTo>
                  <a:lnTo>
                    <a:pt x="4572" y="56483"/>
                  </a:lnTo>
                  <a:lnTo>
                    <a:pt x="10668" y="56483"/>
                  </a:lnTo>
                  <a:lnTo>
                    <a:pt x="15240" y="58007"/>
                  </a:lnTo>
                  <a:lnTo>
                    <a:pt x="47244" y="58007"/>
                  </a:lnTo>
                  <a:lnTo>
                    <a:pt x="42672" y="62579"/>
                  </a:lnTo>
                  <a:lnTo>
                    <a:pt x="41148" y="62579"/>
                  </a:lnTo>
                  <a:lnTo>
                    <a:pt x="38100" y="65627"/>
                  </a:lnTo>
                  <a:close/>
                </a:path>
                <a:path w="50800" h="67309">
                  <a:moveTo>
                    <a:pt x="32004" y="67151"/>
                  </a:moveTo>
                  <a:lnTo>
                    <a:pt x="7620" y="67151"/>
                  </a:lnTo>
                  <a:lnTo>
                    <a:pt x="3048" y="65627"/>
                  </a:lnTo>
                  <a:lnTo>
                    <a:pt x="33528" y="65627"/>
                  </a:lnTo>
                  <a:lnTo>
                    <a:pt x="32004" y="67151"/>
                  </a:lnTo>
                  <a:close/>
                </a:path>
              </a:pathLst>
            </a:custGeom>
            <a:solidFill>
              <a:srgbClr val="000000"/>
            </a:solidFill>
          </p:spPr>
          <p:txBody>
            <a:bodyPr wrap="square" lIns="0" tIns="0" rIns="0" bIns="0" rtlCol="0"/>
            <a:lstStyle/>
            <a:p>
              <a:endParaRPr sz="1154"/>
            </a:p>
          </p:txBody>
        </p:sp>
        <p:pic>
          <p:nvPicPr>
            <p:cNvPr id="383" name="object 383"/>
            <p:cNvPicPr/>
            <p:nvPr/>
          </p:nvPicPr>
          <p:blipFill>
            <a:blip r:embed="rId134" cstate="print"/>
            <a:stretch>
              <a:fillRect/>
            </a:stretch>
          </p:blipFill>
          <p:spPr>
            <a:xfrm>
              <a:off x="4028503" y="9222200"/>
              <a:ext cx="129635" cy="86963"/>
            </a:xfrm>
            <a:prstGeom prst="rect">
              <a:avLst/>
            </a:prstGeom>
          </p:spPr>
        </p:pic>
        <p:sp>
          <p:nvSpPr>
            <p:cNvPr id="384" name="object 384"/>
            <p:cNvSpPr/>
            <p:nvPr/>
          </p:nvSpPr>
          <p:spPr>
            <a:xfrm>
              <a:off x="4184046" y="9211436"/>
              <a:ext cx="36830" cy="123825"/>
            </a:xfrm>
            <a:custGeom>
              <a:avLst/>
              <a:gdLst/>
              <a:ahLst/>
              <a:cxnLst/>
              <a:rect l="l" t="t" r="r" b="b"/>
              <a:pathLst>
                <a:path w="36829" h="123825">
                  <a:moveTo>
                    <a:pt x="6096" y="123634"/>
                  </a:moveTo>
                  <a:lnTo>
                    <a:pt x="0" y="117538"/>
                  </a:lnTo>
                  <a:lnTo>
                    <a:pt x="5658" y="111561"/>
                  </a:lnTo>
                  <a:lnTo>
                    <a:pt x="10906" y="105155"/>
                  </a:lnTo>
                  <a:lnTo>
                    <a:pt x="24479" y="62579"/>
                  </a:lnTo>
                  <a:lnTo>
                    <a:pt x="23025" y="47790"/>
                  </a:lnTo>
                  <a:lnTo>
                    <a:pt x="18561" y="33420"/>
                  </a:lnTo>
                  <a:lnTo>
                    <a:pt x="10937" y="19890"/>
                  </a:lnTo>
                  <a:lnTo>
                    <a:pt x="0" y="7620"/>
                  </a:lnTo>
                  <a:lnTo>
                    <a:pt x="6096" y="0"/>
                  </a:lnTo>
                  <a:lnTo>
                    <a:pt x="19914" y="14278"/>
                  </a:lnTo>
                  <a:lnTo>
                    <a:pt x="29420" y="29575"/>
                  </a:lnTo>
                  <a:lnTo>
                    <a:pt x="34907" y="45728"/>
                  </a:lnTo>
                  <a:lnTo>
                    <a:pt x="36671" y="62579"/>
                  </a:lnTo>
                  <a:lnTo>
                    <a:pt x="36671" y="71723"/>
                  </a:lnTo>
                  <a:lnTo>
                    <a:pt x="35147" y="76295"/>
                  </a:lnTo>
                  <a:lnTo>
                    <a:pt x="35147" y="80867"/>
                  </a:lnTo>
                  <a:lnTo>
                    <a:pt x="32099" y="87058"/>
                  </a:lnTo>
                  <a:lnTo>
                    <a:pt x="30575" y="91630"/>
                  </a:lnTo>
                  <a:lnTo>
                    <a:pt x="27527" y="97726"/>
                  </a:lnTo>
                  <a:lnTo>
                    <a:pt x="24479" y="102298"/>
                  </a:lnTo>
                  <a:lnTo>
                    <a:pt x="21431" y="108394"/>
                  </a:lnTo>
                  <a:lnTo>
                    <a:pt x="16859" y="112966"/>
                  </a:lnTo>
                  <a:lnTo>
                    <a:pt x="12287" y="119062"/>
                  </a:lnTo>
                  <a:lnTo>
                    <a:pt x="6096" y="123634"/>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752"/>
            <a:ext cx="158825" cy="77376"/>
            <a:chOff x="640079" y="157098"/>
            <a:chExt cx="247650" cy="120650"/>
          </a:xfrm>
        </p:grpSpPr>
        <p:sp>
          <p:nvSpPr>
            <p:cNvPr id="4" name="object 4"/>
            <p:cNvSpPr/>
            <p:nvPr/>
          </p:nvSpPr>
          <p:spPr>
            <a:xfrm>
              <a:off x="640067" y="15709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699611" y="164782"/>
              <a:ext cx="129635" cy="87153"/>
            </a:xfrm>
            <a:prstGeom prst="rect">
              <a:avLst/>
            </a:prstGeom>
          </p:spPr>
        </p:pic>
        <p:sp>
          <p:nvSpPr>
            <p:cNvPr id="6" name="object 6"/>
            <p:cNvSpPr/>
            <p:nvPr/>
          </p:nvSpPr>
          <p:spPr>
            <a:xfrm>
              <a:off x="855154" y="157099"/>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1121796"/>
            <a:ext cx="80227" cy="54164"/>
          </a:xfrm>
          <a:custGeom>
            <a:avLst/>
            <a:gdLst/>
            <a:ahLst/>
            <a:cxnLst/>
            <a:rect l="l" t="t" r="r" b="b"/>
            <a:pathLst>
              <a:path w="125095" h="84455">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5">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8493" y="24384"/>
                </a:lnTo>
                <a:lnTo>
                  <a:pt x="86880" y="25908"/>
                </a:lnTo>
                <a:lnTo>
                  <a:pt x="83832" y="28956"/>
                </a:lnTo>
                <a:lnTo>
                  <a:pt x="82308" y="18288"/>
                </a:lnTo>
                <a:lnTo>
                  <a:pt x="73164" y="18288"/>
                </a:lnTo>
                <a:lnTo>
                  <a:pt x="73164" y="83921"/>
                </a:lnTo>
                <a:lnTo>
                  <a:pt x="83832" y="83921"/>
                </a:lnTo>
                <a:lnTo>
                  <a:pt x="83832" y="41249"/>
                </a:lnTo>
                <a:lnTo>
                  <a:pt x="85356" y="38201"/>
                </a:lnTo>
                <a:lnTo>
                  <a:pt x="88493" y="36677"/>
                </a:lnTo>
                <a:lnTo>
                  <a:pt x="90017" y="35153"/>
                </a:lnTo>
                <a:lnTo>
                  <a:pt x="91541" y="32004"/>
                </a:lnTo>
                <a:lnTo>
                  <a:pt x="93065" y="32004"/>
                </a:lnTo>
                <a:lnTo>
                  <a:pt x="96113" y="28956"/>
                </a:lnTo>
                <a:lnTo>
                  <a:pt x="97637" y="28956"/>
                </a:lnTo>
                <a:lnTo>
                  <a:pt x="99161" y="27432"/>
                </a:lnTo>
                <a:lnTo>
                  <a:pt x="106781" y="27432"/>
                </a:lnTo>
                <a:lnTo>
                  <a:pt x="109829" y="28956"/>
                </a:lnTo>
                <a:lnTo>
                  <a:pt x="111353" y="30480"/>
                </a:lnTo>
                <a:lnTo>
                  <a:pt x="112877" y="33528"/>
                </a:lnTo>
                <a:lnTo>
                  <a:pt x="114401" y="38201"/>
                </a:lnTo>
                <a:lnTo>
                  <a:pt x="114401" y="83921"/>
                </a:lnTo>
                <a:lnTo>
                  <a:pt x="125069" y="83921"/>
                </a:lnTo>
                <a:lnTo>
                  <a:pt x="125069" y="33528"/>
                </a:lnTo>
                <a:close/>
              </a:path>
            </a:pathLst>
          </a:custGeom>
          <a:solidFill>
            <a:srgbClr val="2F3F9E"/>
          </a:solidFill>
        </p:spPr>
        <p:txBody>
          <a:bodyPr wrap="square" lIns="0" tIns="0" rIns="0" bIns="0" rtlCol="0"/>
          <a:lstStyle/>
          <a:p>
            <a:endParaRPr sz="1154"/>
          </a:p>
        </p:txBody>
      </p:sp>
      <p:grpSp>
        <p:nvGrpSpPr>
          <p:cNvPr id="10" name="object 10"/>
          <p:cNvGrpSpPr/>
          <p:nvPr/>
        </p:nvGrpSpPr>
        <p:grpSpPr>
          <a:xfrm>
            <a:off x="1656218" y="1115891"/>
            <a:ext cx="158825" cy="77376"/>
            <a:chOff x="640079" y="1739963"/>
            <a:chExt cx="247650" cy="120650"/>
          </a:xfrm>
        </p:grpSpPr>
        <p:sp>
          <p:nvSpPr>
            <p:cNvPr id="11" name="object 11"/>
            <p:cNvSpPr/>
            <p:nvPr/>
          </p:nvSpPr>
          <p:spPr>
            <a:xfrm>
              <a:off x="640067" y="1739963"/>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2" name="object 12"/>
            <p:cNvPicPr/>
            <p:nvPr/>
          </p:nvPicPr>
          <p:blipFill>
            <a:blip r:embed="rId3" cstate="print"/>
            <a:stretch>
              <a:fillRect/>
            </a:stretch>
          </p:blipFill>
          <p:spPr>
            <a:xfrm>
              <a:off x="699611" y="1747551"/>
              <a:ext cx="129635" cy="85534"/>
            </a:xfrm>
            <a:prstGeom prst="rect">
              <a:avLst/>
            </a:prstGeom>
          </p:spPr>
        </p:pic>
        <p:sp>
          <p:nvSpPr>
            <p:cNvPr id="13" name="object 13"/>
            <p:cNvSpPr/>
            <p:nvPr/>
          </p:nvSpPr>
          <p:spPr>
            <a:xfrm>
              <a:off x="855154" y="173996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4" name="object 14"/>
          <p:cNvSpPr/>
          <p:nvPr/>
        </p:nvSpPr>
        <p:spPr>
          <a:xfrm>
            <a:off x="1846992" y="1133524"/>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335"/>
                </a:moveTo>
                <a:lnTo>
                  <a:pt x="0" y="15335"/>
                </a:lnTo>
                <a:lnTo>
                  <a:pt x="0" y="4572"/>
                </a:lnTo>
                <a:lnTo>
                  <a:pt x="1524" y="3048"/>
                </a:lnTo>
                <a:lnTo>
                  <a:pt x="3048" y="3048"/>
                </a:lnTo>
                <a:lnTo>
                  <a:pt x="3048" y="1524"/>
                </a:lnTo>
                <a:lnTo>
                  <a:pt x="15335" y="1524"/>
                </a:lnTo>
                <a:lnTo>
                  <a:pt x="18383" y="4572"/>
                </a:lnTo>
                <a:lnTo>
                  <a:pt x="18383" y="6096"/>
                </a:lnTo>
                <a:lnTo>
                  <a:pt x="19907" y="7620"/>
                </a:lnTo>
                <a:lnTo>
                  <a:pt x="19907" y="12287"/>
                </a:lnTo>
                <a:lnTo>
                  <a:pt x="18383" y="13811"/>
                </a:lnTo>
                <a:lnTo>
                  <a:pt x="18383" y="15335"/>
                </a:lnTo>
                <a:close/>
              </a:path>
              <a:path w="20319" h="67310">
                <a:moveTo>
                  <a:pt x="12287" y="19907"/>
                </a:moveTo>
                <a:lnTo>
                  <a:pt x="6096" y="19907"/>
                </a:lnTo>
                <a:lnTo>
                  <a:pt x="6096" y="18383"/>
                </a:lnTo>
                <a:lnTo>
                  <a:pt x="4572" y="18383"/>
                </a:lnTo>
                <a:lnTo>
                  <a:pt x="1524" y="15335"/>
                </a:lnTo>
                <a:lnTo>
                  <a:pt x="16859" y="15335"/>
                </a:lnTo>
                <a:lnTo>
                  <a:pt x="16859" y="16859"/>
                </a:lnTo>
                <a:lnTo>
                  <a:pt x="15335" y="16859"/>
                </a:lnTo>
                <a:lnTo>
                  <a:pt x="12287" y="19907"/>
                </a:lnTo>
                <a:close/>
              </a:path>
              <a:path w="20319" h="67310">
                <a:moveTo>
                  <a:pt x="13811" y="48863"/>
                </a:moveTo>
                <a:lnTo>
                  <a:pt x="6096" y="48863"/>
                </a:lnTo>
                <a:lnTo>
                  <a:pt x="6096" y="47339"/>
                </a:lnTo>
                <a:lnTo>
                  <a:pt x="12287" y="47339"/>
                </a:lnTo>
                <a:lnTo>
                  <a:pt x="13811" y="48863"/>
                </a:lnTo>
                <a:close/>
              </a:path>
              <a:path w="20319" h="67310">
                <a:moveTo>
                  <a:pt x="16859" y="51911"/>
                </a:moveTo>
                <a:lnTo>
                  <a:pt x="1524" y="51911"/>
                </a:lnTo>
                <a:lnTo>
                  <a:pt x="3048" y="50387"/>
                </a:lnTo>
                <a:lnTo>
                  <a:pt x="3048" y="48863"/>
                </a:lnTo>
                <a:lnTo>
                  <a:pt x="15335" y="48863"/>
                </a:lnTo>
                <a:lnTo>
                  <a:pt x="16859" y="50387"/>
                </a:lnTo>
                <a:lnTo>
                  <a:pt x="16859" y="51911"/>
                </a:lnTo>
                <a:close/>
              </a:path>
              <a:path w="20319" h="67310">
                <a:moveTo>
                  <a:pt x="15335" y="65722"/>
                </a:moveTo>
                <a:lnTo>
                  <a:pt x="3048" y="65722"/>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6859" y="64103"/>
                </a:lnTo>
                <a:lnTo>
                  <a:pt x="15335" y="65722"/>
                </a:lnTo>
                <a:close/>
              </a:path>
              <a:path w="20319" h="67310">
                <a:moveTo>
                  <a:pt x="13811" y="67246"/>
                </a:moveTo>
                <a:lnTo>
                  <a:pt x="6096" y="67246"/>
                </a:lnTo>
                <a:lnTo>
                  <a:pt x="4572" y="65722"/>
                </a:lnTo>
                <a:lnTo>
                  <a:pt x="13811" y="65722"/>
                </a:lnTo>
                <a:lnTo>
                  <a:pt x="13811" y="67246"/>
                </a:lnTo>
                <a:close/>
              </a:path>
            </a:pathLst>
          </a:custGeom>
          <a:solidFill>
            <a:srgbClr val="2F3F9E"/>
          </a:solidFill>
        </p:spPr>
        <p:txBody>
          <a:bodyPr wrap="square" lIns="0" tIns="0" rIns="0" bIns="0" rtlCol="0"/>
          <a:lstStyle/>
          <a:p>
            <a:endParaRPr sz="1154"/>
          </a:p>
        </p:txBody>
      </p:sp>
      <p:sp>
        <p:nvSpPr>
          <p:cNvPr id="15" name="object 15"/>
          <p:cNvSpPr/>
          <p:nvPr/>
        </p:nvSpPr>
        <p:spPr>
          <a:xfrm>
            <a:off x="1914554" y="1057166"/>
            <a:ext cx="8844132" cy="1901018"/>
          </a:xfrm>
          <a:custGeom>
            <a:avLst/>
            <a:gdLst/>
            <a:ahLst/>
            <a:cxnLst/>
            <a:rect l="l" t="t" r="r" b="b"/>
            <a:pathLst>
              <a:path w="13790294" h="2964179">
                <a:moveTo>
                  <a:pt x="0" y="2950464"/>
                </a:moveTo>
                <a:lnTo>
                  <a:pt x="0" y="13811"/>
                </a:lnTo>
                <a:lnTo>
                  <a:pt x="0" y="12287"/>
                </a:lnTo>
                <a:lnTo>
                  <a:pt x="0" y="9144"/>
                </a:lnTo>
                <a:lnTo>
                  <a:pt x="1524" y="7620"/>
                </a:lnTo>
                <a:lnTo>
                  <a:pt x="1524" y="6096"/>
                </a:lnTo>
                <a:lnTo>
                  <a:pt x="3048" y="4572"/>
                </a:lnTo>
                <a:lnTo>
                  <a:pt x="4572" y="3048"/>
                </a:lnTo>
                <a:lnTo>
                  <a:pt x="6096" y="1524"/>
                </a:lnTo>
                <a:lnTo>
                  <a:pt x="7620" y="1524"/>
                </a:lnTo>
                <a:lnTo>
                  <a:pt x="9144" y="0"/>
                </a:lnTo>
                <a:lnTo>
                  <a:pt x="10668" y="0"/>
                </a:lnTo>
                <a:lnTo>
                  <a:pt x="13780770" y="0"/>
                </a:lnTo>
                <a:lnTo>
                  <a:pt x="13783817" y="1524"/>
                </a:lnTo>
                <a:lnTo>
                  <a:pt x="13785342" y="1524"/>
                </a:lnTo>
                <a:lnTo>
                  <a:pt x="13785342" y="3048"/>
                </a:lnTo>
                <a:lnTo>
                  <a:pt x="13786865" y="4572"/>
                </a:lnTo>
                <a:lnTo>
                  <a:pt x="13788389" y="6096"/>
                </a:lnTo>
                <a:lnTo>
                  <a:pt x="13789914" y="7620"/>
                </a:lnTo>
                <a:lnTo>
                  <a:pt x="13789914" y="9144"/>
                </a:lnTo>
                <a:lnTo>
                  <a:pt x="13789914" y="12287"/>
                </a:lnTo>
                <a:lnTo>
                  <a:pt x="13789914" y="2955036"/>
                </a:lnTo>
                <a:lnTo>
                  <a:pt x="13788389" y="2958084"/>
                </a:lnTo>
                <a:lnTo>
                  <a:pt x="13786865" y="2959608"/>
                </a:lnTo>
                <a:lnTo>
                  <a:pt x="13785342" y="2959608"/>
                </a:lnTo>
                <a:lnTo>
                  <a:pt x="13785342" y="2961132"/>
                </a:lnTo>
                <a:lnTo>
                  <a:pt x="13783817" y="2962656"/>
                </a:lnTo>
                <a:lnTo>
                  <a:pt x="13780770" y="2962656"/>
                </a:lnTo>
                <a:lnTo>
                  <a:pt x="13779246" y="2964180"/>
                </a:lnTo>
                <a:lnTo>
                  <a:pt x="10668" y="2964180"/>
                </a:lnTo>
                <a:lnTo>
                  <a:pt x="9144" y="2962656"/>
                </a:lnTo>
                <a:lnTo>
                  <a:pt x="7620" y="2962656"/>
                </a:lnTo>
                <a:lnTo>
                  <a:pt x="6096" y="2961132"/>
                </a:lnTo>
                <a:lnTo>
                  <a:pt x="4572" y="2959608"/>
                </a:lnTo>
                <a:lnTo>
                  <a:pt x="3048" y="2959608"/>
                </a:lnTo>
                <a:lnTo>
                  <a:pt x="1524" y="2958084"/>
                </a:lnTo>
                <a:lnTo>
                  <a:pt x="1524" y="2955036"/>
                </a:lnTo>
                <a:lnTo>
                  <a:pt x="0" y="2953512"/>
                </a:lnTo>
                <a:lnTo>
                  <a:pt x="0" y="2951988"/>
                </a:lnTo>
                <a:lnTo>
                  <a:pt x="0" y="2950464"/>
                </a:lnTo>
                <a:close/>
              </a:path>
            </a:pathLst>
          </a:custGeom>
          <a:ln w="10677">
            <a:solidFill>
              <a:srgbClr val="CFCFCF"/>
            </a:solidFill>
          </a:ln>
        </p:spPr>
        <p:txBody>
          <a:bodyPr wrap="square" lIns="0" tIns="0" rIns="0" bIns="0" rtlCol="0"/>
          <a:lstStyle/>
          <a:p>
            <a:endParaRPr sz="1154"/>
          </a:p>
        </p:txBody>
      </p:sp>
      <p:sp>
        <p:nvSpPr>
          <p:cNvPr id="16" name="object 16"/>
          <p:cNvSpPr/>
          <p:nvPr/>
        </p:nvSpPr>
        <p:spPr>
          <a:xfrm>
            <a:off x="1507526" y="3096183"/>
            <a:ext cx="80227" cy="54978"/>
          </a:xfrm>
          <a:custGeom>
            <a:avLst/>
            <a:gdLst/>
            <a:ahLst/>
            <a:cxnLst/>
            <a:rect l="l" t="t" r="r" b="b"/>
            <a:pathLst>
              <a:path w="125095" h="85725">
                <a:moveTo>
                  <a:pt x="51816" y="0"/>
                </a:moveTo>
                <a:lnTo>
                  <a:pt x="0" y="0"/>
                </a:lnTo>
                <a:lnTo>
                  <a:pt x="0" y="10668"/>
                </a:lnTo>
                <a:lnTo>
                  <a:pt x="19812" y="10668"/>
                </a:lnTo>
                <a:lnTo>
                  <a:pt x="19812" y="74764"/>
                </a:lnTo>
                <a:lnTo>
                  <a:pt x="0" y="74764"/>
                </a:lnTo>
                <a:lnTo>
                  <a:pt x="0" y="85534"/>
                </a:lnTo>
                <a:lnTo>
                  <a:pt x="51816" y="85534"/>
                </a:lnTo>
                <a:lnTo>
                  <a:pt x="51816" y="74764"/>
                </a:lnTo>
                <a:lnTo>
                  <a:pt x="32004" y="74764"/>
                </a:lnTo>
                <a:lnTo>
                  <a:pt x="32004" y="10668"/>
                </a:lnTo>
                <a:lnTo>
                  <a:pt x="51816" y="10668"/>
                </a:lnTo>
                <a:lnTo>
                  <a:pt x="51816" y="0"/>
                </a:lnTo>
                <a:close/>
              </a:path>
              <a:path w="125095" h="85725">
                <a:moveTo>
                  <a:pt x="125069" y="35140"/>
                </a:moveTo>
                <a:lnTo>
                  <a:pt x="123545" y="29044"/>
                </a:lnTo>
                <a:lnTo>
                  <a:pt x="120497" y="24472"/>
                </a:lnTo>
                <a:lnTo>
                  <a:pt x="111353" y="18288"/>
                </a:lnTo>
                <a:lnTo>
                  <a:pt x="100685" y="18288"/>
                </a:lnTo>
                <a:lnTo>
                  <a:pt x="99161" y="19812"/>
                </a:lnTo>
                <a:lnTo>
                  <a:pt x="96113" y="19812"/>
                </a:lnTo>
                <a:lnTo>
                  <a:pt x="94589" y="21424"/>
                </a:lnTo>
                <a:lnTo>
                  <a:pt x="93065" y="21424"/>
                </a:lnTo>
                <a:lnTo>
                  <a:pt x="90017" y="22948"/>
                </a:lnTo>
                <a:lnTo>
                  <a:pt x="85356" y="27520"/>
                </a:lnTo>
                <a:lnTo>
                  <a:pt x="83832" y="30568"/>
                </a:lnTo>
                <a:lnTo>
                  <a:pt x="82308" y="19812"/>
                </a:lnTo>
                <a:lnTo>
                  <a:pt x="73164" y="19812"/>
                </a:lnTo>
                <a:lnTo>
                  <a:pt x="73164" y="85534"/>
                </a:lnTo>
                <a:lnTo>
                  <a:pt x="83832" y="85534"/>
                </a:lnTo>
                <a:lnTo>
                  <a:pt x="83832" y="41236"/>
                </a:lnTo>
                <a:lnTo>
                  <a:pt x="94589" y="30568"/>
                </a:lnTo>
                <a:lnTo>
                  <a:pt x="96113" y="30568"/>
                </a:lnTo>
                <a:lnTo>
                  <a:pt x="97637" y="29044"/>
                </a:lnTo>
                <a:lnTo>
                  <a:pt x="109829" y="29044"/>
                </a:lnTo>
                <a:lnTo>
                  <a:pt x="114401" y="38188"/>
                </a:lnTo>
                <a:lnTo>
                  <a:pt x="114401" y="85534"/>
                </a:lnTo>
                <a:lnTo>
                  <a:pt x="125069" y="85534"/>
                </a:lnTo>
                <a:lnTo>
                  <a:pt x="125069" y="35140"/>
                </a:lnTo>
                <a:close/>
              </a:path>
            </a:pathLst>
          </a:custGeom>
          <a:solidFill>
            <a:srgbClr val="2F3F9E"/>
          </a:solidFill>
        </p:spPr>
        <p:txBody>
          <a:bodyPr wrap="square" lIns="0" tIns="0" rIns="0" bIns="0" rtlCol="0"/>
          <a:lstStyle/>
          <a:p>
            <a:endParaRPr sz="1154"/>
          </a:p>
        </p:txBody>
      </p:sp>
      <p:grpSp>
        <p:nvGrpSpPr>
          <p:cNvPr id="17" name="object 17"/>
          <p:cNvGrpSpPr/>
          <p:nvPr/>
        </p:nvGrpSpPr>
        <p:grpSpPr>
          <a:xfrm>
            <a:off x="1656218" y="3090274"/>
            <a:ext cx="158825" cy="77376"/>
            <a:chOff x="640079" y="4818538"/>
            <a:chExt cx="247650" cy="120650"/>
          </a:xfrm>
        </p:grpSpPr>
        <p:sp>
          <p:nvSpPr>
            <p:cNvPr id="18" name="object 18"/>
            <p:cNvSpPr/>
            <p:nvPr/>
          </p:nvSpPr>
          <p:spPr>
            <a:xfrm>
              <a:off x="640067" y="481854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9" name="object 19"/>
            <p:cNvPicPr/>
            <p:nvPr/>
          </p:nvPicPr>
          <p:blipFill>
            <a:blip r:embed="rId4" cstate="print"/>
            <a:stretch>
              <a:fillRect/>
            </a:stretch>
          </p:blipFill>
          <p:spPr>
            <a:xfrm>
              <a:off x="701135" y="4826222"/>
              <a:ext cx="129635" cy="88582"/>
            </a:xfrm>
            <a:prstGeom prst="rect">
              <a:avLst/>
            </a:prstGeom>
          </p:spPr>
        </p:pic>
        <p:sp>
          <p:nvSpPr>
            <p:cNvPr id="20" name="object 20"/>
            <p:cNvSpPr/>
            <p:nvPr/>
          </p:nvSpPr>
          <p:spPr>
            <a:xfrm>
              <a:off x="855154" y="4818545"/>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21" name="object 21"/>
          <p:cNvSpPr/>
          <p:nvPr/>
        </p:nvSpPr>
        <p:spPr>
          <a:xfrm>
            <a:off x="1847054" y="3107908"/>
            <a:ext cx="13032" cy="44390"/>
          </a:xfrm>
          <a:custGeom>
            <a:avLst/>
            <a:gdLst/>
            <a:ahLst/>
            <a:cxnLst/>
            <a:rect l="l" t="t" r="r" b="b"/>
            <a:pathLst>
              <a:path w="20319" h="69214">
                <a:moveTo>
                  <a:pt x="13716" y="19812"/>
                </a:moveTo>
                <a:lnTo>
                  <a:pt x="4572" y="19812"/>
                </a:lnTo>
                <a:lnTo>
                  <a:pt x="3048" y="18288"/>
                </a:lnTo>
                <a:lnTo>
                  <a:pt x="3048" y="16764"/>
                </a:lnTo>
                <a:lnTo>
                  <a:pt x="1524" y="16764"/>
                </a:lnTo>
                <a:lnTo>
                  <a:pt x="0" y="15240"/>
                </a:lnTo>
                <a:lnTo>
                  <a:pt x="0" y="6096"/>
                </a:lnTo>
                <a:lnTo>
                  <a:pt x="4572" y="1524"/>
                </a:lnTo>
                <a:lnTo>
                  <a:pt x="6096" y="1524"/>
                </a:lnTo>
                <a:lnTo>
                  <a:pt x="6096" y="0"/>
                </a:lnTo>
                <a:lnTo>
                  <a:pt x="12192" y="0"/>
                </a:lnTo>
                <a:lnTo>
                  <a:pt x="15240" y="3048"/>
                </a:lnTo>
                <a:lnTo>
                  <a:pt x="16764" y="3048"/>
                </a:lnTo>
                <a:lnTo>
                  <a:pt x="16764" y="4572"/>
                </a:lnTo>
                <a:lnTo>
                  <a:pt x="19812" y="7620"/>
                </a:lnTo>
                <a:lnTo>
                  <a:pt x="19812" y="13716"/>
                </a:lnTo>
                <a:lnTo>
                  <a:pt x="18288" y="13716"/>
                </a:lnTo>
                <a:lnTo>
                  <a:pt x="18288" y="15240"/>
                </a:lnTo>
                <a:lnTo>
                  <a:pt x="13716" y="19812"/>
                </a:lnTo>
                <a:close/>
              </a:path>
              <a:path w="20319" h="69214">
                <a:moveTo>
                  <a:pt x="12192" y="68675"/>
                </a:moveTo>
                <a:lnTo>
                  <a:pt x="6096" y="68675"/>
                </a:lnTo>
                <a:lnTo>
                  <a:pt x="6096" y="67151"/>
                </a:lnTo>
                <a:lnTo>
                  <a:pt x="4572" y="67151"/>
                </a:lnTo>
                <a:lnTo>
                  <a:pt x="0" y="62579"/>
                </a:lnTo>
                <a:lnTo>
                  <a:pt x="0" y="53435"/>
                </a:lnTo>
                <a:lnTo>
                  <a:pt x="1524" y="51911"/>
                </a:lnTo>
                <a:lnTo>
                  <a:pt x="3048" y="51911"/>
                </a:lnTo>
                <a:lnTo>
                  <a:pt x="3048" y="50387"/>
                </a:lnTo>
                <a:lnTo>
                  <a:pt x="4572" y="48863"/>
                </a:lnTo>
                <a:lnTo>
                  <a:pt x="13716" y="48863"/>
                </a:lnTo>
                <a:lnTo>
                  <a:pt x="18288" y="53435"/>
                </a:lnTo>
                <a:lnTo>
                  <a:pt x="18288" y="54959"/>
                </a:lnTo>
                <a:lnTo>
                  <a:pt x="19812" y="54959"/>
                </a:lnTo>
                <a:lnTo>
                  <a:pt x="19812" y="61055"/>
                </a:lnTo>
                <a:lnTo>
                  <a:pt x="16764" y="64103"/>
                </a:lnTo>
                <a:lnTo>
                  <a:pt x="16764" y="65627"/>
                </a:lnTo>
                <a:lnTo>
                  <a:pt x="15240" y="65627"/>
                </a:lnTo>
                <a:lnTo>
                  <a:pt x="12192" y="68675"/>
                </a:lnTo>
                <a:close/>
              </a:path>
            </a:pathLst>
          </a:custGeom>
          <a:solidFill>
            <a:srgbClr val="2F3F9E"/>
          </a:solidFill>
        </p:spPr>
        <p:txBody>
          <a:bodyPr wrap="square" lIns="0" tIns="0" rIns="0" bIns="0" rtlCol="0"/>
          <a:lstStyle/>
          <a:p>
            <a:endParaRPr sz="1154"/>
          </a:p>
        </p:txBody>
      </p:sp>
      <p:sp>
        <p:nvSpPr>
          <p:cNvPr id="22" name="object 22"/>
          <p:cNvSpPr/>
          <p:nvPr/>
        </p:nvSpPr>
        <p:spPr>
          <a:xfrm>
            <a:off x="1914554" y="3037475"/>
            <a:ext cx="8844132" cy="2519623"/>
          </a:xfrm>
          <a:custGeom>
            <a:avLst/>
            <a:gdLst/>
            <a:ahLst/>
            <a:cxnLst/>
            <a:rect l="l" t="t" r="r" b="b"/>
            <a:pathLst>
              <a:path w="13790294" h="3928745">
                <a:moveTo>
                  <a:pt x="0" y="3914965"/>
                </a:moveTo>
                <a:lnTo>
                  <a:pt x="0" y="15239"/>
                </a:lnTo>
                <a:lnTo>
                  <a:pt x="0" y="12191"/>
                </a:lnTo>
                <a:lnTo>
                  <a:pt x="0" y="10667"/>
                </a:lnTo>
                <a:lnTo>
                  <a:pt x="1524" y="9143"/>
                </a:lnTo>
                <a:lnTo>
                  <a:pt x="1524" y="7619"/>
                </a:lnTo>
                <a:lnTo>
                  <a:pt x="3048" y="6095"/>
                </a:lnTo>
                <a:lnTo>
                  <a:pt x="4572" y="4571"/>
                </a:lnTo>
                <a:lnTo>
                  <a:pt x="6096" y="3047"/>
                </a:lnTo>
                <a:lnTo>
                  <a:pt x="7620" y="3047"/>
                </a:lnTo>
                <a:lnTo>
                  <a:pt x="9144" y="1524"/>
                </a:lnTo>
                <a:lnTo>
                  <a:pt x="10668" y="1524"/>
                </a:lnTo>
                <a:lnTo>
                  <a:pt x="12192" y="0"/>
                </a:lnTo>
                <a:lnTo>
                  <a:pt x="13716" y="0"/>
                </a:lnTo>
                <a:lnTo>
                  <a:pt x="13776197" y="0"/>
                </a:lnTo>
                <a:lnTo>
                  <a:pt x="13777721" y="0"/>
                </a:lnTo>
                <a:lnTo>
                  <a:pt x="13779246" y="1524"/>
                </a:lnTo>
                <a:lnTo>
                  <a:pt x="13780770" y="1524"/>
                </a:lnTo>
                <a:lnTo>
                  <a:pt x="13783817" y="3047"/>
                </a:lnTo>
                <a:lnTo>
                  <a:pt x="13785342" y="3047"/>
                </a:lnTo>
                <a:lnTo>
                  <a:pt x="13785342" y="4571"/>
                </a:lnTo>
                <a:lnTo>
                  <a:pt x="13786865" y="6095"/>
                </a:lnTo>
                <a:lnTo>
                  <a:pt x="13788389" y="7619"/>
                </a:lnTo>
                <a:lnTo>
                  <a:pt x="13789914" y="9143"/>
                </a:lnTo>
                <a:lnTo>
                  <a:pt x="13789914" y="10667"/>
                </a:lnTo>
                <a:lnTo>
                  <a:pt x="13789914" y="3919537"/>
                </a:lnTo>
                <a:lnTo>
                  <a:pt x="13788389" y="3921061"/>
                </a:lnTo>
                <a:lnTo>
                  <a:pt x="13786865" y="3922585"/>
                </a:lnTo>
                <a:lnTo>
                  <a:pt x="13785342" y="3924109"/>
                </a:lnTo>
                <a:lnTo>
                  <a:pt x="13785342" y="3925633"/>
                </a:lnTo>
                <a:lnTo>
                  <a:pt x="13783817" y="3927157"/>
                </a:lnTo>
                <a:lnTo>
                  <a:pt x="13780770" y="3927157"/>
                </a:lnTo>
                <a:lnTo>
                  <a:pt x="13779246" y="3928681"/>
                </a:lnTo>
                <a:lnTo>
                  <a:pt x="13777721" y="3928681"/>
                </a:lnTo>
                <a:lnTo>
                  <a:pt x="13776197" y="3928681"/>
                </a:lnTo>
                <a:lnTo>
                  <a:pt x="13716" y="3928681"/>
                </a:lnTo>
                <a:lnTo>
                  <a:pt x="12192" y="3928681"/>
                </a:lnTo>
                <a:lnTo>
                  <a:pt x="10668" y="3928681"/>
                </a:lnTo>
                <a:lnTo>
                  <a:pt x="9144" y="3927157"/>
                </a:lnTo>
                <a:lnTo>
                  <a:pt x="7620" y="3927157"/>
                </a:lnTo>
                <a:lnTo>
                  <a:pt x="6096" y="3925633"/>
                </a:lnTo>
                <a:lnTo>
                  <a:pt x="4572" y="3924109"/>
                </a:lnTo>
                <a:lnTo>
                  <a:pt x="3048" y="3922585"/>
                </a:lnTo>
                <a:lnTo>
                  <a:pt x="1524" y="3921061"/>
                </a:lnTo>
                <a:lnTo>
                  <a:pt x="1524" y="3919537"/>
                </a:lnTo>
                <a:lnTo>
                  <a:pt x="0" y="3918013"/>
                </a:lnTo>
                <a:lnTo>
                  <a:pt x="0" y="3916489"/>
                </a:lnTo>
                <a:lnTo>
                  <a:pt x="0" y="3914965"/>
                </a:lnTo>
                <a:close/>
              </a:path>
            </a:pathLst>
          </a:custGeom>
          <a:ln w="10677">
            <a:solidFill>
              <a:srgbClr val="CFCFCF"/>
            </a:solidFill>
          </a:ln>
        </p:spPr>
        <p:txBody>
          <a:bodyPr wrap="square" lIns="0" tIns="0" rIns="0" bIns="0" rtlCol="0"/>
          <a:lstStyle/>
          <a:p>
            <a:endParaRPr sz="1154"/>
          </a:p>
        </p:txBody>
      </p:sp>
      <p:sp>
        <p:nvSpPr>
          <p:cNvPr id="23" name="object 23"/>
          <p:cNvSpPr/>
          <p:nvPr/>
        </p:nvSpPr>
        <p:spPr>
          <a:xfrm>
            <a:off x="1507526" y="5695113"/>
            <a:ext cx="80227" cy="54978"/>
          </a:xfrm>
          <a:custGeom>
            <a:avLst/>
            <a:gdLst/>
            <a:ahLst/>
            <a:cxnLst/>
            <a:rect l="l" t="t" r="r" b="b"/>
            <a:pathLst>
              <a:path w="125095" h="85725">
                <a:moveTo>
                  <a:pt x="51816" y="0"/>
                </a:moveTo>
                <a:lnTo>
                  <a:pt x="0" y="0"/>
                </a:lnTo>
                <a:lnTo>
                  <a:pt x="0" y="9144"/>
                </a:lnTo>
                <a:lnTo>
                  <a:pt x="19812" y="9144"/>
                </a:lnTo>
                <a:lnTo>
                  <a:pt x="19812" y="74777"/>
                </a:lnTo>
                <a:lnTo>
                  <a:pt x="0" y="74777"/>
                </a:lnTo>
                <a:lnTo>
                  <a:pt x="0" y="85534"/>
                </a:lnTo>
                <a:lnTo>
                  <a:pt x="51816" y="85534"/>
                </a:lnTo>
                <a:lnTo>
                  <a:pt x="51816" y="74777"/>
                </a:lnTo>
                <a:lnTo>
                  <a:pt x="32004" y="74777"/>
                </a:lnTo>
                <a:lnTo>
                  <a:pt x="32004" y="9144"/>
                </a:lnTo>
                <a:lnTo>
                  <a:pt x="51816" y="9144"/>
                </a:lnTo>
                <a:lnTo>
                  <a:pt x="51816" y="0"/>
                </a:lnTo>
                <a:close/>
              </a:path>
              <a:path w="125095" h="85725">
                <a:moveTo>
                  <a:pt x="125069" y="33528"/>
                </a:moveTo>
                <a:lnTo>
                  <a:pt x="123545" y="28956"/>
                </a:lnTo>
                <a:lnTo>
                  <a:pt x="122529" y="27432"/>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8493" y="24384"/>
                </a:lnTo>
                <a:lnTo>
                  <a:pt x="86880" y="25908"/>
                </a:lnTo>
                <a:lnTo>
                  <a:pt x="85356" y="27432"/>
                </a:lnTo>
                <a:lnTo>
                  <a:pt x="83832" y="30480"/>
                </a:lnTo>
                <a:lnTo>
                  <a:pt x="82308" y="19812"/>
                </a:lnTo>
                <a:lnTo>
                  <a:pt x="73164" y="19812"/>
                </a:lnTo>
                <a:lnTo>
                  <a:pt x="73164" y="85445"/>
                </a:lnTo>
                <a:lnTo>
                  <a:pt x="83832" y="85445"/>
                </a:lnTo>
                <a:lnTo>
                  <a:pt x="83832" y="41249"/>
                </a:lnTo>
                <a:lnTo>
                  <a:pt x="85356" y="39725"/>
                </a:lnTo>
                <a:lnTo>
                  <a:pt x="88493" y="36677"/>
                </a:lnTo>
                <a:lnTo>
                  <a:pt x="90017" y="35052"/>
                </a:lnTo>
                <a:lnTo>
                  <a:pt x="94589" y="30480"/>
                </a:lnTo>
                <a:lnTo>
                  <a:pt x="96113" y="30480"/>
                </a:lnTo>
                <a:lnTo>
                  <a:pt x="97637" y="28956"/>
                </a:lnTo>
                <a:lnTo>
                  <a:pt x="99161" y="28956"/>
                </a:lnTo>
                <a:lnTo>
                  <a:pt x="100685" y="27432"/>
                </a:lnTo>
                <a:lnTo>
                  <a:pt x="106781" y="27432"/>
                </a:lnTo>
                <a:lnTo>
                  <a:pt x="109829" y="28956"/>
                </a:lnTo>
                <a:lnTo>
                  <a:pt x="111353" y="32004"/>
                </a:lnTo>
                <a:lnTo>
                  <a:pt x="112877" y="33528"/>
                </a:lnTo>
                <a:lnTo>
                  <a:pt x="114401" y="38201"/>
                </a:lnTo>
                <a:lnTo>
                  <a:pt x="114401" y="85445"/>
                </a:lnTo>
                <a:lnTo>
                  <a:pt x="125069" y="85445"/>
                </a:lnTo>
                <a:lnTo>
                  <a:pt x="125069" y="33528"/>
                </a:lnTo>
                <a:close/>
              </a:path>
            </a:pathLst>
          </a:custGeom>
          <a:solidFill>
            <a:srgbClr val="2F3F9E"/>
          </a:solidFill>
        </p:spPr>
        <p:txBody>
          <a:bodyPr wrap="square" lIns="0" tIns="0" rIns="0" bIns="0" rtlCol="0"/>
          <a:lstStyle/>
          <a:p>
            <a:endParaRPr sz="1154"/>
          </a:p>
        </p:txBody>
      </p:sp>
      <p:grpSp>
        <p:nvGrpSpPr>
          <p:cNvPr id="24" name="object 24"/>
          <p:cNvGrpSpPr/>
          <p:nvPr/>
        </p:nvGrpSpPr>
        <p:grpSpPr>
          <a:xfrm>
            <a:off x="1656218" y="5689208"/>
            <a:ext cx="158825" cy="77376"/>
            <a:chOff x="640079" y="8870950"/>
            <a:chExt cx="247650" cy="120650"/>
          </a:xfrm>
        </p:grpSpPr>
        <p:sp>
          <p:nvSpPr>
            <p:cNvPr id="25" name="object 25"/>
            <p:cNvSpPr/>
            <p:nvPr/>
          </p:nvSpPr>
          <p:spPr>
            <a:xfrm>
              <a:off x="640067" y="8870950"/>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6" name="object 26"/>
            <p:cNvPicPr/>
            <p:nvPr/>
          </p:nvPicPr>
          <p:blipFill>
            <a:blip r:embed="rId5" cstate="print"/>
            <a:stretch>
              <a:fillRect/>
            </a:stretch>
          </p:blipFill>
          <p:spPr>
            <a:xfrm>
              <a:off x="701135" y="8878633"/>
              <a:ext cx="128111" cy="86963"/>
            </a:xfrm>
            <a:prstGeom prst="rect">
              <a:avLst/>
            </a:prstGeom>
          </p:spPr>
        </p:pic>
        <p:sp>
          <p:nvSpPr>
            <p:cNvPr id="27" name="object 27"/>
            <p:cNvSpPr/>
            <p:nvPr/>
          </p:nvSpPr>
          <p:spPr>
            <a:xfrm>
              <a:off x="855154" y="8870950"/>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28" name="object 28"/>
          <p:cNvSpPr/>
          <p:nvPr/>
        </p:nvSpPr>
        <p:spPr>
          <a:xfrm>
            <a:off x="1846992" y="5706841"/>
            <a:ext cx="13032" cy="43168"/>
          </a:xfrm>
          <a:custGeom>
            <a:avLst/>
            <a:gdLst/>
            <a:ahLst/>
            <a:cxnLst/>
            <a:rect l="l" t="t" r="r" b="b"/>
            <a:pathLst>
              <a:path w="20319" h="67309">
                <a:moveTo>
                  <a:pt x="13811" y="1524"/>
                </a:moveTo>
                <a:lnTo>
                  <a:pt x="6096" y="1524"/>
                </a:lnTo>
                <a:lnTo>
                  <a:pt x="6096" y="0"/>
                </a:lnTo>
                <a:lnTo>
                  <a:pt x="12287" y="0"/>
                </a:lnTo>
                <a:lnTo>
                  <a:pt x="13811" y="1524"/>
                </a:lnTo>
                <a:close/>
              </a:path>
              <a:path w="20319" h="67309">
                <a:moveTo>
                  <a:pt x="16859" y="4572"/>
                </a:moveTo>
                <a:lnTo>
                  <a:pt x="1524" y="4572"/>
                </a:lnTo>
                <a:lnTo>
                  <a:pt x="3048" y="3048"/>
                </a:lnTo>
                <a:lnTo>
                  <a:pt x="3048" y="1524"/>
                </a:lnTo>
                <a:lnTo>
                  <a:pt x="15335" y="1524"/>
                </a:lnTo>
                <a:lnTo>
                  <a:pt x="16859" y="3048"/>
                </a:lnTo>
                <a:lnTo>
                  <a:pt x="16859" y="4572"/>
                </a:lnTo>
                <a:close/>
              </a:path>
              <a:path w="20319" h="67309">
                <a:moveTo>
                  <a:pt x="15335" y="18383"/>
                </a:moveTo>
                <a:lnTo>
                  <a:pt x="3048" y="18383"/>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6859" y="16764"/>
                </a:lnTo>
                <a:lnTo>
                  <a:pt x="15335" y="18383"/>
                </a:lnTo>
                <a:close/>
              </a:path>
              <a:path w="20319" h="67309">
                <a:moveTo>
                  <a:pt x="13811" y="19907"/>
                </a:moveTo>
                <a:lnTo>
                  <a:pt x="6096" y="19907"/>
                </a:lnTo>
                <a:lnTo>
                  <a:pt x="4572" y="18383"/>
                </a:lnTo>
                <a:lnTo>
                  <a:pt x="13811" y="18383"/>
                </a:lnTo>
                <a:lnTo>
                  <a:pt x="13811" y="19907"/>
                </a:lnTo>
                <a:close/>
              </a:path>
              <a:path w="20319" h="67309">
                <a:moveTo>
                  <a:pt x="13811" y="67151"/>
                </a:moveTo>
                <a:lnTo>
                  <a:pt x="4572" y="67151"/>
                </a:lnTo>
                <a:lnTo>
                  <a:pt x="3048" y="65627"/>
                </a:lnTo>
                <a:lnTo>
                  <a:pt x="3048" y="64103"/>
                </a:lnTo>
                <a:lnTo>
                  <a:pt x="1524" y="64103"/>
                </a:lnTo>
                <a:lnTo>
                  <a:pt x="0" y="62579"/>
                </a:lnTo>
                <a:lnTo>
                  <a:pt x="0" y="53435"/>
                </a:lnTo>
                <a:lnTo>
                  <a:pt x="4572" y="48863"/>
                </a:lnTo>
                <a:lnTo>
                  <a:pt x="6096" y="48863"/>
                </a:lnTo>
                <a:lnTo>
                  <a:pt x="7620" y="47339"/>
                </a:lnTo>
                <a:lnTo>
                  <a:pt x="12287" y="47339"/>
                </a:lnTo>
                <a:lnTo>
                  <a:pt x="15335" y="50387"/>
                </a:lnTo>
                <a:lnTo>
                  <a:pt x="16859" y="50387"/>
                </a:lnTo>
                <a:lnTo>
                  <a:pt x="16859" y="51911"/>
                </a:lnTo>
                <a:lnTo>
                  <a:pt x="19907" y="54959"/>
                </a:lnTo>
                <a:lnTo>
                  <a:pt x="19907" y="61055"/>
                </a:lnTo>
                <a:lnTo>
                  <a:pt x="18383" y="61055"/>
                </a:lnTo>
                <a:lnTo>
                  <a:pt x="18383" y="62579"/>
                </a:lnTo>
                <a:lnTo>
                  <a:pt x="13811" y="67151"/>
                </a:lnTo>
                <a:close/>
              </a:path>
            </a:pathLst>
          </a:custGeom>
          <a:solidFill>
            <a:srgbClr val="2F3F9E"/>
          </a:solidFill>
        </p:spPr>
        <p:txBody>
          <a:bodyPr wrap="square" lIns="0" tIns="0" rIns="0" bIns="0" rtlCol="0"/>
          <a:lstStyle/>
          <a:p>
            <a:endParaRPr sz="1154"/>
          </a:p>
        </p:txBody>
      </p:sp>
      <p:sp>
        <p:nvSpPr>
          <p:cNvPr id="29" name="object 29"/>
          <p:cNvSpPr/>
          <p:nvPr/>
        </p:nvSpPr>
        <p:spPr>
          <a:xfrm>
            <a:off x="1914554" y="5636347"/>
            <a:ext cx="8844132" cy="440639"/>
          </a:xfrm>
          <a:custGeom>
            <a:avLst/>
            <a:gdLst/>
            <a:ahLst/>
            <a:cxnLst/>
            <a:rect l="l" t="t" r="r" b="b"/>
            <a:pathLst>
              <a:path w="13790294" h="687070">
                <a:moveTo>
                  <a:pt x="0" y="671607"/>
                </a:moveTo>
                <a:lnTo>
                  <a:pt x="0" y="13811"/>
                </a:lnTo>
                <a:lnTo>
                  <a:pt x="0" y="12287"/>
                </a:lnTo>
                <a:lnTo>
                  <a:pt x="0" y="10763"/>
                </a:lnTo>
                <a:lnTo>
                  <a:pt x="1524" y="9239"/>
                </a:lnTo>
                <a:lnTo>
                  <a:pt x="1524" y="7715"/>
                </a:lnTo>
                <a:lnTo>
                  <a:pt x="3048" y="6191"/>
                </a:lnTo>
                <a:lnTo>
                  <a:pt x="4572" y="4667"/>
                </a:lnTo>
                <a:lnTo>
                  <a:pt x="6096" y="3143"/>
                </a:lnTo>
                <a:lnTo>
                  <a:pt x="7620" y="1524"/>
                </a:lnTo>
                <a:lnTo>
                  <a:pt x="9144" y="1524"/>
                </a:lnTo>
                <a:lnTo>
                  <a:pt x="10668" y="0"/>
                </a:lnTo>
                <a:lnTo>
                  <a:pt x="13779246" y="0"/>
                </a:lnTo>
                <a:lnTo>
                  <a:pt x="13780770" y="1524"/>
                </a:lnTo>
                <a:lnTo>
                  <a:pt x="13783817" y="1524"/>
                </a:lnTo>
                <a:lnTo>
                  <a:pt x="13785342" y="3143"/>
                </a:lnTo>
                <a:lnTo>
                  <a:pt x="13785342" y="4667"/>
                </a:lnTo>
                <a:lnTo>
                  <a:pt x="13786865" y="6191"/>
                </a:lnTo>
                <a:lnTo>
                  <a:pt x="13788389" y="7715"/>
                </a:lnTo>
                <a:lnTo>
                  <a:pt x="13789914" y="9239"/>
                </a:lnTo>
                <a:lnTo>
                  <a:pt x="13789914" y="10763"/>
                </a:lnTo>
                <a:lnTo>
                  <a:pt x="13789914" y="677703"/>
                </a:lnTo>
                <a:lnTo>
                  <a:pt x="13788389" y="679227"/>
                </a:lnTo>
                <a:lnTo>
                  <a:pt x="13786865" y="680751"/>
                </a:lnTo>
                <a:lnTo>
                  <a:pt x="13785342" y="682275"/>
                </a:lnTo>
                <a:lnTo>
                  <a:pt x="13785342" y="683799"/>
                </a:lnTo>
                <a:lnTo>
                  <a:pt x="13783817" y="685323"/>
                </a:lnTo>
                <a:lnTo>
                  <a:pt x="13780770" y="685323"/>
                </a:lnTo>
                <a:lnTo>
                  <a:pt x="13779246" y="686847"/>
                </a:lnTo>
                <a:lnTo>
                  <a:pt x="13777721" y="686847"/>
                </a:lnTo>
                <a:lnTo>
                  <a:pt x="13776197" y="686847"/>
                </a:lnTo>
                <a:lnTo>
                  <a:pt x="13716" y="686847"/>
                </a:lnTo>
                <a:lnTo>
                  <a:pt x="12192" y="686847"/>
                </a:lnTo>
                <a:lnTo>
                  <a:pt x="10668" y="686847"/>
                </a:lnTo>
                <a:lnTo>
                  <a:pt x="9144" y="685323"/>
                </a:lnTo>
                <a:lnTo>
                  <a:pt x="7620" y="685323"/>
                </a:lnTo>
                <a:lnTo>
                  <a:pt x="6096" y="683799"/>
                </a:lnTo>
                <a:lnTo>
                  <a:pt x="4572" y="682275"/>
                </a:lnTo>
                <a:lnTo>
                  <a:pt x="3048" y="680751"/>
                </a:lnTo>
                <a:lnTo>
                  <a:pt x="1524" y="679227"/>
                </a:lnTo>
                <a:lnTo>
                  <a:pt x="1524" y="677703"/>
                </a:lnTo>
                <a:lnTo>
                  <a:pt x="0" y="676179"/>
                </a:lnTo>
                <a:lnTo>
                  <a:pt x="0" y="674655"/>
                </a:lnTo>
                <a:lnTo>
                  <a:pt x="0" y="671607"/>
                </a:lnTo>
                <a:close/>
              </a:path>
            </a:pathLst>
          </a:custGeom>
          <a:ln w="10677">
            <a:solidFill>
              <a:srgbClr val="CFCFCF"/>
            </a:solidFill>
          </a:ln>
        </p:spPr>
        <p:txBody>
          <a:bodyPr wrap="square" lIns="0" tIns="0" rIns="0" bIns="0" rtlCol="0"/>
          <a:lstStyle/>
          <a:p>
            <a:endParaRPr sz="1154"/>
          </a:p>
        </p:txBody>
      </p:sp>
      <p:grpSp>
        <p:nvGrpSpPr>
          <p:cNvPr id="30" name="object 30"/>
          <p:cNvGrpSpPr/>
          <p:nvPr/>
        </p:nvGrpSpPr>
        <p:grpSpPr>
          <a:xfrm>
            <a:off x="1502586" y="332760"/>
            <a:ext cx="312357" cy="77376"/>
            <a:chOff x="400526" y="518858"/>
            <a:chExt cx="487045" cy="120650"/>
          </a:xfrm>
        </p:grpSpPr>
        <p:pic>
          <p:nvPicPr>
            <p:cNvPr id="31" name="object 31"/>
            <p:cNvPicPr/>
            <p:nvPr/>
          </p:nvPicPr>
          <p:blipFill>
            <a:blip r:embed="rId6" cstate="print"/>
            <a:stretch>
              <a:fillRect/>
            </a:stretch>
          </p:blipFill>
          <p:spPr>
            <a:xfrm>
              <a:off x="400526" y="526542"/>
              <a:ext cx="206025" cy="88582"/>
            </a:xfrm>
            <a:prstGeom prst="rect">
              <a:avLst/>
            </a:prstGeom>
          </p:spPr>
        </p:pic>
        <p:sp>
          <p:nvSpPr>
            <p:cNvPr id="32" name="object 32"/>
            <p:cNvSpPr/>
            <p:nvPr/>
          </p:nvSpPr>
          <p:spPr>
            <a:xfrm>
              <a:off x="640067" y="518858"/>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33" name="object 33"/>
            <p:cNvPicPr/>
            <p:nvPr/>
          </p:nvPicPr>
          <p:blipFill>
            <a:blip r:embed="rId7" cstate="print"/>
            <a:stretch>
              <a:fillRect/>
            </a:stretch>
          </p:blipFill>
          <p:spPr>
            <a:xfrm>
              <a:off x="699611" y="526541"/>
              <a:ext cx="129635" cy="88582"/>
            </a:xfrm>
            <a:prstGeom prst="rect">
              <a:avLst/>
            </a:prstGeom>
          </p:spPr>
        </p:pic>
        <p:sp>
          <p:nvSpPr>
            <p:cNvPr id="34" name="object 34"/>
            <p:cNvSpPr/>
            <p:nvPr/>
          </p:nvSpPr>
          <p:spPr>
            <a:xfrm>
              <a:off x="855154" y="518858"/>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D84215"/>
            </a:solidFill>
          </p:spPr>
          <p:txBody>
            <a:bodyPr wrap="square" lIns="0" tIns="0" rIns="0" bIns="0" rtlCol="0"/>
            <a:lstStyle/>
            <a:p>
              <a:endParaRPr sz="1154"/>
            </a:p>
          </p:txBody>
        </p:sp>
      </p:grpSp>
      <p:sp>
        <p:nvSpPr>
          <p:cNvPr id="35" name="object 35"/>
          <p:cNvSpPr/>
          <p:nvPr/>
        </p:nvSpPr>
        <p:spPr>
          <a:xfrm>
            <a:off x="1846992" y="350454"/>
            <a:ext cx="13032" cy="44390"/>
          </a:xfrm>
          <a:custGeom>
            <a:avLst/>
            <a:gdLst/>
            <a:ahLst/>
            <a:cxnLst/>
            <a:rect l="l" t="t" r="r" b="b"/>
            <a:pathLst>
              <a:path w="20319" h="69215">
                <a:moveTo>
                  <a:pt x="13811" y="1524"/>
                </a:moveTo>
                <a:lnTo>
                  <a:pt x="4572" y="1524"/>
                </a:lnTo>
                <a:lnTo>
                  <a:pt x="6096" y="0"/>
                </a:lnTo>
                <a:lnTo>
                  <a:pt x="12287" y="0"/>
                </a:lnTo>
                <a:lnTo>
                  <a:pt x="13811" y="1524"/>
                </a:lnTo>
                <a:close/>
              </a:path>
              <a:path w="20319" h="69215">
                <a:moveTo>
                  <a:pt x="16859" y="4572"/>
                </a:moveTo>
                <a:lnTo>
                  <a:pt x="1524" y="4572"/>
                </a:lnTo>
                <a:lnTo>
                  <a:pt x="1524" y="3048"/>
                </a:lnTo>
                <a:lnTo>
                  <a:pt x="3048" y="1524"/>
                </a:lnTo>
                <a:lnTo>
                  <a:pt x="15335" y="1524"/>
                </a:lnTo>
                <a:lnTo>
                  <a:pt x="16859" y="3048"/>
                </a:lnTo>
                <a:lnTo>
                  <a:pt x="16859" y="4572"/>
                </a:lnTo>
                <a:close/>
              </a:path>
              <a:path w="20319" h="69215">
                <a:moveTo>
                  <a:pt x="15335" y="18288"/>
                </a:moveTo>
                <a:lnTo>
                  <a:pt x="3048" y="18288"/>
                </a:lnTo>
                <a:lnTo>
                  <a:pt x="0" y="15240"/>
                </a:lnTo>
                <a:lnTo>
                  <a:pt x="0" y="4572"/>
                </a:lnTo>
                <a:lnTo>
                  <a:pt x="18383" y="4572"/>
                </a:lnTo>
                <a:lnTo>
                  <a:pt x="18383" y="7620"/>
                </a:lnTo>
                <a:lnTo>
                  <a:pt x="19907" y="9144"/>
                </a:lnTo>
                <a:lnTo>
                  <a:pt x="19907" y="12192"/>
                </a:lnTo>
                <a:lnTo>
                  <a:pt x="18383" y="12192"/>
                </a:lnTo>
                <a:lnTo>
                  <a:pt x="18383" y="15240"/>
                </a:lnTo>
                <a:lnTo>
                  <a:pt x="15335" y="18288"/>
                </a:lnTo>
                <a:close/>
              </a:path>
              <a:path w="20319" h="69215">
                <a:moveTo>
                  <a:pt x="13811" y="19812"/>
                </a:moveTo>
                <a:lnTo>
                  <a:pt x="4572" y="19812"/>
                </a:lnTo>
                <a:lnTo>
                  <a:pt x="4572" y="18288"/>
                </a:lnTo>
                <a:lnTo>
                  <a:pt x="13811" y="18288"/>
                </a:lnTo>
                <a:lnTo>
                  <a:pt x="13811" y="19812"/>
                </a:lnTo>
                <a:close/>
              </a:path>
              <a:path w="20319" h="69215">
                <a:moveTo>
                  <a:pt x="12287" y="48863"/>
                </a:moveTo>
                <a:lnTo>
                  <a:pt x="6096" y="48863"/>
                </a:lnTo>
                <a:lnTo>
                  <a:pt x="7620" y="47244"/>
                </a:lnTo>
                <a:lnTo>
                  <a:pt x="10763" y="47244"/>
                </a:lnTo>
                <a:lnTo>
                  <a:pt x="12287" y="48863"/>
                </a:lnTo>
                <a:close/>
              </a:path>
              <a:path w="20319" h="69215">
                <a:moveTo>
                  <a:pt x="15335" y="50387"/>
                </a:moveTo>
                <a:lnTo>
                  <a:pt x="3048" y="50387"/>
                </a:lnTo>
                <a:lnTo>
                  <a:pt x="4572" y="48863"/>
                </a:lnTo>
                <a:lnTo>
                  <a:pt x="13811" y="48863"/>
                </a:lnTo>
                <a:lnTo>
                  <a:pt x="15335" y="50387"/>
                </a:lnTo>
                <a:close/>
              </a:path>
              <a:path w="20319" h="69215">
                <a:moveTo>
                  <a:pt x="16859" y="65627"/>
                </a:moveTo>
                <a:lnTo>
                  <a:pt x="1524" y="65627"/>
                </a:lnTo>
                <a:lnTo>
                  <a:pt x="1524" y="64103"/>
                </a:lnTo>
                <a:lnTo>
                  <a:pt x="0" y="62579"/>
                </a:lnTo>
                <a:lnTo>
                  <a:pt x="0" y="53435"/>
                </a:lnTo>
                <a:lnTo>
                  <a:pt x="1524" y="51911"/>
                </a:lnTo>
                <a:lnTo>
                  <a:pt x="1524" y="50387"/>
                </a:lnTo>
                <a:lnTo>
                  <a:pt x="16859" y="50387"/>
                </a:lnTo>
                <a:lnTo>
                  <a:pt x="16859" y="51911"/>
                </a:lnTo>
                <a:lnTo>
                  <a:pt x="18383" y="53435"/>
                </a:lnTo>
                <a:lnTo>
                  <a:pt x="18383" y="54959"/>
                </a:lnTo>
                <a:lnTo>
                  <a:pt x="19907" y="56483"/>
                </a:lnTo>
                <a:lnTo>
                  <a:pt x="19907" y="59531"/>
                </a:lnTo>
                <a:lnTo>
                  <a:pt x="18383" y="61055"/>
                </a:lnTo>
                <a:lnTo>
                  <a:pt x="18383" y="62579"/>
                </a:lnTo>
                <a:lnTo>
                  <a:pt x="16859" y="64103"/>
                </a:lnTo>
                <a:lnTo>
                  <a:pt x="16859" y="65627"/>
                </a:lnTo>
                <a:close/>
              </a:path>
              <a:path w="20319" h="69215">
                <a:moveTo>
                  <a:pt x="13811" y="67151"/>
                </a:moveTo>
                <a:lnTo>
                  <a:pt x="4572" y="67151"/>
                </a:lnTo>
                <a:lnTo>
                  <a:pt x="3048"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D84215"/>
          </a:solidFill>
        </p:spPr>
        <p:txBody>
          <a:bodyPr wrap="square" lIns="0" tIns="0" rIns="0" bIns="0" rtlCol="0"/>
          <a:lstStyle/>
          <a:p>
            <a:endParaRPr sz="1154"/>
          </a:p>
        </p:txBody>
      </p:sp>
      <p:sp>
        <p:nvSpPr>
          <p:cNvPr id="36" name="object 36"/>
          <p:cNvSpPr/>
          <p:nvPr/>
        </p:nvSpPr>
        <p:spPr>
          <a:xfrm>
            <a:off x="1947479" y="546360"/>
            <a:ext cx="8815218" cy="6923"/>
          </a:xfrm>
          <a:custGeom>
            <a:avLst/>
            <a:gdLst/>
            <a:ahLst/>
            <a:cxnLst/>
            <a:rect l="l" t="t" r="r" b="b"/>
            <a:pathLst>
              <a:path w="13745210" h="10794">
                <a:moveTo>
                  <a:pt x="13744956" y="10667"/>
                </a:moveTo>
                <a:lnTo>
                  <a:pt x="0" y="10667"/>
                </a:lnTo>
                <a:lnTo>
                  <a:pt x="0" y="0"/>
                </a:lnTo>
                <a:lnTo>
                  <a:pt x="13744956" y="0"/>
                </a:lnTo>
                <a:lnTo>
                  <a:pt x="13744956" y="10667"/>
                </a:lnTo>
                <a:close/>
              </a:path>
            </a:pathLst>
          </a:custGeom>
          <a:solidFill>
            <a:srgbClr val="000000"/>
          </a:solidFill>
        </p:spPr>
        <p:txBody>
          <a:bodyPr wrap="square" lIns="0" tIns="0" rIns="0" bIns="0" rtlCol="0"/>
          <a:lstStyle/>
          <a:p>
            <a:endParaRPr sz="1154"/>
          </a:p>
        </p:txBody>
      </p:sp>
      <p:grpSp>
        <p:nvGrpSpPr>
          <p:cNvPr id="37" name="object 37"/>
          <p:cNvGrpSpPr/>
          <p:nvPr/>
        </p:nvGrpSpPr>
        <p:grpSpPr>
          <a:xfrm>
            <a:off x="1910339" y="826870"/>
            <a:ext cx="153531" cy="154753"/>
            <a:chOff x="1036319" y="1289304"/>
            <a:chExt cx="239395" cy="241300"/>
          </a:xfrm>
        </p:grpSpPr>
        <p:sp>
          <p:nvSpPr>
            <p:cNvPr id="38" name="object 38"/>
            <p:cNvSpPr/>
            <p:nvPr/>
          </p:nvSpPr>
          <p:spPr>
            <a:xfrm>
              <a:off x="1036319" y="1289304"/>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39" name="object 39"/>
            <p:cNvSpPr/>
            <p:nvPr/>
          </p:nvSpPr>
          <p:spPr>
            <a:xfrm>
              <a:off x="1123664" y="1356931"/>
              <a:ext cx="58419" cy="105410"/>
            </a:xfrm>
            <a:custGeom>
              <a:avLst/>
              <a:gdLst/>
              <a:ahLst/>
              <a:cxnLst/>
              <a:rect l="l" t="t" r="r" b="b"/>
              <a:pathLst>
                <a:path w="58419" h="105409">
                  <a:moveTo>
                    <a:pt x="58007" y="105251"/>
                  </a:moveTo>
                  <a:lnTo>
                    <a:pt x="0" y="51911"/>
                  </a:lnTo>
                  <a:lnTo>
                    <a:pt x="58007" y="0"/>
                  </a:lnTo>
                  <a:lnTo>
                    <a:pt x="58007" y="105251"/>
                  </a:lnTo>
                  <a:close/>
                </a:path>
              </a:pathLst>
            </a:custGeom>
            <a:solidFill>
              <a:srgbClr val="A3A3A3"/>
            </a:solidFill>
          </p:spPr>
          <p:txBody>
            <a:bodyPr wrap="square" lIns="0" tIns="0" rIns="0" bIns="0" rtlCol="0"/>
            <a:lstStyle/>
            <a:p>
              <a:endParaRPr sz="1154"/>
            </a:p>
          </p:txBody>
        </p:sp>
      </p:grpSp>
      <p:grpSp>
        <p:nvGrpSpPr>
          <p:cNvPr id="40" name="object 40"/>
          <p:cNvGrpSpPr/>
          <p:nvPr/>
        </p:nvGrpSpPr>
        <p:grpSpPr>
          <a:xfrm>
            <a:off x="2063788" y="826870"/>
            <a:ext cx="8698746" cy="154753"/>
            <a:chOff x="1275587" y="1289304"/>
            <a:chExt cx="13563600" cy="241300"/>
          </a:xfrm>
        </p:grpSpPr>
        <p:sp>
          <p:nvSpPr>
            <p:cNvPr id="41" name="object 41"/>
            <p:cNvSpPr/>
            <p:nvPr/>
          </p:nvSpPr>
          <p:spPr>
            <a:xfrm>
              <a:off x="14599920" y="1289304"/>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42" name="object 42"/>
            <p:cNvSpPr/>
            <p:nvPr/>
          </p:nvSpPr>
          <p:spPr>
            <a:xfrm>
              <a:off x="14695550" y="1356931"/>
              <a:ext cx="56515" cy="105410"/>
            </a:xfrm>
            <a:custGeom>
              <a:avLst/>
              <a:gdLst/>
              <a:ahLst/>
              <a:cxnLst/>
              <a:rect l="l" t="t" r="r" b="b"/>
              <a:pathLst>
                <a:path w="56515" h="105409">
                  <a:moveTo>
                    <a:pt x="0" y="105251"/>
                  </a:moveTo>
                  <a:lnTo>
                    <a:pt x="0" y="0"/>
                  </a:lnTo>
                  <a:lnTo>
                    <a:pt x="56483" y="51911"/>
                  </a:lnTo>
                  <a:lnTo>
                    <a:pt x="0" y="105251"/>
                  </a:lnTo>
                  <a:close/>
                </a:path>
              </a:pathLst>
            </a:custGeom>
            <a:solidFill>
              <a:srgbClr val="505050"/>
            </a:solidFill>
          </p:spPr>
          <p:txBody>
            <a:bodyPr wrap="square" lIns="0" tIns="0" rIns="0" bIns="0" rtlCol="0"/>
            <a:lstStyle/>
            <a:p>
              <a:endParaRPr sz="1154"/>
            </a:p>
          </p:txBody>
        </p:sp>
        <p:sp>
          <p:nvSpPr>
            <p:cNvPr id="43" name="object 43"/>
            <p:cNvSpPr/>
            <p:nvPr/>
          </p:nvSpPr>
          <p:spPr>
            <a:xfrm>
              <a:off x="1275587" y="1289304"/>
              <a:ext cx="13326110" cy="241300"/>
            </a:xfrm>
            <a:custGeom>
              <a:avLst/>
              <a:gdLst/>
              <a:ahLst/>
              <a:cxnLst/>
              <a:rect l="l" t="t" r="r" b="b"/>
              <a:pathLst>
                <a:path w="13326110" h="241300">
                  <a:moveTo>
                    <a:pt x="13325855" y="240791"/>
                  </a:moveTo>
                  <a:lnTo>
                    <a:pt x="0" y="240791"/>
                  </a:lnTo>
                  <a:lnTo>
                    <a:pt x="0" y="0"/>
                  </a:lnTo>
                  <a:lnTo>
                    <a:pt x="13325855" y="0"/>
                  </a:lnTo>
                  <a:lnTo>
                    <a:pt x="13325855" y="240791"/>
                  </a:lnTo>
                  <a:close/>
                </a:path>
              </a:pathLst>
            </a:custGeom>
            <a:solidFill>
              <a:srgbClr val="F0F0F0"/>
            </a:solidFill>
          </p:spPr>
          <p:txBody>
            <a:bodyPr wrap="square" lIns="0" tIns="0" rIns="0" bIns="0" rtlCol="0"/>
            <a:lstStyle/>
            <a:p>
              <a:endParaRPr sz="1154"/>
            </a:p>
          </p:txBody>
        </p:sp>
        <p:pic>
          <p:nvPicPr>
            <p:cNvPr id="44" name="object 44"/>
            <p:cNvPicPr/>
            <p:nvPr/>
          </p:nvPicPr>
          <p:blipFill>
            <a:blip r:embed="rId8" cstate="print"/>
            <a:stretch>
              <a:fillRect/>
            </a:stretch>
          </p:blipFill>
          <p:spPr>
            <a:xfrm>
              <a:off x="1275587" y="1307592"/>
              <a:ext cx="9503664" cy="202691"/>
            </a:xfrm>
            <a:prstGeom prst="rect">
              <a:avLst/>
            </a:prstGeom>
          </p:spPr>
        </p:pic>
      </p:grpSp>
      <p:sp>
        <p:nvSpPr>
          <p:cNvPr id="45" name="object 45"/>
          <p:cNvSpPr/>
          <p:nvPr/>
        </p:nvSpPr>
        <p:spPr>
          <a:xfrm>
            <a:off x="2101418" y="437568"/>
            <a:ext cx="455300" cy="54978"/>
          </a:xfrm>
          <a:custGeom>
            <a:avLst/>
            <a:gdLst/>
            <a:ahLst/>
            <a:cxnLst/>
            <a:rect l="l" t="t" r="r" b="b"/>
            <a:pathLst>
              <a:path w="709930" h="85725">
                <a:moveTo>
                  <a:pt x="68668" y="35052"/>
                </a:moveTo>
                <a:lnTo>
                  <a:pt x="67144" y="28956"/>
                </a:lnTo>
                <a:lnTo>
                  <a:pt x="65620" y="24384"/>
                </a:lnTo>
                <a:lnTo>
                  <a:pt x="64096" y="18288"/>
                </a:lnTo>
                <a:lnTo>
                  <a:pt x="62001" y="15240"/>
                </a:lnTo>
                <a:lnTo>
                  <a:pt x="60960" y="13716"/>
                </a:lnTo>
                <a:lnTo>
                  <a:pt x="54864" y="7620"/>
                </a:lnTo>
                <a:lnTo>
                  <a:pt x="51816" y="5588"/>
                </a:lnTo>
                <a:lnTo>
                  <a:pt x="51816" y="32004"/>
                </a:lnTo>
                <a:lnTo>
                  <a:pt x="51816" y="53428"/>
                </a:lnTo>
                <a:lnTo>
                  <a:pt x="50292" y="58000"/>
                </a:lnTo>
                <a:lnTo>
                  <a:pt x="47244" y="64096"/>
                </a:lnTo>
                <a:lnTo>
                  <a:pt x="44196" y="67144"/>
                </a:lnTo>
                <a:lnTo>
                  <a:pt x="41148" y="68668"/>
                </a:lnTo>
                <a:lnTo>
                  <a:pt x="39624" y="68668"/>
                </a:lnTo>
                <a:lnTo>
                  <a:pt x="36576" y="70192"/>
                </a:lnTo>
                <a:lnTo>
                  <a:pt x="16764" y="70192"/>
                </a:lnTo>
                <a:lnTo>
                  <a:pt x="16764" y="15240"/>
                </a:lnTo>
                <a:lnTo>
                  <a:pt x="35052" y="15240"/>
                </a:lnTo>
                <a:lnTo>
                  <a:pt x="38100" y="16764"/>
                </a:lnTo>
                <a:lnTo>
                  <a:pt x="41148" y="16764"/>
                </a:lnTo>
                <a:lnTo>
                  <a:pt x="42672" y="18288"/>
                </a:lnTo>
                <a:lnTo>
                  <a:pt x="45720" y="19812"/>
                </a:lnTo>
                <a:lnTo>
                  <a:pt x="47244" y="21336"/>
                </a:lnTo>
                <a:lnTo>
                  <a:pt x="50292" y="27432"/>
                </a:lnTo>
                <a:lnTo>
                  <a:pt x="51816" y="32004"/>
                </a:lnTo>
                <a:lnTo>
                  <a:pt x="51816" y="5588"/>
                </a:lnTo>
                <a:lnTo>
                  <a:pt x="50292" y="4572"/>
                </a:lnTo>
                <a:lnTo>
                  <a:pt x="45720" y="3048"/>
                </a:lnTo>
                <a:lnTo>
                  <a:pt x="42672" y="1524"/>
                </a:lnTo>
                <a:lnTo>
                  <a:pt x="0" y="1524"/>
                </a:lnTo>
                <a:lnTo>
                  <a:pt x="0" y="83908"/>
                </a:lnTo>
                <a:lnTo>
                  <a:pt x="36576" y="83908"/>
                </a:lnTo>
                <a:lnTo>
                  <a:pt x="42672" y="82384"/>
                </a:lnTo>
                <a:lnTo>
                  <a:pt x="45720" y="82384"/>
                </a:lnTo>
                <a:lnTo>
                  <a:pt x="50292" y="80860"/>
                </a:lnTo>
                <a:lnTo>
                  <a:pt x="54864" y="77812"/>
                </a:lnTo>
                <a:lnTo>
                  <a:pt x="60960" y="71716"/>
                </a:lnTo>
                <a:lnTo>
                  <a:pt x="62001" y="70192"/>
                </a:lnTo>
                <a:lnTo>
                  <a:pt x="64096" y="67144"/>
                </a:lnTo>
                <a:lnTo>
                  <a:pt x="65620" y="61048"/>
                </a:lnTo>
                <a:lnTo>
                  <a:pt x="68668" y="56476"/>
                </a:lnTo>
                <a:lnTo>
                  <a:pt x="68668" y="35052"/>
                </a:lnTo>
                <a:close/>
              </a:path>
              <a:path w="709930" h="85725">
                <a:moveTo>
                  <a:pt x="144957" y="70192"/>
                </a:moveTo>
                <a:lnTo>
                  <a:pt x="99237" y="70192"/>
                </a:lnTo>
                <a:lnTo>
                  <a:pt x="99237" y="47332"/>
                </a:lnTo>
                <a:lnTo>
                  <a:pt x="140385" y="47332"/>
                </a:lnTo>
                <a:lnTo>
                  <a:pt x="140385" y="33616"/>
                </a:lnTo>
                <a:lnTo>
                  <a:pt x="99237" y="33616"/>
                </a:lnTo>
                <a:lnTo>
                  <a:pt x="99237" y="15240"/>
                </a:lnTo>
                <a:lnTo>
                  <a:pt x="143433" y="15240"/>
                </a:lnTo>
                <a:lnTo>
                  <a:pt x="143433" y="1524"/>
                </a:lnTo>
                <a:lnTo>
                  <a:pt x="82384" y="1524"/>
                </a:lnTo>
                <a:lnTo>
                  <a:pt x="82384" y="83908"/>
                </a:lnTo>
                <a:lnTo>
                  <a:pt x="144957" y="83908"/>
                </a:lnTo>
                <a:lnTo>
                  <a:pt x="144957" y="70192"/>
                </a:lnTo>
                <a:close/>
              </a:path>
              <a:path w="709930" h="85725">
                <a:moveTo>
                  <a:pt x="225831" y="1524"/>
                </a:moveTo>
                <a:lnTo>
                  <a:pt x="209067" y="1524"/>
                </a:lnTo>
                <a:lnTo>
                  <a:pt x="189153" y="62572"/>
                </a:lnTo>
                <a:lnTo>
                  <a:pt x="167817" y="1524"/>
                </a:lnTo>
                <a:lnTo>
                  <a:pt x="149529" y="1524"/>
                </a:lnTo>
                <a:lnTo>
                  <a:pt x="180009" y="83908"/>
                </a:lnTo>
                <a:lnTo>
                  <a:pt x="196773" y="83908"/>
                </a:lnTo>
                <a:lnTo>
                  <a:pt x="225831" y="1524"/>
                </a:lnTo>
                <a:close/>
              </a:path>
              <a:path w="709930" h="85725">
                <a:moveTo>
                  <a:pt x="252209" y="1993"/>
                </a:moveTo>
                <a:lnTo>
                  <a:pt x="235458" y="1993"/>
                </a:lnTo>
                <a:lnTo>
                  <a:pt x="235458" y="84289"/>
                </a:lnTo>
                <a:lnTo>
                  <a:pt x="252209" y="84289"/>
                </a:lnTo>
                <a:lnTo>
                  <a:pt x="252209" y="1993"/>
                </a:lnTo>
                <a:close/>
              </a:path>
              <a:path w="709930" h="85725">
                <a:moveTo>
                  <a:pt x="335661" y="24384"/>
                </a:moveTo>
                <a:lnTo>
                  <a:pt x="332511" y="18288"/>
                </a:lnTo>
                <a:lnTo>
                  <a:pt x="330987" y="12192"/>
                </a:lnTo>
                <a:lnTo>
                  <a:pt x="326415" y="9144"/>
                </a:lnTo>
                <a:lnTo>
                  <a:pt x="321538" y="5143"/>
                </a:lnTo>
                <a:lnTo>
                  <a:pt x="315937" y="2286"/>
                </a:lnTo>
                <a:lnTo>
                  <a:pt x="309486" y="571"/>
                </a:lnTo>
                <a:lnTo>
                  <a:pt x="302031" y="0"/>
                </a:lnTo>
                <a:lnTo>
                  <a:pt x="294106" y="838"/>
                </a:lnTo>
                <a:lnTo>
                  <a:pt x="264528" y="33020"/>
                </a:lnTo>
                <a:lnTo>
                  <a:pt x="263931" y="42760"/>
                </a:lnTo>
                <a:lnTo>
                  <a:pt x="264528" y="52247"/>
                </a:lnTo>
                <a:lnTo>
                  <a:pt x="292811" y="84607"/>
                </a:lnTo>
                <a:lnTo>
                  <a:pt x="300507" y="85432"/>
                </a:lnTo>
                <a:lnTo>
                  <a:pt x="309651" y="85432"/>
                </a:lnTo>
                <a:lnTo>
                  <a:pt x="317271" y="82384"/>
                </a:lnTo>
                <a:lnTo>
                  <a:pt x="323367" y="77812"/>
                </a:lnTo>
                <a:lnTo>
                  <a:pt x="327939" y="74764"/>
                </a:lnTo>
                <a:lnTo>
                  <a:pt x="332511" y="67144"/>
                </a:lnTo>
                <a:lnTo>
                  <a:pt x="335661" y="58000"/>
                </a:lnTo>
                <a:lnTo>
                  <a:pt x="318795" y="53428"/>
                </a:lnTo>
                <a:lnTo>
                  <a:pt x="317271" y="59524"/>
                </a:lnTo>
                <a:lnTo>
                  <a:pt x="315747" y="64096"/>
                </a:lnTo>
                <a:lnTo>
                  <a:pt x="312699" y="67144"/>
                </a:lnTo>
                <a:lnTo>
                  <a:pt x="309651" y="68668"/>
                </a:lnTo>
                <a:lnTo>
                  <a:pt x="305079" y="70192"/>
                </a:lnTo>
                <a:lnTo>
                  <a:pt x="294411" y="70192"/>
                </a:lnTo>
                <a:lnTo>
                  <a:pt x="289839" y="68668"/>
                </a:lnTo>
                <a:lnTo>
                  <a:pt x="286791" y="64096"/>
                </a:lnTo>
                <a:lnTo>
                  <a:pt x="282219" y="59524"/>
                </a:lnTo>
                <a:lnTo>
                  <a:pt x="280695" y="51904"/>
                </a:lnTo>
                <a:lnTo>
                  <a:pt x="280695" y="32004"/>
                </a:lnTo>
                <a:lnTo>
                  <a:pt x="282219" y="25908"/>
                </a:lnTo>
                <a:lnTo>
                  <a:pt x="286791" y="21336"/>
                </a:lnTo>
                <a:lnTo>
                  <a:pt x="289839" y="16764"/>
                </a:lnTo>
                <a:lnTo>
                  <a:pt x="295935" y="13716"/>
                </a:lnTo>
                <a:lnTo>
                  <a:pt x="305079" y="13716"/>
                </a:lnTo>
                <a:lnTo>
                  <a:pt x="309651" y="15240"/>
                </a:lnTo>
                <a:lnTo>
                  <a:pt x="312699" y="18288"/>
                </a:lnTo>
                <a:lnTo>
                  <a:pt x="315747" y="19812"/>
                </a:lnTo>
                <a:lnTo>
                  <a:pt x="317271" y="24384"/>
                </a:lnTo>
                <a:lnTo>
                  <a:pt x="318795" y="27432"/>
                </a:lnTo>
                <a:lnTo>
                  <a:pt x="335661" y="24384"/>
                </a:lnTo>
                <a:close/>
              </a:path>
              <a:path w="709930" h="85725">
                <a:moveTo>
                  <a:pt x="411949" y="70192"/>
                </a:moveTo>
                <a:lnTo>
                  <a:pt x="366229" y="70192"/>
                </a:lnTo>
                <a:lnTo>
                  <a:pt x="366229" y="47332"/>
                </a:lnTo>
                <a:lnTo>
                  <a:pt x="407377" y="47332"/>
                </a:lnTo>
                <a:lnTo>
                  <a:pt x="407377" y="33616"/>
                </a:lnTo>
                <a:lnTo>
                  <a:pt x="366229" y="33616"/>
                </a:lnTo>
                <a:lnTo>
                  <a:pt x="366229" y="15240"/>
                </a:lnTo>
                <a:lnTo>
                  <a:pt x="410425" y="15240"/>
                </a:lnTo>
                <a:lnTo>
                  <a:pt x="410425" y="1524"/>
                </a:lnTo>
                <a:lnTo>
                  <a:pt x="349364" y="1524"/>
                </a:lnTo>
                <a:lnTo>
                  <a:pt x="349364" y="83908"/>
                </a:lnTo>
                <a:lnTo>
                  <a:pt x="411949" y="83908"/>
                </a:lnTo>
                <a:lnTo>
                  <a:pt x="411949" y="70192"/>
                </a:lnTo>
                <a:close/>
              </a:path>
              <a:path w="709930" h="85725">
                <a:moveTo>
                  <a:pt x="485101" y="1524"/>
                </a:moveTo>
                <a:lnTo>
                  <a:pt x="419569" y="1524"/>
                </a:lnTo>
                <a:lnTo>
                  <a:pt x="419569" y="15240"/>
                </a:lnTo>
                <a:lnTo>
                  <a:pt x="443953" y="15240"/>
                </a:lnTo>
                <a:lnTo>
                  <a:pt x="443953" y="83908"/>
                </a:lnTo>
                <a:lnTo>
                  <a:pt x="460717" y="83908"/>
                </a:lnTo>
                <a:lnTo>
                  <a:pt x="460717" y="15240"/>
                </a:lnTo>
                <a:lnTo>
                  <a:pt x="485101" y="15240"/>
                </a:lnTo>
                <a:lnTo>
                  <a:pt x="485101" y="1524"/>
                </a:lnTo>
                <a:close/>
              </a:path>
              <a:path w="709930" h="85725">
                <a:moveTo>
                  <a:pt x="562927" y="1422"/>
                </a:moveTo>
                <a:lnTo>
                  <a:pt x="544639" y="1422"/>
                </a:lnTo>
                <a:lnTo>
                  <a:pt x="524827" y="33528"/>
                </a:lnTo>
                <a:lnTo>
                  <a:pt x="506437" y="1422"/>
                </a:lnTo>
                <a:lnTo>
                  <a:pt x="486625" y="1422"/>
                </a:lnTo>
                <a:lnTo>
                  <a:pt x="517207" y="48768"/>
                </a:lnTo>
                <a:lnTo>
                  <a:pt x="517207" y="83908"/>
                </a:lnTo>
                <a:lnTo>
                  <a:pt x="533971" y="83908"/>
                </a:lnTo>
                <a:lnTo>
                  <a:pt x="533971" y="48768"/>
                </a:lnTo>
                <a:lnTo>
                  <a:pt x="562927" y="1422"/>
                </a:lnTo>
                <a:close/>
              </a:path>
              <a:path w="709930" h="85725">
                <a:moveTo>
                  <a:pt x="634644" y="19812"/>
                </a:moveTo>
                <a:lnTo>
                  <a:pt x="617880" y="3048"/>
                </a:lnTo>
                <a:lnTo>
                  <a:pt x="617880" y="24384"/>
                </a:lnTo>
                <a:lnTo>
                  <a:pt x="617880" y="28956"/>
                </a:lnTo>
                <a:lnTo>
                  <a:pt x="616356" y="32004"/>
                </a:lnTo>
                <a:lnTo>
                  <a:pt x="611784" y="36576"/>
                </a:lnTo>
                <a:lnTo>
                  <a:pt x="610260" y="38188"/>
                </a:lnTo>
                <a:lnTo>
                  <a:pt x="587298" y="38188"/>
                </a:lnTo>
                <a:lnTo>
                  <a:pt x="587298" y="15240"/>
                </a:lnTo>
                <a:lnTo>
                  <a:pt x="605688" y="15240"/>
                </a:lnTo>
                <a:lnTo>
                  <a:pt x="607212" y="16764"/>
                </a:lnTo>
                <a:lnTo>
                  <a:pt x="610260" y="16764"/>
                </a:lnTo>
                <a:lnTo>
                  <a:pt x="613308" y="18288"/>
                </a:lnTo>
                <a:lnTo>
                  <a:pt x="616356" y="21336"/>
                </a:lnTo>
                <a:lnTo>
                  <a:pt x="617880" y="24384"/>
                </a:lnTo>
                <a:lnTo>
                  <a:pt x="617880" y="3048"/>
                </a:lnTo>
                <a:lnTo>
                  <a:pt x="614832" y="1524"/>
                </a:lnTo>
                <a:lnTo>
                  <a:pt x="572058" y="1524"/>
                </a:lnTo>
                <a:lnTo>
                  <a:pt x="572058" y="83908"/>
                </a:lnTo>
                <a:lnTo>
                  <a:pt x="587298" y="83908"/>
                </a:lnTo>
                <a:lnTo>
                  <a:pt x="587298" y="51904"/>
                </a:lnTo>
                <a:lnTo>
                  <a:pt x="616356" y="51904"/>
                </a:lnTo>
                <a:lnTo>
                  <a:pt x="619404" y="50380"/>
                </a:lnTo>
                <a:lnTo>
                  <a:pt x="620928" y="48856"/>
                </a:lnTo>
                <a:lnTo>
                  <a:pt x="627024" y="45808"/>
                </a:lnTo>
                <a:lnTo>
                  <a:pt x="630072" y="42760"/>
                </a:lnTo>
                <a:lnTo>
                  <a:pt x="631596" y="39712"/>
                </a:lnTo>
                <a:lnTo>
                  <a:pt x="632333" y="38188"/>
                </a:lnTo>
                <a:lnTo>
                  <a:pt x="633120" y="36576"/>
                </a:lnTo>
                <a:lnTo>
                  <a:pt x="634644" y="32004"/>
                </a:lnTo>
                <a:lnTo>
                  <a:pt x="634644" y="19812"/>
                </a:lnTo>
                <a:close/>
              </a:path>
              <a:path w="709930" h="85725">
                <a:moveTo>
                  <a:pt x="709422" y="70192"/>
                </a:moveTo>
                <a:lnTo>
                  <a:pt x="663702" y="70192"/>
                </a:lnTo>
                <a:lnTo>
                  <a:pt x="663702" y="47332"/>
                </a:lnTo>
                <a:lnTo>
                  <a:pt x="704850" y="47332"/>
                </a:lnTo>
                <a:lnTo>
                  <a:pt x="704850" y="33616"/>
                </a:lnTo>
                <a:lnTo>
                  <a:pt x="663702" y="33616"/>
                </a:lnTo>
                <a:lnTo>
                  <a:pt x="663702" y="15240"/>
                </a:lnTo>
                <a:lnTo>
                  <a:pt x="707898" y="15240"/>
                </a:lnTo>
                <a:lnTo>
                  <a:pt x="707898" y="1524"/>
                </a:lnTo>
                <a:lnTo>
                  <a:pt x="646836" y="1524"/>
                </a:lnTo>
                <a:lnTo>
                  <a:pt x="646836" y="83908"/>
                </a:lnTo>
                <a:lnTo>
                  <a:pt x="709422" y="83908"/>
                </a:lnTo>
                <a:lnTo>
                  <a:pt x="709422" y="70192"/>
                </a:lnTo>
                <a:close/>
              </a:path>
            </a:pathLst>
          </a:custGeom>
          <a:solidFill>
            <a:srgbClr val="000000"/>
          </a:solidFill>
        </p:spPr>
        <p:txBody>
          <a:bodyPr wrap="square" lIns="0" tIns="0" rIns="0" bIns="0" rtlCol="0"/>
          <a:lstStyle/>
          <a:p>
            <a:endParaRPr sz="1154"/>
          </a:p>
        </p:txBody>
      </p:sp>
      <p:sp>
        <p:nvSpPr>
          <p:cNvPr id="46" name="object 46"/>
          <p:cNvSpPr/>
          <p:nvPr/>
        </p:nvSpPr>
        <p:spPr>
          <a:xfrm>
            <a:off x="2639527" y="437568"/>
            <a:ext cx="507020" cy="68824"/>
          </a:xfrm>
          <a:custGeom>
            <a:avLst/>
            <a:gdLst/>
            <a:ahLst/>
            <a:cxnLst/>
            <a:rect l="l" t="t" r="r" b="b"/>
            <a:pathLst>
              <a:path w="790575" h="107315">
                <a:moveTo>
                  <a:pt x="62572" y="19812"/>
                </a:moveTo>
                <a:lnTo>
                  <a:pt x="61048" y="15240"/>
                </a:lnTo>
                <a:lnTo>
                  <a:pt x="54952" y="6096"/>
                </a:lnTo>
                <a:lnTo>
                  <a:pt x="45808" y="3048"/>
                </a:lnTo>
                <a:lnTo>
                  <a:pt x="45808" y="24384"/>
                </a:lnTo>
                <a:lnTo>
                  <a:pt x="45808" y="32004"/>
                </a:lnTo>
                <a:lnTo>
                  <a:pt x="41236" y="36576"/>
                </a:lnTo>
                <a:lnTo>
                  <a:pt x="38188" y="38188"/>
                </a:lnTo>
                <a:lnTo>
                  <a:pt x="16764" y="38188"/>
                </a:lnTo>
                <a:lnTo>
                  <a:pt x="16764" y="15240"/>
                </a:lnTo>
                <a:lnTo>
                  <a:pt x="35052" y="15240"/>
                </a:lnTo>
                <a:lnTo>
                  <a:pt x="36664" y="16764"/>
                </a:lnTo>
                <a:lnTo>
                  <a:pt x="39712" y="16764"/>
                </a:lnTo>
                <a:lnTo>
                  <a:pt x="44284" y="21336"/>
                </a:lnTo>
                <a:lnTo>
                  <a:pt x="45808" y="24384"/>
                </a:lnTo>
                <a:lnTo>
                  <a:pt x="45808" y="3048"/>
                </a:lnTo>
                <a:lnTo>
                  <a:pt x="42760" y="1524"/>
                </a:lnTo>
                <a:lnTo>
                  <a:pt x="0" y="1524"/>
                </a:lnTo>
                <a:lnTo>
                  <a:pt x="0" y="83908"/>
                </a:lnTo>
                <a:lnTo>
                  <a:pt x="16764" y="83908"/>
                </a:lnTo>
                <a:lnTo>
                  <a:pt x="16764" y="51904"/>
                </a:lnTo>
                <a:lnTo>
                  <a:pt x="44284" y="51904"/>
                </a:lnTo>
                <a:lnTo>
                  <a:pt x="56476" y="45808"/>
                </a:lnTo>
                <a:lnTo>
                  <a:pt x="59524" y="39712"/>
                </a:lnTo>
                <a:lnTo>
                  <a:pt x="61010" y="38188"/>
                </a:lnTo>
                <a:lnTo>
                  <a:pt x="62572" y="36576"/>
                </a:lnTo>
                <a:lnTo>
                  <a:pt x="62572" y="19812"/>
                </a:lnTo>
                <a:close/>
              </a:path>
              <a:path w="790575" h="107315">
                <a:moveTo>
                  <a:pt x="134302" y="70192"/>
                </a:moveTo>
                <a:lnTo>
                  <a:pt x="93065" y="70192"/>
                </a:lnTo>
                <a:lnTo>
                  <a:pt x="93065" y="1524"/>
                </a:lnTo>
                <a:lnTo>
                  <a:pt x="76288" y="1524"/>
                </a:lnTo>
                <a:lnTo>
                  <a:pt x="76288" y="83908"/>
                </a:lnTo>
                <a:lnTo>
                  <a:pt x="134302" y="83908"/>
                </a:lnTo>
                <a:lnTo>
                  <a:pt x="134302" y="70192"/>
                </a:lnTo>
                <a:close/>
              </a:path>
              <a:path w="790575" h="107315">
                <a:moveTo>
                  <a:pt x="219748" y="83908"/>
                </a:moveTo>
                <a:lnTo>
                  <a:pt x="212585" y="65532"/>
                </a:lnTo>
                <a:lnTo>
                  <a:pt x="207251" y="51816"/>
                </a:lnTo>
                <a:lnTo>
                  <a:pt x="195351" y="21234"/>
                </a:lnTo>
                <a:lnTo>
                  <a:pt x="189166" y="5346"/>
                </a:lnTo>
                <a:lnTo>
                  <a:pt x="189166" y="51816"/>
                </a:lnTo>
                <a:lnTo>
                  <a:pt x="167830" y="51816"/>
                </a:lnTo>
                <a:lnTo>
                  <a:pt x="178498" y="21234"/>
                </a:lnTo>
                <a:lnTo>
                  <a:pt x="189166" y="51816"/>
                </a:lnTo>
                <a:lnTo>
                  <a:pt x="189166" y="5346"/>
                </a:lnTo>
                <a:lnTo>
                  <a:pt x="187642" y="1422"/>
                </a:lnTo>
                <a:lnTo>
                  <a:pt x="169354" y="1422"/>
                </a:lnTo>
                <a:lnTo>
                  <a:pt x="137350" y="83908"/>
                </a:lnTo>
                <a:lnTo>
                  <a:pt x="155638" y="83908"/>
                </a:lnTo>
                <a:lnTo>
                  <a:pt x="161734" y="65532"/>
                </a:lnTo>
                <a:lnTo>
                  <a:pt x="195262" y="65532"/>
                </a:lnTo>
                <a:lnTo>
                  <a:pt x="201358" y="83908"/>
                </a:lnTo>
                <a:lnTo>
                  <a:pt x="219748" y="83908"/>
                </a:lnTo>
                <a:close/>
              </a:path>
              <a:path w="790575" h="107315">
                <a:moveTo>
                  <a:pt x="279184" y="1524"/>
                </a:moveTo>
                <a:lnTo>
                  <a:pt x="215176" y="1524"/>
                </a:lnTo>
                <a:lnTo>
                  <a:pt x="215176" y="15240"/>
                </a:lnTo>
                <a:lnTo>
                  <a:pt x="238036" y="15240"/>
                </a:lnTo>
                <a:lnTo>
                  <a:pt x="238036" y="83908"/>
                </a:lnTo>
                <a:lnTo>
                  <a:pt x="254800" y="83908"/>
                </a:lnTo>
                <a:lnTo>
                  <a:pt x="254800" y="15240"/>
                </a:lnTo>
                <a:lnTo>
                  <a:pt x="279184" y="15240"/>
                </a:lnTo>
                <a:lnTo>
                  <a:pt x="279184" y="1524"/>
                </a:lnTo>
                <a:close/>
              </a:path>
              <a:path w="790575" h="107315">
                <a:moveTo>
                  <a:pt x="346329" y="1524"/>
                </a:moveTo>
                <a:lnTo>
                  <a:pt x="289852" y="1524"/>
                </a:lnTo>
                <a:lnTo>
                  <a:pt x="289852" y="83908"/>
                </a:lnTo>
                <a:lnTo>
                  <a:pt x="306705" y="83908"/>
                </a:lnTo>
                <a:lnTo>
                  <a:pt x="306705" y="48768"/>
                </a:lnTo>
                <a:lnTo>
                  <a:pt x="340233" y="48768"/>
                </a:lnTo>
                <a:lnTo>
                  <a:pt x="340233" y="35052"/>
                </a:lnTo>
                <a:lnTo>
                  <a:pt x="306705" y="35052"/>
                </a:lnTo>
                <a:lnTo>
                  <a:pt x="306705" y="15240"/>
                </a:lnTo>
                <a:lnTo>
                  <a:pt x="346329" y="15240"/>
                </a:lnTo>
                <a:lnTo>
                  <a:pt x="346329" y="1524"/>
                </a:lnTo>
                <a:close/>
              </a:path>
              <a:path w="790575" h="107315">
                <a:moveTo>
                  <a:pt x="436333" y="42760"/>
                </a:moveTo>
                <a:lnTo>
                  <a:pt x="419646" y="7073"/>
                </a:lnTo>
                <a:lnTo>
                  <a:pt x="419569" y="33528"/>
                </a:lnTo>
                <a:lnTo>
                  <a:pt x="419569" y="51904"/>
                </a:lnTo>
                <a:lnTo>
                  <a:pt x="416521" y="59524"/>
                </a:lnTo>
                <a:lnTo>
                  <a:pt x="411949" y="64096"/>
                </a:lnTo>
                <a:lnTo>
                  <a:pt x="408901" y="68668"/>
                </a:lnTo>
                <a:lnTo>
                  <a:pt x="402805" y="70192"/>
                </a:lnTo>
                <a:lnTo>
                  <a:pt x="389001" y="70192"/>
                </a:lnTo>
                <a:lnTo>
                  <a:pt x="384429" y="68668"/>
                </a:lnTo>
                <a:lnTo>
                  <a:pt x="375285" y="59524"/>
                </a:lnTo>
                <a:lnTo>
                  <a:pt x="373824" y="52247"/>
                </a:lnTo>
                <a:lnTo>
                  <a:pt x="373862" y="33020"/>
                </a:lnTo>
                <a:lnTo>
                  <a:pt x="375285" y="25908"/>
                </a:lnTo>
                <a:lnTo>
                  <a:pt x="384429" y="16764"/>
                </a:lnTo>
                <a:lnTo>
                  <a:pt x="389001" y="13716"/>
                </a:lnTo>
                <a:lnTo>
                  <a:pt x="402805" y="13716"/>
                </a:lnTo>
                <a:lnTo>
                  <a:pt x="408901" y="16764"/>
                </a:lnTo>
                <a:lnTo>
                  <a:pt x="411949" y="21336"/>
                </a:lnTo>
                <a:lnTo>
                  <a:pt x="416521" y="25908"/>
                </a:lnTo>
                <a:lnTo>
                  <a:pt x="396621" y="0"/>
                </a:lnTo>
                <a:lnTo>
                  <a:pt x="389001" y="0"/>
                </a:lnTo>
                <a:lnTo>
                  <a:pt x="356997" y="27432"/>
                </a:lnTo>
                <a:lnTo>
                  <a:pt x="356997" y="42760"/>
                </a:lnTo>
                <a:lnTo>
                  <a:pt x="373049" y="78371"/>
                </a:lnTo>
                <a:lnTo>
                  <a:pt x="396621" y="85432"/>
                </a:lnTo>
                <a:lnTo>
                  <a:pt x="405269" y="84607"/>
                </a:lnTo>
                <a:lnTo>
                  <a:pt x="435533" y="52247"/>
                </a:lnTo>
                <a:lnTo>
                  <a:pt x="436333" y="42760"/>
                </a:lnTo>
                <a:close/>
              </a:path>
              <a:path w="790575" h="107315">
                <a:moveTo>
                  <a:pt x="521779" y="83908"/>
                </a:moveTo>
                <a:lnTo>
                  <a:pt x="512635" y="67144"/>
                </a:lnTo>
                <a:lnTo>
                  <a:pt x="508063" y="61048"/>
                </a:lnTo>
                <a:lnTo>
                  <a:pt x="505015" y="56476"/>
                </a:lnTo>
                <a:lnTo>
                  <a:pt x="497395" y="48856"/>
                </a:lnTo>
                <a:lnTo>
                  <a:pt x="494347" y="47332"/>
                </a:lnTo>
                <a:lnTo>
                  <a:pt x="501967" y="45808"/>
                </a:lnTo>
                <a:lnTo>
                  <a:pt x="506539" y="44284"/>
                </a:lnTo>
                <a:lnTo>
                  <a:pt x="509587" y="39712"/>
                </a:lnTo>
                <a:lnTo>
                  <a:pt x="512660" y="36576"/>
                </a:lnTo>
                <a:lnTo>
                  <a:pt x="514159" y="35052"/>
                </a:lnTo>
                <a:lnTo>
                  <a:pt x="515683" y="30480"/>
                </a:lnTo>
                <a:lnTo>
                  <a:pt x="515683" y="19812"/>
                </a:lnTo>
                <a:lnTo>
                  <a:pt x="514159" y="15240"/>
                </a:lnTo>
                <a:lnTo>
                  <a:pt x="512635" y="12192"/>
                </a:lnTo>
                <a:lnTo>
                  <a:pt x="509587" y="7620"/>
                </a:lnTo>
                <a:lnTo>
                  <a:pt x="506539" y="4572"/>
                </a:lnTo>
                <a:lnTo>
                  <a:pt x="501967" y="4572"/>
                </a:lnTo>
                <a:lnTo>
                  <a:pt x="498919" y="3048"/>
                </a:lnTo>
                <a:lnTo>
                  <a:pt x="498919" y="22860"/>
                </a:lnTo>
                <a:lnTo>
                  <a:pt x="498919" y="30480"/>
                </a:lnTo>
                <a:lnTo>
                  <a:pt x="494347" y="35052"/>
                </a:lnTo>
                <a:lnTo>
                  <a:pt x="492823" y="35052"/>
                </a:lnTo>
                <a:lnTo>
                  <a:pt x="489775" y="36576"/>
                </a:lnTo>
                <a:lnTo>
                  <a:pt x="465302" y="36576"/>
                </a:lnTo>
                <a:lnTo>
                  <a:pt x="465302" y="15240"/>
                </a:lnTo>
                <a:lnTo>
                  <a:pt x="489775" y="15240"/>
                </a:lnTo>
                <a:lnTo>
                  <a:pt x="492823" y="16764"/>
                </a:lnTo>
                <a:lnTo>
                  <a:pt x="494347" y="16764"/>
                </a:lnTo>
                <a:lnTo>
                  <a:pt x="495871" y="18288"/>
                </a:lnTo>
                <a:lnTo>
                  <a:pt x="497395" y="21336"/>
                </a:lnTo>
                <a:lnTo>
                  <a:pt x="498919" y="22860"/>
                </a:lnTo>
                <a:lnTo>
                  <a:pt x="498919" y="3048"/>
                </a:lnTo>
                <a:lnTo>
                  <a:pt x="492823" y="1524"/>
                </a:lnTo>
                <a:lnTo>
                  <a:pt x="448538" y="1524"/>
                </a:lnTo>
                <a:lnTo>
                  <a:pt x="448538" y="83908"/>
                </a:lnTo>
                <a:lnTo>
                  <a:pt x="465302" y="83908"/>
                </a:lnTo>
                <a:lnTo>
                  <a:pt x="465302" y="48856"/>
                </a:lnTo>
                <a:lnTo>
                  <a:pt x="472922" y="48856"/>
                </a:lnTo>
                <a:lnTo>
                  <a:pt x="474446" y="50380"/>
                </a:lnTo>
                <a:lnTo>
                  <a:pt x="479018" y="50380"/>
                </a:lnTo>
                <a:lnTo>
                  <a:pt x="483590" y="54952"/>
                </a:lnTo>
                <a:lnTo>
                  <a:pt x="486638" y="59524"/>
                </a:lnTo>
                <a:lnTo>
                  <a:pt x="491299" y="65620"/>
                </a:lnTo>
                <a:lnTo>
                  <a:pt x="501967" y="83908"/>
                </a:lnTo>
                <a:lnTo>
                  <a:pt x="521779" y="83908"/>
                </a:lnTo>
                <a:close/>
              </a:path>
              <a:path w="790575" h="107315">
                <a:moveTo>
                  <a:pt x="610273" y="1524"/>
                </a:moveTo>
                <a:lnTo>
                  <a:pt x="585889" y="1524"/>
                </a:lnTo>
                <a:lnTo>
                  <a:pt x="570649" y="58000"/>
                </a:lnTo>
                <a:lnTo>
                  <a:pt x="555409" y="1524"/>
                </a:lnTo>
                <a:lnTo>
                  <a:pt x="530923" y="1524"/>
                </a:lnTo>
                <a:lnTo>
                  <a:pt x="530923" y="83908"/>
                </a:lnTo>
                <a:lnTo>
                  <a:pt x="546265" y="83908"/>
                </a:lnTo>
                <a:lnTo>
                  <a:pt x="546265" y="18288"/>
                </a:lnTo>
                <a:lnTo>
                  <a:pt x="563029" y="83908"/>
                </a:lnTo>
                <a:lnTo>
                  <a:pt x="578269" y="83908"/>
                </a:lnTo>
                <a:lnTo>
                  <a:pt x="595033" y="18288"/>
                </a:lnTo>
                <a:lnTo>
                  <a:pt x="595033" y="83908"/>
                </a:lnTo>
                <a:lnTo>
                  <a:pt x="610273" y="83908"/>
                </a:lnTo>
                <a:lnTo>
                  <a:pt x="610273" y="1524"/>
                </a:lnTo>
                <a:close/>
              </a:path>
              <a:path w="790575" h="107315">
                <a:moveTo>
                  <a:pt x="682663" y="96481"/>
                </a:moveTo>
                <a:lnTo>
                  <a:pt x="617118" y="96481"/>
                </a:lnTo>
                <a:lnTo>
                  <a:pt x="617118" y="107149"/>
                </a:lnTo>
                <a:lnTo>
                  <a:pt x="682663" y="107149"/>
                </a:lnTo>
                <a:lnTo>
                  <a:pt x="682663" y="96481"/>
                </a:lnTo>
                <a:close/>
              </a:path>
              <a:path w="790575" h="107315">
                <a:moveTo>
                  <a:pt x="707047" y="1993"/>
                </a:moveTo>
                <a:lnTo>
                  <a:pt x="690283" y="1993"/>
                </a:lnTo>
                <a:lnTo>
                  <a:pt x="690283" y="84289"/>
                </a:lnTo>
                <a:lnTo>
                  <a:pt x="707047" y="84289"/>
                </a:lnTo>
                <a:lnTo>
                  <a:pt x="707047" y="1993"/>
                </a:lnTo>
                <a:close/>
              </a:path>
              <a:path w="790575" h="107315">
                <a:moveTo>
                  <a:pt x="790282" y="35052"/>
                </a:moveTo>
                <a:lnTo>
                  <a:pt x="788758" y="28956"/>
                </a:lnTo>
                <a:lnTo>
                  <a:pt x="787234" y="24384"/>
                </a:lnTo>
                <a:lnTo>
                  <a:pt x="785710" y="18288"/>
                </a:lnTo>
                <a:lnTo>
                  <a:pt x="783678" y="15240"/>
                </a:lnTo>
                <a:lnTo>
                  <a:pt x="782662" y="13716"/>
                </a:lnTo>
                <a:lnTo>
                  <a:pt x="776566" y="7620"/>
                </a:lnTo>
                <a:lnTo>
                  <a:pt x="773518" y="5588"/>
                </a:lnTo>
                <a:lnTo>
                  <a:pt x="773518" y="32004"/>
                </a:lnTo>
                <a:lnTo>
                  <a:pt x="773518" y="53428"/>
                </a:lnTo>
                <a:lnTo>
                  <a:pt x="771994" y="58000"/>
                </a:lnTo>
                <a:lnTo>
                  <a:pt x="768946" y="64096"/>
                </a:lnTo>
                <a:lnTo>
                  <a:pt x="765898" y="67144"/>
                </a:lnTo>
                <a:lnTo>
                  <a:pt x="762850" y="68668"/>
                </a:lnTo>
                <a:lnTo>
                  <a:pt x="761326" y="68668"/>
                </a:lnTo>
                <a:lnTo>
                  <a:pt x="758278" y="70192"/>
                </a:lnTo>
                <a:lnTo>
                  <a:pt x="738378" y="70192"/>
                </a:lnTo>
                <a:lnTo>
                  <a:pt x="738378" y="15240"/>
                </a:lnTo>
                <a:lnTo>
                  <a:pt x="756666" y="15240"/>
                </a:lnTo>
                <a:lnTo>
                  <a:pt x="759802" y="16764"/>
                </a:lnTo>
                <a:lnTo>
                  <a:pt x="762850" y="16764"/>
                </a:lnTo>
                <a:lnTo>
                  <a:pt x="764374" y="18288"/>
                </a:lnTo>
                <a:lnTo>
                  <a:pt x="767422" y="19812"/>
                </a:lnTo>
                <a:lnTo>
                  <a:pt x="768946" y="21336"/>
                </a:lnTo>
                <a:lnTo>
                  <a:pt x="771994" y="27432"/>
                </a:lnTo>
                <a:lnTo>
                  <a:pt x="773518" y="32004"/>
                </a:lnTo>
                <a:lnTo>
                  <a:pt x="773518" y="5588"/>
                </a:lnTo>
                <a:lnTo>
                  <a:pt x="771994" y="4572"/>
                </a:lnTo>
                <a:lnTo>
                  <a:pt x="767422" y="3048"/>
                </a:lnTo>
                <a:lnTo>
                  <a:pt x="764374" y="1524"/>
                </a:lnTo>
                <a:lnTo>
                  <a:pt x="721614" y="1524"/>
                </a:lnTo>
                <a:lnTo>
                  <a:pt x="721614" y="83908"/>
                </a:lnTo>
                <a:lnTo>
                  <a:pt x="758278" y="83908"/>
                </a:lnTo>
                <a:lnTo>
                  <a:pt x="764374" y="82384"/>
                </a:lnTo>
                <a:lnTo>
                  <a:pt x="767422" y="82384"/>
                </a:lnTo>
                <a:lnTo>
                  <a:pt x="771994" y="80860"/>
                </a:lnTo>
                <a:lnTo>
                  <a:pt x="776566" y="77812"/>
                </a:lnTo>
                <a:lnTo>
                  <a:pt x="782662" y="71716"/>
                </a:lnTo>
                <a:lnTo>
                  <a:pt x="783678" y="70192"/>
                </a:lnTo>
                <a:lnTo>
                  <a:pt x="785710" y="67144"/>
                </a:lnTo>
                <a:lnTo>
                  <a:pt x="787234" y="61048"/>
                </a:lnTo>
                <a:lnTo>
                  <a:pt x="790282" y="56476"/>
                </a:lnTo>
                <a:lnTo>
                  <a:pt x="790282" y="35052"/>
                </a:lnTo>
                <a:close/>
              </a:path>
            </a:pathLst>
          </a:custGeom>
          <a:solidFill>
            <a:srgbClr val="000000"/>
          </a:solidFill>
        </p:spPr>
        <p:txBody>
          <a:bodyPr wrap="square" lIns="0" tIns="0" rIns="0" bIns="0" rtlCol="0"/>
          <a:lstStyle/>
          <a:p>
            <a:endParaRPr sz="1154"/>
          </a:p>
        </p:txBody>
      </p:sp>
      <p:sp>
        <p:nvSpPr>
          <p:cNvPr id="47" name="object 47"/>
          <p:cNvSpPr/>
          <p:nvPr/>
        </p:nvSpPr>
        <p:spPr>
          <a:xfrm>
            <a:off x="3229502" y="437568"/>
            <a:ext cx="722452" cy="54978"/>
          </a:xfrm>
          <a:custGeom>
            <a:avLst/>
            <a:gdLst/>
            <a:ahLst/>
            <a:cxnLst/>
            <a:rect l="l" t="t" r="r" b="b"/>
            <a:pathLst>
              <a:path w="1126489" h="85725">
                <a:moveTo>
                  <a:pt x="64109" y="1524"/>
                </a:moveTo>
                <a:lnTo>
                  <a:pt x="47345" y="1524"/>
                </a:lnTo>
                <a:lnTo>
                  <a:pt x="47345" y="64096"/>
                </a:lnTo>
                <a:lnTo>
                  <a:pt x="45821" y="65620"/>
                </a:lnTo>
                <a:lnTo>
                  <a:pt x="42773" y="67144"/>
                </a:lnTo>
                <a:lnTo>
                  <a:pt x="41249" y="70192"/>
                </a:lnTo>
                <a:lnTo>
                  <a:pt x="24485" y="70192"/>
                </a:lnTo>
                <a:lnTo>
                  <a:pt x="21437" y="67144"/>
                </a:lnTo>
                <a:lnTo>
                  <a:pt x="18288" y="65620"/>
                </a:lnTo>
                <a:lnTo>
                  <a:pt x="16764" y="62572"/>
                </a:lnTo>
                <a:lnTo>
                  <a:pt x="16764" y="59524"/>
                </a:lnTo>
                <a:lnTo>
                  <a:pt x="15240" y="58000"/>
                </a:lnTo>
                <a:lnTo>
                  <a:pt x="15240" y="1524"/>
                </a:lnTo>
                <a:lnTo>
                  <a:pt x="0" y="1524"/>
                </a:lnTo>
                <a:lnTo>
                  <a:pt x="0" y="61048"/>
                </a:lnTo>
                <a:lnTo>
                  <a:pt x="1524" y="65620"/>
                </a:lnTo>
                <a:lnTo>
                  <a:pt x="1524" y="68668"/>
                </a:lnTo>
                <a:lnTo>
                  <a:pt x="3048" y="71716"/>
                </a:lnTo>
                <a:lnTo>
                  <a:pt x="6096" y="74764"/>
                </a:lnTo>
                <a:lnTo>
                  <a:pt x="7620" y="77812"/>
                </a:lnTo>
                <a:lnTo>
                  <a:pt x="10668" y="80860"/>
                </a:lnTo>
                <a:lnTo>
                  <a:pt x="24485" y="85432"/>
                </a:lnTo>
                <a:lnTo>
                  <a:pt x="39725" y="85432"/>
                </a:lnTo>
                <a:lnTo>
                  <a:pt x="62585" y="70192"/>
                </a:lnTo>
                <a:lnTo>
                  <a:pt x="62585" y="65620"/>
                </a:lnTo>
                <a:lnTo>
                  <a:pt x="64109" y="61048"/>
                </a:lnTo>
                <a:lnTo>
                  <a:pt x="64109" y="1524"/>
                </a:lnTo>
                <a:close/>
              </a:path>
              <a:path w="1126489" h="85725">
                <a:moveTo>
                  <a:pt x="144970" y="54952"/>
                </a:moveTo>
                <a:lnTo>
                  <a:pt x="143446" y="50380"/>
                </a:lnTo>
                <a:lnTo>
                  <a:pt x="140398" y="47332"/>
                </a:lnTo>
                <a:lnTo>
                  <a:pt x="138874" y="42760"/>
                </a:lnTo>
                <a:lnTo>
                  <a:pt x="135826" y="39712"/>
                </a:lnTo>
                <a:lnTo>
                  <a:pt x="132778" y="38188"/>
                </a:lnTo>
                <a:lnTo>
                  <a:pt x="128206" y="36576"/>
                </a:lnTo>
                <a:lnTo>
                  <a:pt x="122110" y="33528"/>
                </a:lnTo>
                <a:lnTo>
                  <a:pt x="106781" y="30480"/>
                </a:lnTo>
                <a:lnTo>
                  <a:pt x="100685" y="28956"/>
                </a:lnTo>
                <a:lnTo>
                  <a:pt x="96113" y="24384"/>
                </a:lnTo>
                <a:lnTo>
                  <a:pt x="96113" y="19812"/>
                </a:lnTo>
                <a:lnTo>
                  <a:pt x="99161" y="16764"/>
                </a:lnTo>
                <a:lnTo>
                  <a:pt x="105257" y="13716"/>
                </a:lnTo>
                <a:lnTo>
                  <a:pt x="114490" y="13716"/>
                </a:lnTo>
                <a:lnTo>
                  <a:pt x="119062" y="15240"/>
                </a:lnTo>
                <a:lnTo>
                  <a:pt x="120586" y="16764"/>
                </a:lnTo>
                <a:lnTo>
                  <a:pt x="123634" y="18288"/>
                </a:lnTo>
                <a:lnTo>
                  <a:pt x="125158" y="21336"/>
                </a:lnTo>
                <a:lnTo>
                  <a:pt x="125158" y="25908"/>
                </a:lnTo>
                <a:lnTo>
                  <a:pt x="141922" y="24384"/>
                </a:lnTo>
                <a:lnTo>
                  <a:pt x="141922" y="16764"/>
                </a:lnTo>
                <a:lnTo>
                  <a:pt x="138874" y="12192"/>
                </a:lnTo>
                <a:lnTo>
                  <a:pt x="109918" y="0"/>
                </a:lnTo>
                <a:lnTo>
                  <a:pt x="103733" y="0"/>
                </a:lnTo>
                <a:lnTo>
                  <a:pt x="90017" y="4572"/>
                </a:lnTo>
                <a:lnTo>
                  <a:pt x="83921" y="10668"/>
                </a:lnTo>
                <a:lnTo>
                  <a:pt x="82397" y="15240"/>
                </a:lnTo>
                <a:lnTo>
                  <a:pt x="80873" y="18288"/>
                </a:lnTo>
                <a:lnTo>
                  <a:pt x="80873" y="28956"/>
                </a:lnTo>
                <a:lnTo>
                  <a:pt x="83921" y="35052"/>
                </a:lnTo>
                <a:lnTo>
                  <a:pt x="91541" y="42760"/>
                </a:lnTo>
                <a:lnTo>
                  <a:pt x="97637" y="45808"/>
                </a:lnTo>
                <a:lnTo>
                  <a:pt x="106781" y="47332"/>
                </a:lnTo>
                <a:lnTo>
                  <a:pt x="114490" y="48856"/>
                </a:lnTo>
                <a:lnTo>
                  <a:pt x="120586" y="51904"/>
                </a:lnTo>
                <a:lnTo>
                  <a:pt x="123634" y="51904"/>
                </a:lnTo>
                <a:lnTo>
                  <a:pt x="126682" y="54952"/>
                </a:lnTo>
                <a:lnTo>
                  <a:pt x="126682" y="56476"/>
                </a:lnTo>
                <a:lnTo>
                  <a:pt x="128206" y="58000"/>
                </a:lnTo>
                <a:lnTo>
                  <a:pt x="128206" y="62572"/>
                </a:lnTo>
                <a:lnTo>
                  <a:pt x="126682" y="65620"/>
                </a:lnTo>
                <a:lnTo>
                  <a:pt x="123634" y="67144"/>
                </a:lnTo>
                <a:lnTo>
                  <a:pt x="120586" y="70192"/>
                </a:lnTo>
                <a:lnTo>
                  <a:pt x="117538" y="71716"/>
                </a:lnTo>
                <a:lnTo>
                  <a:pt x="106781" y="71716"/>
                </a:lnTo>
                <a:lnTo>
                  <a:pt x="102209" y="70192"/>
                </a:lnTo>
                <a:lnTo>
                  <a:pt x="96113" y="64096"/>
                </a:lnTo>
                <a:lnTo>
                  <a:pt x="94589" y="61048"/>
                </a:lnTo>
                <a:lnTo>
                  <a:pt x="93065" y="54952"/>
                </a:lnTo>
                <a:lnTo>
                  <a:pt x="77825" y="56476"/>
                </a:lnTo>
                <a:lnTo>
                  <a:pt x="103936" y="84886"/>
                </a:lnTo>
                <a:lnTo>
                  <a:pt x="111442" y="85432"/>
                </a:lnTo>
                <a:lnTo>
                  <a:pt x="119062" y="85432"/>
                </a:lnTo>
                <a:lnTo>
                  <a:pt x="144970" y="64096"/>
                </a:lnTo>
                <a:lnTo>
                  <a:pt x="144970" y="54952"/>
                </a:lnTo>
                <a:close/>
              </a:path>
              <a:path w="1126489" h="85725">
                <a:moveTo>
                  <a:pt x="219748" y="70192"/>
                </a:moveTo>
                <a:lnTo>
                  <a:pt x="173926" y="70192"/>
                </a:lnTo>
                <a:lnTo>
                  <a:pt x="173926" y="47332"/>
                </a:lnTo>
                <a:lnTo>
                  <a:pt x="215176" y="47332"/>
                </a:lnTo>
                <a:lnTo>
                  <a:pt x="215176" y="33616"/>
                </a:lnTo>
                <a:lnTo>
                  <a:pt x="173926" y="33616"/>
                </a:lnTo>
                <a:lnTo>
                  <a:pt x="173926" y="15240"/>
                </a:lnTo>
                <a:lnTo>
                  <a:pt x="218224" y="15240"/>
                </a:lnTo>
                <a:lnTo>
                  <a:pt x="218224" y="1524"/>
                </a:lnTo>
                <a:lnTo>
                  <a:pt x="158686" y="1524"/>
                </a:lnTo>
                <a:lnTo>
                  <a:pt x="158686" y="83908"/>
                </a:lnTo>
                <a:lnTo>
                  <a:pt x="219748" y="83908"/>
                </a:lnTo>
                <a:lnTo>
                  <a:pt x="219748" y="70192"/>
                </a:lnTo>
                <a:close/>
              </a:path>
              <a:path w="1126489" h="85725">
                <a:moveTo>
                  <a:pt x="308229" y="83908"/>
                </a:moveTo>
                <a:lnTo>
                  <a:pt x="297561" y="67144"/>
                </a:lnTo>
                <a:lnTo>
                  <a:pt x="294513" y="61048"/>
                </a:lnTo>
                <a:lnTo>
                  <a:pt x="291465" y="56476"/>
                </a:lnTo>
                <a:lnTo>
                  <a:pt x="288328" y="54952"/>
                </a:lnTo>
                <a:lnTo>
                  <a:pt x="286804" y="51904"/>
                </a:lnTo>
                <a:lnTo>
                  <a:pt x="283756" y="48856"/>
                </a:lnTo>
                <a:lnTo>
                  <a:pt x="279184" y="47332"/>
                </a:lnTo>
                <a:lnTo>
                  <a:pt x="286804" y="45808"/>
                </a:lnTo>
                <a:lnTo>
                  <a:pt x="292989" y="44284"/>
                </a:lnTo>
                <a:lnTo>
                  <a:pt x="296037" y="39712"/>
                </a:lnTo>
                <a:lnTo>
                  <a:pt x="298094" y="36576"/>
                </a:lnTo>
                <a:lnTo>
                  <a:pt x="299085" y="35052"/>
                </a:lnTo>
                <a:lnTo>
                  <a:pt x="300609" y="30480"/>
                </a:lnTo>
                <a:lnTo>
                  <a:pt x="300609" y="15240"/>
                </a:lnTo>
                <a:lnTo>
                  <a:pt x="297561" y="12192"/>
                </a:lnTo>
                <a:lnTo>
                  <a:pt x="296037" y="7620"/>
                </a:lnTo>
                <a:lnTo>
                  <a:pt x="291465" y="4572"/>
                </a:lnTo>
                <a:lnTo>
                  <a:pt x="288328" y="4572"/>
                </a:lnTo>
                <a:lnTo>
                  <a:pt x="283756" y="3048"/>
                </a:lnTo>
                <a:lnTo>
                  <a:pt x="283756" y="21336"/>
                </a:lnTo>
                <a:lnTo>
                  <a:pt x="283756" y="30480"/>
                </a:lnTo>
                <a:lnTo>
                  <a:pt x="279184" y="35052"/>
                </a:lnTo>
                <a:lnTo>
                  <a:pt x="277660" y="35052"/>
                </a:lnTo>
                <a:lnTo>
                  <a:pt x="276136" y="36576"/>
                </a:lnTo>
                <a:lnTo>
                  <a:pt x="250228" y="36576"/>
                </a:lnTo>
                <a:lnTo>
                  <a:pt x="250228" y="15240"/>
                </a:lnTo>
                <a:lnTo>
                  <a:pt x="276136" y="15240"/>
                </a:lnTo>
                <a:lnTo>
                  <a:pt x="279184" y="16764"/>
                </a:lnTo>
                <a:lnTo>
                  <a:pt x="280708" y="16764"/>
                </a:lnTo>
                <a:lnTo>
                  <a:pt x="282232" y="18288"/>
                </a:lnTo>
                <a:lnTo>
                  <a:pt x="283756" y="21336"/>
                </a:lnTo>
                <a:lnTo>
                  <a:pt x="283756" y="3048"/>
                </a:lnTo>
                <a:lnTo>
                  <a:pt x="277660" y="1524"/>
                </a:lnTo>
                <a:lnTo>
                  <a:pt x="234988" y="1524"/>
                </a:lnTo>
                <a:lnTo>
                  <a:pt x="234988" y="83908"/>
                </a:lnTo>
                <a:lnTo>
                  <a:pt x="250228" y="83908"/>
                </a:lnTo>
                <a:lnTo>
                  <a:pt x="250228" y="48856"/>
                </a:lnTo>
                <a:lnTo>
                  <a:pt x="257848" y="48856"/>
                </a:lnTo>
                <a:lnTo>
                  <a:pt x="260896" y="50380"/>
                </a:lnTo>
                <a:lnTo>
                  <a:pt x="263944" y="50380"/>
                </a:lnTo>
                <a:lnTo>
                  <a:pt x="268516" y="54952"/>
                </a:lnTo>
                <a:lnTo>
                  <a:pt x="271564" y="59524"/>
                </a:lnTo>
                <a:lnTo>
                  <a:pt x="276136" y="65620"/>
                </a:lnTo>
                <a:lnTo>
                  <a:pt x="288328" y="83908"/>
                </a:lnTo>
                <a:lnTo>
                  <a:pt x="308229" y="83908"/>
                </a:lnTo>
                <a:close/>
              </a:path>
              <a:path w="1126489" h="85725">
                <a:moveTo>
                  <a:pt x="379958" y="19812"/>
                </a:moveTo>
                <a:lnTo>
                  <a:pt x="378333" y="15240"/>
                </a:lnTo>
                <a:lnTo>
                  <a:pt x="372237" y="6096"/>
                </a:lnTo>
                <a:lnTo>
                  <a:pt x="363093" y="3048"/>
                </a:lnTo>
                <a:lnTo>
                  <a:pt x="363093" y="24384"/>
                </a:lnTo>
                <a:lnTo>
                  <a:pt x="363093" y="28956"/>
                </a:lnTo>
                <a:lnTo>
                  <a:pt x="361569" y="32004"/>
                </a:lnTo>
                <a:lnTo>
                  <a:pt x="360045" y="33528"/>
                </a:lnTo>
                <a:lnTo>
                  <a:pt x="360045" y="35052"/>
                </a:lnTo>
                <a:lnTo>
                  <a:pt x="356997" y="36576"/>
                </a:lnTo>
                <a:lnTo>
                  <a:pt x="355473" y="38188"/>
                </a:lnTo>
                <a:lnTo>
                  <a:pt x="334137" y="38188"/>
                </a:lnTo>
                <a:lnTo>
                  <a:pt x="334137" y="15240"/>
                </a:lnTo>
                <a:lnTo>
                  <a:pt x="350901" y="15240"/>
                </a:lnTo>
                <a:lnTo>
                  <a:pt x="353949" y="16764"/>
                </a:lnTo>
                <a:lnTo>
                  <a:pt x="355473" y="16764"/>
                </a:lnTo>
                <a:lnTo>
                  <a:pt x="358521" y="18288"/>
                </a:lnTo>
                <a:lnTo>
                  <a:pt x="361569" y="21336"/>
                </a:lnTo>
                <a:lnTo>
                  <a:pt x="363093" y="24384"/>
                </a:lnTo>
                <a:lnTo>
                  <a:pt x="363093" y="3048"/>
                </a:lnTo>
                <a:lnTo>
                  <a:pt x="360045" y="1524"/>
                </a:lnTo>
                <a:lnTo>
                  <a:pt x="317373" y="1524"/>
                </a:lnTo>
                <a:lnTo>
                  <a:pt x="317373" y="83908"/>
                </a:lnTo>
                <a:lnTo>
                  <a:pt x="334137" y="83908"/>
                </a:lnTo>
                <a:lnTo>
                  <a:pt x="334137" y="51904"/>
                </a:lnTo>
                <a:lnTo>
                  <a:pt x="361569" y="51904"/>
                </a:lnTo>
                <a:lnTo>
                  <a:pt x="367665" y="48856"/>
                </a:lnTo>
                <a:lnTo>
                  <a:pt x="369189" y="47332"/>
                </a:lnTo>
                <a:lnTo>
                  <a:pt x="372237" y="45808"/>
                </a:lnTo>
                <a:lnTo>
                  <a:pt x="375285" y="42760"/>
                </a:lnTo>
                <a:lnTo>
                  <a:pt x="376809" y="39712"/>
                </a:lnTo>
                <a:lnTo>
                  <a:pt x="377545" y="38188"/>
                </a:lnTo>
                <a:lnTo>
                  <a:pt x="378333" y="36576"/>
                </a:lnTo>
                <a:lnTo>
                  <a:pt x="379958" y="32004"/>
                </a:lnTo>
                <a:lnTo>
                  <a:pt x="379958" y="19812"/>
                </a:lnTo>
                <a:close/>
              </a:path>
              <a:path w="1126489" h="85725">
                <a:moveTo>
                  <a:pt x="451586" y="70192"/>
                </a:moveTo>
                <a:lnTo>
                  <a:pt x="410425" y="70192"/>
                </a:lnTo>
                <a:lnTo>
                  <a:pt x="410425" y="1524"/>
                </a:lnTo>
                <a:lnTo>
                  <a:pt x="393661" y="1524"/>
                </a:lnTo>
                <a:lnTo>
                  <a:pt x="393661" y="83908"/>
                </a:lnTo>
                <a:lnTo>
                  <a:pt x="451586" y="83908"/>
                </a:lnTo>
                <a:lnTo>
                  <a:pt x="451586" y="70192"/>
                </a:lnTo>
                <a:close/>
              </a:path>
              <a:path w="1126489" h="85725">
                <a:moveTo>
                  <a:pt x="537019" y="83908"/>
                </a:moveTo>
                <a:lnTo>
                  <a:pt x="529577" y="65620"/>
                </a:lnTo>
                <a:lnTo>
                  <a:pt x="523379" y="50380"/>
                </a:lnTo>
                <a:lnTo>
                  <a:pt x="511556" y="21336"/>
                </a:lnTo>
                <a:lnTo>
                  <a:pt x="506539" y="9017"/>
                </a:lnTo>
                <a:lnTo>
                  <a:pt x="506539" y="50380"/>
                </a:lnTo>
                <a:lnTo>
                  <a:pt x="483590" y="50380"/>
                </a:lnTo>
                <a:lnTo>
                  <a:pt x="494258" y="21336"/>
                </a:lnTo>
                <a:lnTo>
                  <a:pt x="506539" y="50380"/>
                </a:lnTo>
                <a:lnTo>
                  <a:pt x="506539" y="9017"/>
                </a:lnTo>
                <a:lnTo>
                  <a:pt x="503491" y="1524"/>
                </a:lnTo>
                <a:lnTo>
                  <a:pt x="486638" y="1524"/>
                </a:lnTo>
                <a:lnTo>
                  <a:pt x="454634" y="83908"/>
                </a:lnTo>
                <a:lnTo>
                  <a:pt x="471398" y="83908"/>
                </a:lnTo>
                <a:lnTo>
                  <a:pt x="479018" y="65620"/>
                </a:lnTo>
                <a:lnTo>
                  <a:pt x="511111" y="65620"/>
                </a:lnTo>
                <a:lnTo>
                  <a:pt x="518731" y="83908"/>
                </a:lnTo>
                <a:lnTo>
                  <a:pt x="537019" y="83908"/>
                </a:lnTo>
                <a:close/>
              </a:path>
              <a:path w="1126489" h="85725">
                <a:moveTo>
                  <a:pt x="596455" y="1524"/>
                </a:moveTo>
                <a:lnTo>
                  <a:pt x="530923" y="1524"/>
                </a:lnTo>
                <a:lnTo>
                  <a:pt x="530923" y="15240"/>
                </a:lnTo>
                <a:lnTo>
                  <a:pt x="555307" y="15240"/>
                </a:lnTo>
                <a:lnTo>
                  <a:pt x="555307" y="83908"/>
                </a:lnTo>
                <a:lnTo>
                  <a:pt x="572071" y="83908"/>
                </a:lnTo>
                <a:lnTo>
                  <a:pt x="572071" y="15240"/>
                </a:lnTo>
                <a:lnTo>
                  <a:pt x="596455" y="15240"/>
                </a:lnTo>
                <a:lnTo>
                  <a:pt x="596455" y="1524"/>
                </a:lnTo>
                <a:close/>
              </a:path>
              <a:path w="1126489" h="85725">
                <a:moveTo>
                  <a:pt x="663702" y="1524"/>
                </a:moveTo>
                <a:lnTo>
                  <a:pt x="607225" y="1524"/>
                </a:lnTo>
                <a:lnTo>
                  <a:pt x="607225" y="83908"/>
                </a:lnTo>
                <a:lnTo>
                  <a:pt x="624078" y="83908"/>
                </a:lnTo>
                <a:lnTo>
                  <a:pt x="624078" y="48768"/>
                </a:lnTo>
                <a:lnTo>
                  <a:pt x="657606" y="48768"/>
                </a:lnTo>
                <a:lnTo>
                  <a:pt x="657606" y="35052"/>
                </a:lnTo>
                <a:lnTo>
                  <a:pt x="624078" y="35052"/>
                </a:lnTo>
                <a:lnTo>
                  <a:pt x="624078" y="15240"/>
                </a:lnTo>
                <a:lnTo>
                  <a:pt x="663702" y="15240"/>
                </a:lnTo>
                <a:lnTo>
                  <a:pt x="663702" y="1524"/>
                </a:lnTo>
                <a:close/>
              </a:path>
              <a:path w="1126489" h="85725">
                <a:moveTo>
                  <a:pt x="753719" y="42760"/>
                </a:moveTo>
                <a:lnTo>
                  <a:pt x="752881" y="33020"/>
                </a:lnTo>
                <a:lnTo>
                  <a:pt x="750481" y="24587"/>
                </a:lnTo>
                <a:lnTo>
                  <a:pt x="746645" y="17602"/>
                </a:lnTo>
                <a:lnTo>
                  <a:pt x="742962" y="13716"/>
                </a:lnTo>
                <a:lnTo>
                  <a:pt x="741527" y="12192"/>
                </a:lnTo>
                <a:lnTo>
                  <a:pt x="736079" y="7073"/>
                </a:lnTo>
                <a:lnTo>
                  <a:pt x="735266" y="6629"/>
                </a:lnTo>
                <a:lnTo>
                  <a:pt x="735266" y="52247"/>
                </a:lnTo>
                <a:lnTo>
                  <a:pt x="733806" y="59524"/>
                </a:lnTo>
                <a:lnTo>
                  <a:pt x="724662" y="68668"/>
                </a:lnTo>
                <a:lnTo>
                  <a:pt x="720090" y="70192"/>
                </a:lnTo>
                <a:lnTo>
                  <a:pt x="706374" y="70192"/>
                </a:lnTo>
                <a:lnTo>
                  <a:pt x="701802" y="68668"/>
                </a:lnTo>
                <a:lnTo>
                  <a:pt x="692658" y="59524"/>
                </a:lnTo>
                <a:lnTo>
                  <a:pt x="691197" y="52247"/>
                </a:lnTo>
                <a:lnTo>
                  <a:pt x="691235" y="33020"/>
                </a:lnTo>
                <a:lnTo>
                  <a:pt x="692658" y="25908"/>
                </a:lnTo>
                <a:lnTo>
                  <a:pt x="697230" y="21336"/>
                </a:lnTo>
                <a:lnTo>
                  <a:pt x="700278" y="16764"/>
                </a:lnTo>
                <a:lnTo>
                  <a:pt x="706374" y="13716"/>
                </a:lnTo>
                <a:lnTo>
                  <a:pt x="720090" y="13716"/>
                </a:lnTo>
                <a:lnTo>
                  <a:pt x="726186" y="16764"/>
                </a:lnTo>
                <a:lnTo>
                  <a:pt x="729234" y="21336"/>
                </a:lnTo>
                <a:lnTo>
                  <a:pt x="733806" y="25908"/>
                </a:lnTo>
                <a:lnTo>
                  <a:pt x="735228" y="33020"/>
                </a:lnTo>
                <a:lnTo>
                  <a:pt x="735266" y="52247"/>
                </a:lnTo>
                <a:lnTo>
                  <a:pt x="735266" y="6629"/>
                </a:lnTo>
                <a:lnTo>
                  <a:pt x="729246" y="3238"/>
                </a:lnTo>
                <a:lnTo>
                  <a:pt x="721283" y="838"/>
                </a:lnTo>
                <a:lnTo>
                  <a:pt x="712470" y="0"/>
                </a:lnTo>
                <a:lnTo>
                  <a:pt x="706374" y="0"/>
                </a:lnTo>
                <a:lnTo>
                  <a:pt x="674370" y="27432"/>
                </a:lnTo>
                <a:lnTo>
                  <a:pt x="672846" y="35052"/>
                </a:lnTo>
                <a:lnTo>
                  <a:pt x="672846" y="42760"/>
                </a:lnTo>
                <a:lnTo>
                  <a:pt x="690422" y="78371"/>
                </a:lnTo>
                <a:lnTo>
                  <a:pt x="713994" y="85432"/>
                </a:lnTo>
                <a:lnTo>
                  <a:pt x="721931" y="84607"/>
                </a:lnTo>
                <a:lnTo>
                  <a:pt x="729437" y="82194"/>
                </a:lnTo>
                <a:lnTo>
                  <a:pt x="736104" y="78371"/>
                </a:lnTo>
                <a:lnTo>
                  <a:pt x="741527" y="73240"/>
                </a:lnTo>
                <a:lnTo>
                  <a:pt x="744105" y="70192"/>
                </a:lnTo>
                <a:lnTo>
                  <a:pt x="746645" y="67195"/>
                </a:lnTo>
                <a:lnTo>
                  <a:pt x="750481" y="60286"/>
                </a:lnTo>
                <a:lnTo>
                  <a:pt x="752881" y="52247"/>
                </a:lnTo>
                <a:lnTo>
                  <a:pt x="753719" y="42760"/>
                </a:lnTo>
                <a:close/>
              </a:path>
              <a:path w="1126489" h="85725">
                <a:moveTo>
                  <a:pt x="839152" y="83908"/>
                </a:moveTo>
                <a:lnTo>
                  <a:pt x="829919" y="67144"/>
                </a:lnTo>
                <a:lnTo>
                  <a:pt x="825347" y="61048"/>
                </a:lnTo>
                <a:lnTo>
                  <a:pt x="822299" y="56476"/>
                </a:lnTo>
                <a:lnTo>
                  <a:pt x="819251" y="54952"/>
                </a:lnTo>
                <a:lnTo>
                  <a:pt x="817727" y="51904"/>
                </a:lnTo>
                <a:lnTo>
                  <a:pt x="814679" y="48856"/>
                </a:lnTo>
                <a:lnTo>
                  <a:pt x="811631" y="47332"/>
                </a:lnTo>
                <a:lnTo>
                  <a:pt x="823823" y="44284"/>
                </a:lnTo>
                <a:lnTo>
                  <a:pt x="826871" y="39712"/>
                </a:lnTo>
                <a:lnTo>
                  <a:pt x="830008" y="36576"/>
                </a:lnTo>
                <a:lnTo>
                  <a:pt x="831532" y="35052"/>
                </a:lnTo>
                <a:lnTo>
                  <a:pt x="833056" y="30480"/>
                </a:lnTo>
                <a:lnTo>
                  <a:pt x="833056" y="19812"/>
                </a:lnTo>
                <a:lnTo>
                  <a:pt x="831532" y="15240"/>
                </a:lnTo>
                <a:lnTo>
                  <a:pt x="828395" y="12192"/>
                </a:lnTo>
                <a:lnTo>
                  <a:pt x="826871" y="7620"/>
                </a:lnTo>
                <a:lnTo>
                  <a:pt x="823823" y="4572"/>
                </a:lnTo>
                <a:lnTo>
                  <a:pt x="819251" y="4572"/>
                </a:lnTo>
                <a:lnTo>
                  <a:pt x="816203" y="3048"/>
                </a:lnTo>
                <a:lnTo>
                  <a:pt x="816203" y="22860"/>
                </a:lnTo>
                <a:lnTo>
                  <a:pt x="816203" y="27432"/>
                </a:lnTo>
                <a:lnTo>
                  <a:pt x="814679" y="30480"/>
                </a:lnTo>
                <a:lnTo>
                  <a:pt x="814679" y="32004"/>
                </a:lnTo>
                <a:lnTo>
                  <a:pt x="811631" y="35052"/>
                </a:lnTo>
                <a:lnTo>
                  <a:pt x="810107" y="35052"/>
                </a:lnTo>
                <a:lnTo>
                  <a:pt x="807059" y="36576"/>
                </a:lnTo>
                <a:lnTo>
                  <a:pt x="782675" y="36576"/>
                </a:lnTo>
                <a:lnTo>
                  <a:pt x="782675" y="15240"/>
                </a:lnTo>
                <a:lnTo>
                  <a:pt x="807059" y="15240"/>
                </a:lnTo>
                <a:lnTo>
                  <a:pt x="810107" y="16764"/>
                </a:lnTo>
                <a:lnTo>
                  <a:pt x="811631" y="16764"/>
                </a:lnTo>
                <a:lnTo>
                  <a:pt x="813155" y="18288"/>
                </a:lnTo>
                <a:lnTo>
                  <a:pt x="814679" y="21336"/>
                </a:lnTo>
                <a:lnTo>
                  <a:pt x="816203" y="22860"/>
                </a:lnTo>
                <a:lnTo>
                  <a:pt x="816203" y="3048"/>
                </a:lnTo>
                <a:lnTo>
                  <a:pt x="808583" y="1524"/>
                </a:lnTo>
                <a:lnTo>
                  <a:pt x="765911" y="1524"/>
                </a:lnTo>
                <a:lnTo>
                  <a:pt x="765911" y="83908"/>
                </a:lnTo>
                <a:lnTo>
                  <a:pt x="782675" y="83908"/>
                </a:lnTo>
                <a:lnTo>
                  <a:pt x="782675" y="48856"/>
                </a:lnTo>
                <a:lnTo>
                  <a:pt x="788771" y="48856"/>
                </a:lnTo>
                <a:lnTo>
                  <a:pt x="791819" y="50380"/>
                </a:lnTo>
                <a:lnTo>
                  <a:pt x="796391" y="50380"/>
                </a:lnTo>
                <a:lnTo>
                  <a:pt x="800963" y="54952"/>
                </a:lnTo>
                <a:lnTo>
                  <a:pt x="804011" y="59524"/>
                </a:lnTo>
                <a:lnTo>
                  <a:pt x="807059" y="65620"/>
                </a:lnTo>
                <a:lnTo>
                  <a:pt x="819251" y="83908"/>
                </a:lnTo>
                <a:lnTo>
                  <a:pt x="839152" y="83908"/>
                </a:lnTo>
                <a:close/>
              </a:path>
              <a:path w="1126489" h="85725">
                <a:moveTo>
                  <a:pt x="927633" y="1524"/>
                </a:moveTo>
                <a:lnTo>
                  <a:pt x="901636" y="1524"/>
                </a:lnTo>
                <a:lnTo>
                  <a:pt x="887920" y="58000"/>
                </a:lnTo>
                <a:lnTo>
                  <a:pt x="872680" y="1524"/>
                </a:lnTo>
                <a:lnTo>
                  <a:pt x="848296" y="1524"/>
                </a:lnTo>
                <a:lnTo>
                  <a:pt x="848296" y="83908"/>
                </a:lnTo>
                <a:lnTo>
                  <a:pt x="863536" y="83908"/>
                </a:lnTo>
                <a:lnTo>
                  <a:pt x="863536" y="18288"/>
                </a:lnTo>
                <a:lnTo>
                  <a:pt x="880300" y="83908"/>
                </a:lnTo>
                <a:lnTo>
                  <a:pt x="895540" y="83908"/>
                </a:lnTo>
                <a:lnTo>
                  <a:pt x="912304" y="18288"/>
                </a:lnTo>
                <a:lnTo>
                  <a:pt x="912304" y="83908"/>
                </a:lnTo>
                <a:lnTo>
                  <a:pt x="927633" y="83908"/>
                </a:lnTo>
                <a:lnTo>
                  <a:pt x="927633" y="1524"/>
                </a:lnTo>
                <a:close/>
              </a:path>
              <a:path w="1126489" h="85725">
                <a:moveTo>
                  <a:pt x="1008405" y="1524"/>
                </a:moveTo>
                <a:lnTo>
                  <a:pt x="991641" y="1524"/>
                </a:lnTo>
                <a:lnTo>
                  <a:pt x="991641" y="64096"/>
                </a:lnTo>
                <a:lnTo>
                  <a:pt x="990117" y="65620"/>
                </a:lnTo>
                <a:lnTo>
                  <a:pt x="987069" y="67144"/>
                </a:lnTo>
                <a:lnTo>
                  <a:pt x="984021" y="70192"/>
                </a:lnTo>
                <a:lnTo>
                  <a:pt x="968781" y="70192"/>
                </a:lnTo>
                <a:lnTo>
                  <a:pt x="965733" y="67144"/>
                </a:lnTo>
                <a:lnTo>
                  <a:pt x="962685" y="65620"/>
                </a:lnTo>
                <a:lnTo>
                  <a:pt x="961161" y="62572"/>
                </a:lnTo>
                <a:lnTo>
                  <a:pt x="961161" y="59524"/>
                </a:lnTo>
                <a:lnTo>
                  <a:pt x="959637" y="58000"/>
                </a:lnTo>
                <a:lnTo>
                  <a:pt x="959637" y="1524"/>
                </a:lnTo>
                <a:lnTo>
                  <a:pt x="942873" y="1524"/>
                </a:lnTo>
                <a:lnTo>
                  <a:pt x="942873" y="54952"/>
                </a:lnTo>
                <a:lnTo>
                  <a:pt x="944397" y="61048"/>
                </a:lnTo>
                <a:lnTo>
                  <a:pt x="944397" y="65620"/>
                </a:lnTo>
                <a:lnTo>
                  <a:pt x="947445" y="71716"/>
                </a:lnTo>
                <a:lnTo>
                  <a:pt x="950493" y="74764"/>
                </a:lnTo>
                <a:lnTo>
                  <a:pt x="952017" y="77812"/>
                </a:lnTo>
                <a:lnTo>
                  <a:pt x="955065" y="80860"/>
                </a:lnTo>
                <a:lnTo>
                  <a:pt x="959637" y="82384"/>
                </a:lnTo>
                <a:lnTo>
                  <a:pt x="962685" y="83908"/>
                </a:lnTo>
                <a:lnTo>
                  <a:pt x="968781" y="85432"/>
                </a:lnTo>
                <a:lnTo>
                  <a:pt x="984021" y="85432"/>
                </a:lnTo>
                <a:lnTo>
                  <a:pt x="993165" y="82384"/>
                </a:lnTo>
                <a:lnTo>
                  <a:pt x="996213" y="80860"/>
                </a:lnTo>
                <a:lnTo>
                  <a:pt x="999261" y="77812"/>
                </a:lnTo>
                <a:lnTo>
                  <a:pt x="1002309" y="76288"/>
                </a:lnTo>
                <a:lnTo>
                  <a:pt x="1005357" y="73240"/>
                </a:lnTo>
                <a:lnTo>
                  <a:pt x="1006881" y="70192"/>
                </a:lnTo>
                <a:lnTo>
                  <a:pt x="1006881" y="65620"/>
                </a:lnTo>
                <a:lnTo>
                  <a:pt x="1008405" y="61048"/>
                </a:lnTo>
                <a:lnTo>
                  <a:pt x="1008405" y="1524"/>
                </a:lnTo>
                <a:close/>
              </a:path>
              <a:path w="1126489" h="85725">
                <a:moveTo>
                  <a:pt x="1041361" y="1993"/>
                </a:moveTo>
                <a:lnTo>
                  <a:pt x="1024610" y="1993"/>
                </a:lnTo>
                <a:lnTo>
                  <a:pt x="1024610" y="84289"/>
                </a:lnTo>
                <a:lnTo>
                  <a:pt x="1041361" y="84289"/>
                </a:lnTo>
                <a:lnTo>
                  <a:pt x="1041361" y="1993"/>
                </a:lnTo>
                <a:close/>
              </a:path>
              <a:path w="1126489" h="85725">
                <a:moveTo>
                  <a:pt x="1125956" y="28956"/>
                </a:moveTo>
                <a:lnTo>
                  <a:pt x="1124432" y="24384"/>
                </a:lnTo>
                <a:lnTo>
                  <a:pt x="1121384" y="18288"/>
                </a:lnTo>
                <a:lnTo>
                  <a:pt x="1120368" y="15240"/>
                </a:lnTo>
                <a:lnTo>
                  <a:pt x="1119860" y="13716"/>
                </a:lnTo>
                <a:lnTo>
                  <a:pt x="1115288" y="10668"/>
                </a:lnTo>
                <a:lnTo>
                  <a:pt x="1112240" y="7620"/>
                </a:lnTo>
                <a:lnTo>
                  <a:pt x="1109192" y="5588"/>
                </a:lnTo>
                <a:lnTo>
                  <a:pt x="1109192" y="32004"/>
                </a:lnTo>
                <a:lnTo>
                  <a:pt x="1109192" y="53428"/>
                </a:lnTo>
                <a:lnTo>
                  <a:pt x="1107668" y="58000"/>
                </a:lnTo>
                <a:lnTo>
                  <a:pt x="1104620" y="64096"/>
                </a:lnTo>
                <a:lnTo>
                  <a:pt x="1101572" y="67144"/>
                </a:lnTo>
                <a:lnTo>
                  <a:pt x="1099947" y="68668"/>
                </a:lnTo>
                <a:lnTo>
                  <a:pt x="1096899" y="68668"/>
                </a:lnTo>
                <a:lnTo>
                  <a:pt x="1093851" y="70192"/>
                </a:lnTo>
                <a:lnTo>
                  <a:pt x="1074039" y="70192"/>
                </a:lnTo>
                <a:lnTo>
                  <a:pt x="1074039" y="15240"/>
                </a:lnTo>
                <a:lnTo>
                  <a:pt x="1092327" y="15240"/>
                </a:lnTo>
                <a:lnTo>
                  <a:pt x="1095375" y="16764"/>
                </a:lnTo>
                <a:lnTo>
                  <a:pt x="1098423" y="16764"/>
                </a:lnTo>
                <a:lnTo>
                  <a:pt x="1101572" y="18288"/>
                </a:lnTo>
                <a:lnTo>
                  <a:pt x="1104620" y="21336"/>
                </a:lnTo>
                <a:lnTo>
                  <a:pt x="1107668" y="27432"/>
                </a:lnTo>
                <a:lnTo>
                  <a:pt x="1109192" y="32004"/>
                </a:lnTo>
                <a:lnTo>
                  <a:pt x="1109192" y="5588"/>
                </a:lnTo>
                <a:lnTo>
                  <a:pt x="1107668" y="4572"/>
                </a:lnTo>
                <a:lnTo>
                  <a:pt x="1103096" y="3048"/>
                </a:lnTo>
                <a:lnTo>
                  <a:pt x="1099947" y="1524"/>
                </a:lnTo>
                <a:lnTo>
                  <a:pt x="1057275" y="1524"/>
                </a:lnTo>
                <a:lnTo>
                  <a:pt x="1057275" y="83908"/>
                </a:lnTo>
                <a:lnTo>
                  <a:pt x="1095375" y="83908"/>
                </a:lnTo>
                <a:lnTo>
                  <a:pt x="1099947" y="82384"/>
                </a:lnTo>
                <a:lnTo>
                  <a:pt x="1103096" y="82384"/>
                </a:lnTo>
                <a:lnTo>
                  <a:pt x="1109192" y="80860"/>
                </a:lnTo>
                <a:lnTo>
                  <a:pt x="1118336" y="71716"/>
                </a:lnTo>
                <a:lnTo>
                  <a:pt x="1119352" y="70192"/>
                </a:lnTo>
                <a:lnTo>
                  <a:pt x="1121384" y="67144"/>
                </a:lnTo>
                <a:lnTo>
                  <a:pt x="1124432" y="61048"/>
                </a:lnTo>
                <a:lnTo>
                  <a:pt x="1125956" y="56476"/>
                </a:lnTo>
                <a:lnTo>
                  <a:pt x="1125956" y="28956"/>
                </a:lnTo>
                <a:close/>
              </a:path>
            </a:pathLst>
          </a:custGeom>
          <a:solidFill>
            <a:srgbClr val="000000"/>
          </a:solidFill>
        </p:spPr>
        <p:txBody>
          <a:bodyPr wrap="square" lIns="0" tIns="0" rIns="0" bIns="0" rtlCol="0"/>
          <a:lstStyle/>
          <a:p>
            <a:endParaRPr sz="1154"/>
          </a:p>
        </p:txBody>
      </p:sp>
      <p:sp>
        <p:nvSpPr>
          <p:cNvPr id="48" name="object 48"/>
          <p:cNvSpPr/>
          <p:nvPr/>
        </p:nvSpPr>
        <p:spPr>
          <a:xfrm>
            <a:off x="4034747" y="437568"/>
            <a:ext cx="584396" cy="54978"/>
          </a:xfrm>
          <a:custGeom>
            <a:avLst/>
            <a:gdLst/>
            <a:ahLst/>
            <a:cxnLst/>
            <a:rect l="l" t="t" r="r" b="b"/>
            <a:pathLst>
              <a:path w="911225" h="85725">
                <a:moveTo>
                  <a:pt x="62585" y="19812"/>
                </a:moveTo>
                <a:lnTo>
                  <a:pt x="61061" y="15240"/>
                </a:lnTo>
                <a:lnTo>
                  <a:pt x="54965" y="6096"/>
                </a:lnTo>
                <a:lnTo>
                  <a:pt x="45821" y="3048"/>
                </a:lnTo>
                <a:lnTo>
                  <a:pt x="45821" y="24384"/>
                </a:lnTo>
                <a:lnTo>
                  <a:pt x="45821" y="28956"/>
                </a:lnTo>
                <a:lnTo>
                  <a:pt x="44297" y="32004"/>
                </a:lnTo>
                <a:lnTo>
                  <a:pt x="44297" y="33528"/>
                </a:lnTo>
                <a:lnTo>
                  <a:pt x="41249" y="36576"/>
                </a:lnTo>
                <a:lnTo>
                  <a:pt x="38201" y="38188"/>
                </a:lnTo>
                <a:lnTo>
                  <a:pt x="16764" y="38188"/>
                </a:lnTo>
                <a:lnTo>
                  <a:pt x="16764" y="15240"/>
                </a:lnTo>
                <a:lnTo>
                  <a:pt x="33629" y="15240"/>
                </a:lnTo>
                <a:lnTo>
                  <a:pt x="36677" y="16764"/>
                </a:lnTo>
                <a:lnTo>
                  <a:pt x="38201" y="16764"/>
                </a:lnTo>
                <a:lnTo>
                  <a:pt x="41249" y="18288"/>
                </a:lnTo>
                <a:lnTo>
                  <a:pt x="44297" y="21336"/>
                </a:lnTo>
                <a:lnTo>
                  <a:pt x="45821" y="24384"/>
                </a:lnTo>
                <a:lnTo>
                  <a:pt x="45821" y="3048"/>
                </a:lnTo>
                <a:lnTo>
                  <a:pt x="42773" y="1524"/>
                </a:lnTo>
                <a:lnTo>
                  <a:pt x="0" y="1524"/>
                </a:lnTo>
                <a:lnTo>
                  <a:pt x="0" y="83908"/>
                </a:lnTo>
                <a:lnTo>
                  <a:pt x="16764" y="83908"/>
                </a:lnTo>
                <a:lnTo>
                  <a:pt x="16764" y="51904"/>
                </a:lnTo>
                <a:lnTo>
                  <a:pt x="44297" y="51904"/>
                </a:lnTo>
                <a:lnTo>
                  <a:pt x="53441" y="47332"/>
                </a:lnTo>
                <a:lnTo>
                  <a:pt x="58013" y="42760"/>
                </a:lnTo>
                <a:lnTo>
                  <a:pt x="59537" y="39712"/>
                </a:lnTo>
                <a:lnTo>
                  <a:pt x="60274" y="38188"/>
                </a:lnTo>
                <a:lnTo>
                  <a:pt x="61061" y="36576"/>
                </a:lnTo>
                <a:lnTo>
                  <a:pt x="62585" y="32004"/>
                </a:lnTo>
                <a:lnTo>
                  <a:pt x="62585" y="19812"/>
                </a:lnTo>
                <a:close/>
              </a:path>
              <a:path w="911225" h="85725">
                <a:moveTo>
                  <a:pt x="134302" y="70192"/>
                </a:moveTo>
                <a:lnTo>
                  <a:pt x="93052" y="70192"/>
                </a:lnTo>
                <a:lnTo>
                  <a:pt x="93052" y="1524"/>
                </a:lnTo>
                <a:lnTo>
                  <a:pt x="76288" y="1524"/>
                </a:lnTo>
                <a:lnTo>
                  <a:pt x="76288" y="83908"/>
                </a:lnTo>
                <a:lnTo>
                  <a:pt x="134302" y="83908"/>
                </a:lnTo>
                <a:lnTo>
                  <a:pt x="134302" y="70192"/>
                </a:lnTo>
                <a:close/>
              </a:path>
              <a:path w="911225" h="85725">
                <a:moveTo>
                  <a:pt x="219748" y="83908"/>
                </a:moveTo>
                <a:lnTo>
                  <a:pt x="212280" y="65620"/>
                </a:lnTo>
                <a:lnTo>
                  <a:pt x="206057" y="50380"/>
                </a:lnTo>
                <a:lnTo>
                  <a:pt x="194208" y="21336"/>
                </a:lnTo>
                <a:lnTo>
                  <a:pt x="189166" y="8991"/>
                </a:lnTo>
                <a:lnTo>
                  <a:pt x="189166" y="50380"/>
                </a:lnTo>
                <a:lnTo>
                  <a:pt x="166306" y="50380"/>
                </a:lnTo>
                <a:lnTo>
                  <a:pt x="176974" y="21336"/>
                </a:lnTo>
                <a:lnTo>
                  <a:pt x="189166" y="50380"/>
                </a:lnTo>
                <a:lnTo>
                  <a:pt x="189166" y="8991"/>
                </a:lnTo>
                <a:lnTo>
                  <a:pt x="186118" y="1524"/>
                </a:lnTo>
                <a:lnTo>
                  <a:pt x="169354" y="1524"/>
                </a:lnTo>
                <a:lnTo>
                  <a:pt x="137350" y="83908"/>
                </a:lnTo>
                <a:lnTo>
                  <a:pt x="154114" y="83908"/>
                </a:lnTo>
                <a:lnTo>
                  <a:pt x="161734" y="65620"/>
                </a:lnTo>
                <a:lnTo>
                  <a:pt x="193738" y="65620"/>
                </a:lnTo>
                <a:lnTo>
                  <a:pt x="201358" y="83908"/>
                </a:lnTo>
                <a:lnTo>
                  <a:pt x="219748" y="83908"/>
                </a:lnTo>
                <a:close/>
              </a:path>
              <a:path w="911225" h="85725">
                <a:moveTo>
                  <a:pt x="279171" y="1524"/>
                </a:moveTo>
                <a:lnTo>
                  <a:pt x="213639" y="1524"/>
                </a:lnTo>
                <a:lnTo>
                  <a:pt x="213639" y="15240"/>
                </a:lnTo>
                <a:lnTo>
                  <a:pt x="238023" y="15240"/>
                </a:lnTo>
                <a:lnTo>
                  <a:pt x="238023" y="83908"/>
                </a:lnTo>
                <a:lnTo>
                  <a:pt x="254787" y="83908"/>
                </a:lnTo>
                <a:lnTo>
                  <a:pt x="254787" y="15240"/>
                </a:lnTo>
                <a:lnTo>
                  <a:pt x="279171" y="15240"/>
                </a:lnTo>
                <a:lnTo>
                  <a:pt x="279171" y="1524"/>
                </a:lnTo>
                <a:close/>
              </a:path>
              <a:path w="911225" h="85725">
                <a:moveTo>
                  <a:pt x="346329" y="1524"/>
                </a:moveTo>
                <a:lnTo>
                  <a:pt x="289852" y="1524"/>
                </a:lnTo>
                <a:lnTo>
                  <a:pt x="289852" y="83908"/>
                </a:lnTo>
                <a:lnTo>
                  <a:pt x="306705" y="83908"/>
                </a:lnTo>
                <a:lnTo>
                  <a:pt x="306705" y="48768"/>
                </a:lnTo>
                <a:lnTo>
                  <a:pt x="340233" y="48768"/>
                </a:lnTo>
                <a:lnTo>
                  <a:pt x="340233" y="35052"/>
                </a:lnTo>
                <a:lnTo>
                  <a:pt x="306705" y="35052"/>
                </a:lnTo>
                <a:lnTo>
                  <a:pt x="306705" y="15240"/>
                </a:lnTo>
                <a:lnTo>
                  <a:pt x="346329" y="15240"/>
                </a:lnTo>
                <a:lnTo>
                  <a:pt x="346329" y="1524"/>
                </a:lnTo>
                <a:close/>
              </a:path>
              <a:path w="911225" h="85725">
                <a:moveTo>
                  <a:pt x="434822" y="42760"/>
                </a:moveTo>
                <a:lnTo>
                  <a:pt x="434225" y="33020"/>
                </a:lnTo>
                <a:lnTo>
                  <a:pt x="432346" y="24587"/>
                </a:lnTo>
                <a:lnTo>
                  <a:pt x="429031" y="17602"/>
                </a:lnTo>
                <a:lnTo>
                  <a:pt x="425526" y="13716"/>
                </a:lnTo>
                <a:lnTo>
                  <a:pt x="424154" y="12192"/>
                </a:lnTo>
                <a:lnTo>
                  <a:pt x="418769" y="7073"/>
                </a:lnTo>
                <a:lnTo>
                  <a:pt x="417982" y="6642"/>
                </a:lnTo>
                <a:lnTo>
                  <a:pt x="417982" y="52247"/>
                </a:lnTo>
                <a:lnTo>
                  <a:pt x="416534" y="59524"/>
                </a:lnTo>
                <a:lnTo>
                  <a:pt x="407390" y="68668"/>
                </a:lnTo>
                <a:lnTo>
                  <a:pt x="402818" y="70192"/>
                </a:lnTo>
                <a:lnTo>
                  <a:pt x="389102" y="70192"/>
                </a:lnTo>
                <a:lnTo>
                  <a:pt x="384429" y="68668"/>
                </a:lnTo>
                <a:lnTo>
                  <a:pt x="375285" y="59524"/>
                </a:lnTo>
                <a:lnTo>
                  <a:pt x="373824" y="52247"/>
                </a:lnTo>
                <a:lnTo>
                  <a:pt x="373862" y="33020"/>
                </a:lnTo>
                <a:lnTo>
                  <a:pt x="375285" y="25908"/>
                </a:lnTo>
                <a:lnTo>
                  <a:pt x="379857" y="21336"/>
                </a:lnTo>
                <a:lnTo>
                  <a:pt x="382905" y="16764"/>
                </a:lnTo>
                <a:lnTo>
                  <a:pt x="389102" y="13716"/>
                </a:lnTo>
                <a:lnTo>
                  <a:pt x="402818" y="13716"/>
                </a:lnTo>
                <a:lnTo>
                  <a:pt x="408914" y="16764"/>
                </a:lnTo>
                <a:lnTo>
                  <a:pt x="411962" y="21336"/>
                </a:lnTo>
                <a:lnTo>
                  <a:pt x="416534" y="25908"/>
                </a:lnTo>
                <a:lnTo>
                  <a:pt x="417957" y="33020"/>
                </a:lnTo>
                <a:lnTo>
                  <a:pt x="417982" y="52247"/>
                </a:lnTo>
                <a:lnTo>
                  <a:pt x="417982" y="6642"/>
                </a:lnTo>
                <a:lnTo>
                  <a:pt x="411962" y="3238"/>
                </a:lnTo>
                <a:lnTo>
                  <a:pt x="403999" y="838"/>
                </a:lnTo>
                <a:lnTo>
                  <a:pt x="395198" y="0"/>
                </a:lnTo>
                <a:lnTo>
                  <a:pt x="389102" y="0"/>
                </a:lnTo>
                <a:lnTo>
                  <a:pt x="356997" y="27432"/>
                </a:lnTo>
                <a:lnTo>
                  <a:pt x="355473" y="35052"/>
                </a:lnTo>
                <a:lnTo>
                  <a:pt x="355473" y="42760"/>
                </a:lnTo>
                <a:lnTo>
                  <a:pt x="372402" y="78371"/>
                </a:lnTo>
                <a:lnTo>
                  <a:pt x="396722" y="85432"/>
                </a:lnTo>
                <a:lnTo>
                  <a:pt x="404647" y="84607"/>
                </a:lnTo>
                <a:lnTo>
                  <a:pt x="412153" y="82194"/>
                </a:lnTo>
                <a:lnTo>
                  <a:pt x="418795" y="78371"/>
                </a:lnTo>
                <a:lnTo>
                  <a:pt x="424154" y="73240"/>
                </a:lnTo>
                <a:lnTo>
                  <a:pt x="426605" y="70192"/>
                </a:lnTo>
                <a:lnTo>
                  <a:pt x="429031" y="67195"/>
                </a:lnTo>
                <a:lnTo>
                  <a:pt x="432346" y="60286"/>
                </a:lnTo>
                <a:lnTo>
                  <a:pt x="434225" y="52247"/>
                </a:lnTo>
                <a:lnTo>
                  <a:pt x="434822" y="42760"/>
                </a:lnTo>
                <a:close/>
              </a:path>
              <a:path w="911225" h="85725">
                <a:moveTo>
                  <a:pt x="521779" y="83908"/>
                </a:moveTo>
                <a:lnTo>
                  <a:pt x="512546" y="67144"/>
                </a:lnTo>
                <a:lnTo>
                  <a:pt x="507974" y="61048"/>
                </a:lnTo>
                <a:lnTo>
                  <a:pt x="504926" y="56476"/>
                </a:lnTo>
                <a:lnTo>
                  <a:pt x="501878" y="54952"/>
                </a:lnTo>
                <a:lnTo>
                  <a:pt x="500354" y="51904"/>
                </a:lnTo>
                <a:lnTo>
                  <a:pt x="497306" y="48856"/>
                </a:lnTo>
                <a:lnTo>
                  <a:pt x="494258" y="47332"/>
                </a:lnTo>
                <a:lnTo>
                  <a:pt x="506450" y="44284"/>
                </a:lnTo>
                <a:lnTo>
                  <a:pt x="509498" y="39712"/>
                </a:lnTo>
                <a:lnTo>
                  <a:pt x="512635" y="36576"/>
                </a:lnTo>
                <a:lnTo>
                  <a:pt x="514159" y="35052"/>
                </a:lnTo>
                <a:lnTo>
                  <a:pt x="515683" y="30480"/>
                </a:lnTo>
                <a:lnTo>
                  <a:pt x="515683" y="19812"/>
                </a:lnTo>
                <a:lnTo>
                  <a:pt x="514159" y="15240"/>
                </a:lnTo>
                <a:lnTo>
                  <a:pt x="511022" y="12192"/>
                </a:lnTo>
                <a:lnTo>
                  <a:pt x="509498" y="7620"/>
                </a:lnTo>
                <a:lnTo>
                  <a:pt x="506450" y="4572"/>
                </a:lnTo>
                <a:lnTo>
                  <a:pt x="501878" y="4572"/>
                </a:lnTo>
                <a:lnTo>
                  <a:pt x="498830" y="3048"/>
                </a:lnTo>
                <a:lnTo>
                  <a:pt x="498830" y="22860"/>
                </a:lnTo>
                <a:lnTo>
                  <a:pt x="498830" y="27432"/>
                </a:lnTo>
                <a:lnTo>
                  <a:pt x="497306" y="30480"/>
                </a:lnTo>
                <a:lnTo>
                  <a:pt x="497306" y="32004"/>
                </a:lnTo>
                <a:lnTo>
                  <a:pt x="494258" y="35052"/>
                </a:lnTo>
                <a:lnTo>
                  <a:pt x="492734" y="35052"/>
                </a:lnTo>
                <a:lnTo>
                  <a:pt x="489686" y="36576"/>
                </a:lnTo>
                <a:lnTo>
                  <a:pt x="465302" y="36576"/>
                </a:lnTo>
                <a:lnTo>
                  <a:pt x="465302" y="15240"/>
                </a:lnTo>
                <a:lnTo>
                  <a:pt x="489686" y="15240"/>
                </a:lnTo>
                <a:lnTo>
                  <a:pt x="492734" y="16764"/>
                </a:lnTo>
                <a:lnTo>
                  <a:pt x="494258" y="16764"/>
                </a:lnTo>
                <a:lnTo>
                  <a:pt x="495782" y="18288"/>
                </a:lnTo>
                <a:lnTo>
                  <a:pt x="497306" y="21336"/>
                </a:lnTo>
                <a:lnTo>
                  <a:pt x="498830" y="22860"/>
                </a:lnTo>
                <a:lnTo>
                  <a:pt x="498830" y="3048"/>
                </a:lnTo>
                <a:lnTo>
                  <a:pt x="491210" y="1524"/>
                </a:lnTo>
                <a:lnTo>
                  <a:pt x="448538" y="1524"/>
                </a:lnTo>
                <a:lnTo>
                  <a:pt x="448538" y="83908"/>
                </a:lnTo>
                <a:lnTo>
                  <a:pt x="465302" y="83908"/>
                </a:lnTo>
                <a:lnTo>
                  <a:pt x="465302" y="48856"/>
                </a:lnTo>
                <a:lnTo>
                  <a:pt x="471398" y="48856"/>
                </a:lnTo>
                <a:lnTo>
                  <a:pt x="474446" y="50380"/>
                </a:lnTo>
                <a:lnTo>
                  <a:pt x="479018" y="50380"/>
                </a:lnTo>
                <a:lnTo>
                  <a:pt x="483590" y="54952"/>
                </a:lnTo>
                <a:lnTo>
                  <a:pt x="486638" y="59524"/>
                </a:lnTo>
                <a:lnTo>
                  <a:pt x="489686" y="65620"/>
                </a:lnTo>
                <a:lnTo>
                  <a:pt x="501878" y="83908"/>
                </a:lnTo>
                <a:lnTo>
                  <a:pt x="521779" y="83908"/>
                </a:lnTo>
                <a:close/>
              </a:path>
              <a:path w="911225" h="85725">
                <a:moveTo>
                  <a:pt x="610260" y="1524"/>
                </a:moveTo>
                <a:lnTo>
                  <a:pt x="584263" y="1524"/>
                </a:lnTo>
                <a:lnTo>
                  <a:pt x="570547" y="58000"/>
                </a:lnTo>
                <a:lnTo>
                  <a:pt x="555307" y="1524"/>
                </a:lnTo>
                <a:lnTo>
                  <a:pt x="530923" y="1524"/>
                </a:lnTo>
                <a:lnTo>
                  <a:pt x="530923" y="83908"/>
                </a:lnTo>
                <a:lnTo>
                  <a:pt x="546163" y="83908"/>
                </a:lnTo>
                <a:lnTo>
                  <a:pt x="546163" y="18288"/>
                </a:lnTo>
                <a:lnTo>
                  <a:pt x="562927" y="83908"/>
                </a:lnTo>
                <a:lnTo>
                  <a:pt x="578167" y="83908"/>
                </a:lnTo>
                <a:lnTo>
                  <a:pt x="594931" y="18288"/>
                </a:lnTo>
                <a:lnTo>
                  <a:pt x="594931" y="83908"/>
                </a:lnTo>
                <a:lnTo>
                  <a:pt x="610260" y="83908"/>
                </a:lnTo>
                <a:lnTo>
                  <a:pt x="610260" y="1524"/>
                </a:lnTo>
                <a:close/>
              </a:path>
              <a:path w="911225" h="85725">
                <a:moveTo>
                  <a:pt x="686473" y="1524"/>
                </a:moveTo>
                <a:lnTo>
                  <a:pt x="620941" y="1524"/>
                </a:lnTo>
                <a:lnTo>
                  <a:pt x="620941" y="15240"/>
                </a:lnTo>
                <a:lnTo>
                  <a:pt x="645325" y="15240"/>
                </a:lnTo>
                <a:lnTo>
                  <a:pt x="645325" y="83908"/>
                </a:lnTo>
                <a:lnTo>
                  <a:pt x="662089" y="83908"/>
                </a:lnTo>
                <a:lnTo>
                  <a:pt x="662089" y="15240"/>
                </a:lnTo>
                <a:lnTo>
                  <a:pt x="686473" y="15240"/>
                </a:lnTo>
                <a:lnTo>
                  <a:pt x="686473" y="1524"/>
                </a:lnTo>
                <a:close/>
              </a:path>
              <a:path w="911225" h="85725">
                <a:moveTo>
                  <a:pt x="764374" y="1524"/>
                </a:moveTo>
                <a:lnTo>
                  <a:pt x="744474" y="1524"/>
                </a:lnTo>
                <a:lnTo>
                  <a:pt x="726186" y="33528"/>
                </a:lnTo>
                <a:lnTo>
                  <a:pt x="706374" y="1524"/>
                </a:lnTo>
                <a:lnTo>
                  <a:pt x="688086" y="1524"/>
                </a:lnTo>
                <a:lnTo>
                  <a:pt x="717042" y="48856"/>
                </a:lnTo>
                <a:lnTo>
                  <a:pt x="717042" y="83908"/>
                </a:lnTo>
                <a:lnTo>
                  <a:pt x="733806" y="83908"/>
                </a:lnTo>
                <a:lnTo>
                  <a:pt x="733806" y="48856"/>
                </a:lnTo>
                <a:lnTo>
                  <a:pt x="764374" y="1524"/>
                </a:lnTo>
                <a:close/>
              </a:path>
              <a:path w="911225" h="85725">
                <a:moveTo>
                  <a:pt x="834580" y="19710"/>
                </a:moveTo>
                <a:lnTo>
                  <a:pt x="817816" y="2946"/>
                </a:lnTo>
                <a:lnTo>
                  <a:pt x="817816" y="24282"/>
                </a:lnTo>
                <a:lnTo>
                  <a:pt x="817816" y="32004"/>
                </a:lnTo>
                <a:lnTo>
                  <a:pt x="813244" y="36576"/>
                </a:lnTo>
                <a:lnTo>
                  <a:pt x="810196" y="38100"/>
                </a:lnTo>
                <a:lnTo>
                  <a:pt x="808672" y="38100"/>
                </a:lnTo>
                <a:lnTo>
                  <a:pt x="803998" y="39624"/>
                </a:lnTo>
                <a:lnTo>
                  <a:pt x="788758" y="39624"/>
                </a:lnTo>
                <a:lnTo>
                  <a:pt x="788758" y="15138"/>
                </a:lnTo>
                <a:lnTo>
                  <a:pt x="807046" y="15138"/>
                </a:lnTo>
                <a:lnTo>
                  <a:pt x="808672" y="16662"/>
                </a:lnTo>
                <a:lnTo>
                  <a:pt x="811720" y="16662"/>
                </a:lnTo>
                <a:lnTo>
                  <a:pt x="816292" y="21234"/>
                </a:lnTo>
                <a:lnTo>
                  <a:pt x="817816" y="24282"/>
                </a:lnTo>
                <a:lnTo>
                  <a:pt x="817816" y="2946"/>
                </a:lnTo>
                <a:lnTo>
                  <a:pt x="814768" y="1422"/>
                </a:lnTo>
                <a:lnTo>
                  <a:pt x="771994" y="1422"/>
                </a:lnTo>
                <a:lnTo>
                  <a:pt x="771994" y="83908"/>
                </a:lnTo>
                <a:lnTo>
                  <a:pt x="788758" y="83908"/>
                </a:lnTo>
                <a:lnTo>
                  <a:pt x="788758" y="53340"/>
                </a:lnTo>
                <a:lnTo>
                  <a:pt x="807046" y="53340"/>
                </a:lnTo>
                <a:lnTo>
                  <a:pt x="813244" y="51816"/>
                </a:lnTo>
                <a:lnTo>
                  <a:pt x="816292" y="51816"/>
                </a:lnTo>
                <a:lnTo>
                  <a:pt x="819340" y="50292"/>
                </a:lnTo>
                <a:lnTo>
                  <a:pt x="822388" y="50292"/>
                </a:lnTo>
                <a:lnTo>
                  <a:pt x="825436" y="47244"/>
                </a:lnTo>
                <a:lnTo>
                  <a:pt x="828484" y="45720"/>
                </a:lnTo>
                <a:lnTo>
                  <a:pt x="831532" y="39624"/>
                </a:lnTo>
                <a:lnTo>
                  <a:pt x="834580" y="36576"/>
                </a:lnTo>
                <a:lnTo>
                  <a:pt x="834580" y="19710"/>
                </a:lnTo>
                <a:close/>
              </a:path>
              <a:path w="911225" h="85725">
                <a:moveTo>
                  <a:pt x="910882" y="70192"/>
                </a:moveTo>
                <a:lnTo>
                  <a:pt x="865162" y="70192"/>
                </a:lnTo>
                <a:lnTo>
                  <a:pt x="865162" y="47332"/>
                </a:lnTo>
                <a:lnTo>
                  <a:pt x="906310" y="47332"/>
                </a:lnTo>
                <a:lnTo>
                  <a:pt x="906310" y="33616"/>
                </a:lnTo>
                <a:lnTo>
                  <a:pt x="865162" y="33616"/>
                </a:lnTo>
                <a:lnTo>
                  <a:pt x="865162" y="15240"/>
                </a:lnTo>
                <a:lnTo>
                  <a:pt x="909358" y="15240"/>
                </a:lnTo>
                <a:lnTo>
                  <a:pt x="909358" y="1524"/>
                </a:lnTo>
                <a:lnTo>
                  <a:pt x="848296" y="1524"/>
                </a:lnTo>
                <a:lnTo>
                  <a:pt x="848296" y="83908"/>
                </a:lnTo>
                <a:lnTo>
                  <a:pt x="910882" y="83908"/>
                </a:lnTo>
                <a:lnTo>
                  <a:pt x="910882" y="70192"/>
                </a:lnTo>
                <a:close/>
              </a:path>
            </a:pathLst>
          </a:custGeom>
          <a:solidFill>
            <a:srgbClr val="000000"/>
          </a:solidFill>
        </p:spPr>
        <p:txBody>
          <a:bodyPr wrap="square" lIns="0" tIns="0" rIns="0" bIns="0" rtlCol="0"/>
          <a:lstStyle/>
          <a:p>
            <a:endParaRPr sz="1154"/>
          </a:p>
        </p:txBody>
      </p:sp>
      <p:sp>
        <p:nvSpPr>
          <p:cNvPr id="49" name="object 49"/>
          <p:cNvSpPr/>
          <p:nvPr/>
        </p:nvSpPr>
        <p:spPr>
          <a:xfrm>
            <a:off x="4699070" y="437568"/>
            <a:ext cx="538377" cy="54978"/>
          </a:xfrm>
          <a:custGeom>
            <a:avLst/>
            <a:gdLst/>
            <a:ahLst/>
            <a:cxnLst/>
            <a:rect l="l" t="t" r="r" b="b"/>
            <a:pathLst>
              <a:path w="839470" h="85725">
                <a:moveTo>
                  <a:pt x="71716" y="24384"/>
                </a:moveTo>
                <a:lnTo>
                  <a:pt x="39624" y="0"/>
                </a:lnTo>
                <a:lnTo>
                  <a:pt x="31026" y="838"/>
                </a:lnTo>
                <a:lnTo>
                  <a:pt x="800" y="33020"/>
                </a:lnTo>
                <a:lnTo>
                  <a:pt x="0" y="42760"/>
                </a:lnTo>
                <a:lnTo>
                  <a:pt x="800" y="52247"/>
                </a:lnTo>
                <a:lnTo>
                  <a:pt x="30378" y="84607"/>
                </a:lnTo>
                <a:lnTo>
                  <a:pt x="38100" y="85432"/>
                </a:lnTo>
                <a:lnTo>
                  <a:pt x="47332" y="85432"/>
                </a:lnTo>
                <a:lnTo>
                  <a:pt x="53428" y="82384"/>
                </a:lnTo>
                <a:lnTo>
                  <a:pt x="59524" y="77812"/>
                </a:lnTo>
                <a:lnTo>
                  <a:pt x="65620" y="74764"/>
                </a:lnTo>
                <a:lnTo>
                  <a:pt x="70192" y="67144"/>
                </a:lnTo>
                <a:lnTo>
                  <a:pt x="71716" y="58000"/>
                </a:lnTo>
                <a:lnTo>
                  <a:pt x="56476" y="53428"/>
                </a:lnTo>
                <a:lnTo>
                  <a:pt x="54952" y="59524"/>
                </a:lnTo>
                <a:lnTo>
                  <a:pt x="51904" y="64096"/>
                </a:lnTo>
                <a:lnTo>
                  <a:pt x="48856" y="67144"/>
                </a:lnTo>
                <a:lnTo>
                  <a:pt x="42672" y="70192"/>
                </a:lnTo>
                <a:lnTo>
                  <a:pt x="32004" y="70192"/>
                </a:lnTo>
                <a:lnTo>
                  <a:pt x="27432" y="68668"/>
                </a:lnTo>
                <a:lnTo>
                  <a:pt x="22860" y="64096"/>
                </a:lnTo>
                <a:lnTo>
                  <a:pt x="19812" y="59524"/>
                </a:lnTo>
                <a:lnTo>
                  <a:pt x="18288" y="51904"/>
                </a:lnTo>
                <a:lnTo>
                  <a:pt x="18288" y="32004"/>
                </a:lnTo>
                <a:lnTo>
                  <a:pt x="19812" y="25908"/>
                </a:lnTo>
                <a:lnTo>
                  <a:pt x="22860" y="21336"/>
                </a:lnTo>
                <a:lnTo>
                  <a:pt x="27432" y="16764"/>
                </a:lnTo>
                <a:lnTo>
                  <a:pt x="32004" y="13716"/>
                </a:lnTo>
                <a:lnTo>
                  <a:pt x="42672" y="13716"/>
                </a:lnTo>
                <a:lnTo>
                  <a:pt x="45808" y="15240"/>
                </a:lnTo>
                <a:lnTo>
                  <a:pt x="48856" y="18288"/>
                </a:lnTo>
                <a:lnTo>
                  <a:pt x="51904" y="19812"/>
                </a:lnTo>
                <a:lnTo>
                  <a:pt x="54952" y="24384"/>
                </a:lnTo>
                <a:lnTo>
                  <a:pt x="54952" y="27432"/>
                </a:lnTo>
                <a:lnTo>
                  <a:pt x="71716" y="24384"/>
                </a:lnTo>
                <a:close/>
              </a:path>
              <a:path w="839470" h="85725">
                <a:moveTo>
                  <a:pt x="151155" y="1422"/>
                </a:moveTo>
                <a:lnTo>
                  <a:pt x="135826" y="1422"/>
                </a:lnTo>
                <a:lnTo>
                  <a:pt x="135826" y="33528"/>
                </a:lnTo>
                <a:lnTo>
                  <a:pt x="102298" y="33528"/>
                </a:lnTo>
                <a:lnTo>
                  <a:pt x="102298" y="1422"/>
                </a:lnTo>
                <a:lnTo>
                  <a:pt x="87058" y="1422"/>
                </a:lnTo>
                <a:lnTo>
                  <a:pt x="87058" y="83908"/>
                </a:lnTo>
                <a:lnTo>
                  <a:pt x="102298" y="83908"/>
                </a:lnTo>
                <a:lnTo>
                  <a:pt x="102298" y="47244"/>
                </a:lnTo>
                <a:lnTo>
                  <a:pt x="135826" y="47244"/>
                </a:lnTo>
                <a:lnTo>
                  <a:pt x="135826" y="83908"/>
                </a:lnTo>
                <a:lnTo>
                  <a:pt x="151155" y="83908"/>
                </a:lnTo>
                <a:lnTo>
                  <a:pt x="151155" y="1422"/>
                </a:lnTo>
                <a:close/>
              </a:path>
              <a:path w="839470" h="85725">
                <a:moveTo>
                  <a:pt x="242595" y="83908"/>
                </a:moveTo>
                <a:lnTo>
                  <a:pt x="235458" y="65532"/>
                </a:lnTo>
                <a:lnTo>
                  <a:pt x="230136" y="51816"/>
                </a:lnTo>
                <a:lnTo>
                  <a:pt x="218274" y="21234"/>
                </a:lnTo>
                <a:lnTo>
                  <a:pt x="212115" y="5359"/>
                </a:lnTo>
                <a:lnTo>
                  <a:pt x="212115" y="51816"/>
                </a:lnTo>
                <a:lnTo>
                  <a:pt x="189153" y="51816"/>
                </a:lnTo>
                <a:lnTo>
                  <a:pt x="201447" y="21234"/>
                </a:lnTo>
                <a:lnTo>
                  <a:pt x="212115" y="51816"/>
                </a:lnTo>
                <a:lnTo>
                  <a:pt x="212115" y="5359"/>
                </a:lnTo>
                <a:lnTo>
                  <a:pt x="210591" y="1422"/>
                </a:lnTo>
                <a:lnTo>
                  <a:pt x="192201" y="1422"/>
                </a:lnTo>
                <a:lnTo>
                  <a:pt x="160197" y="83908"/>
                </a:lnTo>
                <a:lnTo>
                  <a:pt x="178485" y="83908"/>
                </a:lnTo>
                <a:lnTo>
                  <a:pt x="184581" y="65532"/>
                </a:lnTo>
                <a:lnTo>
                  <a:pt x="218211" y="65532"/>
                </a:lnTo>
                <a:lnTo>
                  <a:pt x="224307" y="83908"/>
                </a:lnTo>
                <a:lnTo>
                  <a:pt x="242595" y="83908"/>
                </a:lnTo>
                <a:close/>
              </a:path>
              <a:path w="839470" h="85725">
                <a:moveTo>
                  <a:pt x="317271" y="1524"/>
                </a:moveTo>
                <a:lnTo>
                  <a:pt x="300507" y="1524"/>
                </a:lnTo>
                <a:lnTo>
                  <a:pt x="300507" y="56476"/>
                </a:lnTo>
                <a:lnTo>
                  <a:pt x="268503" y="1524"/>
                </a:lnTo>
                <a:lnTo>
                  <a:pt x="251739" y="1524"/>
                </a:lnTo>
                <a:lnTo>
                  <a:pt x="251739" y="83908"/>
                </a:lnTo>
                <a:lnTo>
                  <a:pt x="266979" y="83908"/>
                </a:lnTo>
                <a:lnTo>
                  <a:pt x="266979" y="30480"/>
                </a:lnTo>
                <a:lnTo>
                  <a:pt x="300507" y="83908"/>
                </a:lnTo>
                <a:lnTo>
                  <a:pt x="317271" y="83908"/>
                </a:lnTo>
                <a:lnTo>
                  <a:pt x="317271" y="1524"/>
                </a:lnTo>
                <a:close/>
              </a:path>
              <a:path w="839470" h="85725">
                <a:moveTo>
                  <a:pt x="399669" y="1524"/>
                </a:moveTo>
                <a:lnTo>
                  <a:pt x="382905" y="1524"/>
                </a:lnTo>
                <a:lnTo>
                  <a:pt x="382905" y="56476"/>
                </a:lnTo>
                <a:lnTo>
                  <a:pt x="350901" y="1524"/>
                </a:lnTo>
                <a:lnTo>
                  <a:pt x="334137" y="1524"/>
                </a:lnTo>
                <a:lnTo>
                  <a:pt x="334137" y="83908"/>
                </a:lnTo>
                <a:lnTo>
                  <a:pt x="349377" y="83908"/>
                </a:lnTo>
                <a:lnTo>
                  <a:pt x="349377" y="30480"/>
                </a:lnTo>
                <a:lnTo>
                  <a:pt x="382905" y="83908"/>
                </a:lnTo>
                <a:lnTo>
                  <a:pt x="399669" y="83908"/>
                </a:lnTo>
                <a:lnTo>
                  <a:pt x="399669" y="1524"/>
                </a:lnTo>
                <a:close/>
              </a:path>
              <a:path w="839470" h="85725">
                <a:moveTo>
                  <a:pt x="479094" y="70192"/>
                </a:moveTo>
                <a:lnTo>
                  <a:pt x="433374" y="70192"/>
                </a:lnTo>
                <a:lnTo>
                  <a:pt x="433374" y="47332"/>
                </a:lnTo>
                <a:lnTo>
                  <a:pt x="474522" y="47332"/>
                </a:lnTo>
                <a:lnTo>
                  <a:pt x="474522" y="33616"/>
                </a:lnTo>
                <a:lnTo>
                  <a:pt x="433374" y="33616"/>
                </a:lnTo>
                <a:lnTo>
                  <a:pt x="433374" y="15240"/>
                </a:lnTo>
                <a:lnTo>
                  <a:pt x="477570" y="15240"/>
                </a:lnTo>
                <a:lnTo>
                  <a:pt x="477570" y="1524"/>
                </a:lnTo>
                <a:lnTo>
                  <a:pt x="416521" y="1524"/>
                </a:lnTo>
                <a:lnTo>
                  <a:pt x="416521" y="83908"/>
                </a:lnTo>
                <a:lnTo>
                  <a:pt x="479094" y="83908"/>
                </a:lnTo>
                <a:lnTo>
                  <a:pt x="479094" y="70192"/>
                </a:lnTo>
                <a:close/>
              </a:path>
              <a:path w="839470" h="85725">
                <a:moveTo>
                  <a:pt x="550824" y="70192"/>
                </a:moveTo>
                <a:lnTo>
                  <a:pt x="509587" y="70192"/>
                </a:lnTo>
                <a:lnTo>
                  <a:pt x="509587" y="1524"/>
                </a:lnTo>
                <a:lnTo>
                  <a:pt x="492810" y="1524"/>
                </a:lnTo>
                <a:lnTo>
                  <a:pt x="492810" y="83908"/>
                </a:lnTo>
                <a:lnTo>
                  <a:pt x="550824" y="83908"/>
                </a:lnTo>
                <a:lnTo>
                  <a:pt x="550824" y="70192"/>
                </a:lnTo>
                <a:close/>
              </a:path>
              <a:path w="839470" h="85725">
                <a:moveTo>
                  <a:pt x="613308" y="1524"/>
                </a:moveTo>
                <a:lnTo>
                  <a:pt x="547776" y="1524"/>
                </a:lnTo>
                <a:lnTo>
                  <a:pt x="547776" y="15240"/>
                </a:lnTo>
                <a:lnTo>
                  <a:pt x="572160" y="15240"/>
                </a:lnTo>
                <a:lnTo>
                  <a:pt x="572160" y="83908"/>
                </a:lnTo>
                <a:lnTo>
                  <a:pt x="588924" y="83908"/>
                </a:lnTo>
                <a:lnTo>
                  <a:pt x="588924" y="15240"/>
                </a:lnTo>
                <a:lnTo>
                  <a:pt x="613308" y="15240"/>
                </a:lnTo>
                <a:lnTo>
                  <a:pt x="613308" y="1524"/>
                </a:lnTo>
                <a:close/>
              </a:path>
              <a:path w="839470" h="85725">
                <a:moveTo>
                  <a:pt x="692658" y="1524"/>
                </a:moveTo>
                <a:lnTo>
                  <a:pt x="672846" y="1524"/>
                </a:lnTo>
                <a:lnTo>
                  <a:pt x="654558" y="33528"/>
                </a:lnTo>
                <a:lnTo>
                  <a:pt x="634644" y="1524"/>
                </a:lnTo>
                <a:lnTo>
                  <a:pt x="616356" y="1524"/>
                </a:lnTo>
                <a:lnTo>
                  <a:pt x="645414" y="48768"/>
                </a:lnTo>
                <a:lnTo>
                  <a:pt x="645414" y="83908"/>
                </a:lnTo>
                <a:lnTo>
                  <a:pt x="662178" y="83908"/>
                </a:lnTo>
                <a:lnTo>
                  <a:pt x="662178" y="48768"/>
                </a:lnTo>
                <a:lnTo>
                  <a:pt x="692658" y="1524"/>
                </a:lnTo>
                <a:close/>
              </a:path>
              <a:path w="839470" h="85725">
                <a:moveTo>
                  <a:pt x="762850" y="19812"/>
                </a:moveTo>
                <a:lnTo>
                  <a:pt x="761326" y="15240"/>
                </a:lnTo>
                <a:lnTo>
                  <a:pt x="755230" y="6096"/>
                </a:lnTo>
                <a:lnTo>
                  <a:pt x="746086" y="3048"/>
                </a:lnTo>
                <a:lnTo>
                  <a:pt x="746086" y="24384"/>
                </a:lnTo>
                <a:lnTo>
                  <a:pt x="746086" y="28956"/>
                </a:lnTo>
                <a:lnTo>
                  <a:pt x="744562" y="32004"/>
                </a:lnTo>
                <a:lnTo>
                  <a:pt x="744562" y="33528"/>
                </a:lnTo>
                <a:lnTo>
                  <a:pt x="741514" y="36576"/>
                </a:lnTo>
                <a:lnTo>
                  <a:pt x="738466" y="38188"/>
                </a:lnTo>
                <a:lnTo>
                  <a:pt x="717130" y="38188"/>
                </a:lnTo>
                <a:lnTo>
                  <a:pt x="717130" y="15240"/>
                </a:lnTo>
                <a:lnTo>
                  <a:pt x="735418" y="15240"/>
                </a:lnTo>
                <a:lnTo>
                  <a:pt x="736942" y="16764"/>
                </a:lnTo>
                <a:lnTo>
                  <a:pt x="739990" y="16764"/>
                </a:lnTo>
                <a:lnTo>
                  <a:pt x="744562" y="21336"/>
                </a:lnTo>
                <a:lnTo>
                  <a:pt x="746086" y="24384"/>
                </a:lnTo>
                <a:lnTo>
                  <a:pt x="746086" y="3048"/>
                </a:lnTo>
                <a:lnTo>
                  <a:pt x="743038" y="1524"/>
                </a:lnTo>
                <a:lnTo>
                  <a:pt x="700278" y="1524"/>
                </a:lnTo>
                <a:lnTo>
                  <a:pt x="700278" y="83908"/>
                </a:lnTo>
                <a:lnTo>
                  <a:pt x="717130" y="83908"/>
                </a:lnTo>
                <a:lnTo>
                  <a:pt x="717130" y="51904"/>
                </a:lnTo>
                <a:lnTo>
                  <a:pt x="744562" y="51904"/>
                </a:lnTo>
                <a:lnTo>
                  <a:pt x="756754" y="45808"/>
                </a:lnTo>
                <a:lnTo>
                  <a:pt x="759802" y="39712"/>
                </a:lnTo>
                <a:lnTo>
                  <a:pt x="760539" y="38188"/>
                </a:lnTo>
                <a:lnTo>
                  <a:pt x="761326" y="36576"/>
                </a:lnTo>
                <a:lnTo>
                  <a:pt x="762850" y="32004"/>
                </a:lnTo>
                <a:lnTo>
                  <a:pt x="762850" y="19812"/>
                </a:lnTo>
                <a:close/>
              </a:path>
              <a:path w="839470" h="85725">
                <a:moveTo>
                  <a:pt x="839139" y="70192"/>
                </a:moveTo>
                <a:lnTo>
                  <a:pt x="793419" y="70192"/>
                </a:lnTo>
                <a:lnTo>
                  <a:pt x="793419" y="47332"/>
                </a:lnTo>
                <a:lnTo>
                  <a:pt x="834567" y="47332"/>
                </a:lnTo>
                <a:lnTo>
                  <a:pt x="834567" y="33616"/>
                </a:lnTo>
                <a:lnTo>
                  <a:pt x="793419" y="33616"/>
                </a:lnTo>
                <a:lnTo>
                  <a:pt x="793419" y="15240"/>
                </a:lnTo>
                <a:lnTo>
                  <a:pt x="837615" y="15240"/>
                </a:lnTo>
                <a:lnTo>
                  <a:pt x="837615" y="1524"/>
                </a:lnTo>
                <a:lnTo>
                  <a:pt x="776566" y="1524"/>
                </a:lnTo>
                <a:lnTo>
                  <a:pt x="776566" y="83908"/>
                </a:lnTo>
                <a:lnTo>
                  <a:pt x="839139" y="83908"/>
                </a:lnTo>
                <a:lnTo>
                  <a:pt x="839139" y="70192"/>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9" cstate="print"/>
          <a:stretch>
            <a:fillRect/>
          </a:stretch>
        </p:blipFill>
        <p:spPr>
          <a:xfrm>
            <a:off x="6860440" y="438541"/>
            <a:ext cx="142881" cy="53817"/>
          </a:xfrm>
          <a:prstGeom prst="rect">
            <a:avLst/>
          </a:prstGeom>
        </p:spPr>
      </p:pic>
      <p:sp>
        <p:nvSpPr>
          <p:cNvPr id="51" name="object 51"/>
          <p:cNvSpPr/>
          <p:nvPr/>
        </p:nvSpPr>
        <p:spPr>
          <a:xfrm>
            <a:off x="8305563" y="437568"/>
            <a:ext cx="422720" cy="54978"/>
          </a:xfrm>
          <a:custGeom>
            <a:avLst/>
            <a:gdLst/>
            <a:ahLst/>
            <a:cxnLst/>
            <a:rect l="l" t="t" r="r" b="b"/>
            <a:pathLst>
              <a:path w="659129" h="85725">
                <a:moveTo>
                  <a:pt x="73240" y="83908"/>
                </a:moveTo>
                <a:lnTo>
                  <a:pt x="41148" y="33528"/>
                </a:lnTo>
                <a:lnTo>
                  <a:pt x="71716" y="1524"/>
                </a:lnTo>
                <a:lnTo>
                  <a:pt x="50380" y="1524"/>
                </a:lnTo>
                <a:lnTo>
                  <a:pt x="16764" y="38188"/>
                </a:lnTo>
                <a:lnTo>
                  <a:pt x="16764" y="1524"/>
                </a:lnTo>
                <a:lnTo>
                  <a:pt x="0" y="1524"/>
                </a:lnTo>
                <a:lnTo>
                  <a:pt x="0" y="83908"/>
                </a:lnTo>
                <a:lnTo>
                  <a:pt x="16764" y="83908"/>
                </a:lnTo>
                <a:lnTo>
                  <a:pt x="16764" y="59524"/>
                </a:lnTo>
                <a:lnTo>
                  <a:pt x="28956" y="45808"/>
                </a:lnTo>
                <a:lnTo>
                  <a:pt x="51904" y="83908"/>
                </a:lnTo>
                <a:lnTo>
                  <a:pt x="73240" y="83908"/>
                </a:lnTo>
                <a:close/>
              </a:path>
              <a:path w="659129" h="85725">
                <a:moveTo>
                  <a:pt x="144970" y="70192"/>
                </a:moveTo>
                <a:lnTo>
                  <a:pt x="99250" y="70192"/>
                </a:lnTo>
                <a:lnTo>
                  <a:pt x="99250" y="47332"/>
                </a:lnTo>
                <a:lnTo>
                  <a:pt x="140398" y="47332"/>
                </a:lnTo>
                <a:lnTo>
                  <a:pt x="140398" y="33616"/>
                </a:lnTo>
                <a:lnTo>
                  <a:pt x="99250" y="33616"/>
                </a:lnTo>
                <a:lnTo>
                  <a:pt x="99250" y="15240"/>
                </a:lnTo>
                <a:lnTo>
                  <a:pt x="143446" y="15240"/>
                </a:lnTo>
                <a:lnTo>
                  <a:pt x="143446" y="1524"/>
                </a:lnTo>
                <a:lnTo>
                  <a:pt x="82384" y="1524"/>
                </a:lnTo>
                <a:lnTo>
                  <a:pt x="82384" y="83908"/>
                </a:lnTo>
                <a:lnTo>
                  <a:pt x="144970" y="83908"/>
                </a:lnTo>
                <a:lnTo>
                  <a:pt x="144970" y="70192"/>
                </a:lnTo>
                <a:close/>
              </a:path>
              <a:path w="659129" h="85725">
                <a:moveTo>
                  <a:pt x="334137" y="1524"/>
                </a:moveTo>
                <a:lnTo>
                  <a:pt x="317373" y="1524"/>
                </a:lnTo>
                <a:lnTo>
                  <a:pt x="305092" y="59524"/>
                </a:lnTo>
                <a:lnTo>
                  <a:pt x="289852" y="1524"/>
                </a:lnTo>
                <a:lnTo>
                  <a:pt x="270040" y="1524"/>
                </a:lnTo>
                <a:lnTo>
                  <a:pt x="256324" y="58000"/>
                </a:lnTo>
                <a:lnTo>
                  <a:pt x="244132" y="1524"/>
                </a:lnTo>
                <a:lnTo>
                  <a:pt x="227266" y="1524"/>
                </a:lnTo>
                <a:lnTo>
                  <a:pt x="225844" y="1524"/>
                </a:lnTo>
                <a:lnTo>
                  <a:pt x="207454" y="1524"/>
                </a:lnTo>
                <a:lnTo>
                  <a:pt x="189166" y="33528"/>
                </a:lnTo>
                <a:lnTo>
                  <a:pt x="169252" y="1524"/>
                </a:lnTo>
                <a:lnTo>
                  <a:pt x="150964" y="1524"/>
                </a:lnTo>
                <a:lnTo>
                  <a:pt x="180022" y="48768"/>
                </a:lnTo>
                <a:lnTo>
                  <a:pt x="180022" y="83908"/>
                </a:lnTo>
                <a:lnTo>
                  <a:pt x="196786" y="83908"/>
                </a:lnTo>
                <a:lnTo>
                  <a:pt x="196786" y="48768"/>
                </a:lnTo>
                <a:lnTo>
                  <a:pt x="226225" y="3136"/>
                </a:lnTo>
                <a:lnTo>
                  <a:pt x="245656" y="83908"/>
                </a:lnTo>
                <a:lnTo>
                  <a:pt x="263944" y="83908"/>
                </a:lnTo>
                <a:lnTo>
                  <a:pt x="280708" y="22860"/>
                </a:lnTo>
                <a:lnTo>
                  <a:pt x="295948" y="83908"/>
                </a:lnTo>
                <a:lnTo>
                  <a:pt x="314325" y="83908"/>
                </a:lnTo>
                <a:lnTo>
                  <a:pt x="334137" y="1524"/>
                </a:lnTo>
                <a:close/>
              </a:path>
              <a:path w="659129" h="85725">
                <a:moveTo>
                  <a:pt x="418058" y="42760"/>
                </a:moveTo>
                <a:lnTo>
                  <a:pt x="417461" y="33020"/>
                </a:lnTo>
                <a:lnTo>
                  <a:pt x="415582" y="24587"/>
                </a:lnTo>
                <a:lnTo>
                  <a:pt x="412267" y="17602"/>
                </a:lnTo>
                <a:lnTo>
                  <a:pt x="408762" y="13716"/>
                </a:lnTo>
                <a:lnTo>
                  <a:pt x="407390" y="12192"/>
                </a:lnTo>
                <a:lnTo>
                  <a:pt x="401307" y="7073"/>
                </a:lnTo>
                <a:lnTo>
                  <a:pt x="401129" y="6985"/>
                </a:lnTo>
                <a:lnTo>
                  <a:pt x="401129" y="52247"/>
                </a:lnTo>
                <a:lnTo>
                  <a:pt x="399669" y="59524"/>
                </a:lnTo>
                <a:lnTo>
                  <a:pt x="390525" y="68668"/>
                </a:lnTo>
                <a:lnTo>
                  <a:pt x="385953" y="70192"/>
                </a:lnTo>
                <a:lnTo>
                  <a:pt x="372237" y="70192"/>
                </a:lnTo>
                <a:lnTo>
                  <a:pt x="366141" y="68668"/>
                </a:lnTo>
                <a:lnTo>
                  <a:pt x="363093" y="64096"/>
                </a:lnTo>
                <a:lnTo>
                  <a:pt x="358521" y="59524"/>
                </a:lnTo>
                <a:lnTo>
                  <a:pt x="355473" y="51904"/>
                </a:lnTo>
                <a:lnTo>
                  <a:pt x="355473" y="33528"/>
                </a:lnTo>
                <a:lnTo>
                  <a:pt x="358521" y="25908"/>
                </a:lnTo>
                <a:lnTo>
                  <a:pt x="361569" y="21336"/>
                </a:lnTo>
                <a:lnTo>
                  <a:pt x="366141" y="16764"/>
                </a:lnTo>
                <a:lnTo>
                  <a:pt x="372237" y="13716"/>
                </a:lnTo>
                <a:lnTo>
                  <a:pt x="385953" y="13716"/>
                </a:lnTo>
                <a:lnTo>
                  <a:pt x="390525" y="16764"/>
                </a:lnTo>
                <a:lnTo>
                  <a:pt x="399669" y="25908"/>
                </a:lnTo>
                <a:lnTo>
                  <a:pt x="401091" y="33020"/>
                </a:lnTo>
                <a:lnTo>
                  <a:pt x="401129" y="52247"/>
                </a:lnTo>
                <a:lnTo>
                  <a:pt x="401129" y="6985"/>
                </a:lnTo>
                <a:lnTo>
                  <a:pt x="394538" y="3238"/>
                </a:lnTo>
                <a:lnTo>
                  <a:pt x="386930" y="838"/>
                </a:lnTo>
                <a:lnTo>
                  <a:pt x="378333" y="0"/>
                </a:lnTo>
                <a:lnTo>
                  <a:pt x="372237" y="0"/>
                </a:lnTo>
                <a:lnTo>
                  <a:pt x="366141" y="1524"/>
                </a:lnTo>
                <a:lnTo>
                  <a:pt x="356997" y="4572"/>
                </a:lnTo>
                <a:lnTo>
                  <a:pt x="350901" y="10668"/>
                </a:lnTo>
                <a:lnTo>
                  <a:pt x="346329" y="13716"/>
                </a:lnTo>
                <a:lnTo>
                  <a:pt x="344805" y="18288"/>
                </a:lnTo>
                <a:lnTo>
                  <a:pt x="340233" y="27432"/>
                </a:lnTo>
                <a:lnTo>
                  <a:pt x="338709" y="35052"/>
                </a:lnTo>
                <a:lnTo>
                  <a:pt x="338709" y="42760"/>
                </a:lnTo>
                <a:lnTo>
                  <a:pt x="339521" y="52247"/>
                </a:lnTo>
                <a:lnTo>
                  <a:pt x="369735" y="84607"/>
                </a:lnTo>
                <a:lnTo>
                  <a:pt x="378333" y="85432"/>
                </a:lnTo>
                <a:lnTo>
                  <a:pt x="386930" y="84607"/>
                </a:lnTo>
                <a:lnTo>
                  <a:pt x="394538" y="82194"/>
                </a:lnTo>
                <a:lnTo>
                  <a:pt x="401307" y="78371"/>
                </a:lnTo>
                <a:lnTo>
                  <a:pt x="407390" y="73240"/>
                </a:lnTo>
                <a:lnTo>
                  <a:pt x="409841" y="70192"/>
                </a:lnTo>
                <a:lnTo>
                  <a:pt x="412267" y="67195"/>
                </a:lnTo>
                <a:lnTo>
                  <a:pt x="415582" y="60286"/>
                </a:lnTo>
                <a:lnTo>
                  <a:pt x="417461" y="52247"/>
                </a:lnTo>
                <a:lnTo>
                  <a:pt x="418058" y="42760"/>
                </a:lnTo>
                <a:close/>
              </a:path>
              <a:path w="659129" h="85725">
                <a:moveTo>
                  <a:pt x="505015" y="83908"/>
                </a:moveTo>
                <a:lnTo>
                  <a:pt x="494347" y="67144"/>
                </a:lnTo>
                <a:lnTo>
                  <a:pt x="491210" y="61048"/>
                </a:lnTo>
                <a:lnTo>
                  <a:pt x="488162" y="56476"/>
                </a:lnTo>
                <a:lnTo>
                  <a:pt x="485114" y="54952"/>
                </a:lnTo>
                <a:lnTo>
                  <a:pt x="483590" y="51904"/>
                </a:lnTo>
                <a:lnTo>
                  <a:pt x="480542" y="48856"/>
                </a:lnTo>
                <a:lnTo>
                  <a:pt x="475970" y="47332"/>
                </a:lnTo>
                <a:lnTo>
                  <a:pt x="483590" y="45808"/>
                </a:lnTo>
                <a:lnTo>
                  <a:pt x="489686" y="44284"/>
                </a:lnTo>
                <a:lnTo>
                  <a:pt x="494842" y="36576"/>
                </a:lnTo>
                <a:lnTo>
                  <a:pt x="498919" y="30480"/>
                </a:lnTo>
                <a:lnTo>
                  <a:pt x="498919" y="19812"/>
                </a:lnTo>
                <a:lnTo>
                  <a:pt x="497395" y="15240"/>
                </a:lnTo>
                <a:lnTo>
                  <a:pt x="494347" y="12192"/>
                </a:lnTo>
                <a:lnTo>
                  <a:pt x="492734" y="7620"/>
                </a:lnTo>
                <a:lnTo>
                  <a:pt x="489686" y="4572"/>
                </a:lnTo>
                <a:lnTo>
                  <a:pt x="485114" y="4572"/>
                </a:lnTo>
                <a:lnTo>
                  <a:pt x="480542" y="3048"/>
                </a:lnTo>
                <a:lnTo>
                  <a:pt x="480542" y="21336"/>
                </a:lnTo>
                <a:lnTo>
                  <a:pt x="480542" y="30480"/>
                </a:lnTo>
                <a:lnTo>
                  <a:pt x="479018" y="32004"/>
                </a:lnTo>
                <a:lnTo>
                  <a:pt x="479018" y="33528"/>
                </a:lnTo>
                <a:lnTo>
                  <a:pt x="475970" y="35052"/>
                </a:lnTo>
                <a:lnTo>
                  <a:pt x="474446" y="35052"/>
                </a:lnTo>
                <a:lnTo>
                  <a:pt x="472922" y="36576"/>
                </a:lnTo>
                <a:lnTo>
                  <a:pt x="447014" y="36576"/>
                </a:lnTo>
                <a:lnTo>
                  <a:pt x="447014" y="15240"/>
                </a:lnTo>
                <a:lnTo>
                  <a:pt x="472922" y="15240"/>
                </a:lnTo>
                <a:lnTo>
                  <a:pt x="475970" y="16764"/>
                </a:lnTo>
                <a:lnTo>
                  <a:pt x="477494" y="16764"/>
                </a:lnTo>
                <a:lnTo>
                  <a:pt x="479018" y="18288"/>
                </a:lnTo>
                <a:lnTo>
                  <a:pt x="480542" y="21336"/>
                </a:lnTo>
                <a:lnTo>
                  <a:pt x="480542" y="3048"/>
                </a:lnTo>
                <a:lnTo>
                  <a:pt x="474446" y="1524"/>
                </a:lnTo>
                <a:lnTo>
                  <a:pt x="431774" y="1524"/>
                </a:lnTo>
                <a:lnTo>
                  <a:pt x="431774" y="83908"/>
                </a:lnTo>
                <a:lnTo>
                  <a:pt x="447014" y="83908"/>
                </a:lnTo>
                <a:lnTo>
                  <a:pt x="447014" y="48856"/>
                </a:lnTo>
                <a:lnTo>
                  <a:pt x="454634" y="48856"/>
                </a:lnTo>
                <a:lnTo>
                  <a:pt x="457682" y="50380"/>
                </a:lnTo>
                <a:lnTo>
                  <a:pt x="460730" y="50380"/>
                </a:lnTo>
                <a:lnTo>
                  <a:pt x="465302" y="54952"/>
                </a:lnTo>
                <a:lnTo>
                  <a:pt x="468350" y="59524"/>
                </a:lnTo>
                <a:lnTo>
                  <a:pt x="472922" y="65620"/>
                </a:lnTo>
                <a:lnTo>
                  <a:pt x="485114" y="83908"/>
                </a:lnTo>
                <a:lnTo>
                  <a:pt x="505015" y="83908"/>
                </a:lnTo>
                <a:close/>
              </a:path>
              <a:path w="659129" h="85725">
                <a:moveTo>
                  <a:pt x="582739" y="35052"/>
                </a:moveTo>
                <a:lnTo>
                  <a:pt x="581215" y="28956"/>
                </a:lnTo>
                <a:lnTo>
                  <a:pt x="579691" y="24384"/>
                </a:lnTo>
                <a:lnTo>
                  <a:pt x="578167" y="18288"/>
                </a:lnTo>
                <a:lnTo>
                  <a:pt x="576135" y="15240"/>
                </a:lnTo>
                <a:lnTo>
                  <a:pt x="575119" y="13716"/>
                </a:lnTo>
                <a:lnTo>
                  <a:pt x="569023" y="7620"/>
                </a:lnTo>
                <a:lnTo>
                  <a:pt x="564451" y="4572"/>
                </a:lnTo>
                <a:lnTo>
                  <a:pt x="564451" y="32004"/>
                </a:lnTo>
                <a:lnTo>
                  <a:pt x="564451" y="53428"/>
                </a:lnTo>
                <a:lnTo>
                  <a:pt x="562927" y="58000"/>
                </a:lnTo>
                <a:lnTo>
                  <a:pt x="562927" y="61048"/>
                </a:lnTo>
                <a:lnTo>
                  <a:pt x="561403" y="64096"/>
                </a:lnTo>
                <a:lnTo>
                  <a:pt x="559879" y="65620"/>
                </a:lnTo>
                <a:lnTo>
                  <a:pt x="556831" y="67144"/>
                </a:lnTo>
                <a:lnTo>
                  <a:pt x="555307" y="68668"/>
                </a:lnTo>
                <a:lnTo>
                  <a:pt x="552259" y="68668"/>
                </a:lnTo>
                <a:lnTo>
                  <a:pt x="550735" y="70192"/>
                </a:lnTo>
                <a:lnTo>
                  <a:pt x="530923" y="70192"/>
                </a:lnTo>
                <a:lnTo>
                  <a:pt x="530923" y="15240"/>
                </a:lnTo>
                <a:lnTo>
                  <a:pt x="549211" y="15240"/>
                </a:lnTo>
                <a:lnTo>
                  <a:pt x="550735" y="16764"/>
                </a:lnTo>
                <a:lnTo>
                  <a:pt x="553783" y="16764"/>
                </a:lnTo>
                <a:lnTo>
                  <a:pt x="556831" y="18288"/>
                </a:lnTo>
                <a:lnTo>
                  <a:pt x="558355" y="19812"/>
                </a:lnTo>
                <a:lnTo>
                  <a:pt x="561403" y="21336"/>
                </a:lnTo>
                <a:lnTo>
                  <a:pt x="562927" y="24384"/>
                </a:lnTo>
                <a:lnTo>
                  <a:pt x="562927" y="27432"/>
                </a:lnTo>
                <a:lnTo>
                  <a:pt x="564451" y="32004"/>
                </a:lnTo>
                <a:lnTo>
                  <a:pt x="564451" y="4572"/>
                </a:lnTo>
                <a:lnTo>
                  <a:pt x="555307" y="1524"/>
                </a:lnTo>
                <a:lnTo>
                  <a:pt x="514159" y="1524"/>
                </a:lnTo>
                <a:lnTo>
                  <a:pt x="514159" y="83908"/>
                </a:lnTo>
                <a:lnTo>
                  <a:pt x="550735" y="83908"/>
                </a:lnTo>
                <a:lnTo>
                  <a:pt x="555307" y="82384"/>
                </a:lnTo>
                <a:lnTo>
                  <a:pt x="559879" y="82384"/>
                </a:lnTo>
                <a:lnTo>
                  <a:pt x="564451" y="80860"/>
                </a:lnTo>
                <a:lnTo>
                  <a:pt x="570547" y="74764"/>
                </a:lnTo>
                <a:lnTo>
                  <a:pt x="575119" y="71716"/>
                </a:lnTo>
                <a:lnTo>
                  <a:pt x="576135" y="70192"/>
                </a:lnTo>
                <a:lnTo>
                  <a:pt x="578167" y="67144"/>
                </a:lnTo>
                <a:lnTo>
                  <a:pt x="579691" y="61048"/>
                </a:lnTo>
                <a:lnTo>
                  <a:pt x="581215" y="56476"/>
                </a:lnTo>
                <a:lnTo>
                  <a:pt x="582739" y="50380"/>
                </a:lnTo>
                <a:lnTo>
                  <a:pt x="582739" y="35052"/>
                </a:lnTo>
                <a:close/>
              </a:path>
              <a:path w="659129" h="85725">
                <a:moveTo>
                  <a:pt x="659028" y="54952"/>
                </a:moveTo>
                <a:lnTo>
                  <a:pt x="642264" y="36576"/>
                </a:lnTo>
                <a:lnTo>
                  <a:pt x="636168" y="33528"/>
                </a:lnTo>
                <a:lnTo>
                  <a:pt x="620928" y="30480"/>
                </a:lnTo>
                <a:lnTo>
                  <a:pt x="614832" y="28956"/>
                </a:lnTo>
                <a:lnTo>
                  <a:pt x="610260" y="24384"/>
                </a:lnTo>
                <a:lnTo>
                  <a:pt x="610260" y="19812"/>
                </a:lnTo>
                <a:lnTo>
                  <a:pt x="613308" y="16764"/>
                </a:lnTo>
                <a:lnTo>
                  <a:pt x="619404" y="13716"/>
                </a:lnTo>
                <a:lnTo>
                  <a:pt x="630072" y="13716"/>
                </a:lnTo>
                <a:lnTo>
                  <a:pt x="633120" y="15240"/>
                </a:lnTo>
                <a:lnTo>
                  <a:pt x="634644" y="16764"/>
                </a:lnTo>
                <a:lnTo>
                  <a:pt x="637692" y="18288"/>
                </a:lnTo>
                <a:lnTo>
                  <a:pt x="639216" y="21336"/>
                </a:lnTo>
                <a:lnTo>
                  <a:pt x="639216" y="25908"/>
                </a:lnTo>
                <a:lnTo>
                  <a:pt x="655980" y="24384"/>
                </a:lnTo>
                <a:lnTo>
                  <a:pt x="655980" y="16764"/>
                </a:lnTo>
                <a:lnTo>
                  <a:pt x="652932" y="12192"/>
                </a:lnTo>
                <a:lnTo>
                  <a:pt x="648360" y="7620"/>
                </a:lnTo>
                <a:lnTo>
                  <a:pt x="642264" y="3048"/>
                </a:lnTo>
                <a:lnTo>
                  <a:pt x="634644" y="0"/>
                </a:lnTo>
                <a:lnTo>
                  <a:pt x="617880" y="0"/>
                </a:lnTo>
                <a:lnTo>
                  <a:pt x="604164" y="4572"/>
                </a:lnTo>
                <a:lnTo>
                  <a:pt x="598068" y="10668"/>
                </a:lnTo>
                <a:lnTo>
                  <a:pt x="596544" y="15240"/>
                </a:lnTo>
                <a:lnTo>
                  <a:pt x="595020" y="18288"/>
                </a:lnTo>
                <a:lnTo>
                  <a:pt x="595020" y="28956"/>
                </a:lnTo>
                <a:lnTo>
                  <a:pt x="598068" y="35052"/>
                </a:lnTo>
                <a:lnTo>
                  <a:pt x="605688" y="42760"/>
                </a:lnTo>
                <a:lnTo>
                  <a:pt x="611784" y="45808"/>
                </a:lnTo>
                <a:lnTo>
                  <a:pt x="620928" y="47332"/>
                </a:lnTo>
                <a:lnTo>
                  <a:pt x="628548" y="48856"/>
                </a:lnTo>
                <a:lnTo>
                  <a:pt x="633120" y="50380"/>
                </a:lnTo>
                <a:lnTo>
                  <a:pt x="634644" y="51904"/>
                </a:lnTo>
                <a:lnTo>
                  <a:pt x="637692" y="51904"/>
                </a:lnTo>
                <a:lnTo>
                  <a:pt x="642264" y="56476"/>
                </a:lnTo>
                <a:lnTo>
                  <a:pt x="642264" y="62572"/>
                </a:lnTo>
                <a:lnTo>
                  <a:pt x="640740" y="65620"/>
                </a:lnTo>
                <a:lnTo>
                  <a:pt x="637692" y="67144"/>
                </a:lnTo>
                <a:lnTo>
                  <a:pt x="634644" y="70192"/>
                </a:lnTo>
                <a:lnTo>
                  <a:pt x="631596" y="71716"/>
                </a:lnTo>
                <a:lnTo>
                  <a:pt x="620928" y="71716"/>
                </a:lnTo>
                <a:lnTo>
                  <a:pt x="616356" y="70192"/>
                </a:lnTo>
                <a:lnTo>
                  <a:pt x="613308" y="67144"/>
                </a:lnTo>
                <a:lnTo>
                  <a:pt x="611784" y="64096"/>
                </a:lnTo>
                <a:lnTo>
                  <a:pt x="608736" y="61048"/>
                </a:lnTo>
                <a:lnTo>
                  <a:pt x="608736" y="54952"/>
                </a:lnTo>
                <a:lnTo>
                  <a:pt x="591972" y="56476"/>
                </a:lnTo>
                <a:lnTo>
                  <a:pt x="593496" y="65620"/>
                </a:lnTo>
                <a:lnTo>
                  <a:pt x="596544" y="73240"/>
                </a:lnTo>
                <a:lnTo>
                  <a:pt x="602640" y="77812"/>
                </a:lnTo>
                <a:lnTo>
                  <a:pt x="607212" y="82384"/>
                </a:lnTo>
                <a:lnTo>
                  <a:pt x="614832" y="85432"/>
                </a:lnTo>
                <a:lnTo>
                  <a:pt x="633120" y="85432"/>
                </a:lnTo>
                <a:lnTo>
                  <a:pt x="659028" y="64096"/>
                </a:lnTo>
                <a:lnTo>
                  <a:pt x="659028" y="54952"/>
                </a:lnTo>
                <a:close/>
              </a:path>
            </a:pathLst>
          </a:custGeom>
          <a:solidFill>
            <a:srgbClr val="000000"/>
          </a:solidFill>
        </p:spPr>
        <p:txBody>
          <a:bodyPr wrap="square" lIns="0" tIns="0" rIns="0" bIns="0" rtlCol="0"/>
          <a:lstStyle/>
          <a:p>
            <a:endParaRPr sz="1154"/>
          </a:p>
        </p:txBody>
      </p:sp>
      <p:sp>
        <p:nvSpPr>
          <p:cNvPr id="52" name="object 52"/>
          <p:cNvSpPr/>
          <p:nvPr/>
        </p:nvSpPr>
        <p:spPr>
          <a:xfrm>
            <a:off x="8806539" y="437568"/>
            <a:ext cx="417019" cy="54978"/>
          </a:xfrm>
          <a:custGeom>
            <a:avLst/>
            <a:gdLst/>
            <a:ahLst/>
            <a:cxnLst/>
            <a:rect l="l" t="t" r="r" b="b"/>
            <a:pathLst>
              <a:path w="650240" h="85725">
                <a:moveTo>
                  <a:pt x="65532" y="1524"/>
                </a:moveTo>
                <a:lnTo>
                  <a:pt x="0" y="1524"/>
                </a:lnTo>
                <a:lnTo>
                  <a:pt x="0" y="15240"/>
                </a:lnTo>
                <a:lnTo>
                  <a:pt x="24384" y="15240"/>
                </a:lnTo>
                <a:lnTo>
                  <a:pt x="24384" y="83908"/>
                </a:lnTo>
                <a:lnTo>
                  <a:pt x="41148" y="83908"/>
                </a:lnTo>
                <a:lnTo>
                  <a:pt x="41148" y="15240"/>
                </a:lnTo>
                <a:lnTo>
                  <a:pt x="65532" y="15240"/>
                </a:lnTo>
                <a:lnTo>
                  <a:pt x="65532" y="1524"/>
                </a:lnTo>
                <a:close/>
              </a:path>
              <a:path w="650240" h="85725">
                <a:moveTo>
                  <a:pt x="141820" y="83908"/>
                </a:moveTo>
                <a:lnTo>
                  <a:pt x="134378" y="65620"/>
                </a:lnTo>
                <a:lnTo>
                  <a:pt x="128181" y="50380"/>
                </a:lnTo>
                <a:lnTo>
                  <a:pt x="116357" y="21336"/>
                </a:lnTo>
                <a:lnTo>
                  <a:pt x="111340" y="9017"/>
                </a:lnTo>
                <a:lnTo>
                  <a:pt x="111340" y="50380"/>
                </a:lnTo>
                <a:lnTo>
                  <a:pt x="88379" y="50380"/>
                </a:lnTo>
                <a:lnTo>
                  <a:pt x="99047" y="21336"/>
                </a:lnTo>
                <a:lnTo>
                  <a:pt x="111340" y="50380"/>
                </a:lnTo>
                <a:lnTo>
                  <a:pt x="111340" y="9017"/>
                </a:lnTo>
                <a:lnTo>
                  <a:pt x="108292" y="1524"/>
                </a:lnTo>
                <a:lnTo>
                  <a:pt x="91427" y="1524"/>
                </a:lnTo>
                <a:lnTo>
                  <a:pt x="59423" y="83908"/>
                </a:lnTo>
                <a:lnTo>
                  <a:pt x="76187" y="83908"/>
                </a:lnTo>
                <a:lnTo>
                  <a:pt x="83807" y="65620"/>
                </a:lnTo>
                <a:lnTo>
                  <a:pt x="115912" y="65620"/>
                </a:lnTo>
                <a:lnTo>
                  <a:pt x="123532" y="83908"/>
                </a:lnTo>
                <a:lnTo>
                  <a:pt x="141820" y="83908"/>
                </a:lnTo>
                <a:close/>
              </a:path>
              <a:path w="650240" h="85725">
                <a:moveTo>
                  <a:pt x="218109" y="83908"/>
                </a:moveTo>
                <a:lnTo>
                  <a:pt x="190677" y="41236"/>
                </a:lnTo>
                <a:lnTo>
                  <a:pt x="215061" y="1524"/>
                </a:lnTo>
                <a:lnTo>
                  <a:pt x="196773" y="1524"/>
                </a:lnTo>
                <a:lnTo>
                  <a:pt x="180009" y="27432"/>
                </a:lnTo>
                <a:lnTo>
                  <a:pt x="163156" y="1524"/>
                </a:lnTo>
                <a:lnTo>
                  <a:pt x="144868" y="1524"/>
                </a:lnTo>
                <a:lnTo>
                  <a:pt x="169341" y="41236"/>
                </a:lnTo>
                <a:lnTo>
                  <a:pt x="141820" y="83908"/>
                </a:lnTo>
                <a:lnTo>
                  <a:pt x="161632" y="83908"/>
                </a:lnTo>
                <a:lnTo>
                  <a:pt x="180009" y="54952"/>
                </a:lnTo>
                <a:lnTo>
                  <a:pt x="198297" y="83908"/>
                </a:lnTo>
                <a:lnTo>
                  <a:pt x="218109" y="83908"/>
                </a:lnTo>
                <a:close/>
              </a:path>
              <a:path w="650240" h="85725">
                <a:moveTo>
                  <a:pt x="302031" y="42760"/>
                </a:moveTo>
                <a:lnTo>
                  <a:pt x="301434" y="33020"/>
                </a:lnTo>
                <a:lnTo>
                  <a:pt x="299554" y="24587"/>
                </a:lnTo>
                <a:lnTo>
                  <a:pt x="296240" y="17602"/>
                </a:lnTo>
                <a:lnTo>
                  <a:pt x="292735" y="13716"/>
                </a:lnTo>
                <a:lnTo>
                  <a:pt x="291363" y="12192"/>
                </a:lnTo>
                <a:lnTo>
                  <a:pt x="285343" y="7073"/>
                </a:lnTo>
                <a:lnTo>
                  <a:pt x="285203" y="6997"/>
                </a:lnTo>
                <a:lnTo>
                  <a:pt x="285203" y="52247"/>
                </a:lnTo>
                <a:lnTo>
                  <a:pt x="283743" y="59524"/>
                </a:lnTo>
                <a:lnTo>
                  <a:pt x="274599" y="68668"/>
                </a:lnTo>
                <a:lnTo>
                  <a:pt x="270027" y="70192"/>
                </a:lnTo>
                <a:lnTo>
                  <a:pt x="256311" y="70192"/>
                </a:lnTo>
                <a:lnTo>
                  <a:pt x="250113" y="68668"/>
                </a:lnTo>
                <a:lnTo>
                  <a:pt x="247065" y="64096"/>
                </a:lnTo>
                <a:lnTo>
                  <a:pt x="242493" y="59524"/>
                </a:lnTo>
                <a:lnTo>
                  <a:pt x="239445" y="51904"/>
                </a:lnTo>
                <a:lnTo>
                  <a:pt x="239445" y="33528"/>
                </a:lnTo>
                <a:lnTo>
                  <a:pt x="242493" y="25908"/>
                </a:lnTo>
                <a:lnTo>
                  <a:pt x="245541" y="21336"/>
                </a:lnTo>
                <a:lnTo>
                  <a:pt x="250113" y="16764"/>
                </a:lnTo>
                <a:lnTo>
                  <a:pt x="256311" y="13716"/>
                </a:lnTo>
                <a:lnTo>
                  <a:pt x="270027" y="13716"/>
                </a:lnTo>
                <a:lnTo>
                  <a:pt x="274599" y="16764"/>
                </a:lnTo>
                <a:lnTo>
                  <a:pt x="283743" y="25908"/>
                </a:lnTo>
                <a:lnTo>
                  <a:pt x="285165" y="33020"/>
                </a:lnTo>
                <a:lnTo>
                  <a:pt x="285203" y="52247"/>
                </a:lnTo>
                <a:lnTo>
                  <a:pt x="285203" y="6997"/>
                </a:lnTo>
                <a:lnTo>
                  <a:pt x="278599" y="3238"/>
                </a:lnTo>
                <a:lnTo>
                  <a:pt x="271005" y="838"/>
                </a:lnTo>
                <a:lnTo>
                  <a:pt x="262407" y="0"/>
                </a:lnTo>
                <a:lnTo>
                  <a:pt x="256311" y="0"/>
                </a:lnTo>
                <a:lnTo>
                  <a:pt x="224205" y="27432"/>
                </a:lnTo>
                <a:lnTo>
                  <a:pt x="222681" y="35052"/>
                </a:lnTo>
                <a:lnTo>
                  <a:pt x="222681" y="42760"/>
                </a:lnTo>
                <a:lnTo>
                  <a:pt x="239382" y="78371"/>
                </a:lnTo>
                <a:lnTo>
                  <a:pt x="262407" y="85432"/>
                </a:lnTo>
                <a:lnTo>
                  <a:pt x="271005" y="84607"/>
                </a:lnTo>
                <a:lnTo>
                  <a:pt x="301434" y="52247"/>
                </a:lnTo>
                <a:lnTo>
                  <a:pt x="302031" y="42760"/>
                </a:lnTo>
                <a:close/>
              </a:path>
              <a:path w="650240" h="85725">
                <a:moveTo>
                  <a:pt x="379755" y="1524"/>
                </a:moveTo>
                <a:lnTo>
                  <a:pt x="364515" y="1524"/>
                </a:lnTo>
                <a:lnTo>
                  <a:pt x="364515" y="56476"/>
                </a:lnTo>
                <a:lnTo>
                  <a:pt x="330987" y="1524"/>
                </a:lnTo>
                <a:lnTo>
                  <a:pt x="315747" y="1524"/>
                </a:lnTo>
                <a:lnTo>
                  <a:pt x="315747" y="83908"/>
                </a:lnTo>
                <a:lnTo>
                  <a:pt x="330987" y="83908"/>
                </a:lnTo>
                <a:lnTo>
                  <a:pt x="330987" y="30480"/>
                </a:lnTo>
                <a:lnTo>
                  <a:pt x="364515" y="83908"/>
                </a:lnTo>
                <a:lnTo>
                  <a:pt x="379755" y="83908"/>
                </a:lnTo>
                <a:lnTo>
                  <a:pt x="379755" y="1524"/>
                </a:lnTo>
                <a:close/>
              </a:path>
              <a:path w="650240" h="85725">
                <a:moveTo>
                  <a:pt x="474433" y="42760"/>
                </a:moveTo>
                <a:lnTo>
                  <a:pt x="473621" y="33020"/>
                </a:lnTo>
                <a:lnTo>
                  <a:pt x="471385" y="24587"/>
                </a:lnTo>
                <a:lnTo>
                  <a:pt x="468007" y="17602"/>
                </a:lnTo>
                <a:lnTo>
                  <a:pt x="464959" y="13716"/>
                </a:lnTo>
                <a:lnTo>
                  <a:pt x="463765" y="12192"/>
                </a:lnTo>
                <a:lnTo>
                  <a:pt x="457530" y="7073"/>
                </a:lnTo>
                <a:lnTo>
                  <a:pt x="456082" y="6299"/>
                </a:lnTo>
                <a:lnTo>
                  <a:pt x="456082" y="52247"/>
                </a:lnTo>
                <a:lnTo>
                  <a:pt x="454621" y="59524"/>
                </a:lnTo>
                <a:lnTo>
                  <a:pt x="445477" y="68668"/>
                </a:lnTo>
                <a:lnTo>
                  <a:pt x="440905" y="70192"/>
                </a:lnTo>
                <a:lnTo>
                  <a:pt x="427088" y="70192"/>
                </a:lnTo>
                <a:lnTo>
                  <a:pt x="422516" y="68668"/>
                </a:lnTo>
                <a:lnTo>
                  <a:pt x="413372" y="59524"/>
                </a:lnTo>
                <a:lnTo>
                  <a:pt x="411924" y="52247"/>
                </a:lnTo>
                <a:lnTo>
                  <a:pt x="411949" y="33020"/>
                </a:lnTo>
                <a:lnTo>
                  <a:pt x="413372" y="25908"/>
                </a:lnTo>
                <a:lnTo>
                  <a:pt x="422516" y="16764"/>
                </a:lnTo>
                <a:lnTo>
                  <a:pt x="427088" y="13716"/>
                </a:lnTo>
                <a:lnTo>
                  <a:pt x="440905" y="13716"/>
                </a:lnTo>
                <a:lnTo>
                  <a:pt x="447001" y="16764"/>
                </a:lnTo>
                <a:lnTo>
                  <a:pt x="450049" y="21336"/>
                </a:lnTo>
                <a:lnTo>
                  <a:pt x="454621" y="25908"/>
                </a:lnTo>
                <a:lnTo>
                  <a:pt x="456044" y="33020"/>
                </a:lnTo>
                <a:lnTo>
                  <a:pt x="456082" y="52247"/>
                </a:lnTo>
                <a:lnTo>
                  <a:pt x="456082" y="6299"/>
                </a:lnTo>
                <a:lnTo>
                  <a:pt x="450430" y="3238"/>
                </a:lnTo>
                <a:lnTo>
                  <a:pt x="442760" y="838"/>
                </a:lnTo>
                <a:lnTo>
                  <a:pt x="434809" y="0"/>
                </a:lnTo>
                <a:lnTo>
                  <a:pt x="427088" y="0"/>
                </a:lnTo>
                <a:lnTo>
                  <a:pt x="395084" y="27432"/>
                </a:lnTo>
                <a:lnTo>
                  <a:pt x="395084" y="42760"/>
                </a:lnTo>
                <a:lnTo>
                  <a:pt x="411137" y="78371"/>
                </a:lnTo>
                <a:lnTo>
                  <a:pt x="434809" y="85432"/>
                </a:lnTo>
                <a:lnTo>
                  <a:pt x="443407" y="84607"/>
                </a:lnTo>
                <a:lnTo>
                  <a:pt x="451002" y="82194"/>
                </a:lnTo>
                <a:lnTo>
                  <a:pt x="457746" y="78371"/>
                </a:lnTo>
                <a:lnTo>
                  <a:pt x="463765" y="73240"/>
                </a:lnTo>
                <a:lnTo>
                  <a:pt x="465899" y="70192"/>
                </a:lnTo>
                <a:lnTo>
                  <a:pt x="468007" y="67195"/>
                </a:lnTo>
                <a:lnTo>
                  <a:pt x="471385" y="60286"/>
                </a:lnTo>
                <a:lnTo>
                  <a:pt x="473621" y="52247"/>
                </a:lnTo>
                <a:lnTo>
                  <a:pt x="474433" y="42760"/>
                </a:lnTo>
                <a:close/>
              </a:path>
              <a:path w="650240" h="85725">
                <a:moveTo>
                  <a:pt x="565975" y="1524"/>
                </a:moveTo>
                <a:lnTo>
                  <a:pt x="539965" y="1524"/>
                </a:lnTo>
                <a:lnTo>
                  <a:pt x="526249" y="58000"/>
                </a:lnTo>
                <a:lnTo>
                  <a:pt x="511009" y="1524"/>
                </a:lnTo>
                <a:lnTo>
                  <a:pt x="486625" y="1524"/>
                </a:lnTo>
                <a:lnTo>
                  <a:pt x="486625" y="83908"/>
                </a:lnTo>
                <a:lnTo>
                  <a:pt x="501865" y="83908"/>
                </a:lnTo>
                <a:lnTo>
                  <a:pt x="501865" y="18288"/>
                </a:lnTo>
                <a:lnTo>
                  <a:pt x="518629" y="83908"/>
                </a:lnTo>
                <a:lnTo>
                  <a:pt x="533869" y="83908"/>
                </a:lnTo>
                <a:lnTo>
                  <a:pt x="550633" y="18288"/>
                </a:lnTo>
                <a:lnTo>
                  <a:pt x="550633" y="83908"/>
                </a:lnTo>
                <a:lnTo>
                  <a:pt x="565975" y="83908"/>
                </a:lnTo>
                <a:lnTo>
                  <a:pt x="565975" y="1524"/>
                </a:lnTo>
                <a:close/>
              </a:path>
              <a:path w="650240" h="85725">
                <a:moveTo>
                  <a:pt x="649795" y="1422"/>
                </a:moveTo>
                <a:lnTo>
                  <a:pt x="631507" y="1422"/>
                </a:lnTo>
                <a:lnTo>
                  <a:pt x="611695" y="33528"/>
                </a:lnTo>
                <a:lnTo>
                  <a:pt x="593305" y="1422"/>
                </a:lnTo>
                <a:lnTo>
                  <a:pt x="573493" y="1422"/>
                </a:lnTo>
                <a:lnTo>
                  <a:pt x="604075" y="48768"/>
                </a:lnTo>
                <a:lnTo>
                  <a:pt x="604075" y="83908"/>
                </a:lnTo>
                <a:lnTo>
                  <a:pt x="620839" y="83908"/>
                </a:lnTo>
                <a:lnTo>
                  <a:pt x="620839" y="48768"/>
                </a:lnTo>
                <a:lnTo>
                  <a:pt x="649795" y="1422"/>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10" cstate="print"/>
          <a:stretch>
            <a:fillRect/>
          </a:stretch>
        </p:blipFill>
        <p:spPr>
          <a:xfrm>
            <a:off x="9301341" y="437564"/>
            <a:ext cx="256625" cy="68722"/>
          </a:xfrm>
          <a:prstGeom prst="rect">
            <a:avLst/>
          </a:prstGeom>
        </p:spPr>
      </p:pic>
      <p:sp>
        <p:nvSpPr>
          <p:cNvPr id="54" name="object 54"/>
          <p:cNvSpPr/>
          <p:nvPr/>
        </p:nvSpPr>
        <p:spPr>
          <a:xfrm>
            <a:off x="9640128" y="437568"/>
            <a:ext cx="482585" cy="68824"/>
          </a:xfrm>
          <a:custGeom>
            <a:avLst/>
            <a:gdLst/>
            <a:ahLst/>
            <a:cxnLst/>
            <a:rect l="l" t="t" r="r" b="b"/>
            <a:pathLst>
              <a:path w="752475" h="107315">
                <a:moveTo>
                  <a:pt x="65620" y="1524"/>
                </a:moveTo>
                <a:lnTo>
                  <a:pt x="48856" y="1524"/>
                </a:lnTo>
                <a:lnTo>
                  <a:pt x="48856" y="64096"/>
                </a:lnTo>
                <a:lnTo>
                  <a:pt x="47332" y="65620"/>
                </a:lnTo>
                <a:lnTo>
                  <a:pt x="44284" y="67144"/>
                </a:lnTo>
                <a:lnTo>
                  <a:pt x="42760" y="70192"/>
                </a:lnTo>
                <a:lnTo>
                  <a:pt x="25908" y="70192"/>
                </a:lnTo>
                <a:lnTo>
                  <a:pt x="22860" y="67144"/>
                </a:lnTo>
                <a:lnTo>
                  <a:pt x="19812" y="65620"/>
                </a:lnTo>
                <a:lnTo>
                  <a:pt x="18288" y="62572"/>
                </a:lnTo>
                <a:lnTo>
                  <a:pt x="18288" y="59524"/>
                </a:lnTo>
                <a:lnTo>
                  <a:pt x="16764" y="58000"/>
                </a:lnTo>
                <a:lnTo>
                  <a:pt x="16764" y="1524"/>
                </a:lnTo>
                <a:lnTo>
                  <a:pt x="0" y="1524"/>
                </a:lnTo>
                <a:lnTo>
                  <a:pt x="0" y="54952"/>
                </a:lnTo>
                <a:lnTo>
                  <a:pt x="1524" y="61048"/>
                </a:lnTo>
                <a:lnTo>
                  <a:pt x="3048" y="65620"/>
                </a:lnTo>
                <a:lnTo>
                  <a:pt x="3048" y="68668"/>
                </a:lnTo>
                <a:lnTo>
                  <a:pt x="4572" y="71716"/>
                </a:lnTo>
                <a:lnTo>
                  <a:pt x="7620" y="74764"/>
                </a:lnTo>
                <a:lnTo>
                  <a:pt x="9144" y="77812"/>
                </a:lnTo>
                <a:lnTo>
                  <a:pt x="12192" y="80860"/>
                </a:lnTo>
                <a:lnTo>
                  <a:pt x="16764" y="82384"/>
                </a:lnTo>
                <a:lnTo>
                  <a:pt x="19812" y="83908"/>
                </a:lnTo>
                <a:lnTo>
                  <a:pt x="25908" y="85432"/>
                </a:lnTo>
                <a:lnTo>
                  <a:pt x="41236" y="85432"/>
                </a:lnTo>
                <a:lnTo>
                  <a:pt x="64096" y="70192"/>
                </a:lnTo>
                <a:lnTo>
                  <a:pt x="64096" y="65620"/>
                </a:lnTo>
                <a:lnTo>
                  <a:pt x="65620" y="61048"/>
                </a:lnTo>
                <a:lnTo>
                  <a:pt x="65620" y="1524"/>
                </a:lnTo>
                <a:close/>
              </a:path>
              <a:path w="752475" h="107315">
                <a:moveTo>
                  <a:pt x="157149" y="83908"/>
                </a:moveTo>
                <a:lnTo>
                  <a:pt x="146481" y="67144"/>
                </a:lnTo>
                <a:lnTo>
                  <a:pt x="143433" y="61048"/>
                </a:lnTo>
                <a:lnTo>
                  <a:pt x="140385" y="56476"/>
                </a:lnTo>
                <a:lnTo>
                  <a:pt x="137337" y="54952"/>
                </a:lnTo>
                <a:lnTo>
                  <a:pt x="135813" y="51904"/>
                </a:lnTo>
                <a:lnTo>
                  <a:pt x="132765" y="48856"/>
                </a:lnTo>
                <a:lnTo>
                  <a:pt x="128193" y="47332"/>
                </a:lnTo>
                <a:lnTo>
                  <a:pt x="135813" y="45808"/>
                </a:lnTo>
                <a:lnTo>
                  <a:pt x="141909" y="44284"/>
                </a:lnTo>
                <a:lnTo>
                  <a:pt x="144957" y="39712"/>
                </a:lnTo>
                <a:lnTo>
                  <a:pt x="147015" y="36576"/>
                </a:lnTo>
                <a:lnTo>
                  <a:pt x="148005" y="35052"/>
                </a:lnTo>
                <a:lnTo>
                  <a:pt x="151053" y="30480"/>
                </a:lnTo>
                <a:lnTo>
                  <a:pt x="151053" y="19812"/>
                </a:lnTo>
                <a:lnTo>
                  <a:pt x="149529" y="15240"/>
                </a:lnTo>
                <a:lnTo>
                  <a:pt x="146481" y="12192"/>
                </a:lnTo>
                <a:lnTo>
                  <a:pt x="144957" y="7620"/>
                </a:lnTo>
                <a:lnTo>
                  <a:pt x="141909" y="4572"/>
                </a:lnTo>
                <a:lnTo>
                  <a:pt x="137337" y="4572"/>
                </a:lnTo>
                <a:lnTo>
                  <a:pt x="132765" y="3048"/>
                </a:lnTo>
                <a:lnTo>
                  <a:pt x="132765" y="21336"/>
                </a:lnTo>
                <a:lnTo>
                  <a:pt x="132765" y="30480"/>
                </a:lnTo>
                <a:lnTo>
                  <a:pt x="131241" y="32004"/>
                </a:lnTo>
                <a:lnTo>
                  <a:pt x="131241" y="33528"/>
                </a:lnTo>
                <a:lnTo>
                  <a:pt x="129717" y="35052"/>
                </a:lnTo>
                <a:lnTo>
                  <a:pt x="126669" y="35052"/>
                </a:lnTo>
                <a:lnTo>
                  <a:pt x="125056" y="36576"/>
                </a:lnTo>
                <a:lnTo>
                  <a:pt x="100672" y="36576"/>
                </a:lnTo>
                <a:lnTo>
                  <a:pt x="100672" y="15240"/>
                </a:lnTo>
                <a:lnTo>
                  <a:pt x="125056" y="15240"/>
                </a:lnTo>
                <a:lnTo>
                  <a:pt x="128193" y="16764"/>
                </a:lnTo>
                <a:lnTo>
                  <a:pt x="129717" y="16764"/>
                </a:lnTo>
                <a:lnTo>
                  <a:pt x="131241" y="18288"/>
                </a:lnTo>
                <a:lnTo>
                  <a:pt x="132765" y="21336"/>
                </a:lnTo>
                <a:lnTo>
                  <a:pt x="132765" y="3048"/>
                </a:lnTo>
                <a:lnTo>
                  <a:pt x="126669" y="1524"/>
                </a:lnTo>
                <a:lnTo>
                  <a:pt x="83908" y="1524"/>
                </a:lnTo>
                <a:lnTo>
                  <a:pt x="83908" y="83908"/>
                </a:lnTo>
                <a:lnTo>
                  <a:pt x="100672" y="83908"/>
                </a:lnTo>
                <a:lnTo>
                  <a:pt x="100672" y="48856"/>
                </a:lnTo>
                <a:lnTo>
                  <a:pt x="106768" y="48856"/>
                </a:lnTo>
                <a:lnTo>
                  <a:pt x="109816" y="50380"/>
                </a:lnTo>
                <a:lnTo>
                  <a:pt x="112864" y="50380"/>
                </a:lnTo>
                <a:lnTo>
                  <a:pt x="117436" y="54952"/>
                </a:lnTo>
                <a:lnTo>
                  <a:pt x="120484" y="59524"/>
                </a:lnTo>
                <a:lnTo>
                  <a:pt x="125056" y="65620"/>
                </a:lnTo>
                <a:lnTo>
                  <a:pt x="137337" y="83908"/>
                </a:lnTo>
                <a:lnTo>
                  <a:pt x="157149" y="83908"/>
                </a:lnTo>
                <a:close/>
              </a:path>
              <a:path w="752475" h="107315">
                <a:moveTo>
                  <a:pt x="224307" y="70192"/>
                </a:moveTo>
                <a:lnTo>
                  <a:pt x="183070" y="70192"/>
                </a:lnTo>
                <a:lnTo>
                  <a:pt x="183070" y="1524"/>
                </a:lnTo>
                <a:lnTo>
                  <a:pt x="166306" y="1524"/>
                </a:lnTo>
                <a:lnTo>
                  <a:pt x="166306" y="83908"/>
                </a:lnTo>
                <a:lnTo>
                  <a:pt x="224307" y="83908"/>
                </a:lnTo>
                <a:lnTo>
                  <a:pt x="224307" y="70192"/>
                </a:lnTo>
                <a:close/>
              </a:path>
              <a:path w="752475" h="107315">
                <a:moveTo>
                  <a:pt x="291655" y="96481"/>
                </a:moveTo>
                <a:lnTo>
                  <a:pt x="226123" y="96481"/>
                </a:lnTo>
                <a:lnTo>
                  <a:pt x="226123" y="107149"/>
                </a:lnTo>
                <a:lnTo>
                  <a:pt x="291655" y="107149"/>
                </a:lnTo>
                <a:lnTo>
                  <a:pt x="291655" y="96481"/>
                </a:lnTo>
                <a:close/>
              </a:path>
              <a:path w="752475" h="107315">
                <a:moveTo>
                  <a:pt x="356997" y="70192"/>
                </a:moveTo>
                <a:lnTo>
                  <a:pt x="315836" y="70192"/>
                </a:lnTo>
                <a:lnTo>
                  <a:pt x="315836" y="1524"/>
                </a:lnTo>
                <a:lnTo>
                  <a:pt x="298983" y="1524"/>
                </a:lnTo>
                <a:lnTo>
                  <a:pt x="298983" y="83908"/>
                </a:lnTo>
                <a:lnTo>
                  <a:pt x="356997" y="83908"/>
                </a:lnTo>
                <a:lnTo>
                  <a:pt x="356997" y="70192"/>
                </a:lnTo>
                <a:close/>
              </a:path>
              <a:path w="752475" h="107315">
                <a:moveTo>
                  <a:pt x="431761" y="70192"/>
                </a:moveTo>
                <a:lnTo>
                  <a:pt x="386041" y="70192"/>
                </a:lnTo>
                <a:lnTo>
                  <a:pt x="386041" y="47332"/>
                </a:lnTo>
                <a:lnTo>
                  <a:pt x="427189" y="47332"/>
                </a:lnTo>
                <a:lnTo>
                  <a:pt x="427189" y="33616"/>
                </a:lnTo>
                <a:lnTo>
                  <a:pt x="386041" y="33616"/>
                </a:lnTo>
                <a:lnTo>
                  <a:pt x="386041" y="15240"/>
                </a:lnTo>
                <a:lnTo>
                  <a:pt x="430237" y="15240"/>
                </a:lnTo>
                <a:lnTo>
                  <a:pt x="430237" y="1524"/>
                </a:lnTo>
                <a:lnTo>
                  <a:pt x="369176" y="1524"/>
                </a:lnTo>
                <a:lnTo>
                  <a:pt x="369176" y="83908"/>
                </a:lnTo>
                <a:lnTo>
                  <a:pt x="431761" y="83908"/>
                </a:lnTo>
                <a:lnTo>
                  <a:pt x="431761" y="70192"/>
                </a:lnTo>
                <a:close/>
              </a:path>
              <a:path w="752475" h="107315">
                <a:moveTo>
                  <a:pt x="511098" y="1524"/>
                </a:moveTo>
                <a:lnTo>
                  <a:pt x="494334" y="1524"/>
                </a:lnTo>
                <a:lnTo>
                  <a:pt x="494334" y="56476"/>
                </a:lnTo>
                <a:lnTo>
                  <a:pt x="460717" y="1524"/>
                </a:lnTo>
                <a:lnTo>
                  <a:pt x="445477" y="1524"/>
                </a:lnTo>
                <a:lnTo>
                  <a:pt x="445477" y="83908"/>
                </a:lnTo>
                <a:lnTo>
                  <a:pt x="460717" y="83908"/>
                </a:lnTo>
                <a:lnTo>
                  <a:pt x="460717" y="30480"/>
                </a:lnTo>
                <a:lnTo>
                  <a:pt x="494334" y="83908"/>
                </a:lnTo>
                <a:lnTo>
                  <a:pt x="511098" y="83908"/>
                </a:lnTo>
                <a:lnTo>
                  <a:pt x="511098" y="1524"/>
                </a:lnTo>
                <a:close/>
              </a:path>
              <a:path w="752475" h="107315">
                <a:moveTo>
                  <a:pt x="601116" y="24384"/>
                </a:moveTo>
                <a:lnTo>
                  <a:pt x="575106" y="0"/>
                </a:lnTo>
                <a:lnTo>
                  <a:pt x="558342" y="0"/>
                </a:lnTo>
                <a:lnTo>
                  <a:pt x="550722" y="1524"/>
                </a:lnTo>
                <a:lnTo>
                  <a:pt x="546150" y="4572"/>
                </a:lnTo>
                <a:lnTo>
                  <a:pt x="538530" y="7620"/>
                </a:lnTo>
                <a:lnTo>
                  <a:pt x="533958" y="12192"/>
                </a:lnTo>
                <a:lnTo>
                  <a:pt x="530910" y="19812"/>
                </a:lnTo>
                <a:lnTo>
                  <a:pt x="526338" y="25908"/>
                </a:lnTo>
                <a:lnTo>
                  <a:pt x="524814" y="33528"/>
                </a:lnTo>
                <a:lnTo>
                  <a:pt x="524814" y="50380"/>
                </a:lnTo>
                <a:lnTo>
                  <a:pt x="526338" y="58000"/>
                </a:lnTo>
                <a:lnTo>
                  <a:pt x="532434" y="70192"/>
                </a:lnTo>
                <a:lnTo>
                  <a:pt x="537006" y="76288"/>
                </a:lnTo>
                <a:lnTo>
                  <a:pt x="544626" y="79336"/>
                </a:lnTo>
                <a:lnTo>
                  <a:pt x="550722" y="82384"/>
                </a:lnTo>
                <a:lnTo>
                  <a:pt x="558342" y="85432"/>
                </a:lnTo>
                <a:lnTo>
                  <a:pt x="573582" y="85432"/>
                </a:lnTo>
                <a:lnTo>
                  <a:pt x="579780" y="83908"/>
                </a:lnTo>
                <a:lnTo>
                  <a:pt x="585876" y="80860"/>
                </a:lnTo>
                <a:lnTo>
                  <a:pt x="593496" y="77812"/>
                </a:lnTo>
                <a:lnTo>
                  <a:pt x="598068" y="76288"/>
                </a:lnTo>
                <a:lnTo>
                  <a:pt x="601116" y="71716"/>
                </a:lnTo>
                <a:lnTo>
                  <a:pt x="601116" y="39712"/>
                </a:lnTo>
                <a:lnTo>
                  <a:pt x="565962" y="39712"/>
                </a:lnTo>
                <a:lnTo>
                  <a:pt x="565962" y="53428"/>
                </a:lnTo>
                <a:lnTo>
                  <a:pt x="584352" y="53428"/>
                </a:lnTo>
                <a:lnTo>
                  <a:pt x="584352" y="64096"/>
                </a:lnTo>
                <a:lnTo>
                  <a:pt x="582828" y="65620"/>
                </a:lnTo>
                <a:lnTo>
                  <a:pt x="579780" y="67144"/>
                </a:lnTo>
                <a:lnTo>
                  <a:pt x="575106" y="68668"/>
                </a:lnTo>
                <a:lnTo>
                  <a:pt x="572058" y="70192"/>
                </a:lnTo>
                <a:lnTo>
                  <a:pt x="558342" y="70192"/>
                </a:lnTo>
                <a:lnTo>
                  <a:pt x="552246" y="68668"/>
                </a:lnTo>
                <a:lnTo>
                  <a:pt x="547674" y="64096"/>
                </a:lnTo>
                <a:lnTo>
                  <a:pt x="541578" y="51904"/>
                </a:lnTo>
                <a:lnTo>
                  <a:pt x="541578" y="32004"/>
                </a:lnTo>
                <a:lnTo>
                  <a:pt x="544626" y="25908"/>
                </a:lnTo>
                <a:lnTo>
                  <a:pt x="547674" y="21336"/>
                </a:lnTo>
                <a:lnTo>
                  <a:pt x="552246" y="16764"/>
                </a:lnTo>
                <a:lnTo>
                  <a:pt x="558342" y="13716"/>
                </a:lnTo>
                <a:lnTo>
                  <a:pt x="570534" y="13716"/>
                </a:lnTo>
                <a:lnTo>
                  <a:pt x="573582" y="15240"/>
                </a:lnTo>
                <a:lnTo>
                  <a:pt x="578256" y="18288"/>
                </a:lnTo>
                <a:lnTo>
                  <a:pt x="581304" y="19812"/>
                </a:lnTo>
                <a:lnTo>
                  <a:pt x="582828" y="22860"/>
                </a:lnTo>
                <a:lnTo>
                  <a:pt x="584352" y="27432"/>
                </a:lnTo>
                <a:lnTo>
                  <a:pt x="601116" y="24384"/>
                </a:lnTo>
                <a:close/>
              </a:path>
              <a:path w="752475" h="107315">
                <a:moveTo>
                  <a:pt x="675792" y="1524"/>
                </a:moveTo>
                <a:lnTo>
                  <a:pt x="610260" y="1524"/>
                </a:lnTo>
                <a:lnTo>
                  <a:pt x="610260" y="15240"/>
                </a:lnTo>
                <a:lnTo>
                  <a:pt x="634644" y="15240"/>
                </a:lnTo>
                <a:lnTo>
                  <a:pt x="634644" y="83908"/>
                </a:lnTo>
                <a:lnTo>
                  <a:pt x="651408" y="83908"/>
                </a:lnTo>
                <a:lnTo>
                  <a:pt x="651408" y="15240"/>
                </a:lnTo>
                <a:lnTo>
                  <a:pt x="675792" y="15240"/>
                </a:lnTo>
                <a:lnTo>
                  <a:pt x="675792" y="1524"/>
                </a:lnTo>
                <a:close/>
              </a:path>
              <a:path w="752475" h="107315">
                <a:moveTo>
                  <a:pt x="752094" y="1524"/>
                </a:moveTo>
                <a:lnTo>
                  <a:pt x="735330" y="1524"/>
                </a:lnTo>
                <a:lnTo>
                  <a:pt x="735330" y="33528"/>
                </a:lnTo>
                <a:lnTo>
                  <a:pt x="703326" y="33528"/>
                </a:lnTo>
                <a:lnTo>
                  <a:pt x="703326" y="1524"/>
                </a:lnTo>
                <a:lnTo>
                  <a:pt x="686562" y="1524"/>
                </a:lnTo>
                <a:lnTo>
                  <a:pt x="686562" y="83908"/>
                </a:lnTo>
                <a:lnTo>
                  <a:pt x="703326" y="83908"/>
                </a:lnTo>
                <a:lnTo>
                  <a:pt x="703326" y="47244"/>
                </a:lnTo>
                <a:lnTo>
                  <a:pt x="735330" y="47244"/>
                </a:lnTo>
                <a:lnTo>
                  <a:pt x="735330" y="83908"/>
                </a:lnTo>
                <a:lnTo>
                  <a:pt x="752094" y="83908"/>
                </a:lnTo>
                <a:lnTo>
                  <a:pt x="752094" y="1524"/>
                </a:lnTo>
                <a:close/>
              </a:path>
            </a:pathLst>
          </a:custGeom>
          <a:solidFill>
            <a:srgbClr val="000000"/>
          </a:solidFill>
        </p:spPr>
        <p:txBody>
          <a:bodyPr wrap="square" lIns="0" tIns="0" rIns="0" bIns="0" rtlCol="0"/>
          <a:lstStyle/>
          <a:p>
            <a:endParaRPr sz="1154"/>
          </a:p>
        </p:txBody>
      </p:sp>
      <p:sp>
        <p:nvSpPr>
          <p:cNvPr id="55" name="object 55"/>
          <p:cNvSpPr/>
          <p:nvPr/>
        </p:nvSpPr>
        <p:spPr>
          <a:xfrm>
            <a:off x="10207616" y="437568"/>
            <a:ext cx="555074" cy="68824"/>
          </a:xfrm>
          <a:custGeom>
            <a:avLst/>
            <a:gdLst/>
            <a:ahLst/>
            <a:cxnLst/>
            <a:rect l="l" t="t" r="r" b="b"/>
            <a:pathLst>
              <a:path w="865505" h="107315">
                <a:moveTo>
                  <a:pt x="73253" y="83908"/>
                </a:moveTo>
                <a:lnTo>
                  <a:pt x="41148" y="33528"/>
                </a:lnTo>
                <a:lnTo>
                  <a:pt x="71729" y="1524"/>
                </a:lnTo>
                <a:lnTo>
                  <a:pt x="48768" y="1524"/>
                </a:lnTo>
                <a:lnTo>
                  <a:pt x="15240" y="38188"/>
                </a:lnTo>
                <a:lnTo>
                  <a:pt x="15240" y="1524"/>
                </a:lnTo>
                <a:lnTo>
                  <a:pt x="0" y="1524"/>
                </a:lnTo>
                <a:lnTo>
                  <a:pt x="0" y="83908"/>
                </a:lnTo>
                <a:lnTo>
                  <a:pt x="15240" y="83908"/>
                </a:lnTo>
                <a:lnTo>
                  <a:pt x="15240" y="59524"/>
                </a:lnTo>
                <a:lnTo>
                  <a:pt x="28956" y="45808"/>
                </a:lnTo>
                <a:lnTo>
                  <a:pt x="51816" y="83908"/>
                </a:lnTo>
                <a:lnTo>
                  <a:pt x="73253" y="83908"/>
                </a:lnTo>
                <a:close/>
              </a:path>
              <a:path w="865505" h="107315">
                <a:moveTo>
                  <a:pt x="143446" y="70192"/>
                </a:moveTo>
                <a:lnTo>
                  <a:pt x="97637" y="70192"/>
                </a:lnTo>
                <a:lnTo>
                  <a:pt x="97637" y="47332"/>
                </a:lnTo>
                <a:lnTo>
                  <a:pt x="138874" y="47332"/>
                </a:lnTo>
                <a:lnTo>
                  <a:pt x="138874" y="33616"/>
                </a:lnTo>
                <a:lnTo>
                  <a:pt x="97637" y="33616"/>
                </a:lnTo>
                <a:lnTo>
                  <a:pt x="97637" y="15240"/>
                </a:lnTo>
                <a:lnTo>
                  <a:pt x="141922" y="15240"/>
                </a:lnTo>
                <a:lnTo>
                  <a:pt x="141922" y="1524"/>
                </a:lnTo>
                <a:lnTo>
                  <a:pt x="82397" y="1524"/>
                </a:lnTo>
                <a:lnTo>
                  <a:pt x="82397" y="83908"/>
                </a:lnTo>
                <a:lnTo>
                  <a:pt x="143446" y="83908"/>
                </a:lnTo>
                <a:lnTo>
                  <a:pt x="143446" y="70192"/>
                </a:lnTo>
                <a:close/>
              </a:path>
              <a:path w="865505" h="107315">
                <a:moveTo>
                  <a:pt x="225742" y="1524"/>
                </a:moveTo>
                <a:lnTo>
                  <a:pt x="207454" y="1524"/>
                </a:lnTo>
                <a:lnTo>
                  <a:pt x="187642" y="33528"/>
                </a:lnTo>
                <a:lnTo>
                  <a:pt x="169354" y="1524"/>
                </a:lnTo>
                <a:lnTo>
                  <a:pt x="149542" y="1524"/>
                </a:lnTo>
                <a:lnTo>
                  <a:pt x="180022" y="48768"/>
                </a:lnTo>
                <a:lnTo>
                  <a:pt x="180022" y="83908"/>
                </a:lnTo>
                <a:lnTo>
                  <a:pt x="195262" y="83908"/>
                </a:lnTo>
                <a:lnTo>
                  <a:pt x="195262" y="48768"/>
                </a:lnTo>
                <a:lnTo>
                  <a:pt x="225742" y="1524"/>
                </a:lnTo>
                <a:close/>
              </a:path>
              <a:path w="865505" h="107315">
                <a:moveTo>
                  <a:pt x="334137" y="1422"/>
                </a:moveTo>
                <a:lnTo>
                  <a:pt x="317373" y="1422"/>
                </a:lnTo>
                <a:lnTo>
                  <a:pt x="303657" y="59436"/>
                </a:lnTo>
                <a:lnTo>
                  <a:pt x="289852" y="1422"/>
                </a:lnTo>
                <a:lnTo>
                  <a:pt x="270040" y="1422"/>
                </a:lnTo>
                <a:lnTo>
                  <a:pt x="254800" y="57912"/>
                </a:lnTo>
                <a:lnTo>
                  <a:pt x="242608" y="1422"/>
                </a:lnTo>
                <a:lnTo>
                  <a:pt x="225844" y="1422"/>
                </a:lnTo>
                <a:lnTo>
                  <a:pt x="245656" y="83908"/>
                </a:lnTo>
                <a:lnTo>
                  <a:pt x="263944" y="83908"/>
                </a:lnTo>
                <a:lnTo>
                  <a:pt x="279184" y="22860"/>
                </a:lnTo>
                <a:lnTo>
                  <a:pt x="296037" y="83908"/>
                </a:lnTo>
                <a:lnTo>
                  <a:pt x="312801" y="83908"/>
                </a:lnTo>
                <a:lnTo>
                  <a:pt x="334137" y="1422"/>
                </a:lnTo>
                <a:close/>
              </a:path>
              <a:path w="865505" h="107315">
                <a:moveTo>
                  <a:pt x="418058" y="42760"/>
                </a:moveTo>
                <a:lnTo>
                  <a:pt x="417461" y="33020"/>
                </a:lnTo>
                <a:lnTo>
                  <a:pt x="415569" y="24587"/>
                </a:lnTo>
                <a:lnTo>
                  <a:pt x="412229" y="17602"/>
                </a:lnTo>
                <a:lnTo>
                  <a:pt x="408686" y="13716"/>
                </a:lnTo>
                <a:lnTo>
                  <a:pt x="407301" y="12192"/>
                </a:lnTo>
                <a:lnTo>
                  <a:pt x="401269" y="7073"/>
                </a:lnTo>
                <a:lnTo>
                  <a:pt x="401205" y="33528"/>
                </a:lnTo>
                <a:lnTo>
                  <a:pt x="401205" y="51904"/>
                </a:lnTo>
                <a:lnTo>
                  <a:pt x="398157" y="59524"/>
                </a:lnTo>
                <a:lnTo>
                  <a:pt x="395109" y="64096"/>
                </a:lnTo>
                <a:lnTo>
                  <a:pt x="390537" y="68668"/>
                </a:lnTo>
                <a:lnTo>
                  <a:pt x="384441" y="70192"/>
                </a:lnTo>
                <a:lnTo>
                  <a:pt x="372249" y="70192"/>
                </a:lnTo>
                <a:lnTo>
                  <a:pt x="366153" y="68668"/>
                </a:lnTo>
                <a:lnTo>
                  <a:pt x="357009" y="59524"/>
                </a:lnTo>
                <a:lnTo>
                  <a:pt x="355549" y="52247"/>
                </a:lnTo>
                <a:lnTo>
                  <a:pt x="355587" y="33020"/>
                </a:lnTo>
                <a:lnTo>
                  <a:pt x="357009" y="25908"/>
                </a:lnTo>
                <a:lnTo>
                  <a:pt x="366153" y="16764"/>
                </a:lnTo>
                <a:lnTo>
                  <a:pt x="370725" y="13716"/>
                </a:lnTo>
                <a:lnTo>
                  <a:pt x="384441" y="13716"/>
                </a:lnTo>
                <a:lnTo>
                  <a:pt x="390537" y="16764"/>
                </a:lnTo>
                <a:lnTo>
                  <a:pt x="395109" y="21336"/>
                </a:lnTo>
                <a:lnTo>
                  <a:pt x="398157" y="25908"/>
                </a:lnTo>
                <a:lnTo>
                  <a:pt x="401205" y="33528"/>
                </a:lnTo>
                <a:lnTo>
                  <a:pt x="401205" y="7048"/>
                </a:lnTo>
                <a:lnTo>
                  <a:pt x="394538" y="3238"/>
                </a:lnTo>
                <a:lnTo>
                  <a:pt x="386930" y="838"/>
                </a:lnTo>
                <a:lnTo>
                  <a:pt x="378345" y="0"/>
                </a:lnTo>
                <a:lnTo>
                  <a:pt x="370725" y="0"/>
                </a:lnTo>
                <a:lnTo>
                  <a:pt x="366153" y="1524"/>
                </a:lnTo>
                <a:lnTo>
                  <a:pt x="360057" y="3048"/>
                </a:lnTo>
                <a:lnTo>
                  <a:pt x="357009" y="4572"/>
                </a:lnTo>
                <a:lnTo>
                  <a:pt x="352437" y="7620"/>
                </a:lnTo>
                <a:lnTo>
                  <a:pt x="346341" y="13716"/>
                </a:lnTo>
                <a:lnTo>
                  <a:pt x="344817" y="18288"/>
                </a:lnTo>
                <a:lnTo>
                  <a:pt x="341769" y="21336"/>
                </a:lnTo>
                <a:lnTo>
                  <a:pt x="340245" y="27432"/>
                </a:lnTo>
                <a:lnTo>
                  <a:pt x="338721" y="35052"/>
                </a:lnTo>
                <a:lnTo>
                  <a:pt x="338721" y="42760"/>
                </a:lnTo>
                <a:lnTo>
                  <a:pt x="355409" y="78371"/>
                </a:lnTo>
                <a:lnTo>
                  <a:pt x="378345" y="85432"/>
                </a:lnTo>
                <a:lnTo>
                  <a:pt x="386930" y="84607"/>
                </a:lnTo>
                <a:lnTo>
                  <a:pt x="394538" y="82194"/>
                </a:lnTo>
                <a:lnTo>
                  <a:pt x="401269" y="78371"/>
                </a:lnTo>
                <a:lnTo>
                  <a:pt x="407301" y="73240"/>
                </a:lnTo>
                <a:lnTo>
                  <a:pt x="409778" y="70192"/>
                </a:lnTo>
                <a:lnTo>
                  <a:pt x="412229" y="67195"/>
                </a:lnTo>
                <a:lnTo>
                  <a:pt x="415569" y="60286"/>
                </a:lnTo>
                <a:lnTo>
                  <a:pt x="417461" y="52247"/>
                </a:lnTo>
                <a:lnTo>
                  <a:pt x="418058" y="42760"/>
                </a:lnTo>
                <a:close/>
              </a:path>
              <a:path w="865505" h="107315">
                <a:moveTo>
                  <a:pt x="505028" y="83908"/>
                </a:moveTo>
                <a:lnTo>
                  <a:pt x="494360" y="67144"/>
                </a:lnTo>
                <a:lnTo>
                  <a:pt x="489788" y="61048"/>
                </a:lnTo>
                <a:lnTo>
                  <a:pt x="486740" y="56476"/>
                </a:lnTo>
                <a:lnTo>
                  <a:pt x="479120" y="48856"/>
                </a:lnTo>
                <a:lnTo>
                  <a:pt x="476072" y="47332"/>
                </a:lnTo>
                <a:lnTo>
                  <a:pt x="483692" y="45808"/>
                </a:lnTo>
                <a:lnTo>
                  <a:pt x="488264" y="44284"/>
                </a:lnTo>
                <a:lnTo>
                  <a:pt x="492836" y="39712"/>
                </a:lnTo>
                <a:lnTo>
                  <a:pt x="494868" y="36664"/>
                </a:lnTo>
                <a:lnTo>
                  <a:pt x="495884" y="35140"/>
                </a:lnTo>
                <a:lnTo>
                  <a:pt x="497408" y="30480"/>
                </a:lnTo>
                <a:lnTo>
                  <a:pt x="497408" y="19812"/>
                </a:lnTo>
                <a:lnTo>
                  <a:pt x="495884" y="15240"/>
                </a:lnTo>
                <a:lnTo>
                  <a:pt x="494360" y="12192"/>
                </a:lnTo>
                <a:lnTo>
                  <a:pt x="491312" y="7620"/>
                </a:lnTo>
                <a:lnTo>
                  <a:pt x="488264" y="4572"/>
                </a:lnTo>
                <a:lnTo>
                  <a:pt x="485216" y="4572"/>
                </a:lnTo>
                <a:lnTo>
                  <a:pt x="480644" y="3048"/>
                </a:lnTo>
                <a:lnTo>
                  <a:pt x="480644" y="21336"/>
                </a:lnTo>
                <a:lnTo>
                  <a:pt x="480644" y="30480"/>
                </a:lnTo>
                <a:lnTo>
                  <a:pt x="479120" y="32004"/>
                </a:lnTo>
                <a:lnTo>
                  <a:pt x="477596" y="33616"/>
                </a:lnTo>
                <a:lnTo>
                  <a:pt x="476072" y="35140"/>
                </a:lnTo>
                <a:lnTo>
                  <a:pt x="474548" y="35140"/>
                </a:lnTo>
                <a:lnTo>
                  <a:pt x="473024" y="36664"/>
                </a:lnTo>
                <a:lnTo>
                  <a:pt x="447116" y="36664"/>
                </a:lnTo>
                <a:lnTo>
                  <a:pt x="447116" y="15240"/>
                </a:lnTo>
                <a:lnTo>
                  <a:pt x="471500" y="15240"/>
                </a:lnTo>
                <a:lnTo>
                  <a:pt x="474548" y="16764"/>
                </a:lnTo>
                <a:lnTo>
                  <a:pt x="477596" y="16764"/>
                </a:lnTo>
                <a:lnTo>
                  <a:pt x="479120" y="18288"/>
                </a:lnTo>
                <a:lnTo>
                  <a:pt x="480644" y="21336"/>
                </a:lnTo>
                <a:lnTo>
                  <a:pt x="480644" y="3048"/>
                </a:lnTo>
                <a:lnTo>
                  <a:pt x="474548" y="1524"/>
                </a:lnTo>
                <a:lnTo>
                  <a:pt x="430250" y="1524"/>
                </a:lnTo>
                <a:lnTo>
                  <a:pt x="430250" y="83908"/>
                </a:lnTo>
                <a:lnTo>
                  <a:pt x="447116" y="83908"/>
                </a:lnTo>
                <a:lnTo>
                  <a:pt x="447116" y="48856"/>
                </a:lnTo>
                <a:lnTo>
                  <a:pt x="454736" y="48856"/>
                </a:lnTo>
                <a:lnTo>
                  <a:pt x="457784" y="50380"/>
                </a:lnTo>
                <a:lnTo>
                  <a:pt x="460832" y="50380"/>
                </a:lnTo>
                <a:lnTo>
                  <a:pt x="465404" y="54952"/>
                </a:lnTo>
                <a:lnTo>
                  <a:pt x="468452" y="59524"/>
                </a:lnTo>
                <a:lnTo>
                  <a:pt x="473024" y="65620"/>
                </a:lnTo>
                <a:lnTo>
                  <a:pt x="485216" y="83908"/>
                </a:lnTo>
                <a:lnTo>
                  <a:pt x="505028" y="83908"/>
                </a:lnTo>
                <a:close/>
              </a:path>
              <a:path w="865505" h="107315">
                <a:moveTo>
                  <a:pt x="581228" y="28956"/>
                </a:moveTo>
                <a:lnTo>
                  <a:pt x="579704" y="24384"/>
                </a:lnTo>
                <a:lnTo>
                  <a:pt x="576656" y="18288"/>
                </a:lnTo>
                <a:lnTo>
                  <a:pt x="575640" y="15240"/>
                </a:lnTo>
                <a:lnTo>
                  <a:pt x="575132" y="13716"/>
                </a:lnTo>
                <a:lnTo>
                  <a:pt x="572084" y="10668"/>
                </a:lnTo>
                <a:lnTo>
                  <a:pt x="567512" y="7620"/>
                </a:lnTo>
                <a:lnTo>
                  <a:pt x="564464" y="4572"/>
                </a:lnTo>
                <a:lnTo>
                  <a:pt x="564464" y="32004"/>
                </a:lnTo>
                <a:lnTo>
                  <a:pt x="564464" y="53428"/>
                </a:lnTo>
                <a:lnTo>
                  <a:pt x="562940" y="58000"/>
                </a:lnTo>
                <a:lnTo>
                  <a:pt x="559892" y="64096"/>
                </a:lnTo>
                <a:lnTo>
                  <a:pt x="555320" y="68668"/>
                </a:lnTo>
                <a:lnTo>
                  <a:pt x="552272" y="68668"/>
                </a:lnTo>
                <a:lnTo>
                  <a:pt x="550748" y="70192"/>
                </a:lnTo>
                <a:lnTo>
                  <a:pt x="529412" y="70192"/>
                </a:lnTo>
                <a:lnTo>
                  <a:pt x="529412" y="15240"/>
                </a:lnTo>
                <a:lnTo>
                  <a:pt x="549224" y="15240"/>
                </a:lnTo>
                <a:lnTo>
                  <a:pt x="550748" y="16764"/>
                </a:lnTo>
                <a:lnTo>
                  <a:pt x="553796" y="16764"/>
                </a:lnTo>
                <a:lnTo>
                  <a:pt x="556844" y="18288"/>
                </a:lnTo>
                <a:lnTo>
                  <a:pt x="559892" y="21336"/>
                </a:lnTo>
                <a:lnTo>
                  <a:pt x="562940" y="27432"/>
                </a:lnTo>
                <a:lnTo>
                  <a:pt x="564464" y="32004"/>
                </a:lnTo>
                <a:lnTo>
                  <a:pt x="564464" y="4572"/>
                </a:lnTo>
                <a:lnTo>
                  <a:pt x="558368" y="3048"/>
                </a:lnTo>
                <a:lnTo>
                  <a:pt x="555320" y="1524"/>
                </a:lnTo>
                <a:lnTo>
                  <a:pt x="512648" y="1524"/>
                </a:lnTo>
                <a:lnTo>
                  <a:pt x="512648" y="83908"/>
                </a:lnTo>
                <a:lnTo>
                  <a:pt x="550748" y="83908"/>
                </a:lnTo>
                <a:lnTo>
                  <a:pt x="555320" y="82384"/>
                </a:lnTo>
                <a:lnTo>
                  <a:pt x="558368" y="82384"/>
                </a:lnTo>
                <a:lnTo>
                  <a:pt x="564464" y="80860"/>
                </a:lnTo>
                <a:lnTo>
                  <a:pt x="570560" y="74764"/>
                </a:lnTo>
                <a:lnTo>
                  <a:pt x="575132" y="71716"/>
                </a:lnTo>
                <a:lnTo>
                  <a:pt x="575640" y="70192"/>
                </a:lnTo>
                <a:lnTo>
                  <a:pt x="576656" y="67144"/>
                </a:lnTo>
                <a:lnTo>
                  <a:pt x="579704" y="61048"/>
                </a:lnTo>
                <a:lnTo>
                  <a:pt x="581228" y="56476"/>
                </a:lnTo>
                <a:lnTo>
                  <a:pt x="581228" y="28956"/>
                </a:lnTo>
                <a:close/>
              </a:path>
              <a:path w="865505" h="107315">
                <a:moveTo>
                  <a:pt x="657517" y="50380"/>
                </a:moveTo>
                <a:lnTo>
                  <a:pt x="654469" y="47332"/>
                </a:lnTo>
                <a:lnTo>
                  <a:pt x="652945" y="42760"/>
                </a:lnTo>
                <a:lnTo>
                  <a:pt x="649897" y="39712"/>
                </a:lnTo>
                <a:lnTo>
                  <a:pt x="645325" y="38188"/>
                </a:lnTo>
                <a:lnTo>
                  <a:pt x="636181" y="33528"/>
                </a:lnTo>
                <a:lnTo>
                  <a:pt x="628561" y="32004"/>
                </a:lnTo>
                <a:lnTo>
                  <a:pt x="619417" y="30480"/>
                </a:lnTo>
                <a:lnTo>
                  <a:pt x="614845" y="28956"/>
                </a:lnTo>
                <a:lnTo>
                  <a:pt x="610273" y="24384"/>
                </a:lnTo>
                <a:lnTo>
                  <a:pt x="610273" y="19812"/>
                </a:lnTo>
                <a:lnTo>
                  <a:pt x="613321" y="16764"/>
                </a:lnTo>
                <a:lnTo>
                  <a:pt x="619417" y="13716"/>
                </a:lnTo>
                <a:lnTo>
                  <a:pt x="628561" y="13716"/>
                </a:lnTo>
                <a:lnTo>
                  <a:pt x="633133" y="15240"/>
                </a:lnTo>
                <a:lnTo>
                  <a:pt x="634657" y="16764"/>
                </a:lnTo>
                <a:lnTo>
                  <a:pt x="637705" y="18288"/>
                </a:lnTo>
                <a:lnTo>
                  <a:pt x="639229" y="21336"/>
                </a:lnTo>
                <a:lnTo>
                  <a:pt x="639229" y="25908"/>
                </a:lnTo>
                <a:lnTo>
                  <a:pt x="655993" y="24384"/>
                </a:lnTo>
                <a:lnTo>
                  <a:pt x="655993" y="16764"/>
                </a:lnTo>
                <a:lnTo>
                  <a:pt x="652945" y="12192"/>
                </a:lnTo>
                <a:lnTo>
                  <a:pt x="623989" y="0"/>
                </a:lnTo>
                <a:lnTo>
                  <a:pt x="617893" y="0"/>
                </a:lnTo>
                <a:lnTo>
                  <a:pt x="604177" y="4572"/>
                </a:lnTo>
                <a:lnTo>
                  <a:pt x="598081" y="10668"/>
                </a:lnTo>
                <a:lnTo>
                  <a:pt x="596557" y="15240"/>
                </a:lnTo>
                <a:lnTo>
                  <a:pt x="595033" y="18288"/>
                </a:lnTo>
                <a:lnTo>
                  <a:pt x="595033" y="28956"/>
                </a:lnTo>
                <a:lnTo>
                  <a:pt x="596557" y="35052"/>
                </a:lnTo>
                <a:lnTo>
                  <a:pt x="602653" y="39712"/>
                </a:lnTo>
                <a:lnTo>
                  <a:pt x="605701" y="42760"/>
                </a:lnTo>
                <a:lnTo>
                  <a:pt x="611797" y="45808"/>
                </a:lnTo>
                <a:lnTo>
                  <a:pt x="620941" y="47332"/>
                </a:lnTo>
                <a:lnTo>
                  <a:pt x="627037" y="48856"/>
                </a:lnTo>
                <a:lnTo>
                  <a:pt x="631609" y="50380"/>
                </a:lnTo>
                <a:lnTo>
                  <a:pt x="634657" y="51904"/>
                </a:lnTo>
                <a:lnTo>
                  <a:pt x="636181" y="51904"/>
                </a:lnTo>
                <a:lnTo>
                  <a:pt x="639229" y="53428"/>
                </a:lnTo>
                <a:lnTo>
                  <a:pt x="640753" y="54952"/>
                </a:lnTo>
                <a:lnTo>
                  <a:pt x="640753" y="56476"/>
                </a:lnTo>
                <a:lnTo>
                  <a:pt x="642277" y="58000"/>
                </a:lnTo>
                <a:lnTo>
                  <a:pt x="642277" y="62572"/>
                </a:lnTo>
                <a:lnTo>
                  <a:pt x="640753" y="65620"/>
                </a:lnTo>
                <a:lnTo>
                  <a:pt x="637705" y="67144"/>
                </a:lnTo>
                <a:lnTo>
                  <a:pt x="634657" y="70192"/>
                </a:lnTo>
                <a:lnTo>
                  <a:pt x="631609" y="71716"/>
                </a:lnTo>
                <a:lnTo>
                  <a:pt x="620941" y="71716"/>
                </a:lnTo>
                <a:lnTo>
                  <a:pt x="616369" y="70192"/>
                </a:lnTo>
                <a:lnTo>
                  <a:pt x="610273" y="64096"/>
                </a:lnTo>
                <a:lnTo>
                  <a:pt x="608749" y="61048"/>
                </a:lnTo>
                <a:lnTo>
                  <a:pt x="607225" y="54952"/>
                </a:lnTo>
                <a:lnTo>
                  <a:pt x="591883" y="56476"/>
                </a:lnTo>
                <a:lnTo>
                  <a:pt x="618058" y="84886"/>
                </a:lnTo>
                <a:lnTo>
                  <a:pt x="625513" y="85432"/>
                </a:lnTo>
                <a:lnTo>
                  <a:pt x="633133" y="85432"/>
                </a:lnTo>
                <a:lnTo>
                  <a:pt x="657517" y="68668"/>
                </a:lnTo>
                <a:lnTo>
                  <a:pt x="657517" y="50380"/>
                </a:lnTo>
                <a:close/>
              </a:path>
              <a:path w="865505" h="107315">
                <a:moveTo>
                  <a:pt x="728103" y="96481"/>
                </a:moveTo>
                <a:lnTo>
                  <a:pt x="662571" y="96481"/>
                </a:lnTo>
                <a:lnTo>
                  <a:pt x="662571" y="107149"/>
                </a:lnTo>
                <a:lnTo>
                  <a:pt x="728103" y="107149"/>
                </a:lnTo>
                <a:lnTo>
                  <a:pt x="728103" y="96481"/>
                </a:lnTo>
                <a:close/>
              </a:path>
              <a:path w="865505" h="107315">
                <a:moveTo>
                  <a:pt x="793343" y="70192"/>
                </a:moveTo>
                <a:lnTo>
                  <a:pt x="752106" y="70192"/>
                </a:lnTo>
                <a:lnTo>
                  <a:pt x="752106" y="1524"/>
                </a:lnTo>
                <a:lnTo>
                  <a:pt x="735342" y="1524"/>
                </a:lnTo>
                <a:lnTo>
                  <a:pt x="735342" y="83908"/>
                </a:lnTo>
                <a:lnTo>
                  <a:pt x="793343" y="83908"/>
                </a:lnTo>
                <a:lnTo>
                  <a:pt x="793343" y="70192"/>
                </a:lnTo>
                <a:close/>
              </a:path>
              <a:path w="865505" h="107315">
                <a:moveTo>
                  <a:pt x="865263" y="1524"/>
                </a:moveTo>
                <a:lnTo>
                  <a:pt x="805535" y="1524"/>
                </a:lnTo>
                <a:lnTo>
                  <a:pt x="805535" y="83908"/>
                </a:lnTo>
                <a:lnTo>
                  <a:pt x="865263" y="83908"/>
                </a:lnTo>
                <a:lnTo>
                  <a:pt x="865263" y="70192"/>
                </a:lnTo>
                <a:lnTo>
                  <a:pt x="822401" y="70192"/>
                </a:lnTo>
                <a:lnTo>
                  <a:pt x="822401" y="47332"/>
                </a:lnTo>
                <a:lnTo>
                  <a:pt x="863549" y="47332"/>
                </a:lnTo>
                <a:lnTo>
                  <a:pt x="863549" y="33616"/>
                </a:lnTo>
                <a:lnTo>
                  <a:pt x="822401" y="33616"/>
                </a:lnTo>
                <a:lnTo>
                  <a:pt x="822401" y="15240"/>
                </a:lnTo>
                <a:lnTo>
                  <a:pt x="865263" y="15240"/>
                </a:lnTo>
                <a:lnTo>
                  <a:pt x="865263" y="1524"/>
                </a:lnTo>
                <a:close/>
              </a:path>
            </a:pathLst>
          </a:custGeom>
          <a:solidFill>
            <a:srgbClr val="000000"/>
          </a:solidFill>
        </p:spPr>
        <p:txBody>
          <a:bodyPr wrap="square" lIns="0" tIns="0" rIns="0" bIns="0" rtlCol="0"/>
          <a:lstStyle/>
          <a:p>
            <a:endParaRPr sz="1154"/>
          </a:p>
        </p:txBody>
      </p:sp>
      <p:sp>
        <p:nvSpPr>
          <p:cNvPr id="56" name="object 56"/>
          <p:cNvSpPr/>
          <p:nvPr/>
        </p:nvSpPr>
        <p:spPr>
          <a:xfrm>
            <a:off x="1984987" y="646052"/>
            <a:ext cx="34209" cy="54164"/>
          </a:xfrm>
          <a:custGeom>
            <a:avLst/>
            <a:gdLst/>
            <a:ahLst/>
            <a:cxnLst/>
            <a:rect l="l" t="t" r="r" b="b"/>
            <a:pathLst>
              <a:path w="53340" h="84455">
                <a:moveTo>
                  <a:pt x="35052" y="83915"/>
                </a:moveTo>
                <a:lnTo>
                  <a:pt x="18288" y="83915"/>
                </a:lnTo>
                <a:lnTo>
                  <a:pt x="12192" y="80867"/>
                </a:lnTo>
                <a:lnTo>
                  <a:pt x="0" y="42767"/>
                </a:lnTo>
                <a:lnTo>
                  <a:pt x="547" y="31298"/>
                </a:lnTo>
                <a:lnTo>
                  <a:pt x="18288" y="0"/>
                </a:lnTo>
                <a:lnTo>
                  <a:pt x="35052" y="0"/>
                </a:lnTo>
                <a:lnTo>
                  <a:pt x="41148" y="3048"/>
                </a:lnTo>
                <a:lnTo>
                  <a:pt x="45720" y="9144"/>
                </a:lnTo>
                <a:lnTo>
                  <a:pt x="48328" y="13716"/>
                </a:lnTo>
                <a:lnTo>
                  <a:pt x="22860" y="13716"/>
                </a:lnTo>
                <a:lnTo>
                  <a:pt x="18288" y="18288"/>
                </a:lnTo>
                <a:lnTo>
                  <a:pt x="18288" y="21336"/>
                </a:lnTo>
                <a:lnTo>
                  <a:pt x="16764" y="26003"/>
                </a:lnTo>
                <a:lnTo>
                  <a:pt x="16764" y="58007"/>
                </a:lnTo>
                <a:lnTo>
                  <a:pt x="18224" y="62388"/>
                </a:lnTo>
                <a:lnTo>
                  <a:pt x="18288" y="65627"/>
                </a:lnTo>
                <a:lnTo>
                  <a:pt x="19812" y="68675"/>
                </a:lnTo>
                <a:lnTo>
                  <a:pt x="21336" y="68675"/>
                </a:lnTo>
                <a:lnTo>
                  <a:pt x="22860" y="70199"/>
                </a:lnTo>
                <a:lnTo>
                  <a:pt x="48733" y="70199"/>
                </a:lnTo>
                <a:lnTo>
                  <a:pt x="45720" y="76295"/>
                </a:lnTo>
                <a:lnTo>
                  <a:pt x="41148" y="80867"/>
                </a:lnTo>
                <a:lnTo>
                  <a:pt x="35052" y="83915"/>
                </a:lnTo>
                <a:close/>
              </a:path>
              <a:path w="53340" h="84455">
                <a:moveTo>
                  <a:pt x="48733" y="70199"/>
                </a:moveTo>
                <a:lnTo>
                  <a:pt x="30480" y="70199"/>
                </a:lnTo>
                <a:lnTo>
                  <a:pt x="32004" y="68675"/>
                </a:lnTo>
                <a:lnTo>
                  <a:pt x="33528" y="68675"/>
                </a:lnTo>
                <a:lnTo>
                  <a:pt x="35052" y="65627"/>
                </a:lnTo>
                <a:lnTo>
                  <a:pt x="35115" y="62388"/>
                </a:lnTo>
                <a:lnTo>
                  <a:pt x="36576" y="58007"/>
                </a:lnTo>
                <a:lnTo>
                  <a:pt x="36576" y="26003"/>
                </a:lnTo>
                <a:lnTo>
                  <a:pt x="35052" y="22860"/>
                </a:lnTo>
                <a:lnTo>
                  <a:pt x="35052" y="18288"/>
                </a:lnTo>
                <a:lnTo>
                  <a:pt x="30480" y="13716"/>
                </a:lnTo>
                <a:lnTo>
                  <a:pt x="48328" y="13716"/>
                </a:lnTo>
                <a:lnTo>
                  <a:pt x="48839" y="14611"/>
                </a:lnTo>
                <a:lnTo>
                  <a:pt x="51244" y="21955"/>
                </a:lnTo>
                <a:lnTo>
                  <a:pt x="52792" y="31298"/>
                </a:lnTo>
                <a:lnTo>
                  <a:pt x="53340" y="42767"/>
                </a:lnTo>
                <a:lnTo>
                  <a:pt x="52792" y="53363"/>
                </a:lnTo>
                <a:lnTo>
                  <a:pt x="51277" y="62198"/>
                </a:lnTo>
                <a:lnTo>
                  <a:pt x="51184" y="62579"/>
                </a:lnTo>
                <a:lnTo>
                  <a:pt x="48839" y="69984"/>
                </a:lnTo>
                <a:lnTo>
                  <a:pt x="48733" y="70199"/>
                </a:lnTo>
                <a:close/>
              </a:path>
            </a:pathLst>
          </a:custGeom>
          <a:solidFill>
            <a:srgbClr val="000000"/>
          </a:solidFill>
        </p:spPr>
        <p:txBody>
          <a:bodyPr wrap="square" lIns="0" tIns="0" rIns="0" bIns="0" rtlCol="0"/>
          <a:lstStyle/>
          <a:p>
            <a:endParaRPr sz="1154"/>
          </a:p>
        </p:txBody>
      </p:sp>
      <p:pic>
        <p:nvPicPr>
          <p:cNvPr id="57" name="object 57"/>
          <p:cNvPicPr/>
          <p:nvPr/>
        </p:nvPicPr>
        <p:blipFill>
          <a:blip r:embed="rId11" cstate="print"/>
          <a:stretch>
            <a:fillRect/>
          </a:stretch>
        </p:blipFill>
        <p:spPr>
          <a:xfrm>
            <a:off x="2297079" y="646052"/>
            <a:ext cx="260290" cy="67562"/>
          </a:xfrm>
          <a:prstGeom prst="rect">
            <a:avLst/>
          </a:prstGeom>
        </p:spPr>
      </p:pic>
      <p:sp>
        <p:nvSpPr>
          <p:cNvPr id="58" name="object 58"/>
          <p:cNvSpPr/>
          <p:nvPr/>
        </p:nvSpPr>
        <p:spPr>
          <a:xfrm>
            <a:off x="3112098" y="646052"/>
            <a:ext cx="34616" cy="52942"/>
          </a:xfrm>
          <a:custGeom>
            <a:avLst/>
            <a:gdLst/>
            <a:ahLst/>
            <a:cxnLst/>
            <a:rect l="l" t="t" r="r" b="b"/>
            <a:pathLst>
              <a:path w="53975" h="82550">
                <a:moveTo>
                  <a:pt x="53435" y="82486"/>
                </a:moveTo>
                <a:lnTo>
                  <a:pt x="0" y="82486"/>
                </a:lnTo>
                <a:lnTo>
                  <a:pt x="0" y="76390"/>
                </a:lnTo>
                <a:lnTo>
                  <a:pt x="1524" y="71723"/>
                </a:lnTo>
                <a:lnTo>
                  <a:pt x="4572" y="68675"/>
                </a:lnTo>
                <a:lnTo>
                  <a:pt x="7620" y="64103"/>
                </a:lnTo>
                <a:lnTo>
                  <a:pt x="19812" y="51911"/>
                </a:lnTo>
                <a:lnTo>
                  <a:pt x="28956" y="44291"/>
                </a:lnTo>
                <a:lnTo>
                  <a:pt x="35052" y="39719"/>
                </a:lnTo>
                <a:lnTo>
                  <a:pt x="41148" y="30575"/>
                </a:lnTo>
                <a:lnTo>
                  <a:pt x="42672" y="26003"/>
                </a:lnTo>
                <a:lnTo>
                  <a:pt x="42672" y="18288"/>
                </a:lnTo>
                <a:lnTo>
                  <a:pt x="41148" y="15240"/>
                </a:lnTo>
                <a:lnTo>
                  <a:pt x="36576" y="10668"/>
                </a:lnTo>
                <a:lnTo>
                  <a:pt x="32004" y="9144"/>
                </a:lnTo>
                <a:lnTo>
                  <a:pt x="22860" y="9144"/>
                </a:lnTo>
                <a:lnTo>
                  <a:pt x="18288" y="10668"/>
                </a:lnTo>
                <a:lnTo>
                  <a:pt x="16764" y="13716"/>
                </a:lnTo>
                <a:lnTo>
                  <a:pt x="13716" y="15240"/>
                </a:lnTo>
                <a:lnTo>
                  <a:pt x="12192" y="19812"/>
                </a:lnTo>
                <a:lnTo>
                  <a:pt x="12192" y="24479"/>
                </a:lnTo>
                <a:lnTo>
                  <a:pt x="1524" y="24479"/>
                </a:lnTo>
                <a:lnTo>
                  <a:pt x="1524" y="16764"/>
                </a:lnTo>
                <a:lnTo>
                  <a:pt x="4572" y="10668"/>
                </a:lnTo>
                <a:lnTo>
                  <a:pt x="9144" y="6096"/>
                </a:lnTo>
                <a:lnTo>
                  <a:pt x="13716" y="3048"/>
                </a:lnTo>
                <a:lnTo>
                  <a:pt x="19812" y="0"/>
                </a:lnTo>
                <a:lnTo>
                  <a:pt x="35052" y="0"/>
                </a:lnTo>
                <a:lnTo>
                  <a:pt x="42672" y="3048"/>
                </a:lnTo>
                <a:lnTo>
                  <a:pt x="47244" y="7620"/>
                </a:lnTo>
                <a:lnTo>
                  <a:pt x="51911" y="10668"/>
                </a:lnTo>
                <a:lnTo>
                  <a:pt x="53435" y="16764"/>
                </a:lnTo>
                <a:lnTo>
                  <a:pt x="53435" y="29051"/>
                </a:lnTo>
                <a:lnTo>
                  <a:pt x="51911" y="32099"/>
                </a:lnTo>
                <a:lnTo>
                  <a:pt x="50292" y="36671"/>
                </a:lnTo>
                <a:lnTo>
                  <a:pt x="36576" y="50387"/>
                </a:lnTo>
                <a:lnTo>
                  <a:pt x="28956" y="56483"/>
                </a:lnTo>
                <a:lnTo>
                  <a:pt x="18288" y="67151"/>
                </a:lnTo>
                <a:lnTo>
                  <a:pt x="15240" y="68675"/>
                </a:lnTo>
                <a:lnTo>
                  <a:pt x="15240" y="71723"/>
                </a:lnTo>
                <a:lnTo>
                  <a:pt x="13716" y="73247"/>
                </a:lnTo>
                <a:lnTo>
                  <a:pt x="53435" y="73247"/>
                </a:lnTo>
                <a:lnTo>
                  <a:pt x="53435" y="82486"/>
                </a:lnTo>
                <a:close/>
              </a:path>
            </a:pathLst>
          </a:custGeom>
          <a:solidFill>
            <a:srgbClr val="000000"/>
          </a:solidFill>
        </p:spPr>
        <p:txBody>
          <a:bodyPr wrap="square" lIns="0" tIns="0" rIns="0" bIns="0" rtlCol="0"/>
          <a:lstStyle/>
          <a:p>
            <a:endParaRPr sz="1154"/>
          </a:p>
        </p:txBody>
      </p:sp>
      <p:grpSp>
        <p:nvGrpSpPr>
          <p:cNvPr id="59" name="object 59"/>
          <p:cNvGrpSpPr/>
          <p:nvPr/>
        </p:nvGrpSpPr>
        <p:grpSpPr>
          <a:xfrm>
            <a:off x="3753936" y="646052"/>
            <a:ext cx="198735" cy="54164"/>
            <a:chOff x="3910964" y="1007363"/>
            <a:chExt cx="309880" cy="84455"/>
          </a:xfrm>
        </p:grpSpPr>
        <p:pic>
          <p:nvPicPr>
            <p:cNvPr id="60" name="object 60"/>
            <p:cNvPicPr/>
            <p:nvPr/>
          </p:nvPicPr>
          <p:blipFill>
            <a:blip r:embed="rId12" cstate="print"/>
            <a:stretch>
              <a:fillRect/>
            </a:stretch>
          </p:blipFill>
          <p:spPr>
            <a:xfrm>
              <a:off x="3910964" y="1007363"/>
              <a:ext cx="166306" cy="82391"/>
            </a:xfrm>
            <a:prstGeom prst="rect">
              <a:avLst/>
            </a:prstGeom>
          </p:spPr>
        </p:pic>
        <p:pic>
          <p:nvPicPr>
            <p:cNvPr id="61" name="object 61"/>
            <p:cNvPicPr/>
            <p:nvPr/>
          </p:nvPicPr>
          <p:blipFill>
            <a:blip r:embed="rId13" cstate="print"/>
            <a:stretch>
              <a:fillRect/>
            </a:stretch>
          </p:blipFill>
          <p:spPr>
            <a:xfrm>
              <a:off x="4103179" y="1007363"/>
              <a:ext cx="117538" cy="83915"/>
            </a:xfrm>
            <a:prstGeom prst="rect">
              <a:avLst/>
            </a:prstGeom>
          </p:spPr>
        </p:pic>
      </p:grpSp>
      <p:grpSp>
        <p:nvGrpSpPr>
          <p:cNvPr id="62" name="object 62"/>
          <p:cNvGrpSpPr/>
          <p:nvPr/>
        </p:nvGrpSpPr>
        <p:grpSpPr>
          <a:xfrm>
            <a:off x="4141409" y="602986"/>
            <a:ext cx="476476" cy="140092"/>
            <a:chOff x="4515135" y="940212"/>
            <a:chExt cx="742950" cy="218440"/>
          </a:xfrm>
        </p:grpSpPr>
        <p:pic>
          <p:nvPicPr>
            <p:cNvPr id="63" name="object 63"/>
            <p:cNvPicPr/>
            <p:nvPr/>
          </p:nvPicPr>
          <p:blipFill>
            <a:blip r:embed="rId14" cstate="print"/>
            <a:stretch>
              <a:fillRect/>
            </a:stretch>
          </p:blipFill>
          <p:spPr>
            <a:xfrm>
              <a:off x="4515135" y="940212"/>
              <a:ext cx="720089" cy="218313"/>
            </a:xfrm>
            <a:prstGeom prst="rect">
              <a:avLst/>
            </a:prstGeom>
          </p:spPr>
        </p:pic>
        <p:sp>
          <p:nvSpPr>
            <p:cNvPr id="64" name="object 64"/>
            <p:cNvSpPr/>
            <p:nvPr/>
          </p:nvSpPr>
          <p:spPr>
            <a:xfrm>
              <a:off x="5247132" y="941832"/>
              <a:ext cx="10795" cy="215265"/>
            </a:xfrm>
            <a:custGeom>
              <a:avLst/>
              <a:gdLst/>
              <a:ahLst/>
              <a:cxnLst/>
              <a:rect l="l" t="t" r="r" b="b"/>
              <a:pathLst>
                <a:path w="10795" h="215265">
                  <a:moveTo>
                    <a:pt x="10668" y="132588"/>
                  </a:moveTo>
                  <a:lnTo>
                    <a:pt x="0" y="132588"/>
                  </a:lnTo>
                  <a:lnTo>
                    <a:pt x="0" y="214884"/>
                  </a:lnTo>
                  <a:lnTo>
                    <a:pt x="10668" y="214884"/>
                  </a:lnTo>
                  <a:lnTo>
                    <a:pt x="10668" y="132588"/>
                  </a:lnTo>
                  <a:close/>
                </a:path>
                <a:path w="10795" h="215265">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65" name="object 65"/>
          <p:cNvPicPr/>
          <p:nvPr/>
        </p:nvPicPr>
        <p:blipFill>
          <a:blip r:embed="rId15" cstate="print"/>
          <a:stretch>
            <a:fillRect/>
          </a:stretch>
        </p:blipFill>
        <p:spPr>
          <a:xfrm>
            <a:off x="4977991" y="645991"/>
            <a:ext cx="259252" cy="53878"/>
          </a:xfrm>
          <a:prstGeom prst="rect">
            <a:avLst/>
          </a:prstGeom>
        </p:spPr>
      </p:pic>
      <p:pic>
        <p:nvPicPr>
          <p:cNvPr id="66" name="object 66"/>
          <p:cNvPicPr/>
          <p:nvPr/>
        </p:nvPicPr>
        <p:blipFill>
          <a:blip r:embed="rId16" cstate="print"/>
          <a:stretch>
            <a:fillRect/>
          </a:stretch>
        </p:blipFill>
        <p:spPr>
          <a:xfrm>
            <a:off x="5319405" y="645992"/>
            <a:ext cx="1680189" cy="68600"/>
          </a:xfrm>
          <a:prstGeom prst="rect">
            <a:avLst/>
          </a:prstGeom>
        </p:spPr>
      </p:pic>
      <p:grpSp>
        <p:nvGrpSpPr>
          <p:cNvPr id="67" name="object 67"/>
          <p:cNvGrpSpPr/>
          <p:nvPr/>
        </p:nvGrpSpPr>
        <p:grpSpPr>
          <a:xfrm>
            <a:off x="7083527" y="645075"/>
            <a:ext cx="1641196" cy="69639"/>
            <a:chOff x="9102661" y="1005839"/>
            <a:chExt cx="2559050" cy="108585"/>
          </a:xfrm>
        </p:grpSpPr>
        <p:sp>
          <p:nvSpPr>
            <p:cNvPr id="68" name="object 68"/>
            <p:cNvSpPr/>
            <p:nvPr/>
          </p:nvSpPr>
          <p:spPr>
            <a:xfrm>
              <a:off x="9102649" y="1007364"/>
              <a:ext cx="369570" cy="84455"/>
            </a:xfrm>
            <a:custGeom>
              <a:avLst/>
              <a:gdLst/>
              <a:ahLst/>
              <a:cxnLst/>
              <a:rect l="l" t="t" r="r" b="b"/>
              <a:pathLst>
                <a:path w="369570" h="84455">
                  <a:moveTo>
                    <a:pt x="74777" y="22860"/>
                  </a:moveTo>
                  <a:lnTo>
                    <a:pt x="73253" y="18288"/>
                  </a:lnTo>
                  <a:lnTo>
                    <a:pt x="70205" y="13716"/>
                  </a:lnTo>
                  <a:lnTo>
                    <a:pt x="67157" y="10668"/>
                  </a:lnTo>
                  <a:lnTo>
                    <a:pt x="65633" y="6096"/>
                  </a:lnTo>
                  <a:lnTo>
                    <a:pt x="61061" y="4572"/>
                  </a:lnTo>
                  <a:lnTo>
                    <a:pt x="56489" y="1524"/>
                  </a:lnTo>
                  <a:lnTo>
                    <a:pt x="51816" y="0"/>
                  </a:lnTo>
                  <a:lnTo>
                    <a:pt x="32004" y="0"/>
                  </a:lnTo>
                  <a:lnTo>
                    <a:pt x="25908" y="1524"/>
                  </a:lnTo>
                  <a:lnTo>
                    <a:pt x="18288" y="4572"/>
                  </a:lnTo>
                  <a:lnTo>
                    <a:pt x="12192" y="7620"/>
                  </a:lnTo>
                  <a:lnTo>
                    <a:pt x="7620" y="12192"/>
                  </a:lnTo>
                  <a:lnTo>
                    <a:pt x="4572" y="19812"/>
                  </a:lnTo>
                  <a:lnTo>
                    <a:pt x="1524" y="26009"/>
                  </a:lnTo>
                  <a:lnTo>
                    <a:pt x="0" y="33629"/>
                  </a:lnTo>
                  <a:lnTo>
                    <a:pt x="0" y="50393"/>
                  </a:lnTo>
                  <a:lnTo>
                    <a:pt x="25908" y="82397"/>
                  </a:lnTo>
                  <a:lnTo>
                    <a:pt x="33528" y="83921"/>
                  </a:lnTo>
                  <a:lnTo>
                    <a:pt x="47244" y="83921"/>
                  </a:lnTo>
                  <a:lnTo>
                    <a:pt x="59537" y="80873"/>
                  </a:lnTo>
                  <a:lnTo>
                    <a:pt x="64109" y="77825"/>
                  </a:lnTo>
                  <a:lnTo>
                    <a:pt x="70205" y="74777"/>
                  </a:lnTo>
                  <a:lnTo>
                    <a:pt x="74777" y="71729"/>
                  </a:lnTo>
                  <a:lnTo>
                    <a:pt x="74777" y="41249"/>
                  </a:lnTo>
                  <a:lnTo>
                    <a:pt x="41148" y="41249"/>
                  </a:lnTo>
                  <a:lnTo>
                    <a:pt x="41148" y="50393"/>
                  </a:lnTo>
                  <a:lnTo>
                    <a:pt x="64109" y="50393"/>
                  </a:lnTo>
                  <a:lnTo>
                    <a:pt x="64109" y="65633"/>
                  </a:lnTo>
                  <a:lnTo>
                    <a:pt x="59537" y="70205"/>
                  </a:lnTo>
                  <a:lnTo>
                    <a:pt x="45720" y="74777"/>
                  </a:lnTo>
                  <a:lnTo>
                    <a:pt x="35052" y="74777"/>
                  </a:lnTo>
                  <a:lnTo>
                    <a:pt x="30480" y="73253"/>
                  </a:lnTo>
                  <a:lnTo>
                    <a:pt x="25908" y="70205"/>
                  </a:lnTo>
                  <a:lnTo>
                    <a:pt x="21336" y="68681"/>
                  </a:lnTo>
                  <a:lnTo>
                    <a:pt x="16764" y="64109"/>
                  </a:lnTo>
                  <a:lnTo>
                    <a:pt x="13716" y="59537"/>
                  </a:lnTo>
                  <a:lnTo>
                    <a:pt x="12192" y="54965"/>
                  </a:lnTo>
                  <a:lnTo>
                    <a:pt x="10668" y="48869"/>
                  </a:lnTo>
                  <a:lnTo>
                    <a:pt x="10668" y="35153"/>
                  </a:lnTo>
                  <a:lnTo>
                    <a:pt x="12192" y="30581"/>
                  </a:lnTo>
                  <a:lnTo>
                    <a:pt x="13716" y="24384"/>
                  </a:lnTo>
                  <a:lnTo>
                    <a:pt x="15240" y="21336"/>
                  </a:lnTo>
                  <a:lnTo>
                    <a:pt x="16764" y="19812"/>
                  </a:lnTo>
                  <a:lnTo>
                    <a:pt x="18288" y="16764"/>
                  </a:lnTo>
                  <a:lnTo>
                    <a:pt x="21336" y="13716"/>
                  </a:lnTo>
                  <a:lnTo>
                    <a:pt x="27432" y="10668"/>
                  </a:lnTo>
                  <a:lnTo>
                    <a:pt x="32004" y="9144"/>
                  </a:lnTo>
                  <a:lnTo>
                    <a:pt x="48768" y="9144"/>
                  </a:lnTo>
                  <a:lnTo>
                    <a:pt x="58013" y="13716"/>
                  </a:lnTo>
                  <a:lnTo>
                    <a:pt x="59537" y="16764"/>
                  </a:lnTo>
                  <a:lnTo>
                    <a:pt x="61061" y="18288"/>
                  </a:lnTo>
                  <a:lnTo>
                    <a:pt x="62585" y="21336"/>
                  </a:lnTo>
                  <a:lnTo>
                    <a:pt x="64109" y="26009"/>
                  </a:lnTo>
                  <a:lnTo>
                    <a:pt x="74777" y="22860"/>
                  </a:lnTo>
                  <a:close/>
                </a:path>
                <a:path w="369570" h="84455">
                  <a:moveTo>
                    <a:pt x="141833" y="42773"/>
                  </a:moveTo>
                  <a:lnTo>
                    <a:pt x="138785" y="35153"/>
                  </a:lnTo>
                  <a:lnTo>
                    <a:pt x="134213" y="30581"/>
                  </a:lnTo>
                  <a:lnTo>
                    <a:pt x="131165" y="27482"/>
                  </a:lnTo>
                  <a:lnTo>
                    <a:pt x="131165" y="47345"/>
                  </a:lnTo>
                  <a:lnTo>
                    <a:pt x="97637" y="47345"/>
                  </a:lnTo>
                  <a:lnTo>
                    <a:pt x="97637" y="42773"/>
                  </a:lnTo>
                  <a:lnTo>
                    <a:pt x="99161" y="38201"/>
                  </a:lnTo>
                  <a:lnTo>
                    <a:pt x="126593" y="36677"/>
                  </a:lnTo>
                  <a:lnTo>
                    <a:pt x="128117" y="38201"/>
                  </a:lnTo>
                  <a:lnTo>
                    <a:pt x="131165" y="47345"/>
                  </a:lnTo>
                  <a:lnTo>
                    <a:pt x="131165" y="27482"/>
                  </a:lnTo>
                  <a:lnTo>
                    <a:pt x="128117" y="24384"/>
                  </a:lnTo>
                  <a:lnTo>
                    <a:pt x="122021" y="21336"/>
                  </a:lnTo>
                  <a:lnTo>
                    <a:pt x="105257" y="21336"/>
                  </a:lnTo>
                  <a:lnTo>
                    <a:pt x="99161" y="24384"/>
                  </a:lnTo>
                  <a:lnTo>
                    <a:pt x="94589" y="30581"/>
                  </a:lnTo>
                  <a:lnTo>
                    <a:pt x="88493" y="35153"/>
                  </a:lnTo>
                  <a:lnTo>
                    <a:pt x="86969" y="42773"/>
                  </a:lnTo>
                  <a:lnTo>
                    <a:pt x="86969" y="62585"/>
                  </a:lnTo>
                  <a:lnTo>
                    <a:pt x="88493" y="70205"/>
                  </a:lnTo>
                  <a:lnTo>
                    <a:pt x="99161" y="80873"/>
                  </a:lnTo>
                  <a:lnTo>
                    <a:pt x="106781" y="83921"/>
                  </a:lnTo>
                  <a:lnTo>
                    <a:pt x="122021" y="83921"/>
                  </a:lnTo>
                  <a:lnTo>
                    <a:pt x="126593" y="82397"/>
                  </a:lnTo>
                  <a:lnTo>
                    <a:pt x="131165" y="79349"/>
                  </a:lnTo>
                  <a:lnTo>
                    <a:pt x="134213" y="76301"/>
                  </a:lnTo>
                  <a:lnTo>
                    <a:pt x="135737" y="74777"/>
                  </a:lnTo>
                  <a:lnTo>
                    <a:pt x="138785" y="70205"/>
                  </a:lnTo>
                  <a:lnTo>
                    <a:pt x="140309" y="64109"/>
                  </a:lnTo>
                  <a:lnTo>
                    <a:pt x="131165" y="64109"/>
                  </a:lnTo>
                  <a:lnTo>
                    <a:pt x="129641" y="67157"/>
                  </a:lnTo>
                  <a:lnTo>
                    <a:pt x="122021" y="74777"/>
                  </a:lnTo>
                  <a:lnTo>
                    <a:pt x="118973" y="76301"/>
                  </a:lnTo>
                  <a:lnTo>
                    <a:pt x="109829" y="76301"/>
                  </a:lnTo>
                  <a:lnTo>
                    <a:pt x="105257" y="73253"/>
                  </a:lnTo>
                  <a:lnTo>
                    <a:pt x="99161" y="67157"/>
                  </a:lnTo>
                  <a:lnTo>
                    <a:pt x="97637" y="62585"/>
                  </a:lnTo>
                  <a:lnTo>
                    <a:pt x="97637" y="54965"/>
                  </a:lnTo>
                  <a:lnTo>
                    <a:pt x="141833" y="54965"/>
                  </a:lnTo>
                  <a:lnTo>
                    <a:pt x="141833" y="47345"/>
                  </a:lnTo>
                  <a:lnTo>
                    <a:pt x="141833" y="42773"/>
                  </a:lnTo>
                  <a:close/>
                </a:path>
                <a:path w="369570" h="84455">
                  <a:moveTo>
                    <a:pt x="201371" y="36677"/>
                  </a:moveTo>
                  <a:lnTo>
                    <a:pt x="199847" y="33629"/>
                  </a:lnTo>
                  <a:lnTo>
                    <a:pt x="199847" y="30581"/>
                  </a:lnTo>
                  <a:lnTo>
                    <a:pt x="193751" y="24384"/>
                  </a:lnTo>
                  <a:lnTo>
                    <a:pt x="190703" y="24384"/>
                  </a:lnTo>
                  <a:lnTo>
                    <a:pt x="184607" y="21336"/>
                  </a:lnTo>
                  <a:lnTo>
                    <a:pt x="172415" y="21336"/>
                  </a:lnTo>
                  <a:lnTo>
                    <a:pt x="166319" y="24384"/>
                  </a:lnTo>
                  <a:lnTo>
                    <a:pt x="163271" y="32105"/>
                  </a:lnTo>
                  <a:lnTo>
                    <a:pt x="163271" y="22860"/>
                  </a:lnTo>
                  <a:lnTo>
                    <a:pt x="154127" y="22860"/>
                  </a:lnTo>
                  <a:lnTo>
                    <a:pt x="154127" y="82397"/>
                  </a:lnTo>
                  <a:lnTo>
                    <a:pt x="163271" y="82397"/>
                  </a:lnTo>
                  <a:lnTo>
                    <a:pt x="163271" y="42773"/>
                  </a:lnTo>
                  <a:lnTo>
                    <a:pt x="164795" y="38201"/>
                  </a:lnTo>
                  <a:lnTo>
                    <a:pt x="170891" y="32105"/>
                  </a:lnTo>
                  <a:lnTo>
                    <a:pt x="175463" y="30581"/>
                  </a:lnTo>
                  <a:lnTo>
                    <a:pt x="184607" y="30581"/>
                  </a:lnTo>
                  <a:lnTo>
                    <a:pt x="190703" y="36677"/>
                  </a:lnTo>
                  <a:lnTo>
                    <a:pt x="190703" y="39725"/>
                  </a:lnTo>
                  <a:lnTo>
                    <a:pt x="192227" y="42773"/>
                  </a:lnTo>
                  <a:lnTo>
                    <a:pt x="192227" y="82397"/>
                  </a:lnTo>
                  <a:lnTo>
                    <a:pt x="201371" y="82397"/>
                  </a:lnTo>
                  <a:lnTo>
                    <a:pt x="201371" y="36677"/>
                  </a:lnTo>
                  <a:close/>
                </a:path>
                <a:path w="369570" h="84455">
                  <a:moveTo>
                    <a:pt x="268516" y="42773"/>
                  </a:moveTo>
                  <a:lnTo>
                    <a:pt x="265468" y="35153"/>
                  </a:lnTo>
                  <a:lnTo>
                    <a:pt x="260896" y="30581"/>
                  </a:lnTo>
                  <a:lnTo>
                    <a:pt x="257848" y="26454"/>
                  </a:lnTo>
                  <a:lnTo>
                    <a:pt x="257848" y="42773"/>
                  </a:lnTo>
                  <a:lnTo>
                    <a:pt x="257848" y="47345"/>
                  </a:lnTo>
                  <a:lnTo>
                    <a:pt x="224218" y="47345"/>
                  </a:lnTo>
                  <a:lnTo>
                    <a:pt x="224218" y="42773"/>
                  </a:lnTo>
                  <a:lnTo>
                    <a:pt x="227266" y="38201"/>
                  </a:lnTo>
                  <a:lnTo>
                    <a:pt x="233362" y="32105"/>
                  </a:lnTo>
                  <a:lnTo>
                    <a:pt x="236512" y="30581"/>
                  </a:lnTo>
                  <a:lnTo>
                    <a:pt x="247180" y="30581"/>
                  </a:lnTo>
                  <a:lnTo>
                    <a:pt x="250228" y="32105"/>
                  </a:lnTo>
                  <a:lnTo>
                    <a:pt x="253276" y="36677"/>
                  </a:lnTo>
                  <a:lnTo>
                    <a:pt x="256324" y="38201"/>
                  </a:lnTo>
                  <a:lnTo>
                    <a:pt x="257848" y="42773"/>
                  </a:lnTo>
                  <a:lnTo>
                    <a:pt x="257848" y="26454"/>
                  </a:lnTo>
                  <a:lnTo>
                    <a:pt x="256324" y="24384"/>
                  </a:lnTo>
                  <a:lnTo>
                    <a:pt x="248704" y="21336"/>
                  </a:lnTo>
                  <a:lnTo>
                    <a:pt x="233362" y="21336"/>
                  </a:lnTo>
                  <a:lnTo>
                    <a:pt x="225742" y="24384"/>
                  </a:lnTo>
                  <a:lnTo>
                    <a:pt x="221170" y="30581"/>
                  </a:lnTo>
                  <a:lnTo>
                    <a:pt x="216598" y="35153"/>
                  </a:lnTo>
                  <a:lnTo>
                    <a:pt x="213550" y="42773"/>
                  </a:lnTo>
                  <a:lnTo>
                    <a:pt x="213550" y="62585"/>
                  </a:lnTo>
                  <a:lnTo>
                    <a:pt x="216598" y="70205"/>
                  </a:lnTo>
                  <a:lnTo>
                    <a:pt x="221170" y="76301"/>
                  </a:lnTo>
                  <a:lnTo>
                    <a:pt x="225742" y="80873"/>
                  </a:lnTo>
                  <a:lnTo>
                    <a:pt x="233362" y="83921"/>
                  </a:lnTo>
                  <a:lnTo>
                    <a:pt x="248704" y="83921"/>
                  </a:lnTo>
                  <a:lnTo>
                    <a:pt x="254800" y="82397"/>
                  </a:lnTo>
                  <a:lnTo>
                    <a:pt x="259372" y="79349"/>
                  </a:lnTo>
                  <a:lnTo>
                    <a:pt x="262420" y="76301"/>
                  </a:lnTo>
                  <a:lnTo>
                    <a:pt x="263944" y="74777"/>
                  </a:lnTo>
                  <a:lnTo>
                    <a:pt x="266992" y="70205"/>
                  </a:lnTo>
                  <a:lnTo>
                    <a:pt x="268516" y="64109"/>
                  </a:lnTo>
                  <a:lnTo>
                    <a:pt x="257848" y="64109"/>
                  </a:lnTo>
                  <a:lnTo>
                    <a:pt x="254800" y="70205"/>
                  </a:lnTo>
                  <a:lnTo>
                    <a:pt x="251752" y="73253"/>
                  </a:lnTo>
                  <a:lnTo>
                    <a:pt x="245656" y="76301"/>
                  </a:lnTo>
                  <a:lnTo>
                    <a:pt x="236512" y="76301"/>
                  </a:lnTo>
                  <a:lnTo>
                    <a:pt x="233362" y="73253"/>
                  </a:lnTo>
                  <a:lnTo>
                    <a:pt x="228790" y="70205"/>
                  </a:lnTo>
                  <a:lnTo>
                    <a:pt x="225742" y="67157"/>
                  </a:lnTo>
                  <a:lnTo>
                    <a:pt x="224218" y="62585"/>
                  </a:lnTo>
                  <a:lnTo>
                    <a:pt x="224218" y="54965"/>
                  </a:lnTo>
                  <a:lnTo>
                    <a:pt x="268516" y="54965"/>
                  </a:lnTo>
                  <a:lnTo>
                    <a:pt x="268516" y="47345"/>
                  </a:lnTo>
                  <a:lnTo>
                    <a:pt x="268516" y="42773"/>
                  </a:lnTo>
                  <a:close/>
                </a:path>
                <a:path w="369570" h="84455">
                  <a:moveTo>
                    <a:pt x="312712" y="24384"/>
                  </a:moveTo>
                  <a:lnTo>
                    <a:pt x="309664" y="22860"/>
                  </a:lnTo>
                  <a:lnTo>
                    <a:pt x="305092" y="21336"/>
                  </a:lnTo>
                  <a:lnTo>
                    <a:pt x="300520" y="21336"/>
                  </a:lnTo>
                  <a:lnTo>
                    <a:pt x="297472" y="22860"/>
                  </a:lnTo>
                  <a:lnTo>
                    <a:pt x="294424" y="26009"/>
                  </a:lnTo>
                  <a:lnTo>
                    <a:pt x="291376" y="27533"/>
                  </a:lnTo>
                  <a:lnTo>
                    <a:pt x="289852" y="32105"/>
                  </a:lnTo>
                  <a:lnTo>
                    <a:pt x="289852" y="22860"/>
                  </a:lnTo>
                  <a:lnTo>
                    <a:pt x="280708" y="22860"/>
                  </a:lnTo>
                  <a:lnTo>
                    <a:pt x="280708" y="82397"/>
                  </a:lnTo>
                  <a:lnTo>
                    <a:pt x="289852" y="82397"/>
                  </a:lnTo>
                  <a:lnTo>
                    <a:pt x="289852" y="47345"/>
                  </a:lnTo>
                  <a:lnTo>
                    <a:pt x="291376" y="42773"/>
                  </a:lnTo>
                  <a:lnTo>
                    <a:pt x="292900" y="39725"/>
                  </a:lnTo>
                  <a:lnTo>
                    <a:pt x="292900" y="38201"/>
                  </a:lnTo>
                  <a:lnTo>
                    <a:pt x="294424" y="35153"/>
                  </a:lnTo>
                  <a:lnTo>
                    <a:pt x="295948" y="33629"/>
                  </a:lnTo>
                  <a:lnTo>
                    <a:pt x="297472" y="33629"/>
                  </a:lnTo>
                  <a:lnTo>
                    <a:pt x="298996" y="32105"/>
                  </a:lnTo>
                  <a:lnTo>
                    <a:pt x="303568" y="32105"/>
                  </a:lnTo>
                  <a:lnTo>
                    <a:pt x="309664" y="35153"/>
                  </a:lnTo>
                  <a:lnTo>
                    <a:pt x="312712" y="24384"/>
                  </a:lnTo>
                  <a:close/>
                </a:path>
                <a:path w="369570" h="84455">
                  <a:moveTo>
                    <a:pt x="369201" y="80873"/>
                  </a:moveTo>
                  <a:lnTo>
                    <a:pt x="367677" y="77825"/>
                  </a:lnTo>
                  <a:lnTo>
                    <a:pt x="367677" y="74777"/>
                  </a:lnTo>
                  <a:lnTo>
                    <a:pt x="367677" y="73253"/>
                  </a:lnTo>
                  <a:lnTo>
                    <a:pt x="366153" y="67157"/>
                  </a:lnTo>
                  <a:lnTo>
                    <a:pt x="366153" y="53441"/>
                  </a:lnTo>
                  <a:lnTo>
                    <a:pt x="366153" y="32105"/>
                  </a:lnTo>
                  <a:lnTo>
                    <a:pt x="364629" y="30581"/>
                  </a:lnTo>
                  <a:lnTo>
                    <a:pt x="363105" y="27533"/>
                  </a:lnTo>
                  <a:lnTo>
                    <a:pt x="361581" y="26009"/>
                  </a:lnTo>
                  <a:lnTo>
                    <a:pt x="358533" y="24384"/>
                  </a:lnTo>
                  <a:lnTo>
                    <a:pt x="355485" y="24384"/>
                  </a:lnTo>
                  <a:lnTo>
                    <a:pt x="349389" y="21336"/>
                  </a:lnTo>
                  <a:lnTo>
                    <a:pt x="338721" y="21336"/>
                  </a:lnTo>
                  <a:lnTo>
                    <a:pt x="334149" y="22860"/>
                  </a:lnTo>
                  <a:lnTo>
                    <a:pt x="331101" y="24384"/>
                  </a:lnTo>
                  <a:lnTo>
                    <a:pt x="326529" y="26009"/>
                  </a:lnTo>
                  <a:lnTo>
                    <a:pt x="323380" y="27533"/>
                  </a:lnTo>
                  <a:lnTo>
                    <a:pt x="321856" y="30581"/>
                  </a:lnTo>
                  <a:lnTo>
                    <a:pt x="318808" y="32105"/>
                  </a:lnTo>
                  <a:lnTo>
                    <a:pt x="317284" y="36677"/>
                  </a:lnTo>
                  <a:lnTo>
                    <a:pt x="317284" y="39725"/>
                  </a:lnTo>
                  <a:lnTo>
                    <a:pt x="326529" y="41249"/>
                  </a:lnTo>
                  <a:lnTo>
                    <a:pt x="328053" y="36677"/>
                  </a:lnTo>
                  <a:lnTo>
                    <a:pt x="334149" y="30581"/>
                  </a:lnTo>
                  <a:lnTo>
                    <a:pt x="347865" y="30581"/>
                  </a:lnTo>
                  <a:lnTo>
                    <a:pt x="353961" y="33629"/>
                  </a:lnTo>
                  <a:lnTo>
                    <a:pt x="355485" y="35153"/>
                  </a:lnTo>
                  <a:lnTo>
                    <a:pt x="357009" y="38201"/>
                  </a:lnTo>
                  <a:lnTo>
                    <a:pt x="357009" y="44297"/>
                  </a:lnTo>
                  <a:lnTo>
                    <a:pt x="357009" y="53441"/>
                  </a:lnTo>
                  <a:lnTo>
                    <a:pt x="357009" y="61061"/>
                  </a:lnTo>
                  <a:lnTo>
                    <a:pt x="355485" y="64109"/>
                  </a:lnTo>
                  <a:lnTo>
                    <a:pt x="355485" y="67157"/>
                  </a:lnTo>
                  <a:lnTo>
                    <a:pt x="353961" y="70205"/>
                  </a:lnTo>
                  <a:lnTo>
                    <a:pt x="341769" y="76301"/>
                  </a:lnTo>
                  <a:lnTo>
                    <a:pt x="334149" y="76301"/>
                  </a:lnTo>
                  <a:lnTo>
                    <a:pt x="331101" y="74777"/>
                  </a:lnTo>
                  <a:lnTo>
                    <a:pt x="329577" y="73253"/>
                  </a:lnTo>
                  <a:lnTo>
                    <a:pt x="326529" y="71729"/>
                  </a:lnTo>
                  <a:lnTo>
                    <a:pt x="326529" y="62585"/>
                  </a:lnTo>
                  <a:lnTo>
                    <a:pt x="328053" y="62585"/>
                  </a:lnTo>
                  <a:lnTo>
                    <a:pt x="328053" y="61061"/>
                  </a:lnTo>
                  <a:lnTo>
                    <a:pt x="331101" y="58013"/>
                  </a:lnTo>
                  <a:lnTo>
                    <a:pt x="332625" y="58013"/>
                  </a:lnTo>
                  <a:lnTo>
                    <a:pt x="335673" y="56489"/>
                  </a:lnTo>
                  <a:lnTo>
                    <a:pt x="340245" y="56489"/>
                  </a:lnTo>
                  <a:lnTo>
                    <a:pt x="347865" y="54965"/>
                  </a:lnTo>
                  <a:lnTo>
                    <a:pt x="352437" y="54965"/>
                  </a:lnTo>
                  <a:lnTo>
                    <a:pt x="357009" y="53441"/>
                  </a:lnTo>
                  <a:lnTo>
                    <a:pt x="357009" y="44297"/>
                  </a:lnTo>
                  <a:lnTo>
                    <a:pt x="352437" y="45821"/>
                  </a:lnTo>
                  <a:lnTo>
                    <a:pt x="346341" y="47345"/>
                  </a:lnTo>
                  <a:lnTo>
                    <a:pt x="338721" y="48869"/>
                  </a:lnTo>
                  <a:lnTo>
                    <a:pt x="331101" y="48869"/>
                  </a:lnTo>
                  <a:lnTo>
                    <a:pt x="329577" y="50393"/>
                  </a:lnTo>
                  <a:lnTo>
                    <a:pt x="326529" y="50393"/>
                  </a:lnTo>
                  <a:lnTo>
                    <a:pt x="325005" y="51917"/>
                  </a:lnTo>
                  <a:lnTo>
                    <a:pt x="321856" y="53441"/>
                  </a:lnTo>
                  <a:lnTo>
                    <a:pt x="318808" y="56489"/>
                  </a:lnTo>
                  <a:lnTo>
                    <a:pt x="317284" y="59537"/>
                  </a:lnTo>
                  <a:lnTo>
                    <a:pt x="315760" y="61061"/>
                  </a:lnTo>
                  <a:lnTo>
                    <a:pt x="315760" y="71729"/>
                  </a:lnTo>
                  <a:lnTo>
                    <a:pt x="317284" y="76301"/>
                  </a:lnTo>
                  <a:lnTo>
                    <a:pt x="323380" y="82397"/>
                  </a:lnTo>
                  <a:lnTo>
                    <a:pt x="329577" y="83921"/>
                  </a:lnTo>
                  <a:lnTo>
                    <a:pt x="343293" y="83921"/>
                  </a:lnTo>
                  <a:lnTo>
                    <a:pt x="349389" y="80873"/>
                  </a:lnTo>
                  <a:lnTo>
                    <a:pt x="353961" y="77825"/>
                  </a:lnTo>
                  <a:lnTo>
                    <a:pt x="355485" y="76301"/>
                  </a:lnTo>
                  <a:lnTo>
                    <a:pt x="357009" y="74777"/>
                  </a:lnTo>
                  <a:lnTo>
                    <a:pt x="357009" y="77825"/>
                  </a:lnTo>
                  <a:lnTo>
                    <a:pt x="358533" y="80873"/>
                  </a:lnTo>
                  <a:lnTo>
                    <a:pt x="360057" y="82397"/>
                  </a:lnTo>
                  <a:lnTo>
                    <a:pt x="369201" y="82397"/>
                  </a:lnTo>
                  <a:lnTo>
                    <a:pt x="369201" y="80873"/>
                  </a:lnTo>
                  <a:close/>
                </a:path>
              </a:pathLst>
            </a:custGeom>
            <a:solidFill>
              <a:srgbClr val="000000"/>
            </a:solidFill>
          </p:spPr>
          <p:txBody>
            <a:bodyPr wrap="square" lIns="0" tIns="0" rIns="0" bIns="0" rtlCol="0"/>
            <a:lstStyle/>
            <a:p>
              <a:endParaRPr sz="1154"/>
            </a:p>
          </p:txBody>
        </p:sp>
        <p:pic>
          <p:nvPicPr>
            <p:cNvPr id="69" name="object 69"/>
            <p:cNvPicPr/>
            <p:nvPr/>
          </p:nvPicPr>
          <p:blipFill>
            <a:blip r:embed="rId17" cstate="print"/>
            <a:stretch>
              <a:fillRect/>
            </a:stretch>
          </p:blipFill>
          <p:spPr>
            <a:xfrm>
              <a:off x="9483852" y="1005839"/>
              <a:ext cx="2177795" cy="108394"/>
            </a:xfrm>
            <a:prstGeom prst="rect">
              <a:avLst/>
            </a:prstGeom>
          </p:spPr>
        </p:pic>
      </p:grpSp>
      <p:pic>
        <p:nvPicPr>
          <p:cNvPr id="70" name="object 70"/>
          <p:cNvPicPr/>
          <p:nvPr/>
        </p:nvPicPr>
        <p:blipFill>
          <a:blip r:embed="rId18" cstate="print"/>
          <a:stretch>
            <a:fillRect/>
          </a:stretch>
        </p:blipFill>
        <p:spPr>
          <a:xfrm>
            <a:off x="9082407" y="646969"/>
            <a:ext cx="135001" cy="52901"/>
          </a:xfrm>
          <a:prstGeom prst="rect">
            <a:avLst/>
          </a:prstGeom>
        </p:spPr>
      </p:pic>
      <p:pic>
        <p:nvPicPr>
          <p:cNvPr id="71" name="object 71"/>
          <p:cNvPicPr/>
          <p:nvPr/>
        </p:nvPicPr>
        <p:blipFill>
          <a:blip r:embed="rId19" cstate="print"/>
          <a:stretch>
            <a:fillRect/>
          </a:stretch>
        </p:blipFill>
        <p:spPr>
          <a:xfrm>
            <a:off x="9463038" y="646052"/>
            <a:ext cx="94929" cy="53878"/>
          </a:xfrm>
          <a:prstGeom prst="rect">
            <a:avLst/>
          </a:prstGeom>
        </p:spPr>
      </p:pic>
      <p:pic>
        <p:nvPicPr>
          <p:cNvPr id="72" name="object 72"/>
          <p:cNvPicPr/>
          <p:nvPr/>
        </p:nvPicPr>
        <p:blipFill>
          <a:blip r:embed="rId20" cstate="print"/>
          <a:stretch>
            <a:fillRect/>
          </a:stretch>
        </p:blipFill>
        <p:spPr>
          <a:xfrm>
            <a:off x="10050081" y="646053"/>
            <a:ext cx="74342" cy="52840"/>
          </a:xfrm>
          <a:prstGeom prst="rect">
            <a:avLst/>
          </a:prstGeom>
        </p:spPr>
      </p:pic>
      <p:grpSp>
        <p:nvGrpSpPr>
          <p:cNvPr id="73" name="object 73"/>
          <p:cNvGrpSpPr/>
          <p:nvPr/>
        </p:nvGrpSpPr>
        <p:grpSpPr>
          <a:xfrm>
            <a:off x="1943937" y="98838"/>
            <a:ext cx="737927" cy="79413"/>
            <a:chOff x="1088707" y="154114"/>
            <a:chExt cx="1150620" cy="123825"/>
          </a:xfrm>
        </p:grpSpPr>
        <p:sp>
          <p:nvSpPr>
            <p:cNvPr id="74" name="object 74"/>
            <p:cNvSpPr/>
            <p:nvPr/>
          </p:nvSpPr>
          <p:spPr>
            <a:xfrm>
              <a:off x="1088707" y="164877"/>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75" name="object 75"/>
            <p:cNvPicPr/>
            <p:nvPr/>
          </p:nvPicPr>
          <p:blipFill>
            <a:blip r:embed="rId21" cstate="print"/>
            <a:stretch>
              <a:fillRect/>
            </a:stretch>
          </p:blipFill>
          <p:spPr>
            <a:xfrm>
              <a:off x="1171003" y="184689"/>
              <a:ext cx="123539" cy="67151"/>
            </a:xfrm>
            <a:prstGeom prst="rect">
              <a:avLst/>
            </a:prstGeom>
          </p:spPr>
        </p:pic>
        <p:sp>
          <p:nvSpPr>
            <p:cNvPr id="76" name="object 76"/>
            <p:cNvSpPr/>
            <p:nvPr/>
          </p:nvSpPr>
          <p:spPr>
            <a:xfrm>
              <a:off x="1315973" y="158686"/>
              <a:ext cx="53340" cy="92075"/>
            </a:xfrm>
            <a:custGeom>
              <a:avLst/>
              <a:gdLst/>
              <a:ahLst/>
              <a:cxnLst/>
              <a:rect l="l" t="t" r="r" b="b"/>
              <a:pathLst>
                <a:path w="53340" h="92075">
                  <a:moveTo>
                    <a:pt x="33528" y="82486"/>
                  </a:moveTo>
                  <a:lnTo>
                    <a:pt x="21336" y="82486"/>
                  </a:lnTo>
                  <a:lnTo>
                    <a:pt x="21336" y="36671"/>
                  </a:lnTo>
                  <a:lnTo>
                    <a:pt x="3048" y="36671"/>
                  </a:lnTo>
                  <a:lnTo>
                    <a:pt x="3048" y="27527"/>
                  </a:lnTo>
                  <a:lnTo>
                    <a:pt x="33528" y="27527"/>
                  </a:lnTo>
                  <a:lnTo>
                    <a:pt x="33528" y="82486"/>
                  </a:lnTo>
                  <a:close/>
                </a:path>
                <a:path w="53340" h="92075">
                  <a:moveTo>
                    <a:pt x="53340" y="91630"/>
                  </a:moveTo>
                  <a:lnTo>
                    <a:pt x="0" y="91630"/>
                  </a:lnTo>
                  <a:lnTo>
                    <a:pt x="0" y="82486"/>
                  </a:lnTo>
                  <a:lnTo>
                    <a:pt x="53340" y="82486"/>
                  </a:lnTo>
                  <a:lnTo>
                    <a:pt x="53340" y="91630"/>
                  </a:lnTo>
                  <a:close/>
                </a:path>
                <a:path w="53340" h="92075">
                  <a:moveTo>
                    <a:pt x="30480" y="16859"/>
                  </a:moveTo>
                  <a:lnTo>
                    <a:pt x="21336" y="16859"/>
                  </a:lnTo>
                  <a:lnTo>
                    <a:pt x="19812" y="15240"/>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lnTo>
                    <a:pt x="32004" y="15240"/>
                  </a:lnTo>
                  <a:lnTo>
                    <a:pt x="30480" y="15240"/>
                  </a:lnTo>
                  <a:lnTo>
                    <a:pt x="30480" y="16859"/>
                  </a:lnTo>
                  <a:close/>
                </a:path>
              </a:pathLst>
            </a:custGeom>
            <a:solidFill>
              <a:srgbClr val="000000"/>
            </a:solidFill>
          </p:spPr>
          <p:txBody>
            <a:bodyPr wrap="square" lIns="0" tIns="0" rIns="0" bIns="0" rtlCol="0"/>
            <a:lstStyle/>
            <a:p>
              <a:endParaRPr sz="1154"/>
            </a:p>
          </p:txBody>
        </p:sp>
        <p:pic>
          <p:nvPicPr>
            <p:cNvPr id="77" name="object 77"/>
            <p:cNvPicPr/>
            <p:nvPr/>
          </p:nvPicPr>
          <p:blipFill>
            <a:blip r:embed="rId22" cstate="print"/>
            <a:stretch>
              <a:fillRect/>
            </a:stretch>
          </p:blipFill>
          <p:spPr>
            <a:xfrm>
              <a:off x="1389125" y="158781"/>
              <a:ext cx="277653" cy="118586"/>
            </a:xfrm>
            <a:prstGeom prst="rect">
              <a:avLst/>
            </a:prstGeom>
          </p:spPr>
        </p:pic>
        <p:sp>
          <p:nvSpPr>
            <p:cNvPr id="78" name="object 78"/>
            <p:cNvSpPr/>
            <p:nvPr/>
          </p:nvSpPr>
          <p:spPr>
            <a:xfrm>
              <a:off x="1697259" y="230505"/>
              <a:ext cx="21590" cy="21590"/>
            </a:xfrm>
            <a:custGeom>
              <a:avLst/>
              <a:gdLst/>
              <a:ahLst/>
              <a:cxnLst/>
              <a:rect l="l" t="t" r="r" b="b"/>
              <a:pathLst>
                <a:path w="21589" h="21589">
                  <a:moveTo>
                    <a:pt x="15335" y="1524"/>
                  </a:moveTo>
                  <a:lnTo>
                    <a:pt x="6096" y="1524"/>
                  </a:lnTo>
                  <a:lnTo>
                    <a:pt x="7715" y="0"/>
                  </a:lnTo>
                  <a:lnTo>
                    <a:pt x="13811" y="0"/>
                  </a:lnTo>
                  <a:lnTo>
                    <a:pt x="15335" y="1524"/>
                  </a:lnTo>
                  <a:close/>
                </a:path>
                <a:path w="21589" h="21589">
                  <a:moveTo>
                    <a:pt x="15335" y="21336"/>
                  </a:moveTo>
                  <a:lnTo>
                    <a:pt x="6096" y="21336"/>
                  </a:lnTo>
                  <a:lnTo>
                    <a:pt x="1524" y="16764"/>
                  </a:lnTo>
                  <a:lnTo>
                    <a:pt x="1524" y="15240"/>
                  </a:lnTo>
                  <a:lnTo>
                    <a:pt x="0" y="13716"/>
                  </a:lnTo>
                  <a:lnTo>
                    <a:pt x="0" y="7620"/>
                  </a:lnTo>
                  <a:lnTo>
                    <a:pt x="1524" y="6096"/>
                  </a:lnTo>
                  <a:lnTo>
                    <a:pt x="1524" y="4572"/>
                  </a:lnTo>
                  <a:lnTo>
                    <a:pt x="4572" y="1524"/>
                  </a:lnTo>
                  <a:lnTo>
                    <a:pt x="16859" y="1524"/>
                  </a:lnTo>
                  <a:lnTo>
                    <a:pt x="21431" y="6096"/>
                  </a:lnTo>
                  <a:lnTo>
                    <a:pt x="21431" y="15240"/>
                  </a:lnTo>
                  <a:lnTo>
                    <a:pt x="15335" y="21336"/>
                  </a:lnTo>
                  <a:close/>
                </a:path>
              </a:pathLst>
            </a:custGeom>
            <a:solidFill>
              <a:srgbClr val="000000"/>
            </a:solidFill>
          </p:spPr>
          <p:txBody>
            <a:bodyPr wrap="square" lIns="0" tIns="0" rIns="0" bIns="0" rtlCol="0"/>
            <a:lstStyle/>
            <a:p>
              <a:endParaRPr sz="1154"/>
            </a:p>
          </p:txBody>
        </p:sp>
        <p:pic>
          <p:nvPicPr>
            <p:cNvPr id="79" name="object 79"/>
            <p:cNvPicPr/>
            <p:nvPr/>
          </p:nvPicPr>
          <p:blipFill>
            <a:blip r:embed="rId23" cstate="print"/>
            <a:stretch>
              <a:fillRect/>
            </a:stretch>
          </p:blipFill>
          <p:spPr>
            <a:xfrm>
              <a:off x="1755266" y="158781"/>
              <a:ext cx="273081" cy="93059"/>
            </a:xfrm>
            <a:prstGeom prst="rect">
              <a:avLst/>
            </a:prstGeom>
          </p:spPr>
        </p:pic>
        <p:sp>
          <p:nvSpPr>
            <p:cNvPr id="80" name="object 80"/>
            <p:cNvSpPr/>
            <p:nvPr/>
          </p:nvSpPr>
          <p:spPr>
            <a:xfrm>
              <a:off x="2058923" y="154114"/>
              <a:ext cx="36830" cy="123825"/>
            </a:xfrm>
            <a:custGeom>
              <a:avLst/>
              <a:gdLst/>
              <a:ahLst/>
              <a:cxnLst/>
              <a:rect l="l" t="t" r="r" b="b"/>
              <a:pathLst>
                <a:path w="36830" h="123825">
                  <a:moveTo>
                    <a:pt x="28956" y="123634"/>
                  </a:moveTo>
                  <a:lnTo>
                    <a:pt x="16073" y="109607"/>
                  </a:lnTo>
                  <a:lnTo>
                    <a:pt x="7048" y="94857"/>
                  </a:lnTo>
                  <a:lnTo>
                    <a:pt x="1738" y="79231"/>
                  </a:lnTo>
                  <a:lnTo>
                    <a:pt x="0" y="62579"/>
                  </a:lnTo>
                  <a:lnTo>
                    <a:pt x="0" y="51911"/>
                  </a:lnTo>
                  <a:lnTo>
                    <a:pt x="1524" y="47339"/>
                  </a:lnTo>
                  <a:lnTo>
                    <a:pt x="1524" y="41243"/>
                  </a:lnTo>
                  <a:lnTo>
                    <a:pt x="4572" y="36671"/>
                  </a:lnTo>
                  <a:lnTo>
                    <a:pt x="6096" y="30575"/>
                  </a:lnTo>
                  <a:lnTo>
                    <a:pt x="12192" y="21431"/>
                  </a:lnTo>
                  <a:lnTo>
                    <a:pt x="15240" y="15335"/>
                  </a:lnTo>
                  <a:lnTo>
                    <a:pt x="19812" y="10763"/>
                  </a:lnTo>
                  <a:lnTo>
                    <a:pt x="24384" y="4667"/>
                  </a:lnTo>
                  <a:lnTo>
                    <a:pt x="30480" y="0"/>
                  </a:lnTo>
                  <a:lnTo>
                    <a:pt x="36576" y="6191"/>
                  </a:lnTo>
                  <a:lnTo>
                    <a:pt x="25455" y="19050"/>
                  </a:lnTo>
                  <a:lnTo>
                    <a:pt x="17335" y="32480"/>
                  </a:lnTo>
                  <a:lnTo>
                    <a:pt x="12358" y="46482"/>
                  </a:lnTo>
                  <a:lnTo>
                    <a:pt x="10668" y="61055"/>
                  </a:lnTo>
                  <a:lnTo>
                    <a:pt x="11215" y="68873"/>
                  </a:lnTo>
                  <a:lnTo>
                    <a:pt x="25146" y="104584"/>
                  </a:lnTo>
                  <a:lnTo>
                    <a:pt x="36576" y="117538"/>
                  </a:lnTo>
                  <a:lnTo>
                    <a:pt x="28956" y="123634"/>
                  </a:lnTo>
                  <a:close/>
                </a:path>
              </a:pathLst>
            </a:custGeom>
            <a:solidFill>
              <a:srgbClr val="000000"/>
            </a:solidFill>
          </p:spPr>
          <p:txBody>
            <a:bodyPr wrap="square" lIns="0" tIns="0" rIns="0" bIns="0" rtlCol="0"/>
            <a:lstStyle/>
            <a:p>
              <a:endParaRPr sz="1154"/>
            </a:p>
          </p:txBody>
        </p:sp>
        <p:sp>
          <p:nvSpPr>
            <p:cNvPr id="81" name="object 81"/>
            <p:cNvSpPr/>
            <p:nvPr/>
          </p:nvSpPr>
          <p:spPr>
            <a:xfrm>
              <a:off x="2121503" y="164877"/>
              <a:ext cx="56515" cy="85725"/>
            </a:xfrm>
            <a:custGeom>
              <a:avLst/>
              <a:gdLst/>
              <a:ahLst/>
              <a:cxnLst/>
              <a:rect l="l" t="t" r="r" b="b"/>
              <a:pathLst>
                <a:path w="56514" h="85725">
                  <a:moveTo>
                    <a:pt x="56387" y="85439"/>
                  </a:moveTo>
                  <a:lnTo>
                    <a:pt x="3047" y="85439"/>
                  </a:lnTo>
                  <a:lnTo>
                    <a:pt x="3047" y="74771"/>
                  </a:lnTo>
                  <a:lnTo>
                    <a:pt x="24383" y="74771"/>
                  </a:lnTo>
                  <a:lnTo>
                    <a:pt x="24383" y="13715"/>
                  </a:lnTo>
                  <a:lnTo>
                    <a:pt x="4571" y="24383"/>
                  </a:lnTo>
                  <a:lnTo>
                    <a:pt x="0" y="15239"/>
                  </a:lnTo>
                  <a:lnTo>
                    <a:pt x="27431" y="0"/>
                  </a:lnTo>
                  <a:lnTo>
                    <a:pt x="36575" y="0"/>
                  </a:lnTo>
                  <a:lnTo>
                    <a:pt x="36575" y="74771"/>
                  </a:lnTo>
                  <a:lnTo>
                    <a:pt x="56387" y="74771"/>
                  </a:lnTo>
                  <a:lnTo>
                    <a:pt x="56387" y="85439"/>
                  </a:lnTo>
                  <a:close/>
                </a:path>
              </a:pathLst>
            </a:custGeom>
            <a:solidFill>
              <a:srgbClr val="008700"/>
            </a:solidFill>
          </p:spPr>
          <p:txBody>
            <a:bodyPr wrap="square" lIns="0" tIns="0" rIns="0" bIns="0" rtlCol="0"/>
            <a:lstStyle/>
            <a:p>
              <a:endParaRPr sz="1154"/>
            </a:p>
          </p:txBody>
        </p:sp>
        <p:sp>
          <p:nvSpPr>
            <p:cNvPr id="82" name="object 82"/>
            <p:cNvSpPr/>
            <p:nvPr/>
          </p:nvSpPr>
          <p:spPr>
            <a:xfrm>
              <a:off x="2202275" y="154114"/>
              <a:ext cx="36830" cy="123825"/>
            </a:xfrm>
            <a:custGeom>
              <a:avLst/>
              <a:gdLst/>
              <a:ahLst/>
              <a:cxnLst/>
              <a:rect l="l" t="t" r="r" b="b"/>
              <a:pathLst>
                <a:path w="36830" h="123825">
                  <a:moveTo>
                    <a:pt x="7715" y="123634"/>
                  </a:moveTo>
                  <a:lnTo>
                    <a:pt x="0" y="117538"/>
                  </a:lnTo>
                  <a:lnTo>
                    <a:pt x="6365" y="110918"/>
                  </a:lnTo>
                  <a:lnTo>
                    <a:pt x="11703" y="104584"/>
                  </a:lnTo>
                  <a:lnTo>
                    <a:pt x="26003" y="62579"/>
                  </a:lnTo>
                  <a:lnTo>
                    <a:pt x="24311" y="47124"/>
                  </a:lnTo>
                  <a:lnTo>
                    <a:pt x="19323" y="32670"/>
                  </a:lnTo>
                  <a:lnTo>
                    <a:pt x="11175" y="19073"/>
                  </a:lnTo>
                  <a:lnTo>
                    <a:pt x="0" y="6191"/>
                  </a:lnTo>
                  <a:lnTo>
                    <a:pt x="7715" y="0"/>
                  </a:lnTo>
                  <a:lnTo>
                    <a:pt x="20597" y="14080"/>
                  </a:lnTo>
                  <a:lnTo>
                    <a:pt x="29622" y="28848"/>
                  </a:lnTo>
                  <a:lnTo>
                    <a:pt x="34932" y="44456"/>
                  </a:lnTo>
                  <a:lnTo>
                    <a:pt x="36671" y="61055"/>
                  </a:lnTo>
                  <a:lnTo>
                    <a:pt x="36671" y="71818"/>
                  </a:lnTo>
                  <a:lnTo>
                    <a:pt x="35147" y="76390"/>
                  </a:lnTo>
                  <a:lnTo>
                    <a:pt x="35147" y="80962"/>
                  </a:lnTo>
                  <a:lnTo>
                    <a:pt x="33623" y="87058"/>
                  </a:lnTo>
                  <a:lnTo>
                    <a:pt x="30575" y="91630"/>
                  </a:lnTo>
                  <a:lnTo>
                    <a:pt x="29051" y="97726"/>
                  </a:lnTo>
                  <a:lnTo>
                    <a:pt x="26003" y="102298"/>
                  </a:lnTo>
                  <a:lnTo>
                    <a:pt x="21431" y="108394"/>
                  </a:lnTo>
                  <a:lnTo>
                    <a:pt x="18383" y="112966"/>
                  </a:lnTo>
                  <a:lnTo>
                    <a:pt x="7715" y="123634"/>
                  </a:lnTo>
                  <a:close/>
                </a:path>
              </a:pathLst>
            </a:custGeom>
            <a:solidFill>
              <a:srgbClr val="000000"/>
            </a:solidFill>
          </p:spPr>
          <p:txBody>
            <a:bodyPr wrap="square" lIns="0" tIns="0" rIns="0" bIns="0" rtlCol="0"/>
            <a:lstStyle/>
            <a:p>
              <a:endParaRPr sz="1154"/>
            </a:p>
          </p:txBody>
        </p:sp>
      </p:grpSp>
      <p:grpSp>
        <p:nvGrpSpPr>
          <p:cNvPr id="83" name="object 83"/>
          <p:cNvGrpSpPr/>
          <p:nvPr/>
        </p:nvGrpSpPr>
        <p:grpSpPr>
          <a:xfrm>
            <a:off x="1943876" y="1115891"/>
            <a:ext cx="409281" cy="77784"/>
            <a:chOff x="1088612" y="1739963"/>
            <a:chExt cx="638175" cy="121285"/>
          </a:xfrm>
        </p:grpSpPr>
        <p:sp>
          <p:nvSpPr>
            <p:cNvPr id="84" name="object 84"/>
            <p:cNvSpPr/>
            <p:nvPr/>
          </p:nvSpPr>
          <p:spPr>
            <a:xfrm>
              <a:off x="1088612" y="1747646"/>
              <a:ext cx="59690" cy="86995"/>
            </a:xfrm>
            <a:custGeom>
              <a:avLst/>
              <a:gdLst/>
              <a:ahLst/>
              <a:cxnLst/>
              <a:rect l="l" t="t" r="r" b="b"/>
              <a:pathLst>
                <a:path w="59690" h="86994">
                  <a:moveTo>
                    <a:pt x="51911" y="86963"/>
                  </a:moveTo>
                  <a:lnTo>
                    <a:pt x="35147" y="86963"/>
                  </a:lnTo>
                  <a:lnTo>
                    <a:pt x="29051" y="85439"/>
                  </a:lnTo>
                  <a:lnTo>
                    <a:pt x="21336" y="77819"/>
                  </a:lnTo>
                  <a:lnTo>
                    <a:pt x="18288" y="71723"/>
                  </a:lnTo>
                  <a:lnTo>
                    <a:pt x="18288" y="30479"/>
                  </a:lnTo>
                  <a:lnTo>
                    <a:pt x="0" y="30479"/>
                  </a:lnTo>
                  <a:lnTo>
                    <a:pt x="0" y="19811"/>
                  </a:lnTo>
                  <a:lnTo>
                    <a:pt x="18288" y="19811"/>
                  </a:lnTo>
                  <a:lnTo>
                    <a:pt x="18288" y="3047"/>
                  </a:lnTo>
                  <a:lnTo>
                    <a:pt x="30575" y="0"/>
                  </a:lnTo>
                  <a:lnTo>
                    <a:pt x="30575" y="19811"/>
                  </a:lnTo>
                  <a:lnTo>
                    <a:pt x="59531" y="19811"/>
                  </a:lnTo>
                  <a:lnTo>
                    <a:pt x="59531" y="30479"/>
                  </a:lnTo>
                  <a:lnTo>
                    <a:pt x="30575" y="30479"/>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85" name="object 85"/>
            <p:cNvPicPr/>
            <p:nvPr/>
          </p:nvPicPr>
          <p:blipFill>
            <a:blip r:embed="rId24" cstate="print"/>
            <a:stretch>
              <a:fillRect/>
            </a:stretch>
          </p:blipFill>
          <p:spPr>
            <a:xfrm>
              <a:off x="1171003" y="1767458"/>
              <a:ext cx="123539" cy="67151"/>
            </a:xfrm>
            <a:prstGeom prst="rect">
              <a:avLst/>
            </a:prstGeom>
          </p:spPr>
        </p:pic>
        <p:sp>
          <p:nvSpPr>
            <p:cNvPr id="86" name="object 86"/>
            <p:cNvSpPr/>
            <p:nvPr/>
          </p:nvSpPr>
          <p:spPr>
            <a:xfrm>
              <a:off x="1315973" y="1740026"/>
              <a:ext cx="53340" cy="93345"/>
            </a:xfrm>
            <a:custGeom>
              <a:avLst/>
              <a:gdLst/>
              <a:ahLst/>
              <a:cxnLst/>
              <a:rect l="l" t="t" r="r" b="b"/>
              <a:pathLst>
                <a:path w="53340" h="93344">
                  <a:moveTo>
                    <a:pt x="33528" y="83915"/>
                  </a:moveTo>
                  <a:lnTo>
                    <a:pt x="21336" y="83915"/>
                  </a:lnTo>
                  <a:lnTo>
                    <a:pt x="21336" y="38100"/>
                  </a:lnTo>
                  <a:lnTo>
                    <a:pt x="3048" y="38100"/>
                  </a:lnTo>
                  <a:lnTo>
                    <a:pt x="3048" y="27432"/>
                  </a:lnTo>
                  <a:lnTo>
                    <a:pt x="33528" y="27432"/>
                  </a:lnTo>
                  <a:lnTo>
                    <a:pt x="33528" y="83915"/>
                  </a:lnTo>
                  <a:close/>
                </a:path>
                <a:path w="53340" h="93344">
                  <a:moveTo>
                    <a:pt x="53340" y="93059"/>
                  </a:moveTo>
                  <a:lnTo>
                    <a:pt x="0" y="93059"/>
                  </a:lnTo>
                  <a:lnTo>
                    <a:pt x="0" y="83915"/>
                  </a:lnTo>
                  <a:lnTo>
                    <a:pt x="53340" y="83915"/>
                  </a:lnTo>
                  <a:lnTo>
                    <a:pt x="53340" y="93059"/>
                  </a:lnTo>
                  <a:close/>
                </a:path>
                <a:path w="53340" h="93344">
                  <a:moveTo>
                    <a:pt x="27432" y="1524"/>
                  </a:moveTo>
                  <a:lnTo>
                    <a:pt x="22860" y="1524"/>
                  </a:lnTo>
                  <a:lnTo>
                    <a:pt x="24384" y="0"/>
                  </a:lnTo>
                  <a:lnTo>
                    <a:pt x="27432" y="0"/>
                  </a:lnTo>
                  <a:lnTo>
                    <a:pt x="27432" y="1524"/>
                  </a:lnTo>
                  <a:close/>
                </a:path>
                <a:path w="53340" h="93344">
                  <a:moveTo>
                    <a:pt x="33528" y="15240"/>
                  </a:moveTo>
                  <a:lnTo>
                    <a:pt x="18288" y="15240"/>
                  </a:lnTo>
                  <a:lnTo>
                    <a:pt x="18288" y="13716"/>
                  </a:lnTo>
                  <a:lnTo>
                    <a:pt x="16764" y="13716"/>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3716"/>
                  </a:lnTo>
                  <a:lnTo>
                    <a:pt x="33528" y="15240"/>
                  </a:lnTo>
                  <a:close/>
                </a:path>
                <a:path w="53340" h="93344">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87" name="object 87"/>
            <p:cNvPicPr/>
            <p:nvPr/>
          </p:nvPicPr>
          <p:blipFill>
            <a:blip r:embed="rId25" cstate="print"/>
            <a:stretch>
              <a:fillRect/>
            </a:stretch>
          </p:blipFill>
          <p:spPr>
            <a:xfrm>
              <a:off x="1389125" y="1740026"/>
              <a:ext cx="277653" cy="120776"/>
            </a:xfrm>
            <a:prstGeom prst="rect">
              <a:avLst/>
            </a:prstGeom>
          </p:spPr>
        </p:pic>
        <p:sp>
          <p:nvSpPr>
            <p:cNvPr id="88" name="object 88"/>
            <p:cNvSpPr/>
            <p:nvPr/>
          </p:nvSpPr>
          <p:spPr>
            <a:xfrm>
              <a:off x="1694307" y="1739963"/>
              <a:ext cx="32384" cy="120650"/>
            </a:xfrm>
            <a:custGeom>
              <a:avLst/>
              <a:gdLst/>
              <a:ahLst/>
              <a:cxnLst/>
              <a:rect l="l" t="t" r="r" b="b"/>
              <a:pathLst>
                <a:path w="32385"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sp>
        <p:nvSpPr>
          <p:cNvPr id="89" name="object 89"/>
          <p:cNvSpPr/>
          <p:nvPr/>
        </p:nvSpPr>
        <p:spPr>
          <a:xfrm>
            <a:off x="3135616" y="1116908"/>
            <a:ext cx="9774" cy="19548"/>
          </a:xfrm>
          <a:custGeom>
            <a:avLst/>
            <a:gdLst/>
            <a:ahLst/>
            <a:cxnLst/>
            <a:rect l="l" t="t" r="r" b="b"/>
            <a:pathLst>
              <a:path w="15239" h="30480">
                <a:moveTo>
                  <a:pt x="12191" y="30479"/>
                </a:moveTo>
                <a:lnTo>
                  <a:pt x="1524" y="30479"/>
                </a:lnTo>
                <a:lnTo>
                  <a:pt x="0" y="0"/>
                </a:lnTo>
                <a:lnTo>
                  <a:pt x="15240" y="0"/>
                </a:lnTo>
                <a:lnTo>
                  <a:pt x="12191" y="30479"/>
                </a:lnTo>
                <a:close/>
              </a:path>
            </a:pathLst>
          </a:custGeom>
          <a:solidFill>
            <a:srgbClr val="BA2121"/>
          </a:solidFill>
        </p:spPr>
        <p:txBody>
          <a:bodyPr wrap="square" lIns="0" tIns="0" rIns="0" bIns="0" rtlCol="0"/>
          <a:lstStyle/>
          <a:p>
            <a:endParaRPr sz="1154"/>
          </a:p>
        </p:txBody>
      </p:sp>
      <p:sp>
        <p:nvSpPr>
          <p:cNvPr id="90" name="object 90"/>
          <p:cNvSpPr/>
          <p:nvPr/>
        </p:nvSpPr>
        <p:spPr>
          <a:xfrm>
            <a:off x="3176666" y="1115891"/>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sp>
        <p:nvSpPr>
          <p:cNvPr id="91" name="object 91"/>
          <p:cNvSpPr/>
          <p:nvPr/>
        </p:nvSpPr>
        <p:spPr>
          <a:xfrm>
            <a:off x="3264753" y="1140428"/>
            <a:ext cx="36245" cy="25656"/>
          </a:xfrm>
          <a:custGeom>
            <a:avLst/>
            <a:gdLst/>
            <a:ahLst/>
            <a:cxnLst/>
            <a:rect l="l" t="t" r="r" b="b"/>
            <a:pathLst>
              <a:path w="56514" h="40005">
                <a:moveTo>
                  <a:pt x="56388" y="13716"/>
                </a:moveTo>
                <a:lnTo>
                  <a:pt x="0" y="13716"/>
                </a:lnTo>
                <a:lnTo>
                  <a:pt x="0" y="0"/>
                </a:lnTo>
                <a:lnTo>
                  <a:pt x="56388" y="0"/>
                </a:lnTo>
                <a:lnTo>
                  <a:pt x="56388" y="13716"/>
                </a:lnTo>
                <a:close/>
              </a:path>
              <a:path w="56514" h="40005">
                <a:moveTo>
                  <a:pt x="56388" y="39719"/>
                </a:moveTo>
                <a:lnTo>
                  <a:pt x="0" y="39719"/>
                </a:lnTo>
                <a:lnTo>
                  <a:pt x="0" y="26003"/>
                </a:lnTo>
                <a:lnTo>
                  <a:pt x="56388" y="26003"/>
                </a:lnTo>
                <a:lnTo>
                  <a:pt x="56388" y="39719"/>
                </a:lnTo>
                <a:close/>
              </a:path>
            </a:pathLst>
          </a:custGeom>
          <a:solidFill>
            <a:srgbClr val="7216AA"/>
          </a:solidFill>
        </p:spPr>
        <p:txBody>
          <a:bodyPr wrap="square" lIns="0" tIns="0" rIns="0" bIns="0" rtlCol="0"/>
          <a:lstStyle/>
          <a:p>
            <a:endParaRPr sz="1154"/>
          </a:p>
        </p:txBody>
      </p:sp>
      <p:grpSp>
        <p:nvGrpSpPr>
          <p:cNvPr id="92" name="object 92"/>
          <p:cNvGrpSpPr/>
          <p:nvPr/>
        </p:nvGrpSpPr>
        <p:grpSpPr>
          <a:xfrm>
            <a:off x="3360599" y="1116909"/>
            <a:ext cx="221134" cy="59865"/>
            <a:chOff x="3297650" y="1741550"/>
            <a:chExt cx="344805" cy="93345"/>
          </a:xfrm>
        </p:grpSpPr>
        <p:pic>
          <p:nvPicPr>
            <p:cNvPr id="93" name="object 93"/>
            <p:cNvPicPr/>
            <p:nvPr/>
          </p:nvPicPr>
          <p:blipFill>
            <a:blip r:embed="rId26" cstate="print"/>
            <a:stretch>
              <a:fillRect/>
            </a:stretch>
          </p:blipFill>
          <p:spPr>
            <a:xfrm>
              <a:off x="3297650" y="1741804"/>
              <a:ext cx="125158" cy="92805"/>
            </a:xfrm>
            <a:prstGeom prst="rect">
              <a:avLst/>
            </a:prstGeom>
          </p:spPr>
        </p:pic>
        <p:sp>
          <p:nvSpPr>
            <p:cNvPr id="94" name="object 94"/>
            <p:cNvSpPr/>
            <p:nvPr/>
          </p:nvSpPr>
          <p:spPr>
            <a:xfrm>
              <a:off x="3442614" y="1741551"/>
              <a:ext cx="200025" cy="93345"/>
            </a:xfrm>
            <a:custGeom>
              <a:avLst/>
              <a:gdLst/>
              <a:ahLst/>
              <a:cxnLst/>
              <a:rect l="l" t="t" r="r" b="b"/>
              <a:pathLst>
                <a:path w="200025" h="93344">
                  <a:moveTo>
                    <a:pt x="56476" y="48869"/>
                  </a:moveTo>
                  <a:lnTo>
                    <a:pt x="54952" y="44297"/>
                  </a:lnTo>
                  <a:lnTo>
                    <a:pt x="53428" y="41249"/>
                  </a:lnTo>
                  <a:lnTo>
                    <a:pt x="51904" y="36677"/>
                  </a:lnTo>
                  <a:lnTo>
                    <a:pt x="50380" y="35153"/>
                  </a:lnTo>
                  <a:lnTo>
                    <a:pt x="48856" y="32105"/>
                  </a:lnTo>
                  <a:lnTo>
                    <a:pt x="44284" y="27533"/>
                  </a:lnTo>
                  <a:lnTo>
                    <a:pt x="44284" y="45821"/>
                  </a:lnTo>
                  <a:lnTo>
                    <a:pt x="44284" y="67246"/>
                  </a:lnTo>
                  <a:lnTo>
                    <a:pt x="42760" y="70294"/>
                  </a:lnTo>
                  <a:lnTo>
                    <a:pt x="42760" y="73342"/>
                  </a:lnTo>
                  <a:lnTo>
                    <a:pt x="41236" y="76390"/>
                  </a:lnTo>
                  <a:lnTo>
                    <a:pt x="36664" y="80962"/>
                  </a:lnTo>
                  <a:lnTo>
                    <a:pt x="35140" y="80962"/>
                  </a:lnTo>
                  <a:lnTo>
                    <a:pt x="32092" y="82486"/>
                  </a:lnTo>
                  <a:lnTo>
                    <a:pt x="30568" y="84010"/>
                  </a:lnTo>
                  <a:lnTo>
                    <a:pt x="21424" y="84010"/>
                  </a:lnTo>
                  <a:lnTo>
                    <a:pt x="18376" y="82486"/>
                  </a:lnTo>
                  <a:lnTo>
                    <a:pt x="16852" y="82486"/>
                  </a:lnTo>
                  <a:lnTo>
                    <a:pt x="13716" y="80962"/>
                  </a:lnTo>
                  <a:lnTo>
                    <a:pt x="12192" y="80962"/>
                  </a:lnTo>
                  <a:lnTo>
                    <a:pt x="12192" y="48869"/>
                  </a:lnTo>
                  <a:lnTo>
                    <a:pt x="13716" y="45821"/>
                  </a:lnTo>
                  <a:lnTo>
                    <a:pt x="15328" y="44297"/>
                  </a:lnTo>
                  <a:lnTo>
                    <a:pt x="16852" y="42773"/>
                  </a:lnTo>
                  <a:lnTo>
                    <a:pt x="19900" y="41249"/>
                  </a:lnTo>
                  <a:lnTo>
                    <a:pt x="22948" y="38201"/>
                  </a:lnTo>
                  <a:lnTo>
                    <a:pt x="24472" y="36677"/>
                  </a:lnTo>
                  <a:lnTo>
                    <a:pt x="27520" y="36677"/>
                  </a:lnTo>
                  <a:lnTo>
                    <a:pt x="29044" y="35153"/>
                  </a:lnTo>
                  <a:lnTo>
                    <a:pt x="33616" y="35153"/>
                  </a:lnTo>
                  <a:lnTo>
                    <a:pt x="35140" y="36677"/>
                  </a:lnTo>
                  <a:lnTo>
                    <a:pt x="38188" y="36677"/>
                  </a:lnTo>
                  <a:lnTo>
                    <a:pt x="41236" y="39725"/>
                  </a:lnTo>
                  <a:lnTo>
                    <a:pt x="41236" y="41249"/>
                  </a:lnTo>
                  <a:lnTo>
                    <a:pt x="42760" y="44297"/>
                  </a:lnTo>
                  <a:lnTo>
                    <a:pt x="44284" y="45821"/>
                  </a:lnTo>
                  <a:lnTo>
                    <a:pt x="44284" y="27533"/>
                  </a:lnTo>
                  <a:lnTo>
                    <a:pt x="41236" y="26009"/>
                  </a:lnTo>
                  <a:lnTo>
                    <a:pt x="25996" y="26009"/>
                  </a:lnTo>
                  <a:lnTo>
                    <a:pt x="21424" y="27533"/>
                  </a:lnTo>
                  <a:lnTo>
                    <a:pt x="15328" y="33629"/>
                  </a:lnTo>
                  <a:lnTo>
                    <a:pt x="10668" y="38201"/>
                  </a:lnTo>
                  <a:lnTo>
                    <a:pt x="12192" y="26009"/>
                  </a:lnTo>
                  <a:lnTo>
                    <a:pt x="12192" y="0"/>
                  </a:lnTo>
                  <a:lnTo>
                    <a:pt x="0" y="0"/>
                  </a:lnTo>
                  <a:lnTo>
                    <a:pt x="0" y="88582"/>
                  </a:lnTo>
                  <a:lnTo>
                    <a:pt x="9144" y="91630"/>
                  </a:lnTo>
                  <a:lnTo>
                    <a:pt x="12192" y="91630"/>
                  </a:lnTo>
                  <a:lnTo>
                    <a:pt x="16852" y="93154"/>
                  </a:lnTo>
                  <a:lnTo>
                    <a:pt x="29044" y="93154"/>
                  </a:lnTo>
                  <a:lnTo>
                    <a:pt x="38188" y="90106"/>
                  </a:lnTo>
                  <a:lnTo>
                    <a:pt x="41236" y="88582"/>
                  </a:lnTo>
                  <a:lnTo>
                    <a:pt x="45808" y="87058"/>
                  </a:lnTo>
                  <a:lnTo>
                    <a:pt x="47332" y="84010"/>
                  </a:lnTo>
                  <a:lnTo>
                    <a:pt x="50380" y="80962"/>
                  </a:lnTo>
                  <a:lnTo>
                    <a:pt x="53428" y="76390"/>
                  </a:lnTo>
                  <a:lnTo>
                    <a:pt x="54952" y="73342"/>
                  </a:lnTo>
                  <a:lnTo>
                    <a:pt x="54952" y="68770"/>
                  </a:lnTo>
                  <a:lnTo>
                    <a:pt x="56476" y="64109"/>
                  </a:lnTo>
                  <a:lnTo>
                    <a:pt x="56476" y="48869"/>
                  </a:lnTo>
                  <a:close/>
                </a:path>
                <a:path w="200025" h="93344">
                  <a:moveTo>
                    <a:pt x="129730" y="51917"/>
                  </a:moveTo>
                  <a:lnTo>
                    <a:pt x="126682" y="42773"/>
                  </a:lnTo>
                  <a:lnTo>
                    <a:pt x="126682" y="39624"/>
                  </a:lnTo>
                  <a:lnTo>
                    <a:pt x="123634" y="36576"/>
                  </a:lnTo>
                  <a:lnTo>
                    <a:pt x="122872" y="35052"/>
                  </a:lnTo>
                  <a:lnTo>
                    <a:pt x="122110" y="33528"/>
                  </a:lnTo>
                  <a:lnTo>
                    <a:pt x="118960" y="30480"/>
                  </a:lnTo>
                  <a:lnTo>
                    <a:pt x="117436" y="29718"/>
                  </a:lnTo>
                  <a:lnTo>
                    <a:pt x="117436" y="48869"/>
                  </a:lnTo>
                  <a:lnTo>
                    <a:pt x="117436" y="54965"/>
                  </a:lnTo>
                  <a:lnTo>
                    <a:pt x="82384" y="54965"/>
                  </a:lnTo>
                  <a:lnTo>
                    <a:pt x="82384" y="51917"/>
                  </a:lnTo>
                  <a:lnTo>
                    <a:pt x="83908" y="48869"/>
                  </a:lnTo>
                  <a:lnTo>
                    <a:pt x="83908" y="45821"/>
                  </a:lnTo>
                  <a:lnTo>
                    <a:pt x="85432" y="44297"/>
                  </a:lnTo>
                  <a:lnTo>
                    <a:pt x="86956" y="41148"/>
                  </a:lnTo>
                  <a:lnTo>
                    <a:pt x="91528" y="36576"/>
                  </a:lnTo>
                  <a:lnTo>
                    <a:pt x="93052" y="36576"/>
                  </a:lnTo>
                  <a:lnTo>
                    <a:pt x="96100" y="35052"/>
                  </a:lnTo>
                  <a:lnTo>
                    <a:pt x="105244" y="35052"/>
                  </a:lnTo>
                  <a:lnTo>
                    <a:pt x="108292" y="36576"/>
                  </a:lnTo>
                  <a:lnTo>
                    <a:pt x="109816" y="36576"/>
                  </a:lnTo>
                  <a:lnTo>
                    <a:pt x="114388" y="41148"/>
                  </a:lnTo>
                  <a:lnTo>
                    <a:pt x="115912" y="44297"/>
                  </a:lnTo>
                  <a:lnTo>
                    <a:pt x="115912" y="45821"/>
                  </a:lnTo>
                  <a:lnTo>
                    <a:pt x="117436" y="48869"/>
                  </a:lnTo>
                  <a:lnTo>
                    <a:pt x="117436" y="29718"/>
                  </a:lnTo>
                  <a:lnTo>
                    <a:pt x="109816" y="25908"/>
                  </a:lnTo>
                  <a:lnTo>
                    <a:pt x="91528" y="25908"/>
                  </a:lnTo>
                  <a:lnTo>
                    <a:pt x="88480" y="27432"/>
                  </a:lnTo>
                  <a:lnTo>
                    <a:pt x="83908" y="30480"/>
                  </a:lnTo>
                  <a:lnTo>
                    <a:pt x="80860" y="32004"/>
                  </a:lnTo>
                  <a:lnTo>
                    <a:pt x="79336" y="35052"/>
                  </a:lnTo>
                  <a:lnTo>
                    <a:pt x="76288" y="38100"/>
                  </a:lnTo>
                  <a:lnTo>
                    <a:pt x="74764" y="42773"/>
                  </a:lnTo>
                  <a:lnTo>
                    <a:pt x="73240" y="45821"/>
                  </a:lnTo>
                  <a:lnTo>
                    <a:pt x="71716" y="50393"/>
                  </a:lnTo>
                  <a:lnTo>
                    <a:pt x="71716" y="70205"/>
                  </a:lnTo>
                  <a:lnTo>
                    <a:pt x="73240" y="73253"/>
                  </a:lnTo>
                  <a:lnTo>
                    <a:pt x="74764" y="77825"/>
                  </a:lnTo>
                  <a:lnTo>
                    <a:pt x="77812" y="83921"/>
                  </a:lnTo>
                  <a:lnTo>
                    <a:pt x="83908" y="90017"/>
                  </a:lnTo>
                  <a:lnTo>
                    <a:pt x="93052" y="93065"/>
                  </a:lnTo>
                  <a:lnTo>
                    <a:pt x="114388" y="93065"/>
                  </a:lnTo>
                  <a:lnTo>
                    <a:pt x="118960" y="91541"/>
                  </a:lnTo>
                  <a:lnTo>
                    <a:pt x="122110" y="91541"/>
                  </a:lnTo>
                  <a:lnTo>
                    <a:pt x="125158" y="90017"/>
                  </a:lnTo>
                  <a:lnTo>
                    <a:pt x="125158" y="83921"/>
                  </a:lnTo>
                  <a:lnTo>
                    <a:pt x="125158" y="80873"/>
                  </a:lnTo>
                  <a:lnTo>
                    <a:pt x="123634" y="80873"/>
                  </a:lnTo>
                  <a:lnTo>
                    <a:pt x="122110" y="82397"/>
                  </a:lnTo>
                  <a:lnTo>
                    <a:pt x="115912" y="82397"/>
                  </a:lnTo>
                  <a:lnTo>
                    <a:pt x="114388" y="83921"/>
                  </a:lnTo>
                  <a:lnTo>
                    <a:pt x="97624" y="83921"/>
                  </a:lnTo>
                  <a:lnTo>
                    <a:pt x="91528" y="82397"/>
                  </a:lnTo>
                  <a:lnTo>
                    <a:pt x="88480" y="77825"/>
                  </a:lnTo>
                  <a:lnTo>
                    <a:pt x="85432" y="74777"/>
                  </a:lnTo>
                  <a:lnTo>
                    <a:pt x="82384" y="70205"/>
                  </a:lnTo>
                  <a:lnTo>
                    <a:pt x="82384" y="62585"/>
                  </a:lnTo>
                  <a:lnTo>
                    <a:pt x="128206" y="62585"/>
                  </a:lnTo>
                  <a:lnTo>
                    <a:pt x="129730" y="61061"/>
                  </a:lnTo>
                  <a:lnTo>
                    <a:pt x="129730" y="54965"/>
                  </a:lnTo>
                  <a:lnTo>
                    <a:pt x="129730" y="51917"/>
                  </a:lnTo>
                  <a:close/>
                </a:path>
                <a:path w="200025" h="93344">
                  <a:moveTo>
                    <a:pt x="199834" y="82804"/>
                  </a:moveTo>
                  <a:lnTo>
                    <a:pt x="180022" y="82804"/>
                  </a:lnTo>
                  <a:lnTo>
                    <a:pt x="180022" y="9144"/>
                  </a:lnTo>
                  <a:lnTo>
                    <a:pt x="180022" y="254"/>
                  </a:lnTo>
                  <a:lnTo>
                    <a:pt x="149440" y="254"/>
                  </a:lnTo>
                  <a:lnTo>
                    <a:pt x="149440" y="9144"/>
                  </a:lnTo>
                  <a:lnTo>
                    <a:pt x="169354" y="9144"/>
                  </a:lnTo>
                  <a:lnTo>
                    <a:pt x="169354" y="82804"/>
                  </a:lnTo>
                  <a:lnTo>
                    <a:pt x="147916" y="82804"/>
                  </a:lnTo>
                  <a:lnTo>
                    <a:pt x="147916" y="91694"/>
                  </a:lnTo>
                  <a:lnTo>
                    <a:pt x="199834" y="91694"/>
                  </a:lnTo>
                  <a:lnTo>
                    <a:pt x="199834" y="82804"/>
                  </a:lnTo>
                  <a:close/>
                </a:path>
              </a:pathLst>
            </a:custGeom>
            <a:solidFill>
              <a:srgbClr val="000000"/>
            </a:solidFill>
          </p:spPr>
          <p:txBody>
            <a:bodyPr wrap="square" lIns="0" tIns="0" rIns="0" bIns="0" rtlCol="0"/>
            <a:lstStyle/>
            <a:p>
              <a:endParaRPr sz="1154"/>
            </a:p>
          </p:txBody>
        </p:sp>
      </p:grpSp>
      <p:sp>
        <p:nvSpPr>
          <p:cNvPr id="95" name="object 95"/>
          <p:cNvSpPr/>
          <p:nvPr/>
        </p:nvSpPr>
        <p:spPr>
          <a:xfrm>
            <a:off x="4906031" y="1115077"/>
            <a:ext cx="176744" cy="78598"/>
          </a:xfrm>
          <a:custGeom>
            <a:avLst/>
            <a:gdLst/>
            <a:ahLst/>
            <a:cxnLst/>
            <a:rect l="l" t="t" r="r" b="b"/>
            <a:pathLst>
              <a:path w="275589" h="122555">
                <a:moveTo>
                  <a:pt x="74663" y="111442"/>
                </a:moveTo>
                <a:lnTo>
                  <a:pt x="0" y="111442"/>
                </a:lnTo>
                <a:lnTo>
                  <a:pt x="0" y="122110"/>
                </a:lnTo>
                <a:lnTo>
                  <a:pt x="74663" y="122110"/>
                </a:lnTo>
                <a:lnTo>
                  <a:pt x="74663" y="111442"/>
                </a:lnTo>
                <a:close/>
              </a:path>
              <a:path w="275589" h="122555">
                <a:moveTo>
                  <a:pt x="135051" y="2857"/>
                </a:moveTo>
                <a:lnTo>
                  <a:pt x="124383" y="2857"/>
                </a:lnTo>
                <a:lnTo>
                  <a:pt x="124383" y="30289"/>
                </a:lnTo>
                <a:lnTo>
                  <a:pt x="124383" y="40957"/>
                </a:lnTo>
                <a:lnTo>
                  <a:pt x="124383" y="71539"/>
                </a:lnTo>
                <a:lnTo>
                  <a:pt x="119811" y="76111"/>
                </a:lnTo>
                <a:lnTo>
                  <a:pt x="116763" y="80683"/>
                </a:lnTo>
                <a:lnTo>
                  <a:pt x="113715" y="82207"/>
                </a:lnTo>
                <a:lnTo>
                  <a:pt x="110578" y="85255"/>
                </a:lnTo>
                <a:lnTo>
                  <a:pt x="107530" y="86779"/>
                </a:lnTo>
                <a:lnTo>
                  <a:pt x="99910" y="86779"/>
                </a:lnTo>
                <a:lnTo>
                  <a:pt x="96862" y="83731"/>
                </a:lnTo>
                <a:lnTo>
                  <a:pt x="95338" y="80683"/>
                </a:lnTo>
                <a:lnTo>
                  <a:pt x="92290" y="76111"/>
                </a:lnTo>
                <a:lnTo>
                  <a:pt x="90766" y="70015"/>
                </a:lnTo>
                <a:lnTo>
                  <a:pt x="90766" y="54775"/>
                </a:lnTo>
                <a:lnTo>
                  <a:pt x="93814" y="48679"/>
                </a:lnTo>
                <a:lnTo>
                  <a:pt x="96862" y="44005"/>
                </a:lnTo>
                <a:lnTo>
                  <a:pt x="99910" y="39433"/>
                </a:lnTo>
                <a:lnTo>
                  <a:pt x="104482" y="37909"/>
                </a:lnTo>
                <a:lnTo>
                  <a:pt x="115239" y="37909"/>
                </a:lnTo>
                <a:lnTo>
                  <a:pt x="118287" y="39433"/>
                </a:lnTo>
                <a:lnTo>
                  <a:pt x="121335" y="39433"/>
                </a:lnTo>
                <a:lnTo>
                  <a:pt x="124383" y="40957"/>
                </a:lnTo>
                <a:lnTo>
                  <a:pt x="124383" y="30289"/>
                </a:lnTo>
                <a:lnTo>
                  <a:pt x="121335" y="30289"/>
                </a:lnTo>
                <a:lnTo>
                  <a:pt x="119811" y="28765"/>
                </a:lnTo>
                <a:lnTo>
                  <a:pt x="102958" y="28765"/>
                </a:lnTo>
                <a:lnTo>
                  <a:pt x="98386" y="30289"/>
                </a:lnTo>
                <a:lnTo>
                  <a:pt x="95338" y="31813"/>
                </a:lnTo>
                <a:lnTo>
                  <a:pt x="90766" y="34861"/>
                </a:lnTo>
                <a:lnTo>
                  <a:pt x="89242" y="37909"/>
                </a:lnTo>
                <a:lnTo>
                  <a:pt x="83146" y="44005"/>
                </a:lnTo>
                <a:lnTo>
                  <a:pt x="81622" y="48679"/>
                </a:lnTo>
                <a:lnTo>
                  <a:pt x="80098" y="53251"/>
                </a:lnTo>
                <a:lnTo>
                  <a:pt x="80098" y="73063"/>
                </a:lnTo>
                <a:lnTo>
                  <a:pt x="81622" y="76111"/>
                </a:lnTo>
                <a:lnTo>
                  <a:pt x="81622" y="80683"/>
                </a:lnTo>
                <a:lnTo>
                  <a:pt x="83146" y="83731"/>
                </a:lnTo>
                <a:lnTo>
                  <a:pt x="86194" y="86779"/>
                </a:lnTo>
                <a:lnTo>
                  <a:pt x="89242" y="92875"/>
                </a:lnTo>
                <a:lnTo>
                  <a:pt x="95338" y="95923"/>
                </a:lnTo>
                <a:lnTo>
                  <a:pt x="106006" y="95923"/>
                </a:lnTo>
                <a:lnTo>
                  <a:pt x="115239" y="92875"/>
                </a:lnTo>
                <a:lnTo>
                  <a:pt x="121335" y="86779"/>
                </a:lnTo>
                <a:lnTo>
                  <a:pt x="124383" y="82207"/>
                </a:lnTo>
                <a:lnTo>
                  <a:pt x="125907" y="94399"/>
                </a:lnTo>
                <a:lnTo>
                  <a:pt x="135051" y="94399"/>
                </a:lnTo>
                <a:lnTo>
                  <a:pt x="135051" y="82207"/>
                </a:lnTo>
                <a:lnTo>
                  <a:pt x="135051" y="37909"/>
                </a:lnTo>
                <a:lnTo>
                  <a:pt x="135051" y="30289"/>
                </a:lnTo>
                <a:lnTo>
                  <a:pt x="135051" y="2857"/>
                </a:lnTo>
                <a:close/>
              </a:path>
              <a:path w="275589" h="122555">
                <a:moveTo>
                  <a:pt x="214401" y="2857"/>
                </a:moveTo>
                <a:lnTo>
                  <a:pt x="208305" y="2857"/>
                </a:lnTo>
                <a:lnTo>
                  <a:pt x="203733" y="1333"/>
                </a:lnTo>
                <a:lnTo>
                  <a:pt x="199161" y="1333"/>
                </a:lnTo>
                <a:lnTo>
                  <a:pt x="187159" y="3060"/>
                </a:lnTo>
                <a:lnTo>
                  <a:pt x="178587" y="8204"/>
                </a:lnTo>
                <a:lnTo>
                  <a:pt x="173443" y="16814"/>
                </a:lnTo>
                <a:lnTo>
                  <a:pt x="171729" y="28867"/>
                </a:lnTo>
                <a:lnTo>
                  <a:pt x="171729" y="39535"/>
                </a:lnTo>
                <a:lnTo>
                  <a:pt x="151828" y="39535"/>
                </a:lnTo>
                <a:lnTo>
                  <a:pt x="151828" y="48679"/>
                </a:lnTo>
                <a:lnTo>
                  <a:pt x="171729" y="48679"/>
                </a:lnTo>
                <a:lnTo>
                  <a:pt x="171729" y="94488"/>
                </a:lnTo>
                <a:lnTo>
                  <a:pt x="183921" y="94488"/>
                </a:lnTo>
                <a:lnTo>
                  <a:pt x="183921" y="48679"/>
                </a:lnTo>
                <a:lnTo>
                  <a:pt x="212877" y="48679"/>
                </a:lnTo>
                <a:lnTo>
                  <a:pt x="212877" y="39535"/>
                </a:lnTo>
                <a:lnTo>
                  <a:pt x="183921" y="39535"/>
                </a:lnTo>
                <a:lnTo>
                  <a:pt x="183921" y="16573"/>
                </a:lnTo>
                <a:lnTo>
                  <a:pt x="188493" y="12001"/>
                </a:lnTo>
                <a:lnTo>
                  <a:pt x="208305" y="12001"/>
                </a:lnTo>
                <a:lnTo>
                  <a:pt x="214401" y="13525"/>
                </a:lnTo>
                <a:lnTo>
                  <a:pt x="214401" y="2857"/>
                </a:lnTo>
                <a:close/>
              </a:path>
              <a:path w="275589" h="122555">
                <a:moveTo>
                  <a:pt x="275361" y="0"/>
                </a:moveTo>
                <a:lnTo>
                  <a:pt x="241833" y="0"/>
                </a:lnTo>
                <a:lnTo>
                  <a:pt x="241833" y="8890"/>
                </a:lnTo>
                <a:lnTo>
                  <a:pt x="241833" y="113030"/>
                </a:lnTo>
                <a:lnTo>
                  <a:pt x="241833" y="121920"/>
                </a:lnTo>
                <a:lnTo>
                  <a:pt x="275361" y="121920"/>
                </a:lnTo>
                <a:lnTo>
                  <a:pt x="275361" y="113030"/>
                </a:lnTo>
                <a:lnTo>
                  <a:pt x="254025" y="113030"/>
                </a:lnTo>
                <a:lnTo>
                  <a:pt x="254025" y="8890"/>
                </a:lnTo>
                <a:lnTo>
                  <a:pt x="275361" y="8890"/>
                </a:lnTo>
                <a:lnTo>
                  <a:pt x="275361" y="0"/>
                </a:lnTo>
                <a:close/>
              </a:path>
            </a:pathLst>
          </a:custGeom>
          <a:solidFill>
            <a:srgbClr val="000000"/>
          </a:solidFill>
        </p:spPr>
        <p:txBody>
          <a:bodyPr wrap="square" lIns="0" tIns="0" rIns="0" bIns="0" rtlCol="0"/>
          <a:lstStyle/>
          <a:p>
            <a:endParaRPr sz="1154"/>
          </a:p>
        </p:txBody>
      </p:sp>
      <p:sp>
        <p:nvSpPr>
          <p:cNvPr id="96" name="object 96"/>
          <p:cNvSpPr/>
          <p:nvPr/>
        </p:nvSpPr>
        <p:spPr>
          <a:xfrm>
            <a:off x="5864420" y="1116908"/>
            <a:ext cx="9774" cy="19548"/>
          </a:xfrm>
          <a:custGeom>
            <a:avLst/>
            <a:gdLst/>
            <a:ahLst/>
            <a:cxnLst/>
            <a:rect l="l" t="t" r="r" b="b"/>
            <a:pathLst>
              <a:path w="15240" h="30480">
                <a:moveTo>
                  <a:pt x="13716" y="30479"/>
                </a:moveTo>
                <a:lnTo>
                  <a:pt x="1523" y="30479"/>
                </a:lnTo>
                <a:lnTo>
                  <a:pt x="0" y="0"/>
                </a:lnTo>
                <a:lnTo>
                  <a:pt x="15239" y="0"/>
                </a:lnTo>
                <a:lnTo>
                  <a:pt x="13716" y="30479"/>
                </a:lnTo>
                <a:close/>
              </a:path>
            </a:pathLst>
          </a:custGeom>
          <a:solidFill>
            <a:srgbClr val="BA2121"/>
          </a:solidFill>
        </p:spPr>
        <p:txBody>
          <a:bodyPr wrap="square" lIns="0" tIns="0" rIns="0" bIns="0" rtlCol="0"/>
          <a:lstStyle/>
          <a:p>
            <a:endParaRPr sz="1154"/>
          </a:p>
        </p:txBody>
      </p:sp>
      <p:sp>
        <p:nvSpPr>
          <p:cNvPr id="97" name="object 97"/>
          <p:cNvSpPr/>
          <p:nvPr/>
        </p:nvSpPr>
        <p:spPr>
          <a:xfrm>
            <a:off x="5906444" y="1113977"/>
            <a:ext cx="69639" cy="79413"/>
          </a:xfrm>
          <a:custGeom>
            <a:avLst/>
            <a:gdLst/>
            <a:ahLst/>
            <a:cxnLst/>
            <a:rect l="l" t="t" r="r" b="b"/>
            <a:pathLst>
              <a:path w="108584" h="123825">
                <a:moveTo>
                  <a:pt x="32105" y="2984"/>
                </a:moveTo>
                <a:lnTo>
                  <a:pt x="0" y="2984"/>
                </a:lnTo>
                <a:lnTo>
                  <a:pt x="0" y="11874"/>
                </a:lnTo>
                <a:lnTo>
                  <a:pt x="21336" y="11874"/>
                </a:lnTo>
                <a:lnTo>
                  <a:pt x="21336" y="114744"/>
                </a:lnTo>
                <a:lnTo>
                  <a:pt x="0" y="114744"/>
                </a:lnTo>
                <a:lnTo>
                  <a:pt x="0" y="123634"/>
                </a:lnTo>
                <a:lnTo>
                  <a:pt x="32105" y="123634"/>
                </a:lnTo>
                <a:lnTo>
                  <a:pt x="32105" y="114744"/>
                </a:lnTo>
                <a:lnTo>
                  <a:pt x="32105" y="11874"/>
                </a:lnTo>
                <a:lnTo>
                  <a:pt x="32105" y="2984"/>
                </a:lnTo>
                <a:close/>
              </a:path>
              <a:path w="108584" h="123825">
                <a:moveTo>
                  <a:pt x="108394" y="61061"/>
                </a:moveTo>
                <a:lnTo>
                  <a:pt x="106413" y="44411"/>
                </a:lnTo>
                <a:lnTo>
                  <a:pt x="100571" y="28778"/>
                </a:lnTo>
                <a:lnTo>
                  <a:pt x="90995" y="14033"/>
                </a:lnTo>
                <a:lnTo>
                  <a:pt x="77825" y="0"/>
                </a:lnTo>
                <a:lnTo>
                  <a:pt x="70205" y="6096"/>
                </a:lnTo>
                <a:lnTo>
                  <a:pt x="81368" y="18986"/>
                </a:lnTo>
                <a:lnTo>
                  <a:pt x="89522" y="32588"/>
                </a:lnTo>
                <a:lnTo>
                  <a:pt x="94513" y="47078"/>
                </a:lnTo>
                <a:lnTo>
                  <a:pt x="96202" y="62585"/>
                </a:lnTo>
                <a:lnTo>
                  <a:pt x="95897" y="69684"/>
                </a:lnTo>
                <a:lnTo>
                  <a:pt x="76530" y="110871"/>
                </a:lnTo>
                <a:lnTo>
                  <a:pt x="70205" y="117538"/>
                </a:lnTo>
                <a:lnTo>
                  <a:pt x="77825" y="123634"/>
                </a:lnTo>
                <a:lnTo>
                  <a:pt x="83921" y="119062"/>
                </a:lnTo>
                <a:lnTo>
                  <a:pt x="88582" y="112966"/>
                </a:lnTo>
                <a:lnTo>
                  <a:pt x="91630" y="108305"/>
                </a:lnTo>
                <a:lnTo>
                  <a:pt x="96202" y="102209"/>
                </a:lnTo>
                <a:lnTo>
                  <a:pt x="99250" y="96113"/>
                </a:lnTo>
                <a:lnTo>
                  <a:pt x="100774" y="91541"/>
                </a:lnTo>
                <a:lnTo>
                  <a:pt x="103822" y="86969"/>
                </a:lnTo>
                <a:lnTo>
                  <a:pt x="105346" y="80873"/>
                </a:lnTo>
                <a:lnTo>
                  <a:pt x="106870" y="76301"/>
                </a:lnTo>
                <a:lnTo>
                  <a:pt x="106870" y="71729"/>
                </a:lnTo>
                <a:lnTo>
                  <a:pt x="108394" y="65633"/>
                </a:lnTo>
                <a:lnTo>
                  <a:pt x="108394" y="61061"/>
                </a:lnTo>
                <a:close/>
              </a:path>
            </a:pathLst>
          </a:custGeom>
          <a:solidFill>
            <a:srgbClr val="000000"/>
          </a:solidFill>
        </p:spPr>
        <p:txBody>
          <a:bodyPr wrap="square" lIns="0" tIns="0" rIns="0" bIns="0" rtlCol="0"/>
          <a:lstStyle/>
          <a:p>
            <a:endParaRPr sz="1154"/>
          </a:p>
        </p:txBody>
      </p:sp>
      <p:grpSp>
        <p:nvGrpSpPr>
          <p:cNvPr id="98" name="object 98"/>
          <p:cNvGrpSpPr/>
          <p:nvPr/>
        </p:nvGrpSpPr>
        <p:grpSpPr>
          <a:xfrm>
            <a:off x="1943937" y="1219617"/>
            <a:ext cx="409281" cy="77376"/>
            <a:chOff x="1088707" y="1901698"/>
            <a:chExt cx="638175" cy="120650"/>
          </a:xfrm>
        </p:grpSpPr>
        <p:sp>
          <p:nvSpPr>
            <p:cNvPr id="99" name="object 99"/>
            <p:cNvSpPr/>
            <p:nvPr/>
          </p:nvSpPr>
          <p:spPr>
            <a:xfrm>
              <a:off x="1088707" y="1909476"/>
              <a:ext cx="59690" cy="86995"/>
            </a:xfrm>
            <a:custGeom>
              <a:avLst/>
              <a:gdLst/>
              <a:ahLst/>
              <a:cxnLst/>
              <a:rect l="l" t="t" r="r" b="b"/>
              <a:pathLst>
                <a:path w="59690" h="86994">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3528" y="74771"/>
                  </a:lnTo>
                  <a:lnTo>
                    <a:pt x="39624" y="77819"/>
                  </a:lnTo>
                  <a:lnTo>
                    <a:pt x="51816" y="77819"/>
                  </a:lnTo>
                  <a:lnTo>
                    <a:pt x="54864" y="76295"/>
                  </a:lnTo>
                  <a:lnTo>
                    <a:pt x="59436" y="76295"/>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27" cstate="print"/>
            <a:stretch>
              <a:fillRect/>
            </a:stretch>
          </p:blipFill>
          <p:spPr>
            <a:xfrm>
              <a:off x="1171003" y="1929288"/>
              <a:ext cx="123539" cy="67151"/>
            </a:xfrm>
            <a:prstGeom prst="rect">
              <a:avLst/>
            </a:prstGeom>
          </p:spPr>
        </p:pic>
        <p:sp>
          <p:nvSpPr>
            <p:cNvPr id="101" name="object 101"/>
            <p:cNvSpPr/>
            <p:nvPr/>
          </p:nvSpPr>
          <p:spPr>
            <a:xfrm>
              <a:off x="1315973" y="1903285"/>
              <a:ext cx="53975" cy="93345"/>
            </a:xfrm>
            <a:custGeom>
              <a:avLst/>
              <a:gdLst/>
              <a:ahLst/>
              <a:cxnLst/>
              <a:rect l="l" t="t" r="r" b="b"/>
              <a:pathLst>
                <a:path w="53975" h="93344">
                  <a:moveTo>
                    <a:pt x="33528" y="82391"/>
                  </a:moveTo>
                  <a:lnTo>
                    <a:pt x="21336" y="82391"/>
                  </a:lnTo>
                  <a:lnTo>
                    <a:pt x="21336" y="36671"/>
                  </a:lnTo>
                  <a:lnTo>
                    <a:pt x="3048" y="36671"/>
                  </a:lnTo>
                  <a:lnTo>
                    <a:pt x="3048" y="27527"/>
                  </a:lnTo>
                  <a:lnTo>
                    <a:pt x="33528" y="27527"/>
                  </a:lnTo>
                  <a:lnTo>
                    <a:pt x="33528" y="82391"/>
                  </a:lnTo>
                  <a:close/>
                </a:path>
                <a:path w="53975" h="93344">
                  <a:moveTo>
                    <a:pt x="53435" y="93154"/>
                  </a:moveTo>
                  <a:lnTo>
                    <a:pt x="0" y="93154"/>
                  </a:lnTo>
                  <a:lnTo>
                    <a:pt x="0" y="82391"/>
                  </a:lnTo>
                  <a:lnTo>
                    <a:pt x="53435" y="82391"/>
                  </a:lnTo>
                  <a:lnTo>
                    <a:pt x="53435" y="93154"/>
                  </a:lnTo>
                  <a:close/>
                </a:path>
                <a:path w="53975" h="93344">
                  <a:moveTo>
                    <a:pt x="30480" y="16764"/>
                  </a:moveTo>
                  <a:lnTo>
                    <a:pt x="21336" y="16764"/>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102" name="object 102"/>
            <p:cNvPicPr/>
            <p:nvPr/>
          </p:nvPicPr>
          <p:blipFill>
            <a:blip r:embed="rId28" cstate="print"/>
            <a:stretch>
              <a:fillRect/>
            </a:stretch>
          </p:blipFill>
          <p:spPr>
            <a:xfrm>
              <a:off x="1389125" y="1903285"/>
              <a:ext cx="277653" cy="119062"/>
            </a:xfrm>
            <a:prstGeom prst="rect">
              <a:avLst/>
            </a:prstGeom>
          </p:spPr>
        </p:pic>
        <p:sp>
          <p:nvSpPr>
            <p:cNvPr id="103" name="object 103"/>
            <p:cNvSpPr/>
            <p:nvPr/>
          </p:nvSpPr>
          <p:spPr>
            <a:xfrm>
              <a:off x="1694307" y="1901698"/>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104" name="object 104"/>
          <p:cNvGrpSpPr/>
          <p:nvPr/>
        </p:nvGrpSpPr>
        <p:grpSpPr>
          <a:xfrm>
            <a:off x="2384189" y="1113977"/>
            <a:ext cx="3457914" cy="287922"/>
            <a:chOff x="1775174" y="1736979"/>
            <a:chExt cx="5391785" cy="448945"/>
          </a:xfrm>
        </p:grpSpPr>
        <p:pic>
          <p:nvPicPr>
            <p:cNvPr id="105" name="object 105"/>
            <p:cNvPicPr/>
            <p:nvPr/>
          </p:nvPicPr>
          <p:blipFill>
            <a:blip r:embed="rId29" cstate="print"/>
            <a:stretch>
              <a:fillRect/>
            </a:stretch>
          </p:blipFill>
          <p:spPr>
            <a:xfrm>
              <a:off x="1775174" y="1740027"/>
              <a:ext cx="1209770" cy="444150"/>
            </a:xfrm>
            <a:prstGeom prst="rect">
              <a:avLst/>
            </a:prstGeom>
          </p:spPr>
        </p:pic>
        <p:sp>
          <p:nvSpPr>
            <p:cNvPr id="106" name="object 106"/>
            <p:cNvSpPr/>
            <p:nvPr/>
          </p:nvSpPr>
          <p:spPr>
            <a:xfrm>
              <a:off x="3003321" y="1903641"/>
              <a:ext cx="53340" cy="92710"/>
            </a:xfrm>
            <a:custGeom>
              <a:avLst/>
              <a:gdLst/>
              <a:ahLst/>
              <a:cxnLst/>
              <a:rect l="l" t="t" r="r" b="b"/>
              <a:pathLst>
                <a:path w="53339" h="92710">
                  <a:moveTo>
                    <a:pt x="53340" y="82550"/>
                  </a:moveTo>
                  <a:lnTo>
                    <a:pt x="33528" y="82550"/>
                  </a:lnTo>
                  <a:lnTo>
                    <a:pt x="33528" y="8890"/>
                  </a:lnTo>
                  <a:lnTo>
                    <a:pt x="33528" y="0"/>
                  </a:lnTo>
                  <a:lnTo>
                    <a:pt x="3048" y="0"/>
                  </a:lnTo>
                  <a:lnTo>
                    <a:pt x="3048" y="8890"/>
                  </a:lnTo>
                  <a:lnTo>
                    <a:pt x="21336" y="8890"/>
                  </a:lnTo>
                  <a:lnTo>
                    <a:pt x="21336" y="82550"/>
                  </a:lnTo>
                  <a:lnTo>
                    <a:pt x="0" y="82550"/>
                  </a:lnTo>
                  <a:lnTo>
                    <a:pt x="0" y="92710"/>
                  </a:lnTo>
                  <a:lnTo>
                    <a:pt x="53340" y="92710"/>
                  </a:lnTo>
                  <a:lnTo>
                    <a:pt x="53340" y="82550"/>
                  </a:lnTo>
                  <a:close/>
                </a:path>
              </a:pathLst>
            </a:custGeom>
            <a:solidFill>
              <a:srgbClr val="000000"/>
            </a:solidFill>
          </p:spPr>
          <p:txBody>
            <a:bodyPr wrap="square" lIns="0" tIns="0" rIns="0" bIns="0" rtlCol="0"/>
            <a:lstStyle/>
            <a:p>
              <a:endParaRPr sz="1154"/>
            </a:p>
          </p:txBody>
        </p:sp>
        <p:pic>
          <p:nvPicPr>
            <p:cNvPr id="107" name="object 107"/>
            <p:cNvPicPr/>
            <p:nvPr/>
          </p:nvPicPr>
          <p:blipFill>
            <a:blip r:embed="rId30" cstate="print"/>
            <a:stretch>
              <a:fillRect/>
            </a:stretch>
          </p:blipFill>
          <p:spPr>
            <a:xfrm>
              <a:off x="3064764" y="1736979"/>
              <a:ext cx="4101846" cy="448722"/>
            </a:xfrm>
            <a:prstGeom prst="rect">
              <a:avLst/>
            </a:prstGeom>
          </p:spPr>
        </p:pic>
        <p:sp>
          <p:nvSpPr>
            <p:cNvPr id="108" name="object 108"/>
            <p:cNvSpPr/>
            <p:nvPr/>
          </p:nvSpPr>
          <p:spPr>
            <a:xfrm>
              <a:off x="6028563" y="1903285"/>
              <a:ext cx="15240" cy="31115"/>
            </a:xfrm>
            <a:custGeom>
              <a:avLst/>
              <a:gdLst/>
              <a:ahLst/>
              <a:cxnLst/>
              <a:rect l="l" t="t" r="r" b="b"/>
              <a:pathLst>
                <a:path w="15239" h="31114">
                  <a:moveTo>
                    <a:pt x="13716" y="30575"/>
                  </a:moveTo>
                  <a:lnTo>
                    <a:pt x="3048" y="30575"/>
                  </a:lnTo>
                  <a:lnTo>
                    <a:pt x="0" y="0"/>
                  </a:lnTo>
                  <a:lnTo>
                    <a:pt x="15240" y="0"/>
                  </a:lnTo>
                  <a:lnTo>
                    <a:pt x="13716" y="30575"/>
                  </a:lnTo>
                  <a:close/>
                </a:path>
              </a:pathLst>
            </a:custGeom>
            <a:solidFill>
              <a:srgbClr val="BA2121"/>
            </a:solidFill>
          </p:spPr>
          <p:txBody>
            <a:bodyPr wrap="square" lIns="0" tIns="0" rIns="0" bIns="0" rtlCol="0"/>
            <a:lstStyle/>
            <a:p>
              <a:endParaRPr sz="1154"/>
            </a:p>
          </p:txBody>
        </p:sp>
      </p:grpSp>
      <p:grpSp>
        <p:nvGrpSpPr>
          <p:cNvPr id="109" name="object 109"/>
          <p:cNvGrpSpPr/>
          <p:nvPr/>
        </p:nvGrpSpPr>
        <p:grpSpPr>
          <a:xfrm>
            <a:off x="1943937" y="1323402"/>
            <a:ext cx="409281" cy="78191"/>
            <a:chOff x="1088707" y="2063527"/>
            <a:chExt cx="638175" cy="121920"/>
          </a:xfrm>
        </p:grpSpPr>
        <p:sp>
          <p:nvSpPr>
            <p:cNvPr id="110" name="object 110"/>
            <p:cNvSpPr/>
            <p:nvPr/>
          </p:nvSpPr>
          <p:spPr>
            <a:xfrm>
              <a:off x="1088707" y="2071211"/>
              <a:ext cx="59690" cy="86995"/>
            </a:xfrm>
            <a:custGeom>
              <a:avLst/>
              <a:gdLst/>
              <a:ahLst/>
              <a:cxnLst/>
              <a:rect l="l" t="t" r="r" b="b"/>
              <a:pathLst>
                <a:path w="59690" h="86994">
                  <a:moveTo>
                    <a:pt x="56388" y="86963"/>
                  </a:moveTo>
                  <a:lnTo>
                    <a:pt x="35052" y="86963"/>
                  </a:lnTo>
                  <a:lnTo>
                    <a:pt x="28956" y="85439"/>
                  </a:lnTo>
                  <a:lnTo>
                    <a:pt x="24384" y="82391"/>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3528" y="74771"/>
                  </a:lnTo>
                  <a:lnTo>
                    <a:pt x="39624" y="77819"/>
                  </a:lnTo>
                  <a:lnTo>
                    <a:pt x="51816" y="77819"/>
                  </a:lnTo>
                  <a:lnTo>
                    <a:pt x="54864" y="76295"/>
                  </a:lnTo>
                  <a:lnTo>
                    <a:pt x="59436" y="76295"/>
                  </a:lnTo>
                  <a:lnTo>
                    <a:pt x="59436" y="85439"/>
                  </a:lnTo>
                  <a:lnTo>
                    <a:pt x="56388" y="86963"/>
                  </a:lnTo>
                  <a:close/>
                </a:path>
              </a:pathLst>
            </a:custGeom>
            <a:solidFill>
              <a:srgbClr val="000000"/>
            </a:solidFill>
          </p:spPr>
          <p:txBody>
            <a:bodyPr wrap="square" lIns="0" tIns="0" rIns="0" bIns="0" rtlCol="0"/>
            <a:lstStyle/>
            <a:p>
              <a:endParaRPr sz="1154"/>
            </a:p>
          </p:txBody>
        </p:sp>
        <p:pic>
          <p:nvPicPr>
            <p:cNvPr id="111" name="object 111"/>
            <p:cNvPicPr/>
            <p:nvPr/>
          </p:nvPicPr>
          <p:blipFill>
            <a:blip r:embed="rId31" cstate="print"/>
            <a:stretch>
              <a:fillRect/>
            </a:stretch>
          </p:blipFill>
          <p:spPr>
            <a:xfrm>
              <a:off x="1171003" y="2091023"/>
              <a:ext cx="123539" cy="67151"/>
            </a:xfrm>
            <a:prstGeom prst="rect">
              <a:avLst/>
            </a:prstGeom>
          </p:spPr>
        </p:pic>
        <p:sp>
          <p:nvSpPr>
            <p:cNvPr id="112" name="object 112"/>
            <p:cNvSpPr/>
            <p:nvPr/>
          </p:nvSpPr>
          <p:spPr>
            <a:xfrm>
              <a:off x="1315878" y="2065115"/>
              <a:ext cx="53975" cy="93345"/>
            </a:xfrm>
            <a:custGeom>
              <a:avLst/>
              <a:gdLst/>
              <a:ahLst/>
              <a:cxnLst/>
              <a:rect l="l" t="t" r="r" b="b"/>
              <a:pathLst>
                <a:path w="53975" h="93344">
                  <a:moveTo>
                    <a:pt x="33623" y="84010"/>
                  </a:moveTo>
                  <a:lnTo>
                    <a:pt x="21431" y="84010"/>
                  </a:lnTo>
                  <a:lnTo>
                    <a:pt x="21431" y="36671"/>
                  </a:lnTo>
                  <a:lnTo>
                    <a:pt x="3048" y="36671"/>
                  </a:lnTo>
                  <a:lnTo>
                    <a:pt x="3048" y="27527"/>
                  </a:lnTo>
                  <a:lnTo>
                    <a:pt x="33623" y="27527"/>
                  </a:lnTo>
                  <a:lnTo>
                    <a:pt x="33623" y="84010"/>
                  </a:lnTo>
                  <a:close/>
                </a:path>
                <a:path w="53975" h="93344">
                  <a:moveTo>
                    <a:pt x="53435" y="93154"/>
                  </a:moveTo>
                  <a:lnTo>
                    <a:pt x="0" y="93154"/>
                  </a:lnTo>
                  <a:lnTo>
                    <a:pt x="0" y="84010"/>
                  </a:lnTo>
                  <a:lnTo>
                    <a:pt x="53435" y="84010"/>
                  </a:lnTo>
                  <a:lnTo>
                    <a:pt x="53435" y="93154"/>
                  </a:lnTo>
                  <a:close/>
                </a:path>
                <a:path w="53975" h="93344">
                  <a:moveTo>
                    <a:pt x="32099" y="3048"/>
                  </a:moveTo>
                  <a:lnTo>
                    <a:pt x="19907" y="3048"/>
                  </a:lnTo>
                  <a:lnTo>
                    <a:pt x="19907" y="1524"/>
                  </a:lnTo>
                  <a:lnTo>
                    <a:pt x="21431" y="1524"/>
                  </a:lnTo>
                  <a:lnTo>
                    <a:pt x="22955" y="0"/>
                  </a:lnTo>
                  <a:lnTo>
                    <a:pt x="29051" y="0"/>
                  </a:lnTo>
                  <a:lnTo>
                    <a:pt x="32099" y="3048"/>
                  </a:lnTo>
                  <a:close/>
                </a:path>
                <a:path w="53975" h="93344">
                  <a:moveTo>
                    <a:pt x="30575" y="16859"/>
                  </a:moveTo>
                  <a:lnTo>
                    <a:pt x="21431" y="16859"/>
                  </a:lnTo>
                  <a:lnTo>
                    <a:pt x="18383" y="13811"/>
                  </a:lnTo>
                  <a:lnTo>
                    <a:pt x="16859" y="12192"/>
                  </a:lnTo>
                  <a:lnTo>
                    <a:pt x="16859" y="4572"/>
                  </a:lnTo>
                  <a:lnTo>
                    <a:pt x="18383" y="4572"/>
                  </a:lnTo>
                  <a:lnTo>
                    <a:pt x="18383" y="3048"/>
                  </a:lnTo>
                  <a:lnTo>
                    <a:pt x="33623" y="3048"/>
                  </a:lnTo>
                  <a:lnTo>
                    <a:pt x="33623" y="4572"/>
                  </a:lnTo>
                  <a:lnTo>
                    <a:pt x="35147" y="6096"/>
                  </a:lnTo>
                  <a:lnTo>
                    <a:pt x="35147" y="10668"/>
                  </a:lnTo>
                  <a:lnTo>
                    <a:pt x="33623" y="12192"/>
                  </a:lnTo>
                  <a:lnTo>
                    <a:pt x="33623" y="13811"/>
                  </a:lnTo>
                  <a:lnTo>
                    <a:pt x="32099" y="15335"/>
                  </a:lnTo>
                  <a:lnTo>
                    <a:pt x="30575" y="15335"/>
                  </a:lnTo>
                  <a:lnTo>
                    <a:pt x="30575" y="16859"/>
                  </a:lnTo>
                  <a:close/>
                </a:path>
                <a:path w="53975" h="93344">
                  <a:moveTo>
                    <a:pt x="27527" y="18383"/>
                  </a:moveTo>
                  <a:lnTo>
                    <a:pt x="24479" y="18383"/>
                  </a:lnTo>
                  <a:lnTo>
                    <a:pt x="22955" y="16859"/>
                  </a:lnTo>
                  <a:lnTo>
                    <a:pt x="27527" y="16859"/>
                  </a:lnTo>
                  <a:lnTo>
                    <a:pt x="27527" y="18383"/>
                  </a:lnTo>
                  <a:close/>
                </a:path>
              </a:pathLst>
            </a:custGeom>
            <a:solidFill>
              <a:srgbClr val="000000"/>
            </a:solidFill>
          </p:spPr>
          <p:txBody>
            <a:bodyPr wrap="square" lIns="0" tIns="0" rIns="0" bIns="0" rtlCol="0"/>
            <a:lstStyle/>
            <a:p>
              <a:endParaRPr sz="1154"/>
            </a:p>
          </p:txBody>
        </p:sp>
        <p:pic>
          <p:nvPicPr>
            <p:cNvPr id="113" name="object 113"/>
            <p:cNvPicPr/>
            <p:nvPr/>
          </p:nvPicPr>
          <p:blipFill>
            <a:blip r:embed="rId32" cstate="print"/>
            <a:stretch>
              <a:fillRect/>
            </a:stretch>
          </p:blipFill>
          <p:spPr>
            <a:xfrm>
              <a:off x="1389125" y="2065115"/>
              <a:ext cx="277653" cy="120300"/>
            </a:xfrm>
            <a:prstGeom prst="rect">
              <a:avLst/>
            </a:prstGeom>
          </p:spPr>
        </p:pic>
        <p:sp>
          <p:nvSpPr>
            <p:cNvPr id="114" name="object 114"/>
            <p:cNvSpPr/>
            <p:nvPr/>
          </p:nvSpPr>
          <p:spPr>
            <a:xfrm>
              <a:off x="1694307" y="2063534"/>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115" name="object 115"/>
          <p:cNvGrpSpPr/>
          <p:nvPr/>
        </p:nvGrpSpPr>
        <p:grpSpPr>
          <a:xfrm>
            <a:off x="1943876" y="1535842"/>
            <a:ext cx="179188" cy="57014"/>
            <a:chOff x="1088612" y="2394775"/>
            <a:chExt cx="279400" cy="88900"/>
          </a:xfrm>
        </p:grpSpPr>
        <p:pic>
          <p:nvPicPr>
            <p:cNvPr id="116" name="object 116"/>
            <p:cNvPicPr/>
            <p:nvPr/>
          </p:nvPicPr>
          <p:blipFill>
            <a:blip r:embed="rId33" cstate="print"/>
            <a:stretch>
              <a:fillRect/>
            </a:stretch>
          </p:blipFill>
          <p:spPr>
            <a:xfrm>
              <a:off x="1088612" y="2394775"/>
              <a:ext cx="135826" cy="88582"/>
            </a:xfrm>
            <a:prstGeom prst="rect">
              <a:avLst/>
            </a:prstGeom>
          </p:spPr>
        </p:pic>
        <p:sp>
          <p:nvSpPr>
            <p:cNvPr id="117" name="object 117"/>
            <p:cNvSpPr/>
            <p:nvPr/>
          </p:nvSpPr>
          <p:spPr>
            <a:xfrm>
              <a:off x="1244244" y="2394877"/>
              <a:ext cx="123825" cy="88900"/>
            </a:xfrm>
            <a:custGeom>
              <a:avLst/>
              <a:gdLst/>
              <a:ahLst/>
              <a:cxnLst/>
              <a:rect l="l" t="t" r="r" b="b"/>
              <a:pathLst>
                <a:path w="123825" h="88900">
                  <a:moveTo>
                    <a:pt x="50292" y="67056"/>
                  </a:moveTo>
                  <a:lnTo>
                    <a:pt x="48768" y="64008"/>
                  </a:lnTo>
                  <a:lnTo>
                    <a:pt x="48768" y="62484"/>
                  </a:lnTo>
                  <a:lnTo>
                    <a:pt x="47244" y="60960"/>
                  </a:lnTo>
                  <a:lnTo>
                    <a:pt x="47244" y="59436"/>
                  </a:lnTo>
                  <a:lnTo>
                    <a:pt x="45720" y="57912"/>
                  </a:lnTo>
                  <a:lnTo>
                    <a:pt x="42672" y="56388"/>
                  </a:lnTo>
                  <a:lnTo>
                    <a:pt x="41148" y="54864"/>
                  </a:lnTo>
                  <a:lnTo>
                    <a:pt x="38100" y="53340"/>
                  </a:lnTo>
                  <a:lnTo>
                    <a:pt x="36576" y="51816"/>
                  </a:lnTo>
                  <a:lnTo>
                    <a:pt x="32004" y="50292"/>
                  </a:lnTo>
                  <a:lnTo>
                    <a:pt x="28956" y="50292"/>
                  </a:lnTo>
                  <a:lnTo>
                    <a:pt x="22860" y="47244"/>
                  </a:lnTo>
                  <a:lnTo>
                    <a:pt x="19812" y="47244"/>
                  </a:lnTo>
                  <a:lnTo>
                    <a:pt x="18288" y="45720"/>
                  </a:lnTo>
                  <a:lnTo>
                    <a:pt x="16764" y="45720"/>
                  </a:lnTo>
                  <a:lnTo>
                    <a:pt x="13716" y="42672"/>
                  </a:lnTo>
                  <a:lnTo>
                    <a:pt x="12192" y="42672"/>
                  </a:lnTo>
                  <a:lnTo>
                    <a:pt x="12192" y="35052"/>
                  </a:lnTo>
                  <a:lnTo>
                    <a:pt x="15240" y="32004"/>
                  </a:lnTo>
                  <a:lnTo>
                    <a:pt x="16764" y="32004"/>
                  </a:lnTo>
                  <a:lnTo>
                    <a:pt x="18288" y="30480"/>
                  </a:lnTo>
                  <a:lnTo>
                    <a:pt x="38100" y="30480"/>
                  </a:lnTo>
                  <a:lnTo>
                    <a:pt x="41148" y="32004"/>
                  </a:lnTo>
                  <a:lnTo>
                    <a:pt x="45720" y="32004"/>
                  </a:lnTo>
                  <a:lnTo>
                    <a:pt x="45720" y="30480"/>
                  </a:lnTo>
                  <a:lnTo>
                    <a:pt x="45720" y="22860"/>
                  </a:lnTo>
                  <a:lnTo>
                    <a:pt x="42672" y="21336"/>
                  </a:lnTo>
                  <a:lnTo>
                    <a:pt x="32004" y="21336"/>
                  </a:lnTo>
                  <a:lnTo>
                    <a:pt x="28956" y="19812"/>
                  </a:lnTo>
                  <a:lnTo>
                    <a:pt x="21336" y="19812"/>
                  </a:lnTo>
                  <a:lnTo>
                    <a:pt x="16764" y="21336"/>
                  </a:lnTo>
                  <a:lnTo>
                    <a:pt x="13716" y="22860"/>
                  </a:lnTo>
                  <a:lnTo>
                    <a:pt x="10668" y="22860"/>
                  </a:lnTo>
                  <a:lnTo>
                    <a:pt x="7620" y="24384"/>
                  </a:lnTo>
                  <a:lnTo>
                    <a:pt x="6096" y="27432"/>
                  </a:lnTo>
                  <a:lnTo>
                    <a:pt x="3048" y="28956"/>
                  </a:lnTo>
                  <a:lnTo>
                    <a:pt x="1524" y="30480"/>
                  </a:lnTo>
                  <a:lnTo>
                    <a:pt x="1524" y="33528"/>
                  </a:lnTo>
                  <a:lnTo>
                    <a:pt x="0" y="35052"/>
                  </a:lnTo>
                  <a:lnTo>
                    <a:pt x="0" y="44196"/>
                  </a:lnTo>
                  <a:lnTo>
                    <a:pt x="1524" y="45720"/>
                  </a:lnTo>
                  <a:lnTo>
                    <a:pt x="3048" y="48768"/>
                  </a:lnTo>
                  <a:lnTo>
                    <a:pt x="7620" y="53340"/>
                  </a:lnTo>
                  <a:lnTo>
                    <a:pt x="10668" y="54864"/>
                  </a:lnTo>
                  <a:lnTo>
                    <a:pt x="12192" y="54864"/>
                  </a:lnTo>
                  <a:lnTo>
                    <a:pt x="18288" y="57912"/>
                  </a:lnTo>
                  <a:lnTo>
                    <a:pt x="21336" y="57912"/>
                  </a:lnTo>
                  <a:lnTo>
                    <a:pt x="27432" y="60960"/>
                  </a:lnTo>
                  <a:lnTo>
                    <a:pt x="30480" y="60960"/>
                  </a:lnTo>
                  <a:lnTo>
                    <a:pt x="33528" y="64008"/>
                  </a:lnTo>
                  <a:lnTo>
                    <a:pt x="35052" y="64008"/>
                  </a:lnTo>
                  <a:lnTo>
                    <a:pt x="36576" y="65532"/>
                  </a:lnTo>
                  <a:lnTo>
                    <a:pt x="36576" y="67056"/>
                  </a:lnTo>
                  <a:lnTo>
                    <a:pt x="38100" y="68580"/>
                  </a:lnTo>
                  <a:lnTo>
                    <a:pt x="38100" y="73152"/>
                  </a:lnTo>
                  <a:lnTo>
                    <a:pt x="36576" y="74676"/>
                  </a:lnTo>
                  <a:lnTo>
                    <a:pt x="33528" y="76200"/>
                  </a:lnTo>
                  <a:lnTo>
                    <a:pt x="32004" y="77812"/>
                  </a:lnTo>
                  <a:lnTo>
                    <a:pt x="27432" y="79336"/>
                  </a:lnTo>
                  <a:lnTo>
                    <a:pt x="18288" y="79336"/>
                  </a:lnTo>
                  <a:lnTo>
                    <a:pt x="13716" y="77812"/>
                  </a:lnTo>
                  <a:lnTo>
                    <a:pt x="7620" y="77812"/>
                  </a:lnTo>
                  <a:lnTo>
                    <a:pt x="3048" y="76200"/>
                  </a:lnTo>
                  <a:lnTo>
                    <a:pt x="0" y="74676"/>
                  </a:lnTo>
                  <a:lnTo>
                    <a:pt x="0" y="85432"/>
                  </a:lnTo>
                  <a:lnTo>
                    <a:pt x="3048" y="86956"/>
                  </a:lnTo>
                  <a:lnTo>
                    <a:pt x="10668" y="86956"/>
                  </a:lnTo>
                  <a:lnTo>
                    <a:pt x="13716" y="88480"/>
                  </a:lnTo>
                  <a:lnTo>
                    <a:pt x="28956" y="88480"/>
                  </a:lnTo>
                  <a:lnTo>
                    <a:pt x="30480" y="86956"/>
                  </a:lnTo>
                  <a:lnTo>
                    <a:pt x="35052" y="86956"/>
                  </a:lnTo>
                  <a:lnTo>
                    <a:pt x="36576" y="85432"/>
                  </a:lnTo>
                  <a:lnTo>
                    <a:pt x="38100" y="85432"/>
                  </a:lnTo>
                  <a:lnTo>
                    <a:pt x="41148" y="83908"/>
                  </a:lnTo>
                  <a:lnTo>
                    <a:pt x="42672" y="82384"/>
                  </a:lnTo>
                  <a:lnTo>
                    <a:pt x="44196" y="82384"/>
                  </a:lnTo>
                  <a:lnTo>
                    <a:pt x="47244" y="79336"/>
                  </a:lnTo>
                  <a:lnTo>
                    <a:pt x="47244" y="77812"/>
                  </a:lnTo>
                  <a:lnTo>
                    <a:pt x="48768" y="74676"/>
                  </a:lnTo>
                  <a:lnTo>
                    <a:pt x="48768" y="73152"/>
                  </a:lnTo>
                  <a:lnTo>
                    <a:pt x="50292" y="71628"/>
                  </a:lnTo>
                  <a:lnTo>
                    <a:pt x="50292" y="67056"/>
                  </a:lnTo>
                  <a:close/>
                </a:path>
                <a:path w="123825" h="88900">
                  <a:moveTo>
                    <a:pt x="123545" y="21336"/>
                  </a:moveTo>
                  <a:lnTo>
                    <a:pt x="94589" y="21336"/>
                  </a:lnTo>
                  <a:lnTo>
                    <a:pt x="94589" y="0"/>
                  </a:lnTo>
                  <a:lnTo>
                    <a:pt x="82397" y="3048"/>
                  </a:lnTo>
                  <a:lnTo>
                    <a:pt x="82397" y="21336"/>
                  </a:lnTo>
                  <a:lnTo>
                    <a:pt x="64008" y="21336"/>
                  </a:lnTo>
                  <a:lnTo>
                    <a:pt x="64008" y="30480"/>
                  </a:lnTo>
                  <a:lnTo>
                    <a:pt x="82397" y="30480"/>
                  </a:lnTo>
                  <a:lnTo>
                    <a:pt x="82397" y="73240"/>
                  </a:lnTo>
                  <a:lnTo>
                    <a:pt x="85445" y="79336"/>
                  </a:lnTo>
                  <a:lnTo>
                    <a:pt x="88493" y="82384"/>
                  </a:lnTo>
                  <a:lnTo>
                    <a:pt x="93065" y="85432"/>
                  </a:lnTo>
                  <a:lnTo>
                    <a:pt x="99161" y="88480"/>
                  </a:lnTo>
                  <a:lnTo>
                    <a:pt x="112877" y="88480"/>
                  </a:lnTo>
                  <a:lnTo>
                    <a:pt x="115925" y="86956"/>
                  </a:lnTo>
                  <a:lnTo>
                    <a:pt x="122021" y="86956"/>
                  </a:lnTo>
                  <a:lnTo>
                    <a:pt x="123545" y="85432"/>
                  </a:lnTo>
                  <a:lnTo>
                    <a:pt x="123545" y="76288"/>
                  </a:lnTo>
                  <a:lnTo>
                    <a:pt x="120497" y="77812"/>
                  </a:lnTo>
                  <a:lnTo>
                    <a:pt x="100685" y="77812"/>
                  </a:lnTo>
                  <a:lnTo>
                    <a:pt x="96113" y="73240"/>
                  </a:lnTo>
                  <a:lnTo>
                    <a:pt x="94589" y="68668"/>
                  </a:lnTo>
                  <a:lnTo>
                    <a:pt x="94589" y="30480"/>
                  </a:lnTo>
                  <a:lnTo>
                    <a:pt x="123545" y="30480"/>
                  </a:lnTo>
                  <a:lnTo>
                    <a:pt x="123545" y="21336"/>
                  </a:lnTo>
                  <a:close/>
                </a:path>
              </a:pathLst>
            </a:custGeom>
            <a:solidFill>
              <a:srgbClr val="000000"/>
            </a:solidFill>
          </p:spPr>
          <p:txBody>
            <a:bodyPr wrap="square" lIns="0" tIns="0" rIns="0" bIns="0" rtlCol="0"/>
            <a:lstStyle/>
            <a:p>
              <a:endParaRPr sz="1154"/>
            </a:p>
          </p:txBody>
        </p:sp>
      </p:grpSp>
      <p:sp>
        <p:nvSpPr>
          <p:cNvPr id="118" name="object 118"/>
          <p:cNvSpPr/>
          <p:nvPr/>
        </p:nvSpPr>
        <p:spPr>
          <a:xfrm>
            <a:off x="3088641" y="1532910"/>
            <a:ext cx="9774" cy="19955"/>
          </a:xfrm>
          <a:custGeom>
            <a:avLst/>
            <a:gdLst/>
            <a:ahLst/>
            <a:cxnLst/>
            <a:rect l="l" t="t" r="r" b="b"/>
            <a:pathLst>
              <a:path w="15239" h="31114">
                <a:moveTo>
                  <a:pt x="12191" y="30575"/>
                </a:moveTo>
                <a:lnTo>
                  <a:pt x="1524" y="30575"/>
                </a:lnTo>
                <a:lnTo>
                  <a:pt x="0" y="0"/>
                </a:lnTo>
                <a:lnTo>
                  <a:pt x="15240" y="0"/>
                </a:lnTo>
                <a:lnTo>
                  <a:pt x="12191" y="30575"/>
                </a:lnTo>
                <a:close/>
              </a:path>
            </a:pathLst>
          </a:custGeom>
          <a:solidFill>
            <a:srgbClr val="BA2121"/>
          </a:solidFill>
        </p:spPr>
        <p:txBody>
          <a:bodyPr wrap="square" lIns="0" tIns="0" rIns="0" bIns="0" rtlCol="0"/>
          <a:lstStyle/>
          <a:p>
            <a:endParaRPr sz="1154"/>
          </a:p>
        </p:txBody>
      </p:sp>
      <p:sp>
        <p:nvSpPr>
          <p:cNvPr id="119" name="object 119"/>
          <p:cNvSpPr/>
          <p:nvPr/>
        </p:nvSpPr>
        <p:spPr>
          <a:xfrm>
            <a:off x="3129686" y="1531892"/>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sp>
        <p:nvSpPr>
          <p:cNvPr id="120" name="object 120"/>
          <p:cNvSpPr/>
          <p:nvPr/>
        </p:nvSpPr>
        <p:spPr>
          <a:xfrm>
            <a:off x="3217778" y="155642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21" name="object 121"/>
          <p:cNvGrpSpPr/>
          <p:nvPr/>
        </p:nvGrpSpPr>
        <p:grpSpPr>
          <a:xfrm>
            <a:off x="3313623" y="1532910"/>
            <a:ext cx="221134" cy="59865"/>
            <a:chOff x="3224402" y="2390203"/>
            <a:chExt cx="344805" cy="93345"/>
          </a:xfrm>
        </p:grpSpPr>
        <p:pic>
          <p:nvPicPr>
            <p:cNvPr id="122" name="object 122"/>
            <p:cNvPicPr/>
            <p:nvPr/>
          </p:nvPicPr>
          <p:blipFill>
            <a:blip r:embed="rId34" cstate="print"/>
            <a:stretch>
              <a:fillRect/>
            </a:stretch>
          </p:blipFill>
          <p:spPr>
            <a:xfrm>
              <a:off x="3224402" y="2390457"/>
              <a:ext cx="125158" cy="92900"/>
            </a:xfrm>
            <a:prstGeom prst="rect">
              <a:avLst/>
            </a:prstGeom>
          </p:spPr>
        </p:pic>
        <p:sp>
          <p:nvSpPr>
            <p:cNvPr id="123" name="object 123"/>
            <p:cNvSpPr/>
            <p:nvPr/>
          </p:nvSpPr>
          <p:spPr>
            <a:xfrm>
              <a:off x="3369373" y="2390203"/>
              <a:ext cx="200025" cy="93345"/>
            </a:xfrm>
            <a:custGeom>
              <a:avLst/>
              <a:gdLst/>
              <a:ahLst/>
              <a:cxnLst/>
              <a:rect l="l" t="t" r="r" b="b"/>
              <a:pathLst>
                <a:path w="200025" h="93344">
                  <a:moveTo>
                    <a:pt x="56476" y="48869"/>
                  </a:moveTo>
                  <a:lnTo>
                    <a:pt x="53428" y="39725"/>
                  </a:lnTo>
                  <a:lnTo>
                    <a:pt x="51142" y="35153"/>
                  </a:lnTo>
                  <a:lnTo>
                    <a:pt x="48856" y="30581"/>
                  </a:lnTo>
                  <a:lnTo>
                    <a:pt x="45808" y="29057"/>
                  </a:lnTo>
                  <a:lnTo>
                    <a:pt x="44284" y="27533"/>
                  </a:lnTo>
                  <a:lnTo>
                    <a:pt x="44284" y="45821"/>
                  </a:lnTo>
                  <a:lnTo>
                    <a:pt x="44284" y="67157"/>
                  </a:lnTo>
                  <a:lnTo>
                    <a:pt x="42760" y="70205"/>
                  </a:lnTo>
                  <a:lnTo>
                    <a:pt x="42760" y="73253"/>
                  </a:lnTo>
                  <a:lnTo>
                    <a:pt x="41236" y="76301"/>
                  </a:lnTo>
                  <a:lnTo>
                    <a:pt x="38188" y="77825"/>
                  </a:lnTo>
                  <a:lnTo>
                    <a:pt x="35140" y="80873"/>
                  </a:lnTo>
                  <a:lnTo>
                    <a:pt x="32092" y="82486"/>
                  </a:lnTo>
                  <a:lnTo>
                    <a:pt x="30568" y="82486"/>
                  </a:lnTo>
                  <a:lnTo>
                    <a:pt x="27520" y="84010"/>
                  </a:lnTo>
                  <a:lnTo>
                    <a:pt x="22948" y="84010"/>
                  </a:lnTo>
                  <a:lnTo>
                    <a:pt x="21424" y="82486"/>
                  </a:lnTo>
                  <a:lnTo>
                    <a:pt x="16852" y="82486"/>
                  </a:lnTo>
                  <a:lnTo>
                    <a:pt x="13804" y="80873"/>
                  </a:lnTo>
                  <a:lnTo>
                    <a:pt x="12192" y="80873"/>
                  </a:lnTo>
                  <a:lnTo>
                    <a:pt x="12192" y="48869"/>
                  </a:lnTo>
                  <a:lnTo>
                    <a:pt x="13804" y="45821"/>
                  </a:lnTo>
                  <a:lnTo>
                    <a:pt x="19900" y="39725"/>
                  </a:lnTo>
                  <a:lnTo>
                    <a:pt x="21424" y="39725"/>
                  </a:lnTo>
                  <a:lnTo>
                    <a:pt x="24472" y="36677"/>
                  </a:lnTo>
                  <a:lnTo>
                    <a:pt x="25996" y="36677"/>
                  </a:lnTo>
                  <a:lnTo>
                    <a:pt x="27520" y="35153"/>
                  </a:lnTo>
                  <a:lnTo>
                    <a:pt x="35140" y="35153"/>
                  </a:lnTo>
                  <a:lnTo>
                    <a:pt x="38188" y="36677"/>
                  </a:lnTo>
                  <a:lnTo>
                    <a:pt x="41236" y="39725"/>
                  </a:lnTo>
                  <a:lnTo>
                    <a:pt x="41236" y="41249"/>
                  </a:lnTo>
                  <a:lnTo>
                    <a:pt x="42760" y="44297"/>
                  </a:lnTo>
                  <a:lnTo>
                    <a:pt x="44284" y="45821"/>
                  </a:lnTo>
                  <a:lnTo>
                    <a:pt x="44284" y="27533"/>
                  </a:lnTo>
                  <a:lnTo>
                    <a:pt x="38188" y="24485"/>
                  </a:lnTo>
                  <a:lnTo>
                    <a:pt x="29044" y="24485"/>
                  </a:lnTo>
                  <a:lnTo>
                    <a:pt x="25996" y="26009"/>
                  </a:lnTo>
                  <a:lnTo>
                    <a:pt x="21424" y="27533"/>
                  </a:lnTo>
                  <a:lnTo>
                    <a:pt x="18376" y="29057"/>
                  </a:lnTo>
                  <a:lnTo>
                    <a:pt x="15328" y="32105"/>
                  </a:lnTo>
                  <a:lnTo>
                    <a:pt x="10668" y="36677"/>
                  </a:lnTo>
                  <a:lnTo>
                    <a:pt x="12192" y="24485"/>
                  </a:lnTo>
                  <a:lnTo>
                    <a:pt x="12192" y="0"/>
                  </a:lnTo>
                  <a:lnTo>
                    <a:pt x="0" y="0"/>
                  </a:lnTo>
                  <a:lnTo>
                    <a:pt x="0" y="88582"/>
                  </a:lnTo>
                  <a:lnTo>
                    <a:pt x="4572" y="90106"/>
                  </a:lnTo>
                  <a:lnTo>
                    <a:pt x="9144" y="90106"/>
                  </a:lnTo>
                  <a:lnTo>
                    <a:pt x="12192" y="91630"/>
                  </a:lnTo>
                  <a:lnTo>
                    <a:pt x="16852" y="91630"/>
                  </a:lnTo>
                  <a:lnTo>
                    <a:pt x="19900" y="93154"/>
                  </a:lnTo>
                  <a:lnTo>
                    <a:pt x="29044" y="93154"/>
                  </a:lnTo>
                  <a:lnTo>
                    <a:pt x="53428" y="76301"/>
                  </a:lnTo>
                  <a:lnTo>
                    <a:pt x="53428" y="71729"/>
                  </a:lnTo>
                  <a:lnTo>
                    <a:pt x="54952" y="68681"/>
                  </a:lnTo>
                  <a:lnTo>
                    <a:pt x="56476" y="62585"/>
                  </a:lnTo>
                  <a:lnTo>
                    <a:pt x="56476" y="48869"/>
                  </a:lnTo>
                  <a:close/>
                </a:path>
                <a:path w="200025" h="93344">
                  <a:moveTo>
                    <a:pt x="129717" y="50393"/>
                  </a:moveTo>
                  <a:lnTo>
                    <a:pt x="128193" y="47345"/>
                  </a:lnTo>
                  <a:lnTo>
                    <a:pt x="126669" y="42773"/>
                  </a:lnTo>
                  <a:lnTo>
                    <a:pt x="126669" y="39725"/>
                  </a:lnTo>
                  <a:lnTo>
                    <a:pt x="123621" y="36677"/>
                  </a:lnTo>
                  <a:lnTo>
                    <a:pt x="122097" y="33629"/>
                  </a:lnTo>
                  <a:lnTo>
                    <a:pt x="119049" y="30581"/>
                  </a:lnTo>
                  <a:lnTo>
                    <a:pt x="117525" y="29819"/>
                  </a:lnTo>
                  <a:lnTo>
                    <a:pt x="117525" y="48869"/>
                  </a:lnTo>
                  <a:lnTo>
                    <a:pt x="117525" y="53441"/>
                  </a:lnTo>
                  <a:lnTo>
                    <a:pt x="82384" y="53441"/>
                  </a:lnTo>
                  <a:lnTo>
                    <a:pt x="82384" y="50393"/>
                  </a:lnTo>
                  <a:lnTo>
                    <a:pt x="83908" y="48869"/>
                  </a:lnTo>
                  <a:lnTo>
                    <a:pt x="83908" y="45821"/>
                  </a:lnTo>
                  <a:lnTo>
                    <a:pt x="85432" y="42773"/>
                  </a:lnTo>
                  <a:lnTo>
                    <a:pt x="93052" y="35153"/>
                  </a:lnTo>
                  <a:lnTo>
                    <a:pt x="96100" y="35153"/>
                  </a:lnTo>
                  <a:lnTo>
                    <a:pt x="97624" y="33629"/>
                  </a:lnTo>
                  <a:lnTo>
                    <a:pt x="103809" y="33629"/>
                  </a:lnTo>
                  <a:lnTo>
                    <a:pt x="105333" y="35153"/>
                  </a:lnTo>
                  <a:lnTo>
                    <a:pt x="108381" y="35153"/>
                  </a:lnTo>
                  <a:lnTo>
                    <a:pt x="116001" y="42773"/>
                  </a:lnTo>
                  <a:lnTo>
                    <a:pt x="116001" y="45821"/>
                  </a:lnTo>
                  <a:lnTo>
                    <a:pt x="117525" y="48869"/>
                  </a:lnTo>
                  <a:lnTo>
                    <a:pt x="117525" y="29819"/>
                  </a:lnTo>
                  <a:lnTo>
                    <a:pt x="109905" y="26009"/>
                  </a:lnTo>
                  <a:lnTo>
                    <a:pt x="105333" y="24485"/>
                  </a:lnTo>
                  <a:lnTo>
                    <a:pt x="96100" y="24485"/>
                  </a:lnTo>
                  <a:lnTo>
                    <a:pt x="91528" y="26009"/>
                  </a:lnTo>
                  <a:lnTo>
                    <a:pt x="88480" y="27533"/>
                  </a:lnTo>
                  <a:lnTo>
                    <a:pt x="83908" y="29057"/>
                  </a:lnTo>
                  <a:lnTo>
                    <a:pt x="80860" y="32105"/>
                  </a:lnTo>
                  <a:lnTo>
                    <a:pt x="79336" y="35153"/>
                  </a:lnTo>
                  <a:lnTo>
                    <a:pt x="76288" y="38201"/>
                  </a:lnTo>
                  <a:lnTo>
                    <a:pt x="74764" y="41249"/>
                  </a:lnTo>
                  <a:lnTo>
                    <a:pt x="70192" y="54965"/>
                  </a:lnTo>
                  <a:lnTo>
                    <a:pt x="70192" y="64109"/>
                  </a:lnTo>
                  <a:lnTo>
                    <a:pt x="74764" y="77825"/>
                  </a:lnTo>
                  <a:lnTo>
                    <a:pt x="76288" y="80873"/>
                  </a:lnTo>
                  <a:lnTo>
                    <a:pt x="77812" y="84010"/>
                  </a:lnTo>
                  <a:lnTo>
                    <a:pt x="80860" y="87058"/>
                  </a:lnTo>
                  <a:lnTo>
                    <a:pt x="83908" y="88582"/>
                  </a:lnTo>
                  <a:lnTo>
                    <a:pt x="97624" y="93154"/>
                  </a:lnTo>
                  <a:lnTo>
                    <a:pt x="111429" y="93154"/>
                  </a:lnTo>
                  <a:lnTo>
                    <a:pt x="114477" y="91630"/>
                  </a:lnTo>
                  <a:lnTo>
                    <a:pt x="119049" y="91630"/>
                  </a:lnTo>
                  <a:lnTo>
                    <a:pt x="122097" y="90106"/>
                  </a:lnTo>
                  <a:lnTo>
                    <a:pt x="125145" y="90106"/>
                  </a:lnTo>
                  <a:lnTo>
                    <a:pt x="125145" y="84010"/>
                  </a:lnTo>
                  <a:lnTo>
                    <a:pt x="125145" y="80873"/>
                  </a:lnTo>
                  <a:lnTo>
                    <a:pt x="122097" y="80873"/>
                  </a:lnTo>
                  <a:lnTo>
                    <a:pt x="120573" y="82486"/>
                  </a:lnTo>
                  <a:lnTo>
                    <a:pt x="112953" y="82486"/>
                  </a:lnTo>
                  <a:lnTo>
                    <a:pt x="109905" y="84010"/>
                  </a:lnTo>
                  <a:lnTo>
                    <a:pt x="97624" y="84010"/>
                  </a:lnTo>
                  <a:lnTo>
                    <a:pt x="91528" y="80873"/>
                  </a:lnTo>
                  <a:lnTo>
                    <a:pt x="88480" y="77825"/>
                  </a:lnTo>
                  <a:lnTo>
                    <a:pt x="83908" y="74777"/>
                  </a:lnTo>
                  <a:lnTo>
                    <a:pt x="82384" y="68681"/>
                  </a:lnTo>
                  <a:lnTo>
                    <a:pt x="82384" y="62585"/>
                  </a:lnTo>
                  <a:lnTo>
                    <a:pt x="128193" y="62585"/>
                  </a:lnTo>
                  <a:lnTo>
                    <a:pt x="128193" y="59537"/>
                  </a:lnTo>
                  <a:lnTo>
                    <a:pt x="129717" y="58013"/>
                  </a:lnTo>
                  <a:lnTo>
                    <a:pt x="129717" y="53441"/>
                  </a:lnTo>
                  <a:lnTo>
                    <a:pt x="129717" y="50393"/>
                  </a:lnTo>
                  <a:close/>
                </a:path>
                <a:path w="200025" h="93344">
                  <a:moveTo>
                    <a:pt x="199821" y="82804"/>
                  </a:moveTo>
                  <a:lnTo>
                    <a:pt x="180009" y="82804"/>
                  </a:lnTo>
                  <a:lnTo>
                    <a:pt x="180009" y="9144"/>
                  </a:lnTo>
                  <a:lnTo>
                    <a:pt x="180009" y="254"/>
                  </a:lnTo>
                  <a:lnTo>
                    <a:pt x="149440" y="254"/>
                  </a:lnTo>
                  <a:lnTo>
                    <a:pt x="149440" y="9144"/>
                  </a:lnTo>
                  <a:lnTo>
                    <a:pt x="169341" y="9144"/>
                  </a:lnTo>
                  <a:lnTo>
                    <a:pt x="169341" y="82804"/>
                  </a:lnTo>
                  <a:lnTo>
                    <a:pt x="147916" y="82804"/>
                  </a:lnTo>
                  <a:lnTo>
                    <a:pt x="147916" y="91694"/>
                  </a:lnTo>
                  <a:lnTo>
                    <a:pt x="199821" y="91694"/>
                  </a:lnTo>
                  <a:lnTo>
                    <a:pt x="199821" y="82804"/>
                  </a:lnTo>
                  <a:close/>
                </a:path>
              </a:pathLst>
            </a:custGeom>
            <a:solidFill>
              <a:srgbClr val="000000"/>
            </a:solidFill>
          </p:spPr>
          <p:txBody>
            <a:bodyPr wrap="square" lIns="0" tIns="0" rIns="0" bIns="0" rtlCol="0"/>
            <a:lstStyle/>
            <a:p>
              <a:endParaRPr sz="1154"/>
            </a:p>
          </p:txBody>
        </p:sp>
      </p:grpSp>
      <p:sp>
        <p:nvSpPr>
          <p:cNvPr id="124" name="object 124"/>
          <p:cNvSpPr/>
          <p:nvPr/>
        </p:nvSpPr>
        <p:spPr>
          <a:xfrm>
            <a:off x="4811216" y="1531891"/>
            <a:ext cx="176744" cy="78191"/>
          </a:xfrm>
          <a:custGeom>
            <a:avLst/>
            <a:gdLst/>
            <a:ahLst/>
            <a:cxnLst/>
            <a:rect l="l" t="t" r="r" b="b"/>
            <a:pathLst>
              <a:path w="275589" h="121919">
                <a:moveTo>
                  <a:pt x="74688" y="110744"/>
                </a:moveTo>
                <a:lnTo>
                  <a:pt x="0" y="110744"/>
                </a:lnTo>
                <a:lnTo>
                  <a:pt x="0" y="121412"/>
                </a:lnTo>
                <a:lnTo>
                  <a:pt x="74688" y="121412"/>
                </a:lnTo>
                <a:lnTo>
                  <a:pt x="74688" y="110744"/>
                </a:lnTo>
                <a:close/>
              </a:path>
              <a:path w="275589" h="121919">
                <a:moveTo>
                  <a:pt x="136398" y="1587"/>
                </a:moveTo>
                <a:lnTo>
                  <a:pt x="125730" y="1587"/>
                </a:lnTo>
                <a:lnTo>
                  <a:pt x="125730" y="29121"/>
                </a:lnTo>
                <a:lnTo>
                  <a:pt x="125730" y="39789"/>
                </a:lnTo>
                <a:lnTo>
                  <a:pt x="125730" y="68745"/>
                </a:lnTo>
                <a:lnTo>
                  <a:pt x="121158" y="74841"/>
                </a:lnTo>
                <a:lnTo>
                  <a:pt x="115062" y="80937"/>
                </a:lnTo>
                <a:lnTo>
                  <a:pt x="112014" y="84074"/>
                </a:lnTo>
                <a:lnTo>
                  <a:pt x="101346" y="84074"/>
                </a:lnTo>
                <a:lnTo>
                  <a:pt x="98298" y="82461"/>
                </a:lnTo>
                <a:lnTo>
                  <a:pt x="96774" y="79413"/>
                </a:lnTo>
                <a:lnTo>
                  <a:pt x="93726" y="74841"/>
                </a:lnTo>
                <a:lnTo>
                  <a:pt x="92202" y="68745"/>
                </a:lnTo>
                <a:lnTo>
                  <a:pt x="92202" y="51981"/>
                </a:lnTo>
                <a:lnTo>
                  <a:pt x="93726" y="45885"/>
                </a:lnTo>
                <a:lnTo>
                  <a:pt x="98298" y="42837"/>
                </a:lnTo>
                <a:lnTo>
                  <a:pt x="101346" y="38265"/>
                </a:lnTo>
                <a:lnTo>
                  <a:pt x="105918" y="36741"/>
                </a:lnTo>
                <a:lnTo>
                  <a:pt x="119634" y="36741"/>
                </a:lnTo>
                <a:lnTo>
                  <a:pt x="121158" y="38265"/>
                </a:lnTo>
                <a:lnTo>
                  <a:pt x="122682" y="38265"/>
                </a:lnTo>
                <a:lnTo>
                  <a:pt x="125730" y="39789"/>
                </a:lnTo>
                <a:lnTo>
                  <a:pt x="125730" y="29121"/>
                </a:lnTo>
                <a:lnTo>
                  <a:pt x="122682" y="27597"/>
                </a:lnTo>
                <a:lnTo>
                  <a:pt x="104394" y="27597"/>
                </a:lnTo>
                <a:lnTo>
                  <a:pt x="99822" y="29121"/>
                </a:lnTo>
                <a:lnTo>
                  <a:pt x="96774" y="30645"/>
                </a:lnTo>
                <a:lnTo>
                  <a:pt x="92202" y="33693"/>
                </a:lnTo>
                <a:lnTo>
                  <a:pt x="90678" y="36741"/>
                </a:lnTo>
                <a:lnTo>
                  <a:pt x="84582" y="42837"/>
                </a:lnTo>
                <a:lnTo>
                  <a:pt x="81534" y="51981"/>
                </a:lnTo>
                <a:lnTo>
                  <a:pt x="81534" y="71793"/>
                </a:lnTo>
                <a:lnTo>
                  <a:pt x="83058" y="74841"/>
                </a:lnTo>
                <a:lnTo>
                  <a:pt x="83058" y="79413"/>
                </a:lnTo>
                <a:lnTo>
                  <a:pt x="84582" y="82461"/>
                </a:lnTo>
                <a:lnTo>
                  <a:pt x="87630" y="85598"/>
                </a:lnTo>
                <a:lnTo>
                  <a:pt x="89154" y="88646"/>
                </a:lnTo>
                <a:lnTo>
                  <a:pt x="90678" y="90170"/>
                </a:lnTo>
                <a:lnTo>
                  <a:pt x="99822" y="94742"/>
                </a:lnTo>
                <a:lnTo>
                  <a:pt x="107442" y="94742"/>
                </a:lnTo>
                <a:lnTo>
                  <a:pt x="125730" y="80937"/>
                </a:lnTo>
                <a:lnTo>
                  <a:pt x="125730" y="93218"/>
                </a:lnTo>
                <a:lnTo>
                  <a:pt x="136398" y="93218"/>
                </a:lnTo>
                <a:lnTo>
                  <a:pt x="136398" y="80937"/>
                </a:lnTo>
                <a:lnTo>
                  <a:pt x="136398" y="36741"/>
                </a:lnTo>
                <a:lnTo>
                  <a:pt x="136398" y="29121"/>
                </a:lnTo>
                <a:lnTo>
                  <a:pt x="136398" y="1587"/>
                </a:lnTo>
                <a:close/>
              </a:path>
              <a:path w="275589" h="121919">
                <a:moveTo>
                  <a:pt x="215747" y="1587"/>
                </a:moveTo>
                <a:lnTo>
                  <a:pt x="209651" y="1587"/>
                </a:lnTo>
                <a:lnTo>
                  <a:pt x="205079" y="63"/>
                </a:lnTo>
                <a:lnTo>
                  <a:pt x="200507" y="63"/>
                </a:lnTo>
                <a:lnTo>
                  <a:pt x="188506" y="1765"/>
                </a:lnTo>
                <a:lnTo>
                  <a:pt x="179933" y="6743"/>
                </a:lnTo>
                <a:lnTo>
                  <a:pt x="174790" y="14897"/>
                </a:lnTo>
                <a:lnTo>
                  <a:pt x="173075" y="26073"/>
                </a:lnTo>
                <a:lnTo>
                  <a:pt x="173075" y="36741"/>
                </a:lnTo>
                <a:lnTo>
                  <a:pt x="153174" y="36741"/>
                </a:lnTo>
                <a:lnTo>
                  <a:pt x="153174" y="47409"/>
                </a:lnTo>
                <a:lnTo>
                  <a:pt x="173075" y="47409"/>
                </a:lnTo>
                <a:lnTo>
                  <a:pt x="173075" y="93218"/>
                </a:lnTo>
                <a:lnTo>
                  <a:pt x="185267" y="93218"/>
                </a:lnTo>
                <a:lnTo>
                  <a:pt x="185267" y="47409"/>
                </a:lnTo>
                <a:lnTo>
                  <a:pt x="214223" y="47409"/>
                </a:lnTo>
                <a:lnTo>
                  <a:pt x="214223" y="36741"/>
                </a:lnTo>
                <a:lnTo>
                  <a:pt x="185267" y="36741"/>
                </a:lnTo>
                <a:lnTo>
                  <a:pt x="185267" y="15303"/>
                </a:lnTo>
                <a:lnTo>
                  <a:pt x="189839" y="9207"/>
                </a:lnTo>
                <a:lnTo>
                  <a:pt x="205079" y="9207"/>
                </a:lnTo>
                <a:lnTo>
                  <a:pt x="209651" y="10731"/>
                </a:lnTo>
                <a:lnTo>
                  <a:pt x="215747" y="12255"/>
                </a:lnTo>
                <a:lnTo>
                  <a:pt x="215747" y="1587"/>
                </a:lnTo>
                <a:close/>
              </a:path>
              <a:path w="275589" h="121919">
                <a:moveTo>
                  <a:pt x="275285" y="0"/>
                </a:moveTo>
                <a:lnTo>
                  <a:pt x="243281" y="0"/>
                </a:lnTo>
                <a:lnTo>
                  <a:pt x="243281" y="8890"/>
                </a:lnTo>
                <a:lnTo>
                  <a:pt x="243281" y="111760"/>
                </a:lnTo>
                <a:lnTo>
                  <a:pt x="243281" y="120650"/>
                </a:lnTo>
                <a:lnTo>
                  <a:pt x="275285" y="120650"/>
                </a:lnTo>
                <a:lnTo>
                  <a:pt x="275285" y="111760"/>
                </a:lnTo>
                <a:lnTo>
                  <a:pt x="253949" y="111760"/>
                </a:lnTo>
                <a:lnTo>
                  <a:pt x="253949" y="8890"/>
                </a:lnTo>
                <a:lnTo>
                  <a:pt x="275285" y="8890"/>
                </a:lnTo>
                <a:lnTo>
                  <a:pt x="275285" y="0"/>
                </a:lnTo>
                <a:close/>
              </a:path>
            </a:pathLst>
          </a:custGeom>
          <a:solidFill>
            <a:srgbClr val="000000"/>
          </a:solidFill>
        </p:spPr>
        <p:txBody>
          <a:bodyPr wrap="square" lIns="0" tIns="0" rIns="0" bIns="0" rtlCol="0"/>
          <a:lstStyle/>
          <a:p>
            <a:endParaRPr sz="1154"/>
          </a:p>
        </p:txBody>
      </p:sp>
      <p:sp>
        <p:nvSpPr>
          <p:cNvPr id="125" name="object 125"/>
          <p:cNvSpPr/>
          <p:nvPr/>
        </p:nvSpPr>
        <p:spPr>
          <a:xfrm>
            <a:off x="5770469" y="1532910"/>
            <a:ext cx="9774" cy="19955"/>
          </a:xfrm>
          <a:custGeom>
            <a:avLst/>
            <a:gdLst/>
            <a:ahLst/>
            <a:cxnLst/>
            <a:rect l="l" t="t" r="r" b="b"/>
            <a:pathLst>
              <a:path w="15240" h="31114">
                <a:moveTo>
                  <a:pt x="13716" y="30575"/>
                </a:moveTo>
                <a:lnTo>
                  <a:pt x="1523" y="30575"/>
                </a:lnTo>
                <a:lnTo>
                  <a:pt x="0" y="0"/>
                </a:lnTo>
                <a:lnTo>
                  <a:pt x="15239" y="0"/>
                </a:lnTo>
                <a:lnTo>
                  <a:pt x="13716" y="30575"/>
                </a:lnTo>
                <a:close/>
              </a:path>
            </a:pathLst>
          </a:custGeom>
          <a:solidFill>
            <a:srgbClr val="BA2121"/>
          </a:solidFill>
        </p:spPr>
        <p:txBody>
          <a:bodyPr wrap="square" lIns="0" tIns="0" rIns="0" bIns="0" rtlCol="0"/>
          <a:lstStyle/>
          <a:p>
            <a:endParaRPr sz="1154"/>
          </a:p>
        </p:txBody>
      </p:sp>
      <p:sp>
        <p:nvSpPr>
          <p:cNvPr id="126" name="object 126"/>
          <p:cNvSpPr/>
          <p:nvPr/>
        </p:nvSpPr>
        <p:spPr>
          <a:xfrm>
            <a:off x="5812493" y="1529000"/>
            <a:ext cx="69639" cy="80634"/>
          </a:xfrm>
          <a:custGeom>
            <a:avLst/>
            <a:gdLst/>
            <a:ahLst/>
            <a:cxnLst/>
            <a:rect l="l" t="t" r="r" b="b"/>
            <a:pathLst>
              <a:path w="108584" h="125730">
                <a:moveTo>
                  <a:pt x="32105" y="4508"/>
                </a:moveTo>
                <a:lnTo>
                  <a:pt x="0" y="4508"/>
                </a:lnTo>
                <a:lnTo>
                  <a:pt x="0" y="13398"/>
                </a:lnTo>
                <a:lnTo>
                  <a:pt x="21336" y="13398"/>
                </a:lnTo>
                <a:lnTo>
                  <a:pt x="21336" y="116268"/>
                </a:lnTo>
                <a:lnTo>
                  <a:pt x="0" y="116268"/>
                </a:lnTo>
                <a:lnTo>
                  <a:pt x="0" y="125158"/>
                </a:lnTo>
                <a:lnTo>
                  <a:pt x="32105" y="125158"/>
                </a:lnTo>
                <a:lnTo>
                  <a:pt x="32105" y="116268"/>
                </a:lnTo>
                <a:lnTo>
                  <a:pt x="32105" y="13398"/>
                </a:lnTo>
                <a:lnTo>
                  <a:pt x="32105" y="4508"/>
                </a:lnTo>
                <a:close/>
              </a:path>
              <a:path w="108584" h="125730">
                <a:moveTo>
                  <a:pt x="108496" y="62674"/>
                </a:moveTo>
                <a:lnTo>
                  <a:pt x="106502" y="45999"/>
                </a:lnTo>
                <a:lnTo>
                  <a:pt x="100634" y="30200"/>
                </a:lnTo>
                <a:lnTo>
                  <a:pt x="91046" y="14973"/>
                </a:lnTo>
                <a:lnTo>
                  <a:pt x="77914" y="0"/>
                </a:lnTo>
                <a:lnTo>
                  <a:pt x="70294" y="7721"/>
                </a:lnTo>
                <a:lnTo>
                  <a:pt x="81419" y="20599"/>
                </a:lnTo>
                <a:lnTo>
                  <a:pt x="89535" y="34213"/>
                </a:lnTo>
                <a:lnTo>
                  <a:pt x="94513" y="48691"/>
                </a:lnTo>
                <a:lnTo>
                  <a:pt x="96202" y="64198"/>
                </a:lnTo>
                <a:lnTo>
                  <a:pt x="95897" y="71056"/>
                </a:lnTo>
                <a:lnTo>
                  <a:pt x="76606" y="112293"/>
                </a:lnTo>
                <a:lnTo>
                  <a:pt x="70294" y="119164"/>
                </a:lnTo>
                <a:lnTo>
                  <a:pt x="77914" y="125260"/>
                </a:lnTo>
                <a:lnTo>
                  <a:pt x="88582" y="114592"/>
                </a:lnTo>
                <a:lnTo>
                  <a:pt x="91630" y="108394"/>
                </a:lnTo>
                <a:lnTo>
                  <a:pt x="96202" y="103822"/>
                </a:lnTo>
                <a:lnTo>
                  <a:pt x="99250" y="97726"/>
                </a:lnTo>
                <a:lnTo>
                  <a:pt x="100774" y="93154"/>
                </a:lnTo>
                <a:lnTo>
                  <a:pt x="103822" y="87058"/>
                </a:lnTo>
                <a:lnTo>
                  <a:pt x="106972" y="77914"/>
                </a:lnTo>
                <a:lnTo>
                  <a:pt x="106972" y="71818"/>
                </a:lnTo>
                <a:lnTo>
                  <a:pt x="108496" y="67246"/>
                </a:lnTo>
                <a:lnTo>
                  <a:pt x="108496" y="62674"/>
                </a:lnTo>
                <a:close/>
              </a:path>
            </a:pathLst>
          </a:custGeom>
          <a:solidFill>
            <a:srgbClr val="000000"/>
          </a:solidFill>
        </p:spPr>
        <p:txBody>
          <a:bodyPr wrap="square" lIns="0" tIns="0" rIns="0" bIns="0" rtlCol="0"/>
          <a:lstStyle/>
          <a:p>
            <a:endParaRPr sz="1154"/>
          </a:p>
        </p:txBody>
      </p:sp>
      <p:pic>
        <p:nvPicPr>
          <p:cNvPr id="127" name="object 127"/>
          <p:cNvPicPr/>
          <p:nvPr/>
        </p:nvPicPr>
        <p:blipFill>
          <a:blip r:embed="rId35" cstate="print"/>
          <a:stretch>
            <a:fillRect/>
          </a:stretch>
        </p:blipFill>
        <p:spPr>
          <a:xfrm>
            <a:off x="2337213" y="1531932"/>
            <a:ext cx="775862" cy="284847"/>
          </a:xfrm>
          <a:prstGeom prst="rect">
            <a:avLst/>
          </a:prstGeom>
        </p:spPr>
      </p:pic>
      <p:pic>
        <p:nvPicPr>
          <p:cNvPr id="128" name="object 128"/>
          <p:cNvPicPr/>
          <p:nvPr/>
        </p:nvPicPr>
        <p:blipFill>
          <a:blip r:embed="rId36" cstate="print"/>
          <a:stretch>
            <a:fillRect/>
          </a:stretch>
        </p:blipFill>
        <p:spPr>
          <a:xfrm>
            <a:off x="1943937" y="1531892"/>
            <a:ext cx="361939" cy="285071"/>
          </a:xfrm>
          <a:prstGeom prst="rect">
            <a:avLst/>
          </a:prstGeom>
        </p:spPr>
      </p:pic>
      <p:grpSp>
        <p:nvGrpSpPr>
          <p:cNvPr id="129" name="object 129"/>
          <p:cNvGrpSpPr/>
          <p:nvPr/>
        </p:nvGrpSpPr>
        <p:grpSpPr>
          <a:xfrm>
            <a:off x="3124865" y="1529000"/>
            <a:ext cx="2623470" cy="288329"/>
            <a:chOff x="2930080" y="2384107"/>
            <a:chExt cx="4090670" cy="449580"/>
          </a:xfrm>
        </p:grpSpPr>
        <p:sp>
          <p:nvSpPr>
            <p:cNvPr id="130" name="object 130"/>
            <p:cNvSpPr/>
            <p:nvPr/>
          </p:nvSpPr>
          <p:spPr>
            <a:xfrm>
              <a:off x="2930068" y="2552293"/>
              <a:ext cx="53340" cy="91440"/>
            </a:xfrm>
            <a:custGeom>
              <a:avLst/>
              <a:gdLst/>
              <a:ahLst/>
              <a:cxnLst/>
              <a:rect l="l" t="t" r="r" b="b"/>
              <a:pathLst>
                <a:path w="53339" h="91439">
                  <a:moveTo>
                    <a:pt x="53340" y="82550"/>
                  </a:moveTo>
                  <a:lnTo>
                    <a:pt x="33528" y="82550"/>
                  </a:lnTo>
                  <a:lnTo>
                    <a:pt x="33528" y="8890"/>
                  </a:lnTo>
                  <a:lnTo>
                    <a:pt x="33528" y="0"/>
                  </a:lnTo>
                  <a:lnTo>
                    <a:pt x="3048" y="0"/>
                  </a:lnTo>
                  <a:lnTo>
                    <a:pt x="3048" y="8890"/>
                  </a:lnTo>
                  <a:lnTo>
                    <a:pt x="21336" y="8890"/>
                  </a:lnTo>
                  <a:lnTo>
                    <a:pt x="21336" y="82550"/>
                  </a:lnTo>
                  <a:lnTo>
                    <a:pt x="0" y="82550"/>
                  </a:lnTo>
                  <a:lnTo>
                    <a:pt x="0" y="91440"/>
                  </a:lnTo>
                  <a:lnTo>
                    <a:pt x="53340" y="91440"/>
                  </a:lnTo>
                  <a:lnTo>
                    <a:pt x="53340" y="82550"/>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37" cstate="print"/>
            <a:stretch>
              <a:fillRect/>
            </a:stretch>
          </p:blipFill>
          <p:spPr>
            <a:xfrm>
              <a:off x="2991611" y="2384107"/>
              <a:ext cx="4028598" cy="449008"/>
            </a:xfrm>
            <a:prstGeom prst="rect">
              <a:avLst/>
            </a:prstGeom>
          </p:spPr>
        </p:pic>
        <p:sp>
          <p:nvSpPr>
            <p:cNvPr id="132" name="object 132"/>
            <p:cNvSpPr/>
            <p:nvPr/>
          </p:nvSpPr>
          <p:spPr>
            <a:xfrm>
              <a:off x="5882068" y="2552033"/>
              <a:ext cx="15240" cy="30480"/>
            </a:xfrm>
            <a:custGeom>
              <a:avLst/>
              <a:gdLst/>
              <a:ahLst/>
              <a:cxnLst/>
              <a:rect l="l" t="t" r="r" b="b"/>
              <a:pathLst>
                <a:path w="15239" h="30480">
                  <a:moveTo>
                    <a:pt x="13716" y="30480"/>
                  </a:moveTo>
                  <a:lnTo>
                    <a:pt x="3048" y="30480"/>
                  </a:lnTo>
                  <a:lnTo>
                    <a:pt x="0" y="0"/>
                  </a:lnTo>
                  <a:lnTo>
                    <a:pt x="15240" y="0"/>
                  </a:lnTo>
                  <a:lnTo>
                    <a:pt x="13716" y="30480"/>
                  </a:lnTo>
                  <a:close/>
                </a:path>
              </a:pathLst>
            </a:custGeom>
            <a:solidFill>
              <a:srgbClr val="BA2121"/>
            </a:solidFill>
          </p:spPr>
          <p:txBody>
            <a:bodyPr wrap="square" lIns="0" tIns="0" rIns="0" bIns="0" rtlCol="0"/>
            <a:lstStyle/>
            <a:p>
              <a:endParaRPr sz="1154"/>
            </a:p>
          </p:txBody>
        </p:sp>
      </p:grpSp>
      <p:grpSp>
        <p:nvGrpSpPr>
          <p:cNvPr id="133" name="object 133"/>
          <p:cNvGrpSpPr/>
          <p:nvPr/>
        </p:nvGrpSpPr>
        <p:grpSpPr>
          <a:xfrm>
            <a:off x="1945830" y="2051718"/>
            <a:ext cx="273261" cy="61087"/>
            <a:chOff x="1091660" y="3199161"/>
            <a:chExt cx="426084" cy="95250"/>
          </a:xfrm>
        </p:grpSpPr>
        <p:pic>
          <p:nvPicPr>
            <p:cNvPr id="134" name="object 134"/>
            <p:cNvPicPr/>
            <p:nvPr/>
          </p:nvPicPr>
          <p:blipFill>
            <a:blip r:embed="rId38" cstate="print"/>
            <a:stretch>
              <a:fillRect/>
            </a:stretch>
          </p:blipFill>
          <p:spPr>
            <a:xfrm>
              <a:off x="1091660" y="3199161"/>
              <a:ext cx="277653" cy="94678"/>
            </a:xfrm>
            <a:prstGeom prst="rect">
              <a:avLst/>
            </a:prstGeom>
          </p:spPr>
        </p:pic>
        <p:sp>
          <p:nvSpPr>
            <p:cNvPr id="135" name="object 135"/>
            <p:cNvSpPr/>
            <p:nvPr/>
          </p:nvSpPr>
          <p:spPr>
            <a:xfrm>
              <a:off x="1389126" y="3225165"/>
              <a:ext cx="128270" cy="69215"/>
            </a:xfrm>
            <a:custGeom>
              <a:avLst/>
              <a:gdLst/>
              <a:ahLst/>
              <a:cxnLst/>
              <a:rect l="l" t="t" r="r" b="b"/>
              <a:pathLst>
                <a:path w="128269" h="69214">
                  <a:moveTo>
                    <a:pt x="50380" y="4572"/>
                  </a:moveTo>
                  <a:lnTo>
                    <a:pt x="44284" y="1524"/>
                  </a:lnTo>
                  <a:lnTo>
                    <a:pt x="22948" y="1524"/>
                  </a:lnTo>
                  <a:lnTo>
                    <a:pt x="18376" y="3048"/>
                  </a:lnTo>
                  <a:lnTo>
                    <a:pt x="15328" y="4572"/>
                  </a:lnTo>
                  <a:lnTo>
                    <a:pt x="10756" y="7620"/>
                  </a:lnTo>
                  <a:lnTo>
                    <a:pt x="9232" y="10668"/>
                  </a:lnTo>
                  <a:lnTo>
                    <a:pt x="3048" y="16764"/>
                  </a:lnTo>
                  <a:lnTo>
                    <a:pt x="0" y="25908"/>
                  </a:lnTo>
                  <a:lnTo>
                    <a:pt x="0" y="35052"/>
                  </a:lnTo>
                  <a:lnTo>
                    <a:pt x="24638" y="68110"/>
                  </a:lnTo>
                  <a:lnTo>
                    <a:pt x="32092" y="68681"/>
                  </a:lnTo>
                  <a:lnTo>
                    <a:pt x="35140" y="68681"/>
                  </a:lnTo>
                  <a:lnTo>
                    <a:pt x="38188" y="67157"/>
                  </a:lnTo>
                  <a:lnTo>
                    <a:pt x="44284" y="67157"/>
                  </a:lnTo>
                  <a:lnTo>
                    <a:pt x="50380" y="64109"/>
                  </a:lnTo>
                  <a:lnTo>
                    <a:pt x="50380" y="54864"/>
                  </a:lnTo>
                  <a:lnTo>
                    <a:pt x="47332" y="54864"/>
                  </a:lnTo>
                  <a:lnTo>
                    <a:pt x="41236" y="57912"/>
                  </a:lnTo>
                  <a:lnTo>
                    <a:pt x="25996" y="57912"/>
                  </a:lnTo>
                  <a:lnTo>
                    <a:pt x="21424" y="56388"/>
                  </a:lnTo>
                  <a:lnTo>
                    <a:pt x="13804" y="48768"/>
                  </a:lnTo>
                  <a:lnTo>
                    <a:pt x="10756" y="42672"/>
                  </a:lnTo>
                  <a:lnTo>
                    <a:pt x="10756" y="30480"/>
                  </a:lnTo>
                  <a:lnTo>
                    <a:pt x="12280" y="27432"/>
                  </a:lnTo>
                  <a:lnTo>
                    <a:pt x="12280" y="24384"/>
                  </a:lnTo>
                  <a:lnTo>
                    <a:pt x="15328" y="18288"/>
                  </a:lnTo>
                  <a:lnTo>
                    <a:pt x="16852" y="16764"/>
                  </a:lnTo>
                  <a:lnTo>
                    <a:pt x="19900" y="15240"/>
                  </a:lnTo>
                  <a:lnTo>
                    <a:pt x="21424" y="13716"/>
                  </a:lnTo>
                  <a:lnTo>
                    <a:pt x="27520" y="10668"/>
                  </a:lnTo>
                  <a:lnTo>
                    <a:pt x="38188" y="10668"/>
                  </a:lnTo>
                  <a:lnTo>
                    <a:pt x="41236" y="12192"/>
                  </a:lnTo>
                  <a:lnTo>
                    <a:pt x="44284" y="12192"/>
                  </a:lnTo>
                  <a:lnTo>
                    <a:pt x="50380" y="15240"/>
                  </a:lnTo>
                  <a:lnTo>
                    <a:pt x="50380" y="4572"/>
                  </a:lnTo>
                  <a:close/>
                </a:path>
                <a:path w="128269" h="69214">
                  <a:moveTo>
                    <a:pt x="128206" y="25908"/>
                  </a:moveTo>
                  <a:lnTo>
                    <a:pt x="126682" y="22860"/>
                  </a:lnTo>
                  <a:lnTo>
                    <a:pt x="126682" y="18288"/>
                  </a:lnTo>
                  <a:lnTo>
                    <a:pt x="125158" y="15240"/>
                  </a:lnTo>
                  <a:lnTo>
                    <a:pt x="123634" y="10668"/>
                  </a:lnTo>
                  <a:lnTo>
                    <a:pt x="120586" y="9144"/>
                  </a:lnTo>
                  <a:lnTo>
                    <a:pt x="116014" y="4572"/>
                  </a:lnTo>
                  <a:lnTo>
                    <a:pt x="116014" y="21336"/>
                  </a:lnTo>
                  <a:lnTo>
                    <a:pt x="116014" y="28956"/>
                  </a:lnTo>
                  <a:lnTo>
                    <a:pt x="82384" y="28956"/>
                  </a:lnTo>
                  <a:lnTo>
                    <a:pt x="82384" y="24384"/>
                  </a:lnTo>
                  <a:lnTo>
                    <a:pt x="83908" y="21336"/>
                  </a:lnTo>
                  <a:lnTo>
                    <a:pt x="83908" y="18288"/>
                  </a:lnTo>
                  <a:lnTo>
                    <a:pt x="90004" y="12192"/>
                  </a:lnTo>
                  <a:lnTo>
                    <a:pt x="93052" y="10668"/>
                  </a:lnTo>
                  <a:lnTo>
                    <a:pt x="94576" y="10668"/>
                  </a:lnTo>
                  <a:lnTo>
                    <a:pt x="96100" y="9144"/>
                  </a:lnTo>
                  <a:lnTo>
                    <a:pt x="102298" y="9144"/>
                  </a:lnTo>
                  <a:lnTo>
                    <a:pt x="103822" y="10668"/>
                  </a:lnTo>
                  <a:lnTo>
                    <a:pt x="106870" y="10668"/>
                  </a:lnTo>
                  <a:lnTo>
                    <a:pt x="108394" y="12192"/>
                  </a:lnTo>
                  <a:lnTo>
                    <a:pt x="111442" y="13716"/>
                  </a:lnTo>
                  <a:lnTo>
                    <a:pt x="111442" y="15240"/>
                  </a:lnTo>
                  <a:lnTo>
                    <a:pt x="114490" y="18288"/>
                  </a:lnTo>
                  <a:lnTo>
                    <a:pt x="116014" y="21336"/>
                  </a:lnTo>
                  <a:lnTo>
                    <a:pt x="116014" y="4572"/>
                  </a:lnTo>
                  <a:lnTo>
                    <a:pt x="111442" y="3048"/>
                  </a:lnTo>
                  <a:lnTo>
                    <a:pt x="108394" y="1524"/>
                  </a:lnTo>
                  <a:lnTo>
                    <a:pt x="103822" y="0"/>
                  </a:lnTo>
                  <a:lnTo>
                    <a:pt x="94576" y="0"/>
                  </a:lnTo>
                  <a:lnTo>
                    <a:pt x="90004" y="1524"/>
                  </a:lnTo>
                  <a:lnTo>
                    <a:pt x="83908" y="4572"/>
                  </a:lnTo>
                  <a:lnTo>
                    <a:pt x="74764" y="13716"/>
                  </a:lnTo>
                  <a:lnTo>
                    <a:pt x="73240" y="16764"/>
                  </a:lnTo>
                  <a:lnTo>
                    <a:pt x="70192" y="25908"/>
                  </a:lnTo>
                  <a:lnTo>
                    <a:pt x="70192" y="44196"/>
                  </a:lnTo>
                  <a:lnTo>
                    <a:pt x="73240" y="53340"/>
                  </a:lnTo>
                  <a:lnTo>
                    <a:pt x="74764" y="56388"/>
                  </a:lnTo>
                  <a:lnTo>
                    <a:pt x="77812" y="59436"/>
                  </a:lnTo>
                  <a:lnTo>
                    <a:pt x="79336" y="62585"/>
                  </a:lnTo>
                  <a:lnTo>
                    <a:pt x="83908" y="64109"/>
                  </a:lnTo>
                  <a:lnTo>
                    <a:pt x="86956" y="65633"/>
                  </a:lnTo>
                  <a:lnTo>
                    <a:pt x="96100" y="68681"/>
                  </a:lnTo>
                  <a:lnTo>
                    <a:pt x="109918" y="68681"/>
                  </a:lnTo>
                  <a:lnTo>
                    <a:pt x="114490" y="67157"/>
                  </a:lnTo>
                  <a:lnTo>
                    <a:pt x="117538" y="67157"/>
                  </a:lnTo>
                  <a:lnTo>
                    <a:pt x="122110" y="65633"/>
                  </a:lnTo>
                  <a:lnTo>
                    <a:pt x="125158" y="65633"/>
                  </a:lnTo>
                  <a:lnTo>
                    <a:pt x="125158" y="59436"/>
                  </a:lnTo>
                  <a:lnTo>
                    <a:pt x="125158" y="56388"/>
                  </a:lnTo>
                  <a:lnTo>
                    <a:pt x="120586" y="56388"/>
                  </a:lnTo>
                  <a:lnTo>
                    <a:pt x="119062" y="57912"/>
                  </a:lnTo>
                  <a:lnTo>
                    <a:pt x="109918" y="57912"/>
                  </a:lnTo>
                  <a:lnTo>
                    <a:pt x="106870" y="59436"/>
                  </a:lnTo>
                  <a:lnTo>
                    <a:pt x="96100" y="59436"/>
                  </a:lnTo>
                  <a:lnTo>
                    <a:pt x="86956" y="53340"/>
                  </a:lnTo>
                  <a:lnTo>
                    <a:pt x="83908" y="50292"/>
                  </a:lnTo>
                  <a:lnTo>
                    <a:pt x="82384" y="44196"/>
                  </a:lnTo>
                  <a:lnTo>
                    <a:pt x="82384" y="38100"/>
                  </a:lnTo>
                  <a:lnTo>
                    <a:pt x="128206" y="38100"/>
                  </a:lnTo>
                  <a:lnTo>
                    <a:pt x="128206" y="28956"/>
                  </a:lnTo>
                  <a:lnTo>
                    <a:pt x="128206" y="25908"/>
                  </a:lnTo>
                  <a:close/>
                </a:path>
              </a:pathLst>
            </a:custGeom>
            <a:solidFill>
              <a:srgbClr val="000000"/>
            </a:solidFill>
          </p:spPr>
          <p:txBody>
            <a:bodyPr wrap="square" lIns="0" tIns="0" rIns="0" bIns="0" rtlCol="0"/>
            <a:lstStyle/>
            <a:p>
              <a:endParaRPr sz="1154"/>
            </a:p>
          </p:txBody>
        </p:sp>
      </p:grpSp>
      <p:sp>
        <p:nvSpPr>
          <p:cNvPr id="136" name="object 136"/>
          <p:cNvSpPr/>
          <p:nvPr/>
        </p:nvSpPr>
        <p:spPr>
          <a:xfrm>
            <a:off x="2888032" y="2076215"/>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sp>
        <p:nvSpPr>
          <p:cNvPr id="137" name="object 137"/>
          <p:cNvSpPr/>
          <p:nvPr/>
        </p:nvSpPr>
        <p:spPr>
          <a:xfrm>
            <a:off x="3916907" y="2051682"/>
            <a:ext cx="177559" cy="77376"/>
          </a:xfrm>
          <a:custGeom>
            <a:avLst/>
            <a:gdLst/>
            <a:ahLst/>
            <a:cxnLst/>
            <a:rect l="l" t="t" r="r" b="b"/>
            <a:pathLst>
              <a:path w="276860" h="120650">
                <a:moveTo>
                  <a:pt x="76200" y="109499"/>
                </a:moveTo>
                <a:lnTo>
                  <a:pt x="0" y="109499"/>
                </a:lnTo>
                <a:lnTo>
                  <a:pt x="0" y="120167"/>
                </a:lnTo>
                <a:lnTo>
                  <a:pt x="76200" y="120167"/>
                </a:lnTo>
                <a:lnTo>
                  <a:pt x="76200" y="109499"/>
                </a:lnTo>
                <a:close/>
              </a:path>
              <a:path w="276860" h="120650">
                <a:moveTo>
                  <a:pt x="136499" y="1587"/>
                </a:moveTo>
                <a:lnTo>
                  <a:pt x="125831" y="1587"/>
                </a:lnTo>
                <a:lnTo>
                  <a:pt x="125831" y="29108"/>
                </a:lnTo>
                <a:lnTo>
                  <a:pt x="125831" y="39776"/>
                </a:lnTo>
                <a:lnTo>
                  <a:pt x="125831" y="68732"/>
                </a:lnTo>
                <a:lnTo>
                  <a:pt x="121259" y="74828"/>
                </a:lnTo>
                <a:lnTo>
                  <a:pt x="118110" y="77876"/>
                </a:lnTo>
                <a:lnTo>
                  <a:pt x="112014" y="83972"/>
                </a:lnTo>
                <a:lnTo>
                  <a:pt x="101346" y="83972"/>
                </a:lnTo>
                <a:lnTo>
                  <a:pt x="98298" y="82448"/>
                </a:lnTo>
                <a:lnTo>
                  <a:pt x="96774" y="79400"/>
                </a:lnTo>
                <a:lnTo>
                  <a:pt x="93726" y="74828"/>
                </a:lnTo>
                <a:lnTo>
                  <a:pt x="92202" y="68732"/>
                </a:lnTo>
                <a:lnTo>
                  <a:pt x="92202" y="51968"/>
                </a:lnTo>
                <a:lnTo>
                  <a:pt x="95250" y="45872"/>
                </a:lnTo>
                <a:lnTo>
                  <a:pt x="98298" y="42824"/>
                </a:lnTo>
                <a:lnTo>
                  <a:pt x="101346" y="38252"/>
                </a:lnTo>
                <a:lnTo>
                  <a:pt x="105918" y="36728"/>
                </a:lnTo>
                <a:lnTo>
                  <a:pt x="119735" y="36728"/>
                </a:lnTo>
                <a:lnTo>
                  <a:pt x="121259" y="38252"/>
                </a:lnTo>
                <a:lnTo>
                  <a:pt x="124307" y="38252"/>
                </a:lnTo>
                <a:lnTo>
                  <a:pt x="125831" y="39776"/>
                </a:lnTo>
                <a:lnTo>
                  <a:pt x="125831" y="29108"/>
                </a:lnTo>
                <a:lnTo>
                  <a:pt x="122783" y="27584"/>
                </a:lnTo>
                <a:lnTo>
                  <a:pt x="104394" y="27584"/>
                </a:lnTo>
                <a:lnTo>
                  <a:pt x="99822" y="29108"/>
                </a:lnTo>
                <a:lnTo>
                  <a:pt x="96774" y="30632"/>
                </a:lnTo>
                <a:lnTo>
                  <a:pt x="92202" y="33680"/>
                </a:lnTo>
                <a:lnTo>
                  <a:pt x="90678" y="36728"/>
                </a:lnTo>
                <a:lnTo>
                  <a:pt x="84582" y="42824"/>
                </a:lnTo>
                <a:lnTo>
                  <a:pt x="81534" y="51968"/>
                </a:lnTo>
                <a:lnTo>
                  <a:pt x="81534" y="71780"/>
                </a:lnTo>
                <a:lnTo>
                  <a:pt x="83058" y="74828"/>
                </a:lnTo>
                <a:lnTo>
                  <a:pt x="83058" y="79400"/>
                </a:lnTo>
                <a:lnTo>
                  <a:pt x="84582" y="82448"/>
                </a:lnTo>
                <a:lnTo>
                  <a:pt x="87630" y="85496"/>
                </a:lnTo>
                <a:lnTo>
                  <a:pt x="89154" y="88646"/>
                </a:lnTo>
                <a:lnTo>
                  <a:pt x="90678" y="90170"/>
                </a:lnTo>
                <a:lnTo>
                  <a:pt x="99822" y="94742"/>
                </a:lnTo>
                <a:lnTo>
                  <a:pt x="108966" y="94742"/>
                </a:lnTo>
                <a:lnTo>
                  <a:pt x="112014" y="93218"/>
                </a:lnTo>
                <a:lnTo>
                  <a:pt x="116586" y="91694"/>
                </a:lnTo>
                <a:lnTo>
                  <a:pt x="119735" y="88646"/>
                </a:lnTo>
                <a:lnTo>
                  <a:pt x="122783" y="85496"/>
                </a:lnTo>
                <a:lnTo>
                  <a:pt x="123799" y="83972"/>
                </a:lnTo>
                <a:lnTo>
                  <a:pt x="125831" y="80924"/>
                </a:lnTo>
                <a:lnTo>
                  <a:pt x="127355" y="93218"/>
                </a:lnTo>
                <a:lnTo>
                  <a:pt x="136499" y="93218"/>
                </a:lnTo>
                <a:lnTo>
                  <a:pt x="136499" y="80924"/>
                </a:lnTo>
                <a:lnTo>
                  <a:pt x="136499" y="36728"/>
                </a:lnTo>
                <a:lnTo>
                  <a:pt x="136499" y="29108"/>
                </a:lnTo>
                <a:lnTo>
                  <a:pt x="136499" y="1587"/>
                </a:lnTo>
                <a:close/>
              </a:path>
              <a:path w="276860" h="120650">
                <a:moveTo>
                  <a:pt x="215849" y="1587"/>
                </a:moveTo>
                <a:lnTo>
                  <a:pt x="211277" y="1587"/>
                </a:lnTo>
                <a:lnTo>
                  <a:pt x="205079" y="63"/>
                </a:lnTo>
                <a:lnTo>
                  <a:pt x="200507" y="63"/>
                </a:lnTo>
                <a:lnTo>
                  <a:pt x="188506" y="1752"/>
                </a:lnTo>
                <a:lnTo>
                  <a:pt x="179933" y="6743"/>
                </a:lnTo>
                <a:lnTo>
                  <a:pt x="174790" y="14884"/>
                </a:lnTo>
                <a:lnTo>
                  <a:pt x="173075" y="26060"/>
                </a:lnTo>
                <a:lnTo>
                  <a:pt x="173075" y="36728"/>
                </a:lnTo>
                <a:lnTo>
                  <a:pt x="153263" y="36728"/>
                </a:lnTo>
                <a:lnTo>
                  <a:pt x="153263" y="47396"/>
                </a:lnTo>
                <a:lnTo>
                  <a:pt x="173075" y="47396"/>
                </a:lnTo>
                <a:lnTo>
                  <a:pt x="173075" y="93218"/>
                </a:lnTo>
                <a:lnTo>
                  <a:pt x="185267" y="93218"/>
                </a:lnTo>
                <a:lnTo>
                  <a:pt x="185267" y="47396"/>
                </a:lnTo>
                <a:lnTo>
                  <a:pt x="214325" y="47396"/>
                </a:lnTo>
                <a:lnTo>
                  <a:pt x="214325" y="36728"/>
                </a:lnTo>
                <a:lnTo>
                  <a:pt x="185267" y="36728"/>
                </a:lnTo>
                <a:lnTo>
                  <a:pt x="185267" y="15303"/>
                </a:lnTo>
                <a:lnTo>
                  <a:pt x="189839" y="9207"/>
                </a:lnTo>
                <a:lnTo>
                  <a:pt x="205079" y="9207"/>
                </a:lnTo>
                <a:lnTo>
                  <a:pt x="209753" y="10731"/>
                </a:lnTo>
                <a:lnTo>
                  <a:pt x="215849" y="12255"/>
                </a:lnTo>
                <a:lnTo>
                  <a:pt x="215849" y="1587"/>
                </a:lnTo>
                <a:close/>
              </a:path>
              <a:path w="276860" h="120650">
                <a:moveTo>
                  <a:pt x="276796" y="0"/>
                </a:moveTo>
                <a:lnTo>
                  <a:pt x="244792" y="0"/>
                </a:lnTo>
                <a:lnTo>
                  <a:pt x="244792" y="8890"/>
                </a:lnTo>
                <a:lnTo>
                  <a:pt x="244792" y="111760"/>
                </a:lnTo>
                <a:lnTo>
                  <a:pt x="244792" y="120650"/>
                </a:lnTo>
                <a:lnTo>
                  <a:pt x="276796" y="120650"/>
                </a:lnTo>
                <a:lnTo>
                  <a:pt x="276796" y="111760"/>
                </a:lnTo>
                <a:lnTo>
                  <a:pt x="255460" y="111760"/>
                </a:lnTo>
                <a:lnTo>
                  <a:pt x="255460" y="8890"/>
                </a:lnTo>
                <a:lnTo>
                  <a:pt x="276796" y="8890"/>
                </a:lnTo>
                <a:lnTo>
                  <a:pt x="276796" y="0"/>
                </a:lnTo>
                <a:close/>
              </a:path>
            </a:pathLst>
          </a:custGeom>
          <a:solidFill>
            <a:srgbClr val="000000"/>
          </a:solidFill>
        </p:spPr>
        <p:txBody>
          <a:bodyPr wrap="square" lIns="0" tIns="0" rIns="0" bIns="0" rtlCol="0"/>
          <a:lstStyle/>
          <a:p>
            <a:endParaRPr sz="1154"/>
          </a:p>
        </p:txBody>
      </p:sp>
      <p:grpSp>
        <p:nvGrpSpPr>
          <p:cNvPr id="138" name="object 138"/>
          <p:cNvGrpSpPr/>
          <p:nvPr/>
        </p:nvGrpSpPr>
        <p:grpSpPr>
          <a:xfrm>
            <a:off x="4124793" y="2052696"/>
            <a:ext cx="526567" cy="59865"/>
            <a:chOff x="4489227" y="3200685"/>
            <a:chExt cx="821055" cy="93345"/>
          </a:xfrm>
        </p:grpSpPr>
        <p:sp>
          <p:nvSpPr>
            <p:cNvPr id="139" name="object 139"/>
            <p:cNvSpPr/>
            <p:nvPr/>
          </p:nvSpPr>
          <p:spPr>
            <a:xfrm>
              <a:off x="4489227" y="3200685"/>
              <a:ext cx="15240" cy="3111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140" name="object 140"/>
            <p:cNvPicPr/>
            <p:nvPr/>
          </p:nvPicPr>
          <p:blipFill>
            <a:blip r:embed="rId39" cstate="print"/>
            <a:stretch>
              <a:fillRect/>
            </a:stretch>
          </p:blipFill>
          <p:spPr>
            <a:xfrm>
              <a:off x="4541043" y="3206781"/>
              <a:ext cx="349376" cy="87058"/>
            </a:xfrm>
            <a:prstGeom prst="rect">
              <a:avLst/>
            </a:prstGeom>
          </p:spPr>
        </p:pic>
        <p:pic>
          <p:nvPicPr>
            <p:cNvPr id="141" name="object 141"/>
            <p:cNvPicPr/>
            <p:nvPr/>
          </p:nvPicPr>
          <p:blipFill>
            <a:blip r:embed="rId40" cstate="print"/>
            <a:stretch>
              <a:fillRect/>
            </a:stretch>
          </p:blipFill>
          <p:spPr>
            <a:xfrm>
              <a:off x="4913280" y="3206781"/>
              <a:ext cx="271558" cy="85534"/>
            </a:xfrm>
            <a:prstGeom prst="rect">
              <a:avLst/>
            </a:prstGeom>
          </p:spPr>
        </p:pic>
        <p:sp>
          <p:nvSpPr>
            <p:cNvPr id="142" name="object 142"/>
            <p:cNvSpPr/>
            <p:nvPr/>
          </p:nvSpPr>
          <p:spPr>
            <a:xfrm>
              <a:off x="5206162" y="3200692"/>
              <a:ext cx="104139" cy="92075"/>
            </a:xfrm>
            <a:custGeom>
              <a:avLst/>
              <a:gdLst/>
              <a:ahLst/>
              <a:cxnLst/>
              <a:rect l="l" t="t" r="r" b="b"/>
              <a:pathLst>
                <a:path w="104139" h="92075">
                  <a:moveTo>
                    <a:pt x="47345" y="6096"/>
                  </a:moveTo>
                  <a:lnTo>
                    <a:pt x="0" y="6096"/>
                  </a:lnTo>
                  <a:lnTo>
                    <a:pt x="0" y="91630"/>
                  </a:lnTo>
                  <a:lnTo>
                    <a:pt x="47345" y="91630"/>
                  </a:lnTo>
                  <a:lnTo>
                    <a:pt x="47345" y="82486"/>
                  </a:lnTo>
                  <a:lnTo>
                    <a:pt x="10668" y="82486"/>
                  </a:lnTo>
                  <a:lnTo>
                    <a:pt x="10668" y="51904"/>
                  </a:lnTo>
                  <a:lnTo>
                    <a:pt x="45821" y="51904"/>
                  </a:lnTo>
                  <a:lnTo>
                    <a:pt x="45821" y="42760"/>
                  </a:lnTo>
                  <a:lnTo>
                    <a:pt x="10668" y="42760"/>
                  </a:lnTo>
                  <a:lnTo>
                    <a:pt x="10668" y="16852"/>
                  </a:lnTo>
                  <a:lnTo>
                    <a:pt x="47345" y="16852"/>
                  </a:lnTo>
                  <a:lnTo>
                    <a:pt x="47345" y="6096"/>
                  </a:lnTo>
                  <a:close/>
                </a:path>
                <a:path w="104139" h="92075">
                  <a:moveTo>
                    <a:pt x="103822" y="0"/>
                  </a:moveTo>
                  <a:lnTo>
                    <a:pt x="88595" y="0"/>
                  </a:lnTo>
                  <a:lnTo>
                    <a:pt x="90106" y="30568"/>
                  </a:lnTo>
                  <a:lnTo>
                    <a:pt x="102311" y="30568"/>
                  </a:lnTo>
                  <a:lnTo>
                    <a:pt x="103822" y="0"/>
                  </a:lnTo>
                  <a:close/>
                </a:path>
              </a:pathLst>
            </a:custGeom>
            <a:solidFill>
              <a:srgbClr val="BA2121"/>
            </a:solidFill>
          </p:spPr>
          <p:txBody>
            <a:bodyPr wrap="square" lIns="0" tIns="0" rIns="0" bIns="0" rtlCol="0"/>
            <a:lstStyle/>
            <a:p>
              <a:endParaRPr sz="1154"/>
            </a:p>
          </p:txBody>
        </p:sp>
      </p:grpSp>
      <p:sp>
        <p:nvSpPr>
          <p:cNvPr id="143" name="object 143"/>
          <p:cNvSpPr/>
          <p:nvPr/>
        </p:nvSpPr>
        <p:spPr>
          <a:xfrm>
            <a:off x="4682445" y="2051682"/>
            <a:ext cx="65974" cy="77376"/>
          </a:xfrm>
          <a:custGeom>
            <a:avLst/>
            <a:gdLst/>
            <a:ahLst/>
            <a:cxnLst/>
            <a:rect l="l" t="t" r="r" b="b"/>
            <a:pathLst>
              <a:path w="102870"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 w="102870" h="120650">
                <a:moveTo>
                  <a:pt x="102298" y="82448"/>
                </a:moveTo>
                <a:lnTo>
                  <a:pt x="100774" y="80924"/>
                </a:lnTo>
                <a:lnTo>
                  <a:pt x="100774" y="79400"/>
                </a:lnTo>
                <a:lnTo>
                  <a:pt x="99250" y="77876"/>
                </a:lnTo>
                <a:lnTo>
                  <a:pt x="97637" y="76352"/>
                </a:lnTo>
                <a:lnTo>
                  <a:pt x="97637" y="74828"/>
                </a:lnTo>
                <a:lnTo>
                  <a:pt x="96113" y="73304"/>
                </a:lnTo>
                <a:lnTo>
                  <a:pt x="94589" y="73304"/>
                </a:lnTo>
                <a:lnTo>
                  <a:pt x="93065" y="71780"/>
                </a:lnTo>
                <a:lnTo>
                  <a:pt x="86969" y="71780"/>
                </a:lnTo>
                <a:lnTo>
                  <a:pt x="86969" y="73304"/>
                </a:lnTo>
                <a:lnTo>
                  <a:pt x="85445" y="73304"/>
                </a:lnTo>
                <a:lnTo>
                  <a:pt x="82397" y="76352"/>
                </a:lnTo>
                <a:lnTo>
                  <a:pt x="82397" y="79400"/>
                </a:lnTo>
                <a:lnTo>
                  <a:pt x="80873" y="79400"/>
                </a:lnTo>
                <a:lnTo>
                  <a:pt x="80873" y="82448"/>
                </a:lnTo>
                <a:lnTo>
                  <a:pt x="82397" y="83972"/>
                </a:lnTo>
                <a:lnTo>
                  <a:pt x="82397" y="85496"/>
                </a:lnTo>
                <a:lnTo>
                  <a:pt x="83921" y="87122"/>
                </a:lnTo>
                <a:lnTo>
                  <a:pt x="83921" y="88646"/>
                </a:lnTo>
                <a:lnTo>
                  <a:pt x="85445" y="88646"/>
                </a:lnTo>
                <a:lnTo>
                  <a:pt x="85445" y="90170"/>
                </a:lnTo>
                <a:lnTo>
                  <a:pt x="86969" y="91694"/>
                </a:lnTo>
                <a:lnTo>
                  <a:pt x="86969" y="99314"/>
                </a:lnTo>
                <a:lnTo>
                  <a:pt x="85445" y="100838"/>
                </a:lnTo>
                <a:lnTo>
                  <a:pt x="85445" y="102362"/>
                </a:lnTo>
                <a:lnTo>
                  <a:pt x="83921" y="102362"/>
                </a:lnTo>
                <a:lnTo>
                  <a:pt x="80873" y="105410"/>
                </a:lnTo>
                <a:lnTo>
                  <a:pt x="76301" y="105410"/>
                </a:lnTo>
                <a:lnTo>
                  <a:pt x="74777" y="106934"/>
                </a:lnTo>
                <a:lnTo>
                  <a:pt x="70205" y="106934"/>
                </a:lnTo>
                <a:lnTo>
                  <a:pt x="70205" y="116078"/>
                </a:lnTo>
                <a:lnTo>
                  <a:pt x="76301" y="116078"/>
                </a:lnTo>
                <a:lnTo>
                  <a:pt x="80873" y="114554"/>
                </a:lnTo>
                <a:lnTo>
                  <a:pt x="83921" y="113030"/>
                </a:lnTo>
                <a:lnTo>
                  <a:pt x="88493" y="111506"/>
                </a:lnTo>
                <a:lnTo>
                  <a:pt x="91541" y="109982"/>
                </a:lnTo>
                <a:lnTo>
                  <a:pt x="94589" y="106934"/>
                </a:lnTo>
                <a:lnTo>
                  <a:pt x="96113" y="103886"/>
                </a:lnTo>
                <a:lnTo>
                  <a:pt x="99250" y="102362"/>
                </a:lnTo>
                <a:lnTo>
                  <a:pt x="99250" y="97790"/>
                </a:lnTo>
                <a:lnTo>
                  <a:pt x="102298" y="91694"/>
                </a:lnTo>
                <a:lnTo>
                  <a:pt x="102298" y="82448"/>
                </a:lnTo>
                <a:close/>
              </a:path>
            </a:pathLst>
          </a:custGeom>
          <a:solidFill>
            <a:srgbClr val="000000"/>
          </a:solidFill>
        </p:spPr>
        <p:txBody>
          <a:bodyPr wrap="square" lIns="0" tIns="0" rIns="0" bIns="0" rtlCol="0"/>
          <a:lstStyle/>
          <a:p>
            <a:endParaRPr sz="1154"/>
          </a:p>
        </p:txBody>
      </p:sp>
      <p:grpSp>
        <p:nvGrpSpPr>
          <p:cNvPr id="144" name="object 144"/>
          <p:cNvGrpSpPr/>
          <p:nvPr/>
        </p:nvGrpSpPr>
        <p:grpSpPr>
          <a:xfrm>
            <a:off x="4818493" y="2051719"/>
            <a:ext cx="868246" cy="77376"/>
            <a:chOff x="5570886" y="3199161"/>
            <a:chExt cx="1353820" cy="120650"/>
          </a:xfrm>
        </p:grpSpPr>
        <p:sp>
          <p:nvSpPr>
            <p:cNvPr id="145" name="object 145"/>
            <p:cNvSpPr/>
            <p:nvPr/>
          </p:nvSpPr>
          <p:spPr>
            <a:xfrm>
              <a:off x="5570886" y="3225164"/>
              <a:ext cx="56515" cy="94615"/>
            </a:xfrm>
            <a:custGeom>
              <a:avLst/>
              <a:gdLst/>
              <a:ahLst/>
              <a:cxnLst/>
              <a:rect l="l" t="t" r="r" b="b"/>
              <a:pathLst>
                <a:path w="56514" h="94614">
                  <a:moveTo>
                    <a:pt x="25908" y="12192"/>
                  </a:moveTo>
                  <a:lnTo>
                    <a:pt x="10668" y="12192"/>
                  </a:lnTo>
                  <a:lnTo>
                    <a:pt x="13716" y="7620"/>
                  </a:lnTo>
                  <a:lnTo>
                    <a:pt x="18288" y="4572"/>
                  </a:lnTo>
                  <a:lnTo>
                    <a:pt x="24384" y="1524"/>
                  </a:lnTo>
                  <a:lnTo>
                    <a:pt x="28956" y="0"/>
                  </a:lnTo>
                  <a:lnTo>
                    <a:pt x="36576" y="0"/>
                  </a:lnTo>
                  <a:lnTo>
                    <a:pt x="48768" y="6096"/>
                  </a:lnTo>
                  <a:lnTo>
                    <a:pt x="51054" y="10668"/>
                  </a:lnTo>
                  <a:lnTo>
                    <a:pt x="25908" y="10668"/>
                  </a:lnTo>
                  <a:lnTo>
                    <a:pt x="25908" y="12192"/>
                  </a:lnTo>
                  <a:close/>
                </a:path>
                <a:path w="56514" h="94614">
                  <a:moveTo>
                    <a:pt x="10668" y="94583"/>
                  </a:moveTo>
                  <a:lnTo>
                    <a:pt x="0" y="94583"/>
                  </a:lnTo>
                  <a:lnTo>
                    <a:pt x="0" y="1524"/>
                  </a:lnTo>
                  <a:lnTo>
                    <a:pt x="10668" y="1524"/>
                  </a:lnTo>
                  <a:lnTo>
                    <a:pt x="10668" y="12192"/>
                  </a:lnTo>
                  <a:lnTo>
                    <a:pt x="24384" y="12192"/>
                  </a:lnTo>
                  <a:lnTo>
                    <a:pt x="21336" y="13716"/>
                  </a:lnTo>
                  <a:lnTo>
                    <a:pt x="19812" y="13716"/>
                  </a:lnTo>
                  <a:lnTo>
                    <a:pt x="18288" y="15240"/>
                  </a:lnTo>
                  <a:lnTo>
                    <a:pt x="16764" y="18288"/>
                  </a:lnTo>
                  <a:lnTo>
                    <a:pt x="10668" y="24384"/>
                  </a:lnTo>
                  <a:lnTo>
                    <a:pt x="10668" y="56388"/>
                  </a:lnTo>
                  <a:lnTo>
                    <a:pt x="13716" y="56388"/>
                  </a:lnTo>
                  <a:lnTo>
                    <a:pt x="15240" y="57912"/>
                  </a:lnTo>
                  <a:lnTo>
                    <a:pt x="19812" y="57912"/>
                  </a:lnTo>
                  <a:lnTo>
                    <a:pt x="22860" y="59436"/>
                  </a:lnTo>
                  <a:lnTo>
                    <a:pt x="47244" y="59436"/>
                  </a:lnTo>
                  <a:lnTo>
                    <a:pt x="44196" y="62579"/>
                  </a:lnTo>
                  <a:lnTo>
                    <a:pt x="41148" y="64103"/>
                  </a:lnTo>
                  <a:lnTo>
                    <a:pt x="32004" y="67151"/>
                  </a:lnTo>
                  <a:lnTo>
                    <a:pt x="10668" y="67151"/>
                  </a:lnTo>
                  <a:lnTo>
                    <a:pt x="10668" y="94583"/>
                  </a:lnTo>
                  <a:close/>
                </a:path>
                <a:path w="56514" h="94614">
                  <a:moveTo>
                    <a:pt x="47244" y="59436"/>
                  </a:moveTo>
                  <a:lnTo>
                    <a:pt x="30480" y="59436"/>
                  </a:lnTo>
                  <a:lnTo>
                    <a:pt x="35052" y="56388"/>
                  </a:lnTo>
                  <a:lnTo>
                    <a:pt x="42672" y="48768"/>
                  </a:lnTo>
                  <a:lnTo>
                    <a:pt x="44196" y="42672"/>
                  </a:lnTo>
                  <a:lnTo>
                    <a:pt x="44196" y="24384"/>
                  </a:lnTo>
                  <a:lnTo>
                    <a:pt x="42672" y="21336"/>
                  </a:lnTo>
                  <a:lnTo>
                    <a:pt x="42672" y="18288"/>
                  </a:lnTo>
                  <a:lnTo>
                    <a:pt x="35052" y="10668"/>
                  </a:lnTo>
                  <a:lnTo>
                    <a:pt x="51054" y="10668"/>
                  </a:lnTo>
                  <a:lnTo>
                    <a:pt x="53340" y="15240"/>
                  </a:lnTo>
                  <a:lnTo>
                    <a:pt x="54864" y="19812"/>
                  </a:lnTo>
                  <a:lnTo>
                    <a:pt x="54864" y="24384"/>
                  </a:lnTo>
                  <a:lnTo>
                    <a:pt x="56388" y="28956"/>
                  </a:lnTo>
                  <a:lnTo>
                    <a:pt x="56388" y="39624"/>
                  </a:lnTo>
                  <a:lnTo>
                    <a:pt x="51816" y="53340"/>
                  </a:lnTo>
                  <a:lnTo>
                    <a:pt x="50292" y="56388"/>
                  </a:lnTo>
                  <a:lnTo>
                    <a:pt x="47244" y="59436"/>
                  </a:lnTo>
                  <a:close/>
                </a:path>
                <a:path w="56514" h="94614">
                  <a:moveTo>
                    <a:pt x="28956" y="68675"/>
                  </a:moveTo>
                  <a:lnTo>
                    <a:pt x="21336" y="68675"/>
                  </a:lnTo>
                  <a:lnTo>
                    <a:pt x="19812" y="67151"/>
                  </a:lnTo>
                  <a:lnTo>
                    <a:pt x="32004" y="67151"/>
                  </a:lnTo>
                  <a:lnTo>
                    <a:pt x="28956" y="68675"/>
                  </a:lnTo>
                  <a:close/>
                </a:path>
              </a:pathLst>
            </a:custGeom>
            <a:solidFill>
              <a:srgbClr val="000000"/>
            </a:solidFill>
          </p:spPr>
          <p:txBody>
            <a:bodyPr wrap="square" lIns="0" tIns="0" rIns="0" bIns="0" rtlCol="0"/>
            <a:lstStyle/>
            <a:p>
              <a:endParaRPr sz="1154"/>
            </a:p>
          </p:txBody>
        </p:sp>
        <p:pic>
          <p:nvPicPr>
            <p:cNvPr id="146" name="object 146"/>
            <p:cNvPicPr/>
            <p:nvPr/>
          </p:nvPicPr>
          <p:blipFill>
            <a:blip r:embed="rId41" cstate="print"/>
            <a:stretch>
              <a:fillRect/>
            </a:stretch>
          </p:blipFill>
          <p:spPr>
            <a:xfrm>
              <a:off x="5647182" y="3199161"/>
              <a:ext cx="418052" cy="94678"/>
            </a:xfrm>
            <a:prstGeom prst="rect">
              <a:avLst/>
            </a:prstGeom>
          </p:spPr>
        </p:pic>
        <p:sp>
          <p:nvSpPr>
            <p:cNvPr id="147" name="object 147"/>
            <p:cNvSpPr/>
            <p:nvPr/>
          </p:nvSpPr>
          <p:spPr>
            <a:xfrm>
              <a:off x="6103334" y="3200685"/>
              <a:ext cx="15240" cy="31115"/>
            </a:xfrm>
            <a:custGeom>
              <a:avLst/>
              <a:gdLst/>
              <a:ahLst/>
              <a:cxnLst/>
              <a:rect l="l" t="t" r="r" b="b"/>
              <a:pathLst>
                <a:path w="15239" h="31114">
                  <a:moveTo>
                    <a:pt x="13716" y="30575"/>
                  </a:moveTo>
                  <a:lnTo>
                    <a:pt x="1523" y="30575"/>
                  </a:lnTo>
                  <a:lnTo>
                    <a:pt x="0" y="0"/>
                  </a:lnTo>
                  <a:lnTo>
                    <a:pt x="15239" y="0"/>
                  </a:lnTo>
                  <a:lnTo>
                    <a:pt x="13716" y="30575"/>
                  </a:lnTo>
                  <a:close/>
                </a:path>
              </a:pathLst>
            </a:custGeom>
            <a:solidFill>
              <a:srgbClr val="BA2121"/>
            </a:solidFill>
          </p:spPr>
          <p:txBody>
            <a:bodyPr wrap="square" lIns="0" tIns="0" rIns="0" bIns="0" rtlCol="0"/>
            <a:lstStyle/>
            <a:p>
              <a:endParaRPr sz="1154"/>
            </a:p>
          </p:txBody>
        </p:sp>
        <p:pic>
          <p:nvPicPr>
            <p:cNvPr id="148" name="object 148"/>
            <p:cNvPicPr/>
            <p:nvPr/>
          </p:nvPicPr>
          <p:blipFill>
            <a:blip r:embed="rId42" cstate="print"/>
            <a:stretch>
              <a:fillRect/>
            </a:stretch>
          </p:blipFill>
          <p:spPr>
            <a:xfrm>
              <a:off x="6155150" y="3206781"/>
              <a:ext cx="349377" cy="87058"/>
            </a:xfrm>
            <a:prstGeom prst="rect">
              <a:avLst/>
            </a:prstGeom>
          </p:spPr>
        </p:pic>
        <p:pic>
          <p:nvPicPr>
            <p:cNvPr id="149" name="object 149"/>
            <p:cNvPicPr/>
            <p:nvPr/>
          </p:nvPicPr>
          <p:blipFill>
            <a:blip r:embed="rId43" cstate="print"/>
            <a:stretch>
              <a:fillRect/>
            </a:stretch>
          </p:blipFill>
          <p:spPr>
            <a:xfrm>
              <a:off x="6527387" y="3206781"/>
              <a:ext cx="271557" cy="85534"/>
            </a:xfrm>
            <a:prstGeom prst="rect">
              <a:avLst/>
            </a:prstGeom>
          </p:spPr>
        </p:pic>
        <p:sp>
          <p:nvSpPr>
            <p:cNvPr id="150" name="object 150"/>
            <p:cNvSpPr/>
            <p:nvPr/>
          </p:nvSpPr>
          <p:spPr>
            <a:xfrm>
              <a:off x="6820281" y="3200692"/>
              <a:ext cx="104139" cy="92075"/>
            </a:xfrm>
            <a:custGeom>
              <a:avLst/>
              <a:gdLst/>
              <a:ahLst/>
              <a:cxnLst/>
              <a:rect l="l" t="t" r="r" b="b"/>
              <a:pathLst>
                <a:path w="104140" h="92075">
                  <a:moveTo>
                    <a:pt x="47332" y="6096"/>
                  </a:moveTo>
                  <a:lnTo>
                    <a:pt x="0" y="6096"/>
                  </a:lnTo>
                  <a:lnTo>
                    <a:pt x="0" y="91630"/>
                  </a:lnTo>
                  <a:lnTo>
                    <a:pt x="47332" y="91630"/>
                  </a:lnTo>
                  <a:lnTo>
                    <a:pt x="47332" y="82486"/>
                  </a:lnTo>
                  <a:lnTo>
                    <a:pt x="10668" y="82486"/>
                  </a:lnTo>
                  <a:lnTo>
                    <a:pt x="10668" y="51904"/>
                  </a:lnTo>
                  <a:lnTo>
                    <a:pt x="45808" y="51904"/>
                  </a:lnTo>
                  <a:lnTo>
                    <a:pt x="45808" y="42760"/>
                  </a:lnTo>
                  <a:lnTo>
                    <a:pt x="10668" y="42760"/>
                  </a:lnTo>
                  <a:lnTo>
                    <a:pt x="10668" y="16852"/>
                  </a:lnTo>
                  <a:lnTo>
                    <a:pt x="47332" y="16852"/>
                  </a:lnTo>
                  <a:lnTo>
                    <a:pt x="47332" y="6096"/>
                  </a:lnTo>
                  <a:close/>
                </a:path>
                <a:path w="104140" h="92075">
                  <a:moveTo>
                    <a:pt x="103822" y="0"/>
                  </a:moveTo>
                  <a:lnTo>
                    <a:pt x="88582" y="0"/>
                  </a:lnTo>
                  <a:lnTo>
                    <a:pt x="90106" y="30568"/>
                  </a:lnTo>
                  <a:lnTo>
                    <a:pt x="102298" y="30568"/>
                  </a:lnTo>
                  <a:lnTo>
                    <a:pt x="103822" y="0"/>
                  </a:lnTo>
                  <a:close/>
                </a:path>
              </a:pathLst>
            </a:custGeom>
            <a:solidFill>
              <a:srgbClr val="BA2121"/>
            </a:solidFill>
          </p:spPr>
          <p:txBody>
            <a:bodyPr wrap="square" lIns="0" tIns="0" rIns="0" bIns="0" rtlCol="0"/>
            <a:lstStyle/>
            <a:p>
              <a:endParaRPr sz="1154"/>
            </a:p>
          </p:txBody>
        </p:sp>
      </p:grpSp>
      <p:sp>
        <p:nvSpPr>
          <p:cNvPr id="151" name="object 151"/>
          <p:cNvSpPr/>
          <p:nvPr/>
        </p:nvSpPr>
        <p:spPr>
          <a:xfrm>
            <a:off x="5716651" y="2048787"/>
            <a:ext cx="23620" cy="80634"/>
          </a:xfrm>
          <a:custGeom>
            <a:avLst/>
            <a:gdLst/>
            <a:ahLst/>
            <a:cxnLst/>
            <a:rect l="l" t="t" r="r" b="b"/>
            <a:pathLst>
              <a:path w="36829" h="125729">
                <a:moveTo>
                  <a:pt x="6096" y="125158"/>
                </a:moveTo>
                <a:lnTo>
                  <a:pt x="0" y="119062"/>
                </a:lnTo>
                <a:lnTo>
                  <a:pt x="6286" y="112204"/>
                </a:lnTo>
                <a:lnTo>
                  <a:pt x="11430" y="105346"/>
                </a:lnTo>
                <a:lnTo>
                  <a:pt x="15430" y="98488"/>
                </a:lnTo>
                <a:lnTo>
                  <a:pt x="18288" y="91630"/>
                </a:lnTo>
                <a:lnTo>
                  <a:pt x="21462" y="84717"/>
                </a:lnTo>
                <a:lnTo>
                  <a:pt x="23895" y="77831"/>
                </a:lnTo>
                <a:lnTo>
                  <a:pt x="25454" y="70962"/>
                </a:lnTo>
                <a:lnTo>
                  <a:pt x="26003" y="64103"/>
                </a:lnTo>
                <a:lnTo>
                  <a:pt x="24297" y="48634"/>
                </a:lnTo>
                <a:lnTo>
                  <a:pt x="19288" y="34147"/>
                </a:lnTo>
                <a:lnTo>
                  <a:pt x="11135" y="20517"/>
                </a:lnTo>
                <a:lnTo>
                  <a:pt x="0" y="7620"/>
                </a:lnTo>
                <a:lnTo>
                  <a:pt x="7620" y="0"/>
                </a:lnTo>
                <a:lnTo>
                  <a:pt x="20557" y="14921"/>
                </a:lnTo>
                <a:lnTo>
                  <a:pt x="29610" y="30146"/>
                </a:lnTo>
                <a:lnTo>
                  <a:pt x="34931" y="45943"/>
                </a:lnTo>
                <a:lnTo>
                  <a:pt x="36671" y="62579"/>
                </a:lnTo>
                <a:lnTo>
                  <a:pt x="36671" y="71723"/>
                </a:lnTo>
                <a:lnTo>
                  <a:pt x="35147" y="77819"/>
                </a:lnTo>
                <a:lnTo>
                  <a:pt x="35147" y="82391"/>
                </a:lnTo>
                <a:lnTo>
                  <a:pt x="33623" y="86963"/>
                </a:lnTo>
                <a:lnTo>
                  <a:pt x="30575" y="93154"/>
                </a:lnTo>
                <a:lnTo>
                  <a:pt x="29051" y="97726"/>
                </a:lnTo>
                <a:lnTo>
                  <a:pt x="26003" y="103822"/>
                </a:lnTo>
                <a:lnTo>
                  <a:pt x="21431" y="108394"/>
                </a:lnTo>
                <a:lnTo>
                  <a:pt x="16764" y="114490"/>
                </a:lnTo>
                <a:lnTo>
                  <a:pt x="6096" y="125158"/>
                </a:lnTo>
                <a:close/>
              </a:path>
            </a:pathLst>
          </a:custGeom>
          <a:solidFill>
            <a:srgbClr val="000000"/>
          </a:solidFill>
        </p:spPr>
        <p:txBody>
          <a:bodyPr wrap="square" lIns="0" tIns="0" rIns="0" bIns="0" rtlCol="0"/>
          <a:lstStyle/>
          <a:p>
            <a:endParaRPr sz="1154"/>
          </a:p>
        </p:txBody>
      </p:sp>
      <p:grpSp>
        <p:nvGrpSpPr>
          <p:cNvPr id="152" name="object 152"/>
          <p:cNvGrpSpPr/>
          <p:nvPr/>
        </p:nvGrpSpPr>
        <p:grpSpPr>
          <a:xfrm>
            <a:off x="1943937" y="2048786"/>
            <a:ext cx="2427585" cy="288329"/>
            <a:chOff x="1088707" y="3194589"/>
            <a:chExt cx="3785235" cy="449580"/>
          </a:xfrm>
        </p:grpSpPr>
        <p:sp>
          <p:nvSpPr>
            <p:cNvPr id="153" name="object 153"/>
            <p:cNvSpPr/>
            <p:nvPr/>
          </p:nvSpPr>
          <p:spPr>
            <a:xfrm>
              <a:off x="1088707" y="3368516"/>
              <a:ext cx="59690" cy="87630"/>
            </a:xfrm>
            <a:custGeom>
              <a:avLst/>
              <a:gdLst/>
              <a:ahLst/>
              <a:cxnLst/>
              <a:rect l="l" t="t" r="r" b="b"/>
              <a:pathLst>
                <a:path w="59690" h="87629">
                  <a:moveTo>
                    <a:pt x="51816" y="87058"/>
                  </a:moveTo>
                  <a:lnTo>
                    <a:pt x="35052" y="87058"/>
                  </a:lnTo>
                  <a:lnTo>
                    <a:pt x="28956" y="85534"/>
                  </a:lnTo>
                  <a:lnTo>
                    <a:pt x="21336" y="77819"/>
                  </a:lnTo>
                  <a:lnTo>
                    <a:pt x="18288" y="71723"/>
                  </a:lnTo>
                  <a:lnTo>
                    <a:pt x="18288" y="30575"/>
                  </a:lnTo>
                  <a:lnTo>
                    <a:pt x="0" y="30575"/>
                  </a:lnTo>
                  <a:lnTo>
                    <a:pt x="0" y="19812"/>
                  </a:lnTo>
                  <a:lnTo>
                    <a:pt x="18288" y="19812"/>
                  </a:lnTo>
                  <a:lnTo>
                    <a:pt x="18288" y="3048"/>
                  </a:lnTo>
                  <a:lnTo>
                    <a:pt x="30480" y="0"/>
                  </a:lnTo>
                  <a:lnTo>
                    <a:pt x="30480" y="19812"/>
                  </a:lnTo>
                  <a:lnTo>
                    <a:pt x="59436" y="19812"/>
                  </a:lnTo>
                  <a:lnTo>
                    <a:pt x="59436" y="30575"/>
                  </a:lnTo>
                  <a:lnTo>
                    <a:pt x="30480" y="30575"/>
                  </a:lnTo>
                  <a:lnTo>
                    <a:pt x="30480" y="67151"/>
                  </a:lnTo>
                  <a:lnTo>
                    <a:pt x="32004" y="71723"/>
                  </a:lnTo>
                  <a:lnTo>
                    <a:pt x="36576" y="76295"/>
                  </a:lnTo>
                  <a:lnTo>
                    <a:pt x="39624" y="77819"/>
                  </a:lnTo>
                  <a:lnTo>
                    <a:pt x="47244" y="77819"/>
                  </a:lnTo>
                  <a:lnTo>
                    <a:pt x="48768" y="76295"/>
                  </a:lnTo>
                  <a:lnTo>
                    <a:pt x="56388" y="76295"/>
                  </a:lnTo>
                  <a:lnTo>
                    <a:pt x="59436" y="74771"/>
                  </a:lnTo>
                  <a:lnTo>
                    <a:pt x="59436" y="85534"/>
                  </a:lnTo>
                  <a:lnTo>
                    <a:pt x="54864" y="85534"/>
                  </a:lnTo>
                  <a:lnTo>
                    <a:pt x="51816" y="87058"/>
                  </a:lnTo>
                  <a:close/>
                </a:path>
              </a:pathLst>
            </a:custGeom>
            <a:solidFill>
              <a:srgbClr val="000000"/>
            </a:solidFill>
          </p:spPr>
          <p:txBody>
            <a:bodyPr wrap="square" lIns="0" tIns="0" rIns="0" bIns="0" rtlCol="0"/>
            <a:lstStyle/>
            <a:p>
              <a:endParaRPr sz="1154"/>
            </a:p>
          </p:txBody>
        </p:sp>
        <p:pic>
          <p:nvPicPr>
            <p:cNvPr id="154" name="object 154"/>
            <p:cNvPicPr/>
            <p:nvPr/>
          </p:nvPicPr>
          <p:blipFill>
            <a:blip r:embed="rId44" cstate="print"/>
            <a:stretch>
              <a:fillRect/>
            </a:stretch>
          </p:blipFill>
          <p:spPr>
            <a:xfrm>
              <a:off x="1171003" y="3388328"/>
              <a:ext cx="123539" cy="67246"/>
            </a:xfrm>
            <a:prstGeom prst="rect">
              <a:avLst/>
            </a:prstGeom>
          </p:spPr>
        </p:pic>
        <p:sp>
          <p:nvSpPr>
            <p:cNvPr id="155" name="object 155"/>
            <p:cNvSpPr/>
            <p:nvPr/>
          </p:nvSpPr>
          <p:spPr>
            <a:xfrm>
              <a:off x="1315961" y="3360991"/>
              <a:ext cx="125095" cy="93345"/>
            </a:xfrm>
            <a:custGeom>
              <a:avLst/>
              <a:gdLst/>
              <a:ahLst/>
              <a:cxnLst/>
              <a:rect l="l" t="t" r="r" b="b"/>
              <a:pathLst>
                <a:path w="125094" h="93345">
                  <a:moveTo>
                    <a:pt x="35052" y="7620"/>
                  </a:moveTo>
                  <a:lnTo>
                    <a:pt x="33528" y="6096"/>
                  </a:lnTo>
                  <a:lnTo>
                    <a:pt x="33528" y="4572"/>
                  </a:lnTo>
                  <a:lnTo>
                    <a:pt x="32004" y="3048"/>
                  </a:lnTo>
                  <a:lnTo>
                    <a:pt x="30480" y="3048"/>
                  </a:lnTo>
                  <a:lnTo>
                    <a:pt x="30480" y="1524"/>
                  </a:lnTo>
                  <a:lnTo>
                    <a:pt x="27432" y="1524"/>
                  </a:lnTo>
                  <a:lnTo>
                    <a:pt x="27432" y="0"/>
                  </a:lnTo>
                  <a:lnTo>
                    <a:pt x="24384" y="0"/>
                  </a:lnTo>
                  <a:lnTo>
                    <a:pt x="22860" y="1524"/>
                  </a:lnTo>
                  <a:lnTo>
                    <a:pt x="21336" y="1524"/>
                  </a:lnTo>
                  <a:lnTo>
                    <a:pt x="16764" y="6096"/>
                  </a:lnTo>
                  <a:lnTo>
                    <a:pt x="16764" y="12192"/>
                  </a:lnTo>
                  <a:lnTo>
                    <a:pt x="18288" y="13716"/>
                  </a:lnTo>
                  <a:lnTo>
                    <a:pt x="18288" y="15240"/>
                  </a:lnTo>
                  <a:lnTo>
                    <a:pt x="19812" y="15240"/>
                  </a:lnTo>
                  <a:lnTo>
                    <a:pt x="19812" y="16764"/>
                  </a:lnTo>
                  <a:lnTo>
                    <a:pt x="21336" y="16764"/>
                  </a:lnTo>
                  <a:lnTo>
                    <a:pt x="22860" y="18288"/>
                  </a:lnTo>
                  <a:lnTo>
                    <a:pt x="28956" y="18288"/>
                  </a:lnTo>
                  <a:lnTo>
                    <a:pt x="32004" y="15240"/>
                  </a:lnTo>
                  <a:lnTo>
                    <a:pt x="33528" y="15240"/>
                  </a:lnTo>
                  <a:lnTo>
                    <a:pt x="33528" y="12192"/>
                  </a:lnTo>
                  <a:lnTo>
                    <a:pt x="35052" y="12192"/>
                  </a:lnTo>
                  <a:lnTo>
                    <a:pt x="35052" y="7620"/>
                  </a:lnTo>
                  <a:close/>
                </a:path>
                <a:path w="125094" h="93345">
                  <a:moveTo>
                    <a:pt x="53340" y="83921"/>
                  </a:moveTo>
                  <a:lnTo>
                    <a:pt x="33528" y="83921"/>
                  </a:lnTo>
                  <a:lnTo>
                    <a:pt x="33528" y="27432"/>
                  </a:lnTo>
                  <a:lnTo>
                    <a:pt x="3048" y="27432"/>
                  </a:lnTo>
                  <a:lnTo>
                    <a:pt x="3048" y="36576"/>
                  </a:lnTo>
                  <a:lnTo>
                    <a:pt x="21336" y="36576"/>
                  </a:lnTo>
                  <a:lnTo>
                    <a:pt x="21336" y="83921"/>
                  </a:lnTo>
                  <a:lnTo>
                    <a:pt x="0" y="83921"/>
                  </a:lnTo>
                  <a:lnTo>
                    <a:pt x="0" y="93065"/>
                  </a:lnTo>
                  <a:lnTo>
                    <a:pt x="53340" y="93065"/>
                  </a:lnTo>
                  <a:lnTo>
                    <a:pt x="53340" y="83921"/>
                  </a:lnTo>
                  <a:close/>
                </a:path>
                <a:path w="125094" h="93345">
                  <a:moveTo>
                    <a:pt x="125069" y="42672"/>
                  </a:moveTo>
                  <a:lnTo>
                    <a:pt x="123545" y="36576"/>
                  </a:lnTo>
                  <a:lnTo>
                    <a:pt x="120497" y="32004"/>
                  </a:lnTo>
                  <a:lnTo>
                    <a:pt x="115925" y="28956"/>
                  </a:lnTo>
                  <a:lnTo>
                    <a:pt x="111353" y="27432"/>
                  </a:lnTo>
                  <a:lnTo>
                    <a:pt x="97637" y="27432"/>
                  </a:lnTo>
                  <a:lnTo>
                    <a:pt x="96113" y="28956"/>
                  </a:lnTo>
                  <a:lnTo>
                    <a:pt x="94589" y="28956"/>
                  </a:lnTo>
                  <a:lnTo>
                    <a:pt x="91541" y="30480"/>
                  </a:lnTo>
                  <a:lnTo>
                    <a:pt x="83921" y="38100"/>
                  </a:lnTo>
                  <a:lnTo>
                    <a:pt x="82397" y="27432"/>
                  </a:lnTo>
                  <a:lnTo>
                    <a:pt x="73152" y="27432"/>
                  </a:lnTo>
                  <a:lnTo>
                    <a:pt x="73152" y="93065"/>
                  </a:lnTo>
                  <a:lnTo>
                    <a:pt x="83921" y="93065"/>
                  </a:lnTo>
                  <a:lnTo>
                    <a:pt x="83921" y="50393"/>
                  </a:lnTo>
                  <a:lnTo>
                    <a:pt x="85445" y="47244"/>
                  </a:lnTo>
                  <a:lnTo>
                    <a:pt x="88493" y="45720"/>
                  </a:lnTo>
                  <a:lnTo>
                    <a:pt x="90017" y="44196"/>
                  </a:lnTo>
                  <a:lnTo>
                    <a:pt x="91541" y="41148"/>
                  </a:lnTo>
                  <a:lnTo>
                    <a:pt x="93065" y="39624"/>
                  </a:lnTo>
                  <a:lnTo>
                    <a:pt x="94589" y="39624"/>
                  </a:lnTo>
                  <a:lnTo>
                    <a:pt x="96113" y="38100"/>
                  </a:lnTo>
                  <a:lnTo>
                    <a:pt x="97637" y="38100"/>
                  </a:lnTo>
                  <a:lnTo>
                    <a:pt x="99161" y="36576"/>
                  </a:lnTo>
                  <a:lnTo>
                    <a:pt x="106781" y="36576"/>
                  </a:lnTo>
                  <a:lnTo>
                    <a:pt x="109829" y="38100"/>
                  </a:lnTo>
                  <a:lnTo>
                    <a:pt x="111353" y="39624"/>
                  </a:lnTo>
                  <a:lnTo>
                    <a:pt x="114401" y="45720"/>
                  </a:lnTo>
                  <a:lnTo>
                    <a:pt x="114401" y="93065"/>
                  </a:lnTo>
                  <a:lnTo>
                    <a:pt x="125069" y="93065"/>
                  </a:lnTo>
                  <a:lnTo>
                    <a:pt x="125069" y="42672"/>
                  </a:lnTo>
                  <a:close/>
                </a:path>
              </a:pathLst>
            </a:custGeom>
            <a:solidFill>
              <a:srgbClr val="000000"/>
            </a:solidFill>
          </p:spPr>
          <p:txBody>
            <a:bodyPr wrap="square" lIns="0" tIns="0" rIns="0" bIns="0" rtlCol="0"/>
            <a:lstStyle/>
            <a:p>
              <a:endParaRPr sz="1154"/>
            </a:p>
          </p:txBody>
        </p:sp>
        <p:pic>
          <p:nvPicPr>
            <p:cNvPr id="156" name="object 156"/>
            <p:cNvPicPr/>
            <p:nvPr/>
          </p:nvPicPr>
          <p:blipFill>
            <a:blip r:embed="rId45" cstate="print"/>
            <a:stretch>
              <a:fillRect/>
            </a:stretch>
          </p:blipFill>
          <p:spPr>
            <a:xfrm>
              <a:off x="1450848" y="3194589"/>
              <a:ext cx="3290125" cy="449294"/>
            </a:xfrm>
            <a:prstGeom prst="rect">
              <a:avLst/>
            </a:prstGeom>
          </p:spPr>
        </p:pic>
        <p:sp>
          <p:nvSpPr>
            <p:cNvPr id="157" name="object 157"/>
            <p:cNvSpPr/>
            <p:nvPr/>
          </p:nvSpPr>
          <p:spPr>
            <a:xfrm>
              <a:off x="4772876" y="3360928"/>
              <a:ext cx="100965" cy="120650"/>
            </a:xfrm>
            <a:custGeom>
              <a:avLst/>
              <a:gdLst/>
              <a:ahLst/>
              <a:cxnLst/>
              <a:rect l="l" t="t" r="r" b="b"/>
              <a:pathLst>
                <a:path w="10096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 w="100964" h="120650">
                  <a:moveTo>
                    <a:pt x="100774" y="82461"/>
                  </a:moveTo>
                  <a:lnTo>
                    <a:pt x="99250" y="80937"/>
                  </a:lnTo>
                  <a:lnTo>
                    <a:pt x="99250" y="77889"/>
                  </a:lnTo>
                  <a:lnTo>
                    <a:pt x="94678" y="73317"/>
                  </a:lnTo>
                  <a:lnTo>
                    <a:pt x="91630" y="73317"/>
                  </a:lnTo>
                  <a:lnTo>
                    <a:pt x="90106" y="71793"/>
                  </a:lnTo>
                  <a:lnTo>
                    <a:pt x="87058" y="71793"/>
                  </a:lnTo>
                  <a:lnTo>
                    <a:pt x="87058" y="73317"/>
                  </a:lnTo>
                  <a:lnTo>
                    <a:pt x="84010" y="73317"/>
                  </a:lnTo>
                  <a:lnTo>
                    <a:pt x="84010" y="74841"/>
                  </a:lnTo>
                  <a:lnTo>
                    <a:pt x="82486" y="74841"/>
                  </a:lnTo>
                  <a:lnTo>
                    <a:pt x="82486" y="76365"/>
                  </a:lnTo>
                  <a:lnTo>
                    <a:pt x="80962" y="76365"/>
                  </a:lnTo>
                  <a:lnTo>
                    <a:pt x="80962" y="85509"/>
                  </a:lnTo>
                  <a:lnTo>
                    <a:pt x="85534" y="90081"/>
                  </a:lnTo>
                  <a:lnTo>
                    <a:pt x="85534" y="91605"/>
                  </a:lnTo>
                  <a:lnTo>
                    <a:pt x="87058" y="93129"/>
                  </a:lnTo>
                  <a:lnTo>
                    <a:pt x="87058" y="97701"/>
                  </a:lnTo>
                  <a:lnTo>
                    <a:pt x="85534" y="99225"/>
                  </a:lnTo>
                  <a:lnTo>
                    <a:pt x="85534" y="100749"/>
                  </a:lnTo>
                  <a:lnTo>
                    <a:pt x="82486" y="103797"/>
                  </a:lnTo>
                  <a:lnTo>
                    <a:pt x="80962" y="103797"/>
                  </a:lnTo>
                  <a:lnTo>
                    <a:pt x="79438" y="105321"/>
                  </a:lnTo>
                  <a:lnTo>
                    <a:pt x="77914" y="105321"/>
                  </a:lnTo>
                  <a:lnTo>
                    <a:pt x="76390" y="106845"/>
                  </a:lnTo>
                  <a:lnTo>
                    <a:pt x="68770" y="106845"/>
                  </a:lnTo>
                  <a:lnTo>
                    <a:pt x="68770" y="116078"/>
                  </a:lnTo>
                  <a:lnTo>
                    <a:pt x="74866" y="116078"/>
                  </a:lnTo>
                  <a:lnTo>
                    <a:pt x="79438" y="114554"/>
                  </a:lnTo>
                  <a:lnTo>
                    <a:pt x="82486" y="113030"/>
                  </a:lnTo>
                  <a:lnTo>
                    <a:pt x="87058" y="111506"/>
                  </a:lnTo>
                  <a:lnTo>
                    <a:pt x="90106" y="109893"/>
                  </a:lnTo>
                  <a:lnTo>
                    <a:pt x="93154" y="106845"/>
                  </a:lnTo>
                  <a:lnTo>
                    <a:pt x="96202" y="105321"/>
                  </a:lnTo>
                  <a:lnTo>
                    <a:pt x="99250" y="99225"/>
                  </a:lnTo>
                  <a:lnTo>
                    <a:pt x="100774" y="94653"/>
                  </a:lnTo>
                  <a:lnTo>
                    <a:pt x="100774" y="82461"/>
                  </a:lnTo>
                  <a:close/>
                </a:path>
              </a:pathLst>
            </a:custGeom>
            <a:solidFill>
              <a:srgbClr val="000000"/>
            </a:solidFill>
          </p:spPr>
          <p:txBody>
            <a:bodyPr wrap="square" lIns="0" tIns="0" rIns="0" bIns="0" rtlCol="0"/>
            <a:lstStyle/>
            <a:p>
              <a:endParaRPr sz="1154"/>
            </a:p>
          </p:txBody>
        </p:sp>
      </p:grpSp>
      <p:grpSp>
        <p:nvGrpSpPr>
          <p:cNvPr id="158" name="object 158"/>
          <p:cNvGrpSpPr/>
          <p:nvPr/>
        </p:nvGrpSpPr>
        <p:grpSpPr>
          <a:xfrm>
            <a:off x="4440795" y="2153550"/>
            <a:ext cx="311542" cy="79413"/>
            <a:chOff x="4981955" y="3357943"/>
            <a:chExt cx="485775" cy="123825"/>
          </a:xfrm>
        </p:grpSpPr>
        <p:pic>
          <p:nvPicPr>
            <p:cNvPr id="159" name="object 159"/>
            <p:cNvPicPr/>
            <p:nvPr/>
          </p:nvPicPr>
          <p:blipFill>
            <a:blip r:embed="rId46" cstate="print"/>
            <a:stretch>
              <a:fillRect/>
            </a:stretch>
          </p:blipFill>
          <p:spPr>
            <a:xfrm>
              <a:off x="4981955" y="3360991"/>
              <a:ext cx="201358" cy="94583"/>
            </a:xfrm>
            <a:prstGeom prst="rect">
              <a:avLst/>
            </a:prstGeom>
          </p:spPr>
        </p:pic>
        <p:sp>
          <p:nvSpPr>
            <p:cNvPr id="160" name="object 160"/>
            <p:cNvSpPr/>
            <p:nvPr/>
          </p:nvSpPr>
          <p:spPr>
            <a:xfrm>
              <a:off x="5204745" y="3388423"/>
              <a:ext cx="50800" cy="67310"/>
            </a:xfrm>
            <a:custGeom>
              <a:avLst/>
              <a:gdLst/>
              <a:ahLst/>
              <a:cxnLst/>
              <a:rect l="l" t="t" r="r" b="b"/>
              <a:pathLst>
                <a:path w="50800" h="67310">
                  <a:moveTo>
                    <a:pt x="47244" y="58007"/>
                  </a:moveTo>
                  <a:lnTo>
                    <a:pt x="28956" y="58007"/>
                  </a:lnTo>
                  <a:lnTo>
                    <a:pt x="38100" y="53435"/>
                  </a:lnTo>
                  <a:lnTo>
                    <a:pt x="39624" y="51911"/>
                  </a:lnTo>
                  <a:lnTo>
                    <a:pt x="39624" y="47339"/>
                  </a:lnTo>
                  <a:lnTo>
                    <a:pt x="38100" y="45815"/>
                  </a:lnTo>
                  <a:lnTo>
                    <a:pt x="38100" y="44291"/>
                  </a:lnTo>
                  <a:lnTo>
                    <a:pt x="36576" y="42767"/>
                  </a:lnTo>
                  <a:lnTo>
                    <a:pt x="35052" y="42767"/>
                  </a:lnTo>
                  <a:lnTo>
                    <a:pt x="33528" y="41243"/>
                  </a:lnTo>
                  <a:lnTo>
                    <a:pt x="32004" y="41243"/>
                  </a:lnTo>
                  <a:lnTo>
                    <a:pt x="25908" y="38195"/>
                  </a:lnTo>
                  <a:lnTo>
                    <a:pt x="21336" y="38195"/>
                  </a:lnTo>
                  <a:lnTo>
                    <a:pt x="18288" y="36671"/>
                  </a:lnTo>
                  <a:lnTo>
                    <a:pt x="16764" y="35147"/>
                  </a:lnTo>
                  <a:lnTo>
                    <a:pt x="13716" y="35147"/>
                  </a:lnTo>
                  <a:lnTo>
                    <a:pt x="10668" y="33623"/>
                  </a:lnTo>
                  <a:lnTo>
                    <a:pt x="4572" y="27527"/>
                  </a:lnTo>
                  <a:lnTo>
                    <a:pt x="3048" y="24479"/>
                  </a:lnTo>
                  <a:lnTo>
                    <a:pt x="1524" y="22955"/>
                  </a:lnTo>
                  <a:lnTo>
                    <a:pt x="1524" y="13716"/>
                  </a:lnTo>
                  <a:lnTo>
                    <a:pt x="3048" y="12192"/>
                  </a:lnTo>
                  <a:lnTo>
                    <a:pt x="3048" y="9144"/>
                  </a:lnTo>
                  <a:lnTo>
                    <a:pt x="4572" y="7620"/>
                  </a:lnTo>
                  <a:lnTo>
                    <a:pt x="7620" y="6096"/>
                  </a:lnTo>
                  <a:lnTo>
                    <a:pt x="9144" y="4572"/>
                  </a:lnTo>
                  <a:lnTo>
                    <a:pt x="18288" y="0"/>
                  </a:lnTo>
                  <a:lnTo>
                    <a:pt x="42672" y="0"/>
                  </a:lnTo>
                  <a:lnTo>
                    <a:pt x="47244" y="1524"/>
                  </a:lnTo>
                  <a:lnTo>
                    <a:pt x="47244" y="9144"/>
                  </a:lnTo>
                  <a:lnTo>
                    <a:pt x="19812" y="9144"/>
                  </a:lnTo>
                  <a:lnTo>
                    <a:pt x="18288" y="10668"/>
                  </a:lnTo>
                  <a:lnTo>
                    <a:pt x="16764" y="10668"/>
                  </a:lnTo>
                  <a:lnTo>
                    <a:pt x="15240" y="12192"/>
                  </a:lnTo>
                  <a:lnTo>
                    <a:pt x="13716" y="12192"/>
                  </a:lnTo>
                  <a:lnTo>
                    <a:pt x="13716" y="21431"/>
                  </a:lnTo>
                  <a:lnTo>
                    <a:pt x="15240" y="22955"/>
                  </a:lnTo>
                  <a:lnTo>
                    <a:pt x="16764" y="22955"/>
                  </a:lnTo>
                  <a:lnTo>
                    <a:pt x="16764" y="24479"/>
                  </a:lnTo>
                  <a:lnTo>
                    <a:pt x="19812" y="24479"/>
                  </a:lnTo>
                  <a:lnTo>
                    <a:pt x="22860" y="27527"/>
                  </a:lnTo>
                  <a:lnTo>
                    <a:pt x="25908" y="27527"/>
                  </a:lnTo>
                  <a:lnTo>
                    <a:pt x="30480" y="29051"/>
                  </a:lnTo>
                  <a:lnTo>
                    <a:pt x="33528" y="30575"/>
                  </a:lnTo>
                  <a:lnTo>
                    <a:pt x="36576" y="30575"/>
                  </a:lnTo>
                  <a:lnTo>
                    <a:pt x="42672" y="33623"/>
                  </a:lnTo>
                  <a:lnTo>
                    <a:pt x="50292" y="41243"/>
                  </a:lnTo>
                  <a:lnTo>
                    <a:pt x="50292" y="54959"/>
                  </a:lnTo>
                  <a:lnTo>
                    <a:pt x="47244" y="58007"/>
                  </a:lnTo>
                  <a:close/>
                </a:path>
                <a:path w="50800" h="67310">
                  <a:moveTo>
                    <a:pt x="47244" y="10668"/>
                  </a:moveTo>
                  <a:lnTo>
                    <a:pt x="42672" y="10668"/>
                  </a:lnTo>
                  <a:lnTo>
                    <a:pt x="39624" y="9144"/>
                  </a:lnTo>
                  <a:lnTo>
                    <a:pt x="47244" y="9144"/>
                  </a:lnTo>
                  <a:lnTo>
                    <a:pt x="47244" y="10668"/>
                  </a:lnTo>
                  <a:close/>
                </a:path>
                <a:path w="50800" h="67310">
                  <a:moveTo>
                    <a:pt x="36576" y="65627"/>
                  </a:moveTo>
                  <a:lnTo>
                    <a:pt x="4572" y="65627"/>
                  </a:lnTo>
                  <a:lnTo>
                    <a:pt x="0" y="64103"/>
                  </a:lnTo>
                  <a:lnTo>
                    <a:pt x="0" y="54959"/>
                  </a:lnTo>
                  <a:lnTo>
                    <a:pt x="4572" y="54959"/>
                  </a:lnTo>
                  <a:lnTo>
                    <a:pt x="7620" y="56483"/>
                  </a:lnTo>
                  <a:lnTo>
                    <a:pt x="12192" y="56483"/>
                  </a:lnTo>
                  <a:lnTo>
                    <a:pt x="15240" y="58007"/>
                  </a:lnTo>
                  <a:lnTo>
                    <a:pt x="47244" y="58007"/>
                  </a:lnTo>
                  <a:lnTo>
                    <a:pt x="47244" y="59531"/>
                  </a:lnTo>
                  <a:lnTo>
                    <a:pt x="45720" y="61055"/>
                  </a:lnTo>
                  <a:lnTo>
                    <a:pt x="44196" y="61055"/>
                  </a:lnTo>
                  <a:lnTo>
                    <a:pt x="41148" y="62579"/>
                  </a:lnTo>
                  <a:lnTo>
                    <a:pt x="39624" y="64103"/>
                  </a:lnTo>
                  <a:lnTo>
                    <a:pt x="38100" y="64103"/>
                  </a:lnTo>
                  <a:lnTo>
                    <a:pt x="36576" y="65627"/>
                  </a:lnTo>
                  <a:close/>
                </a:path>
                <a:path w="50800" h="67310">
                  <a:moveTo>
                    <a:pt x="30480" y="67151"/>
                  </a:moveTo>
                  <a:lnTo>
                    <a:pt x="12192" y="67151"/>
                  </a:lnTo>
                  <a:lnTo>
                    <a:pt x="7620" y="65627"/>
                  </a:lnTo>
                  <a:lnTo>
                    <a:pt x="32004" y="65627"/>
                  </a:lnTo>
                  <a:lnTo>
                    <a:pt x="30480" y="67151"/>
                  </a:lnTo>
                  <a:close/>
                </a:path>
              </a:pathLst>
            </a:custGeom>
            <a:solidFill>
              <a:srgbClr val="000000"/>
            </a:solidFill>
          </p:spPr>
          <p:txBody>
            <a:bodyPr wrap="square" lIns="0" tIns="0" rIns="0" bIns="0" rtlCol="0"/>
            <a:lstStyle/>
            <a:p>
              <a:endParaRPr sz="1154"/>
            </a:p>
          </p:txBody>
        </p:sp>
        <p:pic>
          <p:nvPicPr>
            <p:cNvPr id="161" name="object 161"/>
            <p:cNvPicPr/>
            <p:nvPr/>
          </p:nvPicPr>
          <p:blipFill>
            <a:blip r:embed="rId47" cstate="print"/>
            <a:stretch>
              <a:fillRect/>
            </a:stretch>
          </p:blipFill>
          <p:spPr>
            <a:xfrm>
              <a:off x="5276373" y="3368611"/>
              <a:ext cx="129730" cy="85439"/>
            </a:xfrm>
            <a:prstGeom prst="rect">
              <a:avLst/>
            </a:prstGeom>
          </p:spPr>
        </p:pic>
        <p:sp>
          <p:nvSpPr>
            <p:cNvPr id="162" name="object 162"/>
            <p:cNvSpPr/>
            <p:nvPr/>
          </p:nvSpPr>
          <p:spPr>
            <a:xfrm>
              <a:off x="5430488" y="3357943"/>
              <a:ext cx="36830" cy="123825"/>
            </a:xfrm>
            <a:custGeom>
              <a:avLst/>
              <a:gdLst/>
              <a:ahLst/>
              <a:cxnLst/>
              <a:rect l="l" t="t" r="r" b="b"/>
              <a:pathLst>
                <a:path w="36829" h="123825">
                  <a:moveTo>
                    <a:pt x="7620" y="123634"/>
                  </a:moveTo>
                  <a:lnTo>
                    <a:pt x="0" y="117538"/>
                  </a:lnTo>
                  <a:lnTo>
                    <a:pt x="6310" y="110863"/>
                  </a:lnTo>
                  <a:lnTo>
                    <a:pt x="11620" y="104501"/>
                  </a:lnTo>
                  <a:lnTo>
                    <a:pt x="25908" y="62579"/>
                  </a:lnTo>
                  <a:lnTo>
                    <a:pt x="24217" y="47069"/>
                  </a:lnTo>
                  <a:lnTo>
                    <a:pt x="19240" y="32587"/>
                  </a:lnTo>
                  <a:lnTo>
                    <a:pt x="11120" y="18980"/>
                  </a:lnTo>
                  <a:lnTo>
                    <a:pt x="0" y="6096"/>
                  </a:lnTo>
                  <a:lnTo>
                    <a:pt x="7620" y="0"/>
                  </a:lnTo>
                  <a:lnTo>
                    <a:pt x="20557" y="14027"/>
                  </a:lnTo>
                  <a:lnTo>
                    <a:pt x="29610" y="28777"/>
                  </a:lnTo>
                  <a:lnTo>
                    <a:pt x="34931" y="44402"/>
                  </a:lnTo>
                  <a:lnTo>
                    <a:pt x="36671" y="61055"/>
                  </a:lnTo>
                  <a:lnTo>
                    <a:pt x="36671" y="76295"/>
                  </a:lnTo>
                  <a:lnTo>
                    <a:pt x="33623" y="85439"/>
                  </a:lnTo>
                  <a:lnTo>
                    <a:pt x="30575" y="91535"/>
                  </a:lnTo>
                  <a:lnTo>
                    <a:pt x="29051" y="96107"/>
                  </a:lnTo>
                  <a:lnTo>
                    <a:pt x="25908" y="102203"/>
                  </a:lnTo>
                  <a:lnTo>
                    <a:pt x="21336" y="106775"/>
                  </a:lnTo>
                  <a:lnTo>
                    <a:pt x="18288" y="112871"/>
                  </a:lnTo>
                  <a:lnTo>
                    <a:pt x="7620" y="123634"/>
                  </a:lnTo>
                  <a:close/>
                </a:path>
              </a:pathLst>
            </a:custGeom>
            <a:solidFill>
              <a:srgbClr val="000000"/>
            </a:solidFill>
          </p:spPr>
          <p:txBody>
            <a:bodyPr wrap="square" lIns="0" tIns="0" rIns="0" bIns="0" rtlCol="0"/>
            <a:lstStyle/>
            <a:p>
              <a:endParaRPr sz="1154"/>
            </a:p>
          </p:txBody>
        </p:sp>
      </p:grpSp>
      <p:grpSp>
        <p:nvGrpSpPr>
          <p:cNvPr id="163" name="object 163"/>
          <p:cNvGrpSpPr/>
          <p:nvPr/>
        </p:nvGrpSpPr>
        <p:grpSpPr>
          <a:xfrm>
            <a:off x="1943937" y="2260208"/>
            <a:ext cx="226021" cy="59865"/>
            <a:chOff x="1088707" y="3524250"/>
            <a:chExt cx="352425" cy="93345"/>
          </a:xfrm>
        </p:grpSpPr>
        <p:sp>
          <p:nvSpPr>
            <p:cNvPr id="164" name="object 164"/>
            <p:cNvSpPr/>
            <p:nvPr/>
          </p:nvSpPr>
          <p:spPr>
            <a:xfrm>
              <a:off x="1088707" y="3530441"/>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165" name="object 165"/>
            <p:cNvPicPr/>
            <p:nvPr/>
          </p:nvPicPr>
          <p:blipFill>
            <a:blip r:embed="rId48" cstate="print"/>
            <a:stretch>
              <a:fillRect/>
            </a:stretch>
          </p:blipFill>
          <p:spPr>
            <a:xfrm>
              <a:off x="1171003" y="3550253"/>
              <a:ext cx="123539" cy="67151"/>
            </a:xfrm>
            <a:prstGeom prst="rect">
              <a:avLst/>
            </a:prstGeom>
          </p:spPr>
        </p:pic>
        <p:sp>
          <p:nvSpPr>
            <p:cNvPr id="166" name="object 166"/>
            <p:cNvSpPr/>
            <p:nvPr/>
          </p:nvSpPr>
          <p:spPr>
            <a:xfrm>
              <a:off x="1315961" y="3524250"/>
              <a:ext cx="125095" cy="92075"/>
            </a:xfrm>
            <a:custGeom>
              <a:avLst/>
              <a:gdLst/>
              <a:ahLst/>
              <a:cxnLst/>
              <a:rect l="l" t="t" r="r" b="b"/>
              <a:pathLst>
                <a:path w="125094" h="92075">
                  <a:moveTo>
                    <a:pt x="35052" y="6096"/>
                  </a:moveTo>
                  <a:lnTo>
                    <a:pt x="33528" y="4572"/>
                  </a:lnTo>
                  <a:lnTo>
                    <a:pt x="33528" y="3048"/>
                  </a:lnTo>
                  <a:lnTo>
                    <a:pt x="32004" y="1524"/>
                  </a:lnTo>
                  <a:lnTo>
                    <a:pt x="30480" y="1524"/>
                  </a:lnTo>
                  <a:lnTo>
                    <a:pt x="30480" y="0"/>
                  </a:lnTo>
                  <a:lnTo>
                    <a:pt x="21336" y="0"/>
                  </a:lnTo>
                  <a:lnTo>
                    <a:pt x="16764" y="4572"/>
                  </a:lnTo>
                  <a:lnTo>
                    <a:pt x="16764" y="12293"/>
                  </a:lnTo>
                  <a:lnTo>
                    <a:pt x="18288" y="12293"/>
                  </a:lnTo>
                  <a:lnTo>
                    <a:pt x="18288" y="13817"/>
                  </a:lnTo>
                  <a:lnTo>
                    <a:pt x="21336" y="16865"/>
                  </a:lnTo>
                  <a:lnTo>
                    <a:pt x="30480" y="16865"/>
                  </a:lnTo>
                  <a:lnTo>
                    <a:pt x="30480" y="15341"/>
                  </a:lnTo>
                  <a:lnTo>
                    <a:pt x="32004" y="15341"/>
                  </a:lnTo>
                  <a:lnTo>
                    <a:pt x="33528" y="13817"/>
                  </a:lnTo>
                  <a:lnTo>
                    <a:pt x="33528" y="12293"/>
                  </a:lnTo>
                  <a:lnTo>
                    <a:pt x="35052" y="10769"/>
                  </a:lnTo>
                  <a:lnTo>
                    <a:pt x="35052" y="6096"/>
                  </a:lnTo>
                  <a:close/>
                </a:path>
                <a:path w="125094" h="92075">
                  <a:moveTo>
                    <a:pt x="53340" y="82486"/>
                  </a:moveTo>
                  <a:lnTo>
                    <a:pt x="33528" y="82486"/>
                  </a:lnTo>
                  <a:lnTo>
                    <a:pt x="33528" y="27533"/>
                  </a:lnTo>
                  <a:lnTo>
                    <a:pt x="3048" y="27533"/>
                  </a:lnTo>
                  <a:lnTo>
                    <a:pt x="3048" y="36677"/>
                  </a:lnTo>
                  <a:lnTo>
                    <a:pt x="21336" y="36677"/>
                  </a:lnTo>
                  <a:lnTo>
                    <a:pt x="21336" y="82486"/>
                  </a:lnTo>
                  <a:lnTo>
                    <a:pt x="0" y="82486"/>
                  </a:lnTo>
                  <a:lnTo>
                    <a:pt x="0" y="91630"/>
                  </a:lnTo>
                  <a:lnTo>
                    <a:pt x="53340" y="91630"/>
                  </a:lnTo>
                  <a:lnTo>
                    <a:pt x="53340" y="82486"/>
                  </a:lnTo>
                  <a:close/>
                </a:path>
                <a:path w="125094" h="92075">
                  <a:moveTo>
                    <a:pt x="124968" y="41249"/>
                  </a:moveTo>
                  <a:lnTo>
                    <a:pt x="123444" y="35153"/>
                  </a:lnTo>
                  <a:lnTo>
                    <a:pt x="120396" y="32105"/>
                  </a:lnTo>
                  <a:lnTo>
                    <a:pt x="117348" y="27533"/>
                  </a:lnTo>
                  <a:lnTo>
                    <a:pt x="111252" y="26009"/>
                  </a:lnTo>
                  <a:lnTo>
                    <a:pt x="97536" y="26009"/>
                  </a:lnTo>
                  <a:lnTo>
                    <a:pt x="96012" y="27533"/>
                  </a:lnTo>
                  <a:lnTo>
                    <a:pt x="94488" y="27533"/>
                  </a:lnTo>
                  <a:lnTo>
                    <a:pt x="91440" y="30581"/>
                  </a:lnTo>
                  <a:lnTo>
                    <a:pt x="88392" y="32105"/>
                  </a:lnTo>
                  <a:lnTo>
                    <a:pt x="83820" y="36677"/>
                  </a:lnTo>
                  <a:lnTo>
                    <a:pt x="82296" y="27533"/>
                  </a:lnTo>
                  <a:lnTo>
                    <a:pt x="73152" y="27533"/>
                  </a:lnTo>
                  <a:lnTo>
                    <a:pt x="73152" y="91630"/>
                  </a:lnTo>
                  <a:lnTo>
                    <a:pt x="83820" y="91630"/>
                  </a:lnTo>
                  <a:lnTo>
                    <a:pt x="83820" y="48869"/>
                  </a:lnTo>
                  <a:lnTo>
                    <a:pt x="96012" y="36677"/>
                  </a:lnTo>
                  <a:lnTo>
                    <a:pt x="99060" y="36677"/>
                  </a:lnTo>
                  <a:lnTo>
                    <a:pt x="100584" y="35153"/>
                  </a:lnTo>
                  <a:lnTo>
                    <a:pt x="106680" y="35153"/>
                  </a:lnTo>
                  <a:lnTo>
                    <a:pt x="109728" y="36677"/>
                  </a:lnTo>
                  <a:lnTo>
                    <a:pt x="111252" y="39725"/>
                  </a:lnTo>
                  <a:lnTo>
                    <a:pt x="112776" y="41249"/>
                  </a:lnTo>
                  <a:lnTo>
                    <a:pt x="114300" y="45821"/>
                  </a:lnTo>
                  <a:lnTo>
                    <a:pt x="114300" y="91630"/>
                  </a:lnTo>
                  <a:lnTo>
                    <a:pt x="124968" y="91630"/>
                  </a:lnTo>
                  <a:lnTo>
                    <a:pt x="124968" y="41249"/>
                  </a:lnTo>
                  <a:close/>
                </a:path>
              </a:pathLst>
            </a:custGeom>
            <a:solidFill>
              <a:srgbClr val="000000"/>
            </a:solidFill>
          </p:spPr>
          <p:txBody>
            <a:bodyPr wrap="square" lIns="0" tIns="0" rIns="0" bIns="0" rtlCol="0"/>
            <a:lstStyle/>
            <a:p>
              <a:endParaRPr sz="1154"/>
            </a:p>
          </p:txBody>
        </p:sp>
      </p:grpSp>
      <p:grpSp>
        <p:nvGrpSpPr>
          <p:cNvPr id="167" name="object 167"/>
          <p:cNvGrpSpPr/>
          <p:nvPr/>
        </p:nvGrpSpPr>
        <p:grpSpPr>
          <a:xfrm>
            <a:off x="1945830" y="2467719"/>
            <a:ext cx="273261" cy="61087"/>
            <a:chOff x="1091660" y="3847814"/>
            <a:chExt cx="426084" cy="95250"/>
          </a:xfrm>
        </p:grpSpPr>
        <p:pic>
          <p:nvPicPr>
            <p:cNvPr id="168" name="object 168"/>
            <p:cNvPicPr/>
            <p:nvPr/>
          </p:nvPicPr>
          <p:blipFill>
            <a:blip r:embed="rId49" cstate="print"/>
            <a:stretch>
              <a:fillRect/>
            </a:stretch>
          </p:blipFill>
          <p:spPr>
            <a:xfrm>
              <a:off x="1091660" y="3847814"/>
              <a:ext cx="277653" cy="94583"/>
            </a:xfrm>
            <a:prstGeom prst="rect">
              <a:avLst/>
            </a:prstGeom>
          </p:spPr>
        </p:pic>
        <p:sp>
          <p:nvSpPr>
            <p:cNvPr id="169" name="object 169"/>
            <p:cNvSpPr/>
            <p:nvPr/>
          </p:nvSpPr>
          <p:spPr>
            <a:xfrm>
              <a:off x="1389126" y="3873817"/>
              <a:ext cx="128270" cy="69215"/>
            </a:xfrm>
            <a:custGeom>
              <a:avLst/>
              <a:gdLst/>
              <a:ahLst/>
              <a:cxnLst/>
              <a:rect l="l" t="t" r="r" b="b"/>
              <a:pathLst>
                <a:path w="128269" h="69214">
                  <a:moveTo>
                    <a:pt x="50380" y="3048"/>
                  </a:moveTo>
                  <a:lnTo>
                    <a:pt x="47332" y="3048"/>
                  </a:lnTo>
                  <a:lnTo>
                    <a:pt x="44284" y="1524"/>
                  </a:lnTo>
                  <a:lnTo>
                    <a:pt x="41236" y="1524"/>
                  </a:lnTo>
                  <a:lnTo>
                    <a:pt x="38188" y="0"/>
                  </a:lnTo>
                  <a:lnTo>
                    <a:pt x="27520" y="0"/>
                  </a:lnTo>
                  <a:lnTo>
                    <a:pt x="18376" y="3048"/>
                  </a:lnTo>
                  <a:lnTo>
                    <a:pt x="15328" y="4572"/>
                  </a:lnTo>
                  <a:lnTo>
                    <a:pt x="10756" y="6096"/>
                  </a:lnTo>
                  <a:lnTo>
                    <a:pt x="9232" y="9144"/>
                  </a:lnTo>
                  <a:lnTo>
                    <a:pt x="6096" y="12192"/>
                  </a:lnTo>
                  <a:lnTo>
                    <a:pt x="3048" y="16764"/>
                  </a:lnTo>
                  <a:lnTo>
                    <a:pt x="1524" y="21336"/>
                  </a:lnTo>
                  <a:lnTo>
                    <a:pt x="0" y="24384"/>
                  </a:lnTo>
                  <a:lnTo>
                    <a:pt x="0" y="35052"/>
                  </a:lnTo>
                  <a:lnTo>
                    <a:pt x="24638" y="66827"/>
                  </a:lnTo>
                  <a:lnTo>
                    <a:pt x="32092" y="67157"/>
                  </a:lnTo>
                  <a:lnTo>
                    <a:pt x="41236" y="67157"/>
                  </a:lnTo>
                  <a:lnTo>
                    <a:pt x="44284" y="65633"/>
                  </a:lnTo>
                  <a:lnTo>
                    <a:pt x="47332" y="65633"/>
                  </a:lnTo>
                  <a:lnTo>
                    <a:pt x="50380" y="64109"/>
                  </a:lnTo>
                  <a:lnTo>
                    <a:pt x="50380" y="53441"/>
                  </a:lnTo>
                  <a:lnTo>
                    <a:pt x="44284" y="56489"/>
                  </a:lnTo>
                  <a:lnTo>
                    <a:pt x="41236" y="56489"/>
                  </a:lnTo>
                  <a:lnTo>
                    <a:pt x="39712" y="58013"/>
                  </a:lnTo>
                  <a:lnTo>
                    <a:pt x="25996" y="58013"/>
                  </a:lnTo>
                  <a:lnTo>
                    <a:pt x="21424" y="56489"/>
                  </a:lnTo>
                  <a:lnTo>
                    <a:pt x="13804" y="48869"/>
                  </a:lnTo>
                  <a:lnTo>
                    <a:pt x="10756" y="42773"/>
                  </a:lnTo>
                  <a:lnTo>
                    <a:pt x="10756" y="30480"/>
                  </a:lnTo>
                  <a:lnTo>
                    <a:pt x="12280" y="27432"/>
                  </a:lnTo>
                  <a:lnTo>
                    <a:pt x="12280" y="24384"/>
                  </a:lnTo>
                  <a:lnTo>
                    <a:pt x="15328" y="18288"/>
                  </a:lnTo>
                  <a:lnTo>
                    <a:pt x="21424" y="12192"/>
                  </a:lnTo>
                  <a:lnTo>
                    <a:pt x="24472" y="12192"/>
                  </a:lnTo>
                  <a:lnTo>
                    <a:pt x="27520" y="10668"/>
                  </a:lnTo>
                  <a:lnTo>
                    <a:pt x="41236" y="10668"/>
                  </a:lnTo>
                  <a:lnTo>
                    <a:pt x="44284" y="12192"/>
                  </a:lnTo>
                  <a:lnTo>
                    <a:pt x="47332" y="12192"/>
                  </a:lnTo>
                  <a:lnTo>
                    <a:pt x="50380" y="13716"/>
                  </a:lnTo>
                  <a:lnTo>
                    <a:pt x="50380" y="3048"/>
                  </a:lnTo>
                  <a:close/>
                </a:path>
                <a:path w="128269" h="69214">
                  <a:moveTo>
                    <a:pt x="128206" y="25908"/>
                  </a:moveTo>
                  <a:lnTo>
                    <a:pt x="126682" y="21336"/>
                  </a:lnTo>
                  <a:lnTo>
                    <a:pt x="126682" y="18288"/>
                  </a:lnTo>
                  <a:lnTo>
                    <a:pt x="125158" y="13716"/>
                  </a:lnTo>
                  <a:lnTo>
                    <a:pt x="123634" y="10668"/>
                  </a:lnTo>
                  <a:lnTo>
                    <a:pt x="120586" y="9144"/>
                  </a:lnTo>
                  <a:lnTo>
                    <a:pt x="117538" y="6096"/>
                  </a:lnTo>
                  <a:lnTo>
                    <a:pt x="116014" y="3048"/>
                  </a:lnTo>
                  <a:lnTo>
                    <a:pt x="116014" y="21336"/>
                  </a:lnTo>
                  <a:lnTo>
                    <a:pt x="116014" y="28956"/>
                  </a:lnTo>
                  <a:lnTo>
                    <a:pt x="82486" y="28956"/>
                  </a:lnTo>
                  <a:lnTo>
                    <a:pt x="82486" y="22860"/>
                  </a:lnTo>
                  <a:lnTo>
                    <a:pt x="84010" y="21336"/>
                  </a:lnTo>
                  <a:lnTo>
                    <a:pt x="84010" y="18288"/>
                  </a:lnTo>
                  <a:lnTo>
                    <a:pt x="91630" y="10668"/>
                  </a:lnTo>
                  <a:lnTo>
                    <a:pt x="94678" y="9144"/>
                  </a:lnTo>
                  <a:lnTo>
                    <a:pt x="103822" y="9144"/>
                  </a:lnTo>
                  <a:lnTo>
                    <a:pt x="106870" y="10668"/>
                  </a:lnTo>
                  <a:lnTo>
                    <a:pt x="108394" y="12192"/>
                  </a:lnTo>
                  <a:lnTo>
                    <a:pt x="111442" y="13716"/>
                  </a:lnTo>
                  <a:lnTo>
                    <a:pt x="111442" y="15240"/>
                  </a:lnTo>
                  <a:lnTo>
                    <a:pt x="114490" y="18288"/>
                  </a:lnTo>
                  <a:lnTo>
                    <a:pt x="116014" y="21336"/>
                  </a:lnTo>
                  <a:lnTo>
                    <a:pt x="116014" y="3048"/>
                  </a:lnTo>
                  <a:lnTo>
                    <a:pt x="111442" y="3048"/>
                  </a:lnTo>
                  <a:lnTo>
                    <a:pt x="108394" y="1524"/>
                  </a:lnTo>
                  <a:lnTo>
                    <a:pt x="103822" y="0"/>
                  </a:lnTo>
                  <a:lnTo>
                    <a:pt x="94678" y="0"/>
                  </a:lnTo>
                  <a:lnTo>
                    <a:pt x="70192" y="25908"/>
                  </a:lnTo>
                  <a:lnTo>
                    <a:pt x="70192" y="44297"/>
                  </a:lnTo>
                  <a:lnTo>
                    <a:pt x="73240" y="53441"/>
                  </a:lnTo>
                  <a:lnTo>
                    <a:pt x="74764" y="56489"/>
                  </a:lnTo>
                  <a:lnTo>
                    <a:pt x="77812" y="59537"/>
                  </a:lnTo>
                  <a:lnTo>
                    <a:pt x="79336" y="62585"/>
                  </a:lnTo>
                  <a:lnTo>
                    <a:pt x="84010" y="64109"/>
                  </a:lnTo>
                  <a:lnTo>
                    <a:pt x="87058" y="65633"/>
                  </a:lnTo>
                  <a:lnTo>
                    <a:pt x="96202" y="68681"/>
                  </a:lnTo>
                  <a:lnTo>
                    <a:pt x="106870" y="68681"/>
                  </a:lnTo>
                  <a:lnTo>
                    <a:pt x="109918" y="67157"/>
                  </a:lnTo>
                  <a:lnTo>
                    <a:pt x="117538" y="67157"/>
                  </a:lnTo>
                  <a:lnTo>
                    <a:pt x="122110" y="65633"/>
                  </a:lnTo>
                  <a:lnTo>
                    <a:pt x="125158" y="65633"/>
                  </a:lnTo>
                  <a:lnTo>
                    <a:pt x="125158" y="58013"/>
                  </a:lnTo>
                  <a:lnTo>
                    <a:pt x="125158" y="56489"/>
                  </a:lnTo>
                  <a:lnTo>
                    <a:pt x="119062" y="56489"/>
                  </a:lnTo>
                  <a:lnTo>
                    <a:pt x="116014" y="58013"/>
                  </a:lnTo>
                  <a:lnTo>
                    <a:pt x="96202" y="58013"/>
                  </a:lnTo>
                  <a:lnTo>
                    <a:pt x="91630" y="56489"/>
                  </a:lnTo>
                  <a:lnTo>
                    <a:pt x="87058" y="53441"/>
                  </a:lnTo>
                  <a:lnTo>
                    <a:pt x="84010" y="48869"/>
                  </a:lnTo>
                  <a:lnTo>
                    <a:pt x="82486" y="44297"/>
                  </a:lnTo>
                  <a:lnTo>
                    <a:pt x="82486" y="38100"/>
                  </a:lnTo>
                  <a:lnTo>
                    <a:pt x="128206" y="38100"/>
                  </a:lnTo>
                  <a:lnTo>
                    <a:pt x="128206" y="28956"/>
                  </a:lnTo>
                  <a:lnTo>
                    <a:pt x="128206" y="25908"/>
                  </a:lnTo>
                  <a:close/>
                </a:path>
              </a:pathLst>
            </a:custGeom>
            <a:solidFill>
              <a:srgbClr val="000000"/>
            </a:solidFill>
          </p:spPr>
          <p:txBody>
            <a:bodyPr wrap="square" lIns="0" tIns="0" rIns="0" bIns="0" rtlCol="0"/>
            <a:lstStyle/>
            <a:p>
              <a:endParaRPr sz="1154"/>
            </a:p>
          </p:txBody>
        </p:sp>
      </p:grpSp>
      <p:sp>
        <p:nvSpPr>
          <p:cNvPr id="170" name="object 170"/>
          <p:cNvSpPr/>
          <p:nvPr/>
        </p:nvSpPr>
        <p:spPr>
          <a:xfrm>
            <a:off x="2935008" y="2492215"/>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171" name="object 171"/>
          <p:cNvGrpSpPr/>
          <p:nvPr/>
        </p:nvGrpSpPr>
        <p:grpSpPr>
          <a:xfrm>
            <a:off x="4124793" y="2467780"/>
            <a:ext cx="526567" cy="59865"/>
            <a:chOff x="4489227" y="3847909"/>
            <a:chExt cx="821055" cy="93345"/>
          </a:xfrm>
        </p:grpSpPr>
        <p:sp>
          <p:nvSpPr>
            <p:cNvPr id="172" name="object 172"/>
            <p:cNvSpPr/>
            <p:nvPr/>
          </p:nvSpPr>
          <p:spPr>
            <a:xfrm>
              <a:off x="4489227" y="3847909"/>
              <a:ext cx="15240" cy="30480"/>
            </a:xfrm>
            <a:custGeom>
              <a:avLst/>
              <a:gdLst/>
              <a:ahLst/>
              <a:cxnLst/>
              <a:rect l="l" t="t" r="r" b="b"/>
              <a:pathLst>
                <a:path w="15239" h="30479">
                  <a:moveTo>
                    <a:pt x="13716" y="30479"/>
                  </a:moveTo>
                  <a:lnTo>
                    <a:pt x="1524" y="30479"/>
                  </a:lnTo>
                  <a:lnTo>
                    <a:pt x="0" y="0"/>
                  </a:lnTo>
                  <a:lnTo>
                    <a:pt x="15240" y="0"/>
                  </a:lnTo>
                  <a:lnTo>
                    <a:pt x="13716" y="30479"/>
                  </a:lnTo>
                  <a:close/>
                </a:path>
              </a:pathLst>
            </a:custGeom>
            <a:solidFill>
              <a:srgbClr val="BA2121"/>
            </a:solidFill>
          </p:spPr>
          <p:txBody>
            <a:bodyPr wrap="square" lIns="0" tIns="0" rIns="0" bIns="0" rtlCol="0"/>
            <a:lstStyle/>
            <a:p>
              <a:endParaRPr sz="1154"/>
            </a:p>
          </p:txBody>
        </p:sp>
        <p:pic>
          <p:nvPicPr>
            <p:cNvPr id="173" name="object 173"/>
            <p:cNvPicPr/>
            <p:nvPr/>
          </p:nvPicPr>
          <p:blipFill>
            <a:blip r:embed="rId50" cstate="print"/>
            <a:stretch>
              <a:fillRect/>
            </a:stretch>
          </p:blipFill>
          <p:spPr>
            <a:xfrm>
              <a:off x="4541043" y="3854005"/>
              <a:ext cx="350901" cy="87058"/>
            </a:xfrm>
            <a:prstGeom prst="rect">
              <a:avLst/>
            </a:prstGeom>
          </p:spPr>
        </p:pic>
        <p:pic>
          <p:nvPicPr>
            <p:cNvPr id="174" name="object 174"/>
            <p:cNvPicPr/>
            <p:nvPr/>
          </p:nvPicPr>
          <p:blipFill>
            <a:blip r:embed="rId51" cstate="print"/>
            <a:stretch>
              <a:fillRect/>
            </a:stretch>
          </p:blipFill>
          <p:spPr>
            <a:xfrm>
              <a:off x="4913280" y="3855529"/>
              <a:ext cx="273081" cy="85534"/>
            </a:xfrm>
            <a:prstGeom prst="rect">
              <a:avLst/>
            </a:prstGeom>
          </p:spPr>
        </p:pic>
        <p:sp>
          <p:nvSpPr>
            <p:cNvPr id="175" name="object 175"/>
            <p:cNvSpPr/>
            <p:nvPr/>
          </p:nvSpPr>
          <p:spPr>
            <a:xfrm>
              <a:off x="5206162" y="3847909"/>
              <a:ext cx="104139" cy="93345"/>
            </a:xfrm>
            <a:custGeom>
              <a:avLst/>
              <a:gdLst/>
              <a:ahLst/>
              <a:cxnLst/>
              <a:rect l="l" t="t" r="r" b="b"/>
              <a:pathLst>
                <a:path w="104139" h="93345">
                  <a:moveTo>
                    <a:pt x="47345" y="7620"/>
                  </a:moveTo>
                  <a:lnTo>
                    <a:pt x="0" y="7620"/>
                  </a:lnTo>
                  <a:lnTo>
                    <a:pt x="0" y="93065"/>
                  </a:lnTo>
                  <a:lnTo>
                    <a:pt x="47345" y="93065"/>
                  </a:lnTo>
                  <a:lnTo>
                    <a:pt x="47345" y="82397"/>
                  </a:lnTo>
                  <a:lnTo>
                    <a:pt x="10769" y="82397"/>
                  </a:lnTo>
                  <a:lnTo>
                    <a:pt x="10769" y="53340"/>
                  </a:lnTo>
                  <a:lnTo>
                    <a:pt x="47345" y="53340"/>
                  </a:lnTo>
                  <a:lnTo>
                    <a:pt x="47345" y="44196"/>
                  </a:lnTo>
                  <a:lnTo>
                    <a:pt x="10769" y="44196"/>
                  </a:lnTo>
                  <a:lnTo>
                    <a:pt x="10769" y="16764"/>
                  </a:lnTo>
                  <a:lnTo>
                    <a:pt x="47345" y="16764"/>
                  </a:lnTo>
                  <a:lnTo>
                    <a:pt x="47345" y="7620"/>
                  </a:lnTo>
                  <a:close/>
                </a:path>
                <a:path w="104139" h="93345">
                  <a:moveTo>
                    <a:pt x="103822" y="0"/>
                  </a:moveTo>
                  <a:lnTo>
                    <a:pt x="88595" y="0"/>
                  </a:lnTo>
                  <a:lnTo>
                    <a:pt x="91643" y="30480"/>
                  </a:lnTo>
                  <a:lnTo>
                    <a:pt x="102311" y="30480"/>
                  </a:lnTo>
                  <a:lnTo>
                    <a:pt x="103822" y="0"/>
                  </a:lnTo>
                  <a:close/>
                </a:path>
              </a:pathLst>
            </a:custGeom>
            <a:solidFill>
              <a:srgbClr val="BA2121"/>
            </a:solidFill>
          </p:spPr>
          <p:txBody>
            <a:bodyPr wrap="square" lIns="0" tIns="0" rIns="0" bIns="0" rtlCol="0"/>
            <a:lstStyle/>
            <a:p>
              <a:endParaRPr sz="1154"/>
            </a:p>
          </p:txBody>
        </p:sp>
      </p:grpSp>
      <p:sp>
        <p:nvSpPr>
          <p:cNvPr id="176" name="object 176"/>
          <p:cNvSpPr/>
          <p:nvPr/>
        </p:nvSpPr>
        <p:spPr>
          <a:xfrm>
            <a:off x="4682445" y="2466705"/>
            <a:ext cx="65974" cy="77376"/>
          </a:xfrm>
          <a:custGeom>
            <a:avLst/>
            <a:gdLst/>
            <a:ahLst/>
            <a:cxnLst/>
            <a:rect l="l" t="t" r="r" b="b"/>
            <a:pathLst>
              <a:path w="102870"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 w="102870" h="120650">
                <a:moveTo>
                  <a:pt x="102298" y="84074"/>
                </a:moveTo>
                <a:lnTo>
                  <a:pt x="100774" y="82550"/>
                </a:lnTo>
                <a:lnTo>
                  <a:pt x="100774" y="79502"/>
                </a:lnTo>
                <a:lnTo>
                  <a:pt x="99250" y="77978"/>
                </a:lnTo>
                <a:lnTo>
                  <a:pt x="97637" y="76454"/>
                </a:lnTo>
                <a:lnTo>
                  <a:pt x="96113" y="74930"/>
                </a:lnTo>
                <a:lnTo>
                  <a:pt x="94589" y="74930"/>
                </a:lnTo>
                <a:lnTo>
                  <a:pt x="93065" y="73406"/>
                </a:lnTo>
                <a:lnTo>
                  <a:pt x="86969" y="73406"/>
                </a:lnTo>
                <a:lnTo>
                  <a:pt x="86969" y="74930"/>
                </a:lnTo>
                <a:lnTo>
                  <a:pt x="83921" y="74930"/>
                </a:lnTo>
                <a:lnTo>
                  <a:pt x="83921" y="76454"/>
                </a:lnTo>
                <a:lnTo>
                  <a:pt x="82397" y="76454"/>
                </a:lnTo>
                <a:lnTo>
                  <a:pt x="82397" y="85598"/>
                </a:lnTo>
                <a:lnTo>
                  <a:pt x="83921" y="87122"/>
                </a:lnTo>
                <a:lnTo>
                  <a:pt x="83921" y="88646"/>
                </a:lnTo>
                <a:lnTo>
                  <a:pt x="85445" y="88646"/>
                </a:lnTo>
                <a:lnTo>
                  <a:pt x="85445" y="91694"/>
                </a:lnTo>
                <a:lnTo>
                  <a:pt x="86969" y="91694"/>
                </a:lnTo>
                <a:lnTo>
                  <a:pt x="86969" y="93218"/>
                </a:lnTo>
                <a:lnTo>
                  <a:pt x="88493" y="94742"/>
                </a:lnTo>
                <a:lnTo>
                  <a:pt x="88493" y="99314"/>
                </a:lnTo>
                <a:lnTo>
                  <a:pt x="82397" y="105410"/>
                </a:lnTo>
                <a:lnTo>
                  <a:pt x="80873" y="105410"/>
                </a:lnTo>
                <a:lnTo>
                  <a:pt x="79349" y="106934"/>
                </a:lnTo>
                <a:lnTo>
                  <a:pt x="74777" y="106934"/>
                </a:lnTo>
                <a:lnTo>
                  <a:pt x="73253" y="108458"/>
                </a:lnTo>
                <a:lnTo>
                  <a:pt x="70205" y="108458"/>
                </a:lnTo>
                <a:lnTo>
                  <a:pt x="70205" y="116078"/>
                </a:lnTo>
                <a:lnTo>
                  <a:pt x="80873" y="116078"/>
                </a:lnTo>
                <a:lnTo>
                  <a:pt x="83921" y="114554"/>
                </a:lnTo>
                <a:lnTo>
                  <a:pt x="88493" y="113030"/>
                </a:lnTo>
                <a:lnTo>
                  <a:pt x="91541" y="111506"/>
                </a:lnTo>
                <a:lnTo>
                  <a:pt x="94589" y="108458"/>
                </a:lnTo>
                <a:lnTo>
                  <a:pt x="96113" y="105410"/>
                </a:lnTo>
                <a:lnTo>
                  <a:pt x="99250" y="102362"/>
                </a:lnTo>
                <a:lnTo>
                  <a:pt x="100774" y="99314"/>
                </a:lnTo>
                <a:lnTo>
                  <a:pt x="100774" y="96266"/>
                </a:lnTo>
                <a:lnTo>
                  <a:pt x="102298" y="93218"/>
                </a:lnTo>
                <a:lnTo>
                  <a:pt x="102298" y="84074"/>
                </a:lnTo>
                <a:close/>
              </a:path>
            </a:pathLst>
          </a:custGeom>
          <a:solidFill>
            <a:srgbClr val="000000"/>
          </a:solidFill>
        </p:spPr>
        <p:txBody>
          <a:bodyPr wrap="square" lIns="0" tIns="0" rIns="0" bIns="0" rtlCol="0"/>
          <a:lstStyle/>
          <a:p>
            <a:endParaRPr sz="1154"/>
          </a:p>
        </p:txBody>
      </p:sp>
      <p:grpSp>
        <p:nvGrpSpPr>
          <p:cNvPr id="177" name="object 177"/>
          <p:cNvGrpSpPr/>
          <p:nvPr/>
        </p:nvGrpSpPr>
        <p:grpSpPr>
          <a:xfrm>
            <a:off x="4818493" y="2467780"/>
            <a:ext cx="868246" cy="76562"/>
            <a:chOff x="5570886" y="3847909"/>
            <a:chExt cx="1353820" cy="119380"/>
          </a:xfrm>
        </p:grpSpPr>
        <p:sp>
          <p:nvSpPr>
            <p:cNvPr id="178" name="object 178"/>
            <p:cNvSpPr/>
            <p:nvPr/>
          </p:nvSpPr>
          <p:spPr>
            <a:xfrm>
              <a:off x="5570886" y="3873817"/>
              <a:ext cx="56515" cy="93345"/>
            </a:xfrm>
            <a:custGeom>
              <a:avLst/>
              <a:gdLst/>
              <a:ahLst/>
              <a:cxnLst/>
              <a:rect l="l" t="t" r="r" b="b"/>
              <a:pathLst>
                <a:path w="56514" h="93345">
                  <a:moveTo>
                    <a:pt x="24384" y="12192"/>
                  </a:moveTo>
                  <a:lnTo>
                    <a:pt x="10668" y="12192"/>
                  </a:lnTo>
                  <a:lnTo>
                    <a:pt x="13716" y="7620"/>
                  </a:lnTo>
                  <a:lnTo>
                    <a:pt x="18288" y="4572"/>
                  </a:lnTo>
                  <a:lnTo>
                    <a:pt x="24384" y="1524"/>
                  </a:lnTo>
                  <a:lnTo>
                    <a:pt x="28956" y="0"/>
                  </a:lnTo>
                  <a:lnTo>
                    <a:pt x="36576" y="0"/>
                  </a:lnTo>
                  <a:lnTo>
                    <a:pt x="41148" y="1524"/>
                  </a:lnTo>
                  <a:lnTo>
                    <a:pt x="42672" y="3048"/>
                  </a:lnTo>
                  <a:lnTo>
                    <a:pt x="48768" y="6096"/>
                  </a:lnTo>
                  <a:lnTo>
                    <a:pt x="51054" y="10668"/>
                  </a:lnTo>
                  <a:lnTo>
                    <a:pt x="25908" y="10668"/>
                  </a:lnTo>
                  <a:lnTo>
                    <a:pt x="24384" y="12192"/>
                  </a:lnTo>
                  <a:close/>
                </a:path>
                <a:path w="56514" h="93345">
                  <a:moveTo>
                    <a:pt x="12192" y="93059"/>
                  </a:moveTo>
                  <a:lnTo>
                    <a:pt x="0" y="93059"/>
                  </a:lnTo>
                  <a:lnTo>
                    <a:pt x="0" y="1524"/>
                  </a:lnTo>
                  <a:lnTo>
                    <a:pt x="10668" y="1524"/>
                  </a:lnTo>
                  <a:lnTo>
                    <a:pt x="10668" y="12192"/>
                  </a:lnTo>
                  <a:lnTo>
                    <a:pt x="24384" y="12192"/>
                  </a:lnTo>
                  <a:lnTo>
                    <a:pt x="22860" y="13716"/>
                  </a:lnTo>
                  <a:lnTo>
                    <a:pt x="21336" y="13716"/>
                  </a:lnTo>
                  <a:lnTo>
                    <a:pt x="18288" y="15240"/>
                  </a:lnTo>
                  <a:lnTo>
                    <a:pt x="16764" y="16764"/>
                  </a:lnTo>
                  <a:lnTo>
                    <a:pt x="15240" y="19812"/>
                  </a:lnTo>
                  <a:lnTo>
                    <a:pt x="13716" y="21336"/>
                  </a:lnTo>
                  <a:lnTo>
                    <a:pt x="12192" y="24384"/>
                  </a:lnTo>
                  <a:lnTo>
                    <a:pt x="12192" y="54959"/>
                  </a:lnTo>
                  <a:lnTo>
                    <a:pt x="13716" y="56483"/>
                  </a:lnTo>
                  <a:lnTo>
                    <a:pt x="15240" y="56483"/>
                  </a:lnTo>
                  <a:lnTo>
                    <a:pt x="18288" y="58007"/>
                  </a:lnTo>
                  <a:lnTo>
                    <a:pt x="48768" y="58007"/>
                  </a:lnTo>
                  <a:lnTo>
                    <a:pt x="44196" y="62579"/>
                  </a:lnTo>
                  <a:lnTo>
                    <a:pt x="41148" y="64103"/>
                  </a:lnTo>
                  <a:lnTo>
                    <a:pt x="36576" y="65627"/>
                  </a:lnTo>
                  <a:lnTo>
                    <a:pt x="12192" y="65627"/>
                  </a:lnTo>
                  <a:lnTo>
                    <a:pt x="12192" y="93059"/>
                  </a:lnTo>
                  <a:close/>
                </a:path>
                <a:path w="56514" h="93345">
                  <a:moveTo>
                    <a:pt x="48768" y="58007"/>
                  </a:moveTo>
                  <a:lnTo>
                    <a:pt x="30480" y="58007"/>
                  </a:lnTo>
                  <a:lnTo>
                    <a:pt x="36576" y="56483"/>
                  </a:lnTo>
                  <a:lnTo>
                    <a:pt x="42672" y="47339"/>
                  </a:lnTo>
                  <a:lnTo>
                    <a:pt x="44196" y="41243"/>
                  </a:lnTo>
                  <a:lnTo>
                    <a:pt x="44196" y="24384"/>
                  </a:lnTo>
                  <a:lnTo>
                    <a:pt x="42672" y="21336"/>
                  </a:lnTo>
                  <a:lnTo>
                    <a:pt x="42672" y="18288"/>
                  </a:lnTo>
                  <a:lnTo>
                    <a:pt x="39624" y="15240"/>
                  </a:lnTo>
                  <a:lnTo>
                    <a:pt x="39624" y="13716"/>
                  </a:lnTo>
                  <a:lnTo>
                    <a:pt x="36576" y="12192"/>
                  </a:lnTo>
                  <a:lnTo>
                    <a:pt x="35052" y="10668"/>
                  </a:lnTo>
                  <a:lnTo>
                    <a:pt x="51054" y="10668"/>
                  </a:lnTo>
                  <a:lnTo>
                    <a:pt x="53340" y="15240"/>
                  </a:lnTo>
                  <a:lnTo>
                    <a:pt x="54864" y="19812"/>
                  </a:lnTo>
                  <a:lnTo>
                    <a:pt x="54864" y="22860"/>
                  </a:lnTo>
                  <a:lnTo>
                    <a:pt x="56388" y="27432"/>
                  </a:lnTo>
                  <a:lnTo>
                    <a:pt x="56388" y="38195"/>
                  </a:lnTo>
                  <a:lnTo>
                    <a:pt x="54864" y="44291"/>
                  </a:lnTo>
                  <a:lnTo>
                    <a:pt x="53340" y="48863"/>
                  </a:lnTo>
                  <a:lnTo>
                    <a:pt x="51816" y="51911"/>
                  </a:lnTo>
                  <a:lnTo>
                    <a:pt x="50292" y="56483"/>
                  </a:lnTo>
                  <a:lnTo>
                    <a:pt x="48768" y="58007"/>
                  </a:lnTo>
                  <a:close/>
                </a:path>
                <a:path w="56514" h="93345">
                  <a:moveTo>
                    <a:pt x="33528" y="67151"/>
                  </a:moveTo>
                  <a:lnTo>
                    <a:pt x="13716" y="67151"/>
                  </a:lnTo>
                  <a:lnTo>
                    <a:pt x="12192" y="65627"/>
                  </a:lnTo>
                  <a:lnTo>
                    <a:pt x="36576" y="65627"/>
                  </a:lnTo>
                  <a:lnTo>
                    <a:pt x="33528" y="67151"/>
                  </a:lnTo>
                  <a:close/>
                </a:path>
              </a:pathLst>
            </a:custGeom>
            <a:solidFill>
              <a:srgbClr val="000000"/>
            </a:solidFill>
          </p:spPr>
          <p:txBody>
            <a:bodyPr wrap="square" lIns="0" tIns="0" rIns="0" bIns="0" rtlCol="0"/>
            <a:lstStyle/>
            <a:p>
              <a:endParaRPr sz="1154"/>
            </a:p>
          </p:txBody>
        </p:sp>
        <p:pic>
          <p:nvPicPr>
            <p:cNvPr id="179" name="object 179"/>
            <p:cNvPicPr/>
            <p:nvPr/>
          </p:nvPicPr>
          <p:blipFill>
            <a:blip r:embed="rId52" cstate="print"/>
            <a:stretch>
              <a:fillRect/>
            </a:stretch>
          </p:blipFill>
          <p:spPr>
            <a:xfrm>
              <a:off x="5647182" y="3847909"/>
              <a:ext cx="418052" cy="94583"/>
            </a:xfrm>
            <a:prstGeom prst="rect">
              <a:avLst/>
            </a:prstGeom>
          </p:spPr>
        </p:pic>
        <p:sp>
          <p:nvSpPr>
            <p:cNvPr id="180" name="object 180"/>
            <p:cNvSpPr/>
            <p:nvPr/>
          </p:nvSpPr>
          <p:spPr>
            <a:xfrm>
              <a:off x="6103334" y="3847909"/>
              <a:ext cx="15240" cy="30480"/>
            </a:xfrm>
            <a:custGeom>
              <a:avLst/>
              <a:gdLst/>
              <a:ahLst/>
              <a:cxnLst/>
              <a:rect l="l" t="t" r="r" b="b"/>
              <a:pathLst>
                <a:path w="15239" h="30479">
                  <a:moveTo>
                    <a:pt x="13716" y="30479"/>
                  </a:moveTo>
                  <a:lnTo>
                    <a:pt x="1523" y="30479"/>
                  </a:lnTo>
                  <a:lnTo>
                    <a:pt x="0" y="0"/>
                  </a:lnTo>
                  <a:lnTo>
                    <a:pt x="15239" y="0"/>
                  </a:lnTo>
                  <a:lnTo>
                    <a:pt x="13716" y="30479"/>
                  </a:lnTo>
                  <a:close/>
                </a:path>
              </a:pathLst>
            </a:custGeom>
            <a:solidFill>
              <a:srgbClr val="BA2121"/>
            </a:solidFill>
          </p:spPr>
          <p:txBody>
            <a:bodyPr wrap="square" lIns="0" tIns="0" rIns="0" bIns="0" rtlCol="0"/>
            <a:lstStyle/>
            <a:p>
              <a:endParaRPr sz="1154"/>
            </a:p>
          </p:txBody>
        </p:sp>
        <p:pic>
          <p:nvPicPr>
            <p:cNvPr id="181" name="object 181"/>
            <p:cNvPicPr/>
            <p:nvPr/>
          </p:nvPicPr>
          <p:blipFill>
            <a:blip r:embed="rId53" cstate="print"/>
            <a:stretch>
              <a:fillRect/>
            </a:stretch>
          </p:blipFill>
          <p:spPr>
            <a:xfrm>
              <a:off x="6155150" y="3854005"/>
              <a:ext cx="350900" cy="87058"/>
            </a:xfrm>
            <a:prstGeom prst="rect">
              <a:avLst/>
            </a:prstGeom>
          </p:spPr>
        </p:pic>
        <p:pic>
          <p:nvPicPr>
            <p:cNvPr id="182" name="object 182"/>
            <p:cNvPicPr/>
            <p:nvPr/>
          </p:nvPicPr>
          <p:blipFill>
            <a:blip r:embed="rId54" cstate="print"/>
            <a:stretch>
              <a:fillRect/>
            </a:stretch>
          </p:blipFill>
          <p:spPr>
            <a:xfrm>
              <a:off x="6527387" y="3855529"/>
              <a:ext cx="271557" cy="85534"/>
            </a:xfrm>
            <a:prstGeom prst="rect">
              <a:avLst/>
            </a:prstGeom>
          </p:spPr>
        </p:pic>
        <p:sp>
          <p:nvSpPr>
            <p:cNvPr id="183" name="object 183"/>
            <p:cNvSpPr/>
            <p:nvPr/>
          </p:nvSpPr>
          <p:spPr>
            <a:xfrm>
              <a:off x="6820281" y="3847909"/>
              <a:ext cx="104139" cy="93345"/>
            </a:xfrm>
            <a:custGeom>
              <a:avLst/>
              <a:gdLst/>
              <a:ahLst/>
              <a:cxnLst/>
              <a:rect l="l" t="t" r="r" b="b"/>
              <a:pathLst>
                <a:path w="104140" h="93345">
                  <a:moveTo>
                    <a:pt x="47332" y="7620"/>
                  </a:moveTo>
                  <a:lnTo>
                    <a:pt x="0" y="7620"/>
                  </a:lnTo>
                  <a:lnTo>
                    <a:pt x="0" y="93065"/>
                  </a:lnTo>
                  <a:lnTo>
                    <a:pt x="47332" y="93065"/>
                  </a:lnTo>
                  <a:lnTo>
                    <a:pt x="47332" y="82397"/>
                  </a:lnTo>
                  <a:lnTo>
                    <a:pt x="10668" y="82397"/>
                  </a:lnTo>
                  <a:lnTo>
                    <a:pt x="10668" y="53441"/>
                  </a:lnTo>
                  <a:lnTo>
                    <a:pt x="45808" y="53441"/>
                  </a:lnTo>
                  <a:lnTo>
                    <a:pt x="45808" y="44196"/>
                  </a:lnTo>
                  <a:lnTo>
                    <a:pt x="10668" y="44196"/>
                  </a:lnTo>
                  <a:lnTo>
                    <a:pt x="10668" y="16764"/>
                  </a:lnTo>
                  <a:lnTo>
                    <a:pt x="47332" y="16764"/>
                  </a:lnTo>
                  <a:lnTo>
                    <a:pt x="47332" y="7620"/>
                  </a:lnTo>
                  <a:close/>
                </a:path>
                <a:path w="104140" h="93345">
                  <a:moveTo>
                    <a:pt x="103822" y="0"/>
                  </a:moveTo>
                  <a:lnTo>
                    <a:pt x="88582" y="0"/>
                  </a:lnTo>
                  <a:lnTo>
                    <a:pt x="90106" y="30480"/>
                  </a:lnTo>
                  <a:lnTo>
                    <a:pt x="102298" y="30480"/>
                  </a:lnTo>
                  <a:lnTo>
                    <a:pt x="103822" y="0"/>
                  </a:lnTo>
                  <a:close/>
                </a:path>
              </a:pathLst>
            </a:custGeom>
            <a:solidFill>
              <a:srgbClr val="BA2121"/>
            </a:solidFill>
          </p:spPr>
          <p:txBody>
            <a:bodyPr wrap="square" lIns="0" tIns="0" rIns="0" bIns="0" rtlCol="0"/>
            <a:lstStyle/>
            <a:p>
              <a:endParaRPr sz="1154"/>
            </a:p>
          </p:txBody>
        </p:sp>
      </p:grpSp>
      <p:sp>
        <p:nvSpPr>
          <p:cNvPr id="184" name="object 184"/>
          <p:cNvSpPr/>
          <p:nvPr/>
        </p:nvSpPr>
        <p:spPr>
          <a:xfrm>
            <a:off x="5716651" y="2464787"/>
            <a:ext cx="23620" cy="80634"/>
          </a:xfrm>
          <a:custGeom>
            <a:avLst/>
            <a:gdLst/>
            <a:ahLst/>
            <a:cxnLst/>
            <a:rect l="l" t="t" r="r" b="b"/>
            <a:pathLst>
              <a:path w="36829" h="125729">
                <a:moveTo>
                  <a:pt x="6096" y="125158"/>
                </a:moveTo>
                <a:lnTo>
                  <a:pt x="0" y="117538"/>
                </a:lnTo>
                <a:lnTo>
                  <a:pt x="6311" y="111561"/>
                </a:lnTo>
                <a:lnTo>
                  <a:pt x="11632" y="105155"/>
                </a:lnTo>
                <a:lnTo>
                  <a:pt x="26003" y="62579"/>
                </a:lnTo>
                <a:lnTo>
                  <a:pt x="24297" y="48006"/>
                </a:lnTo>
                <a:lnTo>
                  <a:pt x="19288" y="34004"/>
                </a:lnTo>
                <a:lnTo>
                  <a:pt x="11135" y="20574"/>
                </a:lnTo>
                <a:lnTo>
                  <a:pt x="0" y="7715"/>
                </a:lnTo>
                <a:lnTo>
                  <a:pt x="7620" y="0"/>
                </a:lnTo>
                <a:lnTo>
                  <a:pt x="20557" y="14318"/>
                </a:lnTo>
                <a:lnTo>
                  <a:pt x="29610" y="29610"/>
                </a:lnTo>
                <a:lnTo>
                  <a:pt x="34931" y="45742"/>
                </a:lnTo>
                <a:lnTo>
                  <a:pt x="36671" y="62579"/>
                </a:lnTo>
                <a:lnTo>
                  <a:pt x="36671" y="71818"/>
                </a:lnTo>
                <a:lnTo>
                  <a:pt x="35147" y="76390"/>
                </a:lnTo>
                <a:lnTo>
                  <a:pt x="35147" y="82486"/>
                </a:lnTo>
                <a:lnTo>
                  <a:pt x="33623" y="87058"/>
                </a:lnTo>
                <a:lnTo>
                  <a:pt x="30575" y="91630"/>
                </a:lnTo>
                <a:lnTo>
                  <a:pt x="29051" y="97726"/>
                </a:lnTo>
                <a:lnTo>
                  <a:pt x="26003" y="102298"/>
                </a:lnTo>
                <a:lnTo>
                  <a:pt x="21431" y="108394"/>
                </a:lnTo>
                <a:lnTo>
                  <a:pt x="18288" y="114490"/>
                </a:lnTo>
                <a:lnTo>
                  <a:pt x="12192" y="119062"/>
                </a:lnTo>
                <a:lnTo>
                  <a:pt x="6096" y="125158"/>
                </a:lnTo>
                <a:close/>
              </a:path>
            </a:pathLst>
          </a:custGeom>
          <a:solidFill>
            <a:srgbClr val="000000"/>
          </a:solidFill>
        </p:spPr>
        <p:txBody>
          <a:bodyPr wrap="square" lIns="0" tIns="0" rIns="0" bIns="0" rtlCol="0"/>
          <a:lstStyle/>
          <a:p>
            <a:endParaRPr sz="1154"/>
          </a:p>
        </p:txBody>
      </p:sp>
      <p:grpSp>
        <p:nvGrpSpPr>
          <p:cNvPr id="185" name="object 185"/>
          <p:cNvGrpSpPr/>
          <p:nvPr/>
        </p:nvGrpSpPr>
        <p:grpSpPr>
          <a:xfrm>
            <a:off x="1943876" y="2464787"/>
            <a:ext cx="2380752" cy="287922"/>
            <a:chOff x="1088612" y="3843242"/>
            <a:chExt cx="3712210" cy="448945"/>
          </a:xfrm>
        </p:grpSpPr>
        <p:pic>
          <p:nvPicPr>
            <p:cNvPr id="186" name="object 186"/>
            <p:cNvPicPr/>
            <p:nvPr/>
          </p:nvPicPr>
          <p:blipFill>
            <a:blip r:embed="rId55" cstate="print"/>
            <a:stretch>
              <a:fillRect/>
            </a:stretch>
          </p:blipFill>
          <p:spPr>
            <a:xfrm>
              <a:off x="1088612" y="4015834"/>
              <a:ext cx="135826" cy="88487"/>
            </a:xfrm>
            <a:prstGeom prst="rect">
              <a:avLst/>
            </a:prstGeom>
          </p:spPr>
        </p:pic>
        <p:sp>
          <p:nvSpPr>
            <p:cNvPr id="187" name="object 187"/>
            <p:cNvSpPr/>
            <p:nvPr/>
          </p:nvSpPr>
          <p:spPr>
            <a:xfrm>
              <a:off x="1244244" y="4015841"/>
              <a:ext cx="123825" cy="88900"/>
            </a:xfrm>
            <a:custGeom>
              <a:avLst/>
              <a:gdLst/>
              <a:ahLst/>
              <a:cxnLst/>
              <a:rect l="l" t="t" r="r" b="b"/>
              <a:pathLst>
                <a:path w="123825" h="88900">
                  <a:moveTo>
                    <a:pt x="50292" y="67056"/>
                  </a:moveTo>
                  <a:lnTo>
                    <a:pt x="48768" y="64008"/>
                  </a:lnTo>
                  <a:lnTo>
                    <a:pt x="48768" y="62484"/>
                  </a:lnTo>
                  <a:lnTo>
                    <a:pt x="47244" y="60960"/>
                  </a:lnTo>
                  <a:lnTo>
                    <a:pt x="47244" y="59436"/>
                  </a:lnTo>
                  <a:lnTo>
                    <a:pt x="45720" y="57912"/>
                  </a:lnTo>
                  <a:lnTo>
                    <a:pt x="42672" y="56388"/>
                  </a:lnTo>
                  <a:lnTo>
                    <a:pt x="41148" y="54864"/>
                  </a:lnTo>
                  <a:lnTo>
                    <a:pt x="38100" y="53340"/>
                  </a:lnTo>
                  <a:lnTo>
                    <a:pt x="36576" y="51816"/>
                  </a:lnTo>
                  <a:lnTo>
                    <a:pt x="32004" y="50292"/>
                  </a:lnTo>
                  <a:lnTo>
                    <a:pt x="28956" y="50292"/>
                  </a:lnTo>
                  <a:lnTo>
                    <a:pt x="22860" y="47244"/>
                  </a:lnTo>
                  <a:lnTo>
                    <a:pt x="19812" y="47244"/>
                  </a:lnTo>
                  <a:lnTo>
                    <a:pt x="18288" y="45720"/>
                  </a:lnTo>
                  <a:lnTo>
                    <a:pt x="16764" y="45720"/>
                  </a:lnTo>
                  <a:lnTo>
                    <a:pt x="13716" y="42672"/>
                  </a:lnTo>
                  <a:lnTo>
                    <a:pt x="12192" y="42672"/>
                  </a:lnTo>
                  <a:lnTo>
                    <a:pt x="12192" y="35052"/>
                  </a:lnTo>
                  <a:lnTo>
                    <a:pt x="15240" y="32004"/>
                  </a:lnTo>
                  <a:lnTo>
                    <a:pt x="16764" y="32004"/>
                  </a:lnTo>
                  <a:lnTo>
                    <a:pt x="18288" y="30480"/>
                  </a:lnTo>
                  <a:lnTo>
                    <a:pt x="38100" y="30480"/>
                  </a:lnTo>
                  <a:lnTo>
                    <a:pt x="41148" y="32004"/>
                  </a:lnTo>
                  <a:lnTo>
                    <a:pt x="45720" y="32004"/>
                  </a:lnTo>
                  <a:lnTo>
                    <a:pt x="45720" y="30480"/>
                  </a:lnTo>
                  <a:lnTo>
                    <a:pt x="45720" y="22860"/>
                  </a:lnTo>
                  <a:lnTo>
                    <a:pt x="42672" y="21336"/>
                  </a:lnTo>
                  <a:lnTo>
                    <a:pt x="35052" y="21336"/>
                  </a:lnTo>
                  <a:lnTo>
                    <a:pt x="32004" y="19812"/>
                  </a:lnTo>
                  <a:lnTo>
                    <a:pt x="21336" y="19812"/>
                  </a:lnTo>
                  <a:lnTo>
                    <a:pt x="16764" y="21336"/>
                  </a:lnTo>
                  <a:lnTo>
                    <a:pt x="13716" y="22860"/>
                  </a:lnTo>
                  <a:lnTo>
                    <a:pt x="10668" y="22860"/>
                  </a:lnTo>
                  <a:lnTo>
                    <a:pt x="7620" y="24384"/>
                  </a:lnTo>
                  <a:lnTo>
                    <a:pt x="6096" y="27432"/>
                  </a:lnTo>
                  <a:lnTo>
                    <a:pt x="3048" y="28956"/>
                  </a:lnTo>
                  <a:lnTo>
                    <a:pt x="1524" y="30480"/>
                  </a:lnTo>
                  <a:lnTo>
                    <a:pt x="1524" y="33528"/>
                  </a:lnTo>
                  <a:lnTo>
                    <a:pt x="0" y="35052"/>
                  </a:lnTo>
                  <a:lnTo>
                    <a:pt x="0" y="44196"/>
                  </a:lnTo>
                  <a:lnTo>
                    <a:pt x="1524" y="45720"/>
                  </a:lnTo>
                  <a:lnTo>
                    <a:pt x="3048" y="48768"/>
                  </a:lnTo>
                  <a:lnTo>
                    <a:pt x="7620" y="53340"/>
                  </a:lnTo>
                  <a:lnTo>
                    <a:pt x="10668" y="54864"/>
                  </a:lnTo>
                  <a:lnTo>
                    <a:pt x="12192" y="54864"/>
                  </a:lnTo>
                  <a:lnTo>
                    <a:pt x="18288" y="57912"/>
                  </a:lnTo>
                  <a:lnTo>
                    <a:pt x="21336" y="57912"/>
                  </a:lnTo>
                  <a:lnTo>
                    <a:pt x="27432" y="60960"/>
                  </a:lnTo>
                  <a:lnTo>
                    <a:pt x="30480" y="60960"/>
                  </a:lnTo>
                  <a:lnTo>
                    <a:pt x="32004" y="62484"/>
                  </a:lnTo>
                  <a:lnTo>
                    <a:pt x="33528" y="62484"/>
                  </a:lnTo>
                  <a:lnTo>
                    <a:pt x="36576" y="65532"/>
                  </a:lnTo>
                  <a:lnTo>
                    <a:pt x="36576" y="67056"/>
                  </a:lnTo>
                  <a:lnTo>
                    <a:pt x="38100" y="67056"/>
                  </a:lnTo>
                  <a:lnTo>
                    <a:pt x="38100" y="73152"/>
                  </a:lnTo>
                  <a:lnTo>
                    <a:pt x="36576" y="74676"/>
                  </a:lnTo>
                  <a:lnTo>
                    <a:pt x="33528" y="76200"/>
                  </a:lnTo>
                  <a:lnTo>
                    <a:pt x="32004" y="77724"/>
                  </a:lnTo>
                  <a:lnTo>
                    <a:pt x="7620" y="77724"/>
                  </a:lnTo>
                  <a:lnTo>
                    <a:pt x="3048" y="76200"/>
                  </a:lnTo>
                  <a:lnTo>
                    <a:pt x="0" y="74676"/>
                  </a:lnTo>
                  <a:lnTo>
                    <a:pt x="0" y="85432"/>
                  </a:lnTo>
                  <a:lnTo>
                    <a:pt x="3048" y="86956"/>
                  </a:lnTo>
                  <a:lnTo>
                    <a:pt x="10668" y="86956"/>
                  </a:lnTo>
                  <a:lnTo>
                    <a:pt x="13716" y="88480"/>
                  </a:lnTo>
                  <a:lnTo>
                    <a:pt x="25908" y="88480"/>
                  </a:lnTo>
                  <a:lnTo>
                    <a:pt x="28956" y="86956"/>
                  </a:lnTo>
                  <a:lnTo>
                    <a:pt x="33528" y="86956"/>
                  </a:lnTo>
                  <a:lnTo>
                    <a:pt x="35052" y="85432"/>
                  </a:lnTo>
                  <a:lnTo>
                    <a:pt x="38100" y="85432"/>
                  </a:lnTo>
                  <a:lnTo>
                    <a:pt x="41148" y="83908"/>
                  </a:lnTo>
                  <a:lnTo>
                    <a:pt x="42672" y="82384"/>
                  </a:lnTo>
                  <a:lnTo>
                    <a:pt x="44196" y="80772"/>
                  </a:lnTo>
                  <a:lnTo>
                    <a:pt x="45720" y="80772"/>
                  </a:lnTo>
                  <a:lnTo>
                    <a:pt x="47244" y="79248"/>
                  </a:lnTo>
                  <a:lnTo>
                    <a:pt x="47244" y="77724"/>
                  </a:lnTo>
                  <a:lnTo>
                    <a:pt x="48768" y="74676"/>
                  </a:lnTo>
                  <a:lnTo>
                    <a:pt x="48768" y="73152"/>
                  </a:lnTo>
                  <a:lnTo>
                    <a:pt x="50292" y="71628"/>
                  </a:lnTo>
                  <a:lnTo>
                    <a:pt x="50292" y="67056"/>
                  </a:lnTo>
                  <a:close/>
                </a:path>
                <a:path w="123825" h="88900">
                  <a:moveTo>
                    <a:pt x="123545" y="21336"/>
                  </a:moveTo>
                  <a:lnTo>
                    <a:pt x="94589" y="21336"/>
                  </a:lnTo>
                  <a:lnTo>
                    <a:pt x="94589" y="0"/>
                  </a:lnTo>
                  <a:lnTo>
                    <a:pt x="82397" y="3048"/>
                  </a:lnTo>
                  <a:lnTo>
                    <a:pt x="82397" y="21336"/>
                  </a:lnTo>
                  <a:lnTo>
                    <a:pt x="64109" y="21336"/>
                  </a:lnTo>
                  <a:lnTo>
                    <a:pt x="64109" y="30480"/>
                  </a:lnTo>
                  <a:lnTo>
                    <a:pt x="82397" y="30480"/>
                  </a:lnTo>
                  <a:lnTo>
                    <a:pt x="82397" y="73240"/>
                  </a:lnTo>
                  <a:lnTo>
                    <a:pt x="88493" y="82384"/>
                  </a:lnTo>
                  <a:lnTo>
                    <a:pt x="93065" y="85432"/>
                  </a:lnTo>
                  <a:lnTo>
                    <a:pt x="99161" y="88480"/>
                  </a:lnTo>
                  <a:lnTo>
                    <a:pt x="109829" y="88480"/>
                  </a:lnTo>
                  <a:lnTo>
                    <a:pt x="112877" y="86956"/>
                  </a:lnTo>
                  <a:lnTo>
                    <a:pt x="122021" y="86956"/>
                  </a:lnTo>
                  <a:lnTo>
                    <a:pt x="123545" y="85432"/>
                  </a:lnTo>
                  <a:lnTo>
                    <a:pt x="123545" y="76288"/>
                  </a:lnTo>
                  <a:lnTo>
                    <a:pt x="120497" y="76288"/>
                  </a:lnTo>
                  <a:lnTo>
                    <a:pt x="118973" y="77812"/>
                  </a:lnTo>
                  <a:lnTo>
                    <a:pt x="100685" y="77812"/>
                  </a:lnTo>
                  <a:lnTo>
                    <a:pt x="97637" y="74764"/>
                  </a:lnTo>
                  <a:lnTo>
                    <a:pt x="94589" y="68668"/>
                  </a:lnTo>
                  <a:lnTo>
                    <a:pt x="94589" y="30480"/>
                  </a:lnTo>
                  <a:lnTo>
                    <a:pt x="123545" y="30480"/>
                  </a:lnTo>
                  <a:lnTo>
                    <a:pt x="123545" y="21336"/>
                  </a:lnTo>
                  <a:close/>
                </a:path>
              </a:pathLst>
            </a:custGeom>
            <a:solidFill>
              <a:srgbClr val="000000"/>
            </a:solidFill>
          </p:spPr>
          <p:txBody>
            <a:bodyPr wrap="square" lIns="0" tIns="0" rIns="0" bIns="0" rtlCol="0"/>
            <a:lstStyle/>
            <a:p>
              <a:endParaRPr sz="1154"/>
            </a:p>
          </p:txBody>
        </p:sp>
        <p:pic>
          <p:nvPicPr>
            <p:cNvPr id="188" name="object 188"/>
            <p:cNvPicPr/>
            <p:nvPr/>
          </p:nvPicPr>
          <p:blipFill>
            <a:blip r:embed="rId56" cstate="print"/>
            <a:stretch>
              <a:fillRect/>
            </a:stretch>
          </p:blipFill>
          <p:spPr>
            <a:xfrm>
              <a:off x="1088707" y="3843242"/>
              <a:ext cx="3580542" cy="448818"/>
            </a:xfrm>
            <a:prstGeom prst="rect">
              <a:avLst/>
            </a:prstGeom>
          </p:spPr>
        </p:pic>
        <p:sp>
          <p:nvSpPr>
            <p:cNvPr id="189" name="object 189"/>
            <p:cNvSpPr/>
            <p:nvPr/>
          </p:nvSpPr>
          <p:spPr>
            <a:xfrm>
              <a:off x="4699622" y="4008056"/>
              <a:ext cx="100965" cy="120650"/>
            </a:xfrm>
            <a:custGeom>
              <a:avLst/>
              <a:gdLst/>
              <a:ahLst/>
              <a:cxnLst/>
              <a:rect l="l" t="t" r="r" b="b"/>
              <a:pathLst>
                <a:path w="100964"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 w="100964" h="120650">
                  <a:moveTo>
                    <a:pt x="100876" y="82461"/>
                  </a:moveTo>
                  <a:lnTo>
                    <a:pt x="99250" y="80937"/>
                  </a:lnTo>
                  <a:lnTo>
                    <a:pt x="99250" y="79413"/>
                  </a:lnTo>
                  <a:lnTo>
                    <a:pt x="94678" y="74841"/>
                  </a:lnTo>
                  <a:lnTo>
                    <a:pt x="93154" y="74841"/>
                  </a:lnTo>
                  <a:lnTo>
                    <a:pt x="93154" y="73317"/>
                  </a:lnTo>
                  <a:lnTo>
                    <a:pt x="87058" y="73317"/>
                  </a:lnTo>
                  <a:lnTo>
                    <a:pt x="85534" y="74841"/>
                  </a:lnTo>
                  <a:lnTo>
                    <a:pt x="84010" y="74841"/>
                  </a:lnTo>
                  <a:lnTo>
                    <a:pt x="84010" y="76365"/>
                  </a:lnTo>
                  <a:lnTo>
                    <a:pt x="82486" y="76365"/>
                  </a:lnTo>
                  <a:lnTo>
                    <a:pt x="82486" y="77889"/>
                  </a:lnTo>
                  <a:lnTo>
                    <a:pt x="80962" y="77889"/>
                  </a:lnTo>
                  <a:lnTo>
                    <a:pt x="80962" y="87033"/>
                  </a:lnTo>
                  <a:lnTo>
                    <a:pt x="82486" y="87033"/>
                  </a:lnTo>
                  <a:lnTo>
                    <a:pt x="82486" y="88557"/>
                  </a:lnTo>
                  <a:lnTo>
                    <a:pt x="84010" y="90170"/>
                  </a:lnTo>
                  <a:lnTo>
                    <a:pt x="85534" y="91694"/>
                  </a:lnTo>
                  <a:lnTo>
                    <a:pt x="85534" y="93218"/>
                  </a:lnTo>
                  <a:lnTo>
                    <a:pt x="87058" y="93218"/>
                  </a:lnTo>
                  <a:lnTo>
                    <a:pt x="87058" y="100838"/>
                  </a:lnTo>
                  <a:lnTo>
                    <a:pt x="84010" y="103886"/>
                  </a:lnTo>
                  <a:lnTo>
                    <a:pt x="82486" y="103886"/>
                  </a:lnTo>
                  <a:lnTo>
                    <a:pt x="79438" y="106934"/>
                  </a:lnTo>
                  <a:lnTo>
                    <a:pt x="76390" y="106934"/>
                  </a:lnTo>
                  <a:lnTo>
                    <a:pt x="73342" y="108458"/>
                  </a:lnTo>
                  <a:lnTo>
                    <a:pt x="70294" y="108458"/>
                  </a:lnTo>
                  <a:lnTo>
                    <a:pt x="70294" y="117602"/>
                  </a:lnTo>
                  <a:lnTo>
                    <a:pt x="74866" y="117602"/>
                  </a:lnTo>
                  <a:lnTo>
                    <a:pt x="84010" y="114554"/>
                  </a:lnTo>
                  <a:lnTo>
                    <a:pt x="90106" y="111506"/>
                  </a:lnTo>
                  <a:lnTo>
                    <a:pt x="96202" y="105410"/>
                  </a:lnTo>
                  <a:lnTo>
                    <a:pt x="99250" y="99314"/>
                  </a:lnTo>
                  <a:lnTo>
                    <a:pt x="100876" y="96266"/>
                  </a:lnTo>
                  <a:lnTo>
                    <a:pt x="100876" y="82461"/>
                  </a:lnTo>
                  <a:close/>
                </a:path>
              </a:pathLst>
            </a:custGeom>
            <a:solidFill>
              <a:srgbClr val="000000"/>
            </a:solidFill>
          </p:spPr>
          <p:txBody>
            <a:bodyPr wrap="square" lIns="0" tIns="0" rIns="0" bIns="0" rtlCol="0"/>
            <a:lstStyle/>
            <a:p>
              <a:endParaRPr sz="1154"/>
            </a:p>
          </p:txBody>
        </p:sp>
      </p:grpSp>
      <p:grpSp>
        <p:nvGrpSpPr>
          <p:cNvPr id="190" name="object 190"/>
          <p:cNvGrpSpPr/>
          <p:nvPr/>
        </p:nvGrpSpPr>
        <p:grpSpPr>
          <a:xfrm>
            <a:off x="4393819" y="2568574"/>
            <a:ext cx="312357" cy="80634"/>
            <a:chOff x="4908708" y="4005072"/>
            <a:chExt cx="487045" cy="125730"/>
          </a:xfrm>
        </p:grpSpPr>
        <p:pic>
          <p:nvPicPr>
            <p:cNvPr id="191" name="object 191"/>
            <p:cNvPicPr/>
            <p:nvPr/>
          </p:nvPicPr>
          <p:blipFill>
            <a:blip r:embed="rId57" cstate="print"/>
            <a:stretch>
              <a:fillRect/>
            </a:stretch>
          </p:blipFill>
          <p:spPr>
            <a:xfrm>
              <a:off x="4908708" y="4009644"/>
              <a:ext cx="201453" cy="94678"/>
            </a:xfrm>
            <a:prstGeom prst="rect">
              <a:avLst/>
            </a:prstGeom>
          </p:spPr>
        </p:pic>
        <p:sp>
          <p:nvSpPr>
            <p:cNvPr id="192" name="object 192"/>
            <p:cNvSpPr/>
            <p:nvPr/>
          </p:nvSpPr>
          <p:spPr>
            <a:xfrm>
              <a:off x="5131498" y="4035647"/>
              <a:ext cx="50800" cy="69215"/>
            </a:xfrm>
            <a:custGeom>
              <a:avLst/>
              <a:gdLst/>
              <a:ahLst/>
              <a:cxnLst/>
              <a:rect l="l" t="t" r="r" b="b"/>
              <a:pathLst>
                <a:path w="50800" h="69214">
                  <a:moveTo>
                    <a:pt x="48768" y="57912"/>
                  </a:moveTo>
                  <a:lnTo>
                    <a:pt x="33528" y="57912"/>
                  </a:lnTo>
                  <a:lnTo>
                    <a:pt x="35052" y="56388"/>
                  </a:lnTo>
                  <a:lnTo>
                    <a:pt x="38100" y="54864"/>
                  </a:lnTo>
                  <a:lnTo>
                    <a:pt x="39624" y="53340"/>
                  </a:lnTo>
                  <a:lnTo>
                    <a:pt x="39624" y="47244"/>
                  </a:lnTo>
                  <a:lnTo>
                    <a:pt x="38100" y="47244"/>
                  </a:lnTo>
                  <a:lnTo>
                    <a:pt x="38100" y="45720"/>
                  </a:lnTo>
                  <a:lnTo>
                    <a:pt x="35052" y="42672"/>
                  </a:lnTo>
                  <a:lnTo>
                    <a:pt x="33528" y="42672"/>
                  </a:lnTo>
                  <a:lnTo>
                    <a:pt x="32004" y="41148"/>
                  </a:lnTo>
                  <a:lnTo>
                    <a:pt x="28956" y="41148"/>
                  </a:lnTo>
                  <a:lnTo>
                    <a:pt x="25908" y="39624"/>
                  </a:lnTo>
                  <a:lnTo>
                    <a:pt x="21336" y="38100"/>
                  </a:lnTo>
                  <a:lnTo>
                    <a:pt x="19812" y="38100"/>
                  </a:lnTo>
                  <a:lnTo>
                    <a:pt x="13716" y="35052"/>
                  </a:lnTo>
                  <a:lnTo>
                    <a:pt x="10668" y="35052"/>
                  </a:lnTo>
                  <a:lnTo>
                    <a:pt x="4572" y="28956"/>
                  </a:lnTo>
                  <a:lnTo>
                    <a:pt x="3048" y="25908"/>
                  </a:lnTo>
                  <a:lnTo>
                    <a:pt x="1524" y="24384"/>
                  </a:lnTo>
                  <a:lnTo>
                    <a:pt x="1524" y="15240"/>
                  </a:lnTo>
                  <a:lnTo>
                    <a:pt x="3048" y="13716"/>
                  </a:lnTo>
                  <a:lnTo>
                    <a:pt x="3048" y="10668"/>
                  </a:lnTo>
                  <a:lnTo>
                    <a:pt x="4572" y="9144"/>
                  </a:lnTo>
                  <a:lnTo>
                    <a:pt x="7620" y="7620"/>
                  </a:lnTo>
                  <a:lnTo>
                    <a:pt x="9144" y="4572"/>
                  </a:lnTo>
                  <a:lnTo>
                    <a:pt x="12192" y="3048"/>
                  </a:lnTo>
                  <a:lnTo>
                    <a:pt x="15240" y="3048"/>
                  </a:lnTo>
                  <a:lnTo>
                    <a:pt x="18288" y="1524"/>
                  </a:lnTo>
                  <a:lnTo>
                    <a:pt x="22860" y="0"/>
                  </a:lnTo>
                  <a:lnTo>
                    <a:pt x="33528" y="0"/>
                  </a:lnTo>
                  <a:lnTo>
                    <a:pt x="36576" y="1524"/>
                  </a:lnTo>
                  <a:lnTo>
                    <a:pt x="42672" y="1524"/>
                  </a:lnTo>
                  <a:lnTo>
                    <a:pt x="47244" y="3048"/>
                  </a:lnTo>
                  <a:lnTo>
                    <a:pt x="47244" y="10668"/>
                  </a:lnTo>
                  <a:lnTo>
                    <a:pt x="19812" y="10668"/>
                  </a:lnTo>
                  <a:lnTo>
                    <a:pt x="18288" y="12192"/>
                  </a:lnTo>
                  <a:lnTo>
                    <a:pt x="16764" y="12192"/>
                  </a:lnTo>
                  <a:lnTo>
                    <a:pt x="15240" y="13716"/>
                  </a:lnTo>
                  <a:lnTo>
                    <a:pt x="13716" y="13716"/>
                  </a:lnTo>
                  <a:lnTo>
                    <a:pt x="13716" y="22860"/>
                  </a:lnTo>
                  <a:lnTo>
                    <a:pt x="15240" y="22860"/>
                  </a:lnTo>
                  <a:lnTo>
                    <a:pt x="18288" y="25908"/>
                  </a:lnTo>
                  <a:lnTo>
                    <a:pt x="19812" y="25908"/>
                  </a:lnTo>
                  <a:lnTo>
                    <a:pt x="21336" y="27432"/>
                  </a:lnTo>
                  <a:lnTo>
                    <a:pt x="24384" y="27432"/>
                  </a:lnTo>
                  <a:lnTo>
                    <a:pt x="25908" y="28956"/>
                  </a:lnTo>
                  <a:lnTo>
                    <a:pt x="30480" y="30480"/>
                  </a:lnTo>
                  <a:lnTo>
                    <a:pt x="33528" y="30480"/>
                  </a:lnTo>
                  <a:lnTo>
                    <a:pt x="42672" y="35052"/>
                  </a:lnTo>
                  <a:lnTo>
                    <a:pt x="50292" y="42672"/>
                  </a:lnTo>
                  <a:lnTo>
                    <a:pt x="50292" y="54864"/>
                  </a:lnTo>
                  <a:lnTo>
                    <a:pt x="48768" y="57912"/>
                  </a:lnTo>
                  <a:close/>
                </a:path>
                <a:path w="50800" h="69214">
                  <a:moveTo>
                    <a:pt x="47244" y="12192"/>
                  </a:moveTo>
                  <a:lnTo>
                    <a:pt x="42672" y="12192"/>
                  </a:lnTo>
                  <a:lnTo>
                    <a:pt x="39624" y="10668"/>
                  </a:lnTo>
                  <a:lnTo>
                    <a:pt x="47244" y="10668"/>
                  </a:lnTo>
                  <a:lnTo>
                    <a:pt x="47244" y="12192"/>
                  </a:lnTo>
                  <a:close/>
                </a:path>
                <a:path w="50800" h="69214">
                  <a:moveTo>
                    <a:pt x="33528" y="67151"/>
                  </a:moveTo>
                  <a:lnTo>
                    <a:pt x="4572" y="67151"/>
                  </a:lnTo>
                  <a:lnTo>
                    <a:pt x="0" y="65627"/>
                  </a:lnTo>
                  <a:lnTo>
                    <a:pt x="0" y="54864"/>
                  </a:lnTo>
                  <a:lnTo>
                    <a:pt x="4572" y="56388"/>
                  </a:lnTo>
                  <a:lnTo>
                    <a:pt x="7620" y="57912"/>
                  </a:lnTo>
                  <a:lnTo>
                    <a:pt x="48768" y="57912"/>
                  </a:lnTo>
                  <a:lnTo>
                    <a:pt x="47244" y="59436"/>
                  </a:lnTo>
                  <a:lnTo>
                    <a:pt x="47244" y="60960"/>
                  </a:lnTo>
                  <a:lnTo>
                    <a:pt x="45720" y="60960"/>
                  </a:lnTo>
                  <a:lnTo>
                    <a:pt x="44196" y="62579"/>
                  </a:lnTo>
                  <a:lnTo>
                    <a:pt x="42672" y="64103"/>
                  </a:lnTo>
                  <a:lnTo>
                    <a:pt x="39624" y="65627"/>
                  </a:lnTo>
                  <a:lnTo>
                    <a:pt x="36576" y="65627"/>
                  </a:lnTo>
                  <a:lnTo>
                    <a:pt x="33528" y="67151"/>
                  </a:lnTo>
                  <a:close/>
                </a:path>
                <a:path w="50800" h="69214">
                  <a:moveTo>
                    <a:pt x="27432" y="68675"/>
                  </a:moveTo>
                  <a:lnTo>
                    <a:pt x="15240" y="68675"/>
                  </a:lnTo>
                  <a:lnTo>
                    <a:pt x="12192" y="67151"/>
                  </a:lnTo>
                  <a:lnTo>
                    <a:pt x="30480" y="67151"/>
                  </a:lnTo>
                  <a:lnTo>
                    <a:pt x="27432" y="68675"/>
                  </a:lnTo>
                  <a:close/>
                </a:path>
              </a:pathLst>
            </a:custGeom>
            <a:solidFill>
              <a:srgbClr val="000000"/>
            </a:solidFill>
          </p:spPr>
          <p:txBody>
            <a:bodyPr wrap="square" lIns="0" tIns="0" rIns="0" bIns="0" rtlCol="0"/>
            <a:lstStyle/>
            <a:p>
              <a:endParaRPr sz="1154"/>
            </a:p>
          </p:txBody>
        </p:sp>
        <p:pic>
          <p:nvPicPr>
            <p:cNvPr id="193" name="object 193"/>
            <p:cNvPicPr/>
            <p:nvPr/>
          </p:nvPicPr>
          <p:blipFill>
            <a:blip r:embed="rId58" cstate="print"/>
            <a:stretch>
              <a:fillRect/>
            </a:stretch>
          </p:blipFill>
          <p:spPr>
            <a:xfrm>
              <a:off x="5203222" y="4017264"/>
              <a:ext cx="129635" cy="85534"/>
            </a:xfrm>
            <a:prstGeom prst="rect">
              <a:avLst/>
            </a:prstGeom>
          </p:spPr>
        </p:pic>
        <p:sp>
          <p:nvSpPr>
            <p:cNvPr id="194" name="object 194"/>
            <p:cNvSpPr/>
            <p:nvPr/>
          </p:nvSpPr>
          <p:spPr>
            <a:xfrm>
              <a:off x="5357241" y="4005072"/>
              <a:ext cx="38735" cy="125730"/>
            </a:xfrm>
            <a:custGeom>
              <a:avLst/>
              <a:gdLst/>
              <a:ahLst/>
              <a:cxnLst/>
              <a:rect l="l" t="t" r="r" b="b"/>
              <a:pathLst>
                <a:path w="38735" h="125729">
                  <a:moveTo>
                    <a:pt x="7620" y="125158"/>
                  </a:moveTo>
                  <a:lnTo>
                    <a:pt x="0" y="119062"/>
                  </a:lnTo>
                  <a:lnTo>
                    <a:pt x="6325" y="112203"/>
                  </a:lnTo>
                  <a:lnTo>
                    <a:pt x="11668" y="105334"/>
                  </a:lnTo>
                  <a:lnTo>
                    <a:pt x="26003" y="64103"/>
                  </a:lnTo>
                  <a:lnTo>
                    <a:pt x="24311" y="48634"/>
                  </a:lnTo>
                  <a:lnTo>
                    <a:pt x="19323" y="34147"/>
                  </a:lnTo>
                  <a:lnTo>
                    <a:pt x="11175" y="20517"/>
                  </a:lnTo>
                  <a:lnTo>
                    <a:pt x="0" y="7620"/>
                  </a:lnTo>
                  <a:lnTo>
                    <a:pt x="7620" y="0"/>
                  </a:lnTo>
                  <a:lnTo>
                    <a:pt x="20795" y="14921"/>
                  </a:lnTo>
                  <a:lnTo>
                    <a:pt x="30372" y="30146"/>
                  </a:lnTo>
                  <a:lnTo>
                    <a:pt x="36217" y="45943"/>
                  </a:lnTo>
                  <a:lnTo>
                    <a:pt x="38195" y="62579"/>
                  </a:lnTo>
                  <a:lnTo>
                    <a:pt x="38195" y="67151"/>
                  </a:lnTo>
                  <a:lnTo>
                    <a:pt x="36671" y="71723"/>
                  </a:lnTo>
                  <a:lnTo>
                    <a:pt x="36671" y="77819"/>
                  </a:lnTo>
                  <a:lnTo>
                    <a:pt x="33623" y="86963"/>
                  </a:lnTo>
                  <a:lnTo>
                    <a:pt x="30575" y="93154"/>
                  </a:lnTo>
                  <a:lnTo>
                    <a:pt x="29051" y="97726"/>
                  </a:lnTo>
                  <a:lnTo>
                    <a:pt x="26003" y="103822"/>
                  </a:lnTo>
                  <a:lnTo>
                    <a:pt x="21431" y="108394"/>
                  </a:lnTo>
                  <a:lnTo>
                    <a:pt x="18383" y="114490"/>
                  </a:lnTo>
                  <a:lnTo>
                    <a:pt x="7620" y="125158"/>
                  </a:lnTo>
                  <a:close/>
                </a:path>
              </a:pathLst>
            </a:custGeom>
            <a:solidFill>
              <a:srgbClr val="000000"/>
            </a:solidFill>
          </p:spPr>
          <p:txBody>
            <a:bodyPr wrap="square" lIns="0" tIns="0" rIns="0" bIns="0" rtlCol="0"/>
            <a:lstStyle/>
            <a:p>
              <a:endParaRPr sz="1154"/>
            </a:p>
          </p:txBody>
        </p:sp>
      </p:grpSp>
      <p:pic>
        <p:nvPicPr>
          <p:cNvPr id="195" name="object 195"/>
          <p:cNvPicPr/>
          <p:nvPr/>
        </p:nvPicPr>
        <p:blipFill>
          <a:blip r:embed="rId59" cstate="print"/>
          <a:stretch>
            <a:fillRect/>
          </a:stretch>
        </p:blipFill>
        <p:spPr>
          <a:xfrm>
            <a:off x="2279486" y="3107908"/>
            <a:ext cx="80207" cy="44104"/>
          </a:xfrm>
          <a:prstGeom prst="rect">
            <a:avLst/>
          </a:prstGeom>
        </p:spPr>
      </p:pic>
      <p:grpSp>
        <p:nvGrpSpPr>
          <p:cNvPr id="196" name="object 196"/>
          <p:cNvGrpSpPr/>
          <p:nvPr/>
        </p:nvGrpSpPr>
        <p:grpSpPr>
          <a:xfrm>
            <a:off x="1944854" y="3090315"/>
            <a:ext cx="789647" cy="285886"/>
            <a:chOff x="1090136" y="4818602"/>
            <a:chExt cx="1231265" cy="445770"/>
          </a:xfrm>
        </p:grpSpPr>
        <p:sp>
          <p:nvSpPr>
            <p:cNvPr id="197" name="object 197"/>
            <p:cNvSpPr/>
            <p:nvPr/>
          </p:nvSpPr>
          <p:spPr>
            <a:xfrm>
              <a:off x="1602771" y="4989576"/>
              <a:ext cx="59690" cy="86995"/>
            </a:xfrm>
            <a:custGeom>
              <a:avLst/>
              <a:gdLst/>
              <a:ahLst/>
              <a:cxnLst/>
              <a:rect l="l" t="t" r="r" b="b"/>
              <a:pathLst>
                <a:path w="59689" h="86995">
                  <a:moveTo>
                    <a:pt x="48768" y="86963"/>
                  </a:moveTo>
                  <a:lnTo>
                    <a:pt x="35052" y="86963"/>
                  </a:lnTo>
                  <a:lnTo>
                    <a:pt x="28956" y="83915"/>
                  </a:lnTo>
                  <a:lnTo>
                    <a:pt x="19812" y="77819"/>
                  </a:lnTo>
                  <a:lnTo>
                    <a:pt x="18288" y="71723"/>
                  </a:lnTo>
                  <a:lnTo>
                    <a:pt x="18288" y="28956"/>
                  </a:lnTo>
                  <a:lnTo>
                    <a:pt x="0" y="28956"/>
                  </a:lnTo>
                  <a:lnTo>
                    <a:pt x="0" y="19812"/>
                  </a:lnTo>
                  <a:lnTo>
                    <a:pt x="18288" y="19812"/>
                  </a:lnTo>
                  <a:lnTo>
                    <a:pt x="18288" y="1524"/>
                  </a:lnTo>
                  <a:lnTo>
                    <a:pt x="30480" y="0"/>
                  </a:lnTo>
                  <a:lnTo>
                    <a:pt x="30480" y="19812"/>
                  </a:lnTo>
                  <a:lnTo>
                    <a:pt x="59436" y="19812"/>
                  </a:lnTo>
                  <a:lnTo>
                    <a:pt x="59436" y="28956"/>
                  </a:lnTo>
                  <a:lnTo>
                    <a:pt x="30480" y="28956"/>
                  </a:lnTo>
                  <a:lnTo>
                    <a:pt x="30480" y="71723"/>
                  </a:lnTo>
                  <a:lnTo>
                    <a:pt x="33528" y="73247"/>
                  </a:lnTo>
                  <a:lnTo>
                    <a:pt x="36576" y="76295"/>
                  </a:lnTo>
                  <a:lnTo>
                    <a:pt x="56388" y="76295"/>
                  </a:lnTo>
                  <a:lnTo>
                    <a:pt x="59436" y="74771"/>
                  </a:lnTo>
                  <a:lnTo>
                    <a:pt x="59436" y="85439"/>
                  </a:lnTo>
                  <a:lnTo>
                    <a:pt x="51816" y="85439"/>
                  </a:lnTo>
                  <a:lnTo>
                    <a:pt x="48768" y="86963"/>
                  </a:lnTo>
                  <a:close/>
                </a:path>
              </a:pathLst>
            </a:custGeom>
            <a:solidFill>
              <a:srgbClr val="000000"/>
            </a:solidFill>
          </p:spPr>
          <p:txBody>
            <a:bodyPr wrap="square" lIns="0" tIns="0" rIns="0" bIns="0" rtlCol="0"/>
            <a:lstStyle/>
            <a:p>
              <a:endParaRPr sz="1154"/>
            </a:p>
          </p:txBody>
        </p:sp>
        <p:pic>
          <p:nvPicPr>
            <p:cNvPr id="198" name="object 198"/>
            <p:cNvPicPr/>
            <p:nvPr/>
          </p:nvPicPr>
          <p:blipFill>
            <a:blip r:embed="rId60" cstate="print"/>
            <a:stretch>
              <a:fillRect/>
            </a:stretch>
          </p:blipFill>
          <p:spPr>
            <a:xfrm>
              <a:off x="1090136" y="4818602"/>
              <a:ext cx="643794" cy="419766"/>
            </a:xfrm>
            <a:prstGeom prst="rect">
              <a:avLst/>
            </a:prstGeom>
          </p:spPr>
        </p:pic>
        <p:pic>
          <p:nvPicPr>
            <p:cNvPr id="199" name="object 199"/>
            <p:cNvPicPr/>
            <p:nvPr/>
          </p:nvPicPr>
          <p:blipFill>
            <a:blip r:embed="rId61" cstate="print"/>
            <a:stretch>
              <a:fillRect/>
            </a:stretch>
          </p:blipFill>
          <p:spPr>
            <a:xfrm>
              <a:off x="1683543" y="4983479"/>
              <a:ext cx="344804" cy="93154"/>
            </a:xfrm>
            <a:prstGeom prst="rect">
              <a:avLst/>
            </a:prstGeom>
          </p:spPr>
        </p:pic>
        <p:pic>
          <p:nvPicPr>
            <p:cNvPr id="200" name="object 200"/>
            <p:cNvPicPr/>
            <p:nvPr/>
          </p:nvPicPr>
          <p:blipFill>
            <a:blip r:embed="rId62" cstate="print"/>
            <a:stretch>
              <a:fillRect/>
            </a:stretch>
          </p:blipFill>
          <p:spPr>
            <a:xfrm>
              <a:off x="2051304" y="5007863"/>
              <a:ext cx="123539" cy="68675"/>
            </a:xfrm>
            <a:prstGeom prst="rect">
              <a:avLst/>
            </a:prstGeom>
          </p:spPr>
        </p:pic>
        <p:pic>
          <p:nvPicPr>
            <p:cNvPr id="201" name="object 201"/>
            <p:cNvPicPr/>
            <p:nvPr/>
          </p:nvPicPr>
          <p:blipFill>
            <a:blip r:embed="rId63" cstate="print"/>
            <a:stretch>
              <a:fillRect/>
            </a:stretch>
          </p:blipFill>
          <p:spPr>
            <a:xfrm>
              <a:off x="2194750" y="4989576"/>
              <a:ext cx="126587" cy="86963"/>
            </a:xfrm>
            <a:prstGeom prst="rect">
              <a:avLst/>
            </a:prstGeom>
          </p:spPr>
        </p:pic>
        <p:sp>
          <p:nvSpPr>
            <p:cNvPr id="202" name="object 202"/>
            <p:cNvSpPr/>
            <p:nvPr/>
          </p:nvSpPr>
          <p:spPr>
            <a:xfrm>
              <a:off x="1744967" y="5171224"/>
              <a:ext cx="213360" cy="92710"/>
            </a:xfrm>
            <a:custGeom>
              <a:avLst/>
              <a:gdLst/>
              <a:ahLst/>
              <a:cxnLst/>
              <a:rect l="l" t="t" r="r" b="b"/>
              <a:pathLst>
                <a:path w="213360" h="92710">
                  <a:moveTo>
                    <a:pt x="74676" y="82003"/>
                  </a:moveTo>
                  <a:lnTo>
                    <a:pt x="0" y="82003"/>
                  </a:lnTo>
                  <a:lnTo>
                    <a:pt x="0" y="92671"/>
                  </a:lnTo>
                  <a:lnTo>
                    <a:pt x="74676" y="92671"/>
                  </a:lnTo>
                  <a:lnTo>
                    <a:pt x="74676" y="82003"/>
                  </a:lnTo>
                  <a:close/>
                </a:path>
                <a:path w="213360" h="92710">
                  <a:moveTo>
                    <a:pt x="136982" y="0"/>
                  </a:moveTo>
                  <a:lnTo>
                    <a:pt x="124790" y="0"/>
                  </a:lnTo>
                  <a:lnTo>
                    <a:pt x="124790" y="44196"/>
                  </a:lnTo>
                  <a:lnTo>
                    <a:pt x="123266" y="47244"/>
                  </a:lnTo>
                  <a:lnTo>
                    <a:pt x="120218" y="48768"/>
                  </a:lnTo>
                  <a:lnTo>
                    <a:pt x="117170" y="51816"/>
                  </a:lnTo>
                  <a:lnTo>
                    <a:pt x="115646" y="53428"/>
                  </a:lnTo>
                  <a:lnTo>
                    <a:pt x="112598" y="56476"/>
                  </a:lnTo>
                  <a:lnTo>
                    <a:pt x="111074" y="56476"/>
                  </a:lnTo>
                  <a:lnTo>
                    <a:pt x="109550" y="58000"/>
                  </a:lnTo>
                  <a:lnTo>
                    <a:pt x="98780" y="58000"/>
                  </a:lnTo>
                  <a:lnTo>
                    <a:pt x="94208" y="51816"/>
                  </a:lnTo>
                  <a:lnTo>
                    <a:pt x="94208" y="0"/>
                  </a:lnTo>
                  <a:lnTo>
                    <a:pt x="83540" y="0"/>
                  </a:lnTo>
                  <a:lnTo>
                    <a:pt x="83540" y="51816"/>
                  </a:lnTo>
                  <a:lnTo>
                    <a:pt x="85064" y="58000"/>
                  </a:lnTo>
                  <a:lnTo>
                    <a:pt x="92684" y="65620"/>
                  </a:lnTo>
                  <a:lnTo>
                    <a:pt x="97256" y="67144"/>
                  </a:lnTo>
                  <a:lnTo>
                    <a:pt x="109550" y="67144"/>
                  </a:lnTo>
                  <a:lnTo>
                    <a:pt x="111074" y="65620"/>
                  </a:lnTo>
                  <a:lnTo>
                    <a:pt x="112598" y="65620"/>
                  </a:lnTo>
                  <a:lnTo>
                    <a:pt x="115646" y="64096"/>
                  </a:lnTo>
                  <a:lnTo>
                    <a:pt x="117170" y="64096"/>
                  </a:lnTo>
                  <a:lnTo>
                    <a:pt x="123266" y="58000"/>
                  </a:lnTo>
                  <a:lnTo>
                    <a:pt x="126314" y="54952"/>
                  </a:lnTo>
                  <a:lnTo>
                    <a:pt x="126314" y="65620"/>
                  </a:lnTo>
                  <a:lnTo>
                    <a:pt x="136982" y="65620"/>
                  </a:lnTo>
                  <a:lnTo>
                    <a:pt x="136982" y="54952"/>
                  </a:lnTo>
                  <a:lnTo>
                    <a:pt x="136982" y="0"/>
                  </a:lnTo>
                  <a:close/>
                </a:path>
                <a:path w="213360" h="92710">
                  <a:moveTo>
                    <a:pt x="213271" y="16764"/>
                  </a:moveTo>
                  <a:lnTo>
                    <a:pt x="211747" y="10668"/>
                  </a:lnTo>
                  <a:lnTo>
                    <a:pt x="205651" y="1524"/>
                  </a:lnTo>
                  <a:lnTo>
                    <a:pt x="199555" y="0"/>
                  </a:lnTo>
                  <a:lnTo>
                    <a:pt x="185737" y="0"/>
                  </a:lnTo>
                  <a:lnTo>
                    <a:pt x="181165" y="3048"/>
                  </a:lnTo>
                  <a:lnTo>
                    <a:pt x="178117" y="4572"/>
                  </a:lnTo>
                  <a:lnTo>
                    <a:pt x="173545" y="7620"/>
                  </a:lnTo>
                  <a:lnTo>
                    <a:pt x="170497" y="12192"/>
                  </a:lnTo>
                  <a:lnTo>
                    <a:pt x="170497" y="0"/>
                  </a:lnTo>
                  <a:lnTo>
                    <a:pt x="159829" y="0"/>
                  </a:lnTo>
                  <a:lnTo>
                    <a:pt x="159829" y="65620"/>
                  </a:lnTo>
                  <a:lnTo>
                    <a:pt x="170497" y="65620"/>
                  </a:lnTo>
                  <a:lnTo>
                    <a:pt x="170497" y="24384"/>
                  </a:lnTo>
                  <a:lnTo>
                    <a:pt x="175069" y="19812"/>
                  </a:lnTo>
                  <a:lnTo>
                    <a:pt x="176593" y="16764"/>
                  </a:lnTo>
                  <a:lnTo>
                    <a:pt x="179641" y="13716"/>
                  </a:lnTo>
                  <a:lnTo>
                    <a:pt x="182689" y="12192"/>
                  </a:lnTo>
                  <a:lnTo>
                    <a:pt x="184213" y="12192"/>
                  </a:lnTo>
                  <a:lnTo>
                    <a:pt x="185737" y="10668"/>
                  </a:lnTo>
                  <a:lnTo>
                    <a:pt x="187261" y="10668"/>
                  </a:lnTo>
                  <a:lnTo>
                    <a:pt x="188785" y="9144"/>
                  </a:lnTo>
                  <a:lnTo>
                    <a:pt x="194983" y="9144"/>
                  </a:lnTo>
                  <a:lnTo>
                    <a:pt x="198031" y="10668"/>
                  </a:lnTo>
                  <a:lnTo>
                    <a:pt x="199555" y="13716"/>
                  </a:lnTo>
                  <a:lnTo>
                    <a:pt x="201079" y="15240"/>
                  </a:lnTo>
                  <a:lnTo>
                    <a:pt x="202603" y="19812"/>
                  </a:lnTo>
                  <a:lnTo>
                    <a:pt x="202603" y="25908"/>
                  </a:lnTo>
                  <a:lnTo>
                    <a:pt x="213271" y="25908"/>
                  </a:lnTo>
                  <a:lnTo>
                    <a:pt x="213271" y="16764"/>
                  </a:lnTo>
                  <a:close/>
                </a:path>
              </a:pathLst>
            </a:custGeom>
            <a:solidFill>
              <a:srgbClr val="0000FF"/>
            </a:solidFill>
          </p:spPr>
          <p:txBody>
            <a:bodyPr wrap="square" lIns="0" tIns="0" rIns="0" bIns="0" rtlCol="0"/>
            <a:lstStyle/>
            <a:p>
              <a:endParaRPr sz="1154"/>
            </a:p>
          </p:txBody>
        </p:sp>
      </p:grpSp>
      <p:pic>
        <p:nvPicPr>
          <p:cNvPr id="203" name="object 203"/>
          <p:cNvPicPr/>
          <p:nvPr/>
        </p:nvPicPr>
        <p:blipFill>
          <a:blip r:embed="rId64" cstate="print"/>
          <a:stretch>
            <a:fillRect/>
          </a:stretch>
        </p:blipFill>
        <p:spPr>
          <a:xfrm>
            <a:off x="2130741" y="3408455"/>
            <a:ext cx="47953" cy="53817"/>
          </a:xfrm>
          <a:prstGeom prst="rect">
            <a:avLst/>
          </a:prstGeom>
        </p:spPr>
      </p:pic>
      <p:grpSp>
        <p:nvGrpSpPr>
          <p:cNvPr id="204" name="object 204"/>
          <p:cNvGrpSpPr/>
          <p:nvPr/>
        </p:nvGrpSpPr>
        <p:grpSpPr>
          <a:xfrm>
            <a:off x="2226646" y="3296849"/>
            <a:ext cx="1075533" cy="287922"/>
            <a:chOff x="1529524" y="5140642"/>
            <a:chExt cx="1677035" cy="448945"/>
          </a:xfrm>
        </p:grpSpPr>
        <p:pic>
          <p:nvPicPr>
            <p:cNvPr id="205" name="object 205"/>
            <p:cNvPicPr/>
            <p:nvPr/>
          </p:nvPicPr>
          <p:blipFill>
            <a:blip r:embed="rId65" cstate="print"/>
            <a:stretch>
              <a:fillRect/>
            </a:stretch>
          </p:blipFill>
          <p:spPr>
            <a:xfrm>
              <a:off x="1529524" y="5314664"/>
              <a:ext cx="428720" cy="85438"/>
            </a:xfrm>
            <a:prstGeom prst="rect">
              <a:avLst/>
            </a:prstGeom>
          </p:spPr>
        </p:pic>
        <p:pic>
          <p:nvPicPr>
            <p:cNvPr id="206" name="object 206"/>
            <p:cNvPicPr/>
            <p:nvPr/>
          </p:nvPicPr>
          <p:blipFill>
            <a:blip r:embed="rId66" cstate="print"/>
            <a:stretch>
              <a:fillRect/>
            </a:stretch>
          </p:blipFill>
          <p:spPr>
            <a:xfrm>
              <a:off x="1976437" y="5140642"/>
              <a:ext cx="1229772" cy="448722"/>
            </a:xfrm>
            <a:prstGeom prst="rect">
              <a:avLst/>
            </a:prstGeom>
          </p:spPr>
        </p:pic>
      </p:grpSp>
      <p:pic>
        <p:nvPicPr>
          <p:cNvPr id="207" name="object 207"/>
          <p:cNvPicPr/>
          <p:nvPr/>
        </p:nvPicPr>
        <p:blipFill>
          <a:blip r:embed="rId67" cstate="print"/>
          <a:stretch>
            <a:fillRect/>
          </a:stretch>
        </p:blipFill>
        <p:spPr>
          <a:xfrm>
            <a:off x="3355711" y="3420183"/>
            <a:ext cx="271042" cy="59742"/>
          </a:xfrm>
          <a:prstGeom prst="rect">
            <a:avLst/>
          </a:prstGeom>
        </p:spPr>
      </p:pic>
      <p:grpSp>
        <p:nvGrpSpPr>
          <p:cNvPr id="208" name="object 208"/>
          <p:cNvGrpSpPr/>
          <p:nvPr/>
        </p:nvGrpSpPr>
        <p:grpSpPr>
          <a:xfrm>
            <a:off x="2136666" y="3507516"/>
            <a:ext cx="128282" cy="59865"/>
            <a:chOff x="1389221" y="5469127"/>
            <a:chExt cx="200025" cy="93345"/>
          </a:xfrm>
        </p:grpSpPr>
        <p:sp>
          <p:nvSpPr>
            <p:cNvPr id="209" name="object 209"/>
            <p:cNvSpPr/>
            <p:nvPr/>
          </p:nvSpPr>
          <p:spPr>
            <a:xfrm>
              <a:off x="1389221" y="5496305"/>
              <a:ext cx="52069" cy="66040"/>
            </a:xfrm>
            <a:custGeom>
              <a:avLst/>
              <a:gdLst/>
              <a:ahLst/>
              <a:cxnLst/>
              <a:rect l="l" t="t" r="r" b="b"/>
              <a:pathLst>
                <a:path w="52069" h="66039">
                  <a:moveTo>
                    <a:pt x="27432" y="65627"/>
                  </a:moveTo>
                  <a:lnTo>
                    <a:pt x="13716" y="65627"/>
                  </a:lnTo>
                  <a:lnTo>
                    <a:pt x="9144" y="64103"/>
                  </a:lnTo>
                  <a:lnTo>
                    <a:pt x="4572" y="61055"/>
                  </a:lnTo>
                  <a:lnTo>
                    <a:pt x="1524" y="56483"/>
                  </a:lnTo>
                  <a:lnTo>
                    <a:pt x="0" y="50387"/>
                  </a:lnTo>
                  <a:lnTo>
                    <a:pt x="0" y="0"/>
                  </a:lnTo>
                  <a:lnTo>
                    <a:pt x="10668" y="0"/>
                  </a:lnTo>
                  <a:lnTo>
                    <a:pt x="10668" y="51911"/>
                  </a:lnTo>
                  <a:lnTo>
                    <a:pt x="15240" y="56483"/>
                  </a:lnTo>
                  <a:lnTo>
                    <a:pt x="39624" y="56483"/>
                  </a:lnTo>
                  <a:lnTo>
                    <a:pt x="33528" y="62579"/>
                  </a:lnTo>
                  <a:lnTo>
                    <a:pt x="30480" y="64103"/>
                  </a:lnTo>
                  <a:lnTo>
                    <a:pt x="28956" y="64103"/>
                  </a:lnTo>
                  <a:lnTo>
                    <a:pt x="27432" y="65627"/>
                  </a:lnTo>
                  <a:close/>
                </a:path>
                <a:path w="52069" h="66039">
                  <a:moveTo>
                    <a:pt x="51816" y="65627"/>
                  </a:moveTo>
                  <a:lnTo>
                    <a:pt x="42672" y="65627"/>
                  </a:lnTo>
                  <a:lnTo>
                    <a:pt x="42672" y="54959"/>
                  </a:lnTo>
                  <a:lnTo>
                    <a:pt x="28956" y="54959"/>
                  </a:lnTo>
                  <a:lnTo>
                    <a:pt x="30480" y="53435"/>
                  </a:lnTo>
                  <a:lnTo>
                    <a:pt x="32004" y="53435"/>
                  </a:lnTo>
                  <a:lnTo>
                    <a:pt x="35052" y="50387"/>
                  </a:lnTo>
                  <a:lnTo>
                    <a:pt x="36576" y="47244"/>
                  </a:lnTo>
                  <a:lnTo>
                    <a:pt x="39624" y="45720"/>
                  </a:lnTo>
                  <a:lnTo>
                    <a:pt x="41148" y="42672"/>
                  </a:lnTo>
                  <a:lnTo>
                    <a:pt x="41148" y="0"/>
                  </a:lnTo>
                  <a:lnTo>
                    <a:pt x="51816" y="0"/>
                  </a:lnTo>
                  <a:lnTo>
                    <a:pt x="51816" y="65627"/>
                  </a:lnTo>
                  <a:close/>
                </a:path>
                <a:path w="52069" h="66039">
                  <a:moveTo>
                    <a:pt x="39624" y="56483"/>
                  </a:moveTo>
                  <a:lnTo>
                    <a:pt x="25908" y="56483"/>
                  </a:lnTo>
                  <a:lnTo>
                    <a:pt x="27432" y="54959"/>
                  </a:lnTo>
                  <a:lnTo>
                    <a:pt x="42672" y="54959"/>
                  </a:lnTo>
                  <a:lnTo>
                    <a:pt x="39624" y="56483"/>
                  </a:lnTo>
                  <a:close/>
                </a:path>
              </a:pathLst>
            </a:custGeom>
            <a:solidFill>
              <a:srgbClr val="000000"/>
            </a:solidFill>
          </p:spPr>
          <p:txBody>
            <a:bodyPr wrap="square" lIns="0" tIns="0" rIns="0" bIns="0" rtlCol="0"/>
            <a:lstStyle/>
            <a:p>
              <a:endParaRPr sz="1154"/>
            </a:p>
          </p:txBody>
        </p:sp>
        <p:pic>
          <p:nvPicPr>
            <p:cNvPr id="210" name="object 210"/>
            <p:cNvPicPr/>
            <p:nvPr/>
          </p:nvPicPr>
          <p:blipFill>
            <a:blip r:embed="rId68" cstate="print"/>
            <a:stretch>
              <a:fillRect/>
            </a:stretch>
          </p:blipFill>
          <p:spPr>
            <a:xfrm>
              <a:off x="1465421" y="5469127"/>
              <a:ext cx="123634" cy="92805"/>
            </a:xfrm>
            <a:prstGeom prst="rect">
              <a:avLst/>
            </a:prstGeom>
          </p:spPr>
        </p:pic>
      </p:grpSp>
      <p:sp>
        <p:nvSpPr>
          <p:cNvPr id="211" name="object 211"/>
          <p:cNvSpPr/>
          <p:nvPr/>
        </p:nvSpPr>
        <p:spPr>
          <a:xfrm>
            <a:off x="2323530" y="3531788"/>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sp>
        <p:nvSpPr>
          <p:cNvPr id="212" name="object 212"/>
          <p:cNvSpPr/>
          <p:nvPr/>
        </p:nvSpPr>
        <p:spPr>
          <a:xfrm>
            <a:off x="2419371" y="3523969"/>
            <a:ext cx="83485" cy="43168"/>
          </a:xfrm>
          <a:custGeom>
            <a:avLst/>
            <a:gdLst/>
            <a:ahLst/>
            <a:cxnLst/>
            <a:rect l="l" t="t" r="r" b="b"/>
            <a:pathLst>
              <a:path w="130175" h="67310">
                <a:moveTo>
                  <a:pt x="51917" y="1524"/>
                </a:moveTo>
                <a:lnTo>
                  <a:pt x="41249" y="1524"/>
                </a:lnTo>
                <a:lnTo>
                  <a:pt x="41249" y="44297"/>
                </a:lnTo>
                <a:lnTo>
                  <a:pt x="36677" y="48869"/>
                </a:lnTo>
                <a:lnTo>
                  <a:pt x="35153" y="51917"/>
                </a:lnTo>
                <a:lnTo>
                  <a:pt x="32105" y="54965"/>
                </a:lnTo>
                <a:lnTo>
                  <a:pt x="30581" y="54965"/>
                </a:lnTo>
                <a:lnTo>
                  <a:pt x="29057" y="56489"/>
                </a:lnTo>
                <a:lnTo>
                  <a:pt x="27533" y="56489"/>
                </a:lnTo>
                <a:lnTo>
                  <a:pt x="26009" y="58013"/>
                </a:lnTo>
                <a:lnTo>
                  <a:pt x="13716" y="58013"/>
                </a:lnTo>
                <a:lnTo>
                  <a:pt x="10668" y="53441"/>
                </a:lnTo>
                <a:lnTo>
                  <a:pt x="10668" y="1524"/>
                </a:lnTo>
                <a:lnTo>
                  <a:pt x="0" y="1524"/>
                </a:lnTo>
                <a:lnTo>
                  <a:pt x="0" y="51917"/>
                </a:lnTo>
                <a:lnTo>
                  <a:pt x="1524" y="58013"/>
                </a:lnTo>
                <a:lnTo>
                  <a:pt x="4572" y="62585"/>
                </a:lnTo>
                <a:lnTo>
                  <a:pt x="7620" y="65633"/>
                </a:lnTo>
                <a:lnTo>
                  <a:pt x="13716" y="67157"/>
                </a:lnTo>
                <a:lnTo>
                  <a:pt x="27533" y="67157"/>
                </a:lnTo>
                <a:lnTo>
                  <a:pt x="29057" y="65633"/>
                </a:lnTo>
                <a:lnTo>
                  <a:pt x="30581" y="65633"/>
                </a:lnTo>
                <a:lnTo>
                  <a:pt x="35153" y="61061"/>
                </a:lnTo>
                <a:lnTo>
                  <a:pt x="38201" y="59537"/>
                </a:lnTo>
                <a:lnTo>
                  <a:pt x="41249" y="56489"/>
                </a:lnTo>
                <a:lnTo>
                  <a:pt x="41249" y="67157"/>
                </a:lnTo>
                <a:lnTo>
                  <a:pt x="51917" y="67157"/>
                </a:lnTo>
                <a:lnTo>
                  <a:pt x="51917" y="1524"/>
                </a:lnTo>
                <a:close/>
              </a:path>
              <a:path w="130175" h="67310">
                <a:moveTo>
                  <a:pt x="129730" y="16764"/>
                </a:moveTo>
                <a:lnTo>
                  <a:pt x="128206" y="10668"/>
                </a:lnTo>
                <a:lnTo>
                  <a:pt x="123634" y="6096"/>
                </a:lnTo>
                <a:lnTo>
                  <a:pt x="120586" y="1524"/>
                </a:lnTo>
                <a:lnTo>
                  <a:pt x="116014" y="0"/>
                </a:lnTo>
                <a:lnTo>
                  <a:pt x="105244" y="0"/>
                </a:lnTo>
                <a:lnTo>
                  <a:pt x="100672" y="1524"/>
                </a:lnTo>
                <a:lnTo>
                  <a:pt x="97624" y="3048"/>
                </a:lnTo>
                <a:lnTo>
                  <a:pt x="93052" y="4572"/>
                </a:lnTo>
                <a:lnTo>
                  <a:pt x="90004" y="9144"/>
                </a:lnTo>
                <a:lnTo>
                  <a:pt x="85432" y="13716"/>
                </a:lnTo>
                <a:lnTo>
                  <a:pt x="85432" y="1524"/>
                </a:lnTo>
                <a:lnTo>
                  <a:pt x="74764" y="1524"/>
                </a:lnTo>
                <a:lnTo>
                  <a:pt x="74764" y="67157"/>
                </a:lnTo>
                <a:lnTo>
                  <a:pt x="86956" y="67157"/>
                </a:lnTo>
                <a:lnTo>
                  <a:pt x="86956" y="24384"/>
                </a:lnTo>
                <a:lnTo>
                  <a:pt x="88480" y="21336"/>
                </a:lnTo>
                <a:lnTo>
                  <a:pt x="91528" y="19812"/>
                </a:lnTo>
                <a:lnTo>
                  <a:pt x="93052" y="18288"/>
                </a:lnTo>
                <a:lnTo>
                  <a:pt x="94576" y="15240"/>
                </a:lnTo>
                <a:lnTo>
                  <a:pt x="96100" y="13716"/>
                </a:lnTo>
                <a:lnTo>
                  <a:pt x="97624" y="13716"/>
                </a:lnTo>
                <a:lnTo>
                  <a:pt x="100672" y="10668"/>
                </a:lnTo>
                <a:lnTo>
                  <a:pt x="103720" y="10668"/>
                </a:lnTo>
                <a:lnTo>
                  <a:pt x="105244" y="9144"/>
                </a:lnTo>
                <a:lnTo>
                  <a:pt x="111340" y="9144"/>
                </a:lnTo>
                <a:lnTo>
                  <a:pt x="112864" y="10668"/>
                </a:lnTo>
                <a:lnTo>
                  <a:pt x="114388" y="13716"/>
                </a:lnTo>
                <a:lnTo>
                  <a:pt x="117538" y="16764"/>
                </a:lnTo>
                <a:lnTo>
                  <a:pt x="117538" y="25908"/>
                </a:lnTo>
                <a:lnTo>
                  <a:pt x="129730" y="25908"/>
                </a:lnTo>
                <a:lnTo>
                  <a:pt x="129730" y="16764"/>
                </a:lnTo>
                <a:close/>
              </a:path>
            </a:pathLst>
          </a:custGeom>
          <a:solidFill>
            <a:srgbClr val="000000"/>
          </a:solidFill>
        </p:spPr>
        <p:txBody>
          <a:bodyPr wrap="square" lIns="0" tIns="0" rIns="0" bIns="0" rtlCol="0"/>
          <a:lstStyle/>
          <a:p>
            <a:endParaRPr sz="1154"/>
          </a:p>
        </p:txBody>
      </p:sp>
      <p:pic>
        <p:nvPicPr>
          <p:cNvPr id="213" name="object 213"/>
          <p:cNvPicPr/>
          <p:nvPr/>
        </p:nvPicPr>
        <p:blipFill>
          <a:blip r:embed="rId69" cstate="print"/>
          <a:stretch>
            <a:fillRect/>
          </a:stretch>
        </p:blipFill>
        <p:spPr>
          <a:xfrm>
            <a:off x="2130741" y="3719752"/>
            <a:ext cx="47953" cy="54795"/>
          </a:xfrm>
          <a:prstGeom prst="rect">
            <a:avLst/>
          </a:prstGeom>
        </p:spPr>
      </p:pic>
      <p:pic>
        <p:nvPicPr>
          <p:cNvPr id="214" name="object 214"/>
          <p:cNvPicPr/>
          <p:nvPr/>
        </p:nvPicPr>
        <p:blipFill>
          <a:blip r:embed="rId70" cstate="print"/>
          <a:stretch>
            <a:fillRect/>
          </a:stretch>
        </p:blipFill>
        <p:spPr>
          <a:xfrm>
            <a:off x="2226646" y="3719752"/>
            <a:ext cx="274951" cy="55772"/>
          </a:xfrm>
          <a:prstGeom prst="rect">
            <a:avLst/>
          </a:prstGeom>
        </p:spPr>
      </p:pic>
      <p:pic>
        <p:nvPicPr>
          <p:cNvPr id="215" name="object 215"/>
          <p:cNvPicPr/>
          <p:nvPr/>
        </p:nvPicPr>
        <p:blipFill>
          <a:blip r:embed="rId71" cstate="print"/>
          <a:stretch>
            <a:fillRect/>
          </a:stretch>
        </p:blipFill>
        <p:spPr>
          <a:xfrm>
            <a:off x="2979051" y="3715843"/>
            <a:ext cx="137933" cy="59682"/>
          </a:xfrm>
          <a:prstGeom prst="rect">
            <a:avLst/>
          </a:prstGeom>
        </p:spPr>
      </p:pic>
      <p:pic>
        <p:nvPicPr>
          <p:cNvPr id="216" name="object 216"/>
          <p:cNvPicPr/>
          <p:nvPr/>
        </p:nvPicPr>
        <p:blipFill>
          <a:blip r:embed="rId72" cstate="print"/>
          <a:stretch>
            <a:fillRect/>
          </a:stretch>
        </p:blipFill>
        <p:spPr>
          <a:xfrm>
            <a:off x="3166893" y="3732458"/>
            <a:ext cx="164384" cy="43066"/>
          </a:xfrm>
          <a:prstGeom prst="rect">
            <a:avLst/>
          </a:prstGeom>
        </p:spPr>
      </p:pic>
      <p:grpSp>
        <p:nvGrpSpPr>
          <p:cNvPr id="217" name="object 217"/>
          <p:cNvGrpSpPr/>
          <p:nvPr/>
        </p:nvGrpSpPr>
        <p:grpSpPr>
          <a:xfrm>
            <a:off x="2136604" y="3819731"/>
            <a:ext cx="128282" cy="59865"/>
            <a:chOff x="1389125" y="5955950"/>
            <a:chExt cx="200025" cy="93345"/>
          </a:xfrm>
        </p:grpSpPr>
        <p:sp>
          <p:nvSpPr>
            <p:cNvPr id="218" name="object 218"/>
            <p:cNvSpPr/>
            <p:nvPr/>
          </p:nvSpPr>
          <p:spPr>
            <a:xfrm>
              <a:off x="1389125" y="5981699"/>
              <a:ext cx="52069" cy="67310"/>
            </a:xfrm>
            <a:custGeom>
              <a:avLst/>
              <a:gdLst/>
              <a:ahLst/>
              <a:cxnLst/>
              <a:rect l="l" t="t" r="r" b="b"/>
              <a:pathLst>
                <a:path w="52069" h="67310">
                  <a:moveTo>
                    <a:pt x="25908" y="67151"/>
                  </a:moveTo>
                  <a:lnTo>
                    <a:pt x="13716" y="67151"/>
                  </a:lnTo>
                  <a:lnTo>
                    <a:pt x="9144" y="65627"/>
                  </a:lnTo>
                  <a:lnTo>
                    <a:pt x="1524" y="58007"/>
                  </a:lnTo>
                  <a:lnTo>
                    <a:pt x="0" y="51911"/>
                  </a:lnTo>
                  <a:lnTo>
                    <a:pt x="0" y="0"/>
                  </a:lnTo>
                  <a:lnTo>
                    <a:pt x="10668" y="0"/>
                  </a:lnTo>
                  <a:lnTo>
                    <a:pt x="10668" y="51911"/>
                  </a:lnTo>
                  <a:lnTo>
                    <a:pt x="15240" y="58007"/>
                  </a:lnTo>
                  <a:lnTo>
                    <a:pt x="39624" y="58007"/>
                  </a:lnTo>
                  <a:lnTo>
                    <a:pt x="33528" y="64103"/>
                  </a:lnTo>
                  <a:lnTo>
                    <a:pt x="30480" y="64103"/>
                  </a:lnTo>
                  <a:lnTo>
                    <a:pt x="28956" y="65627"/>
                  </a:lnTo>
                  <a:lnTo>
                    <a:pt x="27432" y="65627"/>
                  </a:lnTo>
                  <a:lnTo>
                    <a:pt x="25908" y="67151"/>
                  </a:lnTo>
                  <a:close/>
                </a:path>
                <a:path w="52069" h="67310">
                  <a:moveTo>
                    <a:pt x="39624" y="58007"/>
                  </a:moveTo>
                  <a:lnTo>
                    <a:pt x="25908" y="58007"/>
                  </a:lnTo>
                  <a:lnTo>
                    <a:pt x="27432" y="56483"/>
                  </a:lnTo>
                  <a:lnTo>
                    <a:pt x="28956" y="56483"/>
                  </a:lnTo>
                  <a:lnTo>
                    <a:pt x="36576" y="48863"/>
                  </a:lnTo>
                  <a:lnTo>
                    <a:pt x="39624" y="47339"/>
                  </a:lnTo>
                  <a:lnTo>
                    <a:pt x="41148" y="44291"/>
                  </a:lnTo>
                  <a:lnTo>
                    <a:pt x="41148" y="0"/>
                  </a:lnTo>
                  <a:lnTo>
                    <a:pt x="51911" y="0"/>
                  </a:lnTo>
                  <a:lnTo>
                    <a:pt x="51911" y="54959"/>
                  </a:lnTo>
                  <a:lnTo>
                    <a:pt x="42767" y="54959"/>
                  </a:lnTo>
                  <a:lnTo>
                    <a:pt x="39624" y="58007"/>
                  </a:lnTo>
                  <a:close/>
                </a:path>
                <a:path w="52069" h="67310">
                  <a:moveTo>
                    <a:pt x="51911" y="65627"/>
                  </a:moveTo>
                  <a:lnTo>
                    <a:pt x="42767" y="65627"/>
                  </a:lnTo>
                  <a:lnTo>
                    <a:pt x="42767" y="54959"/>
                  </a:lnTo>
                  <a:lnTo>
                    <a:pt x="51911" y="54959"/>
                  </a:lnTo>
                  <a:lnTo>
                    <a:pt x="51911" y="65627"/>
                  </a:lnTo>
                  <a:close/>
                </a:path>
              </a:pathLst>
            </a:custGeom>
            <a:solidFill>
              <a:srgbClr val="000000"/>
            </a:solidFill>
          </p:spPr>
          <p:txBody>
            <a:bodyPr wrap="square" lIns="0" tIns="0" rIns="0" bIns="0" rtlCol="0"/>
            <a:lstStyle/>
            <a:p>
              <a:endParaRPr sz="1154"/>
            </a:p>
          </p:txBody>
        </p:sp>
        <p:pic>
          <p:nvPicPr>
            <p:cNvPr id="219" name="object 219"/>
            <p:cNvPicPr/>
            <p:nvPr/>
          </p:nvPicPr>
          <p:blipFill>
            <a:blip r:embed="rId73" cstate="print"/>
            <a:stretch>
              <a:fillRect/>
            </a:stretch>
          </p:blipFill>
          <p:spPr>
            <a:xfrm>
              <a:off x="1465421" y="5955950"/>
              <a:ext cx="123539" cy="91439"/>
            </a:xfrm>
            <a:prstGeom prst="rect">
              <a:avLst/>
            </a:prstGeom>
          </p:spPr>
        </p:pic>
      </p:grpSp>
      <p:sp>
        <p:nvSpPr>
          <p:cNvPr id="220" name="object 220"/>
          <p:cNvSpPr/>
          <p:nvPr/>
        </p:nvSpPr>
        <p:spPr>
          <a:xfrm>
            <a:off x="2323530" y="3843086"/>
            <a:ext cx="36245" cy="24435"/>
          </a:xfrm>
          <a:custGeom>
            <a:avLst/>
            <a:gdLst/>
            <a:ahLst/>
            <a:cxnLst/>
            <a:rect l="l" t="t" r="r" b="b"/>
            <a:pathLst>
              <a:path w="56514" h="38100">
                <a:moveTo>
                  <a:pt x="56388" y="13716"/>
                </a:moveTo>
                <a:lnTo>
                  <a:pt x="0" y="13716"/>
                </a:lnTo>
                <a:lnTo>
                  <a:pt x="0" y="0"/>
                </a:lnTo>
                <a:lnTo>
                  <a:pt x="56388" y="0"/>
                </a:lnTo>
                <a:lnTo>
                  <a:pt x="56388" y="13716"/>
                </a:lnTo>
                <a:close/>
              </a:path>
              <a:path w="56514" h="38100">
                <a:moveTo>
                  <a:pt x="56388" y="38100"/>
                </a:moveTo>
                <a:lnTo>
                  <a:pt x="0" y="38100"/>
                </a:lnTo>
                <a:lnTo>
                  <a:pt x="0" y="25908"/>
                </a:lnTo>
                <a:lnTo>
                  <a:pt x="56388" y="25908"/>
                </a:lnTo>
                <a:lnTo>
                  <a:pt x="56388" y="38100"/>
                </a:lnTo>
                <a:close/>
              </a:path>
            </a:pathLst>
          </a:custGeom>
          <a:solidFill>
            <a:srgbClr val="7216AA"/>
          </a:solidFill>
        </p:spPr>
        <p:txBody>
          <a:bodyPr wrap="square" lIns="0" tIns="0" rIns="0" bIns="0" rtlCol="0"/>
          <a:lstStyle/>
          <a:p>
            <a:endParaRPr sz="1154"/>
          </a:p>
        </p:txBody>
      </p:sp>
      <p:grpSp>
        <p:nvGrpSpPr>
          <p:cNvPr id="221" name="object 221"/>
          <p:cNvGrpSpPr/>
          <p:nvPr/>
        </p:nvGrpSpPr>
        <p:grpSpPr>
          <a:xfrm>
            <a:off x="2420352" y="3715843"/>
            <a:ext cx="1383817" cy="180409"/>
            <a:chOff x="1831562" y="5793962"/>
            <a:chExt cx="2157730" cy="281305"/>
          </a:xfrm>
        </p:grpSpPr>
        <p:pic>
          <p:nvPicPr>
            <p:cNvPr id="222" name="object 222"/>
            <p:cNvPicPr/>
            <p:nvPr/>
          </p:nvPicPr>
          <p:blipFill>
            <a:blip r:embed="rId74" cstate="print"/>
            <a:stretch>
              <a:fillRect/>
            </a:stretch>
          </p:blipFill>
          <p:spPr>
            <a:xfrm>
              <a:off x="1831562" y="5793962"/>
              <a:ext cx="2099310" cy="280797"/>
            </a:xfrm>
            <a:prstGeom prst="rect">
              <a:avLst/>
            </a:prstGeom>
          </p:spPr>
        </p:pic>
        <p:sp>
          <p:nvSpPr>
            <p:cNvPr id="223" name="object 223"/>
            <p:cNvSpPr/>
            <p:nvPr/>
          </p:nvSpPr>
          <p:spPr>
            <a:xfrm>
              <a:off x="3973544" y="5955697"/>
              <a:ext cx="15240" cy="31115"/>
            </a:xfrm>
            <a:custGeom>
              <a:avLst/>
              <a:gdLst/>
              <a:ahLst/>
              <a:cxnLst/>
              <a:rect l="l" t="t" r="r" b="b"/>
              <a:pathLst>
                <a:path w="15239" h="31114">
                  <a:moveTo>
                    <a:pt x="13715" y="30574"/>
                  </a:moveTo>
                  <a:lnTo>
                    <a:pt x="1523" y="30574"/>
                  </a:lnTo>
                  <a:lnTo>
                    <a:pt x="0" y="0"/>
                  </a:lnTo>
                  <a:lnTo>
                    <a:pt x="15239" y="0"/>
                  </a:lnTo>
                  <a:lnTo>
                    <a:pt x="13715" y="30574"/>
                  </a:lnTo>
                  <a:close/>
                </a:path>
              </a:pathLst>
            </a:custGeom>
            <a:solidFill>
              <a:srgbClr val="BA2121"/>
            </a:solidFill>
          </p:spPr>
          <p:txBody>
            <a:bodyPr wrap="square" lIns="0" tIns="0" rIns="0" bIns="0" rtlCol="0"/>
            <a:lstStyle/>
            <a:p>
              <a:endParaRPr sz="1154"/>
            </a:p>
          </p:txBody>
        </p:sp>
      </p:grpSp>
      <p:sp>
        <p:nvSpPr>
          <p:cNvPr id="224" name="object 224"/>
          <p:cNvSpPr/>
          <p:nvPr/>
        </p:nvSpPr>
        <p:spPr>
          <a:xfrm>
            <a:off x="3834203" y="3864589"/>
            <a:ext cx="19548" cy="28507"/>
          </a:xfrm>
          <a:custGeom>
            <a:avLst/>
            <a:gdLst/>
            <a:ahLst/>
            <a:cxnLst/>
            <a:rect l="l" t="t" r="r" b="b"/>
            <a:pathLst>
              <a:path w="30479" h="44450">
                <a:moveTo>
                  <a:pt x="22860" y="1524"/>
                </a:moveTo>
                <a:lnTo>
                  <a:pt x="16764" y="1524"/>
                </a:lnTo>
                <a:lnTo>
                  <a:pt x="18288" y="0"/>
                </a:lnTo>
                <a:lnTo>
                  <a:pt x="21336" y="0"/>
                </a:lnTo>
                <a:lnTo>
                  <a:pt x="22860" y="1524"/>
                </a:lnTo>
                <a:close/>
              </a:path>
              <a:path w="30479" h="44450">
                <a:moveTo>
                  <a:pt x="24384" y="3048"/>
                </a:moveTo>
                <a:lnTo>
                  <a:pt x="13716" y="3048"/>
                </a:lnTo>
                <a:lnTo>
                  <a:pt x="13716" y="1524"/>
                </a:lnTo>
                <a:lnTo>
                  <a:pt x="24384" y="1524"/>
                </a:lnTo>
                <a:lnTo>
                  <a:pt x="24384" y="3048"/>
                </a:lnTo>
                <a:close/>
              </a:path>
              <a:path w="30479" h="44450">
                <a:moveTo>
                  <a:pt x="4572" y="44291"/>
                </a:moveTo>
                <a:lnTo>
                  <a:pt x="0" y="44291"/>
                </a:lnTo>
                <a:lnTo>
                  <a:pt x="0" y="35147"/>
                </a:lnTo>
                <a:lnTo>
                  <a:pt x="6096" y="35147"/>
                </a:lnTo>
                <a:lnTo>
                  <a:pt x="7620" y="33623"/>
                </a:lnTo>
                <a:lnTo>
                  <a:pt x="9144" y="33623"/>
                </a:lnTo>
                <a:lnTo>
                  <a:pt x="10668" y="32099"/>
                </a:lnTo>
                <a:lnTo>
                  <a:pt x="13716" y="32099"/>
                </a:lnTo>
                <a:lnTo>
                  <a:pt x="13716" y="30575"/>
                </a:lnTo>
                <a:lnTo>
                  <a:pt x="16764" y="27527"/>
                </a:lnTo>
                <a:lnTo>
                  <a:pt x="16764" y="21431"/>
                </a:lnTo>
                <a:lnTo>
                  <a:pt x="15240" y="19907"/>
                </a:lnTo>
                <a:lnTo>
                  <a:pt x="15240" y="18383"/>
                </a:lnTo>
                <a:lnTo>
                  <a:pt x="13716" y="18383"/>
                </a:lnTo>
                <a:lnTo>
                  <a:pt x="13716" y="16859"/>
                </a:lnTo>
                <a:lnTo>
                  <a:pt x="12192" y="15335"/>
                </a:lnTo>
                <a:lnTo>
                  <a:pt x="12192" y="13811"/>
                </a:lnTo>
                <a:lnTo>
                  <a:pt x="10668" y="12287"/>
                </a:lnTo>
                <a:lnTo>
                  <a:pt x="10668" y="4572"/>
                </a:lnTo>
                <a:lnTo>
                  <a:pt x="12192" y="4572"/>
                </a:lnTo>
                <a:lnTo>
                  <a:pt x="12192" y="3048"/>
                </a:lnTo>
                <a:lnTo>
                  <a:pt x="25908" y="3048"/>
                </a:lnTo>
                <a:lnTo>
                  <a:pt x="28956" y="6096"/>
                </a:lnTo>
                <a:lnTo>
                  <a:pt x="28956" y="7620"/>
                </a:lnTo>
                <a:lnTo>
                  <a:pt x="30480" y="9144"/>
                </a:lnTo>
                <a:lnTo>
                  <a:pt x="30480" y="22955"/>
                </a:lnTo>
                <a:lnTo>
                  <a:pt x="28956" y="27527"/>
                </a:lnTo>
                <a:lnTo>
                  <a:pt x="25908" y="33623"/>
                </a:lnTo>
                <a:lnTo>
                  <a:pt x="22860" y="35147"/>
                </a:lnTo>
                <a:lnTo>
                  <a:pt x="19812" y="38195"/>
                </a:lnTo>
                <a:lnTo>
                  <a:pt x="13716" y="41243"/>
                </a:lnTo>
                <a:lnTo>
                  <a:pt x="4572" y="44291"/>
                </a:lnTo>
                <a:close/>
              </a:path>
            </a:pathLst>
          </a:custGeom>
          <a:solidFill>
            <a:srgbClr val="000000"/>
          </a:solidFill>
        </p:spPr>
        <p:txBody>
          <a:bodyPr wrap="square" lIns="0" tIns="0" rIns="0" bIns="0" rtlCol="0"/>
          <a:lstStyle/>
          <a:p>
            <a:endParaRPr sz="1154"/>
          </a:p>
        </p:txBody>
      </p:sp>
      <p:sp>
        <p:nvSpPr>
          <p:cNvPr id="225" name="object 225"/>
          <p:cNvSpPr/>
          <p:nvPr/>
        </p:nvSpPr>
        <p:spPr>
          <a:xfrm>
            <a:off x="3936952" y="3819568"/>
            <a:ext cx="9774" cy="19955"/>
          </a:xfrm>
          <a:custGeom>
            <a:avLst/>
            <a:gdLst/>
            <a:ahLst/>
            <a:cxnLst/>
            <a:rect l="l" t="t" r="r" b="b"/>
            <a:pathLst>
              <a:path w="15239" h="31114">
                <a:moveTo>
                  <a:pt x="12191" y="30574"/>
                </a:moveTo>
                <a:lnTo>
                  <a:pt x="1524" y="30574"/>
                </a:lnTo>
                <a:lnTo>
                  <a:pt x="0" y="0"/>
                </a:lnTo>
                <a:lnTo>
                  <a:pt x="15240" y="0"/>
                </a:lnTo>
                <a:lnTo>
                  <a:pt x="12191" y="30574"/>
                </a:lnTo>
                <a:close/>
              </a:path>
            </a:pathLst>
          </a:custGeom>
          <a:solidFill>
            <a:srgbClr val="BA2121"/>
          </a:solidFill>
        </p:spPr>
        <p:txBody>
          <a:bodyPr wrap="square" lIns="0" tIns="0" rIns="0" bIns="0" rtlCol="0"/>
          <a:lstStyle/>
          <a:p>
            <a:endParaRPr sz="1154"/>
          </a:p>
        </p:txBody>
      </p:sp>
      <p:grpSp>
        <p:nvGrpSpPr>
          <p:cNvPr id="226" name="object 226"/>
          <p:cNvGrpSpPr/>
          <p:nvPr/>
        </p:nvGrpSpPr>
        <p:grpSpPr>
          <a:xfrm>
            <a:off x="3983866" y="3819568"/>
            <a:ext cx="59050" cy="73711"/>
            <a:chOff x="4269485" y="5955696"/>
            <a:chExt cx="92075" cy="114935"/>
          </a:xfrm>
        </p:grpSpPr>
        <p:sp>
          <p:nvSpPr>
            <p:cNvPr id="227" name="object 227"/>
            <p:cNvSpPr/>
            <p:nvPr/>
          </p:nvSpPr>
          <p:spPr>
            <a:xfrm>
              <a:off x="4269485" y="5955696"/>
              <a:ext cx="15875" cy="31115"/>
            </a:xfrm>
            <a:custGeom>
              <a:avLst/>
              <a:gdLst/>
              <a:ahLst/>
              <a:cxnLst/>
              <a:rect l="l" t="t" r="r" b="b"/>
              <a:pathLst>
                <a:path w="15875" h="31114">
                  <a:moveTo>
                    <a:pt x="12191" y="30574"/>
                  </a:moveTo>
                  <a:lnTo>
                    <a:pt x="1524" y="30574"/>
                  </a:lnTo>
                  <a:lnTo>
                    <a:pt x="0" y="0"/>
                  </a:lnTo>
                  <a:lnTo>
                    <a:pt x="15335" y="0"/>
                  </a:lnTo>
                  <a:lnTo>
                    <a:pt x="12191" y="30574"/>
                  </a:lnTo>
                  <a:close/>
                </a:path>
              </a:pathLst>
            </a:custGeom>
            <a:solidFill>
              <a:srgbClr val="BA2121"/>
            </a:solidFill>
          </p:spPr>
          <p:txBody>
            <a:bodyPr wrap="square" lIns="0" tIns="0" rIns="0" bIns="0" rtlCol="0"/>
            <a:lstStyle/>
            <a:p>
              <a:endParaRPr sz="1154"/>
            </a:p>
          </p:txBody>
        </p:sp>
        <p:sp>
          <p:nvSpPr>
            <p:cNvPr id="228" name="object 228"/>
            <p:cNvSpPr/>
            <p:nvPr/>
          </p:nvSpPr>
          <p:spPr>
            <a:xfrm>
              <a:off x="4329017" y="6025896"/>
              <a:ext cx="32384" cy="44450"/>
            </a:xfrm>
            <a:custGeom>
              <a:avLst/>
              <a:gdLst/>
              <a:ahLst/>
              <a:cxnLst/>
              <a:rect l="l" t="t" r="r" b="b"/>
              <a:pathLst>
                <a:path w="32385" h="44450">
                  <a:moveTo>
                    <a:pt x="22860" y="1524"/>
                  </a:moveTo>
                  <a:lnTo>
                    <a:pt x="16764" y="1524"/>
                  </a:lnTo>
                  <a:lnTo>
                    <a:pt x="18288" y="0"/>
                  </a:lnTo>
                  <a:lnTo>
                    <a:pt x="21336" y="0"/>
                  </a:lnTo>
                  <a:lnTo>
                    <a:pt x="22860" y="1524"/>
                  </a:lnTo>
                  <a:close/>
                </a:path>
                <a:path w="32385" h="44450">
                  <a:moveTo>
                    <a:pt x="6096" y="44291"/>
                  </a:moveTo>
                  <a:lnTo>
                    <a:pt x="0" y="44291"/>
                  </a:lnTo>
                  <a:lnTo>
                    <a:pt x="0" y="35147"/>
                  </a:lnTo>
                  <a:lnTo>
                    <a:pt x="6096" y="35147"/>
                  </a:lnTo>
                  <a:lnTo>
                    <a:pt x="9144" y="33623"/>
                  </a:lnTo>
                  <a:lnTo>
                    <a:pt x="10668" y="33623"/>
                  </a:lnTo>
                  <a:lnTo>
                    <a:pt x="12192" y="32099"/>
                  </a:lnTo>
                  <a:lnTo>
                    <a:pt x="13716" y="32099"/>
                  </a:lnTo>
                  <a:lnTo>
                    <a:pt x="15240" y="30575"/>
                  </a:lnTo>
                  <a:lnTo>
                    <a:pt x="15240" y="29051"/>
                  </a:lnTo>
                  <a:lnTo>
                    <a:pt x="16764" y="27527"/>
                  </a:lnTo>
                  <a:lnTo>
                    <a:pt x="16764" y="19907"/>
                  </a:lnTo>
                  <a:lnTo>
                    <a:pt x="13716" y="16859"/>
                  </a:lnTo>
                  <a:lnTo>
                    <a:pt x="13716" y="15335"/>
                  </a:lnTo>
                  <a:lnTo>
                    <a:pt x="12192" y="15335"/>
                  </a:lnTo>
                  <a:lnTo>
                    <a:pt x="12192" y="12287"/>
                  </a:lnTo>
                  <a:lnTo>
                    <a:pt x="10668" y="10668"/>
                  </a:lnTo>
                  <a:lnTo>
                    <a:pt x="10668" y="7620"/>
                  </a:lnTo>
                  <a:lnTo>
                    <a:pt x="12192" y="6096"/>
                  </a:lnTo>
                  <a:lnTo>
                    <a:pt x="12192" y="4572"/>
                  </a:lnTo>
                  <a:lnTo>
                    <a:pt x="15240" y="1524"/>
                  </a:lnTo>
                  <a:lnTo>
                    <a:pt x="24384" y="1524"/>
                  </a:lnTo>
                  <a:lnTo>
                    <a:pt x="25908" y="3048"/>
                  </a:lnTo>
                  <a:lnTo>
                    <a:pt x="27432" y="3048"/>
                  </a:lnTo>
                  <a:lnTo>
                    <a:pt x="27432" y="4572"/>
                  </a:lnTo>
                  <a:lnTo>
                    <a:pt x="30480" y="7620"/>
                  </a:lnTo>
                  <a:lnTo>
                    <a:pt x="30480" y="9144"/>
                  </a:lnTo>
                  <a:lnTo>
                    <a:pt x="32004" y="10668"/>
                  </a:lnTo>
                  <a:lnTo>
                    <a:pt x="32004" y="19907"/>
                  </a:lnTo>
                  <a:lnTo>
                    <a:pt x="30480" y="22955"/>
                  </a:lnTo>
                  <a:lnTo>
                    <a:pt x="28956" y="27527"/>
                  </a:lnTo>
                  <a:lnTo>
                    <a:pt x="28956" y="30575"/>
                  </a:lnTo>
                  <a:lnTo>
                    <a:pt x="21336" y="38195"/>
                  </a:lnTo>
                  <a:lnTo>
                    <a:pt x="18288" y="39719"/>
                  </a:lnTo>
                  <a:lnTo>
                    <a:pt x="13716" y="41243"/>
                  </a:lnTo>
                  <a:lnTo>
                    <a:pt x="10668" y="42767"/>
                  </a:lnTo>
                  <a:lnTo>
                    <a:pt x="6096" y="44291"/>
                  </a:lnTo>
                  <a:close/>
                </a:path>
              </a:pathLst>
            </a:custGeom>
            <a:solidFill>
              <a:srgbClr val="000000"/>
            </a:solidFill>
          </p:spPr>
          <p:txBody>
            <a:bodyPr wrap="square" lIns="0" tIns="0" rIns="0" bIns="0" rtlCol="0"/>
            <a:lstStyle/>
            <a:p>
              <a:endParaRPr sz="1154"/>
            </a:p>
          </p:txBody>
        </p:sp>
      </p:grpSp>
      <p:grpSp>
        <p:nvGrpSpPr>
          <p:cNvPr id="229" name="object 229"/>
          <p:cNvGrpSpPr/>
          <p:nvPr/>
        </p:nvGrpSpPr>
        <p:grpSpPr>
          <a:xfrm>
            <a:off x="4113064" y="3816636"/>
            <a:ext cx="169414" cy="79413"/>
            <a:chOff x="4470939" y="5951124"/>
            <a:chExt cx="264160" cy="123825"/>
          </a:xfrm>
        </p:grpSpPr>
        <p:sp>
          <p:nvSpPr>
            <p:cNvPr id="230" name="object 230"/>
            <p:cNvSpPr/>
            <p:nvPr/>
          </p:nvSpPr>
          <p:spPr>
            <a:xfrm>
              <a:off x="4470939" y="5981699"/>
              <a:ext cx="53340" cy="67310"/>
            </a:xfrm>
            <a:custGeom>
              <a:avLst/>
              <a:gdLst/>
              <a:ahLst/>
              <a:cxnLst/>
              <a:rect l="l" t="t" r="r" b="b"/>
              <a:pathLst>
                <a:path w="53339" h="67310">
                  <a:moveTo>
                    <a:pt x="25908" y="67151"/>
                  </a:moveTo>
                  <a:lnTo>
                    <a:pt x="13716" y="67151"/>
                  </a:lnTo>
                  <a:lnTo>
                    <a:pt x="9144" y="65627"/>
                  </a:lnTo>
                  <a:lnTo>
                    <a:pt x="1524" y="58007"/>
                  </a:lnTo>
                  <a:lnTo>
                    <a:pt x="0" y="51816"/>
                  </a:lnTo>
                  <a:lnTo>
                    <a:pt x="0" y="0"/>
                  </a:lnTo>
                  <a:lnTo>
                    <a:pt x="10668" y="0"/>
                  </a:lnTo>
                  <a:lnTo>
                    <a:pt x="10668" y="51816"/>
                  </a:lnTo>
                  <a:lnTo>
                    <a:pt x="15240" y="58007"/>
                  </a:lnTo>
                  <a:lnTo>
                    <a:pt x="39624" y="58007"/>
                  </a:lnTo>
                  <a:lnTo>
                    <a:pt x="33528" y="64103"/>
                  </a:lnTo>
                  <a:lnTo>
                    <a:pt x="30480" y="64103"/>
                  </a:lnTo>
                  <a:lnTo>
                    <a:pt x="28956" y="65627"/>
                  </a:lnTo>
                  <a:lnTo>
                    <a:pt x="27432" y="65627"/>
                  </a:lnTo>
                  <a:lnTo>
                    <a:pt x="25908" y="67151"/>
                  </a:lnTo>
                  <a:close/>
                </a:path>
                <a:path w="53339" h="67310">
                  <a:moveTo>
                    <a:pt x="39624" y="58007"/>
                  </a:moveTo>
                  <a:lnTo>
                    <a:pt x="25908" y="58007"/>
                  </a:lnTo>
                  <a:lnTo>
                    <a:pt x="27432" y="56483"/>
                  </a:lnTo>
                  <a:lnTo>
                    <a:pt x="28956" y="56483"/>
                  </a:lnTo>
                  <a:lnTo>
                    <a:pt x="30480" y="54864"/>
                  </a:lnTo>
                  <a:lnTo>
                    <a:pt x="36576" y="48768"/>
                  </a:lnTo>
                  <a:lnTo>
                    <a:pt x="39624" y="47244"/>
                  </a:lnTo>
                  <a:lnTo>
                    <a:pt x="41148" y="44196"/>
                  </a:lnTo>
                  <a:lnTo>
                    <a:pt x="41148" y="0"/>
                  </a:lnTo>
                  <a:lnTo>
                    <a:pt x="53340" y="0"/>
                  </a:lnTo>
                  <a:lnTo>
                    <a:pt x="53340" y="54864"/>
                  </a:lnTo>
                  <a:lnTo>
                    <a:pt x="42672" y="54864"/>
                  </a:lnTo>
                  <a:lnTo>
                    <a:pt x="39624" y="58007"/>
                  </a:lnTo>
                  <a:close/>
                </a:path>
                <a:path w="53339" h="67310">
                  <a:moveTo>
                    <a:pt x="53340" y="65627"/>
                  </a:moveTo>
                  <a:lnTo>
                    <a:pt x="42672" y="65627"/>
                  </a:lnTo>
                  <a:lnTo>
                    <a:pt x="42672" y="54864"/>
                  </a:lnTo>
                  <a:lnTo>
                    <a:pt x="53340" y="54864"/>
                  </a:lnTo>
                  <a:lnTo>
                    <a:pt x="53340" y="65627"/>
                  </a:lnTo>
                  <a:close/>
                </a:path>
              </a:pathLst>
            </a:custGeom>
            <a:solidFill>
              <a:srgbClr val="000000"/>
            </a:solidFill>
          </p:spPr>
          <p:txBody>
            <a:bodyPr wrap="square" lIns="0" tIns="0" rIns="0" bIns="0" rtlCol="0"/>
            <a:lstStyle/>
            <a:p>
              <a:endParaRPr sz="1154"/>
            </a:p>
          </p:txBody>
        </p:sp>
        <p:pic>
          <p:nvPicPr>
            <p:cNvPr id="231" name="object 231"/>
            <p:cNvPicPr/>
            <p:nvPr/>
          </p:nvPicPr>
          <p:blipFill>
            <a:blip r:embed="rId75" cstate="print"/>
            <a:stretch>
              <a:fillRect/>
            </a:stretch>
          </p:blipFill>
          <p:spPr>
            <a:xfrm>
              <a:off x="4547139" y="5955950"/>
              <a:ext cx="123539" cy="91439"/>
            </a:xfrm>
            <a:prstGeom prst="rect">
              <a:avLst/>
            </a:prstGeom>
          </p:spPr>
        </p:pic>
        <p:sp>
          <p:nvSpPr>
            <p:cNvPr id="232" name="object 232"/>
            <p:cNvSpPr/>
            <p:nvPr/>
          </p:nvSpPr>
          <p:spPr>
            <a:xfrm>
              <a:off x="4698206" y="5951124"/>
              <a:ext cx="36830" cy="123825"/>
            </a:xfrm>
            <a:custGeom>
              <a:avLst/>
              <a:gdLst/>
              <a:ahLst/>
              <a:cxnLst/>
              <a:rect l="l" t="t" r="r" b="b"/>
              <a:pathLst>
                <a:path w="36829" h="123825">
                  <a:moveTo>
                    <a:pt x="6096" y="123634"/>
                  </a:moveTo>
                  <a:lnTo>
                    <a:pt x="0" y="117538"/>
                  </a:lnTo>
                  <a:lnTo>
                    <a:pt x="5429" y="110918"/>
                  </a:lnTo>
                  <a:lnTo>
                    <a:pt x="10287" y="104584"/>
                  </a:lnTo>
                  <a:lnTo>
                    <a:pt x="24384" y="62579"/>
                  </a:lnTo>
                  <a:lnTo>
                    <a:pt x="22931" y="47110"/>
                  </a:lnTo>
                  <a:lnTo>
                    <a:pt x="18478" y="32623"/>
                  </a:lnTo>
                  <a:lnTo>
                    <a:pt x="10882" y="18993"/>
                  </a:lnTo>
                  <a:lnTo>
                    <a:pt x="0" y="6096"/>
                  </a:lnTo>
                  <a:lnTo>
                    <a:pt x="6096" y="0"/>
                  </a:lnTo>
                  <a:lnTo>
                    <a:pt x="19216" y="14040"/>
                  </a:lnTo>
                  <a:lnTo>
                    <a:pt x="28765" y="28813"/>
                  </a:lnTo>
                  <a:lnTo>
                    <a:pt x="34599" y="44443"/>
                  </a:lnTo>
                  <a:lnTo>
                    <a:pt x="36576" y="61055"/>
                  </a:lnTo>
                  <a:lnTo>
                    <a:pt x="36576" y="65627"/>
                  </a:lnTo>
                  <a:lnTo>
                    <a:pt x="35052" y="70199"/>
                  </a:lnTo>
                  <a:lnTo>
                    <a:pt x="35052" y="76295"/>
                  </a:lnTo>
                  <a:lnTo>
                    <a:pt x="32004" y="85439"/>
                  </a:lnTo>
                  <a:lnTo>
                    <a:pt x="30480" y="91630"/>
                  </a:lnTo>
                  <a:lnTo>
                    <a:pt x="27432" y="96202"/>
                  </a:lnTo>
                  <a:lnTo>
                    <a:pt x="24384" y="102298"/>
                  </a:lnTo>
                  <a:lnTo>
                    <a:pt x="21336" y="106870"/>
                  </a:lnTo>
                  <a:lnTo>
                    <a:pt x="12192" y="119062"/>
                  </a:lnTo>
                  <a:lnTo>
                    <a:pt x="6096" y="123634"/>
                  </a:lnTo>
                  <a:close/>
                </a:path>
              </a:pathLst>
            </a:custGeom>
            <a:solidFill>
              <a:srgbClr val="000000"/>
            </a:solidFill>
          </p:spPr>
          <p:txBody>
            <a:bodyPr wrap="square" lIns="0" tIns="0" rIns="0" bIns="0" rtlCol="0"/>
            <a:lstStyle/>
            <a:p>
              <a:endParaRPr sz="1154"/>
            </a:p>
          </p:txBody>
        </p:sp>
      </p:grpSp>
      <p:pic>
        <p:nvPicPr>
          <p:cNvPr id="233" name="object 233"/>
          <p:cNvPicPr/>
          <p:nvPr/>
        </p:nvPicPr>
        <p:blipFill>
          <a:blip r:embed="rId76" cstate="print"/>
          <a:stretch>
            <a:fillRect/>
          </a:stretch>
        </p:blipFill>
        <p:spPr>
          <a:xfrm>
            <a:off x="2130741" y="4031966"/>
            <a:ext cx="47953" cy="54856"/>
          </a:xfrm>
          <a:prstGeom prst="rect">
            <a:avLst/>
          </a:prstGeom>
        </p:spPr>
      </p:pic>
      <p:grpSp>
        <p:nvGrpSpPr>
          <p:cNvPr id="234" name="object 234"/>
          <p:cNvGrpSpPr/>
          <p:nvPr/>
        </p:nvGrpSpPr>
        <p:grpSpPr>
          <a:xfrm>
            <a:off x="2226646" y="4031967"/>
            <a:ext cx="557925" cy="176337"/>
            <a:chOff x="1529524" y="6286881"/>
            <a:chExt cx="869950" cy="274955"/>
          </a:xfrm>
        </p:grpSpPr>
        <p:pic>
          <p:nvPicPr>
            <p:cNvPr id="235" name="object 235"/>
            <p:cNvPicPr/>
            <p:nvPr/>
          </p:nvPicPr>
          <p:blipFill>
            <a:blip r:embed="rId77" cstate="print"/>
            <a:stretch>
              <a:fillRect/>
            </a:stretch>
          </p:blipFill>
          <p:spPr>
            <a:xfrm>
              <a:off x="1529524" y="6286881"/>
              <a:ext cx="428720" cy="85534"/>
            </a:xfrm>
            <a:prstGeom prst="rect">
              <a:avLst/>
            </a:prstGeom>
          </p:spPr>
        </p:pic>
        <p:pic>
          <p:nvPicPr>
            <p:cNvPr id="236" name="object 236"/>
            <p:cNvPicPr/>
            <p:nvPr/>
          </p:nvPicPr>
          <p:blipFill>
            <a:blip r:embed="rId78" cstate="print"/>
            <a:stretch>
              <a:fillRect/>
            </a:stretch>
          </p:blipFill>
          <p:spPr>
            <a:xfrm>
              <a:off x="1831562" y="6305264"/>
              <a:ext cx="567594" cy="256413"/>
            </a:xfrm>
            <a:prstGeom prst="rect">
              <a:avLst/>
            </a:prstGeom>
          </p:spPr>
        </p:pic>
      </p:grpSp>
      <p:sp>
        <p:nvSpPr>
          <p:cNvPr id="237" name="object 237"/>
          <p:cNvSpPr/>
          <p:nvPr/>
        </p:nvSpPr>
        <p:spPr>
          <a:xfrm>
            <a:off x="2136604" y="4148458"/>
            <a:ext cx="33393" cy="43168"/>
          </a:xfrm>
          <a:custGeom>
            <a:avLst/>
            <a:gdLst/>
            <a:ahLst/>
            <a:cxnLst/>
            <a:rect l="l" t="t" r="r" b="b"/>
            <a:pathLst>
              <a:path w="52069" h="67309">
                <a:moveTo>
                  <a:pt x="22955" y="67151"/>
                </a:moveTo>
                <a:lnTo>
                  <a:pt x="13811" y="67151"/>
                </a:lnTo>
                <a:lnTo>
                  <a:pt x="4572" y="61055"/>
                </a:lnTo>
                <a:lnTo>
                  <a:pt x="1524" y="56483"/>
                </a:lnTo>
                <a:lnTo>
                  <a:pt x="0" y="50387"/>
                </a:lnTo>
                <a:lnTo>
                  <a:pt x="0" y="0"/>
                </a:lnTo>
                <a:lnTo>
                  <a:pt x="10763" y="0"/>
                </a:lnTo>
                <a:lnTo>
                  <a:pt x="10763" y="51911"/>
                </a:lnTo>
                <a:lnTo>
                  <a:pt x="15335" y="56483"/>
                </a:lnTo>
                <a:lnTo>
                  <a:pt x="27527" y="56483"/>
                </a:lnTo>
                <a:lnTo>
                  <a:pt x="30575" y="53435"/>
                </a:lnTo>
                <a:lnTo>
                  <a:pt x="32099" y="53435"/>
                </a:lnTo>
                <a:lnTo>
                  <a:pt x="39719" y="45815"/>
                </a:lnTo>
                <a:lnTo>
                  <a:pt x="41243" y="42767"/>
                </a:lnTo>
                <a:lnTo>
                  <a:pt x="41243" y="0"/>
                </a:lnTo>
                <a:lnTo>
                  <a:pt x="51911" y="0"/>
                </a:lnTo>
                <a:lnTo>
                  <a:pt x="51911" y="65627"/>
                </a:lnTo>
                <a:lnTo>
                  <a:pt x="42767" y="65627"/>
                </a:lnTo>
                <a:lnTo>
                  <a:pt x="42767" y="54959"/>
                </a:lnTo>
                <a:lnTo>
                  <a:pt x="39719" y="56483"/>
                </a:lnTo>
                <a:lnTo>
                  <a:pt x="38195" y="59531"/>
                </a:lnTo>
                <a:lnTo>
                  <a:pt x="35147" y="62579"/>
                </a:lnTo>
                <a:lnTo>
                  <a:pt x="33623" y="62579"/>
                </a:lnTo>
                <a:lnTo>
                  <a:pt x="30575" y="64103"/>
                </a:lnTo>
                <a:lnTo>
                  <a:pt x="29051" y="65627"/>
                </a:lnTo>
                <a:lnTo>
                  <a:pt x="24479" y="65627"/>
                </a:lnTo>
                <a:lnTo>
                  <a:pt x="22955" y="67151"/>
                </a:lnTo>
                <a:close/>
              </a:path>
            </a:pathLst>
          </a:custGeom>
          <a:solidFill>
            <a:srgbClr val="000000"/>
          </a:solidFill>
        </p:spPr>
        <p:txBody>
          <a:bodyPr wrap="square" lIns="0" tIns="0" rIns="0" bIns="0" rtlCol="0"/>
          <a:lstStyle/>
          <a:p>
            <a:endParaRPr sz="1154"/>
          </a:p>
        </p:txBody>
      </p:sp>
      <p:pic>
        <p:nvPicPr>
          <p:cNvPr id="238" name="object 238"/>
          <p:cNvPicPr/>
          <p:nvPr/>
        </p:nvPicPr>
        <p:blipFill>
          <a:blip r:embed="rId79" cstate="print"/>
          <a:stretch>
            <a:fillRect/>
          </a:stretch>
        </p:blipFill>
        <p:spPr>
          <a:xfrm>
            <a:off x="2807825" y="4030989"/>
            <a:ext cx="490159" cy="173303"/>
          </a:xfrm>
          <a:prstGeom prst="rect">
            <a:avLst/>
          </a:prstGeom>
        </p:spPr>
      </p:pic>
      <p:pic>
        <p:nvPicPr>
          <p:cNvPr id="239" name="object 239"/>
          <p:cNvPicPr/>
          <p:nvPr/>
        </p:nvPicPr>
        <p:blipFill>
          <a:blip r:embed="rId80" cstate="print"/>
          <a:stretch>
            <a:fillRect/>
          </a:stretch>
        </p:blipFill>
        <p:spPr>
          <a:xfrm>
            <a:off x="2185535" y="4131191"/>
            <a:ext cx="79229" cy="59458"/>
          </a:xfrm>
          <a:prstGeom prst="rect">
            <a:avLst/>
          </a:prstGeom>
        </p:spPr>
      </p:pic>
      <p:sp>
        <p:nvSpPr>
          <p:cNvPr id="240" name="object 240"/>
          <p:cNvSpPr/>
          <p:nvPr/>
        </p:nvSpPr>
        <p:spPr>
          <a:xfrm>
            <a:off x="2323530" y="4155361"/>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41" name="object 241"/>
          <p:cNvGrpSpPr/>
          <p:nvPr/>
        </p:nvGrpSpPr>
        <p:grpSpPr>
          <a:xfrm>
            <a:off x="3360660" y="4127933"/>
            <a:ext cx="168599" cy="80634"/>
            <a:chOff x="3297745" y="6436518"/>
            <a:chExt cx="262890" cy="125730"/>
          </a:xfrm>
        </p:grpSpPr>
        <p:sp>
          <p:nvSpPr>
            <p:cNvPr id="242" name="object 242"/>
            <p:cNvSpPr/>
            <p:nvPr/>
          </p:nvSpPr>
          <p:spPr>
            <a:xfrm>
              <a:off x="3297745" y="6468522"/>
              <a:ext cx="52069" cy="67310"/>
            </a:xfrm>
            <a:custGeom>
              <a:avLst/>
              <a:gdLst/>
              <a:ahLst/>
              <a:cxnLst/>
              <a:rect l="l" t="t" r="r" b="b"/>
              <a:pathLst>
                <a:path w="52070" h="67309">
                  <a:moveTo>
                    <a:pt x="21335" y="67151"/>
                  </a:moveTo>
                  <a:lnTo>
                    <a:pt x="13715" y="67151"/>
                  </a:lnTo>
                  <a:lnTo>
                    <a:pt x="7619" y="64103"/>
                  </a:lnTo>
                  <a:lnTo>
                    <a:pt x="4571" y="61055"/>
                  </a:lnTo>
                  <a:lnTo>
                    <a:pt x="1523" y="56483"/>
                  </a:lnTo>
                  <a:lnTo>
                    <a:pt x="0" y="50387"/>
                  </a:lnTo>
                  <a:lnTo>
                    <a:pt x="0" y="0"/>
                  </a:lnTo>
                  <a:lnTo>
                    <a:pt x="10667" y="0"/>
                  </a:lnTo>
                  <a:lnTo>
                    <a:pt x="10667" y="51911"/>
                  </a:lnTo>
                  <a:lnTo>
                    <a:pt x="15239" y="56483"/>
                  </a:lnTo>
                  <a:lnTo>
                    <a:pt x="27431" y="56483"/>
                  </a:lnTo>
                  <a:lnTo>
                    <a:pt x="30479" y="53435"/>
                  </a:lnTo>
                  <a:lnTo>
                    <a:pt x="32003" y="53435"/>
                  </a:lnTo>
                  <a:lnTo>
                    <a:pt x="36575" y="48863"/>
                  </a:lnTo>
                  <a:lnTo>
                    <a:pt x="38099" y="45815"/>
                  </a:lnTo>
                  <a:lnTo>
                    <a:pt x="41147" y="42767"/>
                  </a:lnTo>
                  <a:lnTo>
                    <a:pt x="41147" y="0"/>
                  </a:lnTo>
                  <a:lnTo>
                    <a:pt x="51815" y="0"/>
                  </a:lnTo>
                  <a:lnTo>
                    <a:pt x="51815" y="65627"/>
                  </a:lnTo>
                  <a:lnTo>
                    <a:pt x="42671" y="65627"/>
                  </a:lnTo>
                  <a:lnTo>
                    <a:pt x="41147" y="54959"/>
                  </a:lnTo>
                  <a:lnTo>
                    <a:pt x="39623" y="56483"/>
                  </a:lnTo>
                  <a:lnTo>
                    <a:pt x="38099" y="59531"/>
                  </a:lnTo>
                  <a:lnTo>
                    <a:pt x="36575" y="61055"/>
                  </a:lnTo>
                  <a:lnTo>
                    <a:pt x="33527" y="62579"/>
                  </a:lnTo>
                  <a:lnTo>
                    <a:pt x="32003" y="62579"/>
                  </a:lnTo>
                  <a:lnTo>
                    <a:pt x="28955" y="65627"/>
                  </a:lnTo>
                  <a:lnTo>
                    <a:pt x="24383" y="65627"/>
                  </a:lnTo>
                  <a:lnTo>
                    <a:pt x="21335" y="67151"/>
                  </a:lnTo>
                  <a:close/>
                </a:path>
              </a:pathLst>
            </a:custGeom>
            <a:solidFill>
              <a:srgbClr val="000000"/>
            </a:solidFill>
          </p:spPr>
          <p:txBody>
            <a:bodyPr wrap="square" lIns="0" tIns="0" rIns="0" bIns="0" rtlCol="0"/>
            <a:lstStyle/>
            <a:p>
              <a:endParaRPr sz="1154"/>
            </a:p>
          </p:txBody>
        </p:sp>
        <p:pic>
          <p:nvPicPr>
            <p:cNvPr id="243" name="object 243"/>
            <p:cNvPicPr/>
            <p:nvPr/>
          </p:nvPicPr>
          <p:blipFill>
            <a:blip r:embed="rId81" cstate="print"/>
            <a:stretch>
              <a:fillRect/>
            </a:stretch>
          </p:blipFill>
          <p:spPr>
            <a:xfrm>
              <a:off x="3372421" y="6441598"/>
              <a:ext cx="125063" cy="92710"/>
            </a:xfrm>
            <a:prstGeom prst="rect">
              <a:avLst/>
            </a:prstGeom>
          </p:spPr>
        </p:pic>
        <p:sp>
          <p:nvSpPr>
            <p:cNvPr id="244" name="object 244"/>
            <p:cNvSpPr/>
            <p:nvPr/>
          </p:nvSpPr>
          <p:spPr>
            <a:xfrm>
              <a:off x="3523488" y="6436518"/>
              <a:ext cx="36830" cy="125730"/>
            </a:xfrm>
            <a:custGeom>
              <a:avLst/>
              <a:gdLst/>
              <a:ahLst/>
              <a:cxnLst/>
              <a:rect l="l" t="t" r="r" b="b"/>
              <a:pathLst>
                <a:path w="36829" h="125729">
                  <a:moveTo>
                    <a:pt x="7620" y="125158"/>
                  </a:moveTo>
                  <a:lnTo>
                    <a:pt x="0" y="117538"/>
                  </a:lnTo>
                  <a:lnTo>
                    <a:pt x="6310" y="111546"/>
                  </a:lnTo>
                  <a:lnTo>
                    <a:pt x="11620" y="105108"/>
                  </a:lnTo>
                  <a:lnTo>
                    <a:pt x="25908" y="62579"/>
                  </a:lnTo>
                  <a:lnTo>
                    <a:pt x="24217" y="47991"/>
                  </a:lnTo>
                  <a:lnTo>
                    <a:pt x="19240" y="33956"/>
                  </a:lnTo>
                  <a:lnTo>
                    <a:pt x="11120" y="20493"/>
                  </a:lnTo>
                  <a:lnTo>
                    <a:pt x="0" y="7620"/>
                  </a:lnTo>
                  <a:lnTo>
                    <a:pt x="7620" y="0"/>
                  </a:lnTo>
                  <a:lnTo>
                    <a:pt x="20502" y="14278"/>
                  </a:lnTo>
                  <a:lnTo>
                    <a:pt x="29527" y="29575"/>
                  </a:lnTo>
                  <a:lnTo>
                    <a:pt x="34837" y="45728"/>
                  </a:lnTo>
                  <a:lnTo>
                    <a:pt x="36576" y="62579"/>
                  </a:lnTo>
                  <a:lnTo>
                    <a:pt x="36576" y="71723"/>
                  </a:lnTo>
                  <a:lnTo>
                    <a:pt x="35052" y="76295"/>
                  </a:lnTo>
                  <a:lnTo>
                    <a:pt x="35052" y="82391"/>
                  </a:lnTo>
                  <a:lnTo>
                    <a:pt x="33528" y="86963"/>
                  </a:lnTo>
                  <a:lnTo>
                    <a:pt x="30480" y="93059"/>
                  </a:lnTo>
                  <a:lnTo>
                    <a:pt x="28956" y="97631"/>
                  </a:lnTo>
                  <a:lnTo>
                    <a:pt x="25908" y="102298"/>
                  </a:lnTo>
                  <a:lnTo>
                    <a:pt x="21336" y="108394"/>
                  </a:lnTo>
                  <a:lnTo>
                    <a:pt x="18288" y="114490"/>
                  </a:lnTo>
                  <a:lnTo>
                    <a:pt x="12192" y="119062"/>
                  </a:lnTo>
                  <a:lnTo>
                    <a:pt x="7620" y="125158"/>
                  </a:lnTo>
                  <a:close/>
                </a:path>
              </a:pathLst>
            </a:custGeom>
            <a:solidFill>
              <a:srgbClr val="000000"/>
            </a:solidFill>
          </p:spPr>
          <p:txBody>
            <a:bodyPr wrap="square" lIns="0" tIns="0" rIns="0" bIns="0" rtlCol="0"/>
            <a:lstStyle/>
            <a:p>
              <a:endParaRPr sz="1154"/>
            </a:p>
          </p:txBody>
        </p:sp>
      </p:grpSp>
      <p:pic>
        <p:nvPicPr>
          <p:cNvPr id="245" name="object 245"/>
          <p:cNvPicPr/>
          <p:nvPr/>
        </p:nvPicPr>
        <p:blipFill>
          <a:blip r:embed="rId82" cstate="print"/>
          <a:stretch>
            <a:fillRect/>
          </a:stretch>
        </p:blipFill>
        <p:spPr>
          <a:xfrm>
            <a:off x="2130741" y="4343264"/>
            <a:ext cx="47953" cy="54856"/>
          </a:xfrm>
          <a:prstGeom prst="rect">
            <a:avLst/>
          </a:prstGeom>
        </p:spPr>
      </p:pic>
      <p:pic>
        <p:nvPicPr>
          <p:cNvPr id="246" name="object 246"/>
          <p:cNvPicPr/>
          <p:nvPr/>
        </p:nvPicPr>
        <p:blipFill>
          <a:blip r:embed="rId83" cstate="print"/>
          <a:stretch>
            <a:fillRect/>
          </a:stretch>
        </p:blipFill>
        <p:spPr>
          <a:xfrm>
            <a:off x="2226646" y="4343264"/>
            <a:ext cx="274951" cy="55833"/>
          </a:xfrm>
          <a:prstGeom prst="rect">
            <a:avLst/>
          </a:prstGeom>
        </p:spPr>
      </p:pic>
      <p:pic>
        <p:nvPicPr>
          <p:cNvPr id="247" name="object 247"/>
          <p:cNvPicPr/>
          <p:nvPr/>
        </p:nvPicPr>
        <p:blipFill>
          <a:blip r:embed="rId84" cstate="print"/>
          <a:stretch>
            <a:fillRect/>
          </a:stretch>
        </p:blipFill>
        <p:spPr>
          <a:xfrm>
            <a:off x="2980028" y="4339355"/>
            <a:ext cx="317956" cy="59803"/>
          </a:xfrm>
          <a:prstGeom prst="rect">
            <a:avLst/>
          </a:prstGeom>
        </p:spPr>
      </p:pic>
      <p:sp>
        <p:nvSpPr>
          <p:cNvPr id="248" name="object 248"/>
          <p:cNvSpPr/>
          <p:nvPr/>
        </p:nvSpPr>
        <p:spPr>
          <a:xfrm>
            <a:off x="2136604" y="4460734"/>
            <a:ext cx="33393" cy="42353"/>
          </a:xfrm>
          <a:custGeom>
            <a:avLst/>
            <a:gdLst/>
            <a:ahLst/>
            <a:cxnLst/>
            <a:rect l="l" t="t" r="r" b="b"/>
            <a:pathLst>
              <a:path w="52069" h="66040">
                <a:moveTo>
                  <a:pt x="27527" y="65627"/>
                </a:moveTo>
                <a:lnTo>
                  <a:pt x="13811" y="65627"/>
                </a:lnTo>
                <a:lnTo>
                  <a:pt x="9239" y="64103"/>
                </a:lnTo>
                <a:lnTo>
                  <a:pt x="1524" y="56483"/>
                </a:lnTo>
                <a:lnTo>
                  <a:pt x="0" y="50387"/>
                </a:lnTo>
                <a:lnTo>
                  <a:pt x="0" y="0"/>
                </a:lnTo>
                <a:lnTo>
                  <a:pt x="10763" y="0"/>
                </a:lnTo>
                <a:lnTo>
                  <a:pt x="10763" y="50387"/>
                </a:lnTo>
                <a:lnTo>
                  <a:pt x="15335" y="56483"/>
                </a:lnTo>
                <a:lnTo>
                  <a:pt x="26003" y="56483"/>
                </a:lnTo>
                <a:lnTo>
                  <a:pt x="26003" y="54959"/>
                </a:lnTo>
                <a:lnTo>
                  <a:pt x="29051" y="54959"/>
                </a:lnTo>
                <a:lnTo>
                  <a:pt x="36671" y="47339"/>
                </a:lnTo>
                <a:lnTo>
                  <a:pt x="39719" y="45815"/>
                </a:lnTo>
                <a:lnTo>
                  <a:pt x="41243" y="42767"/>
                </a:lnTo>
                <a:lnTo>
                  <a:pt x="41243" y="0"/>
                </a:lnTo>
                <a:lnTo>
                  <a:pt x="51911" y="0"/>
                </a:lnTo>
                <a:lnTo>
                  <a:pt x="51911" y="64103"/>
                </a:lnTo>
                <a:lnTo>
                  <a:pt x="42767" y="64103"/>
                </a:lnTo>
                <a:lnTo>
                  <a:pt x="42767" y="53435"/>
                </a:lnTo>
                <a:lnTo>
                  <a:pt x="33623" y="62579"/>
                </a:lnTo>
                <a:lnTo>
                  <a:pt x="30575" y="64103"/>
                </a:lnTo>
                <a:lnTo>
                  <a:pt x="29051" y="64103"/>
                </a:lnTo>
                <a:lnTo>
                  <a:pt x="27527" y="65627"/>
                </a:lnTo>
                <a:close/>
              </a:path>
            </a:pathLst>
          </a:custGeom>
          <a:solidFill>
            <a:srgbClr val="000000"/>
          </a:solidFill>
        </p:spPr>
        <p:txBody>
          <a:bodyPr wrap="square" lIns="0" tIns="0" rIns="0" bIns="0" rtlCol="0"/>
          <a:lstStyle/>
          <a:p>
            <a:endParaRPr sz="1154"/>
          </a:p>
        </p:txBody>
      </p:sp>
      <p:pic>
        <p:nvPicPr>
          <p:cNvPr id="249" name="object 249"/>
          <p:cNvPicPr/>
          <p:nvPr/>
        </p:nvPicPr>
        <p:blipFill>
          <a:blip r:embed="rId85" cstate="print"/>
          <a:stretch>
            <a:fillRect/>
          </a:stretch>
        </p:blipFill>
        <p:spPr>
          <a:xfrm>
            <a:off x="2513326" y="4338377"/>
            <a:ext cx="412885" cy="181122"/>
          </a:xfrm>
          <a:prstGeom prst="rect">
            <a:avLst/>
          </a:prstGeom>
        </p:spPr>
      </p:pic>
      <p:pic>
        <p:nvPicPr>
          <p:cNvPr id="250" name="object 250"/>
          <p:cNvPicPr/>
          <p:nvPr/>
        </p:nvPicPr>
        <p:blipFill>
          <a:blip r:embed="rId86" cstate="print"/>
          <a:stretch>
            <a:fillRect/>
          </a:stretch>
        </p:blipFill>
        <p:spPr>
          <a:xfrm>
            <a:off x="2185535" y="4443304"/>
            <a:ext cx="79229" cy="58643"/>
          </a:xfrm>
          <a:prstGeom prst="rect">
            <a:avLst/>
          </a:prstGeom>
        </p:spPr>
      </p:pic>
      <p:sp>
        <p:nvSpPr>
          <p:cNvPr id="251" name="object 251"/>
          <p:cNvSpPr/>
          <p:nvPr/>
        </p:nvSpPr>
        <p:spPr>
          <a:xfrm>
            <a:off x="2323530" y="4467637"/>
            <a:ext cx="36245" cy="24435"/>
          </a:xfrm>
          <a:custGeom>
            <a:avLst/>
            <a:gdLst/>
            <a:ahLst/>
            <a:cxnLst/>
            <a:rect l="l" t="t" r="r" b="b"/>
            <a:pathLst>
              <a:path w="56514" h="38100">
                <a:moveTo>
                  <a:pt x="56388" y="12192"/>
                </a:moveTo>
                <a:lnTo>
                  <a:pt x="0" y="12192"/>
                </a:lnTo>
                <a:lnTo>
                  <a:pt x="0" y="0"/>
                </a:lnTo>
                <a:lnTo>
                  <a:pt x="56388" y="0"/>
                </a:lnTo>
                <a:lnTo>
                  <a:pt x="56388" y="12192"/>
                </a:lnTo>
                <a:close/>
              </a:path>
              <a:path w="56514" h="38100">
                <a:moveTo>
                  <a:pt x="56388" y="38100"/>
                </a:moveTo>
                <a:lnTo>
                  <a:pt x="0" y="38100"/>
                </a:lnTo>
                <a:lnTo>
                  <a:pt x="0" y="24384"/>
                </a:lnTo>
                <a:lnTo>
                  <a:pt x="56388" y="24384"/>
                </a:lnTo>
                <a:lnTo>
                  <a:pt x="56388" y="38100"/>
                </a:lnTo>
                <a:close/>
              </a:path>
            </a:pathLst>
          </a:custGeom>
          <a:solidFill>
            <a:srgbClr val="7216AA"/>
          </a:solidFill>
        </p:spPr>
        <p:txBody>
          <a:bodyPr wrap="square" lIns="0" tIns="0" rIns="0" bIns="0" rtlCol="0"/>
          <a:lstStyle/>
          <a:p>
            <a:endParaRPr sz="1154"/>
          </a:p>
        </p:txBody>
      </p:sp>
      <p:sp>
        <p:nvSpPr>
          <p:cNvPr id="252" name="object 252"/>
          <p:cNvSpPr/>
          <p:nvPr/>
        </p:nvSpPr>
        <p:spPr>
          <a:xfrm>
            <a:off x="2419371" y="4459761"/>
            <a:ext cx="83485" cy="43168"/>
          </a:xfrm>
          <a:custGeom>
            <a:avLst/>
            <a:gdLst/>
            <a:ahLst/>
            <a:cxnLst/>
            <a:rect l="l" t="t" r="r" b="b"/>
            <a:pathLst>
              <a:path w="130175" h="67309">
                <a:moveTo>
                  <a:pt x="51917" y="1524"/>
                </a:moveTo>
                <a:lnTo>
                  <a:pt x="41249" y="1524"/>
                </a:lnTo>
                <a:lnTo>
                  <a:pt x="41249" y="44284"/>
                </a:lnTo>
                <a:lnTo>
                  <a:pt x="29057" y="56476"/>
                </a:lnTo>
                <a:lnTo>
                  <a:pt x="26009" y="56476"/>
                </a:lnTo>
                <a:lnTo>
                  <a:pt x="24485" y="58000"/>
                </a:lnTo>
                <a:lnTo>
                  <a:pt x="13716" y="58000"/>
                </a:lnTo>
                <a:lnTo>
                  <a:pt x="10668" y="51904"/>
                </a:lnTo>
                <a:lnTo>
                  <a:pt x="10668" y="1524"/>
                </a:lnTo>
                <a:lnTo>
                  <a:pt x="0" y="1524"/>
                </a:lnTo>
                <a:lnTo>
                  <a:pt x="0" y="51904"/>
                </a:lnTo>
                <a:lnTo>
                  <a:pt x="1524" y="58000"/>
                </a:lnTo>
                <a:lnTo>
                  <a:pt x="4572" y="61048"/>
                </a:lnTo>
                <a:lnTo>
                  <a:pt x="7620" y="65620"/>
                </a:lnTo>
                <a:lnTo>
                  <a:pt x="13716" y="67144"/>
                </a:lnTo>
                <a:lnTo>
                  <a:pt x="27533" y="67144"/>
                </a:lnTo>
                <a:lnTo>
                  <a:pt x="29057" y="65620"/>
                </a:lnTo>
                <a:lnTo>
                  <a:pt x="30581" y="65620"/>
                </a:lnTo>
                <a:lnTo>
                  <a:pt x="35153" y="61048"/>
                </a:lnTo>
                <a:lnTo>
                  <a:pt x="38201" y="59524"/>
                </a:lnTo>
                <a:lnTo>
                  <a:pt x="39725" y="58000"/>
                </a:lnTo>
                <a:lnTo>
                  <a:pt x="41249" y="54952"/>
                </a:lnTo>
                <a:lnTo>
                  <a:pt x="41249" y="65620"/>
                </a:lnTo>
                <a:lnTo>
                  <a:pt x="51917" y="65620"/>
                </a:lnTo>
                <a:lnTo>
                  <a:pt x="51917" y="1524"/>
                </a:lnTo>
                <a:close/>
              </a:path>
              <a:path w="130175" h="67309">
                <a:moveTo>
                  <a:pt x="129628" y="16764"/>
                </a:moveTo>
                <a:lnTo>
                  <a:pt x="128104" y="10668"/>
                </a:lnTo>
                <a:lnTo>
                  <a:pt x="123532" y="6096"/>
                </a:lnTo>
                <a:lnTo>
                  <a:pt x="120484" y="1524"/>
                </a:lnTo>
                <a:lnTo>
                  <a:pt x="115912" y="0"/>
                </a:lnTo>
                <a:lnTo>
                  <a:pt x="100672" y="0"/>
                </a:lnTo>
                <a:lnTo>
                  <a:pt x="97624" y="3048"/>
                </a:lnTo>
                <a:lnTo>
                  <a:pt x="93052" y="4572"/>
                </a:lnTo>
                <a:lnTo>
                  <a:pt x="85432" y="12192"/>
                </a:lnTo>
                <a:lnTo>
                  <a:pt x="85432" y="1524"/>
                </a:lnTo>
                <a:lnTo>
                  <a:pt x="74764" y="1524"/>
                </a:lnTo>
                <a:lnTo>
                  <a:pt x="74764" y="65620"/>
                </a:lnTo>
                <a:lnTo>
                  <a:pt x="86956" y="65620"/>
                </a:lnTo>
                <a:lnTo>
                  <a:pt x="86956" y="24472"/>
                </a:lnTo>
                <a:lnTo>
                  <a:pt x="88480" y="21424"/>
                </a:lnTo>
                <a:lnTo>
                  <a:pt x="91528" y="19812"/>
                </a:lnTo>
                <a:lnTo>
                  <a:pt x="93052" y="16764"/>
                </a:lnTo>
                <a:lnTo>
                  <a:pt x="97624" y="12192"/>
                </a:lnTo>
                <a:lnTo>
                  <a:pt x="99148" y="12192"/>
                </a:lnTo>
                <a:lnTo>
                  <a:pt x="100672" y="10668"/>
                </a:lnTo>
                <a:lnTo>
                  <a:pt x="102196" y="10668"/>
                </a:lnTo>
                <a:lnTo>
                  <a:pt x="103720" y="9144"/>
                </a:lnTo>
                <a:lnTo>
                  <a:pt x="111340" y="9144"/>
                </a:lnTo>
                <a:lnTo>
                  <a:pt x="112864" y="10668"/>
                </a:lnTo>
                <a:lnTo>
                  <a:pt x="114388" y="13716"/>
                </a:lnTo>
                <a:lnTo>
                  <a:pt x="117436" y="15240"/>
                </a:lnTo>
                <a:lnTo>
                  <a:pt x="117436" y="25996"/>
                </a:lnTo>
                <a:lnTo>
                  <a:pt x="129628" y="25996"/>
                </a:lnTo>
                <a:lnTo>
                  <a:pt x="129628" y="16764"/>
                </a:lnTo>
                <a:close/>
              </a:path>
            </a:pathLst>
          </a:custGeom>
          <a:solidFill>
            <a:srgbClr val="000000"/>
          </a:solidFill>
        </p:spPr>
        <p:txBody>
          <a:bodyPr wrap="square" lIns="0" tIns="0" rIns="0" bIns="0" rtlCol="0"/>
          <a:lstStyle/>
          <a:p>
            <a:endParaRPr sz="1154"/>
          </a:p>
        </p:txBody>
      </p:sp>
      <p:sp>
        <p:nvSpPr>
          <p:cNvPr id="253" name="object 253"/>
          <p:cNvSpPr/>
          <p:nvPr/>
        </p:nvSpPr>
        <p:spPr>
          <a:xfrm>
            <a:off x="2948683" y="4443145"/>
            <a:ext cx="103847" cy="68824"/>
          </a:xfrm>
          <a:custGeom>
            <a:avLst/>
            <a:gdLst/>
            <a:ahLst/>
            <a:cxnLst/>
            <a:rect l="l" t="t" r="r" b="b"/>
            <a:pathLst>
              <a:path w="161925" h="107315">
                <a:moveTo>
                  <a:pt x="15341" y="0"/>
                </a:moveTo>
                <a:lnTo>
                  <a:pt x="0" y="0"/>
                </a:lnTo>
                <a:lnTo>
                  <a:pt x="1536" y="30480"/>
                </a:lnTo>
                <a:lnTo>
                  <a:pt x="13817" y="30480"/>
                </a:lnTo>
                <a:lnTo>
                  <a:pt x="15341" y="0"/>
                </a:lnTo>
                <a:close/>
              </a:path>
              <a:path w="161925" h="107315">
                <a:moveTo>
                  <a:pt x="106883" y="0"/>
                </a:moveTo>
                <a:lnTo>
                  <a:pt x="96215" y="0"/>
                </a:lnTo>
                <a:lnTo>
                  <a:pt x="51917" y="106768"/>
                </a:lnTo>
                <a:lnTo>
                  <a:pt x="62585" y="106768"/>
                </a:lnTo>
                <a:lnTo>
                  <a:pt x="106883" y="0"/>
                </a:lnTo>
                <a:close/>
              </a:path>
              <a:path w="161925" h="107315">
                <a:moveTo>
                  <a:pt x="161747" y="0"/>
                </a:moveTo>
                <a:lnTo>
                  <a:pt x="146507" y="0"/>
                </a:lnTo>
                <a:lnTo>
                  <a:pt x="148031" y="30480"/>
                </a:lnTo>
                <a:lnTo>
                  <a:pt x="160223" y="30480"/>
                </a:lnTo>
                <a:lnTo>
                  <a:pt x="161747" y="0"/>
                </a:lnTo>
                <a:close/>
              </a:path>
            </a:pathLst>
          </a:custGeom>
          <a:solidFill>
            <a:srgbClr val="BA2121"/>
          </a:solidFill>
        </p:spPr>
        <p:txBody>
          <a:bodyPr wrap="square" lIns="0" tIns="0" rIns="0" bIns="0" rtlCol="0"/>
          <a:lstStyle/>
          <a:p>
            <a:endParaRPr sz="1154"/>
          </a:p>
        </p:txBody>
      </p:sp>
      <p:sp>
        <p:nvSpPr>
          <p:cNvPr id="254" name="object 254"/>
          <p:cNvSpPr/>
          <p:nvPr/>
        </p:nvSpPr>
        <p:spPr>
          <a:xfrm>
            <a:off x="3081799" y="4440209"/>
            <a:ext cx="23620" cy="79413"/>
          </a:xfrm>
          <a:custGeom>
            <a:avLst/>
            <a:gdLst/>
            <a:ahLst/>
            <a:cxnLst/>
            <a:rect l="l" t="t" r="r" b="b"/>
            <a:pathLst>
              <a:path w="36830" h="123825">
                <a:moveTo>
                  <a:pt x="6095" y="123634"/>
                </a:moveTo>
                <a:lnTo>
                  <a:pt x="0" y="117538"/>
                </a:lnTo>
                <a:lnTo>
                  <a:pt x="6310" y="110863"/>
                </a:lnTo>
                <a:lnTo>
                  <a:pt x="11620" y="104501"/>
                </a:lnTo>
                <a:lnTo>
                  <a:pt x="25907" y="62579"/>
                </a:lnTo>
                <a:lnTo>
                  <a:pt x="24217" y="47069"/>
                </a:lnTo>
                <a:lnTo>
                  <a:pt x="19240" y="32587"/>
                </a:lnTo>
                <a:lnTo>
                  <a:pt x="11120" y="18980"/>
                </a:lnTo>
                <a:lnTo>
                  <a:pt x="0" y="6096"/>
                </a:lnTo>
                <a:lnTo>
                  <a:pt x="7619" y="0"/>
                </a:lnTo>
                <a:lnTo>
                  <a:pt x="20502" y="14027"/>
                </a:lnTo>
                <a:lnTo>
                  <a:pt x="29527" y="28777"/>
                </a:lnTo>
                <a:lnTo>
                  <a:pt x="34837" y="44402"/>
                </a:lnTo>
                <a:lnTo>
                  <a:pt x="36575" y="61055"/>
                </a:lnTo>
                <a:lnTo>
                  <a:pt x="36575" y="71723"/>
                </a:lnTo>
                <a:lnTo>
                  <a:pt x="35051" y="76295"/>
                </a:lnTo>
                <a:lnTo>
                  <a:pt x="35051" y="80867"/>
                </a:lnTo>
                <a:lnTo>
                  <a:pt x="33527" y="86963"/>
                </a:lnTo>
                <a:lnTo>
                  <a:pt x="30479" y="91535"/>
                </a:lnTo>
                <a:lnTo>
                  <a:pt x="28955" y="97631"/>
                </a:lnTo>
                <a:lnTo>
                  <a:pt x="25907" y="102203"/>
                </a:lnTo>
                <a:lnTo>
                  <a:pt x="21335" y="108299"/>
                </a:lnTo>
                <a:lnTo>
                  <a:pt x="18287" y="112871"/>
                </a:lnTo>
                <a:lnTo>
                  <a:pt x="12191" y="119062"/>
                </a:lnTo>
                <a:lnTo>
                  <a:pt x="6095" y="123634"/>
                </a:lnTo>
                <a:close/>
              </a:path>
            </a:pathLst>
          </a:custGeom>
          <a:solidFill>
            <a:srgbClr val="000000"/>
          </a:solidFill>
        </p:spPr>
        <p:txBody>
          <a:bodyPr wrap="square" lIns="0" tIns="0" rIns="0" bIns="0" rtlCol="0"/>
          <a:lstStyle/>
          <a:p>
            <a:endParaRPr sz="1154"/>
          </a:p>
        </p:txBody>
      </p:sp>
      <p:grpSp>
        <p:nvGrpSpPr>
          <p:cNvPr id="255" name="object 255"/>
          <p:cNvGrpSpPr/>
          <p:nvPr/>
        </p:nvGrpSpPr>
        <p:grpSpPr>
          <a:xfrm>
            <a:off x="2137582" y="4653584"/>
            <a:ext cx="268374" cy="57829"/>
            <a:chOff x="1390650" y="7256144"/>
            <a:chExt cx="418465" cy="90170"/>
          </a:xfrm>
        </p:grpSpPr>
        <p:pic>
          <p:nvPicPr>
            <p:cNvPr id="256" name="object 256"/>
            <p:cNvPicPr/>
            <p:nvPr/>
          </p:nvPicPr>
          <p:blipFill>
            <a:blip r:embed="rId87" cstate="print"/>
            <a:stretch>
              <a:fillRect/>
            </a:stretch>
          </p:blipFill>
          <p:spPr>
            <a:xfrm>
              <a:off x="1390650" y="7256144"/>
              <a:ext cx="271557" cy="90011"/>
            </a:xfrm>
            <a:prstGeom prst="rect">
              <a:avLst/>
            </a:prstGeom>
          </p:spPr>
        </p:pic>
        <p:pic>
          <p:nvPicPr>
            <p:cNvPr id="257" name="object 257"/>
            <p:cNvPicPr/>
            <p:nvPr/>
          </p:nvPicPr>
          <p:blipFill>
            <a:blip r:embed="rId88" cstate="print"/>
            <a:stretch>
              <a:fillRect/>
            </a:stretch>
          </p:blipFill>
          <p:spPr>
            <a:xfrm>
              <a:off x="1683638" y="7275956"/>
              <a:ext cx="125063" cy="68675"/>
            </a:xfrm>
            <a:prstGeom prst="rect">
              <a:avLst/>
            </a:prstGeom>
          </p:spPr>
        </p:pic>
      </p:grpSp>
      <p:grpSp>
        <p:nvGrpSpPr>
          <p:cNvPr id="258" name="object 258"/>
          <p:cNvGrpSpPr/>
          <p:nvPr/>
        </p:nvGrpSpPr>
        <p:grpSpPr>
          <a:xfrm>
            <a:off x="2466351" y="4650979"/>
            <a:ext cx="128282" cy="60679"/>
            <a:chOff x="1903285" y="7252081"/>
            <a:chExt cx="200025" cy="94615"/>
          </a:xfrm>
        </p:grpSpPr>
        <p:sp>
          <p:nvSpPr>
            <p:cNvPr id="259" name="object 259"/>
            <p:cNvSpPr/>
            <p:nvPr/>
          </p:nvSpPr>
          <p:spPr>
            <a:xfrm>
              <a:off x="1903285" y="7279005"/>
              <a:ext cx="52069" cy="67310"/>
            </a:xfrm>
            <a:custGeom>
              <a:avLst/>
              <a:gdLst/>
              <a:ahLst/>
              <a:cxnLst/>
              <a:rect l="l" t="t" r="r" b="b"/>
              <a:pathLst>
                <a:path w="52069" h="67309">
                  <a:moveTo>
                    <a:pt x="21336" y="67151"/>
                  </a:moveTo>
                  <a:lnTo>
                    <a:pt x="13716" y="67151"/>
                  </a:lnTo>
                  <a:lnTo>
                    <a:pt x="7620" y="64103"/>
                  </a:lnTo>
                  <a:lnTo>
                    <a:pt x="4572" y="61055"/>
                  </a:lnTo>
                  <a:lnTo>
                    <a:pt x="1524" y="56483"/>
                  </a:lnTo>
                  <a:lnTo>
                    <a:pt x="0" y="50387"/>
                  </a:lnTo>
                  <a:lnTo>
                    <a:pt x="0" y="0"/>
                  </a:lnTo>
                  <a:lnTo>
                    <a:pt x="10668" y="0"/>
                  </a:lnTo>
                  <a:lnTo>
                    <a:pt x="10668" y="51911"/>
                  </a:lnTo>
                  <a:lnTo>
                    <a:pt x="15240" y="56483"/>
                  </a:lnTo>
                  <a:lnTo>
                    <a:pt x="27432" y="56483"/>
                  </a:lnTo>
                  <a:lnTo>
                    <a:pt x="30480" y="53435"/>
                  </a:lnTo>
                  <a:lnTo>
                    <a:pt x="32004" y="53435"/>
                  </a:lnTo>
                  <a:lnTo>
                    <a:pt x="36671" y="48863"/>
                  </a:lnTo>
                  <a:lnTo>
                    <a:pt x="38195" y="45815"/>
                  </a:lnTo>
                  <a:lnTo>
                    <a:pt x="41243" y="42767"/>
                  </a:lnTo>
                  <a:lnTo>
                    <a:pt x="41243" y="0"/>
                  </a:lnTo>
                  <a:lnTo>
                    <a:pt x="51911" y="0"/>
                  </a:lnTo>
                  <a:lnTo>
                    <a:pt x="51911" y="65627"/>
                  </a:lnTo>
                  <a:lnTo>
                    <a:pt x="41243" y="65627"/>
                  </a:lnTo>
                  <a:lnTo>
                    <a:pt x="41243" y="54959"/>
                  </a:lnTo>
                  <a:lnTo>
                    <a:pt x="39719" y="56483"/>
                  </a:lnTo>
                  <a:lnTo>
                    <a:pt x="38195" y="59531"/>
                  </a:lnTo>
                  <a:lnTo>
                    <a:pt x="36671" y="61055"/>
                  </a:lnTo>
                  <a:lnTo>
                    <a:pt x="33528" y="62579"/>
                  </a:lnTo>
                  <a:lnTo>
                    <a:pt x="32004" y="62579"/>
                  </a:lnTo>
                  <a:lnTo>
                    <a:pt x="28956" y="65627"/>
                  </a:lnTo>
                  <a:lnTo>
                    <a:pt x="22860" y="65627"/>
                  </a:lnTo>
                  <a:lnTo>
                    <a:pt x="21336" y="67151"/>
                  </a:lnTo>
                  <a:close/>
                </a:path>
              </a:pathLst>
            </a:custGeom>
            <a:solidFill>
              <a:srgbClr val="000000"/>
            </a:solidFill>
          </p:spPr>
          <p:txBody>
            <a:bodyPr wrap="square" lIns="0" tIns="0" rIns="0" bIns="0" rtlCol="0"/>
            <a:lstStyle/>
            <a:p>
              <a:endParaRPr sz="1154"/>
            </a:p>
          </p:txBody>
        </p:sp>
        <p:pic>
          <p:nvPicPr>
            <p:cNvPr id="260" name="object 260"/>
            <p:cNvPicPr/>
            <p:nvPr/>
          </p:nvPicPr>
          <p:blipFill>
            <a:blip r:embed="rId89" cstate="print"/>
            <a:stretch>
              <a:fillRect/>
            </a:stretch>
          </p:blipFill>
          <p:spPr>
            <a:xfrm>
              <a:off x="1978056" y="7252081"/>
              <a:ext cx="125063" cy="92710"/>
            </a:xfrm>
            <a:prstGeom prst="rect">
              <a:avLst/>
            </a:prstGeom>
          </p:spPr>
        </p:pic>
      </p:grpSp>
      <p:pic>
        <p:nvPicPr>
          <p:cNvPr id="261" name="object 261"/>
          <p:cNvPicPr/>
          <p:nvPr/>
        </p:nvPicPr>
        <p:blipFill>
          <a:blip r:embed="rId90" cstate="print"/>
          <a:stretch>
            <a:fillRect/>
          </a:stretch>
        </p:blipFill>
        <p:spPr>
          <a:xfrm>
            <a:off x="1941922" y="4863051"/>
            <a:ext cx="48930" cy="54856"/>
          </a:xfrm>
          <a:prstGeom prst="rect">
            <a:avLst/>
          </a:prstGeom>
        </p:spPr>
      </p:pic>
      <p:pic>
        <p:nvPicPr>
          <p:cNvPr id="262" name="object 262"/>
          <p:cNvPicPr/>
          <p:nvPr/>
        </p:nvPicPr>
        <p:blipFill>
          <a:blip r:embed="rId91" cstate="print"/>
          <a:stretch>
            <a:fillRect/>
          </a:stretch>
        </p:blipFill>
        <p:spPr>
          <a:xfrm>
            <a:off x="2323530" y="4859141"/>
            <a:ext cx="131092" cy="59742"/>
          </a:xfrm>
          <a:prstGeom prst="rect">
            <a:avLst/>
          </a:prstGeom>
        </p:spPr>
      </p:pic>
      <p:pic>
        <p:nvPicPr>
          <p:cNvPr id="263" name="object 263"/>
          <p:cNvPicPr/>
          <p:nvPr/>
        </p:nvPicPr>
        <p:blipFill>
          <a:blip r:embed="rId92" cstate="print"/>
          <a:stretch>
            <a:fillRect/>
          </a:stretch>
        </p:blipFill>
        <p:spPr>
          <a:xfrm>
            <a:off x="3356689" y="4863051"/>
            <a:ext cx="85155" cy="55833"/>
          </a:xfrm>
          <a:prstGeom prst="rect">
            <a:avLst/>
          </a:prstGeom>
        </p:spPr>
      </p:pic>
      <p:pic>
        <p:nvPicPr>
          <p:cNvPr id="264" name="object 264"/>
          <p:cNvPicPr/>
          <p:nvPr/>
        </p:nvPicPr>
        <p:blipFill>
          <a:blip r:embed="rId93" cstate="print"/>
          <a:stretch>
            <a:fillRect/>
          </a:stretch>
        </p:blipFill>
        <p:spPr>
          <a:xfrm>
            <a:off x="3497555" y="4859141"/>
            <a:ext cx="131153" cy="59742"/>
          </a:xfrm>
          <a:prstGeom prst="rect">
            <a:avLst/>
          </a:prstGeom>
        </p:spPr>
      </p:pic>
      <p:grpSp>
        <p:nvGrpSpPr>
          <p:cNvPr id="265" name="object 265"/>
          <p:cNvGrpSpPr/>
          <p:nvPr/>
        </p:nvGrpSpPr>
        <p:grpSpPr>
          <a:xfrm>
            <a:off x="3703050" y="4859142"/>
            <a:ext cx="155974" cy="59865"/>
            <a:chOff x="3831621" y="7576661"/>
            <a:chExt cx="243204" cy="93345"/>
          </a:xfrm>
        </p:grpSpPr>
        <p:sp>
          <p:nvSpPr>
            <p:cNvPr id="266" name="object 266"/>
            <p:cNvSpPr/>
            <p:nvPr/>
          </p:nvSpPr>
          <p:spPr>
            <a:xfrm>
              <a:off x="3831621" y="7576661"/>
              <a:ext cx="20320" cy="31115"/>
            </a:xfrm>
            <a:custGeom>
              <a:avLst/>
              <a:gdLst/>
              <a:ahLst/>
              <a:cxnLst/>
              <a:rect l="l" t="t" r="r" b="b"/>
              <a:pathLst>
                <a:path w="20320" h="31115">
                  <a:moveTo>
                    <a:pt x="12287" y="30574"/>
                  </a:moveTo>
                  <a:lnTo>
                    <a:pt x="0" y="30574"/>
                  </a:lnTo>
                  <a:lnTo>
                    <a:pt x="4667" y="0"/>
                  </a:lnTo>
                  <a:lnTo>
                    <a:pt x="19907" y="0"/>
                  </a:lnTo>
                  <a:lnTo>
                    <a:pt x="12287" y="30574"/>
                  </a:lnTo>
                  <a:close/>
                </a:path>
              </a:pathLst>
            </a:custGeom>
            <a:solidFill>
              <a:srgbClr val="007979"/>
            </a:solidFill>
          </p:spPr>
          <p:txBody>
            <a:bodyPr wrap="square" lIns="0" tIns="0" rIns="0" bIns="0" rtlCol="0"/>
            <a:lstStyle/>
            <a:p>
              <a:endParaRPr sz="1154"/>
            </a:p>
          </p:txBody>
        </p:sp>
        <p:pic>
          <p:nvPicPr>
            <p:cNvPr id="267" name="object 267"/>
            <p:cNvPicPr/>
            <p:nvPr/>
          </p:nvPicPr>
          <p:blipFill>
            <a:blip r:embed="rId94" cstate="print"/>
            <a:stretch>
              <a:fillRect/>
            </a:stretch>
          </p:blipFill>
          <p:spPr>
            <a:xfrm>
              <a:off x="3872864" y="7582757"/>
              <a:ext cx="201358" cy="87058"/>
            </a:xfrm>
            <a:prstGeom prst="rect">
              <a:avLst/>
            </a:prstGeom>
          </p:spPr>
        </p:pic>
      </p:grpSp>
      <p:sp>
        <p:nvSpPr>
          <p:cNvPr id="268" name="object 268"/>
          <p:cNvSpPr/>
          <p:nvPr/>
        </p:nvSpPr>
        <p:spPr>
          <a:xfrm>
            <a:off x="3890953" y="4859142"/>
            <a:ext cx="13032" cy="19955"/>
          </a:xfrm>
          <a:custGeom>
            <a:avLst/>
            <a:gdLst/>
            <a:ahLst/>
            <a:cxnLst/>
            <a:rect l="l" t="t" r="r" b="b"/>
            <a:pathLst>
              <a:path w="20320" h="31115">
                <a:moveTo>
                  <a:pt x="12191" y="30574"/>
                </a:moveTo>
                <a:lnTo>
                  <a:pt x="0" y="30574"/>
                </a:lnTo>
                <a:lnTo>
                  <a:pt x="4572" y="0"/>
                </a:lnTo>
                <a:lnTo>
                  <a:pt x="19811" y="0"/>
                </a:lnTo>
                <a:lnTo>
                  <a:pt x="12191" y="30574"/>
                </a:lnTo>
                <a:close/>
              </a:path>
            </a:pathLst>
          </a:custGeom>
          <a:solidFill>
            <a:srgbClr val="007979"/>
          </a:solidFill>
        </p:spPr>
        <p:txBody>
          <a:bodyPr wrap="square" lIns="0" tIns="0" rIns="0" bIns="0" rtlCol="0"/>
          <a:lstStyle/>
          <a:p>
            <a:endParaRPr sz="1154"/>
          </a:p>
        </p:txBody>
      </p:sp>
      <p:grpSp>
        <p:nvGrpSpPr>
          <p:cNvPr id="269" name="object 269"/>
          <p:cNvGrpSpPr/>
          <p:nvPr/>
        </p:nvGrpSpPr>
        <p:grpSpPr>
          <a:xfrm>
            <a:off x="3967250" y="4859142"/>
            <a:ext cx="272039" cy="59865"/>
            <a:chOff x="4243577" y="7576661"/>
            <a:chExt cx="424180" cy="93345"/>
          </a:xfrm>
        </p:grpSpPr>
        <p:pic>
          <p:nvPicPr>
            <p:cNvPr id="270" name="object 270"/>
            <p:cNvPicPr/>
            <p:nvPr/>
          </p:nvPicPr>
          <p:blipFill>
            <a:blip r:embed="rId95" cstate="print"/>
            <a:stretch>
              <a:fillRect/>
            </a:stretch>
          </p:blipFill>
          <p:spPr>
            <a:xfrm>
              <a:off x="4243577" y="7601045"/>
              <a:ext cx="132778" cy="68770"/>
            </a:xfrm>
            <a:prstGeom prst="rect">
              <a:avLst/>
            </a:prstGeom>
          </p:spPr>
        </p:pic>
        <p:sp>
          <p:nvSpPr>
            <p:cNvPr id="271" name="object 271"/>
            <p:cNvSpPr/>
            <p:nvPr/>
          </p:nvSpPr>
          <p:spPr>
            <a:xfrm>
              <a:off x="4397692" y="7576661"/>
              <a:ext cx="43180" cy="93345"/>
            </a:xfrm>
            <a:custGeom>
              <a:avLst/>
              <a:gdLst/>
              <a:ahLst/>
              <a:cxnLst/>
              <a:rect l="l" t="t" r="r" b="b"/>
              <a:pathLst>
                <a:path w="43179" h="93345">
                  <a:moveTo>
                    <a:pt x="30480" y="91630"/>
                  </a:moveTo>
                  <a:lnTo>
                    <a:pt x="7620" y="91630"/>
                  </a:lnTo>
                  <a:lnTo>
                    <a:pt x="4572" y="90106"/>
                  </a:lnTo>
                  <a:lnTo>
                    <a:pt x="3048" y="88582"/>
                  </a:lnTo>
                  <a:lnTo>
                    <a:pt x="1524" y="86963"/>
                  </a:lnTo>
                  <a:lnTo>
                    <a:pt x="0" y="83915"/>
                  </a:lnTo>
                  <a:lnTo>
                    <a:pt x="0" y="68675"/>
                  </a:lnTo>
                  <a:lnTo>
                    <a:pt x="1524" y="64103"/>
                  </a:lnTo>
                  <a:lnTo>
                    <a:pt x="13716" y="0"/>
                  </a:lnTo>
                  <a:lnTo>
                    <a:pt x="25908" y="0"/>
                  </a:lnTo>
                  <a:lnTo>
                    <a:pt x="13716" y="64103"/>
                  </a:lnTo>
                  <a:lnTo>
                    <a:pt x="12192" y="67151"/>
                  </a:lnTo>
                  <a:lnTo>
                    <a:pt x="12192" y="80867"/>
                  </a:lnTo>
                  <a:lnTo>
                    <a:pt x="13716" y="80867"/>
                  </a:lnTo>
                  <a:lnTo>
                    <a:pt x="15240" y="82391"/>
                  </a:lnTo>
                  <a:lnTo>
                    <a:pt x="42672" y="82391"/>
                  </a:lnTo>
                  <a:lnTo>
                    <a:pt x="42672" y="86963"/>
                  </a:lnTo>
                  <a:lnTo>
                    <a:pt x="38100" y="88582"/>
                  </a:lnTo>
                  <a:lnTo>
                    <a:pt x="35052" y="90106"/>
                  </a:lnTo>
                  <a:lnTo>
                    <a:pt x="30480" y="91630"/>
                  </a:lnTo>
                  <a:close/>
                </a:path>
                <a:path w="43179" h="93345">
                  <a:moveTo>
                    <a:pt x="42672" y="82391"/>
                  </a:moveTo>
                  <a:lnTo>
                    <a:pt x="25908" y="82391"/>
                  </a:lnTo>
                  <a:lnTo>
                    <a:pt x="30480" y="80867"/>
                  </a:lnTo>
                  <a:lnTo>
                    <a:pt x="33528" y="80867"/>
                  </a:lnTo>
                  <a:lnTo>
                    <a:pt x="42672" y="77819"/>
                  </a:lnTo>
                  <a:lnTo>
                    <a:pt x="42672" y="82391"/>
                  </a:lnTo>
                  <a:close/>
                </a:path>
                <a:path w="43179" h="93345">
                  <a:moveTo>
                    <a:pt x="22860" y="93154"/>
                  </a:moveTo>
                  <a:lnTo>
                    <a:pt x="13716" y="93154"/>
                  </a:lnTo>
                  <a:lnTo>
                    <a:pt x="10668" y="91630"/>
                  </a:lnTo>
                  <a:lnTo>
                    <a:pt x="25908" y="91630"/>
                  </a:lnTo>
                  <a:lnTo>
                    <a:pt x="22860" y="93154"/>
                  </a:lnTo>
                  <a:close/>
                </a:path>
              </a:pathLst>
            </a:custGeom>
            <a:solidFill>
              <a:srgbClr val="007979"/>
            </a:solidFill>
          </p:spPr>
          <p:txBody>
            <a:bodyPr wrap="square" lIns="0" tIns="0" rIns="0" bIns="0" rtlCol="0"/>
            <a:lstStyle/>
            <a:p>
              <a:endParaRPr sz="1154"/>
            </a:p>
          </p:txBody>
        </p:sp>
        <p:pic>
          <p:nvPicPr>
            <p:cNvPr id="272" name="object 272"/>
            <p:cNvPicPr/>
            <p:nvPr/>
          </p:nvPicPr>
          <p:blipFill>
            <a:blip r:embed="rId96" cstate="print"/>
            <a:stretch>
              <a:fillRect/>
            </a:stretch>
          </p:blipFill>
          <p:spPr>
            <a:xfrm>
              <a:off x="4461700" y="7601045"/>
              <a:ext cx="206025" cy="68770"/>
            </a:xfrm>
            <a:prstGeom prst="rect">
              <a:avLst/>
            </a:prstGeom>
          </p:spPr>
        </p:pic>
      </p:grpSp>
      <p:sp>
        <p:nvSpPr>
          <p:cNvPr id="273" name="object 273"/>
          <p:cNvSpPr/>
          <p:nvPr/>
        </p:nvSpPr>
        <p:spPr>
          <a:xfrm>
            <a:off x="3419364" y="4962928"/>
            <a:ext cx="8959" cy="19548"/>
          </a:xfrm>
          <a:custGeom>
            <a:avLst/>
            <a:gdLst/>
            <a:ahLst/>
            <a:cxnLst/>
            <a:rect l="l" t="t" r="r" b="b"/>
            <a:pathLst>
              <a:path w="13970" h="30479">
                <a:moveTo>
                  <a:pt x="12191" y="30480"/>
                </a:moveTo>
                <a:lnTo>
                  <a:pt x="1524" y="30480"/>
                </a:lnTo>
                <a:lnTo>
                  <a:pt x="0" y="0"/>
                </a:lnTo>
                <a:lnTo>
                  <a:pt x="13716" y="0"/>
                </a:lnTo>
                <a:lnTo>
                  <a:pt x="12191" y="30480"/>
                </a:lnTo>
                <a:close/>
              </a:path>
            </a:pathLst>
          </a:custGeom>
          <a:solidFill>
            <a:srgbClr val="BA2121"/>
          </a:solidFill>
        </p:spPr>
        <p:txBody>
          <a:bodyPr wrap="square" lIns="0" tIns="0" rIns="0" bIns="0" rtlCol="0"/>
          <a:lstStyle/>
          <a:p>
            <a:endParaRPr sz="1154"/>
          </a:p>
        </p:txBody>
      </p:sp>
      <p:grpSp>
        <p:nvGrpSpPr>
          <p:cNvPr id="274" name="object 274"/>
          <p:cNvGrpSpPr/>
          <p:nvPr/>
        </p:nvGrpSpPr>
        <p:grpSpPr>
          <a:xfrm>
            <a:off x="1943876" y="4858163"/>
            <a:ext cx="2427585" cy="493581"/>
            <a:chOff x="1088612" y="7575136"/>
            <a:chExt cx="3785235" cy="769620"/>
          </a:xfrm>
        </p:grpSpPr>
        <p:sp>
          <p:nvSpPr>
            <p:cNvPr id="275" name="object 275"/>
            <p:cNvSpPr/>
            <p:nvPr/>
          </p:nvSpPr>
          <p:spPr>
            <a:xfrm>
              <a:off x="3811702" y="7733919"/>
              <a:ext cx="270510" cy="123825"/>
            </a:xfrm>
            <a:custGeom>
              <a:avLst/>
              <a:gdLst/>
              <a:ahLst/>
              <a:cxnLst/>
              <a:rect l="l" t="t" r="r" b="b"/>
              <a:pathLst>
                <a:path w="270510" h="123825">
                  <a:moveTo>
                    <a:pt x="51917" y="87376"/>
                  </a:moveTo>
                  <a:lnTo>
                    <a:pt x="32105" y="87376"/>
                  </a:lnTo>
                  <a:lnTo>
                    <a:pt x="32105" y="13716"/>
                  </a:lnTo>
                  <a:lnTo>
                    <a:pt x="32105" y="4826"/>
                  </a:lnTo>
                  <a:lnTo>
                    <a:pt x="1524" y="4826"/>
                  </a:lnTo>
                  <a:lnTo>
                    <a:pt x="1524" y="13716"/>
                  </a:lnTo>
                  <a:lnTo>
                    <a:pt x="21437" y="13716"/>
                  </a:lnTo>
                  <a:lnTo>
                    <a:pt x="21437" y="87376"/>
                  </a:lnTo>
                  <a:lnTo>
                    <a:pt x="0" y="87376"/>
                  </a:lnTo>
                  <a:lnTo>
                    <a:pt x="0" y="96266"/>
                  </a:lnTo>
                  <a:lnTo>
                    <a:pt x="51917" y="96266"/>
                  </a:lnTo>
                  <a:lnTo>
                    <a:pt x="51917" y="87376"/>
                  </a:lnTo>
                  <a:close/>
                </a:path>
                <a:path w="270510" h="123825">
                  <a:moveTo>
                    <a:pt x="129832" y="30480"/>
                  </a:moveTo>
                  <a:lnTo>
                    <a:pt x="117640" y="30480"/>
                  </a:lnTo>
                  <a:lnTo>
                    <a:pt x="102400" y="74777"/>
                  </a:lnTo>
                  <a:lnTo>
                    <a:pt x="97828" y="83921"/>
                  </a:lnTo>
                  <a:lnTo>
                    <a:pt x="94780" y="74777"/>
                  </a:lnTo>
                  <a:lnTo>
                    <a:pt x="78016" y="30480"/>
                  </a:lnTo>
                  <a:lnTo>
                    <a:pt x="65824" y="30480"/>
                  </a:lnTo>
                  <a:lnTo>
                    <a:pt x="91732" y="96113"/>
                  </a:lnTo>
                  <a:lnTo>
                    <a:pt x="88684" y="102209"/>
                  </a:lnTo>
                  <a:lnTo>
                    <a:pt x="87160" y="103733"/>
                  </a:lnTo>
                  <a:lnTo>
                    <a:pt x="85636" y="106781"/>
                  </a:lnTo>
                  <a:lnTo>
                    <a:pt x="84112" y="108305"/>
                  </a:lnTo>
                  <a:lnTo>
                    <a:pt x="82588" y="109918"/>
                  </a:lnTo>
                  <a:lnTo>
                    <a:pt x="79540" y="112966"/>
                  </a:lnTo>
                  <a:lnTo>
                    <a:pt x="76492" y="112966"/>
                  </a:lnTo>
                  <a:lnTo>
                    <a:pt x="73444" y="114490"/>
                  </a:lnTo>
                  <a:lnTo>
                    <a:pt x="70396" y="114490"/>
                  </a:lnTo>
                  <a:lnTo>
                    <a:pt x="68872" y="112966"/>
                  </a:lnTo>
                  <a:lnTo>
                    <a:pt x="65824" y="112966"/>
                  </a:lnTo>
                  <a:lnTo>
                    <a:pt x="65824" y="123634"/>
                  </a:lnTo>
                  <a:lnTo>
                    <a:pt x="79540" y="123634"/>
                  </a:lnTo>
                  <a:lnTo>
                    <a:pt x="85636" y="120586"/>
                  </a:lnTo>
                  <a:lnTo>
                    <a:pt x="90208" y="119062"/>
                  </a:lnTo>
                  <a:lnTo>
                    <a:pt x="91732" y="116014"/>
                  </a:lnTo>
                  <a:lnTo>
                    <a:pt x="93256" y="114490"/>
                  </a:lnTo>
                  <a:lnTo>
                    <a:pt x="97828" y="109918"/>
                  </a:lnTo>
                  <a:lnTo>
                    <a:pt x="100876" y="105257"/>
                  </a:lnTo>
                  <a:lnTo>
                    <a:pt x="102400" y="100685"/>
                  </a:lnTo>
                  <a:lnTo>
                    <a:pt x="105448" y="96113"/>
                  </a:lnTo>
                  <a:lnTo>
                    <a:pt x="106972" y="90017"/>
                  </a:lnTo>
                  <a:lnTo>
                    <a:pt x="109308" y="83921"/>
                  </a:lnTo>
                  <a:lnTo>
                    <a:pt x="129832" y="30480"/>
                  </a:lnTo>
                  <a:close/>
                </a:path>
                <a:path w="270510" h="123825">
                  <a:moveTo>
                    <a:pt x="192316" y="6096"/>
                  </a:moveTo>
                  <a:lnTo>
                    <a:pt x="184696" y="0"/>
                  </a:lnTo>
                  <a:lnTo>
                    <a:pt x="174028" y="10668"/>
                  </a:lnTo>
                  <a:lnTo>
                    <a:pt x="170980" y="15240"/>
                  </a:lnTo>
                  <a:lnTo>
                    <a:pt x="166408" y="19812"/>
                  </a:lnTo>
                  <a:lnTo>
                    <a:pt x="163360" y="25908"/>
                  </a:lnTo>
                  <a:lnTo>
                    <a:pt x="161836" y="30480"/>
                  </a:lnTo>
                  <a:lnTo>
                    <a:pt x="158788" y="36576"/>
                  </a:lnTo>
                  <a:lnTo>
                    <a:pt x="157264" y="41148"/>
                  </a:lnTo>
                  <a:lnTo>
                    <a:pt x="155740" y="47244"/>
                  </a:lnTo>
                  <a:lnTo>
                    <a:pt x="155740" y="51816"/>
                  </a:lnTo>
                  <a:lnTo>
                    <a:pt x="154216" y="58013"/>
                  </a:lnTo>
                  <a:lnTo>
                    <a:pt x="154216" y="62585"/>
                  </a:lnTo>
                  <a:lnTo>
                    <a:pt x="156197" y="79184"/>
                  </a:lnTo>
                  <a:lnTo>
                    <a:pt x="162026" y="94792"/>
                  </a:lnTo>
                  <a:lnTo>
                    <a:pt x="171577" y="109562"/>
                  </a:lnTo>
                  <a:lnTo>
                    <a:pt x="184696" y="123634"/>
                  </a:lnTo>
                  <a:lnTo>
                    <a:pt x="192316" y="117449"/>
                  </a:lnTo>
                  <a:lnTo>
                    <a:pt x="186004" y="110807"/>
                  </a:lnTo>
                  <a:lnTo>
                    <a:pt x="180695" y="104305"/>
                  </a:lnTo>
                  <a:lnTo>
                    <a:pt x="166712" y="68795"/>
                  </a:lnTo>
                  <a:lnTo>
                    <a:pt x="166408" y="61061"/>
                  </a:lnTo>
                  <a:lnTo>
                    <a:pt x="168097" y="46431"/>
                  </a:lnTo>
                  <a:lnTo>
                    <a:pt x="173075" y="32397"/>
                  </a:lnTo>
                  <a:lnTo>
                    <a:pt x="181190" y="18961"/>
                  </a:lnTo>
                  <a:lnTo>
                    <a:pt x="192316" y="6096"/>
                  </a:lnTo>
                  <a:close/>
                </a:path>
                <a:path w="270510" h="123825">
                  <a:moveTo>
                    <a:pt x="270141" y="33528"/>
                  </a:moveTo>
                  <a:lnTo>
                    <a:pt x="267093" y="32004"/>
                  </a:lnTo>
                  <a:lnTo>
                    <a:pt x="264045" y="32004"/>
                  </a:lnTo>
                  <a:lnTo>
                    <a:pt x="260997" y="30480"/>
                  </a:lnTo>
                  <a:lnTo>
                    <a:pt x="242709" y="30480"/>
                  </a:lnTo>
                  <a:lnTo>
                    <a:pt x="238137" y="32004"/>
                  </a:lnTo>
                  <a:lnTo>
                    <a:pt x="235089" y="35052"/>
                  </a:lnTo>
                  <a:lnTo>
                    <a:pt x="230517" y="36576"/>
                  </a:lnTo>
                  <a:lnTo>
                    <a:pt x="227469" y="39624"/>
                  </a:lnTo>
                  <a:lnTo>
                    <a:pt x="225945" y="42672"/>
                  </a:lnTo>
                  <a:lnTo>
                    <a:pt x="222897" y="45720"/>
                  </a:lnTo>
                  <a:lnTo>
                    <a:pt x="218325" y="59537"/>
                  </a:lnTo>
                  <a:lnTo>
                    <a:pt x="218325" y="64109"/>
                  </a:lnTo>
                  <a:lnTo>
                    <a:pt x="244398" y="97066"/>
                  </a:lnTo>
                  <a:lnTo>
                    <a:pt x="251853" y="97637"/>
                  </a:lnTo>
                  <a:lnTo>
                    <a:pt x="257949" y="97637"/>
                  </a:lnTo>
                  <a:lnTo>
                    <a:pt x="260997" y="96113"/>
                  </a:lnTo>
                  <a:lnTo>
                    <a:pt x="264045" y="96113"/>
                  </a:lnTo>
                  <a:lnTo>
                    <a:pt x="267093" y="94589"/>
                  </a:lnTo>
                  <a:lnTo>
                    <a:pt x="270141" y="94589"/>
                  </a:lnTo>
                  <a:lnTo>
                    <a:pt x="270141" y="83921"/>
                  </a:lnTo>
                  <a:lnTo>
                    <a:pt x="267093" y="85445"/>
                  </a:lnTo>
                  <a:lnTo>
                    <a:pt x="264045" y="85445"/>
                  </a:lnTo>
                  <a:lnTo>
                    <a:pt x="260997" y="86969"/>
                  </a:lnTo>
                  <a:lnTo>
                    <a:pt x="257949" y="86969"/>
                  </a:lnTo>
                  <a:lnTo>
                    <a:pt x="254901" y="88493"/>
                  </a:lnTo>
                  <a:lnTo>
                    <a:pt x="245757" y="88493"/>
                  </a:lnTo>
                  <a:lnTo>
                    <a:pt x="236613" y="82397"/>
                  </a:lnTo>
                  <a:lnTo>
                    <a:pt x="232041" y="77825"/>
                  </a:lnTo>
                  <a:lnTo>
                    <a:pt x="230517" y="71729"/>
                  </a:lnTo>
                  <a:lnTo>
                    <a:pt x="230517" y="61061"/>
                  </a:lnTo>
                  <a:lnTo>
                    <a:pt x="232041" y="56489"/>
                  </a:lnTo>
                  <a:lnTo>
                    <a:pt x="232041" y="53340"/>
                  </a:lnTo>
                  <a:lnTo>
                    <a:pt x="233565" y="50292"/>
                  </a:lnTo>
                  <a:lnTo>
                    <a:pt x="235089" y="48768"/>
                  </a:lnTo>
                  <a:lnTo>
                    <a:pt x="236613" y="45720"/>
                  </a:lnTo>
                  <a:lnTo>
                    <a:pt x="239661" y="44196"/>
                  </a:lnTo>
                  <a:lnTo>
                    <a:pt x="241185" y="42672"/>
                  </a:lnTo>
                  <a:lnTo>
                    <a:pt x="244233" y="41148"/>
                  </a:lnTo>
                  <a:lnTo>
                    <a:pt x="247281" y="41148"/>
                  </a:lnTo>
                  <a:lnTo>
                    <a:pt x="248805" y="39624"/>
                  </a:lnTo>
                  <a:lnTo>
                    <a:pt x="257949" y="39624"/>
                  </a:lnTo>
                  <a:lnTo>
                    <a:pt x="260997" y="41148"/>
                  </a:lnTo>
                  <a:lnTo>
                    <a:pt x="264045" y="41148"/>
                  </a:lnTo>
                  <a:lnTo>
                    <a:pt x="270141" y="44196"/>
                  </a:lnTo>
                  <a:lnTo>
                    <a:pt x="270141" y="33528"/>
                  </a:lnTo>
                  <a:close/>
                </a:path>
              </a:pathLst>
            </a:custGeom>
            <a:solidFill>
              <a:srgbClr val="000000"/>
            </a:solidFill>
          </p:spPr>
          <p:txBody>
            <a:bodyPr wrap="square" lIns="0" tIns="0" rIns="0" bIns="0" rtlCol="0"/>
            <a:lstStyle/>
            <a:p>
              <a:endParaRPr sz="1154"/>
            </a:p>
          </p:txBody>
        </p:sp>
        <p:pic>
          <p:nvPicPr>
            <p:cNvPr id="276" name="object 276"/>
            <p:cNvPicPr/>
            <p:nvPr/>
          </p:nvPicPr>
          <p:blipFill>
            <a:blip r:embed="rId97" cstate="print"/>
            <a:stretch>
              <a:fillRect/>
            </a:stretch>
          </p:blipFill>
          <p:spPr>
            <a:xfrm>
              <a:off x="4104798" y="7738745"/>
              <a:ext cx="198310" cy="92804"/>
            </a:xfrm>
            <a:prstGeom prst="rect">
              <a:avLst/>
            </a:prstGeom>
          </p:spPr>
        </p:pic>
        <p:pic>
          <p:nvPicPr>
            <p:cNvPr id="277" name="object 277"/>
            <p:cNvPicPr/>
            <p:nvPr/>
          </p:nvPicPr>
          <p:blipFill>
            <a:blip r:embed="rId98" cstate="print"/>
            <a:stretch>
              <a:fillRect/>
            </a:stretch>
          </p:blipFill>
          <p:spPr>
            <a:xfrm>
              <a:off x="4324445" y="7764398"/>
              <a:ext cx="198310" cy="93345"/>
            </a:xfrm>
            <a:prstGeom prst="rect">
              <a:avLst/>
            </a:prstGeom>
          </p:spPr>
        </p:pic>
        <p:pic>
          <p:nvPicPr>
            <p:cNvPr id="278" name="object 278"/>
            <p:cNvPicPr/>
            <p:nvPr/>
          </p:nvPicPr>
          <p:blipFill>
            <a:blip r:embed="rId99" cstate="print"/>
            <a:stretch>
              <a:fillRect/>
            </a:stretch>
          </p:blipFill>
          <p:spPr>
            <a:xfrm>
              <a:off x="4545615" y="7738745"/>
              <a:ext cx="125063" cy="91439"/>
            </a:xfrm>
            <a:prstGeom prst="rect">
              <a:avLst/>
            </a:prstGeom>
          </p:spPr>
        </p:pic>
        <p:sp>
          <p:nvSpPr>
            <p:cNvPr id="279" name="object 279"/>
            <p:cNvSpPr/>
            <p:nvPr/>
          </p:nvSpPr>
          <p:spPr>
            <a:xfrm>
              <a:off x="4031551" y="7733919"/>
              <a:ext cx="703580" cy="285750"/>
            </a:xfrm>
            <a:custGeom>
              <a:avLst/>
              <a:gdLst/>
              <a:ahLst/>
              <a:cxnLst/>
              <a:rect l="l" t="t" r="r" b="b"/>
              <a:pathLst>
                <a:path w="703579" h="285750">
                  <a:moveTo>
                    <a:pt x="51904" y="250380"/>
                  </a:moveTo>
                  <a:lnTo>
                    <a:pt x="32004" y="250380"/>
                  </a:lnTo>
                  <a:lnTo>
                    <a:pt x="32004" y="175450"/>
                  </a:lnTo>
                  <a:lnTo>
                    <a:pt x="32004" y="166560"/>
                  </a:lnTo>
                  <a:lnTo>
                    <a:pt x="1524" y="166560"/>
                  </a:lnTo>
                  <a:lnTo>
                    <a:pt x="1524" y="175450"/>
                  </a:lnTo>
                  <a:lnTo>
                    <a:pt x="21336" y="175450"/>
                  </a:lnTo>
                  <a:lnTo>
                    <a:pt x="21336" y="250380"/>
                  </a:lnTo>
                  <a:lnTo>
                    <a:pt x="0" y="250380"/>
                  </a:lnTo>
                  <a:lnTo>
                    <a:pt x="0" y="259270"/>
                  </a:lnTo>
                  <a:lnTo>
                    <a:pt x="51904" y="259270"/>
                  </a:lnTo>
                  <a:lnTo>
                    <a:pt x="51904" y="250380"/>
                  </a:lnTo>
                  <a:close/>
                </a:path>
                <a:path w="703579" h="285750">
                  <a:moveTo>
                    <a:pt x="129628" y="193840"/>
                  </a:moveTo>
                  <a:lnTo>
                    <a:pt x="117436" y="193840"/>
                  </a:lnTo>
                  <a:lnTo>
                    <a:pt x="102196" y="236512"/>
                  </a:lnTo>
                  <a:lnTo>
                    <a:pt x="99148" y="247269"/>
                  </a:lnTo>
                  <a:lnTo>
                    <a:pt x="94576" y="236512"/>
                  </a:lnTo>
                  <a:lnTo>
                    <a:pt x="79336" y="193840"/>
                  </a:lnTo>
                  <a:lnTo>
                    <a:pt x="65519" y="193840"/>
                  </a:lnTo>
                  <a:lnTo>
                    <a:pt x="91528" y="259461"/>
                  </a:lnTo>
                  <a:lnTo>
                    <a:pt x="90004" y="262509"/>
                  </a:lnTo>
                  <a:lnTo>
                    <a:pt x="88480" y="264033"/>
                  </a:lnTo>
                  <a:lnTo>
                    <a:pt x="86956" y="267081"/>
                  </a:lnTo>
                  <a:lnTo>
                    <a:pt x="79336" y="274701"/>
                  </a:lnTo>
                  <a:lnTo>
                    <a:pt x="77812" y="274701"/>
                  </a:lnTo>
                  <a:lnTo>
                    <a:pt x="76288" y="276225"/>
                  </a:lnTo>
                  <a:lnTo>
                    <a:pt x="67043" y="276225"/>
                  </a:lnTo>
                  <a:lnTo>
                    <a:pt x="65519" y="274701"/>
                  </a:lnTo>
                  <a:lnTo>
                    <a:pt x="65519" y="285369"/>
                  </a:lnTo>
                  <a:lnTo>
                    <a:pt x="79336" y="285369"/>
                  </a:lnTo>
                  <a:lnTo>
                    <a:pt x="82384" y="283845"/>
                  </a:lnTo>
                  <a:lnTo>
                    <a:pt x="86956" y="282321"/>
                  </a:lnTo>
                  <a:lnTo>
                    <a:pt x="90004" y="280797"/>
                  </a:lnTo>
                  <a:lnTo>
                    <a:pt x="94576" y="276225"/>
                  </a:lnTo>
                  <a:lnTo>
                    <a:pt x="96100" y="274701"/>
                  </a:lnTo>
                  <a:lnTo>
                    <a:pt x="97624" y="271653"/>
                  </a:lnTo>
                  <a:lnTo>
                    <a:pt x="103720" y="262509"/>
                  </a:lnTo>
                  <a:lnTo>
                    <a:pt x="105244" y="257937"/>
                  </a:lnTo>
                  <a:lnTo>
                    <a:pt x="108292" y="251841"/>
                  </a:lnTo>
                  <a:lnTo>
                    <a:pt x="109969" y="247269"/>
                  </a:lnTo>
                  <a:lnTo>
                    <a:pt x="129628" y="193840"/>
                  </a:lnTo>
                  <a:close/>
                </a:path>
                <a:path w="703579" h="285750">
                  <a:moveTo>
                    <a:pt x="192214" y="167830"/>
                  </a:moveTo>
                  <a:lnTo>
                    <a:pt x="184594" y="161734"/>
                  </a:lnTo>
                  <a:lnTo>
                    <a:pt x="180022" y="166306"/>
                  </a:lnTo>
                  <a:lnTo>
                    <a:pt x="175450" y="172402"/>
                  </a:lnTo>
                  <a:lnTo>
                    <a:pt x="170878" y="176974"/>
                  </a:lnTo>
                  <a:lnTo>
                    <a:pt x="167830" y="183172"/>
                  </a:lnTo>
                  <a:lnTo>
                    <a:pt x="163258" y="187744"/>
                  </a:lnTo>
                  <a:lnTo>
                    <a:pt x="161632" y="193840"/>
                  </a:lnTo>
                  <a:lnTo>
                    <a:pt x="158584" y="198412"/>
                  </a:lnTo>
                  <a:lnTo>
                    <a:pt x="157060" y="202984"/>
                  </a:lnTo>
                  <a:lnTo>
                    <a:pt x="157060" y="209080"/>
                  </a:lnTo>
                  <a:lnTo>
                    <a:pt x="155536" y="213652"/>
                  </a:lnTo>
                  <a:lnTo>
                    <a:pt x="155536" y="224320"/>
                  </a:lnTo>
                  <a:lnTo>
                    <a:pt x="157289" y="240969"/>
                  </a:lnTo>
                  <a:lnTo>
                    <a:pt x="162636" y="256603"/>
                  </a:lnTo>
                  <a:lnTo>
                    <a:pt x="171691" y="271348"/>
                  </a:lnTo>
                  <a:lnTo>
                    <a:pt x="184594" y="285369"/>
                  </a:lnTo>
                  <a:lnTo>
                    <a:pt x="192214" y="279273"/>
                  </a:lnTo>
                  <a:lnTo>
                    <a:pt x="185902" y="272656"/>
                  </a:lnTo>
                  <a:lnTo>
                    <a:pt x="180594" y="266319"/>
                  </a:lnTo>
                  <a:lnTo>
                    <a:pt x="166306" y="224320"/>
                  </a:lnTo>
                  <a:lnTo>
                    <a:pt x="167995" y="208864"/>
                  </a:lnTo>
                  <a:lnTo>
                    <a:pt x="172974" y="194398"/>
                  </a:lnTo>
                  <a:lnTo>
                    <a:pt x="181089" y="180771"/>
                  </a:lnTo>
                  <a:lnTo>
                    <a:pt x="192214" y="167830"/>
                  </a:lnTo>
                  <a:close/>
                </a:path>
                <a:path w="703579" h="285750">
                  <a:moveTo>
                    <a:pt x="703224" y="61061"/>
                  </a:moveTo>
                  <a:lnTo>
                    <a:pt x="701243" y="44411"/>
                  </a:lnTo>
                  <a:lnTo>
                    <a:pt x="695413" y="28778"/>
                  </a:lnTo>
                  <a:lnTo>
                    <a:pt x="685863" y="14033"/>
                  </a:lnTo>
                  <a:lnTo>
                    <a:pt x="672744" y="0"/>
                  </a:lnTo>
                  <a:lnTo>
                    <a:pt x="666648" y="6096"/>
                  </a:lnTo>
                  <a:lnTo>
                    <a:pt x="677532" y="18986"/>
                  </a:lnTo>
                  <a:lnTo>
                    <a:pt x="685126" y="32588"/>
                  </a:lnTo>
                  <a:lnTo>
                    <a:pt x="689584" y="47078"/>
                  </a:lnTo>
                  <a:lnTo>
                    <a:pt x="691032" y="62585"/>
                  </a:lnTo>
                  <a:lnTo>
                    <a:pt x="690727" y="69684"/>
                  </a:lnTo>
                  <a:lnTo>
                    <a:pt x="672084" y="110832"/>
                  </a:lnTo>
                  <a:lnTo>
                    <a:pt x="666648" y="117449"/>
                  </a:lnTo>
                  <a:lnTo>
                    <a:pt x="672744" y="123634"/>
                  </a:lnTo>
                  <a:lnTo>
                    <a:pt x="678840" y="119062"/>
                  </a:lnTo>
                  <a:lnTo>
                    <a:pt x="683412" y="112877"/>
                  </a:lnTo>
                  <a:lnTo>
                    <a:pt x="687984" y="108305"/>
                  </a:lnTo>
                  <a:lnTo>
                    <a:pt x="694080" y="96113"/>
                  </a:lnTo>
                  <a:lnTo>
                    <a:pt x="697128" y="91541"/>
                  </a:lnTo>
                  <a:lnTo>
                    <a:pt x="698652" y="86969"/>
                  </a:lnTo>
                  <a:lnTo>
                    <a:pt x="700176" y="80873"/>
                  </a:lnTo>
                  <a:lnTo>
                    <a:pt x="701700" y="76301"/>
                  </a:lnTo>
                  <a:lnTo>
                    <a:pt x="701700" y="71729"/>
                  </a:lnTo>
                  <a:lnTo>
                    <a:pt x="703224" y="65633"/>
                  </a:lnTo>
                  <a:lnTo>
                    <a:pt x="703224" y="61061"/>
                  </a:lnTo>
                  <a:close/>
                </a:path>
              </a:pathLst>
            </a:custGeom>
            <a:solidFill>
              <a:srgbClr val="000000"/>
            </a:solidFill>
          </p:spPr>
          <p:txBody>
            <a:bodyPr wrap="square" lIns="0" tIns="0" rIns="0" bIns="0" rtlCol="0"/>
            <a:lstStyle/>
            <a:p>
              <a:endParaRPr sz="1154"/>
            </a:p>
          </p:txBody>
        </p:sp>
        <p:pic>
          <p:nvPicPr>
            <p:cNvPr id="280" name="object 280"/>
            <p:cNvPicPr/>
            <p:nvPr/>
          </p:nvPicPr>
          <p:blipFill>
            <a:blip r:embed="rId100" cstate="print"/>
            <a:stretch>
              <a:fillRect/>
            </a:stretch>
          </p:blipFill>
          <p:spPr>
            <a:xfrm>
              <a:off x="1088612" y="7575136"/>
              <a:ext cx="3638549" cy="769239"/>
            </a:xfrm>
            <a:prstGeom prst="rect">
              <a:avLst/>
            </a:prstGeom>
          </p:spPr>
        </p:pic>
        <p:pic>
          <p:nvPicPr>
            <p:cNvPr id="281" name="object 281"/>
            <p:cNvPicPr/>
            <p:nvPr/>
          </p:nvPicPr>
          <p:blipFill>
            <a:blip r:embed="rId101" cstate="print"/>
            <a:stretch>
              <a:fillRect/>
            </a:stretch>
          </p:blipFill>
          <p:spPr>
            <a:xfrm>
              <a:off x="4249673" y="7899717"/>
              <a:ext cx="421195" cy="93980"/>
            </a:xfrm>
            <a:prstGeom prst="rect">
              <a:avLst/>
            </a:prstGeom>
          </p:spPr>
        </p:pic>
        <p:pic>
          <p:nvPicPr>
            <p:cNvPr id="282" name="object 282"/>
            <p:cNvPicPr/>
            <p:nvPr/>
          </p:nvPicPr>
          <p:blipFill>
            <a:blip r:embed="rId102" cstate="print"/>
            <a:stretch>
              <a:fillRect/>
            </a:stretch>
          </p:blipFill>
          <p:spPr>
            <a:xfrm>
              <a:off x="4759166" y="7927752"/>
              <a:ext cx="64103" cy="65627"/>
            </a:xfrm>
            <a:prstGeom prst="rect">
              <a:avLst/>
            </a:prstGeom>
          </p:spPr>
        </p:pic>
        <p:sp>
          <p:nvSpPr>
            <p:cNvPr id="283" name="object 283"/>
            <p:cNvSpPr/>
            <p:nvPr/>
          </p:nvSpPr>
          <p:spPr>
            <a:xfrm>
              <a:off x="4853844" y="7926228"/>
              <a:ext cx="20320" cy="67310"/>
            </a:xfrm>
            <a:custGeom>
              <a:avLst/>
              <a:gdLst/>
              <a:ahLst/>
              <a:cxnLst/>
              <a:rect l="l" t="t" r="r" b="b"/>
              <a:pathLst>
                <a:path w="20320" h="67309">
                  <a:moveTo>
                    <a:pt x="16764" y="3048"/>
                  </a:moveTo>
                  <a:lnTo>
                    <a:pt x="3048" y="3048"/>
                  </a:lnTo>
                  <a:lnTo>
                    <a:pt x="6096" y="0"/>
                  </a:lnTo>
                  <a:lnTo>
                    <a:pt x="13716" y="0"/>
                  </a:lnTo>
                  <a:lnTo>
                    <a:pt x="15240" y="1524"/>
                  </a:lnTo>
                  <a:lnTo>
                    <a:pt x="16764" y="1524"/>
                  </a:lnTo>
                  <a:lnTo>
                    <a:pt x="16764" y="3048"/>
                  </a:lnTo>
                  <a:close/>
                </a:path>
                <a:path w="20320" h="67309">
                  <a:moveTo>
                    <a:pt x="16764" y="18288"/>
                  </a:moveTo>
                  <a:lnTo>
                    <a:pt x="4572" y="18288"/>
                  </a:lnTo>
                  <a:lnTo>
                    <a:pt x="1524" y="15240"/>
                  </a:lnTo>
                  <a:lnTo>
                    <a:pt x="1524" y="13716"/>
                  </a:lnTo>
                  <a:lnTo>
                    <a:pt x="0" y="12192"/>
                  </a:lnTo>
                  <a:lnTo>
                    <a:pt x="0" y="7620"/>
                  </a:lnTo>
                  <a:lnTo>
                    <a:pt x="1524" y="6096"/>
                  </a:lnTo>
                  <a:lnTo>
                    <a:pt x="1524" y="3048"/>
                  </a:lnTo>
                  <a:lnTo>
                    <a:pt x="18288" y="3048"/>
                  </a:lnTo>
                  <a:lnTo>
                    <a:pt x="18288" y="4572"/>
                  </a:lnTo>
                  <a:lnTo>
                    <a:pt x="19812" y="6096"/>
                  </a:lnTo>
                  <a:lnTo>
                    <a:pt x="19812" y="13716"/>
                  </a:lnTo>
                  <a:lnTo>
                    <a:pt x="16764" y="16764"/>
                  </a:lnTo>
                  <a:lnTo>
                    <a:pt x="16764" y="18288"/>
                  </a:lnTo>
                  <a:close/>
                </a:path>
                <a:path w="20320" h="67309">
                  <a:moveTo>
                    <a:pt x="12192" y="19812"/>
                  </a:moveTo>
                  <a:lnTo>
                    <a:pt x="7620" y="19812"/>
                  </a:lnTo>
                  <a:lnTo>
                    <a:pt x="6096" y="18288"/>
                  </a:lnTo>
                  <a:lnTo>
                    <a:pt x="13716" y="18288"/>
                  </a:lnTo>
                  <a:lnTo>
                    <a:pt x="12192" y="19812"/>
                  </a:lnTo>
                  <a:close/>
                </a:path>
                <a:path w="20320" h="67309">
                  <a:moveTo>
                    <a:pt x="13716" y="48863"/>
                  </a:moveTo>
                  <a:lnTo>
                    <a:pt x="6096" y="48863"/>
                  </a:lnTo>
                  <a:lnTo>
                    <a:pt x="7620" y="47339"/>
                  </a:lnTo>
                  <a:lnTo>
                    <a:pt x="12192" y="47339"/>
                  </a:lnTo>
                  <a:lnTo>
                    <a:pt x="13716" y="48863"/>
                  </a:lnTo>
                  <a:close/>
                </a:path>
                <a:path w="20320" h="67309">
                  <a:moveTo>
                    <a:pt x="18288" y="64103"/>
                  </a:moveTo>
                  <a:lnTo>
                    <a:pt x="1524" y="64103"/>
                  </a:lnTo>
                  <a:lnTo>
                    <a:pt x="1524" y="61055"/>
                  </a:lnTo>
                  <a:lnTo>
                    <a:pt x="0" y="61055"/>
                  </a:lnTo>
                  <a:lnTo>
                    <a:pt x="0" y="54959"/>
                  </a:lnTo>
                  <a:lnTo>
                    <a:pt x="1524" y="53435"/>
                  </a:lnTo>
                  <a:lnTo>
                    <a:pt x="1524" y="51911"/>
                  </a:lnTo>
                  <a:lnTo>
                    <a:pt x="3048" y="50387"/>
                  </a:lnTo>
                  <a:lnTo>
                    <a:pt x="4572" y="50387"/>
                  </a:lnTo>
                  <a:lnTo>
                    <a:pt x="4572" y="48863"/>
                  </a:lnTo>
                  <a:lnTo>
                    <a:pt x="15240" y="48863"/>
                  </a:lnTo>
                  <a:lnTo>
                    <a:pt x="19812" y="53435"/>
                  </a:lnTo>
                  <a:lnTo>
                    <a:pt x="19812" y="61055"/>
                  </a:lnTo>
                  <a:lnTo>
                    <a:pt x="18288" y="62579"/>
                  </a:lnTo>
                  <a:lnTo>
                    <a:pt x="18288" y="64103"/>
                  </a:lnTo>
                  <a:close/>
                </a:path>
                <a:path w="20320" h="67309">
                  <a:moveTo>
                    <a:pt x="13716" y="67151"/>
                  </a:moveTo>
                  <a:lnTo>
                    <a:pt x="6096" y="67151"/>
                  </a:lnTo>
                  <a:lnTo>
                    <a:pt x="3048" y="64103"/>
                  </a:lnTo>
                  <a:lnTo>
                    <a:pt x="16764" y="64103"/>
                  </a:lnTo>
                  <a:lnTo>
                    <a:pt x="16764" y="65627"/>
                  </a:lnTo>
                  <a:lnTo>
                    <a:pt x="15240" y="65627"/>
                  </a:lnTo>
                  <a:lnTo>
                    <a:pt x="13716" y="67151"/>
                  </a:lnTo>
                  <a:close/>
                </a:path>
              </a:pathLst>
            </a:custGeom>
            <a:solidFill>
              <a:srgbClr val="000000"/>
            </a:solidFill>
          </p:spPr>
          <p:txBody>
            <a:bodyPr wrap="square" lIns="0" tIns="0" rIns="0" bIns="0" rtlCol="0"/>
            <a:lstStyle/>
            <a:p>
              <a:endParaRPr sz="1154"/>
            </a:p>
          </p:txBody>
        </p:sp>
      </p:grpSp>
      <p:grpSp>
        <p:nvGrpSpPr>
          <p:cNvPr id="284" name="object 284"/>
          <p:cNvGrpSpPr/>
          <p:nvPr/>
        </p:nvGrpSpPr>
        <p:grpSpPr>
          <a:xfrm>
            <a:off x="4438840" y="5063721"/>
            <a:ext cx="1349609" cy="79413"/>
            <a:chOff x="4978908" y="7895653"/>
            <a:chExt cx="2104390" cy="123825"/>
          </a:xfrm>
        </p:grpSpPr>
        <p:sp>
          <p:nvSpPr>
            <p:cNvPr id="285" name="object 285"/>
            <p:cNvSpPr/>
            <p:nvPr/>
          </p:nvSpPr>
          <p:spPr>
            <a:xfrm>
              <a:off x="4978908" y="7906321"/>
              <a:ext cx="58419" cy="87630"/>
            </a:xfrm>
            <a:custGeom>
              <a:avLst/>
              <a:gdLst/>
              <a:ahLst/>
              <a:cxnLst/>
              <a:rect l="l" t="t" r="r" b="b"/>
              <a:pathLst>
                <a:path w="58420" h="87629">
                  <a:moveTo>
                    <a:pt x="53435" y="87058"/>
                  </a:moveTo>
                  <a:lnTo>
                    <a:pt x="33623" y="87058"/>
                  </a:lnTo>
                  <a:lnTo>
                    <a:pt x="27527" y="85534"/>
                  </a:lnTo>
                  <a:lnTo>
                    <a:pt x="24479" y="80962"/>
                  </a:lnTo>
                  <a:lnTo>
                    <a:pt x="19907" y="77914"/>
                  </a:lnTo>
                  <a:lnTo>
                    <a:pt x="18383" y="71723"/>
                  </a:lnTo>
                  <a:lnTo>
                    <a:pt x="18383" y="30575"/>
                  </a:lnTo>
                  <a:lnTo>
                    <a:pt x="0" y="30575"/>
                  </a:lnTo>
                  <a:lnTo>
                    <a:pt x="0" y="21431"/>
                  </a:lnTo>
                  <a:lnTo>
                    <a:pt x="18383" y="21431"/>
                  </a:lnTo>
                  <a:lnTo>
                    <a:pt x="18383" y="3048"/>
                  </a:lnTo>
                  <a:lnTo>
                    <a:pt x="29051" y="0"/>
                  </a:lnTo>
                  <a:lnTo>
                    <a:pt x="29051" y="21431"/>
                  </a:lnTo>
                  <a:lnTo>
                    <a:pt x="58007" y="21431"/>
                  </a:lnTo>
                  <a:lnTo>
                    <a:pt x="58007" y="30575"/>
                  </a:lnTo>
                  <a:lnTo>
                    <a:pt x="29051" y="30575"/>
                  </a:lnTo>
                  <a:lnTo>
                    <a:pt x="29051" y="68675"/>
                  </a:lnTo>
                  <a:lnTo>
                    <a:pt x="32099" y="74771"/>
                  </a:lnTo>
                  <a:lnTo>
                    <a:pt x="38195" y="77914"/>
                  </a:lnTo>
                  <a:lnTo>
                    <a:pt x="50387" y="77914"/>
                  </a:lnTo>
                  <a:lnTo>
                    <a:pt x="53435" y="76390"/>
                  </a:lnTo>
                  <a:lnTo>
                    <a:pt x="58007" y="76390"/>
                  </a:lnTo>
                  <a:lnTo>
                    <a:pt x="58007" y="85534"/>
                  </a:lnTo>
                  <a:lnTo>
                    <a:pt x="56483" y="85534"/>
                  </a:lnTo>
                  <a:lnTo>
                    <a:pt x="53435" y="87058"/>
                  </a:lnTo>
                  <a:close/>
                </a:path>
              </a:pathLst>
            </a:custGeom>
            <a:solidFill>
              <a:srgbClr val="000000"/>
            </a:solidFill>
          </p:spPr>
          <p:txBody>
            <a:bodyPr wrap="square" lIns="0" tIns="0" rIns="0" bIns="0" rtlCol="0"/>
            <a:lstStyle/>
            <a:p>
              <a:endParaRPr sz="1154"/>
            </a:p>
          </p:txBody>
        </p:sp>
        <p:pic>
          <p:nvPicPr>
            <p:cNvPr id="286" name="object 286"/>
            <p:cNvPicPr/>
            <p:nvPr/>
          </p:nvPicPr>
          <p:blipFill>
            <a:blip r:embed="rId103" cstate="print"/>
            <a:stretch>
              <a:fillRect/>
            </a:stretch>
          </p:blipFill>
          <p:spPr>
            <a:xfrm>
              <a:off x="5058251" y="7895653"/>
              <a:ext cx="2024539" cy="123634"/>
            </a:xfrm>
            <a:prstGeom prst="rect">
              <a:avLst/>
            </a:prstGeom>
          </p:spPr>
        </p:pic>
      </p:grpSp>
      <p:grpSp>
        <p:nvGrpSpPr>
          <p:cNvPr id="287" name="object 287"/>
          <p:cNvGrpSpPr/>
          <p:nvPr/>
        </p:nvGrpSpPr>
        <p:grpSpPr>
          <a:xfrm>
            <a:off x="4344949" y="5271232"/>
            <a:ext cx="1349609" cy="80634"/>
            <a:chOff x="4832508" y="8219217"/>
            <a:chExt cx="2104390" cy="125730"/>
          </a:xfrm>
        </p:grpSpPr>
        <p:sp>
          <p:nvSpPr>
            <p:cNvPr id="288" name="object 288"/>
            <p:cNvSpPr/>
            <p:nvPr/>
          </p:nvSpPr>
          <p:spPr>
            <a:xfrm>
              <a:off x="4832508" y="8229981"/>
              <a:ext cx="58419" cy="86995"/>
            </a:xfrm>
            <a:custGeom>
              <a:avLst/>
              <a:gdLst/>
              <a:ahLst/>
              <a:cxnLst/>
              <a:rect l="l" t="t" r="r" b="b"/>
              <a:pathLst>
                <a:path w="58420" h="86995">
                  <a:moveTo>
                    <a:pt x="56388" y="86963"/>
                  </a:moveTo>
                  <a:lnTo>
                    <a:pt x="33528" y="86963"/>
                  </a:lnTo>
                  <a:lnTo>
                    <a:pt x="27432" y="85439"/>
                  </a:lnTo>
                  <a:lnTo>
                    <a:pt x="22860" y="82391"/>
                  </a:lnTo>
                  <a:lnTo>
                    <a:pt x="19812" y="77819"/>
                  </a:lnTo>
                  <a:lnTo>
                    <a:pt x="18288" y="73247"/>
                  </a:lnTo>
                  <a:lnTo>
                    <a:pt x="18288" y="30479"/>
                  </a:lnTo>
                  <a:lnTo>
                    <a:pt x="0" y="30479"/>
                  </a:lnTo>
                  <a:lnTo>
                    <a:pt x="0" y="21335"/>
                  </a:lnTo>
                  <a:lnTo>
                    <a:pt x="18288" y="21335"/>
                  </a:lnTo>
                  <a:lnTo>
                    <a:pt x="18288" y="3047"/>
                  </a:lnTo>
                  <a:lnTo>
                    <a:pt x="28956" y="0"/>
                  </a:lnTo>
                  <a:lnTo>
                    <a:pt x="28956" y="21335"/>
                  </a:lnTo>
                  <a:lnTo>
                    <a:pt x="57912" y="21335"/>
                  </a:lnTo>
                  <a:lnTo>
                    <a:pt x="57912" y="30479"/>
                  </a:lnTo>
                  <a:lnTo>
                    <a:pt x="28956" y="30479"/>
                  </a:lnTo>
                  <a:lnTo>
                    <a:pt x="28956" y="68675"/>
                  </a:lnTo>
                  <a:lnTo>
                    <a:pt x="32004" y="74771"/>
                  </a:lnTo>
                  <a:lnTo>
                    <a:pt x="38100" y="77819"/>
                  </a:lnTo>
                  <a:lnTo>
                    <a:pt x="53340" y="77819"/>
                  </a:lnTo>
                  <a:lnTo>
                    <a:pt x="54864" y="76295"/>
                  </a:lnTo>
                  <a:lnTo>
                    <a:pt x="57912" y="76295"/>
                  </a:lnTo>
                  <a:lnTo>
                    <a:pt x="57912" y="85439"/>
                  </a:lnTo>
                  <a:lnTo>
                    <a:pt x="56388" y="86963"/>
                  </a:lnTo>
                  <a:close/>
                </a:path>
              </a:pathLst>
            </a:custGeom>
            <a:solidFill>
              <a:srgbClr val="000000"/>
            </a:solidFill>
          </p:spPr>
          <p:txBody>
            <a:bodyPr wrap="square" lIns="0" tIns="0" rIns="0" bIns="0" rtlCol="0"/>
            <a:lstStyle/>
            <a:p>
              <a:endParaRPr sz="1154"/>
            </a:p>
          </p:txBody>
        </p:sp>
        <p:pic>
          <p:nvPicPr>
            <p:cNvPr id="289" name="object 289"/>
            <p:cNvPicPr/>
            <p:nvPr/>
          </p:nvPicPr>
          <p:blipFill>
            <a:blip r:embed="rId104" cstate="print"/>
            <a:stretch>
              <a:fillRect/>
            </a:stretch>
          </p:blipFill>
          <p:spPr>
            <a:xfrm>
              <a:off x="4911851" y="8219217"/>
              <a:ext cx="2024443" cy="125158"/>
            </a:xfrm>
            <a:prstGeom prst="rect">
              <a:avLst/>
            </a:prstGeom>
          </p:spPr>
        </p:pic>
      </p:grpSp>
      <p:grpSp>
        <p:nvGrpSpPr>
          <p:cNvPr id="290" name="object 290"/>
          <p:cNvGrpSpPr/>
          <p:nvPr/>
        </p:nvGrpSpPr>
        <p:grpSpPr>
          <a:xfrm>
            <a:off x="1943937" y="5690165"/>
            <a:ext cx="371000" cy="77784"/>
            <a:chOff x="1088707" y="8872442"/>
            <a:chExt cx="578485" cy="121285"/>
          </a:xfrm>
        </p:grpSpPr>
        <p:sp>
          <p:nvSpPr>
            <p:cNvPr id="291" name="object 291"/>
            <p:cNvSpPr/>
            <p:nvPr/>
          </p:nvSpPr>
          <p:spPr>
            <a:xfrm>
              <a:off x="1088707" y="8878537"/>
              <a:ext cx="59690" cy="87630"/>
            </a:xfrm>
            <a:custGeom>
              <a:avLst/>
              <a:gdLst/>
              <a:ahLst/>
              <a:cxnLst/>
              <a:rect l="l" t="t" r="r" b="b"/>
              <a:pathLst>
                <a:path w="59690"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292" name="object 292"/>
            <p:cNvPicPr/>
            <p:nvPr/>
          </p:nvPicPr>
          <p:blipFill>
            <a:blip r:embed="rId105" cstate="print"/>
            <a:stretch>
              <a:fillRect/>
            </a:stretch>
          </p:blipFill>
          <p:spPr>
            <a:xfrm>
              <a:off x="1171003" y="8898445"/>
              <a:ext cx="123539" cy="67151"/>
            </a:xfrm>
            <a:prstGeom prst="rect">
              <a:avLst/>
            </a:prstGeom>
          </p:spPr>
        </p:pic>
        <p:sp>
          <p:nvSpPr>
            <p:cNvPr id="293" name="object 293"/>
            <p:cNvSpPr/>
            <p:nvPr/>
          </p:nvSpPr>
          <p:spPr>
            <a:xfrm>
              <a:off x="1315973" y="8872442"/>
              <a:ext cx="53340" cy="93345"/>
            </a:xfrm>
            <a:custGeom>
              <a:avLst/>
              <a:gdLst/>
              <a:ahLst/>
              <a:cxnLst/>
              <a:rect l="l" t="t" r="r" b="b"/>
              <a:pathLst>
                <a:path w="53340" h="93345">
                  <a:moveTo>
                    <a:pt x="33528" y="83915"/>
                  </a:moveTo>
                  <a:lnTo>
                    <a:pt x="21336" y="83915"/>
                  </a:lnTo>
                  <a:lnTo>
                    <a:pt x="21336" y="36671"/>
                  </a:lnTo>
                  <a:lnTo>
                    <a:pt x="3048" y="36671"/>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28956" y="1524"/>
                  </a:moveTo>
                  <a:lnTo>
                    <a:pt x="22860" y="1524"/>
                  </a:lnTo>
                  <a:lnTo>
                    <a:pt x="22860" y="0"/>
                  </a:lnTo>
                  <a:lnTo>
                    <a:pt x="27432" y="0"/>
                  </a:lnTo>
                  <a:lnTo>
                    <a:pt x="28956" y="1524"/>
                  </a:lnTo>
                  <a:close/>
                </a:path>
                <a:path w="53340" h="93345">
                  <a:moveTo>
                    <a:pt x="33528" y="15240"/>
                  </a:moveTo>
                  <a:lnTo>
                    <a:pt x="18288" y="15240"/>
                  </a:lnTo>
                  <a:lnTo>
                    <a:pt x="18288" y="13716"/>
                  </a:lnTo>
                  <a:lnTo>
                    <a:pt x="16764" y="12192"/>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2192"/>
                  </a:lnTo>
                  <a:lnTo>
                    <a:pt x="33528" y="15240"/>
                  </a:lnTo>
                  <a:close/>
                </a:path>
                <a:path w="53340"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294" name="object 294"/>
            <p:cNvPicPr/>
            <p:nvPr/>
          </p:nvPicPr>
          <p:blipFill>
            <a:blip r:embed="rId106" cstate="print"/>
            <a:stretch>
              <a:fillRect/>
            </a:stretch>
          </p:blipFill>
          <p:spPr>
            <a:xfrm>
              <a:off x="1389125" y="8872536"/>
              <a:ext cx="277653" cy="120586"/>
            </a:xfrm>
            <a:prstGeom prst="rect">
              <a:avLst/>
            </a:prstGeom>
          </p:spPr>
        </p:pic>
      </p:grpSp>
      <p:sp>
        <p:nvSpPr>
          <p:cNvPr id="295" name="object 295"/>
          <p:cNvSpPr/>
          <p:nvPr/>
        </p:nvSpPr>
        <p:spPr>
          <a:xfrm>
            <a:off x="2370444" y="5714721"/>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96" name="object 296"/>
          <p:cNvGrpSpPr/>
          <p:nvPr/>
        </p:nvGrpSpPr>
        <p:grpSpPr>
          <a:xfrm>
            <a:off x="2461524" y="5690226"/>
            <a:ext cx="226021" cy="59865"/>
            <a:chOff x="1895760" y="8872537"/>
            <a:chExt cx="352425" cy="93345"/>
          </a:xfrm>
        </p:grpSpPr>
        <p:sp>
          <p:nvSpPr>
            <p:cNvPr id="297" name="object 297"/>
            <p:cNvSpPr/>
            <p:nvPr/>
          </p:nvSpPr>
          <p:spPr>
            <a:xfrm>
              <a:off x="1895760" y="8878537"/>
              <a:ext cx="59690" cy="87630"/>
            </a:xfrm>
            <a:custGeom>
              <a:avLst/>
              <a:gdLst/>
              <a:ahLst/>
              <a:cxnLst/>
              <a:rect l="l" t="t" r="r" b="b"/>
              <a:pathLst>
                <a:path w="59689"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298" name="object 298"/>
            <p:cNvPicPr/>
            <p:nvPr/>
          </p:nvPicPr>
          <p:blipFill>
            <a:blip r:embed="rId107" cstate="print"/>
            <a:stretch>
              <a:fillRect/>
            </a:stretch>
          </p:blipFill>
          <p:spPr>
            <a:xfrm>
              <a:off x="1978056" y="8898445"/>
              <a:ext cx="123539" cy="67151"/>
            </a:xfrm>
            <a:prstGeom prst="rect">
              <a:avLst/>
            </a:prstGeom>
          </p:spPr>
        </p:pic>
        <p:sp>
          <p:nvSpPr>
            <p:cNvPr id="299" name="object 299"/>
            <p:cNvSpPr/>
            <p:nvPr/>
          </p:nvSpPr>
          <p:spPr>
            <a:xfrm>
              <a:off x="2123021" y="8872537"/>
              <a:ext cx="125095" cy="93345"/>
            </a:xfrm>
            <a:custGeom>
              <a:avLst/>
              <a:gdLst/>
              <a:ahLst/>
              <a:cxnLst/>
              <a:rect l="l" t="t" r="r" b="b"/>
              <a:pathLst>
                <a:path w="125094" h="93345">
                  <a:moveTo>
                    <a:pt x="35052" y="6096"/>
                  </a:moveTo>
                  <a:lnTo>
                    <a:pt x="33528" y="4572"/>
                  </a:lnTo>
                  <a:lnTo>
                    <a:pt x="33528" y="3048"/>
                  </a:lnTo>
                  <a:lnTo>
                    <a:pt x="32004" y="3048"/>
                  </a:lnTo>
                  <a:lnTo>
                    <a:pt x="28956" y="0"/>
                  </a:lnTo>
                  <a:lnTo>
                    <a:pt x="22860" y="0"/>
                  </a:lnTo>
                  <a:lnTo>
                    <a:pt x="21336" y="1524"/>
                  </a:lnTo>
                  <a:lnTo>
                    <a:pt x="19812" y="1524"/>
                  </a:lnTo>
                  <a:lnTo>
                    <a:pt x="19812" y="3048"/>
                  </a:lnTo>
                  <a:lnTo>
                    <a:pt x="18288" y="3048"/>
                  </a:lnTo>
                  <a:lnTo>
                    <a:pt x="18288" y="4572"/>
                  </a:lnTo>
                  <a:lnTo>
                    <a:pt x="16764" y="4572"/>
                  </a:lnTo>
                  <a:lnTo>
                    <a:pt x="16764" y="12192"/>
                  </a:lnTo>
                  <a:lnTo>
                    <a:pt x="21336" y="16764"/>
                  </a:lnTo>
                  <a:lnTo>
                    <a:pt x="22860" y="16764"/>
                  </a:lnTo>
                  <a:lnTo>
                    <a:pt x="24384" y="18288"/>
                  </a:lnTo>
                  <a:lnTo>
                    <a:pt x="27432" y="18288"/>
                  </a:lnTo>
                  <a:lnTo>
                    <a:pt x="27432" y="16764"/>
                  </a:lnTo>
                  <a:lnTo>
                    <a:pt x="30480" y="16764"/>
                  </a:lnTo>
                  <a:lnTo>
                    <a:pt x="33528" y="13716"/>
                  </a:lnTo>
                  <a:lnTo>
                    <a:pt x="33528" y="12192"/>
                  </a:lnTo>
                  <a:lnTo>
                    <a:pt x="35052" y="10668"/>
                  </a:lnTo>
                  <a:lnTo>
                    <a:pt x="35052" y="6096"/>
                  </a:lnTo>
                  <a:close/>
                </a:path>
                <a:path w="125094" h="93345">
                  <a:moveTo>
                    <a:pt x="53340" y="82397"/>
                  </a:moveTo>
                  <a:lnTo>
                    <a:pt x="33528" y="82397"/>
                  </a:lnTo>
                  <a:lnTo>
                    <a:pt x="33528" y="27432"/>
                  </a:lnTo>
                  <a:lnTo>
                    <a:pt x="3048" y="27432"/>
                  </a:lnTo>
                  <a:lnTo>
                    <a:pt x="3048" y="36576"/>
                  </a:lnTo>
                  <a:lnTo>
                    <a:pt x="21336" y="36576"/>
                  </a:lnTo>
                  <a:lnTo>
                    <a:pt x="21336" y="82397"/>
                  </a:lnTo>
                  <a:lnTo>
                    <a:pt x="0" y="82397"/>
                  </a:lnTo>
                  <a:lnTo>
                    <a:pt x="0" y="93065"/>
                  </a:lnTo>
                  <a:lnTo>
                    <a:pt x="53340" y="93065"/>
                  </a:lnTo>
                  <a:lnTo>
                    <a:pt x="53340" y="82397"/>
                  </a:lnTo>
                  <a:close/>
                </a:path>
                <a:path w="125094" h="93345">
                  <a:moveTo>
                    <a:pt x="125069" y="41148"/>
                  </a:moveTo>
                  <a:lnTo>
                    <a:pt x="123545" y="36576"/>
                  </a:lnTo>
                  <a:lnTo>
                    <a:pt x="122529" y="35052"/>
                  </a:lnTo>
                  <a:lnTo>
                    <a:pt x="120497" y="32004"/>
                  </a:lnTo>
                  <a:lnTo>
                    <a:pt x="115925" y="27432"/>
                  </a:lnTo>
                  <a:lnTo>
                    <a:pt x="111353" y="25908"/>
                  </a:lnTo>
                  <a:lnTo>
                    <a:pt x="99161" y="25908"/>
                  </a:lnTo>
                  <a:lnTo>
                    <a:pt x="97637" y="27432"/>
                  </a:lnTo>
                  <a:lnTo>
                    <a:pt x="96113" y="27432"/>
                  </a:lnTo>
                  <a:lnTo>
                    <a:pt x="94589" y="28956"/>
                  </a:lnTo>
                  <a:lnTo>
                    <a:pt x="93065" y="28956"/>
                  </a:lnTo>
                  <a:lnTo>
                    <a:pt x="90017" y="30480"/>
                  </a:lnTo>
                  <a:lnTo>
                    <a:pt x="88493" y="32004"/>
                  </a:lnTo>
                  <a:lnTo>
                    <a:pt x="86868" y="33528"/>
                  </a:lnTo>
                  <a:lnTo>
                    <a:pt x="85344" y="35052"/>
                  </a:lnTo>
                  <a:lnTo>
                    <a:pt x="83820" y="38100"/>
                  </a:lnTo>
                  <a:lnTo>
                    <a:pt x="82296" y="27432"/>
                  </a:lnTo>
                  <a:lnTo>
                    <a:pt x="73152" y="27432"/>
                  </a:lnTo>
                  <a:lnTo>
                    <a:pt x="73152" y="93065"/>
                  </a:lnTo>
                  <a:lnTo>
                    <a:pt x="83820" y="93065"/>
                  </a:lnTo>
                  <a:lnTo>
                    <a:pt x="83820" y="48869"/>
                  </a:lnTo>
                  <a:lnTo>
                    <a:pt x="85344" y="47345"/>
                  </a:lnTo>
                  <a:lnTo>
                    <a:pt x="88493" y="44297"/>
                  </a:lnTo>
                  <a:lnTo>
                    <a:pt x="90017" y="42672"/>
                  </a:lnTo>
                  <a:lnTo>
                    <a:pt x="94589" y="38100"/>
                  </a:lnTo>
                  <a:lnTo>
                    <a:pt x="96113" y="38100"/>
                  </a:lnTo>
                  <a:lnTo>
                    <a:pt x="97637" y="36576"/>
                  </a:lnTo>
                  <a:lnTo>
                    <a:pt x="99161" y="36576"/>
                  </a:lnTo>
                  <a:lnTo>
                    <a:pt x="100685" y="35052"/>
                  </a:lnTo>
                  <a:lnTo>
                    <a:pt x="106781" y="35052"/>
                  </a:lnTo>
                  <a:lnTo>
                    <a:pt x="109829" y="36576"/>
                  </a:lnTo>
                  <a:lnTo>
                    <a:pt x="111353" y="39624"/>
                  </a:lnTo>
                  <a:lnTo>
                    <a:pt x="112877" y="41148"/>
                  </a:lnTo>
                  <a:lnTo>
                    <a:pt x="114401" y="45821"/>
                  </a:lnTo>
                  <a:lnTo>
                    <a:pt x="114401" y="93065"/>
                  </a:lnTo>
                  <a:lnTo>
                    <a:pt x="125069" y="93065"/>
                  </a:lnTo>
                  <a:lnTo>
                    <a:pt x="125069" y="41148"/>
                  </a:lnTo>
                  <a:close/>
                </a:path>
              </a:pathLst>
            </a:custGeom>
            <a:solidFill>
              <a:srgbClr val="000000"/>
            </a:solidFill>
          </p:spPr>
          <p:txBody>
            <a:bodyPr wrap="square" lIns="0" tIns="0" rIns="0" bIns="0" rtlCol="0"/>
            <a:lstStyle/>
            <a:p>
              <a:endParaRPr sz="1154"/>
            </a:p>
          </p:txBody>
        </p:sp>
      </p:grpSp>
      <p:grpSp>
        <p:nvGrpSpPr>
          <p:cNvPr id="300" name="object 300"/>
          <p:cNvGrpSpPr/>
          <p:nvPr/>
        </p:nvGrpSpPr>
        <p:grpSpPr>
          <a:xfrm>
            <a:off x="3136593" y="5690226"/>
            <a:ext cx="197921" cy="59865"/>
            <a:chOff x="2948368" y="8872537"/>
            <a:chExt cx="308610" cy="93345"/>
          </a:xfrm>
        </p:grpSpPr>
        <p:sp>
          <p:nvSpPr>
            <p:cNvPr id="301" name="object 301"/>
            <p:cNvSpPr/>
            <p:nvPr/>
          </p:nvSpPr>
          <p:spPr>
            <a:xfrm>
              <a:off x="2948368" y="8872537"/>
              <a:ext cx="15240" cy="30480"/>
            </a:xfrm>
            <a:custGeom>
              <a:avLst/>
              <a:gdLst/>
              <a:ahLst/>
              <a:cxnLst/>
              <a:rect l="l" t="t" r="r" b="b"/>
              <a:pathLst>
                <a:path w="15239" h="30479">
                  <a:moveTo>
                    <a:pt x="13716" y="30480"/>
                  </a:moveTo>
                  <a:lnTo>
                    <a:pt x="1524" y="30480"/>
                  </a:lnTo>
                  <a:lnTo>
                    <a:pt x="0" y="0"/>
                  </a:lnTo>
                  <a:lnTo>
                    <a:pt x="15240" y="0"/>
                  </a:lnTo>
                  <a:lnTo>
                    <a:pt x="13716" y="30480"/>
                  </a:lnTo>
                  <a:close/>
                </a:path>
              </a:pathLst>
            </a:custGeom>
            <a:solidFill>
              <a:srgbClr val="BA2121"/>
            </a:solidFill>
          </p:spPr>
          <p:txBody>
            <a:bodyPr wrap="square" lIns="0" tIns="0" rIns="0" bIns="0" rtlCol="0"/>
            <a:lstStyle/>
            <a:p>
              <a:endParaRPr sz="1154"/>
            </a:p>
          </p:txBody>
        </p:sp>
        <p:pic>
          <p:nvPicPr>
            <p:cNvPr id="302" name="object 302"/>
            <p:cNvPicPr/>
            <p:nvPr/>
          </p:nvPicPr>
          <p:blipFill>
            <a:blip r:embed="rId108" cstate="print"/>
            <a:stretch>
              <a:fillRect/>
            </a:stretch>
          </p:blipFill>
          <p:spPr>
            <a:xfrm>
              <a:off x="3000184" y="8880157"/>
              <a:ext cx="134302" cy="85439"/>
            </a:xfrm>
            <a:prstGeom prst="rect">
              <a:avLst/>
            </a:prstGeom>
          </p:spPr>
        </p:pic>
        <p:sp>
          <p:nvSpPr>
            <p:cNvPr id="303" name="object 303"/>
            <p:cNvSpPr/>
            <p:nvPr/>
          </p:nvSpPr>
          <p:spPr>
            <a:xfrm>
              <a:off x="3154299" y="8872537"/>
              <a:ext cx="102235" cy="93345"/>
            </a:xfrm>
            <a:custGeom>
              <a:avLst/>
              <a:gdLst/>
              <a:ahLst/>
              <a:cxnLst/>
              <a:rect l="l" t="t" r="r" b="b"/>
              <a:pathLst>
                <a:path w="102235" h="93345">
                  <a:moveTo>
                    <a:pt x="48856" y="82397"/>
                  </a:moveTo>
                  <a:lnTo>
                    <a:pt x="12192" y="82397"/>
                  </a:lnTo>
                  <a:lnTo>
                    <a:pt x="12192" y="7620"/>
                  </a:lnTo>
                  <a:lnTo>
                    <a:pt x="0" y="7620"/>
                  </a:lnTo>
                  <a:lnTo>
                    <a:pt x="0" y="93065"/>
                  </a:lnTo>
                  <a:lnTo>
                    <a:pt x="48856" y="93065"/>
                  </a:lnTo>
                  <a:lnTo>
                    <a:pt x="48856" y="82397"/>
                  </a:lnTo>
                  <a:close/>
                </a:path>
                <a:path w="102235" h="93345">
                  <a:moveTo>
                    <a:pt x="102196" y="0"/>
                  </a:moveTo>
                  <a:lnTo>
                    <a:pt x="86956" y="0"/>
                  </a:lnTo>
                  <a:lnTo>
                    <a:pt x="88480" y="30480"/>
                  </a:lnTo>
                  <a:lnTo>
                    <a:pt x="100672" y="30480"/>
                  </a:lnTo>
                  <a:lnTo>
                    <a:pt x="102196" y="0"/>
                  </a:lnTo>
                  <a:close/>
                </a:path>
              </a:pathLst>
            </a:custGeom>
            <a:solidFill>
              <a:srgbClr val="BA2121"/>
            </a:solidFill>
          </p:spPr>
          <p:txBody>
            <a:bodyPr wrap="square" lIns="0" tIns="0" rIns="0" bIns="0" rtlCol="0"/>
            <a:lstStyle/>
            <a:p>
              <a:endParaRPr sz="1154"/>
            </a:p>
          </p:txBody>
        </p:sp>
      </p:grpSp>
      <p:grpSp>
        <p:nvGrpSpPr>
          <p:cNvPr id="304" name="object 304"/>
          <p:cNvGrpSpPr/>
          <p:nvPr/>
        </p:nvGrpSpPr>
        <p:grpSpPr>
          <a:xfrm>
            <a:off x="3363592" y="5690226"/>
            <a:ext cx="218283" cy="73711"/>
            <a:chOff x="3302317" y="8872537"/>
            <a:chExt cx="340360" cy="114935"/>
          </a:xfrm>
        </p:grpSpPr>
        <p:sp>
          <p:nvSpPr>
            <p:cNvPr id="305" name="object 305"/>
            <p:cNvSpPr/>
            <p:nvPr/>
          </p:nvSpPr>
          <p:spPr>
            <a:xfrm>
              <a:off x="3302317" y="8944260"/>
              <a:ext cx="30480" cy="43180"/>
            </a:xfrm>
            <a:custGeom>
              <a:avLst/>
              <a:gdLst/>
              <a:ahLst/>
              <a:cxnLst/>
              <a:rect l="l" t="t" r="r" b="b"/>
              <a:pathLst>
                <a:path w="30479" h="43179">
                  <a:moveTo>
                    <a:pt x="9144" y="42767"/>
                  </a:moveTo>
                  <a:lnTo>
                    <a:pt x="0" y="42767"/>
                  </a:lnTo>
                  <a:lnTo>
                    <a:pt x="0" y="33528"/>
                  </a:lnTo>
                  <a:lnTo>
                    <a:pt x="7620" y="33528"/>
                  </a:lnTo>
                  <a:lnTo>
                    <a:pt x="10668" y="32004"/>
                  </a:lnTo>
                  <a:lnTo>
                    <a:pt x="12192" y="32004"/>
                  </a:lnTo>
                  <a:lnTo>
                    <a:pt x="13716" y="30480"/>
                  </a:lnTo>
                  <a:lnTo>
                    <a:pt x="13716" y="28956"/>
                  </a:lnTo>
                  <a:lnTo>
                    <a:pt x="16764" y="25908"/>
                  </a:lnTo>
                  <a:lnTo>
                    <a:pt x="16764" y="19812"/>
                  </a:lnTo>
                  <a:lnTo>
                    <a:pt x="15240" y="18288"/>
                  </a:lnTo>
                  <a:lnTo>
                    <a:pt x="15240" y="16764"/>
                  </a:lnTo>
                  <a:lnTo>
                    <a:pt x="13716" y="15240"/>
                  </a:lnTo>
                  <a:lnTo>
                    <a:pt x="12192" y="15240"/>
                  </a:lnTo>
                  <a:lnTo>
                    <a:pt x="12192" y="12192"/>
                  </a:lnTo>
                  <a:lnTo>
                    <a:pt x="10668" y="12192"/>
                  </a:lnTo>
                  <a:lnTo>
                    <a:pt x="10668" y="6096"/>
                  </a:lnTo>
                  <a:lnTo>
                    <a:pt x="12192" y="4572"/>
                  </a:lnTo>
                  <a:lnTo>
                    <a:pt x="12192" y="3048"/>
                  </a:lnTo>
                  <a:lnTo>
                    <a:pt x="15240" y="0"/>
                  </a:lnTo>
                  <a:lnTo>
                    <a:pt x="22860" y="0"/>
                  </a:lnTo>
                  <a:lnTo>
                    <a:pt x="24384" y="1524"/>
                  </a:lnTo>
                  <a:lnTo>
                    <a:pt x="25908" y="1524"/>
                  </a:lnTo>
                  <a:lnTo>
                    <a:pt x="25908" y="3048"/>
                  </a:lnTo>
                  <a:lnTo>
                    <a:pt x="27432" y="3048"/>
                  </a:lnTo>
                  <a:lnTo>
                    <a:pt x="28956" y="4572"/>
                  </a:lnTo>
                  <a:lnTo>
                    <a:pt x="28956" y="6096"/>
                  </a:lnTo>
                  <a:lnTo>
                    <a:pt x="30480" y="9144"/>
                  </a:lnTo>
                  <a:lnTo>
                    <a:pt x="30480" y="22860"/>
                  </a:lnTo>
                  <a:lnTo>
                    <a:pt x="25908" y="32004"/>
                  </a:lnTo>
                  <a:lnTo>
                    <a:pt x="22860" y="35147"/>
                  </a:lnTo>
                  <a:lnTo>
                    <a:pt x="19812" y="36671"/>
                  </a:lnTo>
                  <a:lnTo>
                    <a:pt x="16764" y="39719"/>
                  </a:lnTo>
                  <a:lnTo>
                    <a:pt x="13716" y="41243"/>
                  </a:lnTo>
                  <a:lnTo>
                    <a:pt x="9144" y="42767"/>
                  </a:lnTo>
                  <a:close/>
                </a:path>
              </a:pathLst>
            </a:custGeom>
            <a:solidFill>
              <a:srgbClr val="000000"/>
            </a:solidFill>
          </p:spPr>
          <p:txBody>
            <a:bodyPr wrap="square" lIns="0" tIns="0" rIns="0" bIns="0" rtlCol="0"/>
            <a:lstStyle/>
            <a:p>
              <a:endParaRPr sz="1154"/>
            </a:p>
          </p:txBody>
        </p:sp>
        <p:pic>
          <p:nvPicPr>
            <p:cNvPr id="306" name="object 306"/>
            <p:cNvPicPr/>
            <p:nvPr/>
          </p:nvPicPr>
          <p:blipFill>
            <a:blip r:embed="rId109" cstate="print"/>
            <a:stretch>
              <a:fillRect/>
            </a:stretch>
          </p:blipFill>
          <p:spPr>
            <a:xfrm>
              <a:off x="3367944" y="8872537"/>
              <a:ext cx="201358" cy="93059"/>
            </a:xfrm>
            <a:prstGeom prst="rect">
              <a:avLst/>
            </a:prstGeom>
          </p:spPr>
        </p:pic>
        <p:sp>
          <p:nvSpPr>
            <p:cNvPr id="307" name="object 307"/>
            <p:cNvSpPr/>
            <p:nvPr/>
          </p:nvSpPr>
          <p:spPr>
            <a:xfrm>
              <a:off x="3592163" y="8898445"/>
              <a:ext cx="50800" cy="67310"/>
            </a:xfrm>
            <a:custGeom>
              <a:avLst/>
              <a:gdLst/>
              <a:ahLst/>
              <a:cxnLst/>
              <a:rect l="l" t="t" r="r" b="b"/>
              <a:pathLst>
                <a:path w="50800" h="67309">
                  <a:moveTo>
                    <a:pt x="47244" y="58007"/>
                  </a:moveTo>
                  <a:lnTo>
                    <a:pt x="32004" y="58007"/>
                  </a:lnTo>
                  <a:lnTo>
                    <a:pt x="33528" y="56483"/>
                  </a:lnTo>
                  <a:lnTo>
                    <a:pt x="36576" y="54959"/>
                  </a:lnTo>
                  <a:lnTo>
                    <a:pt x="38100" y="51911"/>
                  </a:lnTo>
                  <a:lnTo>
                    <a:pt x="38100" y="47339"/>
                  </a:lnTo>
                  <a:lnTo>
                    <a:pt x="36576" y="45815"/>
                  </a:lnTo>
                  <a:lnTo>
                    <a:pt x="36576" y="44291"/>
                  </a:lnTo>
                  <a:lnTo>
                    <a:pt x="35052" y="44291"/>
                  </a:lnTo>
                  <a:lnTo>
                    <a:pt x="33528" y="42767"/>
                  </a:lnTo>
                  <a:lnTo>
                    <a:pt x="32004" y="42767"/>
                  </a:lnTo>
                  <a:lnTo>
                    <a:pt x="30480" y="41243"/>
                  </a:lnTo>
                  <a:lnTo>
                    <a:pt x="27432" y="39719"/>
                  </a:lnTo>
                  <a:lnTo>
                    <a:pt x="24384" y="39719"/>
                  </a:lnTo>
                  <a:lnTo>
                    <a:pt x="18288" y="36671"/>
                  </a:lnTo>
                  <a:lnTo>
                    <a:pt x="15240" y="36671"/>
                  </a:lnTo>
                  <a:lnTo>
                    <a:pt x="12192" y="35147"/>
                  </a:lnTo>
                  <a:lnTo>
                    <a:pt x="10668" y="33623"/>
                  </a:lnTo>
                  <a:lnTo>
                    <a:pt x="7620" y="32099"/>
                  </a:lnTo>
                  <a:lnTo>
                    <a:pt x="0" y="24479"/>
                  </a:lnTo>
                  <a:lnTo>
                    <a:pt x="0" y="15240"/>
                  </a:lnTo>
                  <a:lnTo>
                    <a:pt x="1524" y="12192"/>
                  </a:lnTo>
                  <a:lnTo>
                    <a:pt x="1524" y="10668"/>
                  </a:lnTo>
                  <a:lnTo>
                    <a:pt x="7620" y="4572"/>
                  </a:lnTo>
                  <a:lnTo>
                    <a:pt x="16764" y="0"/>
                  </a:lnTo>
                  <a:lnTo>
                    <a:pt x="38100" y="0"/>
                  </a:lnTo>
                  <a:lnTo>
                    <a:pt x="41148" y="1524"/>
                  </a:lnTo>
                  <a:lnTo>
                    <a:pt x="45720" y="1524"/>
                  </a:lnTo>
                  <a:lnTo>
                    <a:pt x="45720" y="9144"/>
                  </a:lnTo>
                  <a:lnTo>
                    <a:pt x="21336" y="9144"/>
                  </a:lnTo>
                  <a:lnTo>
                    <a:pt x="19812" y="10668"/>
                  </a:lnTo>
                  <a:lnTo>
                    <a:pt x="16764" y="10668"/>
                  </a:lnTo>
                  <a:lnTo>
                    <a:pt x="15240" y="12192"/>
                  </a:lnTo>
                  <a:lnTo>
                    <a:pt x="13716" y="12192"/>
                  </a:lnTo>
                  <a:lnTo>
                    <a:pt x="13716" y="13716"/>
                  </a:lnTo>
                  <a:lnTo>
                    <a:pt x="12192" y="15240"/>
                  </a:lnTo>
                  <a:lnTo>
                    <a:pt x="12192" y="21431"/>
                  </a:lnTo>
                  <a:lnTo>
                    <a:pt x="15240" y="24479"/>
                  </a:lnTo>
                  <a:lnTo>
                    <a:pt x="16764" y="24479"/>
                  </a:lnTo>
                  <a:lnTo>
                    <a:pt x="18288" y="26003"/>
                  </a:lnTo>
                  <a:lnTo>
                    <a:pt x="19812" y="26003"/>
                  </a:lnTo>
                  <a:lnTo>
                    <a:pt x="25908" y="29051"/>
                  </a:lnTo>
                  <a:lnTo>
                    <a:pt x="28956" y="29051"/>
                  </a:lnTo>
                  <a:lnTo>
                    <a:pt x="32004" y="30575"/>
                  </a:lnTo>
                  <a:lnTo>
                    <a:pt x="36576" y="32099"/>
                  </a:lnTo>
                  <a:lnTo>
                    <a:pt x="38100" y="33623"/>
                  </a:lnTo>
                  <a:lnTo>
                    <a:pt x="41148" y="33623"/>
                  </a:lnTo>
                  <a:lnTo>
                    <a:pt x="44196" y="36671"/>
                  </a:lnTo>
                  <a:lnTo>
                    <a:pt x="47244" y="38195"/>
                  </a:lnTo>
                  <a:lnTo>
                    <a:pt x="47244" y="39719"/>
                  </a:lnTo>
                  <a:lnTo>
                    <a:pt x="48768" y="42767"/>
                  </a:lnTo>
                  <a:lnTo>
                    <a:pt x="48768" y="44291"/>
                  </a:lnTo>
                  <a:lnTo>
                    <a:pt x="50292" y="45815"/>
                  </a:lnTo>
                  <a:lnTo>
                    <a:pt x="50292" y="50387"/>
                  </a:lnTo>
                  <a:lnTo>
                    <a:pt x="48768" y="53435"/>
                  </a:lnTo>
                  <a:lnTo>
                    <a:pt x="48768" y="54959"/>
                  </a:lnTo>
                  <a:lnTo>
                    <a:pt x="47244" y="56483"/>
                  </a:lnTo>
                  <a:lnTo>
                    <a:pt x="47244" y="58007"/>
                  </a:lnTo>
                  <a:close/>
                </a:path>
                <a:path w="50800" h="67309">
                  <a:moveTo>
                    <a:pt x="45720" y="12192"/>
                  </a:moveTo>
                  <a:lnTo>
                    <a:pt x="41148" y="10668"/>
                  </a:lnTo>
                  <a:lnTo>
                    <a:pt x="35052" y="10668"/>
                  </a:lnTo>
                  <a:lnTo>
                    <a:pt x="32004" y="9144"/>
                  </a:lnTo>
                  <a:lnTo>
                    <a:pt x="45720" y="9144"/>
                  </a:lnTo>
                  <a:lnTo>
                    <a:pt x="45720" y="12192"/>
                  </a:lnTo>
                  <a:close/>
                </a:path>
                <a:path w="50800" h="67309">
                  <a:moveTo>
                    <a:pt x="36576" y="65627"/>
                  </a:moveTo>
                  <a:lnTo>
                    <a:pt x="0" y="65627"/>
                  </a:lnTo>
                  <a:lnTo>
                    <a:pt x="0" y="54959"/>
                  </a:lnTo>
                  <a:lnTo>
                    <a:pt x="3048" y="56483"/>
                  </a:lnTo>
                  <a:lnTo>
                    <a:pt x="7620" y="56483"/>
                  </a:lnTo>
                  <a:lnTo>
                    <a:pt x="10668" y="58007"/>
                  </a:lnTo>
                  <a:lnTo>
                    <a:pt x="47244" y="58007"/>
                  </a:lnTo>
                  <a:lnTo>
                    <a:pt x="41148" y="64103"/>
                  </a:lnTo>
                  <a:lnTo>
                    <a:pt x="38100" y="64103"/>
                  </a:lnTo>
                  <a:lnTo>
                    <a:pt x="36576" y="65627"/>
                  </a:lnTo>
                  <a:close/>
                </a:path>
                <a:path w="50800" h="67309">
                  <a:moveTo>
                    <a:pt x="33528" y="67151"/>
                  </a:moveTo>
                  <a:lnTo>
                    <a:pt x="6096" y="67151"/>
                  </a:lnTo>
                  <a:lnTo>
                    <a:pt x="3048" y="65627"/>
                  </a:lnTo>
                  <a:lnTo>
                    <a:pt x="35052" y="65627"/>
                  </a:lnTo>
                  <a:lnTo>
                    <a:pt x="33528" y="67151"/>
                  </a:lnTo>
                  <a:close/>
                </a:path>
              </a:pathLst>
            </a:custGeom>
            <a:solidFill>
              <a:srgbClr val="000000"/>
            </a:solidFill>
          </p:spPr>
          <p:txBody>
            <a:bodyPr wrap="square" lIns="0" tIns="0" rIns="0" bIns="0" rtlCol="0"/>
            <a:lstStyle/>
            <a:p>
              <a:endParaRPr sz="1154"/>
            </a:p>
          </p:txBody>
        </p:sp>
      </p:grpSp>
      <p:sp>
        <p:nvSpPr>
          <p:cNvPr id="308" name="object 308"/>
          <p:cNvSpPr/>
          <p:nvPr/>
        </p:nvSpPr>
        <p:spPr>
          <a:xfrm>
            <a:off x="3641414" y="5714721"/>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309" name="object 309"/>
          <p:cNvGrpSpPr/>
          <p:nvPr/>
        </p:nvGrpSpPr>
        <p:grpSpPr>
          <a:xfrm>
            <a:off x="3735365" y="5687294"/>
            <a:ext cx="76562" cy="80634"/>
            <a:chOff x="3882008" y="8867965"/>
            <a:chExt cx="119380" cy="125730"/>
          </a:xfrm>
        </p:grpSpPr>
        <p:sp>
          <p:nvSpPr>
            <p:cNvPr id="310" name="object 310"/>
            <p:cNvSpPr/>
            <p:nvPr/>
          </p:nvSpPr>
          <p:spPr>
            <a:xfrm>
              <a:off x="3882008" y="8880157"/>
              <a:ext cx="56515" cy="85725"/>
            </a:xfrm>
            <a:custGeom>
              <a:avLst/>
              <a:gdLst/>
              <a:ahLst/>
              <a:cxnLst/>
              <a:rect l="l" t="t" r="r" b="b"/>
              <a:pathLst>
                <a:path w="56514" h="85725">
                  <a:moveTo>
                    <a:pt x="56483" y="85439"/>
                  </a:moveTo>
                  <a:lnTo>
                    <a:pt x="3047" y="85439"/>
                  </a:lnTo>
                  <a:lnTo>
                    <a:pt x="3047" y="74771"/>
                  </a:lnTo>
                  <a:lnTo>
                    <a:pt x="24383" y="74771"/>
                  </a:lnTo>
                  <a:lnTo>
                    <a:pt x="24383" y="12191"/>
                  </a:lnTo>
                  <a:lnTo>
                    <a:pt x="4571" y="22859"/>
                  </a:lnTo>
                  <a:lnTo>
                    <a:pt x="0" y="13715"/>
                  </a:lnTo>
                  <a:lnTo>
                    <a:pt x="27431" y="0"/>
                  </a:lnTo>
                  <a:lnTo>
                    <a:pt x="38195" y="0"/>
                  </a:lnTo>
                  <a:lnTo>
                    <a:pt x="38195" y="74771"/>
                  </a:lnTo>
                  <a:lnTo>
                    <a:pt x="56483" y="74771"/>
                  </a:lnTo>
                  <a:lnTo>
                    <a:pt x="56483" y="85439"/>
                  </a:lnTo>
                  <a:close/>
                </a:path>
              </a:pathLst>
            </a:custGeom>
            <a:solidFill>
              <a:srgbClr val="008700"/>
            </a:solidFill>
          </p:spPr>
          <p:txBody>
            <a:bodyPr wrap="square" lIns="0" tIns="0" rIns="0" bIns="0" rtlCol="0"/>
            <a:lstStyle/>
            <a:p>
              <a:endParaRPr sz="1154"/>
            </a:p>
          </p:txBody>
        </p:sp>
        <p:sp>
          <p:nvSpPr>
            <p:cNvPr id="311" name="object 311"/>
            <p:cNvSpPr/>
            <p:nvPr/>
          </p:nvSpPr>
          <p:spPr>
            <a:xfrm>
              <a:off x="3964400" y="8867965"/>
              <a:ext cx="36830" cy="125730"/>
            </a:xfrm>
            <a:custGeom>
              <a:avLst/>
              <a:gdLst/>
              <a:ahLst/>
              <a:cxnLst/>
              <a:rect l="l" t="t" r="r" b="b"/>
              <a:pathLst>
                <a:path w="36829" h="125729">
                  <a:moveTo>
                    <a:pt x="6096" y="125158"/>
                  </a:moveTo>
                  <a:lnTo>
                    <a:pt x="0" y="117538"/>
                  </a:lnTo>
                  <a:lnTo>
                    <a:pt x="5429" y="111506"/>
                  </a:lnTo>
                  <a:lnTo>
                    <a:pt x="10287" y="105072"/>
                  </a:lnTo>
                  <a:lnTo>
                    <a:pt x="24384" y="62579"/>
                  </a:lnTo>
                  <a:lnTo>
                    <a:pt x="22931" y="47736"/>
                  </a:lnTo>
                  <a:lnTo>
                    <a:pt x="18478" y="33349"/>
                  </a:lnTo>
                  <a:lnTo>
                    <a:pt x="10882" y="19837"/>
                  </a:lnTo>
                  <a:lnTo>
                    <a:pt x="0" y="7620"/>
                  </a:lnTo>
                  <a:lnTo>
                    <a:pt x="6096" y="0"/>
                  </a:lnTo>
                  <a:lnTo>
                    <a:pt x="19216" y="14265"/>
                  </a:lnTo>
                  <a:lnTo>
                    <a:pt x="28765" y="29539"/>
                  </a:lnTo>
                  <a:lnTo>
                    <a:pt x="34599" y="45688"/>
                  </a:lnTo>
                  <a:lnTo>
                    <a:pt x="36576" y="62579"/>
                  </a:lnTo>
                  <a:lnTo>
                    <a:pt x="36576" y="71723"/>
                  </a:lnTo>
                  <a:lnTo>
                    <a:pt x="33528" y="80867"/>
                  </a:lnTo>
                  <a:lnTo>
                    <a:pt x="32004" y="86963"/>
                  </a:lnTo>
                  <a:lnTo>
                    <a:pt x="30480" y="91535"/>
                  </a:lnTo>
                  <a:lnTo>
                    <a:pt x="27432" y="97631"/>
                  </a:lnTo>
                  <a:lnTo>
                    <a:pt x="24384" y="102203"/>
                  </a:lnTo>
                  <a:lnTo>
                    <a:pt x="21336" y="108299"/>
                  </a:lnTo>
                  <a:lnTo>
                    <a:pt x="16764" y="112966"/>
                  </a:lnTo>
                  <a:lnTo>
                    <a:pt x="12192" y="119062"/>
                  </a:lnTo>
                  <a:lnTo>
                    <a:pt x="6096" y="125158"/>
                  </a:lnTo>
                  <a:close/>
                </a:path>
              </a:pathLst>
            </a:custGeom>
            <a:solidFill>
              <a:srgbClr val="000000"/>
            </a:solidFill>
          </p:spPr>
          <p:txBody>
            <a:bodyPr wrap="square" lIns="0" tIns="0" rIns="0" bIns="0" rtlCol="0"/>
            <a:lstStyle/>
            <a:p>
              <a:endParaRPr sz="1154"/>
            </a:p>
          </p:txBody>
        </p:sp>
      </p:grpSp>
      <p:pic>
        <p:nvPicPr>
          <p:cNvPr id="312" name="object 312"/>
          <p:cNvPicPr/>
          <p:nvPr/>
        </p:nvPicPr>
        <p:blipFill>
          <a:blip r:embed="rId110" cstate="print"/>
          <a:stretch>
            <a:fillRect/>
          </a:stretch>
        </p:blipFill>
        <p:spPr>
          <a:xfrm>
            <a:off x="1943876" y="5797922"/>
            <a:ext cx="87109" cy="56749"/>
          </a:xfrm>
          <a:prstGeom prst="rect">
            <a:avLst/>
          </a:prstGeom>
        </p:spPr>
      </p:pic>
      <p:pic>
        <p:nvPicPr>
          <p:cNvPr id="313" name="object 313"/>
          <p:cNvPicPr/>
          <p:nvPr/>
        </p:nvPicPr>
        <p:blipFill>
          <a:blip r:embed="rId111" cstate="print"/>
          <a:stretch>
            <a:fillRect/>
          </a:stretch>
        </p:blipFill>
        <p:spPr>
          <a:xfrm>
            <a:off x="2599397" y="5687293"/>
            <a:ext cx="606652" cy="183993"/>
          </a:xfrm>
          <a:prstGeom prst="rect">
            <a:avLst/>
          </a:prstGeom>
        </p:spPr>
      </p:pic>
      <p:pic>
        <p:nvPicPr>
          <p:cNvPr id="314" name="object 314"/>
          <p:cNvPicPr/>
          <p:nvPr/>
        </p:nvPicPr>
        <p:blipFill>
          <a:blip r:embed="rId112" cstate="print"/>
          <a:stretch>
            <a:fillRect/>
          </a:stretch>
        </p:blipFill>
        <p:spPr>
          <a:xfrm>
            <a:off x="2043691" y="5794012"/>
            <a:ext cx="224065" cy="77152"/>
          </a:xfrm>
          <a:prstGeom prst="rect">
            <a:avLst/>
          </a:prstGeom>
        </p:spPr>
      </p:pic>
      <p:sp>
        <p:nvSpPr>
          <p:cNvPr id="315" name="object 315"/>
          <p:cNvSpPr/>
          <p:nvPr/>
        </p:nvSpPr>
        <p:spPr>
          <a:xfrm>
            <a:off x="2323530" y="581844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316" name="object 316"/>
          <p:cNvGrpSpPr/>
          <p:nvPr/>
        </p:nvGrpSpPr>
        <p:grpSpPr>
          <a:xfrm>
            <a:off x="2414488" y="5797921"/>
            <a:ext cx="179188" cy="57014"/>
            <a:chOff x="1822418" y="9040462"/>
            <a:chExt cx="279400" cy="88900"/>
          </a:xfrm>
        </p:grpSpPr>
        <p:pic>
          <p:nvPicPr>
            <p:cNvPr id="317" name="object 317"/>
            <p:cNvPicPr/>
            <p:nvPr/>
          </p:nvPicPr>
          <p:blipFill>
            <a:blip r:embed="rId113" cstate="print"/>
            <a:stretch>
              <a:fillRect/>
            </a:stretch>
          </p:blipFill>
          <p:spPr>
            <a:xfrm>
              <a:off x="1822418" y="9040462"/>
              <a:ext cx="135826" cy="88487"/>
            </a:xfrm>
            <a:prstGeom prst="rect">
              <a:avLst/>
            </a:prstGeom>
          </p:spPr>
        </p:pic>
        <p:sp>
          <p:nvSpPr>
            <p:cNvPr id="318" name="object 318"/>
            <p:cNvSpPr/>
            <p:nvPr/>
          </p:nvSpPr>
          <p:spPr>
            <a:xfrm>
              <a:off x="1978050" y="9040469"/>
              <a:ext cx="123825" cy="88900"/>
            </a:xfrm>
            <a:custGeom>
              <a:avLst/>
              <a:gdLst/>
              <a:ahLst/>
              <a:cxnLst/>
              <a:rect l="l" t="t" r="r" b="b"/>
              <a:pathLst>
                <a:path w="123825" h="88900">
                  <a:moveTo>
                    <a:pt x="50292" y="67144"/>
                  </a:moveTo>
                  <a:lnTo>
                    <a:pt x="48768" y="64096"/>
                  </a:lnTo>
                  <a:lnTo>
                    <a:pt x="48768" y="62484"/>
                  </a:lnTo>
                  <a:lnTo>
                    <a:pt x="47244" y="60960"/>
                  </a:lnTo>
                  <a:lnTo>
                    <a:pt x="47244" y="57912"/>
                  </a:lnTo>
                  <a:lnTo>
                    <a:pt x="45720" y="56388"/>
                  </a:lnTo>
                  <a:lnTo>
                    <a:pt x="42672" y="54864"/>
                  </a:lnTo>
                  <a:lnTo>
                    <a:pt x="41148" y="54864"/>
                  </a:lnTo>
                  <a:lnTo>
                    <a:pt x="38100" y="53340"/>
                  </a:lnTo>
                  <a:lnTo>
                    <a:pt x="36576" y="51816"/>
                  </a:lnTo>
                  <a:lnTo>
                    <a:pt x="32004" y="50292"/>
                  </a:lnTo>
                  <a:lnTo>
                    <a:pt x="28956" y="48768"/>
                  </a:lnTo>
                  <a:lnTo>
                    <a:pt x="25908" y="48768"/>
                  </a:lnTo>
                  <a:lnTo>
                    <a:pt x="22860" y="47244"/>
                  </a:lnTo>
                  <a:lnTo>
                    <a:pt x="19812" y="47244"/>
                  </a:lnTo>
                  <a:lnTo>
                    <a:pt x="16764" y="44196"/>
                  </a:lnTo>
                  <a:lnTo>
                    <a:pt x="15240" y="44196"/>
                  </a:lnTo>
                  <a:lnTo>
                    <a:pt x="13716" y="42672"/>
                  </a:lnTo>
                  <a:lnTo>
                    <a:pt x="12192" y="42672"/>
                  </a:lnTo>
                  <a:lnTo>
                    <a:pt x="12192" y="35052"/>
                  </a:lnTo>
                  <a:lnTo>
                    <a:pt x="13716" y="33528"/>
                  </a:lnTo>
                  <a:lnTo>
                    <a:pt x="13716" y="32004"/>
                  </a:lnTo>
                  <a:lnTo>
                    <a:pt x="15240" y="32004"/>
                  </a:lnTo>
                  <a:lnTo>
                    <a:pt x="16764" y="30480"/>
                  </a:lnTo>
                  <a:lnTo>
                    <a:pt x="21336" y="30480"/>
                  </a:lnTo>
                  <a:lnTo>
                    <a:pt x="24384" y="28956"/>
                  </a:lnTo>
                  <a:lnTo>
                    <a:pt x="28956" y="28956"/>
                  </a:lnTo>
                  <a:lnTo>
                    <a:pt x="32004" y="30480"/>
                  </a:lnTo>
                  <a:lnTo>
                    <a:pt x="38100" y="30480"/>
                  </a:lnTo>
                  <a:lnTo>
                    <a:pt x="41148" y="32004"/>
                  </a:lnTo>
                  <a:lnTo>
                    <a:pt x="45720" y="32004"/>
                  </a:lnTo>
                  <a:lnTo>
                    <a:pt x="45720" y="28956"/>
                  </a:lnTo>
                  <a:lnTo>
                    <a:pt x="45720" y="21336"/>
                  </a:lnTo>
                  <a:lnTo>
                    <a:pt x="38100" y="21336"/>
                  </a:lnTo>
                  <a:lnTo>
                    <a:pt x="35052" y="19812"/>
                  </a:lnTo>
                  <a:lnTo>
                    <a:pt x="21336" y="19812"/>
                  </a:lnTo>
                  <a:lnTo>
                    <a:pt x="16764" y="21336"/>
                  </a:lnTo>
                  <a:lnTo>
                    <a:pt x="13716" y="21336"/>
                  </a:lnTo>
                  <a:lnTo>
                    <a:pt x="7620" y="24384"/>
                  </a:lnTo>
                  <a:lnTo>
                    <a:pt x="1524" y="30480"/>
                  </a:lnTo>
                  <a:lnTo>
                    <a:pt x="1524" y="32004"/>
                  </a:lnTo>
                  <a:lnTo>
                    <a:pt x="0" y="35052"/>
                  </a:lnTo>
                  <a:lnTo>
                    <a:pt x="0" y="44196"/>
                  </a:lnTo>
                  <a:lnTo>
                    <a:pt x="3048" y="47244"/>
                  </a:lnTo>
                  <a:lnTo>
                    <a:pt x="4572" y="50292"/>
                  </a:lnTo>
                  <a:lnTo>
                    <a:pt x="7620" y="53340"/>
                  </a:lnTo>
                  <a:lnTo>
                    <a:pt x="10668" y="53340"/>
                  </a:lnTo>
                  <a:lnTo>
                    <a:pt x="12192" y="54864"/>
                  </a:lnTo>
                  <a:lnTo>
                    <a:pt x="18288" y="57912"/>
                  </a:lnTo>
                  <a:lnTo>
                    <a:pt x="21336" y="57912"/>
                  </a:lnTo>
                  <a:lnTo>
                    <a:pt x="27432" y="60960"/>
                  </a:lnTo>
                  <a:lnTo>
                    <a:pt x="30480" y="60960"/>
                  </a:lnTo>
                  <a:lnTo>
                    <a:pt x="32004" y="62484"/>
                  </a:lnTo>
                  <a:lnTo>
                    <a:pt x="33528" y="62484"/>
                  </a:lnTo>
                  <a:lnTo>
                    <a:pt x="35052" y="64096"/>
                  </a:lnTo>
                  <a:lnTo>
                    <a:pt x="36576" y="64096"/>
                  </a:lnTo>
                  <a:lnTo>
                    <a:pt x="36576" y="67144"/>
                  </a:lnTo>
                  <a:lnTo>
                    <a:pt x="38100" y="67144"/>
                  </a:lnTo>
                  <a:lnTo>
                    <a:pt x="38100" y="73240"/>
                  </a:lnTo>
                  <a:lnTo>
                    <a:pt x="36576" y="74764"/>
                  </a:lnTo>
                  <a:lnTo>
                    <a:pt x="33528" y="76288"/>
                  </a:lnTo>
                  <a:lnTo>
                    <a:pt x="32004" y="77812"/>
                  </a:lnTo>
                  <a:lnTo>
                    <a:pt x="10668" y="77812"/>
                  </a:lnTo>
                  <a:lnTo>
                    <a:pt x="7620" y="76288"/>
                  </a:lnTo>
                  <a:lnTo>
                    <a:pt x="3048" y="76288"/>
                  </a:lnTo>
                  <a:lnTo>
                    <a:pt x="0" y="74764"/>
                  </a:lnTo>
                  <a:lnTo>
                    <a:pt x="0" y="85432"/>
                  </a:lnTo>
                  <a:lnTo>
                    <a:pt x="3048" y="86956"/>
                  </a:lnTo>
                  <a:lnTo>
                    <a:pt x="13716" y="86956"/>
                  </a:lnTo>
                  <a:lnTo>
                    <a:pt x="18288" y="88480"/>
                  </a:lnTo>
                  <a:lnTo>
                    <a:pt x="25908" y="88480"/>
                  </a:lnTo>
                  <a:lnTo>
                    <a:pt x="28956" y="86956"/>
                  </a:lnTo>
                  <a:lnTo>
                    <a:pt x="33528" y="86956"/>
                  </a:lnTo>
                  <a:lnTo>
                    <a:pt x="35052" y="85432"/>
                  </a:lnTo>
                  <a:lnTo>
                    <a:pt x="36576" y="85432"/>
                  </a:lnTo>
                  <a:lnTo>
                    <a:pt x="38100" y="83908"/>
                  </a:lnTo>
                  <a:lnTo>
                    <a:pt x="41148" y="83908"/>
                  </a:lnTo>
                  <a:lnTo>
                    <a:pt x="47244" y="77812"/>
                  </a:lnTo>
                  <a:lnTo>
                    <a:pt x="47244" y="76288"/>
                  </a:lnTo>
                  <a:lnTo>
                    <a:pt x="48768" y="74764"/>
                  </a:lnTo>
                  <a:lnTo>
                    <a:pt x="48768" y="73240"/>
                  </a:lnTo>
                  <a:lnTo>
                    <a:pt x="50292" y="71716"/>
                  </a:lnTo>
                  <a:lnTo>
                    <a:pt x="50292" y="67144"/>
                  </a:lnTo>
                  <a:close/>
                </a:path>
                <a:path w="123825" h="88900">
                  <a:moveTo>
                    <a:pt x="123532" y="21336"/>
                  </a:moveTo>
                  <a:lnTo>
                    <a:pt x="94576" y="21336"/>
                  </a:lnTo>
                  <a:lnTo>
                    <a:pt x="94576" y="0"/>
                  </a:lnTo>
                  <a:lnTo>
                    <a:pt x="82384" y="3048"/>
                  </a:lnTo>
                  <a:lnTo>
                    <a:pt x="82384" y="21336"/>
                  </a:lnTo>
                  <a:lnTo>
                    <a:pt x="64008" y="21336"/>
                  </a:lnTo>
                  <a:lnTo>
                    <a:pt x="64008" y="30480"/>
                  </a:lnTo>
                  <a:lnTo>
                    <a:pt x="82384" y="30480"/>
                  </a:lnTo>
                  <a:lnTo>
                    <a:pt x="82384" y="73240"/>
                  </a:lnTo>
                  <a:lnTo>
                    <a:pt x="88480" y="82384"/>
                  </a:lnTo>
                  <a:lnTo>
                    <a:pt x="93052" y="85432"/>
                  </a:lnTo>
                  <a:lnTo>
                    <a:pt x="99148" y="86956"/>
                  </a:lnTo>
                  <a:lnTo>
                    <a:pt x="122008" y="86956"/>
                  </a:lnTo>
                  <a:lnTo>
                    <a:pt x="123532" y="85432"/>
                  </a:lnTo>
                  <a:lnTo>
                    <a:pt x="123532" y="76288"/>
                  </a:lnTo>
                  <a:lnTo>
                    <a:pt x="120484" y="76288"/>
                  </a:lnTo>
                  <a:lnTo>
                    <a:pt x="118960" y="77812"/>
                  </a:lnTo>
                  <a:lnTo>
                    <a:pt x="103720" y="77812"/>
                  </a:lnTo>
                  <a:lnTo>
                    <a:pt x="97624" y="74764"/>
                  </a:lnTo>
                  <a:lnTo>
                    <a:pt x="94576" y="68668"/>
                  </a:lnTo>
                  <a:lnTo>
                    <a:pt x="94576" y="30480"/>
                  </a:lnTo>
                  <a:lnTo>
                    <a:pt x="123532" y="30480"/>
                  </a:lnTo>
                  <a:lnTo>
                    <a:pt x="123532" y="21336"/>
                  </a:lnTo>
                  <a:close/>
                </a:path>
              </a:pathLst>
            </a:custGeom>
            <a:solidFill>
              <a:srgbClr val="000000"/>
            </a:solidFill>
          </p:spPr>
          <p:txBody>
            <a:bodyPr wrap="square" lIns="0" tIns="0" rIns="0" bIns="0" rtlCol="0"/>
            <a:lstStyle/>
            <a:p>
              <a:endParaRPr sz="1154"/>
            </a:p>
          </p:txBody>
        </p:sp>
      </p:grpSp>
      <p:sp>
        <p:nvSpPr>
          <p:cNvPr id="319" name="object 319"/>
          <p:cNvSpPr/>
          <p:nvPr/>
        </p:nvSpPr>
        <p:spPr>
          <a:xfrm>
            <a:off x="3230484" y="5794929"/>
            <a:ext cx="9774" cy="19955"/>
          </a:xfrm>
          <a:custGeom>
            <a:avLst/>
            <a:gdLst/>
            <a:ahLst/>
            <a:cxnLst/>
            <a:rect l="l" t="t" r="r" b="b"/>
            <a:pathLst>
              <a:path w="15239" h="31115">
                <a:moveTo>
                  <a:pt x="13716" y="30574"/>
                </a:moveTo>
                <a:lnTo>
                  <a:pt x="1524" y="30574"/>
                </a:lnTo>
                <a:lnTo>
                  <a:pt x="0" y="0"/>
                </a:lnTo>
                <a:lnTo>
                  <a:pt x="15240" y="0"/>
                </a:lnTo>
                <a:lnTo>
                  <a:pt x="13716" y="30574"/>
                </a:lnTo>
                <a:close/>
              </a:path>
            </a:pathLst>
          </a:custGeom>
          <a:solidFill>
            <a:srgbClr val="BA2121"/>
          </a:solidFill>
        </p:spPr>
        <p:txBody>
          <a:bodyPr wrap="square" lIns="0" tIns="0" rIns="0" bIns="0" rtlCol="0"/>
          <a:lstStyle/>
          <a:p>
            <a:endParaRPr sz="1154"/>
          </a:p>
        </p:txBody>
      </p:sp>
      <p:grpSp>
        <p:nvGrpSpPr>
          <p:cNvPr id="320" name="object 320"/>
          <p:cNvGrpSpPr/>
          <p:nvPr/>
        </p:nvGrpSpPr>
        <p:grpSpPr>
          <a:xfrm>
            <a:off x="3269640" y="5793951"/>
            <a:ext cx="217469" cy="73711"/>
            <a:chOff x="3155823" y="9034271"/>
            <a:chExt cx="339090" cy="114935"/>
          </a:xfrm>
        </p:grpSpPr>
        <p:sp>
          <p:nvSpPr>
            <p:cNvPr id="321" name="object 321"/>
            <p:cNvSpPr/>
            <p:nvPr/>
          </p:nvSpPr>
          <p:spPr>
            <a:xfrm>
              <a:off x="3155823" y="9106090"/>
              <a:ext cx="30480" cy="43180"/>
            </a:xfrm>
            <a:custGeom>
              <a:avLst/>
              <a:gdLst/>
              <a:ahLst/>
              <a:cxnLst/>
              <a:rect l="l" t="t" r="r" b="b"/>
              <a:pathLst>
                <a:path w="30480" h="43179">
                  <a:moveTo>
                    <a:pt x="24384" y="1524"/>
                  </a:moveTo>
                  <a:lnTo>
                    <a:pt x="15240" y="1524"/>
                  </a:lnTo>
                  <a:lnTo>
                    <a:pt x="16764" y="0"/>
                  </a:lnTo>
                  <a:lnTo>
                    <a:pt x="22860" y="0"/>
                  </a:lnTo>
                  <a:lnTo>
                    <a:pt x="24384" y="1524"/>
                  </a:lnTo>
                  <a:close/>
                </a:path>
                <a:path w="30480" h="43179">
                  <a:moveTo>
                    <a:pt x="9144" y="42672"/>
                  </a:moveTo>
                  <a:lnTo>
                    <a:pt x="0" y="42672"/>
                  </a:lnTo>
                  <a:lnTo>
                    <a:pt x="0" y="35052"/>
                  </a:lnTo>
                  <a:lnTo>
                    <a:pt x="4572" y="35052"/>
                  </a:lnTo>
                  <a:lnTo>
                    <a:pt x="6096" y="33528"/>
                  </a:lnTo>
                  <a:lnTo>
                    <a:pt x="7620" y="33528"/>
                  </a:lnTo>
                  <a:lnTo>
                    <a:pt x="9144" y="32004"/>
                  </a:lnTo>
                  <a:lnTo>
                    <a:pt x="12192" y="32004"/>
                  </a:lnTo>
                  <a:lnTo>
                    <a:pt x="13716" y="30480"/>
                  </a:lnTo>
                  <a:lnTo>
                    <a:pt x="13716" y="28956"/>
                  </a:lnTo>
                  <a:lnTo>
                    <a:pt x="15240" y="28956"/>
                  </a:lnTo>
                  <a:lnTo>
                    <a:pt x="16764" y="27432"/>
                  </a:lnTo>
                  <a:lnTo>
                    <a:pt x="16764" y="19812"/>
                  </a:lnTo>
                  <a:lnTo>
                    <a:pt x="15240" y="19812"/>
                  </a:lnTo>
                  <a:lnTo>
                    <a:pt x="15240" y="18288"/>
                  </a:lnTo>
                  <a:lnTo>
                    <a:pt x="13716" y="16764"/>
                  </a:lnTo>
                  <a:lnTo>
                    <a:pt x="13716" y="15240"/>
                  </a:lnTo>
                  <a:lnTo>
                    <a:pt x="12192" y="15240"/>
                  </a:lnTo>
                  <a:lnTo>
                    <a:pt x="12192" y="12192"/>
                  </a:lnTo>
                  <a:lnTo>
                    <a:pt x="10668" y="12192"/>
                  </a:lnTo>
                  <a:lnTo>
                    <a:pt x="10668" y="6096"/>
                  </a:lnTo>
                  <a:lnTo>
                    <a:pt x="12192" y="4572"/>
                  </a:lnTo>
                  <a:lnTo>
                    <a:pt x="12192" y="3048"/>
                  </a:lnTo>
                  <a:lnTo>
                    <a:pt x="13716" y="1524"/>
                  </a:lnTo>
                  <a:lnTo>
                    <a:pt x="25908" y="1524"/>
                  </a:lnTo>
                  <a:lnTo>
                    <a:pt x="25908" y="3048"/>
                  </a:lnTo>
                  <a:lnTo>
                    <a:pt x="27432" y="4572"/>
                  </a:lnTo>
                  <a:lnTo>
                    <a:pt x="28956" y="4572"/>
                  </a:lnTo>
                  <a:lnTo>
                    <a:pt x="28956" y="7620"/>
                  </a:lnTo>
                  <a:lnTo>
                    <a:pt x="30480" y="9144"/>
                  </a:lnTo>
                  <a:lnTo>
                    <a:pt x="30480" y="22860"/>
                  </a:lnTo>
                  <a:lnTo>
                    <a:pt x="25908" y="32004"/>
                  </a:lnTo>
                  <a:lnTo>
                    <a:pt x="19812" y="38100"/>
                  </a:lnTo>
                  <a:lnTo>
                    <a:pt x="13716" y="41148"/>
                  </a:lnTo>
                  <a:lnTo>
                    <a:pt x="9144" y="42672"/>
                  </a:lnTo>
                  <a:close/>
                </a:path>
              </a:pathLst>
            </a:custGeom>
            <a:solidFill>
              <a:srgbClr val="000000"/>
            </a:solidFill>
          </p:spPr>
          <p:txBody>
            <a:bodyPr wrap="square" lIns="0" tIns="0" rIns="0" bIns="0" rtlCol="0"/>
            <a:lstStyle/>
            <a:p>
              <a:endParaRPr sz="1154"/>
            </a:p>
          </p:txBody>
        </p:sp>
        <p:pic>
          <p:nvPicPr>
            <p:cNvPr id="322" name="object 322"/>
            <p:cNvPicPr/>
            <p:nvPr/>
          </p:nvPicPr>
          <p:blipFill>
            <a:blip r:embed="rId114" cstate="print"/>
            <a:stretch>
              <a:fillRect/>
            </a:stretch>
          </p:blipFill>
          <p:spPr>
            <a:xfrm>
              <a:off x="3221450" y="9034271"/>
              <a:ext cx="201358" cy="94678"/>
            </a:xfrm>
            <a:prstGeom prst="rect">
              <a:avLst/>
            </a:prstGeom>
          </p:spPr>
        </p:pic>
        <p:sp>
          <p:nvSpPr>
            <p:cNvPr id="323" name="object 323"/>
            <p:cNvSpPr/>
            <p:nvPr/>
          </p:nvSpPr>
          <p:spPr>
            <a:xfrm>
              <a:off x="3444144" y="9060275"/>
              <a:ext cx="50800" cy="69215"/>
            </a:xfrm>
            <a:custGeom>
              <a:avLst/>
              <a:gdLst/>
              <a:ahLst/>
              <a:cxnLst/>
              <a:rect l="l" t="t" r="r" b="b"/>
              <a:pathLst>
                <a:path w="50800" h="69215">
                  <a:moveTo>
                    <a:pt x="27431" y="68675"/>
                  </a:moveTo>
                  <a:lnTo>
                    <a:pt x="19811" y="68675"/>
                  </a:lnTo>
                  <a:lnTo>
                    <a:pt x="15239" y="67151"/>
                  </a:lnTo>
                  <a:lnTo>
                    <a:pt x="4571" y="67151"/>
                  </a:lnTo>
                  <a:lnTo>
                    <a:pt x="0" y="65627"/>
                  </a:lnTo>
                  <a:lnTo>
                    <a:pt x="0" y="54959"/>
                  </a:lnTo>
                  <a:lnTo>
                    <a:pt x="4571" y="56483"/>
                  </a:lnTo>
                  <a:lnTo>
                    <a:pt x="7619" y="56483"/>
                  </a:lnTo>
                  <a:lnTo>
                    <a:pt x="12191" y="58007"/>
                  </a:lnTo>
                  <a:lnTo>
                    <a:pt x="33623" y="58007"/>
                  </a:lnTo>
                  <a:lnTo>
                    <a:pt x="35147" y="56483"/>
                  </a:lnTo>
                  <a:lnTo>
                    <a:pt x="38195" y="54959"/>
                  </a:lnTo>
                  <a:lnTo>
                    <a:pt x="39719" y="53435"/>
                  </a:lnTo>
                  <a:lnTo>
                    <a:pt x="39719" y="47339"/>
                  </a:lnTo>
                  <a:lnTo>
                    <a:pt x="38195" y="47339"/>
                  </a:lnTo>
                  <a:lnTo>
                    <a:pt x="38195" y="44291"/>
                  </a:lnTo>
                  <a:lnTo>
                    <a:pt x="36671" y="44291"/>
                  </a:lnTo>
                  <a:lnTo>
                    <a:pt x="35147" y="42671"/>
                  </a:lnTo>
                  <a:lnTo>
                    <a:pt x="33623" y="42671"/>
                  </a:lnTo>
                  <a:lnTo>
                    <a:pt x="32099" y="41147"/>
                  </a:lnTo>
                  <a:lnTo>
                    <a:pt x="29051" y="41147"/>
                  </a:lnTo>
                  <a:lnTo>
                    <a:pt x="25907" y="39623"/>
                  </a:lnTo>
                  <a:lnTo>
                    <a:pt x="21335" y="38099"/>
                  </a:lnTo>
                  <a:lnTo>
                    <a:pt x="19811" y="38099"/>
                  </a:lnTo>
                  <a:lnTo>
                    <a:pt x="10667" y="33527"/>
                  </a:lnTo>
                  <a:lnTo>
                    <a:pt x="9143" y="33527"/>
                  </a:lnTo>
                  <a:lnTo>
                    <a:pt x="6095" y="30479"/>
                  </a:lnTo>
                  <a:lnTo>
                    <a:pt x="4571" y="27431"/>
                  </a:lnTo>
                  <a:lnTo>
                    <a:pt x="1523" y="24383"/>
                  </a:lnTo>
                  <a:lnTo>
                    <a:pt x="1523" y="15239"/>
                  </a:lnTo>
                  <a:lnTo>
                    <a:pt x="3047" y="12191"/>
                  </a:lnTo>
                  <a:lnTo>
                    <a:pt x="3047" y="10667"/>
                  </a:lnTo>
                  <a:lnTo>
                    <a:pt x="9143" y="4571"/>
                  </a:lnTo>
                  <a:lnTo>
                    <a:pt x="15239" y="1523"/>
                  </a:lnTo>
                  <a:lnTo>
                    <a:pt x="18287" y="1523"/>
                  </a:lnTo>
                  <a:lnTo>
                    <a:pt x="22859" y="0"/>
                  </a:lnTo>
                  <a:lnTo>
                    <a:pt x="36671" y="0"/>
                  </a:lnTo>
                  <a:lnTo>
                    <a:pt x="39719" y="1523"/>
                  </a:lnTo>
                  <a:lnTo>
                    <a:pt x="47339" y="1523"/>
                  </a:lnTo>
                  <a:lnTo>
                    <a:pt x="47339" y="12191"/>
                  </a:lnTo>
                  <a:lnTo>
                    <a:pt x="42767" y="12191"/>
                  </a:lnTo>
                  <a:lnTo>
                    <a:pt x="39719" y="10667"/>
                  </a:lnTo>
                  <a:lnTo>
                    <a:pt x="33623" y="10667"/>
                  </a:lnTo>
                  <a:lnTo>
                    <a:pt x="30575" y="9143"/>
                  </a:lnTo>
                  <a:lnTo>
                    <a:pt x="25907" y="9143"/>
                  </a:lnTo>
                  <a:lnTo>
                    <a:pt x="22859" y="10667"/>
                  </a:lnTo>
                  <a:lnTo>
                    <a:pt x="18287" y="10667"/>
                  </a:lnTo>
                  <a:lnTo>
                    <a:pt x="16763" y="12191"/>
                  </a:lnTo>
                  <a:lnTo>
                    <a:pt x="15239" y="12191"/>
                  </a:lnTo>
                  <a:lnTo>
                    <a:pt x="13715" y="13715"/>
                  </a:lnTo>
                  <a:lnTo>
                    <a:pt x="13715" y="22859"/>
                  </a:lnTo>
                  <a:lnTo>
                    <a:pt x="15239" y="22859"/>
                  </a:lnTo>
                  <a:lnTo>
                    <a:pt x="16763" y="24383"/>
                  </a:lnTo>
                  <a:lnTo>
                    <a:pt x="18287" y="24383"/>
                  </a:lnTo>
                  <a:lnTo>
                    <a:pt x="21335" y="27431"/>
                  </a:lnTo>
                  <a:lnTo>
                    <a:pt x="24383" y="27431"/>
                  </a:lnTo>
                  <a:lnTo>
                    <a:pt x="25907" y="28955"/>
                  </a:lnTo>
                  <a:lnTo>
                    <a:pt x="30575" y="28955"/>
                  </a:lnTo>
                  <a:lnTo>
                    <a:pt x="42767" y="35051"/>
                  </a:lnTo>
                  <a:lnTo>
                    <a:pt x="44291" y="35051"/>
                  </a:lnTo>
                  <a:lnTo>
                    <a:pt x="45815" y="36575"/>
                  </a:lnTo>
                  <a:lnTo>
                    <a:pt x="48863" y="38099"/>
                  </a:lnTo>
                  <a:lnTo>
                    <a:pt x="48863" y="41147"/>
                  </a:lnTo>
                  <a:lnTo>
                    <a:pt x="50387" y="42671"/>
                  </a:lnTo>
                  <a:lnTo>
                    <a:pt x="50387" y="48863"/>
                  </a:lnTo>
                  <a:lnTo>
                    <a:pt x="50387" y="54959"/>
                  </a:lnTo>
                  <a:lnTo>
                    <a:pt x="48863" y="56483"/>
                  </a:lnTo>
                  <a:lnTo>
                    <a:pt x="48863" y="58007"/>
                  </a:lnTo>
                  <a:lnTo>
                    <a:pt x="42767" y="64103"/>
                  </a:lnTo>
                  <a:lnTo>
                    <a:pt x="39719" y="64103"/>
                  </a:lnTo>
                  <a:lnTo>
                    <a:pt x="38195" y="65627"/>
                  </a:lnTo>
                  <a:lnTo>
                    <a:pt x="36671" y="65627"/>
                  </a:lnTo>
                  <a:lnTo>
                    <a:pt x="33623" y="67151"/>
                  </a:lnTo>
                  <a:lnTo>
                    <a:pt x="30575" y="67151"/>
                  </a:lnTo>
                  <a:lnTo>
                    <a:pt x="27431" y="68675"/>
                  </a:lnTo>
                  <a:close/>
                </a:path>
              </a:pathLst>
            </a:custGeom>
            <a:solidFill>
              <a:srgbClr val="000000"/>
            </a:solidFill>
          </p:spPr>
          <p:txBody>
            <a:bodyPr wrap="square" lIns="0" tIns="0" rIns="0" bIns="0" rtlCol="0"/>
            <a:lstStyle/>
            <a:p>
              <a:endParaRPr sz="1154"/>
            </a:p>
          </p:txBody>
        </p:sp>
      </p:grpSp>
      <p:sp>
        <p:nvSpPr>
          <p:cNvPr id="324" name="object 324"/>
          <p:cNvSpPr/>
          <p:nvPr/>
        </p:nvSpPr>
        <p:spPr>
          <a:xfrm>
            <a:off x="3547524" y="581844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325" name="object 325"/>
          <p:cNvGrpSpPr/>
          <p:nvPr/>
        </p:nvGrpSpPr>
        <p:grpSpPr>
          <a:xfrm>
            <a:off x="3641414" y="5791019"/>
            <a:ext cx="76562" cy="80634"/>
            <a:chOff x="3735514" y="9029700"/>
            <a:chExt cx="119380" cy="125730"/>
          </a:xfrm>
        </p:grpSpPr>
        <p:sp>
          <p:nvSpPr>
            <p:cNvPr id="326" name="object 326"/>
            <p:cNvSpPr/>
            <p:nvPr/>
          </p:nvSpPr>
          <p:spPr>
            <a:xfrm>
              <a:off x="3735514" y="9041987"/>
              <a:ext cx="56515" cy="85725"/>
            </a:xfrm>
            <a:custGeom>
              <a:avLst/>
              <a:gdLst/>
              <a:ahLst/>
              <a:cxnLst/>
              <a:rect l="l" t="t" r="r" b="b"/>
              <a:pathLst>
                <a:path w="56514" h="85725">
                  <a:moveTo>
                    <a:pt x="56483" y="85439"/>
                  </a:moveTo>
                  <a:lnTo>
                    <a:pt x="3047" y="85439"/>
                  </a:lnTo>
                  <a:lnTo>
                    <a:pt x="3047" y="74771"/>
                  </a:lnTo>
                  <a:lnTo>
                    <a:pt x="24383" y="74771"/>
                  </a:lnTo>
                  <a:lnTo>
                    <a:pt x="24383" y="12191"/>
                  </a:lnTo>
                  <a:lnTo>
                    <a:pt x="4571" y="22859"/>
                  </a:lnTo>
                  <a:lnTo>
                    <a:pt x="0" y="13715"/>
                  </a:lnTo>
                  <a:lnTo>
                    <a:pt x="27431" y="0"/>
                  </a:lnTo>
                  <a:lnTo>
                    <a:pt x="38195" y="0"/>
                  </a:lnTo>
                  <a:lnTo>
                    <a:pt x="38195" y="74771"/>
                  </a:lnTo>
                  <a:lnTo>
                    <a:pt x="56483" y="74771"/>
                  </a:lnTo>
                  <a:lnTo>
                    <a:pt x="56483" y="85439"/>
                  </a:lnTo>
                  <a:close/>
                </a:path>
              </a:pathLst>
            </a:custGeom>
            <a:solidFill>
              <a:srgbClr val="008700"/>
            </a:solidFill>
          </p:spPr>
          <p:txBody>
            <a:bodyPr wrap="square" lIns="0" tIns="0" rIns="0" bIns="0" rtlCol="0"/>
            <a:lstStyle/>
            <a:p>
              <a:endParaRPr sz="1154"/>
            </a:p>
          </p:txBody>
        </p:sp>
        <p:sp>
          <p:nvSpPr>
            <p:cNvPr id="327" name="object 327"/>
            <p:cNvSpPr/>
            <p:nvPr/>
          </p:nvSpPr>
          <p:spPr>
            <a:xfrm>
              <a:off x="3817905" y="9029700"/>
              <a:ext cx="36830" cy="125730"/>
            </a:xfrm>
            <a:custGeom>
              <a:avLst/>
              <a:gdLst/>
              <a:ahLst/>
              <a:cxnLst/>
              <a:rect l="l" t="t" r="r" b="b"/>
              <a:pathLst>
                <a:path w="36829" h="125729">
                  <a:moveTo>
                    <a:pt x="6096" y="125158"/>
                  </a:moveTo>
                  <a:lnTo>
                    <a:pt x="0" y="117538"/>
                  </a:lnTo>
                  <a:lnTo>
                    <a:pt x="5430" y="111561"/>
                  </a:lnTo>
                  <a:lnTo>
                    <a:pt x="10298" y="105155"/>
                  </a:lnTo>
                  <a:lnTo>
                    <a:pt x="24479" y="62579"/>
                  </a:lnTo>
                  <a:lnTo>
                    <a:pt x="23025" y="48004"/>
                  </a:lnTo>
                  <a:lnTo>
                    <a:pt x="18561" y="33992"/>
                  </a:lnTo>
                  <a:lnTo>
                    <a:pt x="10937" y="20533"/>
                  </a:lnTo>
                  <a:lnTo>
                    <a:pt x="0" y="7620"/>
                  </a:lnTo>
                  <a:lnTo>
                    <a:pt x="6096" y="0"/>
                  </a:lnTo>
                  <a:lnTo>
                    <a:pt x="19271" y="14318"/>
                  </a:lnTo>
                  <a:lnTo>
                    <a:pt x="28848" y="29610"/>
                  </a:lnTo>
                  <a:lnTo>
                    <a:pt x="34693" y="45742"/>
                  </a:lnTo>
                  <a:lnTo>
                    <a:pt x="36671" y="62579"/>
                  </a:lnTo>
                  <a:lnTo>
                    <a:pt x="36671" y="67151"/>
                  </a:lnTo>
                  <a:lnTo>
                    <a:pt x="35147" y="71723"/>
                  </a:lnTo>
                  <a:lnTo>
                    <a:pt x="35147" y="76390"/>
                  </a:lnTo>
                  <a:lnTo>
                    <a:pt x="33623" y="82486"/>
                  </a:lnTo>
                  <a:lnTo>
                    <a:pt x="32099" y="87058"/>
                  </a:lnTo>
                  <a:lnTo>
                    <a:pt x="30575" y="93154"/>
                  </a:lnTo>
                  <a:lnTo>
                    <a:pt x="24479" y="102298"/>
                  </a:lnTo>
                  <a:lnTo>
                    <a:pt x="21431" y="108394"/>
                  </a:lnTo>
                  <a:lnTo>
                    <a:pt x="16859" y="114490"/>
                  </a:lnTo>
                  <a:lnTo>
                    <a:pt x="6096" y="125158"/>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752"/>
            <a:ext cx="158825" cy="77376"/>
            <a:chOff x="640079" y="157098"/>
            <a:chExt cx="247650" cy="120650"/>
          </a:xfrm>
        </p:grpSpPr>
        <p:sp>
          <p:nvSpPr>
            <p:cNvPr id="4" name="object 4"/>
            <p:cNvSpPr/>
            <p:nvPr/>
          </p:nvSpPr>
          <p:spPr>
            <a:xfrm>
              <a:off x="640067" y="15709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701135" y="164782"/>
              <a:ext cx="128111" cy="87058"/>
            </a:xfrm>
            <a:prstGeom prst="rect">
              <a:avLst/>
            </a:prstGeom>
          </p:spPr>
        </p:pic>
        <p:sp>
          <p:nvSpPr>
            <p:cNvPr id="6" name="object 6"/>
            <p:cNvSpPr/>
            <p:nvPr/>
          </p:nvSpPr>
          <p:spPr>
            <a:xfrm>
              <a:off x="855154" y="157099"/>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4132" cy="439824"/>
          </a:xfrm>
          <a:custGeom>
            <a:avLst/>
            <a:gdLst/>
            <a:ahLst/>
            <a:cxnLst/>
            <a:rect l="l" t="t" r="r" b="b"/>
            <a:pathLst>
              <a:path w="13790294" h="685800">
                <a:moveTo>
                  <a:pt x="0" y="671512"/>
                </a:moveTo>
                <a:lnTo>
                  <a:pt x="0" y="13716"/>
                </a:lnTo>
                <a:lnTo>
                  <a:pt x="0" y="12191"/>
                </a:lnTo>
                <a:lnTo>
                  <a:pt x="0" y="10668"/>
                </a:lnTo>
                <a:lnTo>
                  <a:pt x="1524" y="7620"/>
                </a:lnTo>
                <a:lnTo>
                  <a:pt x="1524" y="6095"/>
                </a:lnTo>
                <a:lnTo>
                  <a:pt x="3048" y="4572"/>
                </a:lnTo>
                <a:lnTo>
                  <a:pt x="4572" y="3047"/>
                </a:lnTo>
                <a:lnTo>
                  <a:pt x="6096" y="1524"/>
                </a:lnTo>
                <a:lnTo>
                  <a:pt x="7620" y="1524"/>
                </a:lnTo>
                <a:lnTo>
                  <a:pt x="9144" y="0"/>
                </a:lnTo>
                <a:lnTo>
                  <a:pt x="13780770" y="0"/>
                </a:lnTo>
                <a:lnTo>
                  <a:pt x="13783817" y="1524"/>
                </a:lnTo>
                <a:lnTo>
                  <a:pt x="13785342" y="1524"/>
                </a:lnTo>
                <a:lnTo>
                  <a:pt x="13785342" y="3047"/>
                </a:lnTo>
                <a:lnTo>
                  <a:pt x="13786865" y="4572"/>
                </a:lnTo>
                <a:lnTo>
                  <a:pt x="13788389" y="6095"/>
                </a:lnTo>
                <a:lnTo>
                  <a:pt x="13789914" y="7620"/>
                </a:lnTo>
                <a:lnTo>
                  <a:pt x="13789914" y="10668"/>
                </a:lnTo>
                <a:lnTo>
                  <a:pt x="13789914" y="12191"/>
                </a:lnTo>
                <a:lnTo>
                  <a:pt x="13789914" y="677608"/>
                </a:lnTo>
                <a:lnTo>
                  <a:pt x="13788389" y="679132"/>
                </a:lnTo>
                <a:lnTo>
                  <a:pt x="13786865" y="680656"/>
                </a:lnTo>
                <a:lnTo>
                  <a:pt x="13785342" y="682180"/>
                </a:lnTo>
                <a:lnTo>
                  <a:pt x="13783817" y="683799"/>
                </a:lnTo>
                <a:lnTo>
                  <a:pt x="13780770" y="685323"/>
                </a:lnTo>
                <a:lnTo>
                  <a:pt x="13779246" y="685323"/>
                </a:lnTo>
                <a:lnTo>
                  <a:pt x="13777721" y="685323"/>
                </a:lnTo>
                <a:lnTo>
                  <a:pt x="9144" y="685323"/>
                </a:lnTo>
                <a:lnTo>
                  <a:pt x="7620" y="683799"/>
                </a:lnTo>
                <a:lnTo>
                  <a:pt x="6096" y="682180"/>
                </a:lnTo>
                <a:lnTo>
                  <a:pt x="4572" y="682180"/>
                </a:lnTo>
                <a:lnTo>
                  <a:pt x="3048" y="680656"/>
                </a:lnTo>
                <a:lnTo>
                  <a:pt x="1524" y="679132"/>
                </a:lnTo>
                <a:lnTo>
                  <a:pt x="1524" y="677608"/>
                </a:lnTo>
                <a:lnTo>
                  <a:pt x="0" y="674560"/>
                </a:lnTo>
                <a:lnTo>
                  <a:pt x="0" y="673036"/>
                </a:lnTo>
                <a:lnTo>
                  <a:pt x="0" y="671512"/>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626448"/>
            <a:ext cx="80227" cy="54164"/>
          </a:xfrm>
          <a:custGeom>
            <a:avLst/>
            <a:gdLst/>
            <a:ahLst/>
            <a:cxnLst/>
            <a:rect l="l" t="t" r="r" b="b"/>
            <a:pathLst>
              <a:path w="125095" h="84455">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5">
                <a:moveTo>
                  <a:pt x="125069" y="33616"/>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8288"/>
                </a:lnTo>
                <a:lnTo>
                  <a:pt x="73164" y="18288"/>
                </a:lnTo>
                <a:lnTo>
                  <a:pt x="73164" y="83908"/>
                </a:lnTo>
                <a:lnTo>
                  <a:pt x="83832" y="83908"/>
                </a:lnTo>
                <a:lnTo>
                  <a:pt x="83832" y="41236"/>
                </a:lnTo>
                <a:lnTo>
                  <a:pt x="85356" y="38188"/>
                </a:lnTo>
                <a:lnTo>
                  <a:pt x="88493" y="36664"/>
                </a:lnTo>
                <a:lnTo>
                  <a:pt x="90017" y="35140"/>
                </a:lnTo>
                <a:lnTo>
                  <a:pt x="91541" y="32004"/>
                </a:lnTo>
                <a:lnTo>
                  <a:pt x="93065" y="32004"/>
                </a:lnTo>
                <a:lnTo>
                  <a:pt x="96113" y="28956"/>
                </a:lnTo>
                <a:lnTo>
                  <a:pt x="99161" y="28956"/>
                </a:lnTo>
                <a:lnTo>
                  <a:pt x="99161" y="27432"/>
                </a:lnTo>
                <a:lnTo>
                  <a:pt x="106781" y="27432"/>
                </a:lnTo>
                <a:lnTo>
                  <a:pt x="109829" y="28956"/>
                </a:lnTo>
                <a:lnTo>
                  <a:pt x="111353" y="32004"/>
                </a:lnTo>
                <a:lnTo>
                  <a:pt x="112877" y="33616"/>
                </a:lnTo>
                <a:lnTo>
                  <a:pt x="114401" y="38188"/>
                </a:lnTo>
                <a:lnTo>
                  <a:pt x="114401" y="83908"/>
                </a:lnTo>
                <a:lnTo>
                  <a:pt x="125069" y="83908"/>
                </a:lnTo>
                <a:lnTo>
                  <a:pt x="125069" y="33616"/>
                </a:lnTo>
                <a:close/>
              </a:path>
            </a:pathLst>
          </a:custGeom>
          <a:solidFill>
            <a:srgbClr val="2F3F9E"/>
          </a:solidFill>
        </p:spPr>
        <p:txBody>
          <a:bodyPr wrap="square" lIns="0" tIns="0" rIns="0" bIns="0" rtlCol="0"/>
          <a:lstStyle/>
          <a:p>
            <a:endParaRPr sz="1154"/>
          </a:p>
        </p:txBody>
      </p:sp>
      <p:sp>
        <p:nvSpPr>
          <p:cNvPr id="10" name="object 10"/>
          <p:cNvSpPr/>
          <p:nvPr/>
        </p:nvSpPr>
        <p:spPr>
          <a:xfrm>
            <a:off x="1656211" y="620543"/>
            <a:ext cx="158825" cy="77376"/>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4401" y="62636"/>
                </a:moveTo>
                <a:lnTo>
                  <a:pt x="112877" y="61112"/>
                </a:lnTo>
                <a:lnTo>
                  <a:pt x="111353" y="58064"/>
                </a:lnTo>
                <a:lnTo>
                  <a:pt x="105257" y="51968"/>
                </a:lnTo>
                <a:lnTo>
                  <a:pt x="102209" y="50444"/>
                </a:lnTo>
                <a:lnTo>
                  <a:pt x="100685" y="48920"/>
                </a:lnTo>
                <a:lnTo>
                  <a:pt x="96113" y="48920"/>
                </a:lnTo>
                <a:lnTo>
                  <a:pt x="100685" y="47396"/>
                </a:lnTo>
                <a:lnTo>
                  <a:pt x="106781" y="41211"/>
                </a:lnTo>
                <a:lnTo>
                  <a:pt x="109829" y="36639"/>
                </a:lnTo>
                <a:lnTo>
                  <a:pt x="109829" y="22923"/>
                </a:lnTo>
                <a:lnTo>
                  <a:pt x="106781" y="16827"/>
                </a:lnTo>
                <a:lnTo>
                  <a:pt x="105257" y="15303"/>
                </a:lnTo>
                <a:lnTo>
                  <a:pt x="103733" y="12255"/>
                </a:lnTo>
                <a:lnTo>
                  <a:pt x="97637" y="9207"/>
                </a:lnTo>
                <a:lnTo>
                  <a:pt x="94589" y="9207"/>
                </a:lnTo>
                <a:lnTo>
                  <a:pt x="91541" y="7683"/>
                </a:lnTo>
                <a:lnTo>
                  <a:pt x="73253" y="7683"/>
                </a:lnTo>
                <a:lnTo>
                  <a:pt x="71729" y="9207"/>
                </a:lnTo>
                <a:lnTo>
                  <a:pt x="67157" y="9207"/>
                </a:lnTo>
                <a:lnTo>
                  <a:pt x="65633" y="10731"/>
                </a:lnTo>
                <a:lnTo>
                  <a:pt x="64109" y="10731"/>
                </a:lnTo>
                <a:lnTo>
                  <a:pt x="64109" y="19875"/>
                </a:lnTo>
                <a:lnTo>
                  <a:pt x="67157" y="19875"/>
                </a:lnTo>
                <a:lnTo>
                  <a:pt x="70205" y="18351"/>
                </a:lnTo>
                <a:lnTo>
                  <a:pt x="73253" y="18351"/>
                </a:lnTo>
                <a:lnTo>
                  <a:pt x="76301" y="16827"/>
                </a:lnTo>
                <a:lnTo>
                  <a:pt x="86969" y="16827"/>
                </a:lnTo>
                <a:lnTo>
                  <a:pt x="91541" y="18351"/>
                </a:lnTo>
                <a:lnTo>
                  <a:pt x="94589" y="19875"/>
                </a:lnTo>
                <a:lnTo>
                  <a:pt x="97637" y="22923"/>
                </a:lnTo>
                <a:lnTo>
                  <a:pt x="99161" y="25971"/>
                </a:lnTo>
                <a:lnTo>
                  <a:pt x="99161" y="32067"/>
                </a:lnTo>
                <a:lnTo>
                  <a:pt x="97637" y="35115"/>
                </a:lnTo>
                <a:lnTo>
                  <a:pt x="97637" y="36639"/>
                </a:lnTo>
                <a:lnTo>
                  <a:pt x="93065" y="41211"/>
                </a:lnTo>
                <a:lnTo>
                  <a:pt x="93065" y="42824"/>
                </a:lnTo>
                <a:lnTo>
                  <a:pt x="90017" y="42824"/>
                </a:lnTo>
                <a:lnTo>
                  <a:pt x="88493" y="44348"/>
                </a:lnTo>
                <a:lnTo>
                  <a:pt x="86969" y="44348"/>
                </a:lnTo>
                <a:lnTo>
                  <a:pt x="83921" y="45872"/>
                </a:lnTo>
                <a:lnTo>
                  <a:pt x="71729" y="45872"/>
                </a:lnTo>
                <a:lnTo>
                  <a:pt x="71729" y="55016"/>
                </a:lnTo>
                <a:lnTo>
                  <a:pt x="90017" y="55016"/>
                </a:lnTo>
                <a:lnTo>
                  <a:pt x="93065" y="56540"/>
                </a:lnTo>
                <a:lnTo>
                  <a:pt x="94589" y="56540"/>
                </a:lnTo>
                <a:lnTo>
                  <a:pt x="96113" y="58064"/>
                </a:lnTo>
                <a:lnTo>
                  <a:pt x="99161" y="59588"/>
                </a:lnTo>
                <a:lnTo>
                  <a:pt x="100685" y="61112"/>
                </a:lnTo>
                <a:lnTo>
                  <a:pt x="100685" y="62636"/>
                </a:lnTo>
                <a:lnTo>
                  <a:pt x="102209" y="64160"/>
                </a:lnTo>
                <a:lnTo>
                  <a:pt x="102209" y="73304"/>
                </a:lnTo>
                <a:lnTo>
                  <a:pt x="100685" y="74828"/>
                </a:lnTo>
                <a:lnTo>
                  <a:pt x="100685" y="77876"/>
                </a:lnTo>
                <a:lnTo>
                  <a:pt x="97637" y="80924"/>
                </a:lnTo>
                <a:lnTo>
                  <a:pt x="94589" y="82448"/>
                </a:lnTo>
                <a:lnTo>
                  <a:pt x="93065" y="82448"/>
                </a:lnTo>
                <a:lnTo>
                  <a:pt x="90017" y="83972"/>
                </a:lnTo>
                <a:lnTo>
                  <a:pt x="86969" y="83972"/>
                </a:lnTo>
                <a:lnTo>
                  <a:pt x="82397" y="85496"/>
                </a:lnTo>
                <a:lnTo>
                  <a:pt x="73253" y="85496"/>
                </a:lnTo>
                <a:lnTo>
                  <a:pt x="70205" y="83972"/>
                </a:lnTo>
                <a:lnTo>
                  <a:pt x="61061" y="83972"/>
                </a:lnTo>
                <a:lnTo>
                  <a:pt x="61061" y="93116"/>
                </a:lnTo>
                <a:lnTo>
                  <a:pt x="64109" y="94640"/>
                </a:lnTo>
                <a:lnTo>
                  <a:pt x="90017" y="94640"/>
                </a:lnTo>
                <a:lnTo>
                  <a:pt x="99161" y="91592"/>
                </a:lnTo>
                <a:lnTo>
                  <a:pt x="102209" y="90068"/>
                </a:lnTo>
                <a:lnTo>
                  <a:pt x="111353" y="80924"/>
                </a:lnTo>
                <a:lnTo>
                  <a:pt x="114401" y="74828"/>
                </a:lnTo>
                <a:lnTo>
                  <a:pt x="114401" y="67208"/>
                </a:lnTo>
                <a:lnTo>
                  <a:pt x="114401" y="62636"/>
                </a:lnTo>
                <a:close/>
              </a:path>
              <a:path w="247650" h="120650">
                <a:moveTo>
                  <a:pt x="187655" y="62636"/>
                </a:moveTo>
                <a:lnTo>
                  <a:pt x="186131" y="61112"/>
                </a:lnTo>
                <a:lnTo>
                  <a:pt x="184607" y="58064"/>
                </a:lnTo>
                <a:lnTo>
                  <a:pt x="178511" y="51968"/>
                </a:lnTo>
                <a:lnTo>
                  <a:pt x="175463" y="50444"/>
                </a:lnTo>
                <a:lnTo>
                  <a:pt x="173939" y="48920"/>
                </a:lnTo>
                <a:lnTo>
                  <a:pt x="169367" y="48920"/>
                </a:lnTo>
                <a:lnTo>
                  <a:pt x="173939" y="47396"/>
                </a:lnTo>
                <a:lnTo>
                  <a:pt x="180035" y="41211"/>
                </a:lnTo>
                <a:lnTo>
                  <a:pt x="183083" y="36639"/>
                </a:lnTo>
                <a:lnTo>
                  <a:pt x="183083" y="22923"/>
                </a:lnTo>
                <a:lnTo>
                  <a:pt x="180035" y="16827"/>
                </a:lnTo>
                <a:lnTo>
                  <a:pt x="178511" y="15303"/>
                </a:lnTo>
                <a:lnTo>
                  <a:pt x="176987" y="12255"/>
                </a:lnTo>
                <a:lnTo>
                  <a:pt x="170891" y="9207"/>
                </a:lnTo>
                <a:lnTo>
                  <a:pt x="167843" y="9207"/>
                </a:lnTo>
                <a:lnTo>
                  <a:pt x="164795" y="7683"/>
                </a:lnTo>
                <a:lnTo>
                  <a:pt x="146507" y="7683"/>
                </a:lnTo>
                <a:lnTo>
                  <a:pt x="144983" y="9207"/>
                </a:lnTo>
                <a:lnTo>
                  <a:pt x="140411" y="9207"/>
                </a:lnTo>
                <a:lnTo>
                  <a:pt x="138887" y="10731"/>
                </a:lnTo>
                <a:lnTo>
                  <a:pt x="137363" y="10731"/>
                </a:lnTo>
                <a:lnTo>
                  <a:pt x="137363" y="19875"/>
                </a:lnTo>
                <a:lnTo>
                  <a:pt x="140411" y="19875"/>
                </a:lnTo>
                <a:lnTo>
                  <a:pt x="143459" y="18351"/>
                </a:lnTo>
                <a:lnTo>
                  <a:pt x="146507" y="18351"/>
                </a:lnTo>
                <a:lnTo>
                  <a:pt x="149555" y="16827"/>
                </a:lnTo>
                <a:lnTo>
                  <a:pt x="160223" y="16827"/>
                </a:lnTo>
                <a:lnTo>
                  <a:pt x="164795" y="18351"/>
                </a:lnTo>
                <a:lnTo>
                  <a:pt x="167843" y="19875"/>
                </a:lnTo>
                <a:lnTo>
                  <a:pt x="170891" y="22923"/>
                </a:lnTo>
                <a:lnTo>
                  <a:pt x="172415" y="25971"/>
                </a:lnTo>
                <a:lnTo>
                  <a:pt x="172415" y="32067"/>
                </a:lnTo>
                <a:lnTo>
                  <a:pt x="170891" y="35115"/>
                </a:lnTo>
                <a:lnTo>
                  <a:pt x="170891" y="36639"/>
                </a:lnTo>
                <a:lnTo>
                  <a:pt x="167843" y="39687"/>
                </a:lnTo>
                <a:lnTo>
                  <a:pt x="167843" y="41211"/>
                </a:lnTo>
                <a:lnTo>
                  <a:pt x="166319" y="42824"/>
                </a:lnTo>
                <a:lnTo>
                  <a:pt x="163271" y="42824"/>
                </a:lnTo>
                <a:lnTo>
                  <a:pt x="161747" y="44348"/>
                </a:lnTo>
                <a:lnTo>
                  <a:pt x="160223" y="44348"/>
                </a:lnTo>
                <a:lnTo>
                  <a:pt x="157175" y="45872"/>
                </a:lnTo>
                <a:lnTo>
                  <a:pt x="144983" y="45872"/>
                </a:lnTo>
                <a:lnTo>
                  <a:pt x="144983" y="55016"/>
                </a:lnTo>
                <a:lnTo>
                  <a:pt x="163271" y="55016"/>
                </a:lnTo>
                <a:lnTo>
                  <a:pt x="166319" y="56540"/>
                </a:lnTo>
                <a:lnTo>
                  <a:pt x="167843" y="56540"/>
                </a:lnTo>
                <a:lnTo>
                  <a:pt x="169367" y="58064"/>
                </a:lnTo>
                <a:lnTo>
                  <a:pt x="172415" y="59588"/>
                </a:lnTo>
                <a:lnTo>
                  <a:pt x="173939" y="61112"/>
                </a:lnTo>
                <a:lnTo>
                  <a:pt x="173939" y="62636"/>
                </a:lnTo>
                <a:lnTo>
                  <a:pt x="175463" y="64160"/>
                </a:lnTo>
                <a:lnTo>
                  <a:pt x="175463" y="73304"/>
                </a:lnTo>
                <a:lnTo>
                  <a:pt x="173939" y="74828"/>
                </a:lnTo>
                <a:lnTo>
                  <a:pt x="173939" y="77876"/>
                </a:lnTo>
                <a:lnTo>
                  <a:pt x="170891" y="80924"/>
                </a:lnTo>
                <a:lnTo>
                  <a:pt x="167843" y="82448"/>
                </a:lnTo>
                <a:lnTo>
                  <a:pt x="166319" y="82448"/>
                </a:lnTo>
                <a:lnTo>
                  <a:pt x="163271" y="83972"/>
                </a:lnTo>
                <a:lnTo>
                  <a:pt x="160223" y="83972"/>
                </a:lnTo>
                <a:lnTo>
                  <a:pt x="155651" y="85496"/>
                </a:lnTo>
                <a:lnTo>
                  <a:pt x="146507" y="85496"/>
                </a:lnTo>
                <a:lnTo>
                  <a:pt x="143459" y="83972"/>
                </a:lnTo>
                <a:lnTo>
                  <a:pt x="134315" y="83972"/>
                </a:lnTo>
                <a:lnTo>
                  <a:pt x="134315" y="93116"/>
                </a:lnTo>
                <a:lnTo>
                  <a:pt x="137363" y="94640"/>
                </a:lnTo>
                <a:lnTo>
                  <a:pt x="163271" y="94640"/>
                </a:lnTo>
                <a:lnTo>
                  <a:pt x="172415" y="91592"/>
                </a:lnTo>
                <a:lnTo>
                  <a:pt x="175463" y="90068"/>
                </a:lnTo>
                <a:lnTo>
                  <a:pt x="184607" y="80924"/>
                </a:lnTo>
                <a:lnTo>
                  <a:pt x="187655" y="74828"/>
                </a:lnTo>
                <a:lnTo>
                  <a:pt x="187655" y="67208"/>
                </a:lnTo>
                <a:lnTo>
                  <a:pt x="187655" y="62636"/>
                </a:lnTo>
                <a:close/>
              </a:path>
              <a:path w="247650" h="120650">
                <a:moveTo>
                  <a:pt x="247180" y="0"/>
                </a:moveTo>
                <a:lnTo>
                  <a:pt x="215087" y="0"/>
                </a:lnTo>
                <a:lnTo>
                  <a:pt x="215087" y="8890"/>
                </a:lnTo>
                <a:lnTo>
                  <a:pt x="236512" y="8890"/>
                </a:lnTo>
                <a:lnTo>
                  <a:pt x="236512" y="113030"/>
                </a:lnTo>
                <a:lnTo>
                  <a:pt x="215087" y="113030"/>
                </a:lnTo>
                <a:lnTo>
                  <a:pt x="215087" y="120650"/>
                </a:lnTo>
                <a:lnTo>
                  <a:pt x="247180" y="120650"/>
                </a:lnTo>
                <a:lnTo>
                  <a:pt x="247180" y="113030"/>
                </a:lnTo>
                <a:lnTo>
                  <a:pt x="247180" y="8890"/>
                </a:lnTo>
                <a:lnTo>
                  <a:pt x="247180" y="0"/>
                </a:lnTo>
                <a:close/>
              </a:path>
            </a:pathLst>
          </a:custGeom>
          <a:solidFill>
            <a:srgbClr val="2F3F9E"/>
          </a:solidFill>
        </p:spPr>
        <p:txBody>
          <a:bodyPr wrap="square" lIns="0" tIns="0" rIns="0" bIns="0" rtlCol="0"/>
          <a:lstStyle/>
          <a:p>
            <a:endParaRPr sz="1154"/>
          </a:p>
        </p:txBody>
      </p:sp>
      <p:sp>
        <p:nvSpPr>
          <p:cNvPr id="11" name="object 11"/>
          <p:cNvSpPr/>
          <p:nvPr/>
        </p:nvSpPr>
        <p:spPr>
          <a:xfrm>
            <a:off x="1846992" y="638172"/>
            <a:ext cx="13032" cy="43168"/>
          </a:xfrm>
          <a:custGeom>
            <a:avLst/>
            <a:gdLst/>
            <a:ahLst/>
            <a:cxnLst/>
            <a:rect l="l" t="t" r="r" b="b"/>
            <a:pathLst>
              <a:path w="20319" h="67309">
                <a:moveTo>
                  <a:pt x="13811" y="1524"/>
                </a:moveTo>
                <a:lnTo>
                  <a:pt x="4572" y="1524"/>
                </a:lnTo>
                <a:lnTo>
                  <a:pt x="6096" y="0"/>
                </a:lnTo>
                <a:lnTo>
                  <a:pt x="13811" y="0"/>
                </a:lnTo>
                <a:lnTo>
                  <a:pt x="13811" y="1524"/>
                </a:lnTo>
                <a:close/>
              </a:path>
              <a:path w="20319" h="67309">
                <a:moveTo>
                  <a:pt x="18383" y="15335"/>
                </a:moveTo>
                <a:lnTo>
                  <a:pt x="0" y="15335"/>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335"/>
                </a:lnTo>
                <a:close/>
              </a:path>
              <a:path w="20319" h="67309">
                <a:moveTo>
                  <a:pt x="15335" y="18383"/>
                </a:moveTo>
                <a:lnTo>
                  <a:pt x="3048" y="18383"/>
                </a:lnTo>
                <a:lnTo>
                  <a:pt x="3048" y="16859"/>
                </a:lnTo>
                <a:lnTo>
                  <a:pt x="1524" y="15335"/>
                </a:lnTo>
                <a:lnTo>
                  <a:pt x="16859" y="15335"/>
                </a:lnTo>
                <a:lnTo>
                  <a:pt x="16859" y="16859"/>
                </a:lnTo>
                <a:lnTo>
                  <a:pt x="15335" y="18383"/>
                </a:lnTo>
                <a:close/>
              </a:path>
              <a:path w="20319" h="67309">
                <a:moveTo>
                  <a:pt x="12287" y="19907"/>
                </a:moveTo>
                <a:lnTo>
                  <a:pt x="6096" y="19907"/>
                </a:lnTo>
                <a:lnTo>
                  <a:pt x="6096" y="18383"/>
                </a:lnTo>
                <a:lnTo>
                  <a:pt x="13811" y="18383"/>
                </a:lnTo>
                <a:lnTo>
                  <a:pt x="12287" y="19907"/>
                </a:lnTo>
                <a:close/>
              </a:path>
              <a:path w="20319" h="67309">
                <a:moveTo>
                  <a:pt x="13811" y="48863"/>
                </a:moveTo>
                <a:lnTo>
                  <a:pt x="6096" y="48863"/>
                </a:lnTo>
                <a:lnTo>
                  <a:pt x="6096" y="47339"/>
                </a:lnTo>
                <a:lnTo>
                  <a:pt x="12287" y="47339"/>
                </a:lnTo>
                <a:lnTo>
                  <a:pt x="13811" y="48863"/>
                </a:lnTo>
                <a:close/>
              </a:path>
              <a:path w="20319" h="67309">
                <a:moveTo>
                  <a:pt x="16859" y="51911"/>
                </a:moveTo>
                <a:lnTo>
                  <a:pt x="1524" y="51911"/>
                </a:lnTo>
                <a:lnTo>
                  <a:pt x="3048" y="50387"/>
                </a:lnTo>
                <a:lnTo>
                  <a:pt x="3048" y="48863"/>
                </a:lnTo>
                <a:lnTo>
                  <a:pt x="15335" y="48863"/>
                </a:lnTo>
                <a:lnTo>
                  <a:pt x="16859" y="50387"/>
                </a:lnTo>
                <a:lnTo>
                  <a:pt x="16859" y="51911"/>
                </a:lnTo>
                <a:close/>
              </a:path>
              <a:path w="20319" h="67309">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5335" y="65627"/>
                </a:lnTo>
                <a:close/>
              </a:path>
              <a:path w="20319" h="67309">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12" name="object 12"/>
          <p:cNvSpPr/>
          <p:nvPr/>
        </p:nvSpPr>
        <p:spPr>
          <a:xfrm>
            <a:off x="1914554" y="561814"/>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13" name="object 13"/>
          <p:cNvSpPr/>
          <p:nvPr/>
        </p:nvSpPr>
        <p:spPr>
          <a:xfrm>
            <a:off x="1507526" y="1555332"/>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4980" y="35140"/>
                </a:moveTo>
                <a:lnTo>
                  <a:pt x="123456" y="29044"/>
                </a:lnTo>
                <a:lnTo>
                  <a:pt x="120408" y="24472"/>
                </a:lnTo>
                <a:lnTo>
                  <a:pt x="115836" y="19900"/>
                </a:lnTo>
                <a:lnTo>
                  <a:pt x="111264" y="18376"/>
                </a:lnTo>
                <a:lnTo>
                  <a:pt x="100596" y="18376"/>
                </a:lnTo>
                <a:lnTo>
                  <a:pt x="99072" y="19900"/>
                </a:lnTo>
                <a:lnTo>
                  <a:pt x="96024" y="19900"/>
                </a:lnTo>
                <a:lnTo>
                  <a:pt x="94500" y="21424"/>
                </a:lnTo>
                <a:lnTo>
                  <a:pt x="92976" y="21424"/>
                </a:lnTo>
                <a:lnTo>
                  <a:pt x="89928" y="22948"/>
                </a:lnTo>
                <a:lnTo>
                  <a:pt x="85356" y="27520"/>
                </a:lnTo>
                <a:lnTo>
                  <a:pt x="83832" y="30568"/>
                </a:lnTo>
                <a:lnTo>
                  <a:pt x="82308" y="19900"/>
                </a:lnTo>
                <a:lnTo>
                  <a:pt x="73164" y="19900"/>
                </a:lnTo>
                <a:lnTo>
                  <a:pt x="73164" y="85534"/>
                </a:lnTo>
                <a:lnTo>
                  <a:pt x="83832" y="85534"/>
                </a:lnTo>
                <a:lnTo>
                  <a:pt x="83832" y="41236"/>
                </a:lnTo>
                <a:lnTo>
                  <a:pt x="94500" y="30568"/>
                </a:lnTo>
                <a:lnTo>
                  <a:pt x="96024" y="30568"/>
                </a:lnTo>
                <a:lnTo>
                  <a:pt x="97548" y="29044"/>
                </a:lnTo>
                <a:lnTo>
                  <a:pt x="109740" y="29044"/>
                </a:lnTo>
                <a:lnTo>
                  <a:pt x="114312" y="38188"/>
                </a:lnTo>
                <a:lnTo>
                  <a:pt x="114312" y="85534"/>
                </a:lnTo>
                <a:lnTo>
                  <a:pt x="124980" y="85534"/>
                </a:lnTo>
                <a:lnTo>
                  <a:pt x="124980" y="35140"/>
                </a:lnTo>
                <a:close/>
              </a:path>
            </a:pathLst>
          </a:custGeom>
          <a:solidFill>
            <a:srgbClr val="2F3F9E"/>
          </a:solidFill>
        </p:spPr>
        <p:txBody>
          <a:bodyPr wrap="square" lIns="0" tIns="0" rIns="0" bIns="0" rtlCol="0"/>
          <a:lstStyle/>
          <a:p>
            <a:endParaRPr sz="1154"/>
          </a:p>
        </p:txBody>
      </p:sp>
      <p:grpSp>
        <p:nvGrpSpPr>
          <p:cNvPr id="14" name="object 14"/>
          <p:cNvGrpSpPr/>
          <p:nvPr/>
        </p:nvGrpSpPr>
        <p:grpSpPr>
          <a:xfrm>
            <a:off x="1656218" y="1549423"/>
            <a:ext cx="158825" cy="77376"/>
            <a:chOff x="640079" y="2415952"/>
            <a:chExt cx="247650" cy="120650"/>
          </a:xfrm>
        </p:grpSpPr>
        <p:sp>
          <p:nvSpPr>
            <p:cNvPr id="15" name="object 15"/>
            <p:cNvSpPr/>
            <p:nvPr/>
          </p:nvSpPr>
          <p:spPr>
            <a:xfrm>
              <a:off x="640067" y="241595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6" name="object 16"/>
            <p:cNvPicPr/>
            <p:nvPr/>
          </p:nvPicPr>
          <p:blipFill>
            <a:blip r:embed="rId3" cstate="print"/>
            <a:stretch>
              <a:fillRect/>
            </a:stretch>
          </p:blipFill>
          <p:spPr>
            <a:xfrm>
              <a:off x="701135" y="2423636"/>
              <a:ext cx="132683" cy="88582"/>
            </a:xfrm>
            <a:prstGeom prst="rect">
              <a:avLst/>
            </a:prstGeom>
          </p:spPr>
        </p:pic>
        <p:sp>
          <p:nvSpPr>
            <p:cNvPr id="17" name="object 17"/>
            <p:cNvSpPr/>
            <p:nvPr/>
          </p:nvSpPr>
          <p:spPr>
            <a:xfrm>
              <a:off x="855154" y="2415959"/>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18" name="object 18"/>
          <p:cNvSpPr/>
          <p:nvPr/>
        </p:nvSpPr>
        <p:spPr>
          <a:xfrm>
            <a:off x="1846992" y="1567057"/>
            <a:ext cx="13032" cy="44390"/>
          </a:xfrm>
          <a:custGeom>
            <a:avLst/>
            <a:gdLst/>
            <a:ahLst/>
            <a:cxnLst/>
            <a:rect l="l" t="t" r="r" b="b"/>
            <a:pathLst>
              <a:path w="20319" h="69214">
                <a:moveTo>
                  <a:pt x="16859" y="4667"/>
                </a:moveTo>
                <a:lnTo>
                  <a:pt x="1524" y="4667"/>
                </a:lnTo>
                <a:lnTo>
                  <a:pt x="4572" y="1619"/>
                </a:lnTo>
                <a:lnTo>
                  <a:pt x="6096" y="1619"/>
                </a:lnTo>
                <a:lnTo>
                  <a:pt x="6096" y="0"/>
                </a:lnTo>
                <a:lnTo>
                  <a:pt x="12287" y="0"/>
                </a:lnTo>
                <a:lnTo>
                  <a:pt x="13811" y="1619"/>
                </a:lnTo>
                <a:lnTo>
                  <a:pt x="15335" y="3143"/>
                </a:lnTo>
                <a:lnTo>
                  <a:pt x="16859" y="3143"/>
                </a:lnTo>
                <a:lnTo>
                  <a:pt x="16859" y="4667"/>
                </a:lnTo>
                <a:close/>
              </a:path>
              <a:path w="20319" h="69214">
                <a:moveTo>
                  <a:pt x="15335" y="18383"/>
                </a:moveTo>
                <a:lnTo>
                  <a:pt x="3048" y="18383"/>
                </a:lnTo>
                <a:lnTo>
                  <a:pt x="3048" y="16859"/>
                </a:lnTo>
                <a:lnTo>
                  <a:pt x="1524" y="16859"/>
                </a:lnTo>
                <a:lnTo>
                  <a:pt x="0" y="15335"/>
                </a:lnTo>
                <a:lnTo>
                  <a:pt x="0" y="4667"/>
                </a:lnTo>
                <a:lnTo>
                  <a:pt x="18383" y="4667"/>
                </a:lnTo>
                <a:lnTo>
                  <a:pt x="18383" y="6191"/>
                </a:lnTo>
                <a:lnTo>
                  <a:pt x="19907" y="7715"/>
                </a:lnTo>
                <a:lnTo>
                  <a:pt x="19907" y="12287"/>
                </a:lnTo>
                <a:lnTo>
                  <a:pt x="18383" y="13811"/>
                </a:lnTo>
                <a:lnTo>
                  <a:pt x="18383" y="15335"/>
                </a:lnTo>
                <a:lnTo>
                  <a:pt x="15335" y="18383"/>
                </a:lnTo>
                <a:close/>
              </a:path>
              <a:path w="20319" h="69214">
                <a:moveTo>
                  <a:pt x="13811" y="19907"/>
                </a:moveTo>
                <a:lnTo>
                  <a:pt x="6096" y="19907"/>
                </a:lnTo>
                <a:lnTo>
                  <a:pt x="4572" y="18383"/>
                </a:lnTo>
                <a:lnTo>
                  <a:pt x="13811" y="18383"/>
                </a:lnTo>
                <a:lnTo>
                  <a:pt x="13811" y="19907"/>
                </a:lnTo>
                <a:close/>
              </a:path>
              <a:path w="20319" h="69214">
                <a:moveTo>
                  <a:pt x="12287" y="48863"/>
                </a:moveTo>
                <a:lnTo>
                  <a:pt x="6096" y="48863"/>
                </a:lnTo>
                <a:lnTo>
                  <a:pt x="7620" y="47339"/>
                </a:lnTo>
                <a:lnTo>
                  <a:pt x="10763" y="47339"/>
                </a:lnTo>
                <a:lnTo>
                  <a:pt x="12287" y="48863"/>
                </a:lnTo>
                <a:close/>
              </a:path>
              <a:path w="20319" h="69214">
                <a:moveTo>
                  <a:pt x="13811" y="67246"/>
                </a:moveTo>
                <a:lnTo>
                  <a:pt x="4572" y="67246"/>
                </a:lnTo>
                <a:lnTo>
                  <a:pt x="3048" y="65722"/>
                </a:lnTo>
                <a:lnTo>
                  <a:pt x="1524" y="64103"/>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722"/>
                </a:lnTo>
                <a:lnTo>
                  <a:pt x="15335" y="65722"/>
                </a:lnTo>
                <a:lnTo>
                  <a:pt x="13811" y="67246"/>
                </a:lnTo>
                <a:close/>
              </a:path>
              <a:path w="20319" h="69214">
                <a:moveTo>
                  <a:pt x="10763" y="68770"/>
                </a:moveTo>
                <a:lnTo>
                  <a:pt x="7620" y="68770"/>
                </a:lnTo>
                <a:lnTo>
                  <a:pt x="6096" y="67246"/>
                </a:lnTo>
                <a:lnTo>
                  <a:pt x="12287" y="67246"/>
                </a:lnTo>
                <a:lnTo>
                  <a:pt x="10763" y="68770"/>
                </a:lnTo>
                <a:close/>
              </a:path>
            </a:pathLst>
          </a:custGeom>
          <a:solidFill>
            <a:srgbClr val="2F3F9E"/>
          </a:solidFill>
        </p:spPr>
        <p:txBody>
          <a:bodyPr wrap="square" lIns="0" tIns="0" rIns="0" bIns="0" rtlCol="0"/>
          <a:lstStyle/>
          <a:p>
            <a:endParaRPr sz="1154"/>
          </a:p>
        </p:txBody>
      </p:sp>
      <p:sp>
        <p:nvSpPr>
          <p:cNvPr id="19" name="object 19"/>
          <p:cNvSpPr/>
          <p:nvPr/>
        </p:nvSpPr>
        <p:spPr>
          <a:xfrm>
            <a:off x="1914554" y="1496624"/>
            <a:ext cx="8844132" cy="232944"/>
          </a:xfrm>
          <a:custGeom>
            <a:avLst/>
            <a:gdLst/>
            <a:ahLst/>
            <a:cxnLst/>
            <a:rect l="l" t="t" r="r" b="b"/>
            <a:pathLst>
              <a:path w="13790294" h="363219">
                <a:moveTo>
                  <a:pt x="0" y="347948"/>
                </a:moveTo>
                <a:lnTo>
                  <a:pt x="0" y="15239"/>
                </a:lnTo>
                <a:lnTo>
                  <a:pt x="0" y="12191"/>
                </a:lnTo>
                <a:lnTo>
                  <a:pt x="0" y="10667"/>
                </a:lnTo>
                <a:lnTo>
                  <a:pt x="1524" y="9143"/>
                </a:lnTo>
                <a:lnTo>
                  <a:pt x="1524" y="7619"/>
                </a:lnTo>
                <a:lnTo>
                  <a:pt x="3048" y="6096"/>
                </a:lnTo>
                <a:lnTo>
                  <a:pt x="4572" y="4572"/>
                </a:lnTo>
                <a:lnTo>
                  <a:pt x="6096" y="3048"/>
                </a:lnTo>
                <a:lnTo>
                  <a:pt x="7620" y="1524"/>
                </a:lnTo>
                <a:lnTo>
                  <a:pt x="9144" y="1524"/>
                </a:lnTo>
                <a:lnTo>
                  <a:pt x="10668" y="0"/>
                </a:lnTo>
                <a:lnTo>
                  <a:pt x="13779246" y="0"/>
                </a:lnTo>
                <a:lnTo>
                  <a:pt x="13780770" y="1524"/>
                </a:lnTo>
                <a:lnTo>
                  <a:pt x="13783817" y="1524"/>
                </a:lnTo>
                <a:lnTo>
                  <a:pt x="13785342" y="3048"/>
                </a:lnTo>
                <a:lnTo>
                  <a:pt x="13785342" y="4572"/>
                </a:lnTo>
                <a:lnTo>
                  <a:pt x="13786865" y="6096"/>
                </a:lnTo>
                <a:lnTo>
                  <a:pt x="13788389" y="7619"/>
                </a:lnTo>
                <a:lnTo>
                  <a:pt x="13789914" y="9143"/>
                </a:lnTo>
                <a:lnTo>
                  <a:pt x="13789914" y="10667"/>
                </a:lnTo>
                <a:lnTo>
                  <a:pt x="13789914" y="12191"/>
                </a:lnTo>
                <a:lnTo>
                  <a:pt x="13789914" y="354044"/>
                </a:lnTo>
                <a:lnTo>
                  <a:pt x="13788389" y="355568"/>
                </a:lnTo>
                <a:lnTo>
                  <a:pt x="13786865" y="357092"/>
                </a:lnTo>
                <a:lnTo>
                  <a:pt x="13785342" y="358616"/>
                </a:lnTo>
                <a:lnTo>
                  <a:pt x="13785342" y="360140"/>
                </a:lnTo>
                <a:lnTo>
                  <a:pt x="13783817" y="360140"/>
                </a:lnTo>
                <a:lnTo>
                  <a:pt x="13780770" y="361664"/>
                </a:lnTo>
                <a:lnTo>
                  <a:pt x="13779246" y="361664"/>
                </a:lnTo>
                <a:lnTo>
                  <a:pt x="13777721" y="363188"/>
                </a:lnTo>
                <a:lnTo>
                  <a:pt x="13776197" y="363188"/>
                </a:lnTo>
                <a:lnTo>
                  <a:pt x="13716" y="363188"/>
                </a:lnTo>
                <a:lnTo>
                  <a:pt x="12192" y="363188"/>
                </a:lnTo>
                <a:lnTo>
                  <a:pt x="10668" y="361664"/>
                </a:lnTo>
                <a:lnTo>
                  <a:pt x="9144" y="361664"/>
                </a:lnTo>
                <a:lnTo>
                  <a:pt x="7620" y="360140"/>
                </a:lnTo>
                <a:lnTo>
                  <a:pt x="6096" y="360140"/>
                </a:lnTo>
                <a:lnTo>
                  <a:pt x="4572" y="358616"/>
                </a:lnTo>
                <a:lnTo>
                  <a:pt x="3048" y="357092"/>
                </a:lnTo>
                <a:lnTo>
                  <a:pt x="1524" y="355568"/>
                </a:lnTo>
                <a:lnTo>
                  <a:pt x="1524" y="354044"/>
                </a:lnTo>
                <a:lnTo>
                  <a:pt x="0" y="352520"/>
                </a:lnTo>
                <a:lnTo>
                  <a:pt x="0" y="349472"/>
                </a:lnTo>
                <a:lnTo>
                  <a:pt x="0" y="347948"/>
                </a:lnTo>
                <a:close/>
              </a:path>
            </a:pathLst>
          </a:custGeom>
          <a:ln w="10677">
            <a:solidFill>
              <a:srgbClr val="CFCFCF"/>
            </a:solidFill>
          </a:ln>
        </p:spPr>
        <p:txBody>
          <a:bodyPr wrap="square" lIns="0" tIns="0" rIns="0" bIns="0" rtlCol="0"/>
          <a:lstStyle/>
          <a:p>
            <a:endParaRPr sz="1154"/>
          </a:p>
        </p:txBody>
      </p:sp>
      <p:sp>
        <p:nvSpPr>
          <p:cNvPr id="20" name="object 20"/>
          <p:cNvSpPr/>
          <p:nvPr/>
        </p:nvSpPr>
        <p:spPr>
          <a:xfrm>
            <a:off x="1507526" y="4135513"/>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4980" y="35052"/>
                </a:moveTo>
                <a:lnTo>
                  <a:pt x="123456" y="28956"/>
                </a:lnTo>
                <a:lnTo>
                  <a:pt x="120408" y="24384"/>
                </a:lnTo>
                <a:lnTo>
                  <a:pt x="115836" y="19812"/>
                </a:lnTo>
                <a:lnTo>
                  <a:pt x="111264" y="18288"/>
                </a:lnTo>
                <a:lnTo>
                  <a:pt x="100596" y="18288"/>
                </a:lnTo>
                <a:lnTo>
                  <a:pt x="99072" y="19812"/>
                </a:lnTo>
                <a:lnTo>
                  <a:pt x="96024" y="19812"/>
                </a:lnTo>
                <a:lnTo>
                  <a:pt x="94500" y="21336"/>
                </a:lnTo>
                <a:lnTo>
                  <a:pt x="92976" y="21336"/>
                </a:lnTo>
                <a:lnTo>
                  <a:pt x="89928" y="22860"/>
                </a:lnTo>
                <a:lnTo>
                  <a:pt x="85356" y="27432"/>
                </a:lnTo>
                <a:lnTo>
                  <a:pt x="83832" y="30480"/>
                </a:lnTo>
                <a:lnTo>
                  <a:pt x="82308" y="19812"/>
                </a:lnTo>
                <a:lnTo>
                  <a:pt x="73164" y="19812"/>
                </a:lnTo>
                <a:lnTo>
                  <a:pt x="73164" y="85432"/>
                </a:lnTo>
                <a:lnTo>
                  <a:pt x="83832" y="85432"/>
                </a:lnTo>
                <a:lnTo>
                  <a:pt x="83832" y="41148"/>
                </a:lnTo>
                <a:lnTo>
                  <a:pt x="94500" y="30480"/>
                </a:lnTo>
                <a:lnTo>
                  <a:pt x="96024" y="30480"/>
                </a:lnTo>
                <a:lnTo>
                  <a:pt x="97548" y="28956"/>
                </a:lnTo>
                <a:lnTo>
                  <a:pt x="109740" y="28956"/>
                </a:lnTo>
                <a:lnTo>
                  <a:pt x="114312" y="38100"/>
                </a:lnTo>
                <a:lnTo>
                  <a:pt x="114312" y="85432"/>
                </a:lnTo>
                <a:lnTo>
                  <a:pt x="124980" y="85432"/>
                </a:lnTo>
                <a:lnTo>
                  <a:pt x="124980" y="35052"/>
                </a:lnTo>
                <a:close/>
              </a:path>
            </a:pathLst>
          </a:custGeom>
          <a:solidFill>
            <a:srgbClr val="2F3F9E"/>
          </a:solidFill>
        </p:spPr>
        <p:txBody>
          <a:bodyPr wrap="square" lIns="0" tIns="0" rIns="0" bIns="0" rtlCol="0"/>
          <a:lstStyle/>
          <a:p>
            <a:endParaRPr sz="1154"/>
          </a:p>
        </p:txBody>
      </p:sp>
      <p:sp>
        <p:nvSpPr>
          <p:cNvPr id="21" name="object 21"/>
          <p:cNvSpPr/>
          <p:nvPr/>
        </p:nvSpPr>
        <p:spPr>
          <a:xfrm>
            <a:off x="1656211" y="4129608"/>
            <a:ext cx="158825" cy="77376"/>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4401" y="62636"/>
                </a:moveTo>
                <a:lnTo>
                  <a:pt x="111353" y="59588"/>
                </a:lnTo>
                <a:lnTo>
                  <a:pt x="109829" y="56540"/>
                </a:lnTo>
                <a:lnTo>
                  <a:pt x="105257" y="51968"/>
                </a:lnTo>
                <a:lnTo>
                  <a:pt x="102209" y="51968"/>
                </a:lnTo>
                <a:lnTo>
                  <a:pt x="99161" y="48920"/>
                </a:lnTo>
                <a:lnTo>
                  <a:pt x="96113" y="48920"/>
                </a:lnTo>
                <a:lnTo>
                  <a:pt x="100685" y="47396"/>
                </a:lnTo>
                <a:lnTo>
                  <a:pt x="109829" y="38252"/>
                </a:lnTo>
                <a:lnTo>
                  <a:pt x="109829" y="22923"/>
                </a:lnTo>
                <a:lnTo>
                  <a:pt x="108305" y="19875"/>
                </a:lnTo>
                <a:lnTo>
                  <a:pt x="106781" y="18351"/>
                </a:lnTo>
                <a:lnTo>
                  <a:pt x="105257" y="15303"/>
                </a:lnTo>
                <a:lnTo>
                  <a:pt x="103733" y="13779"/>
                </a:lnTo>
                <a:lnTo>
                  <a:pt x="94589" y="9207"/>
                </a:lnTo>
                <a:lnTo>
                  <a:pt x="91541" y="9207"/>
                </a:lnTo>
                <a:lnTo>
                  <a:pt x="86969" y="7683"/>
                </a:lnTo>
                <a:lnTo>
                  <a:pt x="76301" y="7683"/>
                </a:lnTo>
                <a:lnTo>
                  <a:pt x="74777" y="9207"/>
                </a:lnTo>
                <a:lnTo>
                  <a:pt x="68681" y="9207"/>
                </a:lnTo>
                <a:lnTo>
                  <a:pt x="67157" y="10731"/>
                </a:lnTo>
                <a:lnTo>
                  <a:pt x="64109" y="10731"/>
                </a:lnTo>
                <a:lnTo>
                  <a:pt x="64109" y="21399"/>
                </a:lnTo>
                <a:lnTo>
                  <a:pt x="67157" y="19875"/>
                </a:lnTo>
                <a:lnTo>
                  <a:pt x="70205" y="19875"/>
                </a:lnTo>
                <a:lnTo>
                  <a:pt x="73253" y="18351"/>
                </a:lnTo>
                <a:lnTo>
                  <a:pt x="91541" y="18351"/>
                </a:lnTo>
                <a:lnTo>
                  <a:pt x="94589" y="21399"/>
                </a:lnTo>
                <a:lnTo>
                  <a:pt x="97637" y="22923"/>
                </a:lnTo>
                <a:lnTo>
                  <a:pt x="99161" y="25971"/>
                </a:lnTo>
                <a:lnTo>
                  <a:pt x="99161" y="33680"/>
                </a:lnTo>
                <a:lnTo>
                  <a:pt x="97637" y="35204"/>
                </a:lnTo>
                <a:lnTo>
                  <a:pt x="97637" y="36728"/>
                </a:lnTo>
                <a:lnTo>
                  <a:pt x="96113" y="39776"/>
                </a:lnTo>
                <a:lnTo>
                  <a:pt x="94589" y="41300"/>
                </a:lnTo>
                <a:lnTo>
                  <a:pt x="93065" y="41300"/>
                </a:lnTo>
                <a:lnTo>
                  <a:pt x="93065" y="42824"/>
                </a:lnTo>
                <a:lnTo>
                  <a:pt x="90017" y="44348"/>
                </a:lnTo>
                <a:lnTo>
                  <a:pt x="88493" y="44348"/>
                </a:lnTo>
                <a:lnTo>
                  <a:pt x="86969" y="45872"/>
                </a:lnTo>
                <a:lnTo>
                  <a:pt x="71729" y="45872"/>
                </a:lnTo>
                <a:lnTo>
                  <a:pt x="71729" y="55016"/>
                </a:lnTo>
                <a:lnTo>
                  <a:pt x="86969" y="55016"/>
                </a:lnTo>
                <a:lnTo>
                  <a:pt x="90017" y="56540"/>
                </a:lnTo>
                <a:lnTo>
                  <a:pt x="93065" y="56540"/>
                </a:lnTo>
                <a:lnTo>
                  <a:pt x="94589" y="58064"/>
                </a:lnTo>
                <a:lnTo>
                  <a:pt x="96113" y="58064"/>
                </a:lnTo>
                <a:lnTo>
                  <a:pt x="99161" y="59588"/>
                </a:lnTo>
                <a:lnTo>
                  <a:pt x="100685" y="61112"/>
                </a:lnTo>
                <a:lnTo>
                  <a:pt x="100685" y="62636"/>
                </a:lnTo>
                <a:lnTo>
                  <a:pt x="102209" y="64160"/>
                </a:lnTo>
                <a:lnTo>
                  <a:pt x="102209" y="73304"/>
                </a:lnTo>
                <a:lnTo>
                  <a:pt x="100685" y="76352"/>
                </a:lnTo>
                <a:lnTo>
                  <a:pt x="100685" y="77876"/>
                </a:lnTo>
                <a:lnTo>
                  <a:pt x="97637" y="80924"/>
                </a:lnTo>
                <a:lnTo>
                  <a:pt x="94589" y="82448"/>
                </a:lnTo>
                <a:lnTo>
                  <a:pt x="93065" y="83972"/>
                </a:lnTo>
                <a:lnTo>
                  <a:pt x="90017" y="83972"/>
                </a:lnTo>
                <a:lnTo>
                  <a:pt x="86969" y="85496"/>
                </a:lnTo>
                <a:lnTo>
                  <a:pt x="67157" y="85496"/>
                </a:lnTo>
                <a:lnTo>
                  <a:pt x="64109" y="83972"/>
                </a:lnTo>
                <a:lnTo>
                  <a:pt x="61061" y="83972"/>
                </a:lnTo>
                <a:lnTo>
                  <a:pt x="61061" y="94742"/>
                </a:lnTo>
                <a:lnTo>
                  <a:pt x="68681" y="94742"/>
                </a:lnTo>
                <a:lnTo>
                  <a:pt x="71729" y="96266"/>
                </a:lnTo>
                <a:lnTo>
                  <a:pt x="83921" y="96266"/>
                </a:lnTo>
                <a:lnTo>
                  <a:pt x="90017" y="94742"/>
                </a:lnTo>
                <a:lnTo>
                  <a:pt x="99161" y="91592"/>
                </a:lnTo>
                <a:lnTo>
                  <a:pt x="102209" y="90068"/>
                </a:lnTo>
                <a:lnTo>
                  <a:pt x="105257" y="87020"/>
                </a:lnTo>
                <a:lnTo>
                  <a:pt x="108305" y="85496"/>
                </a:lnTo>
                <a:lnTo>
                  <a:pt x="111353" y="82448"/>
                </a:lnTo>
                <a:lnTo>
                  <a:pt x="114401" y="76352"/>
                </a:lnTo>
                <a:lnTo>
                  <a:pt x="114401" y="68732"/>
                </a:lnTo>
                <a:lnTo>
                  <a:pt x="114401" y="62636"/>
                </a:lnTo>
                <a:close/>
              </a:path>
              <a:path w="247650" h="120650">
                <a:moveTo>
                  <a:pt x="187655" y="62636"/>
                </a:moveTo>
                <a:lnTo>
                  <a:pt x="186131" y="58064"/>
                </a:lnTo>
                <a:lnTo>
                  <a:pt x="183083" y="51968"/>
                </a:lnTo>
                <a:lnTo>
                  <a:pt x="180035" y="50444"/>
                </a:lnTo>
                <a:lnTo>
                  <a:pt x="176987" y="47396"/>
                </a:lnTo>
                <a:lnTo>
                  <a:pt x="170891" y="44348"/>
                </a:lnTo>
                <a:lnTo>
                  <a:pt x="166319" y="44348"/>
                </a:lnTo>
                <a:lnTo>
                  <a:pt x="163271" y="42735"/>
                </a:lnTo>
                <a:lnTo>
                  <a:pt x="148031" y="42735"/>
                </a:lnTo>
                <a:lnTo>
                  <a:pt x="148031" y="18351"/>
                </a:lnTo>
                <a:lnTo>
                  <a:pt x="183083" y="18351"/>
                </a:lnTo>
                <a:lnTo>
                  <a:pt x="183083" y="9207"/>
                </a:lnTo>
                <a:lnTo>
                  <a:pt x="137363" y="9207"/>
                </a:lnTo>
                <a:lnTo>
                  <a:pt x="137363" y="53492"/>
                </a:lnTo>
                <a:lnTo>
                  <a:pt x="166319" y="53492"/>
                </a:lnTo>
                <a:lnTo>
                  <a:pt x="169367" y="56540"/>
                </a:lnTo>
                <a:lnTo>
                  <a:pt x="172415" y="58064"/>
                </a:lnTo>
                <a:lnTo>
                  <a:pt x="175463" y="62636"/>
                </a:lnTo>
                <a:lnTo>
                  <a:pt x="175463" y="70256"/>
                </a:lnTo>
                <a:lnTo>
                  <a:pt x="173939" y="73304"/>
                </a:lnTo>
                <a:lnTo>
                  <a:pt x="173939" y="74828"/>
                </a:lnTo>
                <a:lnTo>
                  <a:pt x="172415" y="77876"/>
                </a:lnTo>
                <a:lnTo>
                  <a:pt x="169367" y="80924"/>
                </a:lnTo>
                <a:lnTo>
                  <a:pt x="166319" y="82448"/>
                </a:lnTo>
                <a:lnTo>
                  <a:pt x="164795" y="83972"/>
                </a:lnTo>
                <a:lnTo>
                  <a:pt x="161747" y="83972"/>
                </a:lnTo>
                <a:lnTo>
                  <a:pt x="158699" y="85496"/>
                </a:lnTo>
                <a:lnTo>
                  <a:pt x="140411" y="85496"/>
                </a:lnTo>
                <a:lnTo>
                  <a:pt x="137363" y="83972"/>
                </a:lnTo>
                <a:lnTo>
                  <a:pt x="135839" y="83972"/>
                </a:lnTo>
                <a:lnTo>
                  <a:pt x="135839" y="94640"/>
                </a:lnTo>
                <a:lnTo>
                  <a:pt x="146507" y="94640"/>
                </a:lnTo>
                <a:lnTo>
                  <a:pt x="148031" y="96164"/>
                </a:lnTo>
                <a:lnTo>
                  <a:pt x="157175" y="96164"/>
                </a:lnTo>
                <a:lnTo>
                  <a:pt x="166319" y="93116"/>
                </a:lnTo>
                <a:lnTo>
                  <a:pt x="169367" y="91592"/>
                </a:lnTo>
                <a:lnTo>
                  <a:pt x="173939" y="90068"/>
                </a:lnTo>
                <a:lnTo>
                  <a:pt x="176987" y="87020"/>
                </a:lnTo>
                <a:lnTo>
                  <a:pt x="180035" y="85496"/>
                </a:lnTo>
                <a:lnTo>
                  <a:pt x="183083" y="82448"/>
                </a:lnTo>
                <a:lnTo>
                  <a:pt x="184607" y="79400"/>
                </a:lnTo>
                <a:lnTo>
                  <a:pt x="186131" y="74828"/>
                </a:lnTo>
                <a:lnTo>
                  <a:pt x="187655" y="71780"/>
                </a:lnTo>
                <a:lnTo>
                  <a:pt x="187655" y="62636"/>
                </a:lnTo>
                <a:close/>
              </a:path>
              <a:path w="247650" h="120650">
                <a:moveTo>
                  <a:pt x="247180" y="0"/>
                </a:moveTo>
                <a:lnTo>
                  <a:pt x="215087" y="0"/>
                </a:lnTo>
                <a:lnTo>
                  <a:pt x="215087" y="8890"/>
                </a:lnTo>
                <a:lnTo>
                  <a:pt x="236512" y="8890"/>
                </a:lnTo>
                <a:lnTo>
                  <a:pt x="236512" y="113030"/>
                </a:lnTo>
                <a:lnTo>
                  <a:pt x="215087" y="113030"/>
                </a:lnTo>
                <a:lnTo>
                  <a:pt x="215087" y="120650"/>
                </a:lnTo>
                <a:lnTo>
                  <a:pt x="247180" y="120650"/>
                </a:lnTo>
                <a:lnTo>
                  <a:pt x="247180" y="113030"/>
                </a:lnTo>
                <a:lnTo>
                  <a:pt x="247180" y="8890"/>
                </a:lnTo>
                <a:lnTo>
                  <a:pt x="247180" y="0"/>
                </a:lnTo>
                <a:close/>
              </a:path>
            </a:pathLst>
          </a:custGeom>
          <a:solidFill>
            <a:srgbClr val="2F3F9E"/>
          </a:solidFill>
        </p:spPr>
        <p:txBody>
          <a:bodyPr wrap="square" lIns="0" tIns="0" rIns="0" bIns="0" rtlCol="0"/>
          <a:lstStyle/>
          <a:p>
            <a:endParaRPr sz="1154"/>
          </a:p>
        </p:txBody>
      </p:sp>
      <p:sp>
        <p:nvSpPr>
          <p:cNvPr id="22" name="object 22"/>
          <p:cNvSpPr/>
          <p:nvPr/>
        </p:nvSpPr>
        <p:spPr>
          <a:xfrm>
            <a:off x="1846992" y="4147237"/>
            <a:ext cx="13032" cy="44390"/>
          </a:xfrm>
          <a:custGeom>
            <a:avLst/>
            <a:gdLst/>
            <a:ahLst/>
            <a:cxnLst/>
            <a:rect l="l" t="t" r="r" b="b"/>
            <a:pathLst>
              <a:path w="20319" h="69215">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5">
                <a:moveTo>
                  <a:pt x="15335" y="18383"/>
                </a:moveTo>
                <a:lnTo>
                  <a:pt x="3048" y="18383"/>
                </a:lnTo>
                <a:lnTo>
                  <a:pt x="3048" y="16859"/>
                </a:lnTo>
                <a:lnTo>
                  <a:pt x="1524" y="16859"/>
                </a:lnTo>
                <a:lnTo>
                  <a:pt x="0" y="15240"/>
                </a:lnTo>
                <a:lnTo>
                  <a:pt x="0" y="4572"/>
                </a:lnTo>
                <a:lnTo>
                  <a:pt x="18383" y="4572"/>
                </a:lnTo>
                <a:lnTo>
                  <a:pt x="18383" y="6096"/>
                </a:lnTo>
                <a:lnTo>
                  <a:pt x="19907" y="7620"/>
                </a:lnTo>
                <a:lnTo>
                  <a:pt x="19907" y="12192"/>
                </a:lnTo>
                <a:lnTo>
                  <a:pt x="18383" y="13716"/>
                </a:lnTo>
                <a:lnTo>
                  <a:pt x="18383" y="15240"/>
                </a:lnTo>
                <a:lnTo>
                  <a:pt x="16859" y="16859"/>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23" name="object 23"/>
          <p:cNvSpPr/>
          <p:nvPr/>
        </p:nvSpPr>
        <p:spPr>
          <a:xfrm>
            <a:off x="1914554" y="4070756"/>
            <a:ext cx="8844132" cy="337199"/>
          </a:xfrm>
          <a:custGeom>
            <a:avLst/>
            <a:gdLst/>
            <a:ahLst/>
            <a:cxnLst/>
            <a:rect l="l" t="t" r="r" b="b"/>
            <a:pathLst>
              <a:path w="13790294" h="525779">
                <a:moveTo>
                  <a:pt x="0" y="509968"/>
                </a:moveTo>
                <a:lnTo>
                  <a:pt x="0" y="13716"/>
                </a:lnTo>
                <a:lnTo>
                  <a:pt x="0" y="12192"/>
                </a:lnTo>
                <a:lnTo>
                  <a:pt x="0" y="10668"/>
                </a:lnTo>
                <a:lnTo>
                  <a:pt x="1524" y="9143"/>
                </a:lnTo>
                <a:lnTo>
                  <a:pt x="1524" y="7619"/>
                </a:lnTo>
                <a:lnTo>
                  <a:pt x="3048" y="6095"/>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8"/>
                </a:lnTo>
                <a:lnTo>
                  <a:pt x="13789914" y="12192"/>
                </a:lnTo>
                <a:lnTo>
                  <a:pt x="13789914" y="516064"/>
                </a:lnTo>
                <a:lnTo>
                  <a:pt x="13788389" y="517588"/>
                </a:lnTo>
                <a:lnTo>
                  <a:pt x="13786865" y="519112"/>
                </a:lnTo>
                <a:lnTo>
                  <a:pt x="13785342" y="520636"/>
                </a:lnTo>
                <a:lnTo>
                  <a:pt x="13785342" y="522160"/>
                </a:lnTo>
                <a:lnTo>
                  <a:pt x="13783817" y="522160"/>
                </a:lnTo>
                <a:lnTo>
                  <a:pt x="13780770" y="523684"/>
                </a:lnTo>
                <a:lnTo>
                  <a:pt x="13779246" y="523684"/>
                </a:lnTo>
                <a:lnTo>
                  <a:pt x="13777721" y="525208"/>
                </a:lnTo>
                <a:lnTo>
                  <a:pt x="13776197" y="525208"/>
                </a:lnTo>
                <a:lnTo>
                  <a:pt x="13716" y="525208"/>
                </a:lnTo>
                <a:lnTo>
                  <a:pt x="12192" y="525208"/>
                </a:lnTo>
                <a:lnTo>
                  <a:pt x="10668" y="523684"/>
                </a:lnTo>
                <a:lnTo>
                  <a:pt x="9144" y="523684"/>
                </a:lnTo>
                <a:lnTo>
                  <a:pt x="7620" y="522160"/>
                </a:lnTo>
                <a:lnTo>
                  <a:pt x="6096" y="522160"/>
                </a:lnTo>
                <a:lnTo>
                  <a:pt x="4572" y="520636"/>
                </a:lnTo>
                <a:lnTo>
                  <a:pt x="3048" y="519112"/>
                </a:lnTo>
                <a:lnTo>
                  <a:pt x="1524" y="517588"/>
                </a:lnTo>
                <a:lnTo>
                  <a:pt x="1524" y="516064"/>
                </a:lnTo>
                <a:lnTo>
                  <a:pt x="0" y="514540"/>
                </a:lnTo>
                <a:lnTo>
                  <a:pt x="0" y="511492"/>
                </a:lnTo>
                <a:lnTo>
                  <a:pt x="0" y="509968"/>
                </a:lnTo>
                <a:close/>
              </a:path>
            </a:pathLst>
          </a:custGeom>
          <a:ln w="10677">
            <a:solidFill>
              <a:srgbClr val="CFCFCF"/>
            </a:solidFill>
          </a:ln>
        </p:spPr>
        <p:txBody>
          <a:bodyPr wrap="square" lIns="0" tIns="0" rIns="0" bIns="0" rtlCol="0"/>
          <a:lstStyle/>
          <a:p>
            <a:endParaRPr sz="1154"/>
          </a:p>
        </p:txBody>
      </p:sp>
      <p:sp>
        <p:nvSpPr>
          <p:cNvPr id="24" name="object 24"/>
          <p:cNvSpPr/>
          <p:nvPr/>
        </p:nvSpPr>
        <p:spPr>
          <a:xfrm>
            <a:off x="1507526" y="4551513"/>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528"/>
                </a:moveTo>
                <a:lnTo>
                  <a:pt x="123545" y="27432"/>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5356" y="38188"/>
                </a:lnTo>
                <a:lnTo>
                  <a:pt x="88493" y="36576"/>
                </a:lnTo>
                <a:lnTo>
                  <a:pt x="96113" y="28956"/>
                </a:lnTo>
                <a:lnTo>
                  <a:pt x="99161" y="28956"/>
                </a:lnTo>
                <a:lnTo>
                  <a:pt x="99161" y="27432"/>
                </a:lnTo>
                <a:lnTo>
                  <a:pt x="106781" y="27432"/>
                </a:lnTo>
                <a:lnTo>
                  <a:pt x="109829" y="28956"/>
                </a:lnTo>
                <a:lnTo>
                  <a:pt x="111353" y="32004"/>
                </a:lnTo>
                <a:lnTo>
                  <a:pt x="112877" y="33528"/>
                </a:lnTo>
                <a:lnTo>
                  <a:pt x="114401" y="38188"/>
                </a:lnTo>
                <a:lnTo>
                  <a:pt x="114401"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25" name="object 25"/>
          <p:cNvGrpSpPr/>
          <p:nvPr/>
        </p:nvGrpSpPr>
        <p:grpSpPr>
          <a:xfrm>
            <a:off x="1656218" y="4545604"/>
            <a:ext cx="158825" cy="77376"/>
            <a:chOff x="640079" y="7087774"/>
            <a:chExt cx="247650" cy="120650"/>
          </a:xfrm>
        </p:grpSpPr>
        <p:sp>
          <p:nvSpPr>
            <p:cNvPr id="26" name="object 26"/>
            <p:cNvSpPr/>
            <p:nvPr/>
          </p:nvSpPr>
          <p:spPr>
            <a:xfrm>
              <a:off x="640067" y="7087781"/>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7" name="object 27"/>
            <p:cNvPicPr/>
            <p:nvPr/>
          </p:nvPicPr>
          <p:blipFill>
            <a:blip r:embed="rId4" cstate="print"/>
            <a:stretch>
              <a:fillRect/>
            </a:stretch>
          </p:blipFill>
          <p:spPr>
            <a:xfrm>
              <a:off x="701135" y="7095458"/>
              <a:ext cx="129635" cy="86963"/>
            </a:xfrm>
            <a:prstGeom prst="rect">
              <a:avLst/>
            </a:prstGeom>
          </p:spPr>
        </p:pic>
        <p:sp>
          <p:nvSpPr>
            <p:cNvPr id="28" name="object 28"/>
            <p:cNvSpPr/>
            <p:nvPr/>
          </p:nvSpPr>
          <p:spPr>
            <a:xfrm>
              <a:off x="855154" y="7087781"/>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9" name="object 29"/>
          <p:cNvSpPr/>
          <p:nvPr/>
        </p:nvSpPr>
        <p:spPr>
          <a:xfrm>
            <a:off x="1846992" y="4563237"/>
            <a:ext cx="13032" cy="43168"/>
          </a:xfrm>
          <a:custGeom>
            <a:avLst/>
            <a:gdLst/>
            <a:ahLst/>
            <a:cxnLst/>
            <a:rect l="l" t="t" r="r" b="b"/>
            <a:pathLst>
              <a:path w="20319" h="67309">
                <a:moveTo>
                  <a:pt x="13811" y="1524"/>
                </a:moveTo>
                <a:lnTo>
                  <a:pt x="4572" y="1524"/>
                </a:lnTo>
                <a:lnTo>
                  <a:pt x="6096" y="0"/>
                </a:lnTo>
                <a:lnTo>
                  <a:pt x="13811" y="0"/>
                </a:lnTo>
                <a:lnTo>
                  <a:pt x="13811" y="1524"/>
                </a:lnTo>
                <a:close/>
              </a:path>
              <a:path w="20319" h="67309">
                <a:moveTo>
                  <a:pt x="15335" y="18288"/>
                </a:moveTo>
                <a:lnTo>
                  <a:pt x="3048" y="18288"/>
                </a:lnTo>
                <a:lnTo>
                  <a:pt x="3048" y="16764"/>
                </a:lnTo>
                <a:lnTo>
                  <a:pt x="1524" y="16764"/>
                </a:ln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lnTo>
                  <a:pt x="15335" y="18288"/>
                </a:lnTo>
                <a:close/>
              </a:path>
              <a:path w="20319" h="67309">
                <a:moveTo>
                  <a:pt x="13811" y="19907"/>
                </a:moveTo>
                <a:lnTo>
                  <a:pt x="6096" y="19907"/>
                </a:lnTo>
                <a:lnTo>
                  <a:pt x="4572" y="18288"/>
                </a:lnTo>
                <a:lnTo>
                  <a:pt x="13811" y="18288"/>
                </a:lnTo>
                <a:lnTo>
                  <a:pt x="13811" y="19907"/>
                </a:lnTo>
                <a:close/>
              </a:path>
              <a:path w="20319" h="67309">
                <a:moveTo>
                  <a:pt x="16859" y="51911"/>
                </a:moveTo>
                <a:lnTo>
                  <a:pt x="1524" y="51911"/>
                </a:lnTo>
                <a:lnTo>
                  <a:pt x="4572" y="48863"/>
                </a:lnTo>
                <a:lnTo>
                  <a:pt x="6096" y="48863"/>
                </a:lnTo>
                <a:lnTo>
                  <a:pt x="6096" y="47339"/>
                </a:lnTo>
                <a:lnTo>
                  <a:pt x="12287" y="47339"/>
                </a:lnTo>
                <a:lnTo>
                  <a:pt x="15335" y="50387"/>
                </a:lnTo>
                <a:lnTo>
                  <a:pt x="16859" y="50387"/>
                </a:lnTo>
                <a:lnTo>
                  <a:pt x="16859" y="51911"/>
                </a:lnTo>
                <a:close/>
              </a:path>
              <a:path w="20319" h="67309">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61055"/>
                </a:lnTo>
                <a:lnTo>
                  <a:pt x="18383" y="61055"/>
                </a:lnTo>
                <a:lnTo>
                  <a:pt x="18383" y="62579"/>
                </a:lnTo>
                <a:lnTo>
                  <a:pt x="15335" y="65627"/>
                </a:lnTo>
                <a:close/>
              </a:path>
              <a:path w="20319" h="67309">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30" name="object 30"/>
          <p:cNvSpPr/>
          <p:nvPr/>
        </p:nvSpPr>
        <p:spPr>
          <a:xfrm>
            <a:off x="1914554" y="4486879"/>
            <a:ext cx="8844132" cy="335977"/>
          </a:xfrm>
          <a:custGeom>
            <a:avLst/>
            <a:gdLst/>
            <a:ahLst/>
            <a:cxnLst/>
            <a:rect l="l" t="t" r="r" b="b"/>
            <a:pathLst>
              <a:path w="13790294" h="523875">
                <a:moveTo>
                  <a:pt x="0" y="509777"/>
                </a:moveTo>
                <a:lnTo>
                  <a:pt x="0" y="13811"/>
                </a:lnTo>
                <a:lnTo>
                  <a:pt x="0" y="12287"/>
                </a:lnTo>
                <a:lnTo>
                  <a:pt x="0" y="10763"/>
                </a:lnTo>
                <a:lnTo>
                  <a:pt x="1524" y="9239"/>
                </a:lnTo>
                <a:lnTo>
                  <a:pt x="1524" y="6095"/>
                </a:lnTo>
                <a:lnTo>
                  <a:pt x="3048" y="4571"/>
                </a:lnTo>
                <a:lnTo>
                  <a:pt x="4572" y="4571"/>
                </a:lnTo>
                <a:lnTo>
                  <a:pt x="6096" y="3047"/>
                </a:lnTo>
                <a:lnTo>
                  <a:pt x="7620" y="1523"/>
                </a:lnTo>
                <a:lnTo>
                  <a:pt x="9144" y="0"/>
                </a:lnTo>
                <a:lnTo>
                  <a:pt x="10668" y="0"/>
                </a:lnTo>
                <a:lnTo>
                  <a:pt x="12192" y="0"/>
                </a:lnTo>
                <a:lnTo>
                  <a:pt x="13780770" y="0"/>
                </a:lnTo>
                <a:lnTo>
                  <a:pt x="13783817" y="1523"/>
                </a:lnTo>
                <a:lnTo>
                  <a:pt x="13785342" y="3047"/>
                </a:lnTo>
                <a:lnTo>
                  <a:pt x="13785342" y="4571"/>
                </a:lnTo>
                <a:lnTo>
                  <a:pt x="13786865" y="4571"/>
                </a:lnTo>
                <a:lnTo>
                  <a:pt x="13788389" y="6095"/>
                </a:lnTo>
                <a:lnTo>
                  <a:pt x="13789914" y="9239"/>
                </a:lnTo>
                <a:lnTo>
                  <a:pt x="13789914" y="10763"/>
                </a:lnTo>
                <a:lnTo>
                  <a:pt x="13789914" y="12287"/>
                </a:lnTo>
                <a:lnTo>
                  <a:pt x="13789914" y="515873"/>
                </a:lnTo>
                <a:lnTo>
                  <a:pt x="13788389" y="517397"/>
                </a:lnTo>
                <a:lnTo>
                  <a:pt x="13786865" y="518921"/>
                </a:lnTo>
                <a:lnTo>
                  <a:pt x="13785342" y="520445"/>
                </a:lnTo>
                <a:lnTo>
                  <a:pt x="13783817" y="521969"/>
                </a:lnTo>
                <a:lnTo>
                  <a:pt x="13780770" y="523493"/>
                </a:lnTo>
                <a:lnTo>
                  <a:pt x="13779246" y="523493"/>
                </a:lnTo>
                <a:lnTo>
                  <a:pt x="13777721" y="523493"/>
                </a:lnTo>
                <a:lnTo>
                  <a:pt x="9144" y="523493"/>
                </a:lnTo>
                <a:lnTo>
                  <a:pt x="7620" y="521969"/>
                </a:lnTo>
                <a:lnTo>
                  <a:pt x="6096" y="520445"/>
                </a:lnTo>
                <a:lnTo>
                  <a:pt x="4572" y="520445"/>
                </a:lnTo>
                <a:lnTo>
                  <a:pt x="3048" y="518921"/>
                </a:lnTo>
                <a:lnTo>
                  <a:pt x="1524" y="517397"/>
                </a:lnTo>
                <a:lnTo>
                  <a:pt x="1524" y="515873"/>
                </a:lnTo>
                <a:lnTo>
                  <a:pt x="0" y="512825"/>
                </a:lnTo>
                <a:lnTo>
                  <a:pt x="0" y="511301"/>
                </a:lnTo>
                <a:lnTo>
                  <a:pt x="0" y="509777"/>
                </a:lnTo>
                <a:close/>
              </a:path>
            </a:pathLst>
          </a:custGeom>
          <a:ln w="10677">
            <a:solidFill>
              <a:srgbClr val="CFCFCF"/>
            </a:solidFill>
          </a:ln>
        </p:spPr>
        <p:txBody>
          <a:bodyPr wrap="square" lIns="0" tIns="0" rIns="0" bIns="0" rtlCol="0"/>
          <a:lstStyle/>
          <a:p>
            <a:endParaRPr sz="1154"/>
          </a:p>
        </p:txBody>
      </p:sp>
      <p:sp>
        <p:nvSpPr>
          <p:cNvPr id="31" name="object 31"/>
          <p:cNvSpPr/>
          <p:nvPr/>
        </p:nvSpPr>
        <p:spPr>
          <a:xfrm>
            <a:off x="1507526" y="5584180"/>
            <a:ext cx="80227" cy="54978"/>
          </a:xfrm>
          <a:custGeom>
            <a:avLst/>
            <a:gdLst/>
            <a:ahLst/>
            <a:cxnLst/>
            <a:rect l="l" t="t" r="r" b="b"/>
            <a:pathLst>
              <a:path w="125095" h="85725">
                <a:moveTo>
                  <a:pt x="51917" y="0"/>
                </a:moveTo>
                <a:lnTo>
                  <a:pt x="0" y="0"/>
                </a:lnTo>
                <a:lnTo>
                  <a:pt x="0" y="10668"/>
                </a:lnTo>
                <a:lnTo>
                  <a:pt x="19812" y="10668"/>
                </a:lnTo>
                <a:lnTo>
                  <a:pt x="19812" y="76301"/>
                </a:lnTo>
                <a:lnTo>
                  <a:pt x="0" y="76301"/>
                </a:lnTo>
                <a:lnTo>
                  <a:pt x="0" y="85534"/>
                </a:lnTo>
                <a:lnTo>
                  <a:pt x="51917" y="85534"/>
                </a:lnTo>
                <a:lnTo>
                  <a:pt x="51917" y="76301"/>
                </a:lnTo>
                <a:lnTo>
                  <a:pt x="32105" y="76301"/>
                </a:lnTo>
                <a:lnTo>
                  <a:pt x="32105" y="10668"/>
                </a:lnTo>
                <a:lnTo>
                  <a:pt x="51917" y="10668"/>
                </a:lnTo>
                <a:lnTo>
                  <a:pt x="51917" y="0"/>
                </a:lnTo>
                <a:close/>
              </a:path>
              <a:path w="125095" h="85725">
                <a:moveTo>
                  <a:pt x="125069" y="35052"/>
                </a:moveTo>
                <a:lnTo>
                  <a:pt x="123545" y="28956"/>
                </a:lnTo>
                <a:lnTo>
                  <a:pt x="120497" y="24384"/>
                </a:lnTo>
                <a:lnTo>
                  <a:pt x="115925" y="21336"/>
                </a:lnTo>
                <a:lnTo>
                  <a:pt x="111353" y="19812"/>
                </a:lnTo>
                <a:lnTo>
                  <a:pt x="97637" y="19812"/>
                </a:lnTo>
                <a:lnTo>
                  <a:pt x="96113" y="21336"/>
                </a:lnTo>
                <a:lnTo>
                  <a:pt x="94589" y="21336"/>
                </a:lnTo>
                <a:lnTo>
                  <a:pt x="93065" y="22860"/>
                </a:lnTo>
                <a:lnTo>
                  <a:pt x="90017" y="24384"/>
                </a:lnTo>
                <a:lnTo>
                  <a:pt x="83921" y="30480"/>
                </a:lnTo>
                <a:lnTo>
                  <a:pt x="82397" y="19812"/>
                </a:lnTo>
                <a:lnTo>
                  <a:pt x="73164" y="19812"/>
                </a:lnTo>
                <a:lnTo>
                  <a:pt x="73164" y="85445"/>
                </a:lnTo>
                <a:lnTo>
                  <a:pt x="83921" y="85445"/>
                </a:lnTo>
                <a:lnTo>
                  <a:pt x="83921" y="42773"/>
                </a:lnTo>
                <a:lnTo>
                  <a:pt x="85445" y="39624"/>
                </a:lnTo>
                <a:lnTo>
                  <a:pt x="88493" y="38100"/>
                </a:lnTo>
                <a:lnTo>
                  <a:pt x="90017" y="36576"/>
                </a:lnTo>
                <a:lnTo>
                  <a:pt x="91541" y="33528"/>
                </a:lnTo>
                <a:lnTo>
                  <a:pt x="93065" y="32004"/>
                </a:lnTo>
                <a:lnTo>
                  <a:pt x="94589" y="32004"/>
                </a:lnTo>
                <a:lnTo>
                  <a:pt x="96113" y="30480"/>
                </a:lnTo>
                <a:lnTo>
                  <a:pt x="97637" y="30480"/>
                </a:lnTo>
                <a:lnTo>
                  <a:pt x="99161" y="28956"/>
                </a:lnTo>
                <a:lnTo>
                  <a:pt x="106781" y="28956"/>
                </a:lnTo>
                <a:lnTo>
                  <a:pt x="109829" y="30480"/>
                </a:lnTo>
                <a:lnTo>
                  <a:pt x="111353" y="32004"/>
                </a:lnTo>
                <a:lnTo>
                  <a:pt x="114401" y="38100"/>
                </a:lnTo>
                <a:lnTo>
                  <a:pt x="114401" y="85445"/>
                </a:lnTo>
                <a:lnTo>
                  <a:pt x="125069" y="85445"/>
                </a:lnTo>
                <a:lnTo>
                  <a:pt x="125069" y="35052"/>
                </a:lnTo>
                <a:close/>
              </a:path>
            </a:pathLst>
          </a:custGeom>
          <a:solidFill>
            <a:srgbClr val="2F3F9E"/>
          </a:solidFill>
        </p:spPr>
        <p:txBody>
          <a:bodyPr wrap="square" lIns="0" tIns="0" rIns="0" bIns="0" rtlCol="0"/>
          <a:lstStyle/>
          <a:p>
            <a:endParaRPr sz="1154"/>
          </a:p>
        </p:txBody>
      </p:sp>
      <p:grpSp>
        <p:nvGrpSpPr>
          <p:cNvPr id="32" name="object 32"/>
          <p:cNvGrpSpPr/>
          <p:nvPr/>
        </p:nvGrpSpPr>
        <p:grpSpPr>
          <a:xfrm>
            <a:off x="1656218" y="5579190"/>
            <a:ext cx="158825" cy="77376"/>
            <a:chOff x="640079" y="8699404"/>
            <a:chExt cx="247650" cy="120650"/>
          </a:xfrm>
        </p:grpSpPr>
        <p:sp>
          <p:nvSpPr>
            <p:cNvPr id="33" name="object 33"/>
            <p:cNvSpPr/>
            <p:nvPr/>
          </p:nvSpPr>
          <p:spPr>
            <a:xfrm>
              <a:off x="640067" y="8699411"/>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4" name="object 34"/>
            <p:cNvPicPr/>
            <p:nvPr/>
          </p:nvPicPr>
          <p:blipFill>
            <a:blip r:embed="rId5" cstate="print"/>
            <a:stretch>
              <a:fillRect/>
            </a:stretch>
          </p:blipFill>
          <p:spPr>
            <a:xfrm>
              <a:off x="701135" y="8707183"/>
              <a:ext cx="128111" cy="86963"/>
            </a:xfrm>
            <a:prstGeom prst="rect">
              <a:avLst/>
            </a:prstGeom>
          </p:spPr>
        </p:pic>
        <p:sp>
          <p:nvSpPr>
            <p:cNvPr id="35" name="object 35"/>
            <p:cNvSpPr/>
            <p:nvPr/>
          </p:nvSpPr>
          <p:spPr>
            <a:xfrm>
              <a:off x="855154" y="8699411"/>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6" name="object 36"/>
          <p:cNvSpPr/>
          <p:nvPr/>
        </p:nvSpPr>
        <p:spPr>
          <a:xfrm>
            <a:off x="1847054" y="5596885"/>
            <a:ext cx="13032" cy="43168"/>
          </a:xfrm>
          <a:custGeom>
            <a:avLst/>
            <a:gdLst/>
            <a:ahLst/>
            <a:cxnLst/>
            <a:rect l="l" t="t" r="r" b="b"/>
            <a:pathLst>
              <a:path w="20319" h="67309">
                <a:moveTo>
                  <a:pt x="12192" y="19907"/>
                </a:moveTo>
                <a:lnTo>
                  <a:pt x="6096" y="19907"/>
                </a:lnTo>
                <a:lnTo>
                  <a:pt x="6096" y="18383"/>
                </a:lnTo>
                <a:lnTo>
                  <a:pt x="4572" y="18383"/>
                </a:lnTo>
                <a:lnTo>
                  <a:pt x="0" y="13811"/>
                </a:lnTo>
                <a:lnTo>
                  <a:pt x="0" y="4572"/>
                </a:lnTo>
                <a:lnTo>
                  <a:pt x="1524" y="3048"/>
                </a:lnTo>
                <a:lnTo>
                  <a:pt x="3048" y="3048"/>
                </a:lnTo>
                <a:lnTo>
                  <a:pt x="3048" y="1524"/>
                </a:lnTo>
                <a:lnTo>
                  <a:pt x="4572" y="0"/>
                </a:lnTo>
                <a:lnTo>
                  <a:pt x="13716" y="0"/>
                </a:lnTo>
                <a:lnTo>
                  <a:pt x="18288" y="4572"/>
                </a:lnTo>
                <a:lnTo>
                  <a:pt x="18288" y="6191"/>
                </a:lnTo>
                <a:lnTo>
                  <a:pt x="19812" y="6191"/>
                </a:lnTo>
                <a:lnTo>
                  <a:pt x="19812" y="12287"/>
                </a:lnTo>
                <a:lnTo>
                  <a:pt x="16764" y="15335"/>
                </a:lnTo>
                <a:lnTo>
                  <a:pt x="16764" y="16859"/>
                </a:lnTo>
                <a:lnTo>
                  <a:pt x="15240" y="16859"/>
                </a:lnTo>
                <a:lnTo>
                  <a:pt x="12192" y="19907"/>
                </a:lnTo>
                <a:close/>
              </a:path>
              <a:path w="20319" h="67309">
                <a:moveTo>
                  <a:pt x="13716" y="48863"/>
                </a:moveTo>
                <a:lnTo>
                  <a:pt x="4572" y="48863"/>
                </a:lnTo>
                <a:lnTo>
                  <a:pt x="6096" y="47339"/>
                </a:lnTo>
                <a:lnTo>
                  <a:pt x="13716" y="47339"/>
                </a:lnTo>
                <a:lnTo>
                  <a:pt x="13716" y="48863"/>
                </a:lnTo>
                <a:close/>
              </a:path>
              <a:path w="20319" h="67309">
                <a:moveTo>
                  <a:pt x="18288" y="62674"/>
                </a:moveTo>
                <a:lnTo>
                  <a:pt x="0" y="62674"/>
                </a:lnTo>
                <a:lnTo>
                  <a:pt x="0" y="51911"/>
                </a:lnTo>
                <a:lnTo>
                  <a:pt x="1524" y="50387"/>
                </a:lnTo>
                <a:lnTo>
                  <a:pt x="3048" y="50387"/>
                </a:lnTo>
                <a:lnTo>
                  <a:pt x="3048" y="48863"/>
                </a:lnTo>
                <a:lnTo>
                  <a:pt x="15240" y="48863"/>
                </a:lnTo>
                <a:lnTo>
                  <a:pt x="18288" y="51911"/>
                </a:lnTo>
                <a:lnTo>
                  <a:pt x="18288" y="53435"/>
                </a:lnTo>
                <a:lnTo>
                  <a:pt x="19812" y="54959"/>
                </a:lnTo>
                <a:lnTo>
                  <a:pt x="19812" y="59531"/>
                </a:lnTo>
                <a:lnTo>
                  <a:pt x="18288" y="61150"/>
                </a:lnTo>
                <a:lnTo>
                  <a:pt x="18288" y="62674"/>
                </a:lnTo>
                <a:close/>
              </a:path>
              <a:path w="20319" h="67309">
                <a:moveTo>
                  <a:pt x="15240" y="65722"/>
                </a:moveTo>
                <a:lnTo>
                  <a:pt x="3048" y="65722"/>
                </a:lnTo>
                <a:lnTo>
                  <a:pt x="3048" y="64198"/>
                </a:lnTo>
                <a:lnTo>
                  <a:pt x="1524" y="62674"/>
                </a:lnTo>
                <a:lnTo>
                  <a:pt x="16764" y="62674"/>
                </a:lnTo>
                <a:lnTo>
                  <a:pt x="16764" y="64198"/>
                </a:lnTo>
                <a:lnTo>
                  <a:pt x="15240" y="65722"/>
                </a:lnTo>
                <a:close/>
              </a:path>
              <a:path w="20319" h="67309">
                <a:moveTo>
                  <a:pt x="12192" y="67246"/>
                </a:moveTo>
                <a:lnTo>
                  <a:pt x="6096" y="67246"/>
                </a:lnTo>
                <a:lnTo>
                  <a:pt x="6096" y="65722"/>
                </a:lnTo>
                <a:lnTo>
                  <a:pt x="13716" y="65722"/>
                </a:lnTo>
                <a:lnTo>
                  <a:pt x="12192" y="67246"/>
                </a:lnTo>
                <a:close/>
              </a:path>
            </a:pathLst>
          </a:custGeom>
          <a:solidFill>
            <a:srgbClr val="2F3F9E"/>
          </a:solidFill>
        </p:spPr>
        <p:txBody>
          <a:bodyPr wrap="square" lIns="0" tIns="0" rIns="0" bIns="0" rtlCol="0"/>
          <a:lstStyle/>
          <a:p>
            <a:endParaRPr sz="1154"/>
          </a:p>
        </p:txBody>
      </p:sp>
      <p:sp>
        <p:nvSpPr>
          <p:cNvPr id="37" name="object 37"/>
          <p:cNvSpPr/>
          <p:nvPr/>
        </p:nvSpPr>
        <p:spPr>
          <a:xfrm>
            <a:off x="1914554" y="5526391"/>
            <a:ext cx="8844132" cy="232129"/>
          </a:xfrm>
          <a:custGeom>
            <a:avLst/>
            <a:gdLst/>
            <a:ahLst/>
            <a:cxnLst/>
            <a:rect l="l" t="t" r="r" b="b"/>
            <a:pathLst>
              <a:path w="13790294" h="361950">
                <a:moveTo>
                  <a:pt x="0" y="348043"/>
                </a:moveTo>
                <a:lnTo>
                  <a:pt x="0" y="13716"/>
                </a:lnTo>
                <a:lnTo>
                  <a:pt x="0" y="12192"/>
                </a:lnTo>
                <a:lnTo>
                  <a:pt x="0" y="10668"/>
                </a:lnTo>
                <a:lnTo>
                  <a:pt x="1524" y="7619"/>
                </a:lnTo>
                <a:lnTo>
                  <a:pt x="1524" y="6095"/>
                </a:lnTo>
                <a:lnTo>
                  <a:pt x="3048" y="4571"/>
                </a:lnTo>
                <a:lnTo>
                  <a:pt x="4572" y="3047"/>
                </a:lnTo>
                <a:lnTo>
                  <a:pt x="6096" y="3047"/>
                </a:lnTo>
                <a:lnTo>
                  <a:pt x="7620" y="1523"/>
                </a:lnTo>
                <a:lnTo>
                  <a:pt x="9144" y="0"/>
                </a:lnTo>
                <a:lnTo>
                  <a:pt x="10668" y="0"/>
                </a:lnTo>
                <a:lnTo>
                  <a:pt x="13780770" y="0"/>
                </a:lnTo>
                <a:lnTo>
                  <a:pt x="13783817" y="1523"/>
                </a:lnTo>
                <a:lnTo>
                  <a:pt x="13785342" y="3047"/>
                </a:lnTo>
                <a:lnTo>
                  <a:pt x="13786865" y="4571"/>
                </a:lnTo>
                <a:lnTo>
                  <a:pt x="13788389" y="6095"/>
                </a:lnTo>
                <a:lnTo>
                  <a:pt x="13789914" y="7619"/>
                </a:lnTo>
                <a:lnTo>
                  <a:pt x="13789914" y="10668"/>
                </a:lnTo>
                <a:lnTo>
                  <a:pt x="13789914" y="12192"/>
                </a:lnTo>
                <a:lnTo>
                  <a:pt x="13789914" y="352615"/>
                </a:lnTo>
                <a:lnTo>
                  <a:pt x="13788389" y="354139"/>
                </a:lnTo>
                <a:lnTo>
                  <a:pt x="13786865" y="355663"/>
                </a:lnTo>
                <a:lnTo>
                  <a:pt x="13785342" y="357187"/>
                </a:lnTo>
                <a:lnTo>
                  <a:pt x="13785342" y="358711"/>
                </a:lnTo>
                <a:lnTo>
                  <a:pt x="13783817" y="360235"/>
                </a:lnTo>
                <a:lnTo>
                  <a:pt x="13780770" y="360235"/>
                </a:lnTo>
                <a:lnTo>
                  <a:pt x="13779246" y="361759"/>
                </a:lnTo>
                <a:lnTo>
                  <a:pt x="13777721" y="361759"/>
                </a:lnTo>
                <a:lnTo>
                  <a:pt x="1377619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38" name="object 38"/>
          <p:cNvSpPr/>
          <p:nvPr/>
        </p:nvSpPr>
        <p:spPr>
          <a:xfrm>
            <a:off x="1507526" y="5896398"/>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4980" y="35052"/>
                </a:moveTo>
                <a:lnTo>
                  <a:pt x="123456" y="28956"/>
                </a:lnTo>
                <a:lnTo>
                  <a:pt x="120408" y="24384"/>
                </a:lnTo>
                <a:lnTo>
                  <a:pt x="115836" y="19812"/>
                </a:lnTo>
                <a:lnTo>
                  <a:pt x="111264" y="18288"/>
                </a:lnTo>
                <a:lnTo>
                  <a:pt x="100596" y="18288"/>
                </a:lnTo>
                <a:lnTo>
                  <a:pt x="99072" y="19812"/>
                </a:lnTo>
                <a:lnTo>
                  <a:pt x="96024" y="19812"/>
                </a:lnTo>
                <a:lnTo>
                  <a:pt x="94500" y="21336"/>
                </a:lnTo>
                <a:lnTo>
                  <a:pt x="92976" y="21336"/>
                </a:lnTo>
                <a:lnTo>
                  <a:pt x="89928" y="22860"/>
                </a:lnTo>
                <a:lnTo>
                  <a:pt x="85356" y="27432"/>
                </a:lnTo>
                <a:lnTo>
                  <a:pt x="83832" y="30480"/>
                </a:lnTo>
                <a:lnTo>
                  <a:pt x="82308" y="19812"/>
                </a:lnTo>
                <a:lnTo>
                  <a:pt x="73164" y="19812"/>
                </a:lnTo>
                <a:lnTo>
                  <a:pt x="73164" y="85432"/>
                </a:lnTo>
                <a:lnTo>
                  <a:pt x="83832" y="85432"/>
                </a:lnTo>
                <a:lnTo>
                  <a:pt x="83832" y="41148"/>
                </a:lnTo>
                <a:lnTo>
                  <a:pt x="94500" y="30480"/>
                </a:lnTo>
                <a:lnTo>
                  <a:pt x="96024" y="30480"/>
                </a:lnTo>
                <a:lnTo>
                  <a:pt x="97548" y="28956"/>
                </a:lnTo>
                <a:lnTo>
                  <a:pt x="109740" y="28956"/>
                </a:lnTo>
                <a:lnTo>
                  <a:pt x="114312" y="38100"/>
                </a:lnTo>
                <a:lnTo>
                  <a:pt x="114312" y="85432"/>
                </a:lnTo>
                <a:lnTo>
                  <a:pt x="124980" y="85432"/>
                </a:lnTo>
                <a:lnTo>
                  <a:pt x="124980" y="35052"/>
                </a:lnTo>
                <a:close/>
              </a:path>
            </a:pathLst>
          </a:custGeom>
          <a:solidFill>
            <a:srgbClr val="2F3F9E"/>
          </a:solidFill>
        </p:spPr>
        <p:txBody>
          <a:bodyPr wrap="square" lIns="0" tIns="0" rIns="0" bIns="0" rtlCol="0"/>
          <a:lstStyle/>
          <a:p>
            <a:endParaRPr sz="1154"/>
          </a:p>
        </p:txBody>
      </p:sp>
      <p:grpSp>
        <p:nvGrpSpPr>
          <p:cNvPr id="39" name="object 39"/>
          <p:cNvGrpSpPr/>
          <p:nvPr/>
        </p:nvGrpSpPr>
        <p:grpSpPr>
          <a:xfrm>
            <a:off x="1656218" y="5890489"/>
            <a:ext cx="158825" cy="77376"/>
            <a:chOff x="640079" y="9184799"/>
            <a:chExt cx="247650" cy="120650"/>
          </a:xfrm>
        </p:grpSpPr>
        <p:sp>
          <p:nvSpPr>
            <p:cNvPr id="40" name="object 40"/>
            <p:cNvSpPr/>
            <p:nvPr/>
          </p:nvSpPr>
          <p:spPr>
            <a:xfrm>
              <a:off x="640067" y="918480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41" name="object 41"/>
            <p:cNvPicPr/>
            <p:nvPr/>
          </p:nvPicPr>
          <p:blipFill>
            <a:blip r:embed="rId6" cstate="print"/>
            <a:stretch>
              <a:fillRect/>
            </a:stretch>
          </p:blipFill>
          <p:spPr>
            <a:xfrm>
              <a:off x="701135" y="9192482"/>
              <a:ext cx="128111" cy="88487"/>
            </a:xfrm>
            <a:prstGeom prst="rect">
              <a:avLst/>
            </a:prstGeom>
          </p:spPr>
        </p:pic>
        <p:sp>
          <p:nvSpPr>
            <p:cNvPr id="42" name="object 42"/>
            <p:cNvSpPr/>
            <p:nvPr/>
          </p:nvSpPr>
          <p:spPr>
            <a:xfrm>
              <a:off x="855154" y="9184805"/>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43" name="object 43"/>
          <p:cNvSpPr/>
          <p:nvPr/>
        </p:nvSpPr>
        <p:spPr>
          <a:xfrm>
            <a:off x="1846992" y="5908122"/>
            <a:ext cx="13032" cy="44390"/>
          </a:xfrm>
          <a:custGeom>
            <a:avLst/>
            <a:gdLst/>
            <a:ahLst/>
            <a:cxnLst/>
            <a:rect l="l" t="t" r="r" b="b"/>
            <a:pathLst>
              <a:path w="20319" h="69215">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5">
                <a:moveTo>
                  <a:pt x="15335" y="18383"/>
                </a:moveTo>
                <a:lnTo>
                  <a:pt x="3048" y="18383"/>
                </a:lnTo>
                <a:lnTo>
                  <a:pt x="3048" y="16764"/>
                </a:lnTo>
                <a:lnTo>
                  <a:pt x="1524" y="16764"/>
                </a:lnTo>
                <a:lnTo>
                  <a:pt x="0" y="15240"/>
                </a:lnTo>
                <a:lnTo>
                  <a:pt x="0" y="4572"/>
                </a:lnTo>
                <a:lnTo>
                  <a:pt x="18383" y="4572"/>
                </a:lnTo>
                <a:lnTo>
                  <a:pt x="18383" y="6096"/>
                </a:lnTo>
                <a:lnTo>
                  <a:pt x="19907" y="7620"/>
                </a:lnTo>
                <a:lnTo>
                  <a:pt x="19907" y="13716"/>
                </a:lnTo>
                <a:lnTo>
                  <a:pt x="18383" y="13716"/>
                </a:lnTo>
                <a:lnTo>
                  <a:pt x="18383" y="15240"/>
                </a:lnTo>
                <a:lnTo>
                  <a:pt x="16859" y="16764"/>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44" name="object 44"/>
          <p:cNvSpPr/>
          <p:nvPr/>
        </p:nvSpPr>
        <p:spPr>
          <a:xfrm>
            <a:off x="1914554" y="5837689"/>
            <a:ext cx="8844132" cy="648333"/>
          </a:xfrm>
          <a:custGeom>
            <a:avLst/>
            <a:gdLst/>
            <a:ahLst/>
            <a:cxnLst/>
            <a:rect l="l" t="t" r="r" b="b"/>
            <a:pathLst>
              <a:path w="13790294" h="1010920">
                <a:moveTo>
                  <a:pt x="0" y="996600"/>
                </a:moveTo>
                <a:lnTo>
                  <a:pt x="0" y="15239"/>
                </a:lnTo>
                <a:lnTo>
                  <a:pt x="0" y="12191"/>
                </a:lnTo>
                <a:lnTo>
                  <a:pt x="0" y="10667"/>
                </a:lnTo>
                <a:lnTo>
                  <a:pt x="1524" y="9143"/>
                </a:lnTo>
                <a:lnTo>
                  <a:pt x="1524" y="7619"/>
                </a:lnTo>
                <a:lnTo>
                  <a:pt x="3048" y="6095"/>
                </a:lnTo>
                <a:lnTo>
                  <a:pt x="4572" y="4571"/>
                </a:lnTo>
                <a:lnTo>
                  <a:pt x="6096" y="3047"/>
                </a:lnTo>
                <a:lnTo>
                  <a:pt x="7620" y="1523"/>
                </a:lnTo>
                <a:lnTo>
                  <a:pt x="9144" y="1523"/>
                </a:lnTo>
                <a:lnTo>
                  <a:pt x="10668" y="0"/>
                </a:lnTo>
                <a:lnTo>
                  <a:pt x="12192" y="0"/>
                </a:lnTo>
                <a:lnTo>
                  <a:pt x="13716" y="0"/>
                </a:lnTo>
                <a:lnTo>
                  <a:pt x="13776197" y="0"/>
                </a:lnTo>
                <a:lnTo>
                  <a:pt x="13777721"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7"/>
                </a:lnTo>
                <a:lnTo>
                  <a:pt x="13789914" y="12191"/>
                </a:lnTo>
                <a:lnTo>
                  <a:pt x="13789914" y="1002696"/>
                </a:lnTo>
                <a:lnTo>
                  <a:pt x="13788389" y="1004220"/>
                </a:lnTo>
                <a:lnTo>
                  <a:pt x="13786865" y="1005744"/>
                </a:lnTo>
                <a:lnTo>
                  <a:pt x="13785342" y="1007268"/>
                </a:lnTo>
                <a:lnTo>
                  <a:pt x="13783817" y="1008792"/>
                </a:lnTo>
                <a:lnTo>
                  <a:pt x="13780770" y="1010316"/>
                </a:lnTo>
                <a:lnTo>
                  <a:pt x="13779246" y="1010316"/>
                </a:lnTo>
                <a:lnTo>
                  <a:pt x="13777721" y="1010316"/>
                </a:lnTo>
                <a:lnTo>
                  <a:pt x="9144" y="1010316"/>
                </a:lnTo>
                <a:lnTo>
                  <a:pt x="7620" y="1008792"/>
                </a:lnTo>
                <a:lnTo>
                  <a:pt x="6096" y="1007268"/>
                </a:lnTo>
                <a:lnTo>
                  <a:pt x="4572" y="1007268"/>
                </a:lnTo>
                <a:lnTo>
                  <a:pt x="3048" y="1005744"/>
                </a:lnTo>
                <a:lnTo>
                  <a:pt x="1524" y="1004220"/>
                </a:lnTo>
                <a:lnTo>
                  <a:pt x="1524" y="1002696"/>
                </a:lnTo>
                <a:lnTo>
                  <a:pt x="0" y="999648"/>
                </a:lnTo>
                <a:lnTo>
                  <a:pt x="0" y="998124"/>
                </a:lnTo>
                <a:lnTo>
                  <a:pt x="0" y="996600"/>
                </a:lnTo>
                <a:close/>
              </a:path>
            </a:pathLst>
          </a:custGeom>
          <a:ln w="10677">
            <a:solidFill>
              <a:srgbClr val="CFCFCF"/>
            </a:solidFill>
          </a:ln>
        </p:spPr>
        <p:txBody>
          <a:bodyPr wrap="square" lIns="0" tIns="0" rIns="0" bIns="0" rtlCol="0"/>
          <a:lstStyle/>
          <a:p>
            <a:endParaRPr sz="1154"/>
          </a:p>
        </p:txBody>
      </p:sp>
      <p:grpSp>
        <p:nvGrpSpPr>
          <p:cNvPr id="45" name="object 45"/>
          <p:cNvGrpSpPr/>
          <p:nvPr/>
        </p:nvGrpSpPr>
        <p:grpSpPr>
          <a:xfrm>
            <a:off x="1502586" y="852485"/>
            <a:ext cx="312357" cy="77376"/>
            <a:chOff x="400526" y="1329245"/>
            <a:chExt cx="487045" cy="120650"/>
          </a:xfrm>
        </p:grpSpPr>
        <p:pic>
          <p:nvPicPr>
            <p:cNvPr id="46" name="object 46"/>
            <p:cNvPicPr/>
            <p:nvPr/>
          </p:nvPicPr>
          <p:blipFill>
            <a:blip r:embed="rId7" cstate="print"/>
            <a:stretch>
              <a:fillRect/>
            </a:stretch>
          </p:blipFill>
          <p:spPr>
            <a:xfrm>
              <a:off x="400526" y="1337024"/>
              <a:ext cx="206025" cy="86963"/>
            </a:xfrm>
            <a:prstGeom prst="rect">
              <a:avLst/>
            </a:prstGeom>
          </p:spPr>
        </p:pic>
        <p:sp>
          <p:nvSpPr>
            <p:cNvPr id="47" name="object 47"/>
            <p:cNvSpPr/>
            <p:nvPr/>
          </p:nvSpPr>
          <p:spPr>
            <a:xfrm>
              <a:off x="640067" y="1329245"/>
              <a:ext cx="247650" cy="120650"/>
            </a:xfrm>
            <a:custGeom>
              <a:avLst/>
              <a:gdLst/>
              <a:ahLst/>
              <a:cxnLst/>
              <a:rect l="l" t="t" r="r" b="b"/>
              <a:pathLst>
                <a:path w="247650"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247650" h="120650">
                  <a:moveTo>
                    <a:pt x="114401" y="62649"/>
                  </a:moveTo>
                  <a:lnTo>
                    <a:pt x="112877" y="61125"/>
                  </a:lnTo>
                  <a:lnTo>
                    <a:pt x="111353" y="58077"/>
                  </a:lnTo>
                  <a:lnTo>
                    <a:pt x="105257" y="51981"/>
                  </a:lnTo>
                  <a:lnTo>
                    <a:pt x="102209" y="51981"/>
                  </a:lnTo>
                  <a:lnTo>
                    <a:pt x="99161" y="48933"/>
                  </a:lnTo>
                  <a:lnTo>
                    <a:pt x="96113" y="48933"/>
                  </a:lnTo>
                  <a:lnTo>
                    <a:pt x="100685" y="47409"/>
                  </a:lnTo>
                  <a:lnTo>
                    <a:pt x="106781" y="41313"/>
                  </a:lnTo>
                  <a:lnTo>
                    <a:pt x="108305" y="38265"/>
                  </a:lnTo>
                  <a:lnTo>
                    <a:pt x="109829" y="33693"/>
                  </a:lnTo>
                  <a:lnTo>
                    <a:pt x="109829" y="23025"/>
                  </a:lnTo>
                  <a:lnTo>
                    <a:pt x="108305" y="19977"/>
                  </a:lnTo>
                  <a:lnTo>
                    <a:pt x="106781" y="18453"/>
                  </a:lnTo>
                  <a:lnTo>
                    <a:pt x="105257" y="15405"/>
                  </a:lnTo>
                  <a:lnTo>
                    <a:pt x="103733" y="13881"/>
                  </a:lnTo>
                  <a:lnTo>
                    <a:pt x="91541" y="7785"/>
                  </a:lnTo>
                  <a:lnTo>
                    <a:pt x="76301" y="7785"/>
                  </a:lnTo>
                  <a:lnTo>
                    <a:pt x="74777" y="9309"/>
                  </a:lnTo>
                  <a:lnTo>
                    <a:pt x="68681" y="9309"/>
                  </a:lnTo>
                  <a:lnTo>
                    <a:pt x="65633" y="10833"/>
                  </a:lnTo>
                  <a:lnTo>
                    <a:pt x="62585" y="10833"/>
                  </a:lnTo>
                  <a:lnTo>
                    <a:pt x="62585" y="21501"/>
                  </a:lnTo>
                  <a:lnTo>
                    <a:pt x="67157" y="19977"/>
                  </a:lnTo>
                  <a:lnTo>
                    <a:pt x="70205" y="19977"/>
                  </a:lnTo>
                  <a:lnTo>
                    <a:pt x="73253" y="18453"/>
                  </a:lnTo>
                  <a:lnTo>
                    <a:pt x="91541" y="18453"/>
                  </a:lnTo>
                  <a:lnTo>
                    <a:pt x="94589" y="21501"/>
                  </a:lnTo>
                  <a:lnTo>
                    <a:pt x="97637" y="23025"/>
                  </a:lnTo>
                  <a:lnTo>
                    <a:pt x="97637" y="36741"/>
                  </a:lnTo>
                  <a:lnTo>
                    <a:pt x="96113" y="39789"/>
                  </a:lnTo>
                  <a:lnTo>
                    <a:pt x="94589" y="41313"/>
                  </a:lnTo>
                  <a:lnTo>
                    <a:pt x="93065" y="41313"/>
                  </a:lnTo>
                  <a:lnTo>
                    <a:pt x="90017" y="44361"/>
                  </a:lnTo>
                  <a:lnTo>
                    <a:pt x="88493" y="44361"/>
                  </a:lnTo>
                  <a:lnTo>
                    <a:pt x="85445" y="45885"/>
                  </a:lnTo>
                  <a:lnTo>
                    <a:pt x="71729" y="45885"/>
                  </a:lnTo>
                  <a:lnTo>
                    <a:pt x="71729" y="55029"/>
                  </a:lnTo>
                  <a:lnTo>
                    <a:pt x="86969" y="55029"/>
                  </a:lnTo>
                  <a:lnTo>
                    <a:pt x="90017" y="56553"/>
                  </a:lnTo>
                  <a:lnTo>
                    <a:pt x="93065" y="56553"/>
                  </a:lnTo>
                  <a:lnTo>
                    <a:pt x="94589" y="58077"/>
                  </a:lnTo>
                  <a:lnTo>
                    <a:pt x="96113" y="58077"/>
                  </a:lnTo>
                  <a:lnTo>
                    <a:pt x="102209" y="64173"/>
                  </a:lnTo>
                  <a:lnTo>
                    <a:pt x="102209" y="73406"/>
                  </a:lnTo>
                  <a:lnTo>
                    <a:pt x="100685" y="76454"/>
                  </a:lnTo>
                  <a:lnTo>
                    <a:pt x="100685" y="77978"/>
                  </a:lnTo>
                  <a:lnTo>
                    <a:pt x="97637" y="81026"/>
                  </a:lnTo>
                  <a:lnTo>
                    <a:pt x="94589" y="82550"/>
                  </a:lnTo>
                  <a:lnTo>
                    <a:pt x="93065" y="84074"/>
                  </a:lnTo>
                  <a:lnTo>
                    <a:pt x="90017" y="84074"/>
                  </a:lnTo>
                  <a:lnTo>
                    <a:pt x="86969" y="85598"/>
                  </a:lnTo>
                  <a:lnTo>
                    <a:pt x="67157" y="85598"/>
                  </a:lnTo>
                  <a:lnTo>
                    <a:pt x="64109" y="84074"/>
                  </a:lnTo>
                  <a:lnTo>
                    <a:pt x="61061" y="84074"/>
                  </a:lnTo>
                  <a:lnTo>
                    <a:pt x="61061" y="94742"/>
                  </a:lnTo>
                  <a:lnTo>
                    <a:pt x="88493" y="94742"/>
                  </a:lnTo>
                  <a:lnTo>
                    <a:pt x="102209" y="90170"/>
                  </a:lnTo>
                  <a:lnTo>
                    <a:pt x="105257" y="87122"/>
                  </a:lnTo>
                  <a:lnTo>
                    <a:pt x="108305" y="85598"/>
                  </a:lnTo>
                  <a:lnTo>
                    <a:pt x="112877" y="76454"/>
                  </a:lnTo>
                  <a:lnTo>
                    <a:pt x="114401" y="71882"/>
                  </a:lnTo>
                  <a:lnTo>
                    <a:pt x="114401" y="68745"/>
                  </a:lnTo>
                  <a:lnTo>
                    <a:pt x="114401" y="62649"/>
                  </a:lnTo>
                  <a:close/>
                </a:path>
                <a:path w="247650" h="120650">
                  <a:moveTo>
                    <a:pt x="187655" y="62649"/>
                  </a:moveTo>
                  <a:lnTo>
                    <a:pt x="186131" y="61125"/>
                  </a:lnTo>
                  <a:lnTo>
                    <a:pt x="184607" y="58077"/>
                  </a:lnTo>
                  <a:lnTo>
                    <a:pt x="178511" y="51981"/>
                  </a:lnTo>
                  <a:lnTo>
                    <a:pt x="175463" y="51981"/>
                  </a:lnTo>
                  <a:lnTo>
                    <a:pt x="172415" y="48933"/>
                  </a:lnTo>
                  <a:lnTo>
                    <a:pt x="169367" y="48933"/>
                  </a:lnTo>
                  <a:lnTo>
                    <a:pt x="173939" y="47409"/>
                  </a:lnTo>
                  <a:lnTo>
                    <a:pt x="180035" y="41313"/>
                  </a:lnTo>
                  <a:lnTo>
                    <a:pt x="181559" y="38265"/>
                  </a:lnTo>
                  <a:lnTo>
                    <a:pt x="183083" y="33693"/>
                  </a:lnTo>
                  <a:lnTo>
                    <a:pt x="183083" y="23025"/>
                  </a:lnTo>
                  <a:lnTo>
                    <a:pt x="181559" y="19977"/>
                  </a:lnTo>
                  <a:lnTo>
                    <a:pt x="180035" y="18453"/>
                  </a:lnTo>
                  <a:lnTo>
                    <a:pt x="178511" y="15405"/>
                  </a:lnTo>
                  <a:lnTo>
                    <a:pt x="176987" y="13881"/>
                  </a:lnTo>
                  <a:lnTo>
                    <a:pt x="164795" y="7785"/>
                  </a:lnTo>
                  <a:lnTo>
                    <a:pt x="149555" y="7785"/>
                  </a:lnTo>
                  <a:lnTo>
                    <a:pt x="148031" y="9309"/>
                  </a:lnTo>
                  <a:lnTo>
                    <a:pt x="141935" y="9309"/>
                  </a:lnTo>
                  <a:lnTo>
                    <a:pt x="138887" y="10833"/>
                  </a:lnTo>
                  <a:lnTo>
                    <a:pt x="135839" y="10833"/>
                  </a:lnTo>
                  <a:lnTo>
                    <a:pt x="135839" y="21501"/>
                  </a:lnTo>
                  <a:lnTo>
                    <a:pt x="140411" y="19977"/>
                  </a:lnTo>
                  <a:lnTo>
                    <a:pt x="143459" y="19977"/>
                  </a:lnTo>
                  <a:lnTo>
                    <a:pt x="146507" y="18453"/>
                  </a:lnTo>
                  <a:lnTo>
                    <a:pt x="164795" y="18453"/>
                  </a:lnTo>
                  <a:lnTo>
                    <a:pt x="167843" y="21501"/>
                  </a:lnTo>
                  <a:lnTo>
                    <a:pt x="170891" y="23025"/>
                  </a:lnTo>
                  <a:lnTo>
                    <a:pt x="170891" y="36741"/>
                  </a:lnTo>
                  <a:lnTo>
                    <a:pt x="169367" y="39789"/>
                  </a:lnTo>
                  <a:lnTo>
                    <a:pt x="167843" y="41313"/>
                  </a:lnTo>
                  <a:lnTo>
                    <a:pt x="166319" y="41313"/>
                  </a:lnTo>
                  <a:lnTo>
                    <a:pt x="163271" y="44361"/>
                  </a:lnTo>
                  <a:lnTo>
                    <a:pt x="161747" y="44361"/>
                  </a:lnTo>
                  <a:lnTo>
                    <a:pt x="158699" y="45885"/>
                  </a:lnTo>
                  <a:lnTo>
                    <a:pt x="144983" y="45885"/>
                  </a:lnTo>
                  <a:lnTo>
                    <a:pt x="144983" y="55029"/>
                  </a:lnTo>
                  <a:lnTo>
                    <a:pt x="160223" y="55029"/>
                  </a:lnTo>
                  <a:lnTo>
                    <a:pt x="163271" y="56553"/>
                  </a:lnTo>
                  <a:lnTo>
                    <a:pt x="166319" y="56553"/>
                  </a:lnTo>
                  <a:lnTo>
                    <a:pt x="167843" y="58077"/>
                  </a:lnTo>
                  <a:lnTo>
                    <a:pt x="169367" y="58077"/>
                  </a:lnTo>
                  <a:lnTo>
                    <a:pt x="172415" y="59601"/>
                  </a:lnTo>
                  <a:lnTo>
                    <a:pt x="172415" y="61125"/>
                  </a:lnTo>
                  <a:lnTo>
                    <a:pt x="175463" y="64173"/>
                  </a:lnTo>
                  <a:lnTo>
                    <a:pt x="175463" y="73406"/>
                  </a:lnTo>
                  <a:lnTo>
                    <a:pt x="173939" y="76454"/>
                  </a:lnTo>
                  <a:lnTo>
                    <a:pt x="173939" y="77978"/>
                  </a:lnTo>
                  <a:lnTo>
                    <a:pt x="170891" y="81026"/>
                  </a:lnTo>
                  <a:lnTo>
                    <a:pt x="167843" y="82550"/>
                  </a:lnTo>
                  <a:lnTo>
                    <a:pt x="166319" y="84074"/>
                  </a:lnTo>
                  <a:lnTo>
                    <a:pt x="163271" y="84074"/>
                  </a:lnTo>
                  <a:lnTo>
                    <a:pt x="160223" y="85598"/>
                  </a:lnTo>
                  <a:lnTo>
                    <a:pt x="140411" y="85598"/>
                  </a:lnTo>
                  <a:lnTo>
                    <a:pt x="137363" y="84074"/>
                  </a:lnTo>
                  <a:lnTo>
                    <a:pt x="134315" y="84074"/>
                  </a:lnTo>
                  <a:lnTo>
                    <a:pt x="134315" y="94742"/>
                  </a:lnTo>
                  <a:lnTo>
                    <a:pt x="161747" y="94742"/>
                  </a:lnTo>
                  <a:lnTo>
                    <a:pt x="175463" y="90170"/>
                  </a:lnTo>
                  <a:lnTo>
                    <a:pt x="178511" y="87122"/>
                  </a:lnTo>
                  <a:lnTo>
                    <a:pt x="181559" y="85598"/>
                  </a:lnTo>
                  <a:lnTo>
                    <a:pt x="186131" y="76454"/>
                  </a:lnTo>
                  <a:lnTo>
                    <a:pt x="187655" y="71882"/>
                  </a:lnTo>
                  <a:lnTo>
                    <a:pt x="187655" y="68745"/>
                  </a:lnTo>
                  <a:lnTo>
                    <a:pt x="187655" y="62649"/>
                  </a:lnTo>
                  <a:close/>
                </a:path>
                <a:path w="247650" h="120650">
                  <a:moveTo>
                    <a:pt x="247180" y="0"/>
                  </a:moveTo>
                  <a:lnTo>
                    <a:pt x="215087" y="0"/>
                  </a:lnTo>
                  <a:lnTo>
                    <a:pt x="215087" y="8890"/>
                  </a:lnTo>
                  <a:lnTo>
                    <a:pt x="236512" y="8890"/>
                  </a:lnTo>
                  <a:lnTo>
                    <a:pt x="236512" y="113030"/>
                  </a:lnTo>
                  <a:lnTo>
                    <a:pt x="215087" y="113030"/>
                  </a:lnTo>
                  <a:lnTo>
                    <a:pt x="215087" y="120650"/>
                  </a:lnTo>
                  <a:lnTo>
                    <a:pt x="247180" y="120650"/>
                  </a:lnTo>
                  <a:lnTo>
                    <a:pt x="247180" y="113030"/>
                  </a:lnTo>
                  <a:lnTo>
                    <a:pt x="247180" y="8890"/>
                  </a:lnTo>
                  <a:lnTo>
                    <a:pt x="247180" y="0"/>
                  </a:lnTo>
                  <a:close/>
                </a:path>
              </a:pathLst>
            </a:custGeom>
            <a:solidFill>
              <a:srgbClr val="D84215"/>
            </a:solidFill>
          </p:spPr>
          <p:txBody>
            <a:bodyPr wrap="square" lIns="0" tIns="0" rIns="0" bIns="0" rtlCol="0"/>
            <a:lstStyle/>
            <a:p>
              <a:endParaRPr sz="1154"/>
            </a:p>
          </p:txBody>
        </p:sp>
      </p:grpSp>
      <p:sp>
        <p:nvSpPr>
          <p:cNvPr id="48" name="object 48"/>
          <p:cNvSpPr/>
          <p:nvPr/>
        </p:nvSpPr>
        <p:spPr>
          <a:xfrm>
            <a:off x="1846992" y="870180"/>
            <a:ext cx="13032" cy="43168"/>
          </a:xfrm>
          <a:custGeom>
            <a:avLst/>
            <a:gdLst/>
            <a:ahLst/>
            <a:cxnLst/>
            <a:rect l="l" t="t" r="r" b="b"/>
            <a:pathLst>
              <a:path w="20319" h="67309">
                <a:moveTo>
                  <a:pt x="13811" y="1524"/>
                </a:moveTo>
                <a:lnTo>
                  <a:pt x="4572" y="1524"/>
                </a:lnTo>
                <a:lnTo>
                  <a:pt x="6096" y="0"/>
                </a:lnTo>
                <a:lnTo>
                  <a:pt x="12287" y="0"/>
                </a:lnTo>
                <a:lnTo>
                  <a:pt x="13811" y="1524"/>
                </a:lnTo>
                <a:close/>
              </a:path>
              <a:path w="20319" h="67309">
                <a:moveTo>
                  <a:pt x="16859" y="4572"/>
                </a:moveTo>
                <a:lnTo>
                  <a:pt x="1524" y="4572"/>
                </a:lnTo>
                <a:lnTo>
                  <a:pt x="1524" y="3048"/>
                </a:lnTo>
                <a:lnTo>
                  <a:pt x="3048" y="1524"/>
                </a:lnTo>
                <a:lnTo>
                  <a:pt x="15335" y="1524"/>
                </a:lnTo>
                <a:lnTo>
                  <a:pt x="16859" y="3048"/>
                </a:lnTo>
                <a:lnTo>
                  <a:pt x="16859" y="4572"/>
                </a:lnTo>
                <a:close/>
              </a:path>
              <a:path w="20319" h="67309">
                <a:moveTo>
                  <a:pt x="15335" y="18288"/>
                </a:moveTo>
                <a:lnTo>
                  <a:pt x="3048" y="18288"/>
                </a:lnTo>
                <a:lnTo>
                  <a:pt x="0" y="15240"/>
                </a:lnTo>
                <a:lnTo>
                  <a:pt x="0" y="4572"/>
                </a:lnTo>
                <a:lnTo>
                  <a:pt x="18383" y="4572"/>
                </a:lnTo>
                <a:lnTo>
                  <a:pt x="18383" y="7620"/>
                </a:lnTo>
                <a:lnTo>
                  <a:pt x="19907" y="9144"/>
                </a:lnTo>
                <a:lnTo>
                  <a:pt x="19907" y="12192"/>
                </a:lnTo>
                <a:lnTo>
                  <a:pt x="18383" y="12192"/>
                </a:lnTo>
                <a:lnTo>
                  <a:pt x="18383" y="15240"/>
                </a:lnTo>
                <a:lnTo>
                  <a:pt x="15335" y="18288"/>
                </a:lnTo>
                <a:close/>
              </a:path>
              <a:path w="20319" h="67309">
                <a:moveTo>
                  <a:pt x="13811" y="19812"/>
                </a:moveTo>
                <a:lnTo>
                  <a:pt x="4572" y="19812"/>
                </a:lnTo>
                <a:lnTo>
                  <a:pt x="4572" y="18288"/>
                </a:lnTo>
                <a:lnTo>
                  <a:pt x="13811" y="18288"/>
                </a:lnTo>
                <a:lnTo>
                  <a:pt x="13811" y="19812"/>
                </a:lnTo>
                <a:close/>
              </a:path>
              <a:path w="20319" h="67309">
                <a:moveTo>
                  <a:pt x="12287" y="48863"/>
                </a:moveTo>
                <a:lnTo>
                  <a:pt x="6096" y="48863"/>
                </a:lnTo>
                <a:lnTo>
                  <a:pt x="7620" y="47339"/>
                </a:lnTo>
                <a:lnTo>
                  <a:pt x="10763" y="47339"/>
                </a:lnTo>
                <a:lnTo>
                  <a:pt x="12287" y="48863"/>
                </a:lnTo>
                <a:close/>
              </a:path>
              <a:path w="20319" h="67309">
                <a:moveTo>
                  <a:pt x="15335" y="50387"/>
                </a:moveTo>
                <a:lnTo>
                  <a:pt x="3048" y="50387"/>
                </a:lnTo>
                <a:lnTo>
                  <a:pt x="4572" y="48863"/>
                </a:lnTo>
                <a:lnTo>
                  <a:pt x="13811" y="48863"/>
                </a:lnTo>
                <a:lnTo>
                  <a:pt x="15335" y="50387"/>
                </a:lnTo>
                <a:close/>
              </a:path>
              <a:path w="20319" h="67309">
                <a:moveTo>
                  <a:pt x="16859" y="65627"/>
                </a:moveTo>
                <a:lnTo>
                  <a:pt x="1524" y="65627"/>
                </a:lnTo>
                <a:lnTo>
                  <a:pt x="1524" y="64103"/>
                </a:lnTo>
                <a:lnTo>
                  <a:pt x="0" y="62579"/>
                </a:lnTo>
                <a:lnTo>
                  <a:pt x="0" y="53435"/>
                </a:lnTo>
                <a:lnTo>
                  <a:pt x="1524" y="51911"/>
                </a:lnTo>
                <a:lnTo>
                  <a:pt x="1524" y="50387"/>
                </a:lnTo>
                <a:lnTo>
                  <a:pt x="16859" y="50387"/>
                </a:lnTo>
                <a:lnTo>
                  <a:pt x="16859" y="51911"/>
                </a:lnTo>
                <a:lnTo>
                  <a:pt x="18383" y="53435"/>
                </a:lnTo>
                <a:lnTo>
                  <a:pt x="18383" y="54959"/>
                </a:lnTo>
                <a:lnTo>
                  <a:pt x="19907" y="56483"/>
                </a:lnTo>
                <a:lnTo>
                  <a:pt x="19907" y="59531"/>
                </a:lnTo>
                <a:lnTo>
                  <a:pt x="18383" y="61055"/>
                </a:lnTo>
                <a:lnTo>
                  <a:pt x="18383" y="62579"/>
                </a:lnTo>
                <a:lnTo>
                  <a:pt x="16859" y="64103"/>
                </a:lnTo>
                <a:lnTo>
                  <a:pt x="16859" y="65627"/>
                </a:lnTo>
                <a:close/>
              </a:path>
              <a:path w="20319" h="67309">
                <a:moveTo>
                  <a:pt x="13811" y="67151"/>
                </a:moveTo>
                <a:lnTo>
                  <a:pt x="4572" y="67151"/>
                </a:lnTo>
                <a:lnTo>
                  <a:pt x="3048" y="65627"/>
                </a:lnTo>
                <a:lnTo>
                  <a:pt x="15335" y="65627"/>
                </a:lnTo>
                <a:lnTo>
                  <a:pt x="13811" y="67151"/>
                </a:lnTo>
                <a:close/>
              </a:path>
            </a:pathLst>
          </a:custGeom>
          <a:solidFill>
            <a:srgbClr val="D84215"/>
          </a:solidFill>
        </p:spPr>
        <p:txBody>
          <a:bodyPr wrap="square" lIns="0" tIns="0" rIns="0" bIns="0" rtlCol="0"/>
          <a:lstStyle/>
          <a:p>
            <a:endParaRPr sz="1154"/>
          </a:p>
        </p:txBody>
      </p:sp>
      <p:sp>
        <p:nvSpPr>
          <p:cNvPr id="49" name="object 49"/>
          <p:cNvSpPr/>
          <p:nvPr/>
        </p:nvSpPr>
        <p:spPr>
          <a:xfrm>
            <a:off x="1947479" y="1066329"/>
            <a:ext cx="8815218" cy="6923"/>
          </a:xfrm>
          <a:custGeom>
            <a:avLst/>
            <a:gdLst/>
            <a:ahLst/>
            <a:cxnLst/>
            <a:rect l="l" t="t" r="r" b="b"/>
            <a:pathLst>
              <a:path w="13745210" h="10794">
                <a:moveTo>
                  <a:pt x="13744956" y="10667"/>
                </a:moveTo>
                <a:lnTo>
                  <a:pt x="0" y="10667"/>
                </a:lnTo>
                <a:lnTo>
                  <a:pt x="0" y="0"/>
                </a:lnTo>
                <a:lnTo>
                  <a:pt x="13744956" y="0"/>
                </a:lnTo>
                <a:lnTo>
                  <a:pt x="13744956" y="10667"/>
                </a:lnTo>
                <a:close/>
              </a:path>
            </a:pathLst>
          </a:custGeom>
          <a:solidFill>
            <a:srgbClr val="000000"/>
          </a:solidFill>
        </p:spPr>
        <p:txBody>
          <a:bodyPr wrap="square" lIns="0" tIns="0" rIns="0" bIns="0" rtlCol="0"/>
          <a:lstStyle/>
          <a:p>
            <a:endParaRPr sz="1154"/>
          </a:p>
        </p:txBody>
      </p:sp>
      <p:grpSp>
        <p:nvGrpSpPr>
          <p:cNvPr id="50" name="object 50"/>
          <p:cNvGrpSpPr/>
          <p:nvPr/>
        </p:nvGrpSpPr>
        <p:grpSpPr>
          <a:xfrm>
            <a:off x="1910339" y="1267671"/>
            <a:ext cx="153531" cy="153531"/>
            <a:chOff x="1036319" y="1976627"/>
            <a:chExt cx="239395" cy="239395"/>
          </a:xfrm>
        </p:grpSpPr>
        <p:sp>
          <p:nvSpPr>
            <p:cNvPr id="51" name="object 51"/>
            <p:cNvSpPr/>
            <p:nvPr/>
          </p:nvSpPr>
          <p:spPr>
            <a:xfrm>
              <a:off x="1036319" y="1976627"/>
              <a:ext cx="239395" cy="239395"/>
            </a:xfrm>
            <a:custGeom>
              <a:avLst/>
              <a:gdLst/>
              <a:ahLst/>
              <a:cxnLst/>
              <a:rect l="l" t="t" r="r" b="b"/>
              <a:pathLst>
                <a:path w="239394" h="239394">
                  <a:moveTo>
                    <a:pt x="239267" y="239267"/>
                  </a:moveTo>
                  <a:lnTo>
                    <a:pt x="0" y="239267"/>
                  </a:lnTo>
                  <a:lnTo>
                    <a:pt x="0" y="0"/>
                  </a:lnTo>
                  <a:lnTo>
                    <a:pt x="239267" y="0"/>
                  </a:lnTo>
                  <a:lnTo>
                    <a:pt x="239267" y="239267"/>
                  </a:lnTo>
                  <a:close/>
                </a:path>
              </a:pathLst>
            </a:custGeom>
            <a:solidFill>
              <a:srgbClr val="F0F0F0"/>
            </a:solidFill>
          </p:spPr>
          <p:txBody>
            <a:bodyPr wrap="square" lIns="0" tIns="0" rIns="0" bIns="0" rtlCol="0"/>
            <a:lstStyle/>
            <a:p>
              <a:endParaRPr sz="1154"/>
            </a:p>
          </p:txBody>
        </p:sp>
        <p:sp>
          <p:nvSpPr>
            <p:cNvPr id="52" name="object 52"/>
            <p:cNvSpPr/>
            <p:nvPr/>
          </p:nvSpPr>
          <p:spPr>
            <a:xfrm>
              <a:off x="1123664" y="2043588"/>
              <a:ext cx="58419" cy="104139"/>
            </a:xfrm>
            <a:custGeom>
              <a:avLst/>
              <a:gdLst/>
              <a:ahLst/>
              <a:cxnLst/>
              <a:rect l="l" t="t" r="r" b="b"/>
              <a:pathLst>
                <a:path w="58419" h="104139">
                  <a:moveTo>
                    <a:pt x="58007" y="103822"/>
                  </a:moveTo>
                  <a:lnTo>
                    <a:pt x="0" y="51911"/>
                  </a:lnTo>
                  <a:lnTo>
                    <a:pt x="58007" y="0"/>
                  </a:lnTo>
                  <a:lnTo>
                    <a:pt x="58007" y="103822"/>
                  </a:lnTo>
                  <a:close/>
                </a:path>
              </a:pathLst>
            </a:custGeom>
            <a:solidFill>
              <a:srgbClr val="A3A3A3"/>
            </a:solidFill>
          </p:spPr>
          <p:txBody>
            <a:bodyPr wrap="square" lIns="0" tIns="0" rIns="0" bIns="0" rtlCol="0"/>
            <a:lstStyle/>
            <a:p>
              <a:endParaRPr sz="1154"/>
            </a:p>
          </p:txBody>
        </p:sp>
      </p:grpSp>
      <p:grpSp>
        <p:nvGrpSpPr>
          <p:cNvPr id="53" name="object 53"/>
          <p:cNvGrpSpPr/>
          <p:nvPr/>
        </p:nvGrpSpPr>
        <p:grpSpPr>
          <a:xfrm>
            <a:off x="2063788" y="1267671"/>
            <a:ext cx="8698746" cy="153531"/>
            <a:chOff x="1275587" y="1976627"/>
            <a:chExt cx="13563600" cy="239395"/>
          </a:xfrm>
        </p:grpSpPr>
        <p:sp>
          <p:nvSpPr>
            <p:cNvPr id="54" name="object 54"/>
            <p:cNvSpPr/>
            <p:nvPr/>
          </p:nvSpPr>
          <p:spPr>
            <a:xfrm>
              <a:off x="14599920" y="1976627"/>
              <a:ext cx="239395" cy="239395"/>
            </a:xfrm>
            <a:custGeom>
              <a:avLst/>
              <a:gdLst/>
              <a:ahLst/>
              <a:cxnLst/>
              <a:rect l="l" t="t" r="r" b="b"/>
              <a:pathLst>
                <a:path w="239394" h="239394">
                  <a:moveTo>
                    <a:pt x="239267" y="239267"/>
                  </a:moveTo>
                  <a:lnTo>
                    <a:pt x="0" y="239267"/>
                  </a:lnTo>
                  <a:lnTo>
                    <a:pt x="0" y="0"/>
                  </a:lnTo>
                  <a:lnTo>
                    <a:pt x="239267" y="0"/>
                  </a:lnTo>
                  <a:lnTo>
                    <a:pt x="239267" y="239267"/>
                  </a:lnTo>
                  <a:close/>
                </a:path>
              </a:pathLst>
            </a:custGeom>
            <a:solidFill>
              <a:srgbClr val="F0F0F0"/>
            </a:solidFill>
          </p:spPr>
          <p:txBody>
            <a:bodyPr wrap="square" lIns="0" tIns="0" rIns="0" bIns="0" rtlCol="0"/>
            <a:lstStyle/>
            <a:p>
              <a:endParaRPr sz="1154"/>
            </a:p>
          </p:txBody>
        </p:sp>
        <p:sp>
          <p:nvSpPr>
            <p:cNvPr id="55" name="object 55"/>
            <p:cNvSpPr/>
            <p:nvPr/>
          </p:nvSpPr>
          <p:spPr>
            <a:xfrm>
              <a:off x="14695550" y="2043588"/>
              <a:ext cx="56515" cy="104139"/>
            </a:xfrm>
            <a:custGeom>
              <a:avLst/>
              <a:gdLst/>
              <a:ahLst/>
              <a:cxnLst/>
              <a:rect l="l" t="t" r="r" b="b"/>
              <a:pathLst>
                <a:path w="56515" h="104139">
                  <a:moveTo>
                    <a:pt x="0" y="103822"/>
                  </a:moveTo>
                  <a:lnTo>
                    <a:pt x="0" y="0"/>
                  </a:lnTo>
                  <a:lnTo>
                    <a:pt x="56483" y="51911"/>
                  </a:lnTo>
                  <a:lnTo>
                    <a:pt x="0" y="103822"/>
                  </a:lnTo>
                  <a:close/>
                </a:path>
              </a:pathLst>
            </a:custGeom>
            <a:solidFill>
              <a:srgbClr val="505050"/>
            </a:solidFill>
          </p:spPr>
          <p:txBody>
            <a:bodyPr wrap="square" lIns="0" tIns="0" rIns="0" bIns="0" rtlCol="0"/>
            <a:lstStyle/>
            <a:p>
              <a:endParaRPr sz="1154"/>
            </a:p>
          </p:txBody>
        </p:sp>
        <p:sp>
          <p:nvSpPr>
            <p:cNvPr id="56" name="object 56"/>
            <p:cNvSpPr/>
            <p:nvPr/>
          </p:nvSpPr>
          <p:spPr>
            <a:xfrm>
              <a:off x="1275587" y="1976627"/>
              <a:ext cx="13326110" cy="239395"/>
            </a:xfrm>
            <a:custGeom>
              <a:avLst/>
              <a:gdLst/>
              <a:ahLst/>
              <a:cxnLst/>
              <a:rect l="l" t="t" r="r" b="b"/>
              <a:pathLst>
                <a:path w="13326110" h="239394">
                  <a:moveTo>
                    <a:pt x="13325855" y="239267"/>
                  </a:moveTo>
                  <a:lnTo>
                    <a:pt x="0" y="239267"/>
                  </a:lnTo>
                  <a:lnTo>
                    <a:pt x="0" y="0"/>
                  </a:lnTo>
                  <a:lnTo>
                    <a:pt x="13325855" y="0"/>
                  </a:lnTo>
                  <a:lnTo>
                    <a:pt x="13325855" y="239267"/>
                  </a:lnTo>
                  <a:close/>
                </a:path>
              </a:pathLst>
            </a:custGeom>
            <a:solidFill>
              <a:srgbClr val="F0F0F0"/>
            </a:solidFill>
          </p:spPr>
          <p:txBody>
            <a:bodyPr wrap="square" lIns="0" tIns="0" rIns="0" bIns="0" rtlCol="0"/>
            <a:lstStyle/>
            <a:p>
              <a:endParaRPr sz="1154"/>
            </a:p>
          </p:txBody>
        </p:sp>
        <p:pic>
          <p:nvPicPr>
            <p:cNvPr id="57" name="object 57"/>
            <p:cNvPicPr/>
            <p:nvPr/>
          </p:nvPicPr>
          <p:blipFill>
            <a:blip r:embed="rId8" cstate="print"/>
            <a:stretch>
              <a:fillRect/>
            </a:stretch>
          </p:blipFill>
          <p:spPr>
            <a:xfrm>
              <a:off x="1275587" y="1994915"/>
              <a:ext cx="8531351" cy="201167"/>
            </a:xfrm>
            <a:prstGeom prst="rect">
              <a:avLst/>
            </a:prstGeom>
          </p:spPr>
        </p:pic>
      </p:grpSp>
      <p:sp>
        <p:nvSpPr>
          <p:cNvPr id="58" name="object 58"/>
          <p:cNvSpPr/>
          <p:nvPr/>
        </p:nvSpPr>
        <p:spPr>
          <a:xfrm>
            <a:off x="2101419" y="957293"/>
            <a:ext cx="507020" cy="69232"/>
          </a:xfrm>
          <a:custGeom>
            <a:avLst/>
            <a:gdLst/>
            <a:ahLst/>
            <a:cxnLst/>
            <a:rect l="l" t="t" r="r" b="b"/>
            <a:pathLst>
              <a:path w="790575" h="107950">
                <a:moveTo>
                  <a:pt x="62484" y="19812"/>
                </a:moveTo>
                <a:lnTo>
                  <a:pt x="60960" y="15240"/>
                </a:lnTo>
                <a:lnTo>
                  <a:pt x="54864" y="6096"/>
                </a:lnTo>
                <a:lnTo>
                  <a:pt x="45720" y="3048"/>
                </a:lnTo>
                <a:lnTo>
                  <a:pt x="45720" y="21336"/>
                </a:lnTo>
                <a:lnTo>
                  <a:pt x="45720" y="32004"/>
                </a:lnTo>
                <a:lnTo>
                  <a:pt x="41148" y="36576"/>
                </a:lnTo>
                <a:lnTo>
                  <a:pt x="38100" y="36576"/>
                </a:lnTo>
                <a:lnTo>
                  <a:pt x="36576" y="38100"/>
                </a:lnTo>
                <a:lnTo>
                  <a:pt x="16764" y="38100"/>
                </a:lnTo>
                <a:lnTo>
                  <a:pt x="16764" y="15240"/>
                </a:lnTo>
                <a:lnTo>
                  <a:pt x="36576" y="15240"/>
                </a:lnTo>
                <a:lnTo>
                  <a:pt x="39624" y="16764"/>
                </a:lnTo>
                <a:lnTo>
                  <a:pt x="42672" y="19812"/>
                </a:lnTo>
                <a:lnTo>
                  <a:pt x="45720" y="21336"/>
                </a:lnTo>
                <a:lnTo>
                  <a:pt x="45720" y="3048"/>
                </a:lnTo>
                <a:lnTo>
                  <a:pt x="42672" y="1524"/>
                </a:lnTo>
                <a:lnTo>
                  <a:pt x="0" y="1524"/>
                </a:lnTo>
                <a:lnTo>
                  <a:pt x="0" y="83908"/>
                </a:lnTo>
                <a:lnTo>
                  <a:pt x="16764" y="83908"/>
                </a:lnTo>
                <a:lnTo>
                  <a:pt x="16764" y="51904"/>
                </a:lnTo>
                <a:lnTo>
                  <a:pt x="44196" y="51904"/>
                </a:lnTo>
                <a:lnTo>
                  <a:pt x="56388" y="45808"/>
                </a:lnTo>
                <a:lnTo>
                  <a:pt x="59436" y="39712"/>
                </a:lnTo>
                <a:lnTo>
                  <a:pt x="60998" y="38100"/>
                </a:lnTo>
                <a:lnTo>
                  <a:pt x="62484" y="36576"/>
                </a:lnTo>
                <a:lnTo>
                  <a:pt x="62484" y="19812"/>
                </a:lnTo>
                <a:close/>
              </a:path>
              <a:path w="790575" h="107950">
                <a:moveTo>
                  <a:pt x="134200" y="70192"/>
                </a:moveTo>
                <a:lnTo>
                  <a:pt x="93052" y="70192"/>
                </a:lnTo>
                <a:lnTo>
                  <a:pt x="93052" y="1524"/>
                </a:lnTo>
                <a:lnTo>
                  <a:pt x="76288" y="1524"/>
                </a:lnTo>
                <a:lnTo>
                  <a:pt x="76288" y="83908"/>
                </a:lnTo>
                <a:lnTo>
                  <a:pt x="134200" y="83908"/>
                </a:lnTo>
                <a:lnTo>
                  <a:pt x="134200" y="70192"/>
                </a:lnTo>
                <a:close/>
              </a:path>
              <a:path w="790575" h="107950">
                <a:moveTo>
                  <a:pt x="219633" y="83908"/>
                </a:moveTo>
                <a:lnTo>
                  <a:pt x="211950" y="64096"/>
                </a:lnTo>
                <a:lnTo>
                  <a:pt x="206616" y="50380"/>
                </a:lnTo>
                <a:lnTo>
                  <a:pt x="195326" y="21336"/>
                </a:lnTo>
                <a:lnTo>
                  <a:pt x="189153" y="5448"/>
                </a:lnTo>
                <a:lnTo>
                  <a:pt x="189153" y="50380"/>
                </a:lnTo>
                <a:lnTo>
                  <a:pt x="167817" y="50380"/>
                </a:lnTo>
                <a:lnTo>
                  <a:pt x="178485" y="21336"/>
                </a:lnTo>
                <a:lnTo>
                  <a:pt x="189153" y="50380"/>
                </a:lnTo>
                <a:lnTo>
                  <a:pt x="189153" y="5448"/>
                </a:lnTo>
                <a:lnTo>
                  <a:pt x="187629" y="1524"/>
                </a:lnTo>
                <a:lnTo>
                  <a:pt x="169341" y="1524"/>
                </a:lnTo>
                <a:lnTo>
                  <a:pt x="137248" y="83908"/>
                </a:lnTo>
                <a:lnTo>
                  <a:pt x="155625" y="83908"/>
                </a:lnTo>
                <a:lnTo>
                  <a:pt x="161721" y="64096"/>
                </a:lnTo>
                <a:lnTo>
                  <a:pt x="195249" y="64096"/>
                </a:lnTo>
                <a:lnTo>
                  <a:pt x="201345" y="83908"/>
                </a:lnTo>
                <a:lnTo>
                  <a:pt x="219633" y="83908"/>
                </a:lnTo>
                <a:close/>
              </a:path>
              <a:path w="790575" h="107950">
                <a:moveTo>
                  <a:pt x="280606" y="1524"/>
                </a:moveTo>
                <a:lnTo>
                  <a:pt x="215074" y="1524"/>
                </a:lnTo>
                <a:lnTo>
                  <a:pt x="215074" y="15240"/>
                </a:lnTo>
                <a:lnTo>
                  <a:pt x="239458" y="15240"/>
                </a:lnTo>
                <a:lnTo>
                  <a:pt x="239458" y="83908"/>
                </a:lnTo>
                <a:lnTo>
                  <a:pt x="256222" y="83908"/>
                </a:lnTo>
                <a:lnTo>
                  <a:pt x="256222" y="15240"/>
                </a:lnTo>
                <a:lnTo>
                  <a:pt x="280606" y="15240"/>
                </a:lnTo>
                <a:lnTo>
                  <a:pt x="280606" y="1524"/>
                </a:lnTo>
                <a:close/>
              </a:path>
              <a:path w="790575" h="107950">
                <a:moveTo>
                  <a:pt x="346316" y="1524"/>
                </a:moveTo>
                <a:lnTo>
                  <a:pt x="289839" y="1524"/>
                </a:lnTo>
                <a:lnTo>
                  <a:pt x="289839" y="83908"/>
                </a:lnTo>
                <a:lnTo>
                  <a:pt x="306603" y="83908"/>
                </a:lnTo>
                <a:lnTo>
                  <a:pt x="306603" y="48856"/>
                </a:lnTo>
                <a:lnTo>
                  <a:pt x="341744" y="48856"/>
                </a:lnTo>
                <a:lnTo>
                  <a:pt x="341744" y="35052"/>
                </a:lnTo>
                <a:lnTo>
                  <a:pt x="306603" y="35052"/>
                </a:lnTo>
                <a:lnTo>
                  <a:pt x="306603" y="15240"/>
                </a:lnTo>
                <a:lnTo>
                  <a:pt x="346316" y="15240"/>
                </a:lnTo>
                <a:lnTo>
                  <a:pt x="346316" y="1524"/>
                </a:lnTo>
                <a:close/>
              </a:path>
              <a:path w="790575" h="107950">
                <a:moveTo>
                  <a:pt x="436333" y="42760"/>
                </a:moveTo>
                <a:lnTo>
                  <a:pt x="419582" y="6426"/>
                </a:lnTo>
                <a:lnTo>
                  <a:pt x="419468" y="33528"/>
                </a:lnTo>
                <a:lnTo>
                  <a:pt x="419468" y="51904"/>
                </a:lnTo>
                <a:lnTo>
                  <a:pt x="416420" y="59524"/>
                </a:lnTo>
                <a:lnTo>
                  <a:pt x="411848" y="64096"/>
                </a:lnTo>
                <a:lnTo>
                  <a:pt x="408800" y="68668"/>
                </a:lnTo>
                <a:lnTo>
                  <a:pt x="402704" y="70192"/>
                </a:lnTo>
                <a:lnTo>
                  <a:pt x="388988" y="70192"/>
                </a:lnTo>
                <a:lnTo>
                  <a:pt x="384416" y="68668"/>
                </a:lnTo>
                <a:lnTo>
                  <a:pt x="379844" y="64096"/>
                </a:lnTo>
                <a:lnTo>
                  <a:pt x="375272" y="58000"/>
                </a:lnTo>
                <a:lnTo>
                  <a:pt x="373837" y="52247"/>
                </a:lnTo>
                <a:lnTo>
                  <a:pt x="373862" y="32994"/>
                </a:lnTo>
                <a:lnTo>
                  <a:pt x="375272" y="25908"/>
                </a:lnTo>
                <a:lnTo>
                  <a:pt x="384416" y="16764"/>
                </a:lnTo>
                <a:lnTo>
                  <a:pt x="388988" y="13716"/>
                </a:lnTo>
                <a:lnTo>
                  <a:pt x="402704" y="13716"/>
                </a:lnTo>
                <a:lnTo>
                  <a:pt x="408800" y="16764"/>
                </a:lnTo>
                <a:lnTo>
                  <a:pt x="413372" y="21336"/>
                </a:lnTo>
                <a:lnTo>
                  <a:pt x="416420" y="25908"/>
                </a:lnTo>
                <a:lnTo>
                  <a:pt x="419468" y="33528"/>
                </a:lnTo>
                <a:lnTo>
                  <a:pt x="419468" y="6375"/>
                </a:lnTo>
                <a:lnTo>
                  <a:pt x="412813" y="3048"/>
                </a:lnTo>
                <a:lnTo>
                  <a:pt x="405206" y="812"/>
                </a:lnTo>
                <a:lnTo>
                  <a:pt x="396608" y="0"/>
                </a:lnTo>
                <a:lnTo>
                  <a:pt x="388988" y="0"/>
                </a:lnTo>
                <a:lnTo>
                  <a:pt x="358508" y="27432"/>
                </a:lnTo>
                <a:lnTo>
                  <a:pt x="356984" y="35052"/>
                </a:lnTo>
                <a:lnTo>
                  <a:pt x="356984" y="42760"/>
                </a:lnTo>
                <a:lnTo>
                  <a:pt x="373684" y="78371"/>
                </a:lnTo>
                <a:lnTo>
                  <a:pt x="396608" y="85432"/>
                </a:lnTo>
                <a:lnTo>
                  <a:pt x="405206" y="84607"/>
                </a:lnTo>
                <a:lnTo>
                  <a:pt x="412813" y="82194"/>
                </a:lnTo>
                <a:lnTo>
                  <a:pt x="419582" y="78371"/>
                </a:lnTo>
                <a:lnTo>
                  <a:pt x="425665" y="73240"/>
                </a:lnTo>
                <a:lnTo>
                  <a:pt x="427799" y="70192"/>
                </a:lnTo>
                <a:lnTo>
                  <a:pt x="429907" y="67195"/>
                </a:lnTo>
                <a:lnTo>
                  <a:pt x="433285" y="60286"/>
                </a:lnTo>
                <a:lnTo>
                  <a:pt x="435521" y="52247"/>
                </a:lnTo>
                <a:lnTo>
                  <a:pt x="436333" y="42760"/>
                </a:lnTo>
                <a:close/>
              </a:path>
              <a:path w="790575" h="107950">
                <a:moveTo>
                  <a:pt x="521766" y="83908"/>
                </a:moveTo>
                <a:lnTo>
                  <a:pt x="512533" y="67144"/>
                </a:lnTo>
                <a:lnTo>
                  <a:pt x="507961" y="61048"/>
                </a:lnTo>
                <a:lnTo>
                  <a:pt x="504913" y="56476"/>
                </a:lnTo>
                <a:lnTo>
                  <a:pt x="503389" y="53428"/>
                </a:lnTo>
                <a:lnTo>
                  <a:pt x="500341" y="51904"/>
                </a:lnTo>
                <a:lnTo>
                  <a:pt x="497293" y="48856"/>
                </a:lnTo>
                <a:lnTo>
                  <a:pt x="494245" y="47332"/>
                </a:lnTo>
                <a:lnTo>
                  <a:pt x="501865" y="45808"/>
                </a:lnTo>
                <a:lnTo>
                  <a:pt x="506437" y="44284"/>
                </a:lnTo>
                <a:lnTo>
                  <a:pt x="511009" y="39712"/>
                </a:lnTo>
                <a:lnTo>
                  <a:pt x="513067" y="36576"/>
                </a:lnTo>
                <a:lnTo>
                  <a:pt x="514057" y="35052"/>
                </a:lnTo>
                <a:lnTo>
                  <a:pt x="515670" y="30480"/>
                </a:lnTo>
                <a:lnTo>
                  <a:pt x="515670" y="19812"/>
                </a:lnTo>
                <a:lnTo>
                  <a:pt x="498817" y="1524"/>
                </a:lnTo>
                <a:lnTo>
                  <a:pt x="498817" y="22860"/>
                </a:lnTo>
                <a:lnTo>
                  <a:pt x="498817" y="30480"/>
                </a:lnTo>
                <a:lnTo>
                  <a:pt x="494245" y="35052"/>
                </a:lnTo>
                <a:lnTo>
                  <a:pt x="491197" y="35052"/>
                </a:lnTo>
                <a:lnTo>
                  <a:pt x="485101" y="36576"/>
                </a:lnTo>
                <a:lnTo>
                  <a:pt x="465289" y="36576"/>
                </a:lnTo>
                <a:lnTo>
                  <a:pt x="465289" y="15240"/>
                </a:lnTo>
                <a:lnTo>
                  <a:pt x="489673" y="15240"/>
                </a:lnTo>
                <a:lnTo>
                  <a:pt x="492721" y="16764"/>
                </a:lnTo>
                <a:lnTo>
                  <a:pt x="495769" y="16764"/>
                </a:lnTo>
                <a:lnTo>
                  <a:pt x="497293" y="18288"/>
                </a:lnTo>
                <a:lnTo>
                  <a:pt x="497293" y="19812"/>
                </a:lnTo>
                <a:lnTo>
                  <a:pt x="498817" y="22860"/>
                </a:lnTo>
                <a:lnTo>
                  <a:pt x="498817" y="1524"/>
                </a:lnTo>
                <a:lnTo>
                  <a:pt x="448525" y="1524"/>
                </a:lnTo>
                <a:lnTo>
                  <a:pt x="448525" y="83908"/>
                </a:lnTo>
                <a:lnTo>
                  <a:pt x="465289" y="83908"/>
                </a:lnTo>
                <a:lnTo>
                  <a:pt x="465289" y="48856"/>
                </a:lnTo>
                <a:lnTo>
                  <a:pt x="475957" y="48856"/>
                </a:lnTo>
                <a:lnTo>
                  <a:pt x="477481" y="50380"/>
                </a:lnTo>
                <a:lnTo>
                  <a:pt x="479005" y="50380"/>
                </a:lnTo>
                <a:lnTo>
                  <a:pt x="483577" y="54952"/>
                </a:lnTo>
                <a:lnTo>
                  <a:pt x="486625" y="59524"/>
                </a:lnTo>
                <a:lnTo>
                  <a:pt x="491197" y="65620"/>
                </a:lnTo>
                <a:lnTo>
                  <a:pt x="503389" y="83908"/>
                </a:lnTo>
                <a:lnTo>
                  <a:pt x="521766" y="83908"/>
                </a:lnTo>
                <a:close/>
              </a:path>
              <a:path w="790575" h="107950">
                <a:moveTo>
                  <a:pt x="610260" y="1524"/>
                </a:moveTo>
                <a:lnTo>
                  <a:pt x="585876" y="1524"/>
                </a:lnTo>
                <a:lnTo>
                  <a:pt x="570636" y="58000"/>
                </a:lnTo>
                <a:lnTo>
                  <a:pt x="555396" y="1524"/>
                </a:lnTo>
                <a:lnTo>
                  <a:pt x="530923" y="1524"/>
                </a:lnTo>
                <a:lnTo>
                  <a:pt x="530923" y="83908"/>
                </a:lnTo>
                <a:lnTo>
                  <a:pt x="546252" y="83908"/>
                </a:lnTo>
                <a:lnTo>
                  <a:pt x="546252" y="18288"/>
                </a:lnTo>
                <a:lnTo>
                  <a:pt x="563016" y="83908"/>
                </a:lnTo>
                <a:lnTo>
                  <a:pt x="578256" y="83908"/>
                </a:lnTo>
                <a:lnTo>
                  <a:pt x="595020" y="18288"/>
                </a:lnTo>
                <a:lnTo>
                  <a:pt x="595020" y="83908"/>
                </a:lnTo>
                <a:lnTo>
                  <a:pt x="610260" y="83908"/>
                </a:lnTo>
                <a:lnTo>
                  <a:pt x="610260" y="1524"/>
                </a:lnTo>
                <a:close/>
              </a:path>
              <a:path w="790575" h="107950">
                <a:moveTo>
                  <a:pt x="681977" y="96862"/>
                </a:moveTo>
                <a:lnTo>
                  <a:pt x="616458" y="96862"/>
                </a:lnTo>
                <a:lnTo>
                  <a:pt x="616458" y="107530"/>
                </a:lnTo>
                <a:lnTo>
                  <a:pt x="681977" y="107530"/>
                </a:lnTo>
                <a:lnTo>
                  <a:pt x="681977" y="96862"/>
                </a:lnTo>
                <a:close/>
              </a:path>
              <a:path w="790575" h="107950">
                <a:moveTo>
                  <a:pt x="706374" y="850"/>
                </a:moveTo>
                <a:lnTo>
                  <a:pt x="689610" y="850"/>
                </a:lnTo>
                <a:lnTo>
                  <a:pt x="689610" y="84670"/>
                </a:lnTo>
                <a:lnTo>
                  <a:pt x="706374" y="84670"/>
                </a:lnTo>
                <a:lnTo>
                  <a:pt x="706374" y="850"/>
                </a:lnTo>
                <a:close/>
              </a:path>
              <a:path w="790575" h="107950">
                <a:moveTo>
                  <a:pt x="790282" y="28956"/>
                </a:moveTo>
                <a:lnTo>
                  <a:pt x="787234" y="24384"/>
                </a:lnTo>
                <a:lnTo>
                  <a:pt x="785710" y="18288"/>
                </a:lnTo>
                <a:lnTo>
                  <a:pt x="784631" y="15240"/>
                </a:lnTo>
                <a:lnTo>
                  <a:pt x="784085" y="13716"/>
                </a:lnTo>
                <a:lnTo>
                  <a:pt x="779513" y="10668"/>
                </a:lnTo>
                <a:lnTo>
                  <a:pt x="776465" y="7620"/>
                </a:lnTo>
                <a:lnTo>
                  <a:pt x="773417" y="5588"/>
                </a:lnTo>
                <a:lnTo>
                  <a:pt x="773417" y="32004"/>
                </a:lnTo>
                <a:lnTo>
                  <a:pt x="773417" y="53428"/>
                </a:lnTo>
                <a:lnTo>
                  <a:pt x="771893" y="58000"/>
                </a:lnTo>
                <a:lnTo>
                  <a:pt x="768845" y="64096"/>
                </a:lnTo>
                <a:lnTo>
                  <a:pt x="765797" y="67144"/>
                </a:lnTo>
                <a:lnTo>
                  <a:pt x="762749" y="68668"/>
                </a:lnTo>
                <a:lnTo>
                  <a:pt x="758177" y="68668"/>
                </a:lnTo>
                <a:lnTo>
                  <a:pt x="755129" y="70192"/>
                </a:lnTo>
                <a:lnTo>
                  <a:pt x="738365" y="70192"/>
                </a:lnTo>
                <a:lnTo>
                  <a:pt x="738365" y="15240"/>
                </a:lnTo>
                <a:lnTo>
                  <a:pt x="756653" y="15240"/>
                </a:lnTo>
                <a:lnTo>
                  <a:pt x="759701" y="16764"/>
                </a:lnTo>
                <a:lnTo>
                  <a:pt x="762749" y="16764"/>
                </a:lnTo>
                <a:lnTo>
                  <a:pt x="764273" y="18288"/>
                </a:lnTo>
                <a:lnTo>
                  <a:pt x="767321" y="19812"/>
                </a:lnTo>
                <a:lnTo>
                  <a:pt x="768845" y="21336"/>
                </a:lnTo>
                <a:lnTo>
                  <a:pt x="771893" y="27432"/>
                </a:lnTo>
                <a:lnTo>
                  <a:pt x="773417" y="32004"/>
                </a:lnTo>
                <a:lnTo>
                  <a:pt x="773417" y="5588"/>
                </a:lnTo>
                <a:lnTo>
                  <a:pt x="771893" y="4572"/>
                </a:lnTo>
                <a:lnTo>
                  <a:pt x="767321" y="3048"/>
                </a:lnTo>
                <a:lnTo>
                  <a:pt x="764273" y="1524"/>
                </a:lnTo>
                <a:lnTo>
                  <a:pt x="721601" y="1524"/>
                </a:lnTo>
                <a:lnTo>
                  <a:pt x="721601" y="83908"/>
                </a:lnTo>
                <a:lnTo>
                  <a:pt x="759701" y="83908"/>
                </a:lnTo>
                <a:lnTo>
                  <a:pt x="764273" y="82384"/>
                </a:lnTo>
                <a:lnTo>
                  <a:pt x="767321" y="82384"/>
                </a:lnTo>
                <a:lnTo>
                  <a:pt x="790282" y="56476"/>
                </a:lnTo>
                <a:lnTo>
                  <a:pt x="790282" y="28956"/>
                </a:lnTo>
                <a:close/>
              </a:path>
            </a:pathLst>
          </a:custGeom>
          <a:solidFill>
            <a:srgbClr val="000000"/>
          </a:solidFill>
        </p:spPr>
        <p:txBody>
          <a:bodyPr wrap="square" lIns="0" tIns="0" rIns="0" bIns="0" rtlCol="0"/>
          <a:lstStyle/>
          <a:p>
            <a:endParaRPr sz="1154"/>
          </a:p>
        </p:txBody>
      </p:sp>
      <p:sp>
        <p:nvSpPr>
          <p:cNvPr id="59" name="object 59"/>
          <p:cNvSpPr/>
          <p:nvPr/>
        </p:nvSpPr>
        <p:spPr>
          <a:xfrm>
            <a:off x="2691394" y="957294"/>
            <a:ext cx="722045" cy="54978"/>
          </a:xfrm>
          <a:custGeom>
            <a:avLst/>
            <a:gdLst/>
            <a:ahLst/>
            <a:cxnLst/>
            <a:rect l="l" t="t" r="r" b="b"/>
            <a:pathLst>
              <a:path w="1125854" h="85725">
                <a:moveTo>
                  <a:pt x="64096" y="1524"/>
                </a:moveTo>
                <a:lnTo>
                  <a:pt x="48856" y="1524"/>
                </a:lnTo>
                <a:lnTo>
                  <a:pt x="48856" y="53428"/>
                </a:lnTo>
                <a:lnTo>
                  <a:pt x="47332" y="58000"/>
                </a:lnTo>
                <a:lnTo>
                  <a:pt x="47332" y="64096"/>
                </a:lnTo>
                <a:lnTo>
                  <a:pt x="45808" y="65620"/>
                </a:lnTo>
                <a:lnTo>
                  <a:pt x="42672" y="67144"/>
                </a:lnTo>
                <a:lnTo>
                  <a:pt x="41148" y="70192"/>
                </a:lnTo>
                <a:lnTo>
                  <a:pt x="24384" y="70192"/>
                </a:lnTo>
                <a:lnTo>
                  <a:pt x="21336" y="67144"/>
                </a:lnTo>
                <a:lnTo>
                  <a:pt x="18288" y="65620"/>
                </a:lnTo>
                <a:lnTo>
                  <a:pt x="16764" y="62572"/>
                </a:lnTo>
                <a:lnTo>
                  <a:pt x="16764" y="58000"/>
                </a:lnTo>
                <a:lnTo>
                  <a:pt x="15240" y="53428"/>
                </a:lnTo>
                <a:lnTo>
                  <a:pt x="15240" y="1524"/>
                </a:lnTo>
                <a:lnTo>
                  <a:pt x="0" y="1524"/>
                </a:lnTo>
                <a:lnTo>
                  <a:pt x="0" y="61048"/>
                </a:lnTo>
                <a:lnTo>
                  <a:pt x="1524" y="65620"/>
                </a:lnTo>
                <a:lnTo>
                  <a:pt x="1524" y="68668"/>
                </a:lnTo>
                <a:lnTo>
                  <a:pt x="3048" y="71716"/>
                </a:lnTo>
                <a:lnTo>
                  <a:pt x="6096" y="74764"/>
                </a:lnTo>
                <a:lnTo>
                  <a:pt x="7620" y="77812"/>
                </a:lnTo>
                <a:lnTo>
                  <a:pt x="10668" y="80860"/>
                </a:lnTo>
                <a:lnTo>
                  <a:pt x="24384" y="85432"/>
                </a:lnTo>
                <a:lnTo>
                  <a:pt x="39624" y="85432"/>
                </a:lnTo>
                <a:lnTo>
                  <a:pt x="53428" y="80860"/>
                </a:lnTo>
                <a:lnTo>
                  <a:pt x="61048" y="73240"/>
                </a:lnTo>
                <a:lnTo>
                  <a:pt x="62572" y="68668"/>
                </a:lnTo>
                <a:lnTo>
                  <a:pt x="62572" y="65620"/>
                </a:lnTo>
                <a:lnTo>
                  <a:pt x="64096" y="61048"/>
                </a:lnTo>
                <a:lnTo>
                  <a:pt x="64096" y="1524"/>
                </a:lnTo>
                <a:close/>
              </a:path>
              <a:path w="1125854" h="85725">
                <a:moveTo>
                  <a:pt x="144970" y="54952"/>
                </a:moveTo>
                <a:lnTo>
                  <a:pt x="141922" y="45808"/>
                </a:lnTo>
                <a:lnTo>
                  <a:pt x="135724" y="39712"/>
                </a:lnTo>
                <a:lnTo>
                  <a:pt x="132676" y="38100"/>
                </a:lnTo>
                <a:lnTo>
                  <a:pt x="128104" y="36576"/>
                </a:lnTo>
                <a:lnTo>
                  <a:pt x="122008" y="33528"/>
                </a:lnTo>
                <a:lnTo>
                  <a:pt x="106768" y="30480"/>
                </a:lnTo>
                <a:lnTo>
                  <a:pt x="100672" y="28956"/>
                </a:lnTo>
                <a:lnTo>
                  <a:pt x="96100" y="24384"/>
                </a:lnTo>
                <a:lnTo>
                  <a:pt x="96100" y="19812"/>
                </a:lnTo>
                <a:lnTo>
                  <a:pt x="99148" y="16764"/>
                </a:lnTo>
                <a:lnTo>
                  <a:pt x="105244" y="13716"/>
                </a:lnTo>
                <a:lnTo>
                  <a:pt x="115912" y="13716"/>
                </a:lnTo>
                <a:lnTo>
                  <a:pt x="118960" y="15240"/>
                </a:lnTo>
                <a:lnTo>
                  <a:pt x="120484" y="16764"/>
                </a:lnTo>
                <a:lnTo>
                  <a:pt x="123532" y="18288"/>
                </a:lnTo>
                <a:lnTo>
                  <a:pt x="125056" y="21336"/>
                </a:lnTo>
                <a:lnTo>
                  <a:pt x="125056" y="25908"/>
                </a:lnTo>
                <a:lnTo>
                  <a:pt x="141922" y="24384"/>
                </a:lnTo>
                <a:lnTo>
                  <a:pt x="141922" y="16764"/>
                </a:lnTo>
                <a:lnTo>
                  <a:pt x="138874" y="10668"/>
                </a:lnTo>
                <a:lnTo>
                  <a:pt x="134200" y="7620"/>
                </a:lnTo>
                <a:lnTo>
                  <a:pt x="128104" y="3048"/>
                </a:lnTo>
                <a:lnTo>
                  <a:pt x="120484" y="0"/>
                </a:lnTo>
                <a:lnTo>
                  <a:pt x="103720" y="0"/>
                </a:lnTo>
                <a:lnTo>
                  <a:pt x="90004" y="4572"/>
                </a:lnTo>
                <a:lnTo>
                  <a:pt x="83908" y="10668"/>
                </a:lnTo>
                <a:lnTo>
                  <a:pt x="82384" y="15240"/>
                </a:lnTo>
                <a:lnTo>
                  <a:pt x="80860" y="18288"/>
                </a:lnTo>
                <a:lnTo>
                  <a:pt x="80860" y="28956"/>
                </a:lnTo>
                <a:lnTo>
                  <a:pt x="83908" y="35052"/>
                </a:lnTo>
                <a:lnTo>
                  <a:pt x="91528" y="42760"/>
                </a:lnTo>
                <a:lnTo>
                  <a:pt x="97624" y="45808"/>
                </a:lnTo>
                <a:lnTo>
                  <a:pt x="106768" y="47332"/>
                </a:lnTo>
                <a:lnTo>
                  <a:pt x="114388" y="48856"/>
                </a:lnTo>
                <a:lnTo>
                  <a:pt x="118960" y="50380"/>
                </a:lnTo>
                <a:lnTo>
                  <a:pt x="120484" y="51904"/>
                </a:lnTo>
                <a:lnTo>
                  <a:pt x="123532" y="51904"/>
                </a:lnTo>
                <a:lnTo>
                  <a:pt x="126580" y="54952"/>
                </a:lnTo>
                <a:lnTo>
                  <a:pt x="126580" y="56476"/>
                </a:lnTo>
                <a:lnTo>
                  <a:pt x="128104" y="58000"/>
                </a:lnTo>
                <a:lnTo>
                  <a:pt x="128104" y="62572"/>
                </a:lnTo>
                <a:lnTo>
                  <a:pt x="126580" y="65620"/>
                </a:lnTo>
                <a:lnTo>
                  <a:pt x="123532" y="67144"/>
                </a:lnTo>
                <a:lnTo>
                  <a:pt x="120484" y="70192"/>
                </a:lnTo>
                <a:lnTo>
                  <a:pt x="102196" y="70192"/>
                </a:lnTo>
                <a:lnTo>
                  <a:pt x="99148" y="67144"/>
                </a:lnTo>
                <a:lnTo>
                  <a:pt x="97624" y="64096"/>
                </a:lnTo>
                <a:lnTo>
                  <a:pt x="94576" y="61048"/>
                </a:lnTo>
                <a:lnTo>
                  <a:pt x="94576" y="54952"/>
                </a:lnTo>
                <a:lnTo>
                  <a:pt x="77812" y="56476"/>
                </a:lnTo>
                <a:lnTo>
                  <a:pt x="79336" y="65620"/>
                </a:lnTo>
                <a:lnTo>
                  <a:pt x="82384" y="73240"/>
                </a:lnTo>
                <a:lnTo>
                  <a:pt x="88480" y="77812"/>
                </a:lnTo>
                <a:lnTo>
                  <a:pt x="93052" y="82384"/>
                </a:lnTo>
                <a:lnTo>
                  <a:pt x="100672" y="85432"/>
                </a:lnTo>
                <a:lnTo>
                  <a:pt x="118960" y="85432"/>
                </a:lnTo>
                <a:lnTo>
                  <a:pt x="144970" y="64096"/>
                </a:lnTo>
                <a:lnTo>
                  <a:pt x="144970" y="54952"/>
                </a:lnTo>
                <a:close/>
              </a:path>
              <a:path w="1125854" h="85725">
                <a:moveTo>
                  <a:pt x="221259" y="70104"/>
                </a:moveTo>
                <a:lnTo>
                  <a:pt x="175539" y="70104"/>
                </a:lnTo>
                <a:lnTo>
                  <a:pt x="175539" y="47244"/>
                </a:lnTo>
                <a:lnTo>
                  <a:pt x="215163" y="47244"/>
                </a:lnTo>
                <a:lnTo>
                  <a:pt x="215163" y="33528"/>
                </a:lnTo>
                <a:lnTo>
                  <a:pt x="175539" y="33528"/>
                </a:lnTo>
                <a:lnTo>
                  <a:pt x="175539" y="15138"/>
                </a:lnTo>
                <a:lnTo>
                  <a:pt x="218211" y="15138"/>
                </a:lnTo>
                <a:lnTo>
                  <a:pt x="218211" y="1422"/>
                </a:lnTo>
                <a:lnTo>
                  <a:pt x="158686" y="1422"/>
                </a:lnTo>
                <a:lnTo>
                  <a:pt x="158686" y="83908"/>
                </a:lnTo>
                <a:lnTo>
                  <a:pt x="221259" y="83908"/>
                </a:lnTo>
                <a:lnTo>
                  <a:pt x="221259" y="70104"/>
                </a:lnTo>
                <a:close/>
              </a:path>
              <a:path w="1125854" h="85725">
                <a:moveTo>
                  <a:pt x="308127" y="83908"/>
                </a:moveTo>
                <a:lnTo>
                  <a:pt x="297459" y="67144"/>
                </a:lnTo>
                <a:lnTo>
                  <a:pt x="294411" y="61048"/>
                </a:lnTo>
                <a:lnTo>
                  <a:pt x="291363" y="56476"/>
                </a:lnTo>
                <a:lnTo>
                  <a:pt x="283743" y="48856"/>
                </a:lnTo>
                <a:lnTo>
                  <a:pt x="279171" y="47332"/>
                </a:lnTo>
                <a:lnTo>
                  <a:pt x="286791" y="45808"/>
                </a:lnTo>
                <a:lnTo>
                  <a:pt x="292887" y="44284"/>
                </a:lnTo>
                <a:lnTo>
                  <a:pt x="295935" y="39712"/>
                </a:lnTo>
                <a:lnTo>
                  <a:pt x="297992" y="36576"/>
                </a:lnTo>
                <a:lnTo>
                  <a:pt x="298983" y="35052"/>
                </a:lnTo>
                <a:lnTo>
                  <a:pt x="302031" y="30480"/>
                </a:lnTo>
                <a:lnTo>
                  <a:pt x="302031" y="19812"/>
                </a:lnTo>
                <a:lnTo>
                  <a:pt x="300507" y="15240"/>
                </a:lnTo>
                <a:lnTo>
                  <a:pt x="297459" y="12192"/>
                </a:lnTo>
                <a:lnTo>
                  <a:pt x="295935" y="7620"/>
                </a:lnTo>
                <a:lnTo>
                  <a:pt x="292887" y="4572"/>
                </a:lnTo>
                <a:lnTo>
                  <a:pt x="283743" y="1524"/>
                </a:lnTo>
                <a:lnTo>
                  <a:pt x="283743" y="19812"/>
                </a:lnTo>
                <a:lnTo>
                  <a:pt x="283743" y="30480"/>
                </a:lnTo>
                <a:lnTo>
                  <a:pt x="282219" y="32004"/>
                </a:lnTo>
                <a:lnTo>
                  <a:pt x="282219" y="33528"/>
                </a:lnTo>
                <a:lnTo>
                  <a:pt x="280695" y="35052"/>
                </a:lnTo>
                <a:lnTo>
                  <a:pt x="276123" y="35052"/>
                </a:lnTo>
                <a:lnTo>
                  <a:pt x="271551" y="36576"/>
                </a:lnTo>
                <a:lnTo>
                  <a:pt x="251739" y="36576"/>
                </a:lnTo>
                <a:lnTo>
                  <a:pt x="251739" y="15240"/>
                </a:lnTo>
                <a:lnTo>
                  <a:pt x="276123" y="15240"/>
                </a:lnTo>
                <a:lnTo>
                  <a:pt x="279171" y="16764"/>
                </a:lnTo>
                <a:lnTo>
                  <a:pt x="280695" y="16764"/>
                </a:lnTo>
                <a:lnTo>
                  <a:pt x="283743" y="19812"/>
                </a:lnTo>
                <a:lnTo>
                  <a:pt x="283743" y="1524"/>
                </a:lnTo>
                <a:lnTo>
                  <a:pt x="234975" y="1524"/>
                </a:lnTo>
                <a:lnTo>
                  <a:pt x="234975" y="83908"/>
                </a:lnTo>
                <a:lnTo>
                  <a:pt x="251739" y="83908"/>
                </a:lnTo>
                <a:lnTo>
                  <a:pt x="251739" y="48856"/>
                </a:lnTo>
                <a:lnTo>
                  <a:pt x="260883" y="48856"/>
                </a:lnTo>
                <a:lnTo>
                  <a:pt x="262407" y="50380"/>
                </a:lnTo>
                <a:lnTo>
                  <a:pt x="263931" y="50380"/>
                </a:lnTo>
                <a:lnTo>
                  <a:pt x="268503" y="54952"/>
                </a:lnTo>
                <a:lnTo>
                  <a:pt x="271551" y="59524"/>
                </a:lnTo>
                <a:lnTo>
                  <a:pt x="276123" y="65620"/>
                </a:lnTo>
                <a:lnTo>
                  <a:pt x="288315" y="83908"/>
                </a:lnTo>
                <a:lnTo>
                  <a:pt x="308127" y="83908"/>
                </a:lnTo>
                <a:close/>
              </a:path>
              <a:path w="1125854" h="85725">
                <a:moveTo>
                  <a:pt x="379857" y="19812"/>
                </a:moveTo>
                <a:lnTo>
                  <a:pt x="378333" y="15240"/>
                </a:lnTo>
                <a:lnTo>
                  <a:pt x="372237" y="6096"/>
                </a:lnTo>
                <a:lnTo>
                  <a:pt x="363093" y="3048"/>
                </a:lnTo>
                <a:lnTo>
                  <a:pt x="363093" y="24384"/>
                </a:lnTo>
                <a:lnTo>
                  <a:pt x="363093" y="28956"/>
                </a:lnTo>
                <a:lnTo>
                  <a:pt x="361569" y="32004"/>
                </a:lnTo>
                <a:lnTo>
                  <a:pt x="360045" y="33528"/>
                </a:lnTo>
                <a:lnTo>
                  <a:pt x="360045" y="35052"/>
                </a:lnTo>
                <a:lnTo>
                  <a:pt x="358521" y="36576"/>
                </a:lnTo>
                <a:lnTo>
                  <a:pt x="355473" y="36576"/>
                </a:lnTo>
                <a:lnTo>
                  <a:pt x="353949" y="38100"/>
                </a:lnTo>
                <a:lnTo>
                  <a:pt x="334137" y="38100"/>
                </a:lnTo>
                <a:lnTo>
                  <a:pt x="334137" y="15240"/>
                </a:lnTo>
                <a:lnTo>
                  <a:pt x="353949" y="15240"/>
                </a:lnTo>
                <a:lnTo>
                  <a:pt x="355473" y="16764"/>
                </a:lnTo>
                <a:lnTo>
                  <a:pt x="358521" y="18288"/>
                </a:lnTo>
                <a:lnTo>
                  <a:pt x="361569" y="21336"/>
                </a:lnTo>
                <a:lnTo>
                  <a:pt x="363093" y="24384"/>
                </a:lnTo>
                <a:lnTo>
                  <a:pt x="363093" y="3048"/>
                </a:lnTo>
                <a:lnTo>
                  <a:pt x="360045" y="1524"/>
                </a:lnTo>
                <a:lnTo>
                  <a:pt x="317373" y="1524"/>
                </a:lnTo>
                <a:lnTo>
                  <a:pt x="317373" y="83908"/>
                </a:lnTo>
                <a:lnTo>
                  <a:pt x="334137" y="83908"/>
                </a:lnTo>
                <a:lnTo>
                  <a:pt x="334137" y="51904"/>
                </a:lnTo>
                <a:lnTo>
                  <a:pt x="361569" y="51904"/>
                </a:lnTo>
                <a:lnTo>
                  <a:pt x="370713" y="47332"/>
                </a:lnTo>
                <a:lnTo>
                  <a:pt x="375285" y="42760"/>
                </a:lnTo>
                <a:lnTo>
                  <a:pt x="376809" y="39712"/>
                </a:lnTo>
                <a:lnTo>
                  <a:pt x="377583" y="38100"/>
                </a:lnTo>
                <a:lnTo>
                  <a:pt x="378333" y="36576"/>
                </a:lnTo>
                <a:lnTo>
                  <a:pt x="379857" y="32004"/>
                </a:lnTo>
                <a:lnTo>
                  <a:pt x="379857" y="19812"/>
                </a:lnTo>
                <a:close/>
              </a:path>
              <a:path w="1125854" h="85725">
                <a:moveTo>
                  <a:pt x="451573" y="70192"/>
                </a:moveTo>
                <a:lnTo>
                  <a:pt x="410425" y="70192"/>
                </a:lnTo>
                <a:lnTo>
                  <a:pt x="410425" y="1524"/>
                </a:lnTo>
                <a:lnTo>
                  <a:pt x="393573" y="1524"/>
                </a:lnTo>
                <a:lnTo>
                  <a:pt x="393573" y="83908"/>
                </a:lnTo>
                <a:lnTo>
                  <a:pt x="451573" y="83908"/>
                </a:lnTo>
                <a:lnTo>
                  <a:pt x="451573" y="70192"/>
                </a:lnTo>
                <a:close/>
              </a:path>
              <a:path w="1125854" h="85725">
                <a:moveTo>
                  <a:pt x="537019" y="83908"/>
                </a:moveTo>
                <a:lnTo>
                  <a:pt x="528955" y="64096"/>
                </a:lnTo>
                <a:lnTo>
                  <a:pt x="523367" y="50380"/>
                </a:lnTo>
                <a:lnTo>
                  <a:pt x="511543" y="21336"/>
                </a:lnTo>
                <a:lnTo>
                  <a:pt x="506539" y="9029"/>
                </a:lnTo>
                <a:lnTo>
                  <a:pt x="506539" y="50380"/>
                </a:lnTo>
                <a:lnTo>
                  <a:pt x="483577" y="50380"/>
                </a:lnTo>
                <a:lnTo>
                  <a:pt x="494245" y="21336"/>
                </a:lnTo>
                <a:lnTo>
                  <a:pt x="506539" y="50380"/>
                </a:lnTo>
                <a:lnTo>
                  <a:pt x="506539" y="9029"/>
                </a:lnTo>
                <a:lnTo>
                  <a:pt x="503491" y="1524"/>
                </a:lnTo>
                <a:lnTo>
                  <a:pt x="486625" y="1524"/>
                </a:lnTo>
                <a:lnTo>
                  <a:pt x="454621" y="83908"/>
                </a:lnTo>
                <a:lnTo>
                  <a:pt x="471385" y="83908"/>
                </a:lnTo>
                <a:lnTo>
                  <a:pt x="479005" y="64096"/>
                </a:lnTo>
                <a:lnTo>
                  <a:pt x="511111" y="64096"/>
                </a:lnTo>
                <a:lnTo>
                  <a:pt x="518731" y="83908"/>
                </a:lnTo>
                <a:lnTo>
                  <a:pt x="537019" y="83908"/>
                </a:lnTo>
                <a:close/>
              </a:path>
              <a:path w="1125854" h="85725">
                <a:moveTo>
                  <a:pt x="596442" y="1524"/>
                </a:moveTo>
                <a:lnTo>
                  <a:pt x="530910" y="1524"/>
                </a:lnTo>
                <a:lnTo>
                  <a:pt x="530910" y="15240"/>
                </a:lnTo>
                <a:lnTo>
                  <a:pt x="555294" y="15240"/>
                </a:lnTo>
                <a:lnTo>
                  <a:pt x="555294" y="83908"/>
                </a:lnTo>
                <a:lnTo>
                  <a:pt x="572058" y="83908"/>
                </a:lnTo>
                <a:lnTo>
                  <a:pt x="572058" y="15240"/>
                </a:lnTo>
                <a:lnTo>
                  <a:pt x="596442" y="15240"/>
                </a:lnTo>
                <a:lnTo>
                  <a:pt x="596442" y="1524"/>
                </a:lnTo>
                <a:close/>
              </a:path>
              <a:path w="1125854" h="85725">
                <a:moveTo>
                  <a:pt x="663702" y="1524"/>
                </a:moveTo>
                <a:lnTo>
                  <a:pt x="607212" y="1524"/>
                </a:lnTo>
                <a:lnTo>
                  <a:pt x="607212" y="83908"/>
                </a:lnTo>
                <a:lnTo>
                  <a:pt x="624078" y="83908"/>
                </a:lnTo>
                <a:lnTo>
                  <a:pt x="624078" y="48768"/>
                </a:lnTo>
                <a:lnTo>
                  <a:pt x="657606" y="48768"/>
                </a:lnTo>
                <a:lnTo>
                  <a:pt x="657606" y="35052"/>
                </a:lnTo>
                <a:lnTo>
                  <a:pt x="624078" y="35052"/>
                </a:lnTo>
                <a:lnTo>
                  <a:pt x="624078" y="15240"/>
                </a:lnTo>
                <a:lnTo>
                  <a:pt x="663702" y="15240"/>
                </a:lnTo>
                <a:lnTo>
                  <a:pt x="663702" y="1524"/>
                </a:lnTo>
                <a:close/>
              </a:path>
              <a:path w="1125854" h="85725">
                <a:moveTo>
                  <a:pt x="753618" y="42760"/>
                </a:moveTo>
                <a:lnTo>
                  <a:pt x="752779" y="33045"/>
                </a:lnTo>
                <a:lnTo>
                  <a:pt x="750379" y="24472"/>
                </a:lnTo>
                <a:lnTo>
                  <a:pt x="746544" y="17043"/>
                </a:lnTo>
                <a:lnTo>
                  <a:pt x="743902" y="13804"/>
                </a:lnTo>
                <a:lnTo>
                  <a:pt x="741426" y="10756"/>
                </a:lnTo>
                <a:lnTo>
                  <a:pt x="735977" y="5880"/>
                </a:lnTo>
                <a:lnTo>
                  <a:pt x="735228" y="5524"/>
                </a:lnTo>
                <a:lnTo>
                  <a:pt x="735228" y="32092"/>
                </a:lnTo>
                <a:lnTo>
                  <a:pt x="735126" y="52298"/>
                </a:lnTo>
                <a:lnTo>
                  <a:pt x="733704" y="58102"/>
                </a:lnTo>
                <a:lnTo>
                  <a:pt x="729132" y="64198"/>
                </a:lnTo>
                <a:lnTo>
                  <a:pt x="724560" y="68770"/>
                </a:lnTo>
                <a:lnTo>
                  <a:pt x="719988" y="70294"/>
                </a:lnTo>
                <a:lnTo>
                  <a:pt x="706272" y="70294"/>
                </a:lnTo>
                <a:lnTo>
                  <a:pt x="701700" y="68770"/>
                </a:lnTo>
                <a:lnTo>
                  <a:pt x="697128" y="62674"/>
                </a:lnTo>
                <a:lnTo>
                  <a:pt x="692556" y="58102"/>
                </a:lnTo>
                <a:lnTo>
                  <a:pt x="691134" y="52298"/>
                </a:lnTo>
                <a:lnTo>
                  <a:pt x="691032" y="32092"/>
                </a:lnTo>
                <a:lnTo>
                  <a:pt x="692556" y="25996"/>
                </a:lnTo>
                <a:lnTo>
                  <a:pt x="701700" y="16852"/>
                </a:lnTo>
                <a:lnTo>
                  <a:pt x="706272" y="13804"/>
                </a:lnTo>
                <a:lnTo>
                  <a:pt x="719988" y="13804"/>
                </a:lnTo>
                <a:lnTo>
                  <a:pt x="726084" y="16852"/>
                </a:lnTo>
                <a:lnTo>
                  <a:pt x="729132" y="21424"/>
                </a:lnTo>
                <a:lnTo>
                  <a:pt x="733704" y="25996"/>
                </a:lnTo>
                <a:lnTo>
                  <a:pt x="712368" y="88"/>
                </a:lnTo>
                <a:lnTo>
                  <a:pt x="706272" y="88"/>
                </a:lnTo>
                <a:lnTo>
                  <a:pt x="674268" y="27520"/>
                </a:lnTo>
                <a:lnTo>
                  <a:pt x="674268" y="42760"/>
                </a:lnTo>
                <a:lnTo>
                  <a:pt x="690321" y="78219"/>
                </a:lnTo>
                <a:lnTo>
                  <a:pt x="713892" y="84010"/>
                </a:lnTo>
                <a:lnTo>
                  <a:pt x="722490" y="83413"/>
                </a:lnTo>
                <a:lnTo>
                  <a:pt x="730097" y="81534"/>
                </a:lnTo>
                <a:lnTo>
                  <a:pt x="736866" y="78219"/>
                </a:lnTo>
                <a:lnTo>
                  <a:pt x="742950" y="73342"/>
                </a:lnTo>
                <a:lnTo>
                  <a:pt x="745007" y="70294"/>
                </a:lnTo>
                <a:lnTo>
                  <a:pt x="747179" y="67081"/>
                </a:lnTo>
                <a:lnTo>
                  <a:pt x="750570" y="59804"/>
                </a:lnTo>
                <a:lnTo>
                  <a:pt x="752805" y="51650"/>
                </a:lnTo>
                <a:lnTo>
                  <a:pt x="753618" y="42760"/>
                </a:lnTo>
                <a:close/>
              </a:path>
              <a:path w="1125854" h="85725">
                <a:moveTo>
                  <a:pt x="839050" y="83908"/>
                </a:moveTo>
                <a:lnTo>
                  <a:pt x="829906" y="67144"/>
                </a:lnTo>
                <a:lnTo>
                  <a:pt x="825334" y="61048"/>
                </a:lnTo>
                <a:lnTo>
                  <a:pt x="822286" y="56476"/>
                </a:lnTo>
                <a:lnTo>
                  <a:pt x="820762" y="53428"/>
                </a:lnTo>
                <a:lnTo>
                  <a:pt x="817714" y="51904"/>
                </a:lnTo>
                <a:lnTo>
                  <a:pt x="814666" y="48856"/>
                </a:lnTo>
                <a:lnTo>
                  <a:pt x="811618" y="47332"/>
                </a:lnTo>
                <a:lnTo>
                  <a:pt x="823810" y="44284"/>
                </a:lnTo>
                <a:lnTo>
                  <a:pt x="826858" y="39712"/>
                </a:lnTo>
                <a:lnTo>
                  <a:pt x="829932" y="36576"/>
                </a:lnTo>
                <a:lnTo>
                  <a:pt x="831430" y="35052"/>
                </a:lnTo>
                <a:lnTo>
                  <a:pt x="832954" y="30480"/>
                </a:lnTo>
                <a:lnTo>
                  <a:pt x="832954" y="19812"/>
                </a:lnTo>
                <a:lnTo>
                  <a:pt x="831430" y="15240"/>
                </a:lnTo>
                <a:lnTo>
                  <a:pt x="829906" y="12192"/>
                </a:lnTo>
                <a:lnTo>
                  <a:pt x="826858" y="7620"/>
                </a:lnTo>
                <a:lnTo>
                  <a:pt x="823810" y="4572"/>
                </a:lnTo>
                <a:lnTo>
                  <a:pt x="819238" y="3048"/>
                </a:lnTo>
                <a:lnTo>
                  <a:pt x="816190" y="1524"/>
                </a:lnTo>
                <a:lnTo>
                  <a:pt x="816190" y="22860"/>
                </a:lnTo>
                <a:lnTo>
                  <a:pt x="816190" y="27432"/>
                </a:lnTo>
                <a:lnTo>
                  <a:pt x="814666" y="30480"/>
                </a:lnTo>
                <a:lnTo>
                  <a:pt x="814666" y="32004"/>
                </a:lnTo>
                <a:lnTo>
                  <a:pt x="811618" y="35052"/>
                </a:lnTo>
                <a:lnTo>
                  <a:pt x="807046" y="35052"/>
                </a:lnTo>
                <a:lnTo>
                  <a:pt x="802474" y="36576"/>
                </a:lnTo>
                <a:lnTo>
                  <a:pt x="782662" y="36576"/>
                </a:lnTo>
                <a:lnTo>
                  <a:pt x="782662" y="15240"/>
                </a:lnTo>
                <a:lnTo>
                  <a:pt x="807046" y="15240"/>
                </a:lnTo>
                <a:lnTo>
                  <a:pt x="810094" y="16764"/>
                </a:lnTo>
                <a:lnTo>
                  <a:pt x="811618" y="16764"/>
                </a:lnTo>
                <a:lnTo>
                  <a:pt x="814666" y="19812"/>
                </a:lnTo>
                <a:lnTo>
                  <a:pt x="816190" y="22860"/>
                </a:lnTo>
                <a:lnTo>
                  <a:pt x="816190" y="1524"/>
                </a:lnTo>
                <a:lnTo>
                  <a:pt x="765797" y="1524"/>
                </a:lnTo>
                <a:lnTo>
                  <a:pt x="765797" y="83908"/>
                </a:lnTo>
                <a:lnTo>
                  <a:pt x="782662" y="83908"/>
                </a:lnTo>
                <a:lnTo>
                  <a:pt x="782662" y="48856"/>
                </a:lnTo>
                <a:lnTo>
                  <a:pt x="791806" y="48856"/>
                </a:lnTo>
                <a:lnTo>
                  <a:pt x="794854" y="50380"/>
                </a:lnTo>
                <a:lnTo>
                  <a:pt x="796378" y="50380"/>
                </a:lnTo>
                <a:lnTo>
                  <a:pt x="800950" y="54952"/>
                </a:lnTo>
                <a:lnTo>
                  <a:pt x="803998" y="59524"/>
                </a:lnTo>
                <a:lnTo>
                  <a:pt x="807046" y="65620"/>
                </a:lnTo>
                <a:lnTo>
                  <a:pt x="819238" y="83908"/>
                </a:lnTo>
                <a:lnTo>
                  <a:pt x="839050" y="83908"/>
                </a:lnTo>
                <a:close/>
              </a:path>
              <a:path w="1125854" h="85725">
                <a:moveTo>
                  <a:pt x="927531" y="1524"/>
                </a:moveTo>
                <a:lnTo>
                  <a:pt x="903147" y="1524"/>
                </a:lnTo>
                <a:lnTo>
                  <a:pt x="887907" y="58000"/>
                </a:lnTo>
                <a:lnTo>
                  <a:pt x="872667" y="1524"/>
                </a:lnTo>
                <a:lnTo>
                  <a:pt x="848194" y="1524"/>
                </a:lnTo>
                <a:lnTo>
                  <a:pt x="848194" y="83908"/>
                </a:lnTo>
                <a:lnTo>
                  <a:pt x="863523" y="83908"/>
                </a:lnTo>
                <a:lnTo>
                  <a:pt x="863523" y="18288"/>
                </a:lnTo>
                <a:lnTo>
                  <a:pt x="880287" y="83908"/>
                </a:lnTo>
                <a:lnTo>
                  <a:pt x="895527" y="83908"/>
                </a:lnTo>
                <a:lnTo>
                  <a:pt x="912291" y="18288"/>
                </a:lnTo>
                <a:lnTo>
                  <a:pt x="912291" y="83908"/>
                </a:lnTo>
                <a:lnTo>
                  <a:pt x="927531" y="83908"/>
                </a:lnTo>
                <a:lnTo>
                  <a:pt x="927531" y="1524"/>
                </a:lnTo>
                <a:close/>
              </a:path>
              <a:path w="1125854" h="85725">
                <a:moveTo>
                  <a:pt x="1008405" y="1524"/>
                </a:moveTo>
                <a:lnTo>
                  <a:pt x="991641" y="1524"/>
                </a:lnTo>
                <a:lnTo>
                  <a:pt x="991641" y="64096"/>
                </a:lnTo>
                <a:lnTo>
                  <a:pt x="990117" y="65620"/>
                </a:lnTo>
                <a:lnTo>
                  <a:pt x="987069" y="67144"/>
                </a:lnTo>
                <a:lnTo>
                  <a:pt x="985545" y="70192"/>
                </a:lnTo>
                <a:lnTo>
                  <a:pt x="968781" y="70192"/>
                </a:lnTo>
                <a:lnTo>
                  <a:pt x="965733" y="67144"/>
                </a:lnTo>
                <a:lnTo>
                  <a:pt x="962685" y="65620"/>
                </a:lnTo>
                <a:lnTo>
                  <a:pt x="961161" y="62572"/>
                </a:lnTo>
                <a:lnTo>
                  <a:pt x="961161" y="59524"/>
                </a:lnTo>
                <a:lnTo>
                  <a:pt x="959637" y="58000"/>
                </a:lnTo>
                <a:lnTo>
                  <a:pt x="959637" y="1524"/>
                </a:lnTo>
                <a:lnTo>
                  <a:pt x="942784" y="1524"/>
                </a:lnTo>
                <a:lnTo>
                  <a:pt x="942784" y="54952"/>
                </a:lnTo>
                <a:lnTo>
                  <a:pt x="944308" y="61048"/>
                </a:lnTo>
                <a:lnTo>
                  <a:pt x="945832" y="65620"/>
                </a:lnTo>
                <a:lnTo>
                  <a:pt x="945832" y="68668"/>
                </a:lnTo>
                <a:lnTo>
                  <a:pt x="947356" y="71716"/>
                </a:lnTo>
                <a:lnTo>
                  <a:pt x="950493" y="74764"/>
                </a:lnTo>
                <a:lnTo>
                  <a:pt x="952017" y="77812"/>
                </a:lnTo>
                <a:lnTo>
                  <a:pt x="955065" y="80860"/>
                </a:lnTo>
                <a:lnTo>
                  <a:pt x="968781" y="85432"/>
                </a:lnTo>
                <a:lnTo>
                  <a:pt x="984021" y="85432"/>
                </a:lnTo>
                <a:lnTo>
                  <a:pt x="1006881" y="68668"/>
                </a:lnTo>
                <a:lnTo>
                  <a:pt x="1006881" y="65620"/>
                </a:lnTo>
                <a:lnTo>
                  <a:pt x="1008405" y="61048"/>
                </a:lnTo>
                <a:lnTo>
                  <a:pt x="1008405" y="1524"/>
                </a:lnTo>
                <a:close/>
              </a:path>
              <a:path w="1125854" h="85725">
                <a:moveTo>
                  <a:pt x="1042212" y="850"/>
                </a:moveTo>
                <a:lnTo>
                  <a:pt x="1025461" y="850"/>
                </a:lnTo>
                <a:lnTo>
                  <a:pt x="1025461" y="84670"/>
                </a:lnTo>
                <a:lnTo>
                  <a:pt x="1042212" y="84670"/>
                </a:lnTo>
                <a:lnTo>
                  <a:pt x="1042212" y="850"/>
                </a:lnTo>
                <a:close/>
              </a:path>
              <a:path w="1125854" h="85725">
                <a:moveTo>
                  <a:pt x="1125855" y="28956"/>
                </a:moveTo>
                <a:lnTo>
                  <a:pt x="1124331" y="24384"/>
                </a:lnTo>
                <a:lnTo>
                  <a:pt x="1121283" y="18288"/>
                </a:lnTo>
                <a:lnTo>
                  <a:pt x="1120267" y="15240"/>
                </a:lnTo>
                <a:lnTo>
                  <a:pt x="1119759" y="13716"/>
                </a:lnTo>
                <a:lnTo>
                  <a:pt x="1116711" y="10668"/>
                </a:lnTo>
                <a:lnTo>
                  <a:pt x="1112139" y="7620"/>
                </a:lnTo>
                <a:lnTo>
                  <a:pt x="1109091" y="4572"/>
                </a:lnTo>
                <a:lnTo>
                  <a:pt x="1109091" y="32004"/>
                </a:lnTo>
                <a:lnTo>
                  <a:pt x="1109091" y="53428"/>
                </a:lnTo>
                <a:lnTo>
                  <a:pt x="1107567" y="58000"/>
                </a:lnTo>
                <a:lnTo>
                  <a:pt x="1104519" y="64096"/>
                </a:lnTo>
                <a:lnTo>
                  <a:pt x="1099947" y="68668"/>
                </a:lnTo>
                <a:lnTo>
                  <a:pt x="1095375" y="68668"/>
                </a:lnTo>
                <a:lnTo>
                  <a:pt x="1090803" y="70192"/>
                </a:lnTo>
                <a:lnTo>
                  <a:pt x="1074039" y="70192"/>
                </a:lnTo>
                <a:lnTo>
                  <a:pt x="1074039" y="15240"/>
                </a:lnTo>
                <a:lnTo>
                  <a:pt x="1093851" y="15240"/>
                </a:lnTo>
                <a:lnTo>
                  <a:pt x="1095375" y="16764"/>
                </a:lnTo>
                <a:lnTo>
                  <a:pt x="1098423" y="16764"/>
                </a:lnTo>
                <a:lnTo>
                  <a:pt x="1101471" y="18288"/>
                </a:lnTo>
                <a:lnTo>
                  <a:pt x="1104519" y="21336"/>
                </a:lnTo>
                <a:lnTo>
                  <a:pt x="1107567" y="27432"/>
                </a:lnTo>
                <a:lnTo>
                  <a:pt x="1109091" y="32004"/>
                </a:lnTo>
                <a:lnTo>
                  <a:pt x="1109091" y="4572"/>
                </a:lnTo>
                <a:lnTo>
                  <a:pt x="1102995" y="3048"/>
                </a:lnTo>
                <a:lnTo>
                  <a:pt x="1099947" y="1524"/>
                </a:lnTo>
                <a:lnTo>
                  <a:pt x="1057275" y="1524"/>
                </a:lnTo>
                <a:lnTo>
                  <a:pt x="1057275" y="83908"/>
                </a:lnTo>
                <a:lnTo>
                  <a:pt x="1095375" y="83908"/>
                </a:lnTo>
                <a:lnTo>
                  <a:pt x="1099947" y="82384"/>
                </a:lnTo>
                <a:lnTo>
                  <a:pt x="1102995" y="82384"/>
                </a:lnTo>
                <a:lnTo>
                  <a:pt x="1109091" y="80860"/>
                </a:lnTo>
                <a:lnTo>
                  <a:pt x="1118235" y="71716"/>
                </a:lnTo>
                <a:lnTo>
                  <a:pt x="1119251" y="70192"/>
                </a:lnTo>
                <a:lnTo>
                  <a:pt x="1121283" y="67144"/>
                </a:lnTo>
                <a:lnTo>
                  <a:pt x="1124331" y="61048"/>
                </a:lnTo>
                <a:lnTo>
                  <a:pt x="1125855" y="56476"/>
                </a:lnTo>
                <a:lnTo>
                  <a:pt x="1125855" y="28956"/>
                </a:lnTo>
                <a:close/>
              </a:path>
            </a:pathLst>
          </a:custGeom>
          <a:solidFill>
            <a:srgbClr val="000000"/>
          </a:solidFill>
        </p:spPr>
        <p:txBody>
          <a:bodyPr wrap="square" lIns="0" tIns="0" rIns="0" bIns="0" rtlCol="0"/>
          <a:lstStyle/>
          <a:p>
            <a:endParaRPr sz="1154"/>
          </a:p>
        </p:txBody>
      </p:sp>
      <p:sp>
        <p:nvSpPr>
          <p:cNvPr id="60" name="object 60"/>
          <p:cNvSpPr/>
          <p:nvPr/>
        </p:nvSpPr>
        <p:spPr>
          <a:xfrm>
            <a:off x="3496639" y="957294"/>
            <a:ext cx="584396" cy="54978"/>
          </a:xfrm>
          <a:custGeom>
            <a:avLst/>
            <a:gdLst/>
            <a:ahLst/>
            <a:cxnLst/>
            <a:rect l="l" t="t" r="r" b="b"/>
            <a:pathLst>
              <a:path w="911225" h="85725">
                <a:moveTo>
                  <a:pt x="62572" y="19812"/>
                </a:moveTo>
                <a:lnTo>
                  <a:pt x="61048" y="15240"/>
                </a:lnTo>
                <a:lnTo>
                  <a:pt x="54952" y="6096"/>
                </a:lnTo>
                <a:lnTo>
                  <a:pt x="45720" y="3048"/>
                </a:lnTo>
                <a:lnTo>
                  <a:pt x="45720" y="24384"/>
                </a:lnTo>
                <a:lnTo>
                  <a:pt x="45720" y="28956"/>
                </a:lnTo>
                <a:lnTo>
                  <a:pt x="44196" y="32004"/>
                </a:lnTo>
                <a:lnTo>
                  <a:pt x="44196" y="33528"/>
                </a:lnTo>
                <a:lnTo>
                  <a:pt x="41148" y="36576"/>
                </a:lnTo>
                <a:lnTo>
                  <a:pt x="38100" y="36576"/>
                </a:lnTo>
                <a:lnTo>
                  <a:pt x="36576" y="38100"/>
                </a:lnTo>
                <a:lnTo>
                  <a:pt x="16764" y="38100"/>
                </a:lnTo>
                <a:lnTo>
                  <a:pt x="16764" y="15240"/>
                </a:lnTo>
                <a:lnTo>
                  <a:pt x="36576" y="15240"/>
                </a:lnTo>
                <a:lnTo>
                  <a:pt x="39624" y="16764"/>
                </a:lnTo>
                <a:lnTo>
                  <a:pt x="44196" y="21336"/>
                </a:lnTo>
                <a:lnTo>
                  <a:pt x="45720" y="24384"/>
                </a:lnTo>
                <a:lnTo>
                  <a:pt x="45720" y="3048"/>
                </a:lnTo>
                <a:lnTo>
                  <a:pt x="42672" y="1524"/>
                </a:lnTo>
                <a:lnTo>
                  <a:pt x="0" y="1524"/>
                </a:lnTo>
                <a:lnTo>
                  <a:pt x="0" y="83908"/>
                </a:lnTo>
                <a:lnTo>
                  <a:pt x="16764" y="83908"/>
                </a:lnTo>
                <a:lnTo>
                  <a:pt x="16764" y="51904"/>
                </a:lnTo>
                <a:lnTo>
                  <a:pt x="44196" y="51904"/>
                </a:lnTo>
                <a:lnTo>
                  <a:pt x="50292" y="48856"/>
                </a:lnTo>
                <a:lnTo>
                  <a:pt x="53428" y="47332"/>
                </a:lnTo>
                <a:lnTo>
                  <a:pt x="58000" y="42760"/>
                </a:lnTo>
                <a:lnTo>
                  <a:pt x="59524" y="39712"/>
                </a:lnTo>
                <a:lnTo>
                  <a:pt x="60312" y="38100"/>
                </a:lnTo>
                <a:lnTo>
                  <a:pt x="61048" y="36576"/>
                </a:lnTo>
                <a:lnTo>
                  <a:pt x="62572" y="32004"/>
                </a:lnTo>
                <a:lnTo>
                  <a:pt x="62572" y="19812"/>
                </a:lnTo>
                <a:close/>
              </a:path>
              <a:path w="911225" h="85725">
                <a:moveTo>
                  <a:pt x="134200" y="70192"/>
                </a:moveTo>
                <a:lnTo>
                  <a:pt x="93052" y="70192"/>
                </a:lnTo>
                <a:lnTo>
                  <a:pt x="93052" y="1524"/>
                </a:lnTo>
                <a:lnTo>
                  <a:pt x="76288" y="1524"/>
                </a:lnTo>
                <a:lnTo>
                  <a:pt x="76288" y="83908"/>
                </a:lnTo>
                <a:lnTo>
                  <a:pt x="134200" y="83908"/>
                </a:lnTo>
                <a:lnTo>
                  <a:pt x="134200" y="70192"/>
                </a:lnTo>
                <a:close/>
              </a:path>
              <a:path w="911225" h="85725">
                <a:moveTo>
                  <a:pt x="219646" y="83908"/>
                </a:moveTo>
                <a:lnTo>
                  <a:pt x="211582" y="64096"/>
                </a:lnTo>
                <a:lnTo>
                  <a:pt x="205994" y="50380"/>
                </a:lnTo>
                <a:lnTo>
                  <a:pt x="194170" y="21336"/>
                </a:lnTo>
                <a:lnTo>
                  <a:pt x="189166" y="9029"/>
                </a:lnTo>
                <a:lnTo>
                  <a:pt x="189166" y="50380"/>
                </a:lnTo>
                <a:lnTo>
                  <a:pt x="166306" y="50380"/>
                </a:lnTo>
                <a:lnTo>
                  <a:pt x="178498" y="21336"/>
                </a:lnTo>
                <a:lnTo>
                  <a:pt x="189166" y="50380"/>
                </a:lnTo>
                <a:lnTo>
                  <a:pt x="189166" y="9029"/>
                </a:lnTo>
                <a:lnTo>
                  <a:pt x="186118" y="1524"/>
                </a:lnTo>
                <a:lnTo>
                  <a:pt x="169354" y="1524"/>
                </a:lnTo>
                <a:lnTo>
                  <a:pt x="137248" y="83908"/>
                </a:lnTo>
                <a:lnTo>
                  <a:pt x="155638" y="83908"/>
                </a:lnTo>
                <a:lnTo>
                  <a:pt x="161734" y="64096"/>
                </a:lnTo>
                <a:lnTo>
                  <a:pt x="193738" y="64096"/>
                </a:lnTo>
                <a:lnTo>
                  <a:pt x="201358" y="83908"/>
                </a:lnTo>
                <a:lnTo>
                  <a:pt x="219646" y="83908"/>
                </a:lnTo>
                <a:close/>
              </a:path>
              <a:path w="911225" h="85725">
                <a:moveTo>
                  <a:pt x="279171" y="1524"/>
                </a:moveTo>
                <a:lnTo>
                  <a:pt x="213639" y="1524"/>
                </a:lnTo>
                <a:lnTo>
                  <a:pt x="213639" y="15240"/>
                </a:lnTo>
                <a:lnTo>
                  <a:pt x="238023" y="15240"/>
                </a:lnTo>
                <a:lnTo>
                  <a:pt x="238023" y="83908"/>
                </a:lnTo>
                <a:lnTo>
                  <a:pt x="254787" y="83908"/>
                </a:lnTo>
                <a:lnTo>
                  <a:pt x="254787" y="15240"/>
                </a:lnTo>
                <a:lnTo>
                  <a:pt x="279171" y="15240"/>
                </a:lnTo>
                <a:lnTo>
                  <a:pt x="279171" y="1524"/>
                </a:lnTo>
                <a:close/>
              </a:path>
              <a:path w="911225" h="85725">
                <a:moveTo>
                  <a:pt x="346329" y="1524"/>
                </a:moveTo>
                <a:lnTo>
                  <a:pt x="289839" y="1524"/>
                </a:lnTo>
                <a:lnTo>
                  <a:pt x="289839" y="83908"/>
                </a:lnTo>
                <a:lnTo>
                  <a:pt x="306705" y="83908"/>
                </a:lnTo>
                <a:lnTo>
                  <a:pt x="306705" y="48768"/>
                </a:lnTo>
                <a:lnTo>
                  <a:pt x="340233" y="48768"/>
                </a:lnTo>
                <a:lnTo>
                  <a:pt x="340233" y="35052"/>
                </a:lnTo>
                <a:lnTo>
                  <a:pt x="306705" y="35052"/>
                </a:lnTo>
                <a:lnTo>
                  <a:pt x="306705" y="15240"/>
                </a:lnTo>
                <a:lnTo>
                  <a:pt x="346329" y="15240"/>
                </a:lnTo>
                <a:lnTo>
                  <a:pt x="346329" y="1524"/>
                </a:lnTo>
                <a:close/>
              </a:path>
              <a:path w="911225" h="85725">
                <a:moveTo>
                  <a:pt x="436333" y="42760"/>
                </a:moveTo>
                <a:lnTo>
                  <a:pt x="435495" y="32994"/>
                </a:lnTo>
                <a:lnTo>
                  <a:pt x="433095" y="24396"/>
                </a:lnTo>
                <a:lnTo>
                  <a:pt x="429260" y="16954"/>
                </a:lnTo>
                <a:lnTo>
                  <a:pt x="426618" y="13716"/>
                </a:lnTo>
                <a:lnTo>
                  <a:pt x="424141" y="10668"/>
                </a:lnTo>
                <a:lnTo>
                  <a:pt x="418744" y="6426"/>
                </a:lnTo>
                <a:lnTo>
                  <a:pt x="417982" y="6057"/>
                </a:lnTo>
                <a:lnTo>
                  <a:pt x="417982" y="52247"/>
                </a:lnTo>
                <a:lnTo>
                  <a:pt x="416521" y="59524"/>
                </a:lnTo>
                <a:lnTo>
                  <a:pt x="411848" y="64096"/>
                </a:lnTo>
                <a:lnTo>
                  <a:pt x="407276" y="68668"/>
                </a:lnTo>
                <a:lnTo>
                  <a:pt x="402704" y="70192"/>
                </a:lnTo>
                <a:lnTo>
                  <a:pt x="388988" y="70192"/>
                </a:lnTo>
                <a:lnTo>
                  <a:pt x="384416" y="68668"/>
                </a:lnTo>
                <a:lnTo>
                  <a:pt x="379844" y="64096"/>
                </a:lnTo>
                <a:lnTo>
                  <a:pt x="375272" y="58000"/>
                </a:lnTo>
                <a:lnTo>
                  <a:pt x="373837" y="52247"/>
                </a:lnTo>
                <a:lnTo>
                  <a:pt x="373862" y="32994"/>
                </a:lnTo>
                <a:lnTo>
                  <a:pt x="375272" y="25908"/>
                </a:lnTo>
                <a:lnTo>
                  <a:pt x="384416" y="16764"/>
                </a:lnTo>
                <a:lnTo>
                  <a:pt x="388988" y="13716"/>
                </a:lnTo>
                <a:lnTo>
                  <a:pt x="402704" y="13716"/>
                </a:lnTo>
                <a:lnTo>
                  <a:pt x="408800" y="16764"/>
                </a:lnTo>
                <a:lnTo>
                  <a:pt x="411848" y="21336"/>
                </a:lnTo>
                <a:lnTo>
                  <a:pt x="416521" y="25908"/>
                </a:lnTo>
                <a:lnTo>
                  <a:pt x="417944" y="32994"/>
                </a:lnTo>
                <a:lnTo>
                  <a:pt x="417982" y="52247"/>
                </a:lnTo>
                <a:lnTo>
                  <a:pt x="417982" y="6057"/>
                </a:lnTo>
                <a:lnTo>
                  <a:pt x="411899" y="3048"/>
                </a:lnTo>
                <a:lnTo>
                  <a:pt x="403910" y="812"/>
                </a:lnTo>
                <a:lnTo>
                  <a:pt x="395084" y="0"/>
                </a:lnTo>
                <a:lnTo>
                  <a:pt x="388988" y="0"/>
                </a:lnTo>
                <a:lnTo>
                  <a:pt x="356984" y="27432"/>
                </a:lnTo>
                <a:lnTo>
                  <a:pt x="355460" y="35052"/>
                </a:lnTo>
                <a:lnTo>
                  <a:pt x="355460" y="42760"/>
                </a:lnTo>
                <a:lnTo>
                  <a:pt x="373037" y="78371"/>
                </a:lnTo>
                <a:lnTo>
                  <a:pt x="396608" y="85432"/>
                </a:lnTo>
                <a:lnTo>
                  <a:pt x="404558" y="84607"/>
                </a:lnTo>
                <a:lnTo>
                  <a:pt x="412089" y="82194"/>
                </a:lnTo>
                <a:lnTo>
                  <a:pt x="418769" y="78371"/>
                </a:lnTo>
                <a:lnTo>
                  <a:pt x="424141" y="73240"/>
                </a:lnTo>
                <a:lnTo>
                  <a:pt x="426720" y="70192"/>
                </a:lnTo>
                <a:lnTo>
                  <a:pt x="429260" y="67195"/>
                </a:lnTo>
                <a:lnTo>
                  <a:pt x="433095" y="60286"/>
                </a:lnTo>
                <a:lnTo>
                  <a:pt x="435495" y="52247"/>
                </a:lnTo>
                <a:lnTo>
                  <a:pt x="436333" y="42760"/>
                </a:lnTo>
                <a:close/>
              </a:path>
              <a:path w="911225" h="85725">
                <a:moveTo>
                  <a:pt x="521779" y="83908"/>
                </a:moveTo>
                <a:lnTo>
                  <a:pt x="512635" y="67144"/>
                </a:lnTo>
                <a:lnTo>
                  <a:pt x="508063" y="61048"/>
                </a:lnTo>
                <a:lnTo>
                  <a:pt x="505015" y="56476"/>
                </a:lnTo>
                <a:lnTo>
                  <a:pt x="501865" y="53428"/>
                </a:lnTo>
                <a:lnTo>
                  <a:pt x="497293" y="48856"/>
                </a:lnTo>
                <a:lnTo>
                  <a:pt x="494245" y="47332"/>
                </a:lnTo>
                <a:lnTo>
                  <a:pt x="506539" y="44284"/>
                </a:lnTo>
                <a:lnTo>
                  <a:pt x="509587" y="39712"/>
                </a:lnTo>
                <a:lnTo>
                  <a:pt x="512660" y="36576"/>
                </a:lnTo>
                <a:lnTo>
                  <a:pt x="514159" y="35052"/>
                </a:lnTo>
                <a:lnTo>
                  <a:pt x="515683" y="30480"/>
                </a:lnTo>
                <a:lnTo>
                  <a:pt x="515683" y="19812"/>
                </a:lnTo>
                <a:lnTo>
                  <a:pt x="501865" y="3048"/>
                </a:lnTo>
                <a:lnTo>
                  <a:pt x="498817" y="1524"/>
                </a:lnTo>
                <a:lnTo>
                  <a:pt x="498817" y="22860"/>
                </a:lnTo>
                <a:lnTo>
                  <a:pt x="498817" y="27432"/>
                </a:lnTo>
                <a:lnTo>
                  <a:pt x="497293" y="30480"/>
                </a:lnTo>
                <a:lnTo>
                  <a:pt x="497293" y="32004"/>
                </a:lnTo>
                <a:lnTo>
                  <a:pt x="494245" y="35052"/>
                </a:lnTo>
                <a:lnTo>
                  <a:pt x="489673" y="35052"/>
                </a:lnTo>
                <a:lnTo>
                  <a:pt x="485101" y="36576"/>
                </a:lnTo>
                <a:lnTo>
                  <a:pt x="465289" y="36576"/>
                </a:lnTo>
                <a:lnTo>
                  <a:pt x="465289" y="15240"/>
                </a:lnTo>
                <a:lnTo>
                  <a:pt x="489673" y="15240"/>
                </a:lnTo>
                <a:lnTo>
                  <a:pt x="492721" y="16764"/>
                </a:lnTo>
                <a:lnTo>
                  <a:pt x="494245" y="16764"/>
                </a:lnTo>
                <a:lnTo>
                  <a:pt x="497293" y="19812"/>
                </a:lnTo>
                <a:lnTo>
                  <a:pt x="498817" y="22860"/>
                </a:lnTo>
                <a:lnTo>
                  <a:pt x="498817" y="1524"/>
                </a:lnTo>
                <a:lnTo>
                  <a:pt x="448525" y="1524"/>
                </a:lnTo>
                <a:lnTo>
                  <a:pt x="448525" y="83908"/>
                </a:lnTo>
                <a:lnTo>
                  <a:pt x="465289" y="83908"/>
                </a:lnTo>
                <a:lnTo>
                  <a:pt x="465289" y="48856"/>
                </a:lnTo>
                <a:lnTo>
                  <a:pt x="474433" y="48856"/>
                </a:lnTo>
                <a:lnTo>
                  <a:pt x="475957" y="50380"/>
                </a:lnTo>
                <a:lnTo>
                  <a:pt x="479005" y="50380"/>
                </a:lnTo>
                <a:lnTo>
                  <a:pt x="483577" y="54952"/>
                </a:lnTo>
                <a:lnTo>
                  <a:pt x="486625" y="59524"/>
                </a:lnTo>
                <a:lnTo>
                  <a:pt x="489673" y="65620"/>
                </a:lnTo>
                <a:lnTo>
                  <a:pt x="501865" y="83908"/>
                </a:lnTo>
                <a:lnTo>
                  <a:pt x="521779" y="83908"/>
                </a:lnTo>
                <a:close/>
              </a:path>
              <a:path w="911225" h="85725">
                <a:moveTo>
                  <a:pt x="610260" y="1524"/>
                </a:moveTo>
                <a:lnTo>
                  <a:pt x="584263" y="1524"/>
                </a:lnTo>
                <a:lnTo>
                  <a:pt x="570547" y="58000"/>
                </a:lnTo>
                <a:lnTo>
                  <a:pt x="555307" y="1524"/>
                </a:lnTo>
                <a:lnTo>
                  <a:pt x="530923" y="1524"/>
                </a:lnTo>
                <a:lnTo>
                  <a:pt x="530923" y="83908"/>
                </a:lnTo>
                <a:lnTo>
                  <a:pt x="546163" y="83908"/>
                </a:lnTo>
                <a:lnTo>
                  <a:pt x="546163" y="18288"/>
                </a:lnTo>
                <a:lnTo>
                  <a:pt x="562927" y="83908"/>
                </a:lnTo>
                <a:lnTo>
                  <a:pt x="578167" y="83908"/>
                </a:lnTo>
                <a:lnTo>
                  <a:pt x="594931" y="18288"/>
                </a:lnTo>
                <a:lnTo>
                  <a:pt x="594931" y="83908"/>
                </a:lnTo>
                <a:lnTo>
                  <a:pt x="610260" y="83908"/>
                </a:lnTo>
                <a:lnTo>
                  <a:pt x="610260" y="1524"/>
                </a:lnTo>
                <a:close/>
              </a:path>
              <a:path w="911225" h="85725">
                <a:moveTo>
                  <a:pt x="684936" y="1524"/>
                </a:moveTo>
                <a:lnTo>
                  <a:pt x="620928" y="1524"/>
                </a:lnTo>
                <a:lnTo>
                  <a:pt x="620928" y="15240"/>
                </a:lnTo>
                <a:lnTo>
                  <a:pt x="645312" y="15240"/>
                </a:lnTo>
                <a:lnTo>
                  <a:pt x="645312" y="83908"/>
                </a:lnTo>
                <a:lnTo>
                  <a:pt x="660552" y="83908"/>
                </a:lnTo>
                <a:lnTo>
                  <a:pt x="660552" y="15240"/>
                </a:lnTo>
                <a:lnTo>
                  <a:pt x="684936" y="15240"/>
                </a:lnTo>
                <a:lnTo>
                  <a:pt x="684936" y="1524"/>
                </a:lnTo>
                <a:close/>
              </a:path>
              <a:path w="911225" h="85725">
                <a:moveTo>
                  <a:pt x="764286" y="1524"/>
                </a:moveTo>
                <a:lnTo>
                  <a:pt x="744474" y="1524"/>
                </a:lnTo>
                <a:lnTo>
                  <a:pt x="726186" y="33528"/>
                </a:lnTo>
                <a:lnTo>
                  <a:pt x="706374" y="1524"/>
                </a:lnTo>
                <a:lnTo>
                  <a:pt x="688086" y="1524"/>
                </a:lnTo>
                <a:lnTo>
                  <a:pt x="717042" y="48856"/>
                </a:lnTo>
                <a:lnTo>
                  <a:pt x="717042" y="83908"/>
                </a:lnTo>
                <a:lnTo>
                  <a:pt x="733806" y="83908"/>
                </a:lnTo>
                <a:lnTo>
                  <a:pt x="733806" y="48856"/>
                </a:lnTo>
                <a:lnTo>
                  <a:pt x="764286" y="1524"/>
                </a:lnTo>
                <a:close/>
              </a:path>
              <a:path w="911225" h="85725">
                <a:moveTo>
                  <a:pt x="834478" y="19812"/>
                </a:moveTo>
                <a:lnTo>
                  <a:pt x="832954" y="15240"/>
                </a:lnTo>
                <a:lnTo>
                  <a:pt x="826858" y="6096"/>
                </a:lnTo>
                <a:lnTo>
                  <a:pt x="823810" y="4572"/>
                </a:lnTo>
                <a:lnTo>
                  <a:pt x="817714" y="3048"/>
                </a:lnTo>
                <a:lnTo>
                  <a:pt x="817714" y="21336"/>
                </a:lnTo>
                <a:lnTo>
                  <a:pt x="817714" y="32004"/>
                </a:lnTo>
                <a:lnTo>
                  <a:pt x="813142" y="36576"/>
                </a:lnTo>
                <a:lnTo>
                  <a:pt x="810094" y="36576"/>
                </a:lnTo>
                <a:lnTo>
                  <a:pt x="808570" y="38100"/>
                </a:lnTo>
                <a:lnTo>
                  <a:pt x="788758" y="38100"/>
                </a:lnTo>
                <a:lnTo>
                  <a:pt x="788758" y="15240"/>
                </a:lnTo>
                <a:lnTo>
                  <a:pt x="808570" y="15240"/>
                </a:lnTo>
                <a:lnTo>
                  <a:pt x="811618" y="16764"/>
                </a:lnTo>
                <a:lnTo>
                  <a:pt x="814666" y="19812"/>
                </a:lnTo>
                <a:lnTo>
                  <a:pt x="817714" y="21336"/>
                </a:lnTo>
                <a:lnTo>
                  <a:pt x="817714" y="3048"/>
                </a:lnTo>
                <a:lnTo>
                  <a:pt x="814666" y="1524"/>
                </a:lnTo>
                <a:lnTo>
                  <a:pt x="771893" y="1524"/>
                </a:lnTo>
                <a:lnTo>
                  <a:pt x="771893" y="83908"/>
                </a:lnTo>
                <a:lnTo>
                  <a:pt x="788758" y="83908"/>
                </a:lnTo>
                <a:lnTo>
                  <a:pt x="788758" y="51904"/>
                </a:lnTo>
                <a:lnTo>
                  <a:pt x="816190" y="51904"/>
                </a:lnTo>
                <a:lnTo>
                  <a:pt x="828382" y="45808"/>
                </a:lnTo>
                <a:lnTo>
                  <a:pt x="831430" y="39712"/>
                </a:lnTo>
                <a:lnTo>
                  <a:pt x="833005" y="38100"/>
                </a:lnTo>
                <a:lnTo>
                  <a:pt x="834478" y="36576"/>
                </a:lnTo>
                <a:lnTo>
                  <a:pt x="834478" y="19812"/>
                </a:lnTo>
                <a:close/>
              </a:path>
              <a:path w="911225" h="85725">
                <a:moveTo>
                  <a:pt x="910767" y="70192"/>
                </a:moveTo>
                <a:lnTo>
                  <a:pt x="865047" y="70192"/>
                </a:lnTo>
                <a:lnTo>
                  <a:pt x="865047" y="47332"/>
                </a:lnTo>
                <a:lnTo>
                  <a:pt x="906195" y="47332"/>
                </a:lnTo>
                <a:lnTo>
                  <a:pt x="906195" y="33616"/>
                </a:lnTo>
                <a:lnTo>
                  <a:pt x="865047" y="33616"/>
                </a:lnTo>
                <a:lnTo>
                  <a:pt x="865047" y="15240"/>
                </a:lnTo>
                <a:lnTo>
                  <a:pt x="909243" y="15240"/>
                </a:lnTo>
                <a:lnTo>
                  <a:pt x="909243" y="1524"/>
                </a:lnTo>
                <a:lnTo>
                  <a:pt x="848194" y="1524"/>
                </a:lnTo>
                <a:lnTo>
                  <a:pt x="848194" y="83908"/>
                </a:lnTo>
                <a:lnTo>
                  <a:pt x="910767" y="83908"/>
                </a:lnTo>
                <a:lnTo>
                  <a:pt x="910767" y="70192"/>
                </a:lnTo>
                <a:close/>
              </a:path>
            </a:pathLst>
          </a:custGeom>
          <a:solidFill>
            <a:srgbClr val="000000"/>
          </a:solidFill>
        </p:spPr>
        <p:txBody>
          <a:bodyPr wrap="square" lIns="0" tIns="0" rIns="0" bIns="0" rtlCol="0"/>
          <a:lstStyle/>
          <a:p>
            <a:endParaRPr sz="1154"/>
          </a:p>
        </p:txBody>
      </p:sp>
      <p:sp>
        <p:nvSpPr>
          <p:cNvPr id="61" name="object 61"/>
          <p:cNvSpPr/>
          <p:nvPr/>
        </p:nvSpPr>
        <p:spPr>
          <a:xfrm>
            <a:off x="4161930" y="957294"/>
            <a:ext cx="537563" cy="54978"/>
          </a:xfrm>
          <a:custGeom>
            <a:avLst/>
            <a:gdLst/>
            <a:ahLst/>
            <a:cxnLst/>
            <a:rect l="l" t="t" r="r" b="b"/>
            <a:pathLst>
              <a:path w="838200" h="85725">
                <a:moveTo>
                  <a:pt x="70205" y="24384"/>
                </a:moveTo>
                <a:lnTo>
                  <a:pt x="38201" y="0"/>
                </a:lnTo>
                <a:lnTo>
                  <a:pt x="29603" y="838"/>
                </a:lnTo>
                <a:lnTo>
                  <a:pt x="571" y="33020"/>
                </a:lnTo>
                <a:lnTo>
                  <a:pt x="0" y="42760"/>
                </a:lnTo>
                <a:lnTo>
                  <a:pt x="571" y="52247"/>
                </a:lnTo>
                <a:lnTo>
                  <a:pt x="28956" y="84607"/>
                </a:lnTo>
                <a:lnTo>
                  <a:pt x="36677" y="85432"/>
                </a:lnTo>
                <a:lnTo>
                  <a:pt x="45821" y="85432"/>
                </a:lnTo>
                <a:lnTo>
                  <a:pt x="53441" y="82384"/>
                </a:lnTo>
                <a:lnTo>
                  <a:pt x="58013" y="77812"/>
                </a:lnTo>
                <a:lnTo>
                  <a:pt x="64109" y="73240"/>
                </a:lnTo>
                <a:lnTo>
                  <a:pt x="68681" y="67144"/>
                </a:lnTo>
                <a:lnTo>
                  <a:pt x="70205" y="58000"/>
                </a:lnTo>
                <a:lnTo>
                  <a:pt x="54965" y="53428"/>
                </a:lnTo>
                <a:lnTo>
                  <a:pt x="53441" y="59524"/>
                </a:lnTo>
                <a:lnTo>
                  <a:pt x="50393" y="64096"/>
                </a:lnTo>
                <a:lnTo>
                  <a:pt x="47345" y="67144"/>
                </a:lnTo>
                <a:lnTo>
                  <a:pt x="41249" y="70192"/>
                </a:lnTo>
                <a:lnTo>
                  <a:pt x="30581" y="70192"/>
                </a:lnTo>
                <a:lnTo>
                  <a:pt x="26009" y="68668"/>
                </a:lnTo>
                <a:lnTo>
                  <a:pt x="21437" y="64096"/>
                </a:lnTo>
                <a:lnTo>
                  <a:pt x="18389" y="59524"/>
                </a:lnTo>
                <a:lnTo>
                  <a:pt x="16865" y="51904"/>
                </a:lnTo>
                <a:lnTo>
                  <a:pt x="16865" y="32004"/>
                </a:lnTo>
                <a:lnTo>
                  <a:pt x="18389" y="24384"/>
                </a:lnTo>
                <a:lnTo>
                  <a:pt x="26009" y="16764"/>
                </a:lnTo>
                <a:lnTo>
                  <a:pt x="30581" y="13716"/>
                </a:lnTo>
                <a:lnTo>
                  <a:pt x="41249" y="13716"/>
                </a:lnTo>
                <a:lnTo>
                  <a:pt x="44297" y="15240"/>
                </a:lnTo>
                <a:lnTo>
                  <a:pt x="47345" y="18288"/>
                </a:lnTo>
                <a:lnTo>
                  <a:pt x="50393" y="19812"/>
                </a:lnTo>
                <a:lnTo>
                  <a:pt x="53441" y="24384"/>
                </a:lnTo>
                <a:lnTo>
                  <a:pt x="53441" y="27432"/>
                </a:lnTo>
                <a:lnTo>
                  <a:pt x="70205" y="24384"/>
                </a:lnTo>
                <a:close/>
              </a:path>
              <a:path w="838200" h="85725">
                <a:moveTo>
                  <a:pt x="150964" y="1422"/>
                </a:moveTo>
                <a:lnTo>
                  <a:pt x="135724" y="1422"/>
                </a:lnTo>
                <a:lnTo>
                  <a:pt x="135724" y="33528"/>
                </a:lnTo>
                <a:lnTo>
                  <a:pt x="102196" y="33528"/>
                </a:lnTo>
                <a:lnTo>
                  <a:pt x="102196" y="1422"/>
                </a:lnTo>
                <a:lnTo>
                  <a:pt x="85432" y="1422"/>
                </a:lnTo>
                <a:lnTo>
                  <a:pt x="85432" y="83908"/>
                </a:lnTo>
                <a:lnTo>
                  <a:pt x="102196" y="83908"/>
                </a:lnTo>
                <a:lnTo>
                  <a:pt x="102196" y="47244"/>
                </a:lnTo>
                <a:lnTo>
                  <a:pt x="135724" y="47244"/>
                </a:lnTo>
                <a:lnTo>
                  <a:pt x="135724" y="83908"/>
                </a:lnTo>
                <a:lnTo>
                  <a:pt x="150964" y="83908"/>
                </a:lnTo>
                <a:lnTo>
                  <a:pt x="150964" y="1422"/>
                </a:lnTo>
                <a:close/>
              </a:path>
              <a:path w="838200" h="85725">
                <a:moveTo>
                  <a:pt x="241084" y="83908"/>
                </a:moveTo>
                <a:lnTo>
                  <a:pt x="233387" y="64096"/>
                </a:lnTo>
                <a:lnTo>
                  <a:pt x="228053" y="50380"/>
                </a:lnTo>
                <a:lnTo>
                  <a:pt x="216763" y="21336"/>
                </a:lnTo>
                <a:lnTo>
                  <a:pt x="210604" y="5461"/>
                </a:lnTo>
                <a:lnTo>
                  <a:pt x="210604" y="50380"/>
                </a:lnTo>
                <a:lnTo>
                  <a:pt x="189268" y="50380"/>
                </a:lnTo>
                <a:lnTo>
                  <a:pt x="199936" y="21336"/>
                </a:lnTo>
                <a:lnTo>
                  <a:pt x="210604" y="50380"/>
                </a:lnTo>
                <a:lnTo>
                  <a:pt x="210604" y="5461"/>
                </a:lnTo>
                <a:lnTo>
                  <a:pt x="209080" y="1524"/>
                </a:lnTo>
                <a:lnTo>
                  <a:pt x="190792" y="1524"/>
                </a:lnTo>
                <a:lnTo>
                  <a:pt x="158686" y="83908"/>
                </a:lnTo>
                <a:lnTo>
                  <a:pt x="177076" y="83908"/>
                </a:lnTo>
                <a:lnTo>
                  <a:pt x="183172" y="64096"/>
                </a:lnTo>
                <a:lnTo>
                  <a:pt x="216700" y="64096"/>
                </a:lnTo>
                <a:lnTo>
                  <a:pt x="222796" y="83908"/>
                </a:lnTo>
                <a:lnTo>
                  <a:pt x="241084" y="83908"/>
                </a:lnTo>
                <a:close/>
              </a:path>
              <a:path w="838200" h="85725">
                <a:moveTo>
                  <a:pt x="315849" y="1524"/>
                </a:moveTo>
                <a:lnTo>
                  <a:pt x="299085" y="1524"/>
                </a:lnTo>
                <a:lnTo>
                  <a:pt x="299085" y="56476"/>
                </a:lnTo>
                <a:lnTo>
                  <a:pt x="265468" y="1524"/>
                </a:lnTo>
                <a:lnTo>
                  <a:pt x="250228" y="1524"/>
                </a:lnTo>
                <a:lnTo>
                  <a:pt x="250228" y="83908"/>
                </a:lnTo>
                <a:lnTo>
                  <a:pt x="265468" y="83908"/>
                </a:lnTo>
                <a:lnTo>
                  <a:pt x="265468" y="30480"/>
                </a:lnTo>
                <a:lnTo>
                  <a:pt x="299085" y="83908"/>
                </a:lnTo>
                <a:lnTo>
                  <a:pt x="315849" y="83908"/>
                </a:lnTo>
                <a:lnTo>
                  <a:pt x="315849" y="1524"/>
                </a:lnTo>
                <a:close/>
              </a:path>
              <a:path w="838200" h="85725">
                <a:moveTo>
                  <a:pt x="398233" y="1524"/>
                </a:moveTo>
                <a:lnTo>
                  <a:pt x="382993" y="1524"/>
                </a:lnTo>
                <a:lnTo>
                  <a:pt x="382993" y="56476"/>
                </a:lnTo>
                <a:lnTo>
                  <a:pt x="349377" y="1524"/>
                </a:lnTo>
                <a:lnTo>
                  <a:pt x="332613" y="1524"/>
                </a:lnTo>
                <a:lnTo>
                  <a:pt x="332613" y="83908"/>
                </a:lnTo>
                <a:lnTo>
                  <a:pt x="347853" y="83908"/>
                </a:lnTo>
                <a:lnTo>
                  <a:pt x="347853" y="30480"/>
                </a:lnTo>
                <a:lnTo>
                  <a:pt x="381469" y="83908"/>
                </a:lnTo>
                <a:lnTo>
                  <a:pt x="398233" y="83908"/>
                </a:lnTo>
                <a:lnTo>
                  <a:pt x="398233" y="1524"/>
                </a:lnTo>
                <a:close/>
              </a:path>
              <a:path w="838200" h="85725">
                <a:moveTo>
                  <a:pt x="477583" y="70192"/>
                </a:moveTo>
                <a:lnTo>
                  <a:pt x="431863" y="70192"/>
                </a:lnTo>
                <a:lnTo>
                  <a:pt x="431863" y="47332"/>
                </a:lnTo>
                <a:lnTo>
                  <a:pt x="473011" y="47332"/>
                </a:lnTo>
                <a:lnTo>
                  <a:pt x="473011" y="33616"/>
                </a:lnTo>
                <a:lnTo>
                  <a:pt x="431863" y="33616"/>
                </a:lnTo>
                <a:lnTo>
                  <a:pt x="431863" y="15240"/>
                </a:lnTo>
                <a:lnTo>
                  <a:pt x="476059" y="15240"/>
                </a:lnTo>
                <a:lnTo>
                  <a:pt x="476059" y="1524"/>
                </a:lnTo>
                <a:lnTo>
                  <a:pt x="415010" y="1524"/>
                </a:lnTo>
                <a:lnTo>
                  <a:pt x="415010" y="83908"/>
                </a:lnTo>
                <a:lnTo>
                  <a:pt x="477583" y="83908"/>
                </a:lnTo>
                <a:lnTo>
                  <a:pt x="477583" y="70192"/>
                </a:lnTo>
                <a:close/>
              </a:path>
              <a:path w="838200" h="85725">
                <a:moveTo>
                  <a:pt x="549300" y="70192"/>
                </a:moveTo>
                <a:lnTo>
                  <a:pt x="508063" y="70192"/>
                </a:lnTo>
                <a:lnTo>
                  <a:pt x="508063" y="1524"/>
                </a:lnTo>
                <a:lnTo>
                  <a:pt x="491299" y="1524"/>
                </a:lnTo>
                <a:lnTo>
                  <a:pt x="491299" y="83908"/>
                </a:lnTo>
                <a:lnTo>
                  <a:pt x="549300" y="83908"/>
                </a:lnTo>
                <a:lnTo>
                  <a:pt x="549300" y="70192"/>
                </a:lnTo>
                <a:close/>
              </a:path>
              <a:path w="838200" h="85725">
                <a:moveTo>
                  <a:pt x="611784" y="1524"/>
                </a:moveTo>
                <a:lnTo>
                  <a:pt x="547776" y="1524"/>
                </a:lnTo>
                <a:lnTo>
                  <a:pt x="547776" y="15240"/>
                </a:lnTo>
                <a:lnTo>
                  <a:pt x="570636" y="15240"/>
                </a:lnTo>
                <a:lnTo>
                  <a:pt x="570636" y="83908"/>
                </a:lnTo>
                <a:lnTo>
                  <a:pt x="587400" y="83908"/>
                </a:lnTo>
                <a:lnTo>
                  <a:pt x="587400" y="15240"/>
                </a:lnTo>
                <a:lnTo>
                  <a:pt x="611784" y="15240"/>
                </a:lnTo>
                <a:lnTo>
                  <a:pt x="611784" y="1524"/>
                </a:lnTo>
                <a:close/>
              </a:path>
              <a:path w="838200" h="85725">
                <a:moveTo>
                  <a:pt x="691134" y="1524"/>
                </a:moveTo>
                <a:lnTo>
                  <a:pt x="671322" y="1524"/>
                </a:lnTo>
                <a:lnTo>
                  <a:pt x="653034" y="33528"/>
                </a:lnTo>
                <a:lnTo>
                  <a:pt x="633120" y="1524"/>
                </a:lnTo>
                <a:lnTo>
                  <a:pt x="614832" y="1524"/>
                </a:lnTo>
                <a:lnTo>
                  <a:pt x="643890" y="48768"/>
                </a:lnTo>
                <a:lnTo>
                  <a:pt x="643890" y="83908"/>
                </a:lnTo>
                <a:lnTo>
                  <a:pt x="660654" y="83908"/>
                </a:lnTo>
                <a:lnTo>
                  <a:pt x="660654" y="48768"/>
                </a:lnTo>
                <a:lnTo>
                  <a:pt x="691134" y="1524"/>
                </a:lnTo>
                <a:close/>
              </a:path>
              <a:path w="838200" h="85725">
                <a:moveTo>
                  <a:pt x="761339" y="19812"/>
                </a:moveTo>
                <a:lnTo>
                  <a:pt x="759815" y="15240"/>
                </a:lnTo>
                <a:lnTo>
                  <a:pt x="753719" y="6096"/>
                </a:lnTo>
                <a:lnTo>
                  <a:pt x="744575" y="3048"/>
                </a:lnTo>
                <a:lnTo>
                  <a:pt x="744575" y="24384"/>
                </a:lnTo>
                <a:lnTo>
                  <a:pt x="744575" y="32004"/>
                </a:lnTo>
                <a:lnTo>
                  <a:pt x="740003" y="36576"/>
                </a:lnTo>
                <a:lnTo>
                  <a:pt x="736955" y="36576"/>
                </a:lnTo>
                <a:lnTo>
                  <a:pt x="735431" y="38100"/>
                </a:lnTo>
                <a:lnTo>
                  <a:pt x="715518" y="38100"/>
                </a:lnTo>
                <a:lnTo>
                  <a:pt x="715518" y="15240"/>
                </a:lnTo>
                <a:lnTo>
                  <a:pt x="735431" y="15240"/>
                </a:lnTo>
                <a:lnTo>
                  <a:pt x="738479" y="16764"/>
                </a:lnTo>
                <a:lnTo>
                  <a:pt x="743051" y="21336"/>
                </a:lnTo>
                <a:lnTo>
                  <a:pt x="744575" y="24384"/>
                </a:lnTo>
                <a:lnTo>
                  <a:pt x="744575" y="3048"/>
                </a:lnTo>
                <a:lnTo>
                  <a:pt x="741527" y="1524"/>
                </a:lnTo>
                <a:lnTo>
                  <a:pt x="698754" y="1524"/>
                </a:lnTo>
                <a:lnTo>
                  <a:pt x="698754" y="83908"/>
                </a:lnTo>
                <a:lnTo>
                  <a:pt x="715518" y="83908"/>
                </a:lnTo>
                <a:lnTo>
                  <a:pt x="715518" y="51904"/>
                </a:lnTo>
                <a:lnTo>
                  <a:pt x="743051" y="51904"/>
                </a:lnTo>
                <a:lnTo>
                  <a:pt x="755243" y="45808"/>
                </a:lnTo>
                <a:lnTo>
                  <a:pt x="758291" y="39712"/>
                </a:lnTo>
                <a:lnTo>
                  <a:pt x="759853" y="38100"/>
                </a:lnTo>
                <a:lnTo>
                  <a:pt x="761339" y="36576"/>
                </a:lnTo>
                <a:lnTo>
                  <a:pt x="761339" y="19812"/>
                </a:lnTo>
                <a:close/>
              </a:path>
              <a:path w="838200" h="85725">
                <a:moveTo>
                  <a:pt x="837628" y="70192"/>
                </a:moveTo>
                <a:lnTo>
                  <a:pt x="791908" y="70192"/>
                </a:lnTo>
                <a:lnTo>
                  <a:pt x="791908" y="47332"/>
                </a:lnTo>
                <a:lnTo>
                  <a:pt x="833056" y="47332"/>
                </a:lnTo>
                <a:lnTo>
                  <a:pt x="833056" y="33616"/>
                </a:lnTo>
                <a:lnTo>
                  <a:pt x="791908" y="33616"/>
                </a:lnTo>
                <a:lnTo>
                  <a:pt x="791908" y="15240"/>
                </a:lnTo>
                <a:lnTo>
                  <a:pt x="836104" y="15240"/>
                </a:lnTo>
                <a:lnTo>
                  <a:pt x="836104" y="1524"/>
                </a:lnTo>
                <a:lnTo>
                  <a:pt x="775055" y="1524"/>
                </a:lnTo>
                <a:lnTo>
                  <a:pt x="775055" y="83908"/>
                </a:lnTo>
                <a:lnTo>
                  <a:pt x="837628" y="83908"/>
                </a:lnTo>
                <a:lnTo>
                  <a:pt x="837628" y="70192"/>
                </a:lnTo>
                <a:close/>
              </a:path>
            </a:pathLst>
          </a:custGeom>
          <a:solidFill>
            <a:srgbClr val="000000"/>
          </a:solidFill>
        </p:spPr>
        <p:txBody>
          <a:bodyPr wrap="square" lIns="0" tIns="0" rIns="0" bIns="0" rtlCol="0"/>
          <a:lstStyle/>
          <a:p>
            <a:endParaRPr sz="1154"/>
          </a:p>
        </p:txBody>
      </p:sp>
      <p:sp>
        <p:nvSpPr>
          <p:cNvPr id="62" name="object 62"/>
          <p:cNvSpPr/>
          <p:nvPr/>
        </p:nvSpPr>
        <p:spPr>
          <a:xfrm>
            <a:off x="6002350" y="957294"/>
            <a:ext cx="422720" cy="54978"/>
          </a:xfrm>
          <a:custGeom>
            <a:avLst/>
            <a:gdLst/>
            <a:ahLst/>
            <a:cxnLst/>
            <a:rect l="l" t="t" r="r" b="b"/>
            <a:pathLst>
              <a:path w="659129" h="85725">
                <a:moveTo>
                  <a:pt x="73240" y="83908"/>
                </a:moveTo>
                <a:lnTo>
                  <a:pt x="41236" y="33528"/>
                </a:lnTo>
                <a:lnTo>
                  <a:pt x="71716" y="1524"/>
                </a:lnTo>
                <a:lnTo>
                  <a:pt x="50380" y="1524"/>
                </a:lnTo>
                <a:lnTo>
                  <a:pt x="16764" y="38100"/>
                </a:lnTo>
                <a:lnTo>
                  <a:pt x="16764" y="1524"/>
                </a:lnTo>
                <a:lnTo>
                  <a:pt x="0" y="1524"/>
                </a:lnTo>
                <a:lnTo>
                  <a:pt x="0" y="83908"/>
                </a:lnTo>
                <a:lnTo>
                  <a:pt x="16764" y="83908"/>
                </a:lnTo>
                <a:lnTo>
                  <a:pt x="16764" y="58000"/>
                </a:lnTo>
                <a:lnTo>
                  <a:pt x="29044" y="44284"/>
                </a:lnTo>
                <a:lnTo>
                  <a:pt x="51904" y="83908"/>
                </a:lnTo>
                <a:lnTo>
                  <a:pt x="73240" y="83908"/>
                </a:lnTo>
                <a:close/>
              </a:path>
              <a:path w="659129" h="85725">
                <a:moveTo>
                  <a:pt x="144970" y="70192"/>
                </a:moveTo>
                <a:lnTo>
                  <a:pt x="99250" y="70192"/>
                </a:lnTo>
                <a:lnTo>
                  <a:pt x="99250" y="47332"/>
                </a:lnTo>
                <a:lnTo>
                  <a:pt x="140398" y="47332"/>
                </a:lnTo>
                <a:lnTo>
                  <a:pt x="140398" y="33616"/>
                </a:lnTo>
                <a:lnTo>
                  <a:pt x="99250" y="33616"/>
                </a:lnTo>
                <a:lnTo>
                  <a:pt x="99250" y="15240"/>
                </a:lnTo>
                <a:lnTo>
                  <a:pt x="143446" y="15240"/>
                </a:lnTo>
                <a:lnTo>
                  <a:pt x="143446" y="1524"/>
                </a:lnTo>
                <a:lnTo>
                  <a:pt x="82397" y="1524"/>
                </a:lnTo>
                <a:lnTo>
                  <a:pt x="82397" y="83908"/>
                </a:lnTo>
                <a:lnTo>
                  <a:pt x="144970" y="83908"/>
                </a:lnTo>
                <a:lnTo>
                  <a:pt x="144970" y="70192"/>
                </a:lnTo>
                <a:close/>
              </a:path>
              <a:path w="659129" h="85725">
                <a:moveTo>
                  <a:pt x="334137" y="1524"/>
                </a:moveTo>
                <a:lnTo>
                  <a:pt x="317373" y="1524"/>
                </a:lnTo>
                <a:lnTo>
                  <a:pt x="305181" y="58000"/>
                </a:lnTo>
                <a:lnTo>
                  <a:pt x="289852" y="1524"/>
                </a:lnTo>
                <a:lnTo>
                  <a:pt x="270040" y="1524"/>
                </a:lnTo>
                <a:lnTo>
                  <a:pt x="256324" y="58000"/>
                </a:lnTo>
                <a:lnTo>
                  <a:pt x="244132" y="1524"/>
                </a:lnTo>
                <a:lnTo>
                  <a:pt x="227266" y="1524"/>
                </a:lnTo>
                <a:lnTo>
                  <a:pt x="225844" y="1524"/>
                </a:lnTo>
                <a:lnTo>
                  <a:pt x="207454" y="1524"/>
                </a:lnTo>
                <a:lnTo>
                  <a:pt x="189166" y="33528"/>
                </a:lnTo>
                <a:lnTo>
                  <a:pt x="169265" y="1524"/>
                </a:lnTo>
                <a:lnTo>
                  <a:pt x="150977" y="1524"/>
                </a:lnTo>
                <a:lnTo>
                  <a:pt x="180022" y="48768"/>
                </a:lnTo>
                <a:lnTo>
                  <a:pt x="180022" y="83908"/>
                </a:lnTo>
                <a:lnTo>
                  <a:pt x="196786" y="83908"/>
                </a:lnTo>
                <a:lnTo>
                  <a:pt x="196786" y="48768"/>
                </a:lnTo>
                <a:lnTo>
                  <a:pt x="226225" y="3136"/>
                </a:lnTo>
                <a:lnTo>
                  <a:pt x="245656" y="83908"/>
                </a:lnTo>
                <a:lnTo>
                  <a:pt x="263944" y="83908"/>
                </a:lnTo>
                <a:lnTo>
                  <a:pt x="280708" y="22860"/>
                </a:lnTo>
                <a:lnTo>
                  <a:pt x="296037" y="83908"/>
                </a:lnTo>
                <a:lnTo>
                  <a:pt x="314325" y="83908"/>
                </a:lnTo>
                <a:lnTo>
                  <a:pt x="334137" y="1524"/>
                </a:lnTo>
                <a:close/>
              </a:path>
              <a:path w="659129" h="85725">
                <a:moveTo>
                  <a:pt x="418045" y="42760"/>
                </a:moveTo>
                <a:lnTo>
                  <a:pt x="401358" y="6426"/>
                </a:lnTo>
                <a:lnTo>
                  <a:pt x="401218" y="6362"/>
                </a:lnTo>
                <a:lnTo>
                  <a:pt x="401218" y="52247"/>
                </a:lnTo>
                <a:lnTo>
                  <a:pt x="399757" y="59524"/>
                </a:lnTo>
                <a:lnTo>
                  <a:pt x="390613" y="68668"/>
                </a:lnTo>
                <a:lnTo>
                  <a:pt x="386041" y="70192"/>
                </a:lnTo>
                <a:lnTo>
                  <a:pt x="372237" y="70192"/>
                </a:lnTo>
                <a:lnTo>
                  <a:pt x="366141" y="68668"/>
                </a:lnTo>
                <a:lnTo>
                  <a:pt x="363093" y="64096"/>
                </a:lnTo>
                <a:lnTo>
                  <a:pt x="358521" y="58000"/>
                </a:lnTo>
                <a:lnTo>
                  <a:pt x="355473" y="51904"/>
                </a:lnTo>
                <a:lnTo>
                  <a:pt x="355473" y="33528"/>
                </a:lnTo>
                <a:lnTo>
                  <a:pt x="358521" y="25908"/>
                </a:lnTo>
                <a:lnTo>
                  <a:pt x="361569" y="21336"/>
                </a:lnTo>
                <a:lnTo>
                  <a:pt x="366141" y="16764"/>
                </a:lnTo>
                <a:lnTo>
                  <a:pt x="372237" y="13716"/>
                </a:lnTo>
                <a:lnTo>
                  <a:pt x="386041" y="13716"/>
                </a:lnTo>
                <a:lnTo>
                  <a:pt x="390613" y="16764"/>
                </a:lnTo>
                <a:lnTo>
                  <a:pt x="399757" y="25908"/>
                </a:lnTo>
                <a:lnTo>
                  <a:pt x="401180" y="32994"/>
                </a:lnTo>
                <a:lnTo>
                  <a:pt x="401218" y="52247"/>
                </a:lnTo>
                <a:lnTo>
                  <a:pt x="401218" y="6362"/>
                </a:lnTo>
                <a:lnTo>
                  <a:pt x="394614" y="3048"/>
                </a:lnTo>
                <a:lnTo>
                  <a:pt x="386981" y="812"/>
                </a:lnTo>
                <a:lnTo>
                  <a:pt x="378333" y="0"/>
                </a:lnTo>
                <a:lnTo>
                  <a:pt x="372237" y="0"/>
                </a:lnTo>
                <a:lnTo>
                  <a:pt x="366141" y="1524"/>
                </a:lnTo>
                <a:lnTo>
                  <a:pt x="356997" y="4572"/>
                </a:lnTo>
                <a:lnTo>
                  <a:pt x="350901" y="10668"/>
                </a:lnTo>
                <a:lnTo>
                  <a:pt x="346329" y="13716"/>
                </a:lnTo>
                <a:lnTo>
                  <a:pt x="344805" y="18288"/>
                </a:lnTo>
                <a:lnTo>
                  <a:pt x="340233" y="27432"/>
                </a:lnTo>
                <a:lnTo>
                  <a:pt x="338709" y="35052"/>
                </a:lnTo>
                <a:lnTo>
                  <a:pt x="338709" y="42760"/>
                </a:lnTo>
                <a:lnTo>
                  <a:pt x="339521" y="52247"/>
                </a:lnTo>
                <a:lnTo>
                  <a:pt x="369735" y="84607"/>
                </a:lnTo>
                <a:lnTo>
                  <a:pt x="378333" y="85432"/>
                </a:lnTo>
                <a:lnTo>
                  <a:pt x="386981" y="84607"/>
                </a:lnTo>
                <a:lnTo>
                  <a:pt x="394614" y="82194"/>
                </a:lnTo>
                <a:lnTo>
                  <a:pt x="401358" y="78371"/>
                </a:lnTo>
                <a:lnTo>
                  <a:pt x="407377" y="73240"/>
                </a:lnTo>
                <a:lnTo>
                  <a:pt x="409841" y="70192"/>
                </a:lnTo>
                <a:lnTo>
                  <a:pt x="412267" y="67195"/>
                </a:lnTo>
                <a:lnTo>
                  <a:pt x="415569" y="60286"/>
                </a:lnTo>
                <a:lnTo>
                  <a:pt x="417461" y="52247"/>
                </a:lnTo>
                <a:lnTo>
                  <a:pt x="418045" y="42760"/>
                </a:lnTo>
                <a:close/>
              </a:path>
              <a:path w="659129" h="85725">
                <a:moveTo>
                  <a:pt x="505015" y="83908"/>
                </a:moveTo>
                <a:lnTo>
                  <a:pt x="494347" y="67144"/>
                </a:lnTo>
                <a:lnTo>
                  <a:pt x="491299" y="61048"/>
                </a:lnTo>
                <a:lnTo>
                  <a:pt x="488251" y="56476"/>
                </a:lnTo>
                <a:lnTo>
                  <a:pt x="480631" y="48856"/>
                </a:lnTo>
                <a:lnTo>
                  <a:pt x="475970" y="47332"/>
                </a:lnTo>
                <a:lnTo>
                  <a:pt x="483679" y="45808"/>
                </a:lnTo>
                <a:lnTo>
                  <a:pt x="489775" y="44284"/>
                </a:lnTo>
                <a:lnTo>
                  <a:pt x="492823" y="39712"/>
                </a:lnTo>
                <a:lnTo>
                  <a:pt x="494880" y="36576"/>
                </a:lnTo>
                <a:lnTo>
                  <a:pt x="495871" y="35052"/>
                </a:lnTo>
                <a:lnTo>
                  <a:pt x="498919" y="30480"/>
                </a:lnTo>
                <a:lnTo>
                  <a:pt x="498919" y="19812"/>
                </a:lnTo>
                <a:lnTo>
                  <a:pt x="497395" y="15240"/>
                </a:lnTo>
                <a:lnTo>
                  <a:pt x="494347" y="12192"/>
                </a:lnTo>
                <a:lnTo>
                  <a:pt x="492823" y="7620"/>
                </a:lnTo>
                <a:lnTo>
                  <a:pt x="489775" y="4572"/>
                </a:lnTo>
                <a:lnTo>
                  <a:pt x="480631" y="1524"/>
                </a:lnTo>
                <a:lnTo>
                  <a:pt x="480631" y="19812"/>
                </a:lnTo>
                <a:lnTo>
                  <a:pt x="480631" y="30480"/>
                </a:lnTo>
                <a:lnTo>
                  <a:pt x="479107" y="32004"/>
                </a:lnTo>
                <a:lnTo>
                  <a:pt x="479107" y="33528"/>
                </a:lnTo>
                <a:lnTo>
                  <a:pt x="477583" y="35052"/>
                </a:lnTo>
                <a:lnTo>
                  <a:pt x="472922" y="35052"/>
                </a:lnTo>
                <a:lnTo>
                  <a:pt x="468350" y="36576"/>
                </a:lnTo>
                <a:lnTo>
                  <a:pt x="447014" y="36576"/>
                </a:lnTo>
                <a:lnTo>
                  <a:pt x="447014" y="15240"/>
                </a:lnTo>
                <a:lnTo>
                  <a:pt x="472922" y="15240"/>
                </a:lnTo>
                <a:lnTo>
                  <a:pt x="475970" y="16764"/>
                </a:lnTo>
                <a:lnTo>
                  <a:pt x="477583" y="16764"/>
                </a:lnTo>
                <a:lnTo>
                  <a:pt x="480631" y="19812"/>
                </a:lnTo>
                <a:lnTo>
                  <a:pt x="480631" y="1524"/>
                </a:lnTo>
                <a:lnTo>
                  <a:pt x="431774" y="1524"/>
                </a:lnTo>
                <a:lnTo>
                  <a:pt x="431774" y="83908"/>
                </a:lnTo>
                <a:lnTo>
                  <a:pt x="447014" y="83908"/>
                </a:lnTo>
                <a:lnTo>
                  <a:pt x="447014" y="48856"/>
                </a:lnTo>
                <a:lnTo>
                  <a:pt x="457682" y="48856"/>
                </a:lnTo>
                <a:lnTo>
                  <a:pt x="459206" y="50380"/>
                </a:lnTo>
                <a:lnTo>
                  <a:pt x="460730" y="50380"/>
                </a:lnTo>
                <a:lnTo>
                  <a:pt x="465302" y="54952"/>
                </a:lnTo>
                <a:lnTo>
                  <a:pt x="468350" y="59524"/>
                </a:lnTo>
                <a:lnTo>
                  <a:pt x="472922" y="65620"/>
                </a:lnTo>
                <a:lnTo>
                  <a:pt x="485203" y="83908"/>
                </a:lnTo>
                <a:lnTo>
                  <a:pt x="505015" y="83908"/>
                </a:lnTo>
                <a:close/>
              </a:path>
              <a:path w="659129" h="85725">
                <a:moveTo>
                  <a:pt x="582841" y="35052"/>
                </a:moveTo>
                <a:lnTo>
                  <a:pt x="581317" y="28956"/>
                </a:lnTo>
                <a:lnTo>
                  <a:pt x="579793" y="24384"/>
                </a:lnTo>
                <a:lnTo>
                  <a:pt x="578269" y="18288"/>
                </a:lnTo>
                <a:lnTo>
                  <a:pt x="576237" y="15240"/>
                </a:lnTo>
                <a:lnTo>
                  <a:pt x="575221" y="13716"/>
                </a:lnTo>
                <a:lnTo>
                  <a:pt x="569125" y="7620"/>
                </a:lnTo>
                <a:lnTo>
                  <a:pt x="564451" y="4572"/>
                </a:lnTo>
                <a:lnTo>
                  <a:pt x="564451" y="32004"/>
                </a:lnTo>
                <a:lnTo>
                  <a:pt x="564451" y="53428"/>
                </a:lnTo>
                <a:lnTo>
                  <a:pt x="562927" y="58000"/>
                </a:lnTo>
                <a:lnTo>
                  <a:pt x="562927" y="61048"/>
                </a:lnTo>
                <a:lnTo>
                  <a:pt x="561403" y="64096"/>
                </a:lnTo>
                <a:lnTo>
                  <a:pt x="559879" y="65620"/>
                </a:lnTo>
                <a:lnTo>
                  <a:pt x="556831" y="67144"/>
                </a:lnTo>
                <a:lnTo>
                  <a:pt x="555307" y="68668"/>
                </a:lnTo>
                <a:lnTo>
                  <a:pt x="550735" y="68668"/>
                </a:lnTo>
                <a:lnTo>
                  <a:pt x="547687" y="70192"/>
                </a:lnTo>
                <a:lnTo>
                  <a:pt x="530923" y="70192"/>
                </a:lnTo>
                <a:lnTo>
                  <a:pt x="530923" y="15240"/>
                </a:lnTo>
                <a:lnTo>
                  <a:pt x="549211" y="15240"/>
                </a:lnTo>
                <a:lnTo>
                  <a:pt x="550735" y="16764"/>
                </a:lnTo>
                <a:lnTo>
                  <a:pt x="553783" y="16764"/>
                </a:lnTo>
                <a:lnTo>
                  <a:pt x="556831" y="18288"/>
                </a:lnTo>
                <a:lnTo>
                  <a:pt x="558355" y="19812"/>
                </a:lnTo>
                <a:lnTo>
                  <a:pt x="561403" y="21336"/>
                </a:lnTo>
                <a:lnTo>
                  <a:pt x="562927" y="24384"/>
                </a:lnTo>
                <a:lnTo>
                  <a:pt x="562927" y="27432"/>
                </a:lnTo>
                <a:lnTo>
                  <a:pt x="564451" y="32004"/>
                </a:lnTo>
                <a:lnTo>
                  <a:pt x="564451" y="4572"/>
                </a:lnTo>
                <a:lnTo>
                  <a:pt x="555307" y="1524"/>
                </a:lnTo>
                <a:lnTo>
                  <a:pt x="514159" y="1524"/>
                </a:lnTo>
                <a:lnTo>
                  <a:pt x="514159" y="83908"/>
                </a:lnTo>
                <a:lnTo>
                  <a:pt x="550735" y="83908"/>
                </a:lnTo>
                <a:lnTo>
                  <a:pt x="555307" y="82384"/>
                </a:lnTo>
                <a:lnTo>
                  <a:pt x="559879" y="82384"/>
                </a:lnTo>
                <a:lnTo>
                  <a:pt x="564451" y="80860"/>
                </a:lnTo>
                <a:lnTo>
                  <a:pt x="567601" y="77812"/>
                </a:lnTo>
                <a:lnTo>
                  <a:pt x="570649" y="74764"/>
                </a:lnTo>
                <a:lnTo>
                  <a:pt x="575221" y="71716"/>
                </a:lnTo>
                <a:lnTo>
                  <a:pt x="576237" y="70192"/>
                </a:lnTo>
                <a:lnTo>
                  <a:pt x="578269" y="67144"/>
                </a:lnTo>
                <a:lnTo>
                  <a:pt x="579793" y="61048"/>
                </a:lnTo>
                <a:lnTo>
                  <a:pt x="581317" y="56476"/>
                </a:lnTo>
                <a:lnTo>
                  <a:pt x="582841" y="50380"/>
                </a:lnTo>
                <a:lnTo>
                  <a:pt x="582841" y="35052"/>
                </a:lnTo>
                <a:close/>
              </a:path>
              <a:path w="659129" h="85725">
                <a:moveTo>
                  <a:pt x="659130" y="54952"/>
                </a:moveTo>
                <a:lnTo>
                  <a:pt x="655993" y="45808"/>
                </a:lnTo>
                <a:lnTo>
                  <a:pt x="649897" y="39712"/>
                </a:lnTo>
                <a:lnTo>
                  <a:pt x="646849" y="38100"/>
                </a:lnTo>
                <a:lnTo>
                  <a:pt x="642277" y="36576"/>
                </a:lnTo>
                <a:lnTo>
                  <a:pt x="636181" y="33528"/>
                </a:lnTo>
                <a:lnTo>
                  <a:pt x="620941" y="30480"/>
                </a:lnTo>
                <a:lnTo>
                  <a:pt x="614845" y="28956"/>
                </a:lnTo>
                <a:lnTo>
                  <a:pt x="610273" y="24384"/>
                </a:lnTo>
                <a:lnTo>
                  <a:pt x="610273" y="19812"/>
                </a:lnTo>
                <a:lnTo>
                  <a:pt x="613321" y="16764"/>
                </a:lnTo>
                <a:lnTo>
                  <a:pt x="619417" y="13716"/>
                </a:lnTo>
                <a:lnTo>
                  <a:pt x="630085" y="13716"/>
                </a:lnTo>
                <a:lnTo>
                  <a:pt x="633133" y="15240"/>
                </a:lnTo>
                <a:lnTo>
                  <a:pt x="634657" y="16764"/>
                </a:lnTo>
                <a:lnTo>
                  <a:pt x="637705" y="18288"/>
                </a:lnTo>
                <a:lnTo>
                  <a:pt x="639229" y="21336"/>
                </a:lnTo>
                <a:lnTo>
                  <a:pt x="639229" y="25908"/>
                </a:lnTo>
                <a:lnTo>
                  <a:pt x="655993" y="24384"/>
                </a:lnTo>
                <a:lnTo>
                  <a:pt x="655993" y="16764"/>
                </a:lnTo>
                <a:lnTo>
                  <a:pt x="652945" y="10668"/>
                </a:lnTo>
                <a:lnTo>
                  <a:pt x="648373" y="7620"/>
                </a:lnTo>
                <a:lnTo>
                  <a:pt x="642277" y="3048"/>
                </a:lnTo>
                <a:lnTo>
                  <a:pt x="634657" y="0"/>
                </a:lnTo>
                <a:lnTo>
                  <a:pt x="617893" y="0"/>
                </a:lnTo>
                <a:lnTo>
                  <a:pt x="604177" y="4572"/>
                </a:lnTo>
                <a:lnTo>
                  <a:pt x="598081" y="10668"/>
                </a:lnTo>
                <a:lnTo>
                  <a:pt x="596557" y="15240"/>
                </a:lnTo>
                <a:lnTo>
                  <a:pt x="595033" y="18288"/>
                </a:lnTo>
                <a:lnTo>
                  <a:pt x="595033" y="28956"/>
                </a:lnTo>
                <a:lnTo>
                  <a:pt x="598081" y="35052"/>
                </a:lnTo>
                <a:lnTo>
                  <a:pt x="605701" y="42760"/>
                </a:lnTo>
                <a:lnTo>
                  <a:pt x="611797" y="45808"/>
                </a:lnTo>
                <a:lnTo>
                  <a:pt x="620941" y="47332"/>
                </a:lnTo>
                <a:lnTo>
                  <a:pt x="628561" y="48856"/>
                </a:lnTo>
                <a:lnTo>
                  <a:pt x="633133" y="50380"/>
                </a:lnTo>
                <a:lnTo>
                  <a:pt x="634657" y="51904"/>
                </a:lnTo>
                <a:lnTo>
                  <a:pt x="637705" y="51904"/>
                </a:lnTo>
                <a:lnTo>
                  <a:pt x="642277" y="56476"/>
                </a:lnTo>
                <a:lnTo>
                  <a:pt x="642277" y="62572"/>
                </a:lnTo>
                <a:lnTo>
                  <a:pt x="640753" y="65620"/>
                </a:lnTo>
                <a:lnTo>
                  <a:pt x="637705" y="67144"/>
                </a:lnTo>
                <a:lnTo>
                  <a:pt x="634657" y="70192"/>
                </a:lnTo>
                <a:lnTo>
                  <a:pt x="616369" y="70192"/>
                </a:lnTo>
                <a:lnTo>
                  <a:pt x="614845" y="67144"/>
                </a:lnTo>
                <a:lnTo>
                  <a:pt x="608749" y="61048"/>
                </a:lnTo>
                <a:lnTo>
                  <a:pt x="608749" y="54952"/>
                </a:lnTo>
                <a:lnTo>
                  <a:pt x="591985" y="56476"/>
                </a:lnTo>
                <a:lnTo>
                  <a:pt x="593509" y="65620"/>
                </a:lnTo>
                <a:lnTo>
                  <a:pt x="596557" y="73240"/>
                </a:lnTo>
                <a:lnTo>
                  <a:pt x="602653" y="77812"/>
                </a:lnTo>
                <a:lnTo>
                  <a:pt x="607225" y="82384"/>
                </a:lnTo>
                <a:lnTo>
                  <a:pt x="614845" y="85432"/>
                </a:lnTo>
                <a:lnTo>
                  <a:pt x="633133" y="85432"/>
                </a:lnTo>
                <a:lnTo>
                  <a:pt x="659130" y="64096"/>
                </a:lnTo>
                <a:lnTo>
                  <a:pt x="659130" y="54952"/>
                </a:lnTo>
                <a:close/>
              </a:path>
            </a:pathLst>
          </a:custGeom>
          <a:solidFill>
            <a:srgbClr val="000000"/>
          </a:solidFill>
        </p:spPr>
        <p:txBody>
          <a:bodyPr wrap="square" lIns="0" tIns="0" rIns="0" bIns="0" rtlCol="0"/>
          <a:lstStyle/>
          <a:p>
            <a:endParaRPr sz="1154"/>
          </a:p>
        </p:txBody>
      </p:sp>
      <p:sp>
        <p:nvSpPr>
          <p:cNvPr id="63" name="object 63"/>
          <p:cNvSpPr/>
          <p:nvPr/>
        </p:nvSpPr>
        <p:spPr>
          <a:xfrm>
            <a:off x="6503318" y="957294"/>
            <a:ext cx="417019" cy="54978"/>
          </a:xfrm>
          <a:custGeom>
            <a:avLst/>
            <a:gdLst/>
            <a:ahLst/>
            <a:cxnLst/>
            <a:rect l="l" t="t" r="r" b="b"/>
            <a:pathLst>
              <a:path w="650240" h="85725">
                <a:moveTo>
                  <a:pt x="65532" y="1524"/>
                </a:moveTo>
                <a:lnTo>
                  <a:pt x="0" y="1524"/>
                </a:lnTo>
                <a:lnTo>
                  <a:pt x="0" y="15240"/>
                </a:lnTo>
                <a:lnTo>
                  <a:pt x="24384" y="15240"/>
                </a:lnTo>
                <a:lnTo>
                  <a:pt x="24384" y="83908"/>
                </a:lnTo>
                <a:lnTo>
                  <a:pt x="41148" y="83908"/>
                </a:lnTo>
                <a:lnTo>
                  <a:pt x="41148" y="15240"/>
                </a:lnTo>
                <a:lnTo>
                  <a:pt x="65532" y="15240"/>
                </a:lnTo>
                <a:lnTo>
                  <a:pt x="65532" y="1524"/>
                </a:lnTo>
                <a:close/>
              </a:path>
              <a:path w="650240" h="85725">
                <a:moveTo>
                  <a:pt x="141833" y="83908"/>
                </a:moveTo>
                <a:lnTo>
                  <a:pt x="133769" y="64096"/>
                </a:lnTo>
                <a:lnTo>
                  <a:pt x="128193" y="50380"/>
                </a:lnTo>
                <a:lnTo>
                  <a:pt x="116370" y="21336"/>
                </a:lnTo>
                <a:lnTo>
                  <a:pt x="111353" y="9017"/>
                </a:lnTo>
                <a:lnTo>
                  <a:pt x="111353" y="50380"/>
                </a:lnTo>
                <a:lnTo>
                  <a:pt x="88404" y="50380"/>
                </a:lnTo>
                <a:lnTo>
                  <a:pt x="99072" y="21336"/>
                </a:lnTo>
                <a:lnTo>
                  <a:pt x="111353" y="50380"/>
                </a:lnTo>
                <a:lnTo>
                  <a:pt x="111353" y="9017"/>
                </a:lnTo>
                <a:lnTo>
                  <a:pt x="108305" y="1524"/>
                </a:lnTo>
                <a:lnTo>
                  <a:pt x="91452" y="1524"/>
                </a:lnTo>
                <a:lnTo>
                  <a:pt x="59448" y="83908"/>
                </a:lnTo>
                <a:lnTo>
                  <a:pt x="76212" y="83908"/>
                </a:lnTo>
                <a:lnTo>
                  <a:pt x="83832" y="64096"/>
                </a:lnTo>
                <a:lnTo>
                  <a:pt x="115925" y="64096"/>
                </a:lnTo>
                <a:lnTo>
                  <a:pt x="123545" y="83908"/>
                </a:lnTo>
                <a:lnTo>
                  <a:pt x="141833" y="83908"/>
                </a:lnTo>
                <a:close/>
              </a:path>
              <a:path w="650240" h="85725">
                <a:moveTo>
                  <a:pt x="218135" y="83908"/>
                </a:moveTo>
                <a:lnTo>
                  <a:pt x="190703" y="41236"/>
                </a:lnTo>
                <a:lnTo>
                  <a:pt x="215087" y="1524"/>
                </a:lnTo>
                <a:lnTo>
                  <a:pt x="196799" y="1524"/>
                </a:lnTo>
                <a:lnTo>
                  <a:pt x="180035" y="27432"/>
                </a:lnTo>
                <a:lnTo>
                  <a:pt x="163169" y="1524"/>
                </a:lnTo>
                <a:lnTo>
                  <a:pt x="144881" y="1524"/>
                </a:lnTo>
                <a:lnTo>
                  <a:pt x="169367" y="41236"/>
                </a:lnTo>
                <a:lnTo>
                  <a:pt x="141833" y="83908"/>
                </a:lnTo>
                <a:lnTo>
                  <a:pt x="161645" y="83908"/>
                </a:lnTo>
                <a:lnTo>
                  <a:pt x="180035" y="54952"/>
                </a:lnTo>
                <a:lnTo>
                  <a:pt x="198323" y="83908"/>
                </a:lnTo>
                <a:lnTo>
                  <a:pt x="218135" y="83908"/>
                </a:lnTo>
                <a:close/>
              </a:path>
              <a:path w="650240" h="85725">
                <a:moveTo>
                  <a:pt x="302044" y="42760"/>
                </a:moveTo>
                <a:lnTo>
                  <a:pt x="301447" y="32994"/>
                </a:lnTo>
                <a:lnTo>
                  <a:pt x="299567" y="24396"/>
                </a:lnTo>
                <a:lnTo>
                  <a:pt x="296252" y="16954"/>
                </a:lnTo>
                <a:lnTo>
                  <a:pt x="293738" y="13716"/>
                </a:lnTo>
                <a:lnTo>
                  <a:pt x="291376" y="10668"/>
                </a:lnTo>
                <a:lnTo>
                  <a:pt x="285356" y="6426"/>
                </a:lnTo>
                <a:lnTo>
                  <a:pt x="285216" y="6362"/>
                </a:lnTo>
                <a:lnTo>
                  <a:pt x="285216" y="52247"/>
                </a:lnTo>
                <a:lnTo>
                  <a:pt x="283756" y="59524"/>
                </a:lnTo>
                <a:lnTo>
                  <a:pt x="274612" y="68668"/>
                </a:lnTo>
                <a:lnTo>
                  <a:pt x="270040" y="70192"/>
                </a:lnTo>
                <a:lnTo>
                  <a:pt x="256324" y="70192"/>
                </a:lnTo>
                <a:lnTo>
                  <a:pt x="250228" y="68668"/>
                </a:lnTo>
                <a:lnTo>
                  <a:pt x="247180" y="64096"/>
                </a:lnTo>
                <a:lnTo>
                  <a:pt x="242608" y="58000"/>
                </a:lnTo>
                <a:lnTo>
                  <a:pt x="239560" y="51904"/>
                </a:lnTo>
                <a:lnTo>
                  <a:pt x="239560" y="33528"/>
                </a:lnTo>
                <a:lnTo>
                  <a:pt x="242608" y="25908"/>
                </a:lnTo>
                <a:lnTo>
                  <a:pt x="245656" y="21336"/>
                </a:lnTo>
                <a:lnTo>
                  <a:pt x="250228" y="16764"/>
                </a:lnTo>
                <a:lnTo>
                  <a:pt x="256324" y="13716"/>
                </a:lnTo>
                <a:lnTo>
                  <a:pt x="270040" y="13716"/>
                </a:lnTo>
                <a:lnTo>
                  <a:pt x="274612" y="16764"/>
                </a:lnTo>
                <a:lnTo>
                  <a:pt x="283756" y="25908"/>
                </a:lnTo>
                <a:lnTo>
                  <a:pt x="285178" y="32994"/>
                </a:lnTo>
                <a:lnTo>
                  <a:pt x="285216" y="52247"/>
                </a:lnTo>
                <a:lnTo>
                  <a:pt x="285216" y="6362"/>
                </a:lnTo>
                <a:lnTo>
                  <a:pt x="278612" y="3048"/>
                </a:lnTo>
                <a:lnTo>
                  <a:pt x="271018" y="812"/>
                </a:lnTo>
                <a:lnTo>
                  <a:pt x="262420" y="0"/>
                </a:lnTo>
                <a:lnTo>
                  <a:pt x="256324" y="0"/>
                </a:lnTo>
                <a:lnTo>
                  <a:pt x="250228" y="1524"/>
                </a:lnTo>
                <a:lnTo>
                  <a:pt x="241084" y="4572"/>
                </a:lnTo>
                <a:lnTo>
                  <a:pt x="238036" y="7620"/>
                </a:lnTo>
                <a:lnTo>
                  <a:pt x="234886" y="10668"/>
                </a:lnTo>
                <a:lnTo>
                  <a:pt x="231838" y="13716"/>
                </a:lnTo>
                <a:lnTo>
                  <a:pt x="228790" y="18288"/>
                </a:lnTo>
                <a:lnTo>
                  <a:pt x="224218" y="27432"/>
                </a:lnTo>
                <a:lnTo>
                  <a:pt x="222694" y="35052"/>
                </a:lnTo>
                <a:lnTo>
                  <a:pt x="222694" y="42760"/>
                </a:lnTo>
                <a:lnTo>
                  <a:pt x="239445" y="78371"/>
                </a:lnTo>
                <a:lnTo>
                  <a:pt x="262420" y="85432"/>
                </a:lnTo>
                <a:lnTo>
                  <a:pt x="271018" y="84607"/>
                </a:lnTo>
                <a:lnTo>
                  <a:pt x="301447" y="52247"/>
                </a:lnTo>
                <a:lnTo>
                  <a:pt x="302044" y="42760"/>
                </a:lnTo>
                <a:close/>
              </a:path>
              <a:path w="650240" h="85725">
                <a:moveTo>
                  <a:pt x="381292" y="1524"/>
                </a:moveTo>
                <a:lnTo>
                  <a:pt x="364528" y="1524"/>
                </a:lnTo>
                <a:lnTo>
                  <a:pt x="364528" y="56476"/>
                </a:lnTo>
                <a:lnTo>
                  <a:pt x="332524" y="1524"/>
                </a:lnTo>
                <a:lnTo>
                  <a:pt x="315760" y="1524"/>
                </a:lnTo>
                <a:lnTo>
                  <a:pt x="315760" y="83908"/>
                </a:lnTo>
                <a:lnTo>
                  <a:pt x="331000" y="83908"/>
                </a:lnTo>
                <a:lnTo>
                  <a:pt x="331000" y="30480"/>
                </a:lnTo>
                <a:lnTo>
                  <a:pt x="364528" y="83908"/>
                </a:lnTo>
                <a:lnTo>
                  <a:pt x="381292" y="83908"/>
                </a:lnTo>
                <a:lnTo>
                  <a:pt x="381292" y="1524"/>
                </a:lnTo>
                <a:close/>
              </a:path>
              <a:path w="650240" h="85725">
                <a:moveTo>
                  <a:pt x="474446" y="42760"/>
                </a:moveTo>
                <a:lnTo>
                  <a:pt x="457542" y="6426"/>
                </a:lnTo>
                <a:lnTo>
                  <a:pt x="456095" y="5740"/>
                </a:lnTo>
                <a:lnTo>
                  <a:pt x="456095" y="52247"/>
                </a:lnTo>
                <a:lnTo>
                  <a:pt x="454634" y="59524"/>
                </a:lnTo>
                <a:lnTo>
                  <a:pt x="445490" y="68668"/>
                </a:lnTo>
                <a:lnTo>
                  <a:pt x="440918" y="70192"/>
                </a:lnTo>
                <a:lnTo>
                  <a:pt x="427202" y="70192"/>
                </a:lnTo>
                <a:lnTo>
                  <a:pt x="422630" y="68668"/>
                </a:lnTo>
                <a:lnTo>
                  <a:pt x="418058" y="64096"/>
                </a:lnTo>
                <a:lnTo>
                  <a:pt x="413385" y="58000"/>
                </a:lnTo>
                <a:lnTo>
                  <a:pt x="411949" y="52247"/>
                </a:lnTo>
                <a:lnTo>
                  <a:pt x="411975" y="32994"/>
                </a:lnTo>
                <a:lnTo>
                  <a:pt x="413385" y="25908"/>
                </a:lnTo>
                <a:lnTo>
                  <a:pt x="418058" y="21336"/>
                </a:lnTo>
                <a:lnTo>
                  <a:pt x="422630" y="16764"/>
                </a:lnTo>
                <a:lnTo>
                  <a:pt x="427202" y="13716"/>
                </a:lnTo>
                <a:lnTo>
                  <a:pt x="440918" y="13716"/>
                </a:lnTo>
                <a:lnTo>
                  <a:pt x="447014" y="16764"/>
                </a:lnTo>
                <a:lnTo>
                  <a:pt x="450062" y="21336"/>
                </a:lnTo>
                <a:lnTo>
                  <a:pt x="454634" y="25908"/>
                </a:lnTo>
                <a:lnTo>
                  <a:pt x="456057" y="32994"/>
                </a:lnTo>
                <a:lnTo>
                  <a:pt x="456095" y="52247"/>
                </a:lnTo>
                <a:lnTo>
                  <a:pt x="456095" y="5740"/>
                </a:lnTo>
                <a:lnTo>
                  <a:pt x="450443" y="3048"/>
                </a:lnTo>
                <a:lnTo>
                  <a:pt x="442772" y="812"/>
                </a:lnTo>
                <a:lnTo>
                  <a:pt x="434822" y="0"/>
                </a:lnTo>
                <a:lnTo>
                  <a:pt x="427202" y="0"/>
                </a:lnTo>
                <a:lnTo>
                  <a:pt x="395097" y="27432"/>
                </a:lnTo>
                <a:lnTo>
                  <a:pt x="395097" y="42760"/>
                </a:lnTo>
                <a:lnTo>
                  <a:pt x="411162" y="78371"/>
                </a:lnTo>
                <a:lnTo>
                  <a:pt x="434822" y="85432"/>
                </a:lnTo>
                <a:lnTo>
                  <a:pt x="443420" y="84607"/>
                </a:lnTo>
                <a:lnTo>
                  <a:pt x="451015" y="82194"/>
                </a:lnTo>
                <a:lnTo>
                  <a:pt x="457758" y="78371"/>
                </a:lnTo>
                <a:lnTo>
                  <a:pt x="463778" y="73240"/>
                </a:lnTo>
                <a:lnTo>
                  <a:pt x="465912" y="70192"/>
                </a:lnTo>
                <a:lnTo>
                  <a:pt x="468020" y="67195"/>
                </a:lnTo>
                <a:lnTo>
                  <a:pt x="471398" y="60286"/>
                </a:lnTo>
                <a:lnTo>
                  <a:pt x="473633" y="52247"/>
                </a:lnTo>
                <a:lnTo>
                  <a:pt x="474446" y="42760"/>
                </a:lnTo>
                <a:close/>
              </a:path>
              <a:path w="650240" h="85725">
                <a:moveTo>
                  <a:pt x="565988" y="1524"/>
                </a:moveTo>
                <a:lnTo>
                  <a:pt x="539978" y="1524"/>
                </a:lnTo>
                <a:lnTo>
                  <a:pt x="526262" y="58000"/>
                </a:lnTo>
                <a:lnTo>
                  <a:pt x="511022" y="1524"/>
                </a:lnTo>
                <a:lnTo>
                  <a:pt x="486638" y="1524"/>
                </a:lnTo>
                <a:lnTo>
                  <a:pt x="486638" y="83908"/>
                </a:lnTo>
                <a:lnTo>
                  <a:pt x="501878" y="83908"/>
                </a:lnTo>
                <a:lnTo>
                  <a:pt x="501878" y="18288"/>
                </a:lnTo>
                <a:lnTo>
                  <a:pt x="518642" y="83908"/>
                </a:lnTo>
                <a:lnTo>
                  <a:pt x="533882" y="83908"/>
                </a:lnTo>
                <a:lnTo>
                  <a:pt x="550646" y="18288"/>
                </a:lnTo>
                <a:lnTo>
                  <a:pt x="550646" y="83908"/>
                </a:lnTo>
                <a:lnTo>
                  <a:pt x="565988" y="83908"/>
                </a:lnTo>
                <a:lnTo>
                  <a:pt x="565988" y="1524"/>
                </a:lnTo>
                <a:close/>
              </a:path>
              <a:path w="650240" h="85725">
                <a:moveTo>
                  <a:pt x="649897" y="1524"/>
                </a:moveTo>
                <a:lnTo>
                  <a:pt x="631609" y="1524"/>
                </a:lnTo>
                <a:lnTo>
                  <a:pt x="611797" y="33528"/>
                </a:lnTo>
                <a:lnTo>
                  <a:pt x="593509" y="1524"/>
                </a:lnTo>
                <a:lnTo>
                  <a:pt x="573697" y="1524"/>
                </a:lnTo>
                <a:lnTo>
                  <a:pt x="604177" y="48768"/>
                </a:lnTo>
                <a:lnTo>
                  <a:pt x="604177" y="83908"/>
                </a:lnTo>
                <a:lnTo>
                  <a:pt x="619417" y="83908"/>
                </a:lnTo>
                <a:lnTo>
                  <a:pt x="619417" y="48768"/>
                </a:lnTo>
                <a:lnTo>
                  <a:pt x="649897" y="1524"/>
                </a:lnTo>
                <a:close/>
              </a:path>
            </a:pathLst>
          </a:custGeom>
          <a:solidFill>
            <a:srgbClr val="000000"/>
          </a:solidFill>
        </p:spPr>
        <p:txBody>
          <a:bodyPr wrap="square" lIns="0" tIns="0" rIns="0" bIns="0" rtlCol="0"/>
          <a:lstStyle/>
          <a:p>
            <a:endParaRPr sz="1154"/>
          </a:p>
        </p:txBody>
      </p:sp>
      <p:pic>
        <p:nvPicPr>
          <p:cNvPr id="64" name="object 64"/>
          <p:cNvPicPr/>
          <p:nvPr/>
        </p:nvPicPr>
        <p:blipFill>
          <a:blip r:embed="rId9" cstate="print"/>
          <a:stretch>
            <a:fillRect/>
          </a:stretch>
        </p:blipFill>
        <p:spPr>
          <a:xfrm>
            <a:off x="6998618" y="957289"/>
            <a:ext cx="256136" cy="68967"/>
          </a:xfrm>
          <a:prstGeom prst="rect">
            <a:avLst/>
          </a:prstGeom>
        </p:spPr>
      </p:pic>
      <p:sp>
        <p:nvSpPr>
          <p:cNvPr id="65" name="object 65"/>
          <p:cNvSpPr/>
          <p:nvPr/>
        </p:nvSpPr>
        <p:spPr>
          <a:xfrm>
            <a:off x="7336916" y="957293"/>
            <a:ext cx="482585" cy="69232"/>
          </a:xfrm>
          <a:custGeom>
            <a:avLst/>
            <a:gdLst/>
            <a:ahLst/>
            <a:cxnLst/>
            <a:rect l="l" t="t" r="r" b="b"/>
            <a:pathLst>
              <a:path w="752475" h="107950">
                <a:moveTo>
                  <a:pt x="65620" y="1524"/>
                </a:moveTo>
                <a:lnTo>
                  <a:pt x="48856" y="1524"/>
                </a:lnTo>
                <a:lnTo>
                  <a:pt x="48856" y="64096"/>
                </a:lnTo>
                <a:lnTo>
                  <a:pt x="47332" y="65620"/>
                </a:lnTo>
                <a:lnTo>
                  <a:pt x="44284" y="67144"/>
                </a:lnTo>
                <a:lnTo>
                  <a:pt x="42760" y="70192"/>
                </a:lnTo>
                <a:lnTo>
                  <a:pt x="25996" y="70192"/>
                </a:lnTo>
                <a:lnTo>
                  <a:pt x="22948" y="67144"/>
                </a:lnTo>
                <a:lnTo>
                  <a:pt x="19900" y="65620"/>
                </a:lnTo>
                <a:lnTo>
                  <a:pt x="18288" y="62572"/>
                </a:lnTo>
                <a:lnTo>
                  <a:pt x="18288" y="59524"/>
                </a:lnTo>
                <a:lnTo>
                  <a:pt x="16764" y="58000"/>
                </a:lnTo>
                <a:lnTo>
                  <a:pt x="16764" y="1524"/>
                </a:lnTo>
                <a:lnTo>
                  <a:pt x="0" y="1524"/>
                </a:lnTo>
                <a:lnTo>
                  <a:pt x="0" y="54952"/>
                </a:lnTo>
                <a:lnTo>
                  <a:pt x="1524" y="61048"/>
                </a:lnTo>
                <a:lnTo>
                  <a:pt x="3048" y="65620"/>
                </a:lnTo>
                <a:lnTo>
                  <a:pt x="3048" y="68668"/>
                </a:lnTo>
                <a:lnTo>
                  <a:pt x="4572" y="71716"/>
                </a:lnTo>
                <a:lnTo>
                  <a:pt x="7620" y="74764"/>
                </a:lnTo>
                <a:lnTo>
                  <a:pt x="9144" y="77812"/>
                </a:lnTo>
                <a:lnTo>
                  <a:pt x="12192" y="80860"/>
                </a:lnTo>
                <a:lnTo>
                  <a:pt x="16764" y="82384"/>
                </a:lnTo>
                <a:lnTo>
                  <a:pt x="19900" y="83908"/>
                </a:lnTo>
                <a:lnTo>
                  <a:pt x="25996" y="85432"/>
                </a:lnTo>
                <a:lnTo>
                  <a:pt x="41236" y="85432"/>
                </a:lnTo>
                <a:lnTo>
                  <a:pt x="64096" y="68668"/>
                </a:lnTo>
                <a:lnTo>
                  <a:pt x="64096" y="65620"/>
                </a:lnTo>
                <a:lnTo>
                  <a:pt x="65620" y="61048"/>
                </a:lnTo>
                <a:lnTo>
                  <a:pt x="65620" y="1524"/>
                </a:lnTo>
                <a:close/>
              </a:path>
              <a:path w="752475" h="107950">
                <a:moveTo>
                  <a:pt x="157162" y="83908"/>
                </a:moveTo>
                <a:lnTo>
                  <a:pt x="146494" y="67144"/>
                </a:lnTo>
                <a:lnTo>
                  <a:pt x="143446" y="61048"/>
                </a:lnTo>
                <a:lnTo>
                  <a:pt x="140398" y="56476"/>
                </a:lnTo>
                <a:lnTo>
                  <a:pt x="132778" y="48856"/>
                </a:lnTo>
                <a:lnTo>
                  <a:pt x="128206" y="47332"/>
                </a:lnTo>
                <a:lnTo>
                  <a:pt x="135826" y="45808"/>
                </a:lnTo>
                <a:lnTo>
                  <a:pt x="141922" y="44284"/>
                </a:lnTo>
                <a:lnTo>
                  <a:pt x="144970" y="39712"/>
                </a:lnTo>
                <a:lnTo>
                  <a:pt x="147015" y="36576"/>
                </a:lnTo>
                <a:lnTo>
                  <a:pt x="148018" y="35052"/>
                </a:lnTo>
                <a:lnTo>
                  <a:pt x="151066" y="30480"/>
                </a:lnTo>
                <a:lnTo>
                  <a:pt x="151066" y="19812"/>
                </a:lnTo>
                <a:lnTo>
                  <a:pt x="149542" y="15240"/>
                </a:lnTo>
                <a:lnTo>
                  <a:pt x="146494" y="12192"/>
                </a:lnTo>
                <a:lnTo>
                  <a:pt x="144970" y="7620"/>
                </a:lnTo>
                <a:lnTo>
                  <a:pt x="141922" y="4572"/>
                </a:lnTo>
                <a:lnTo>
                  <a:pt x="132778" y="1524"/>
                </a:lnTo>
                <a:lnTo>
                  <a:pt x="132778" y="19812"/>
                </a:lnTo>
                <a:lnTo>
                  <a:pt x="132778" y="30480"/>
                </a:lnTo>
                <a:lnTo>
                  <a:pt x="131254" y="32004"/>
                </a:lnTo>
                <a:lnTo>
                  <a:pt x="131254" y="33528"/>
                </a:lnTo>
                <a:lnTo>
                  <a:pt x="129730" y="35052"/>
                </a:lnTo>
                <a:lnTo>
                  <a:pt x="125158" y="35052"/>
                </a:lnTo>
                <a:lnTo>
                  <a:pt x="120586" y="36576"/>
                </a:lnTo>
                <a:lnTo>
                  <a:pt x="100672" y="36576"/>
                </a:lnTo>
                <a:lnTo>
                  <a:pt x="100672" y="15240"/>
                </a:lnTo>
                <a:lnTo>
                  <a:pt x="125158" y="15240"/>
                </a:lnTo>
                <a:lnTo>
                  <a:pt x="128206" y="16764"/>
                </a:lnTo>
                <a:lnTo>
                  <a:pt x="129730" y="16764"/>
                </a:lnTo>
                <a:lnTo>
                  <a:pt x="132778" y="19812"/>
                </a:lnTo>
                <a:lnTo>
                  <a:pt x="132778" y="1524"/>
                </a:lnTo>
                <a:lnTo>
                  <a:pt x="83908" y="1524"/>
                </a:lnTo>
                <a:lnTo>
                  <a:pt x="83908" y="83908"/>
                </a:lnTo>
                <a:lnTo>
                  <a:pt x="100672" y="83908"/>
                </a:lnTo>
                <a:lnTo>
                  <a:pt x="100672" y="48856"/>
                </a:lnTo>
                <a:lnTo>
                  <a:pt x="109918" y="48856"/>
                </a:lnTo>
                <a:lnTo>
                  <a:pt x="111442" y="50380"/>
                </a:lnTo>
                <a:lnTo>
                  <a:pt x="112966" y="50380"/>
                </a:lnTo>
                <a:lnTo>
                  <a:pt x="117538" y="54952"/>
                </a:lnTo>
                <a:lnTo>
                  <a:pt x="120586" y="59524"/>
                </a:lnTo>
                <a:lnTo>
                  <a:pt x="125158" y="65620"/>
                </a:lnTo>
                <a:lnTo>
                  <a:pt x="137350" y="83908"/>
                </a:lnTo>
                <a:lnTo>
                  <a:pt x="157162" y="83908"/>
                </a:lnTo>
                <a:close/>
              </a:path>
              <a:path w="752475" h="107950">
                <a:moveTo>
                  <a:pt x="224307" y="70192"/>
                </a:moveTo>
                <a:lnTo>
                  <a:pt x="183057" y="70192"/>
                </a:lnTo>
                <a:lnTo>
                  <a:pt x="183057" y="1524"/>
                </a:lnTo>
                <a:lnTo>
                  <a:pt x="166293" y="1524"/>
                </a:lnTo>
                <a:lnTo>
                  <a:pt x="166293" y="83908"/>
                </a:lnTo>
                <a:lnTo>
                  <a:pt x="224307" y="83908"/>
                </a:lnTo>
                <a:lnTo>
                  <a:pt x="224307" y="70192"/>
                </a:lnTo>
                <a:close/>
              </a:path>
              <a:path w="752475" h="107950">
                <a:moveTo>
                  <a:pt x="290893" y="96862"/>
                </a:moveTo>
                <a:lnTo>
                  <a:pt x="225348" y="96862"/>
                </a:lnTo>
                <a:lnTo>
                  <a:pt x="225348" y="107530"/>
                </a:lnTo>
                <a:lnTo>
                  <a:pt x="290893" y="107530"/>
                </a:lnTo>
                <a:lnTo>
                  <a:pt x="290893" y="96862"/>
                </a:lnTo>
                <a:close/>
              </a:path>
              <a:path w="752475" h="107950">
                <a:moveTo>
                  <a:pt x="356984" y="70192"/>
                </a:moveTo>
                <a:lnTo>
                  <a:pt x="315849" y="70192"/>
                </a:lnTo>
                <a:lnTo>
                  <a:pt x="315849" y="1524"/>
                </a:lnTo>
                <a:lnTo>
                  <a:pt x="299085" y="1524"/>
                </a:lnTo>
                <a:lnTo>
                  <a:pt x="299085" y="83908"/>
                </a:lnTo>
                <a:lnTo>
                  <a:pt x="356984" y="83908"/>
                </a:lnTo>
                <a:lnTo>
                  <a:pt x="356984" y="70192"/>
                </a:lnTo>
                <a:close/>
              </a:path>
              <a:path w="752475" h="107950">
                <a:moveTo>
                  <a:pt x="431761" y="70192"/>
                </a:moveTo>
                <a:lnTo>
                  <a:pt x="386041" y="70192"/>
                </a:lnTo>
                <a:lnTo>
                  <a:pt x="386041" y="47332"/>
                </a:lnTo>
                <a:lnTo>
                  <a:pt x="427189" y="47332"/>
                </a:lnTo>
                <a:lnTo>
                  <a:pt x="427189" y="33616"/>
                </a:lnTo>
                <a:lnTo>
                  <a:pt x="386041" y="33616"/>
                </a:lnTo>
                <a:lnTo>
                  <a:pt x="386041" y="15240"/>
                </a:lnTo>
                <a:lnTo>
                  <a:pt x="430237" y="15240"/>
                </a:lnTo>
                <a:lnTo>
                  <a:pt x="430237" y="1524"/>
                </a:lnTo>
                <a:lnTo>
                  <a:pt x="369189" y="1524"/>
                </a:lnTo>
                <a:lnTo>
                  <a:pt x="369189" y="83908"/>
                </a:lnTo>
                <a:lnTo>
                  <a:pt x="431761" y="83908"/>
                </a:lnTo>
                <a:lnTo>
                  <a:pt x="431761" y="70192"/>
                </a:lnTo>
                <a:close/>
              </a:path>
              <a:path w="752475" h="107950">
                <a:moveTo>
                  <a:pt x="511111" y="1524"/>
                </a:moveTo>
                <a:lnTo>
                  <a:pt x="494347" y="1524"/>
                </a:lnTo>
                <a:lnTo>
                  <a:pt x="494347" y="56476"/>
                </a:lnTo>
                <a:lnTo>
                  <a:pt x="460717" y="1524"/>
                </a:lnTo>
                <a:lnTo>
                  <a:pt x="445477" y="1524"/>
                </a:lnTo>
                <a:lnTo>
                  <a:pt x="445477" y="83908"/>
                </a:lnTo>
                <a:lnTo>
                  <a:pt x="460717" y="83908"/>
                </a:lnTo>
                <a:lnTo>
                  <a:pt x="460717" y="30480"/>
                </a:lnTo>
                <a:lnTo>
                  <a:pt x="494347" y="83908"/>
                </a:lnTo>
                <a:lnTo>
                  <a:pt x="511111" y="83908"/>
                </a:lnTo>
                <a:lnTo>
                  <a:pt x="511111" y="1524"/>
                </a:lnTo>
                <a:close/>
              </a:path>
              <a:path w="752475" h="107950">
                <a:moveTo>
                  <a:pt x="601116" y="24384"/>
                </a:moveTo>
                <a:lnTo>
                  <a:pt x="599592" y="16764"/>
                </a:lnTo>
                <a:lnTo>
                  <a:pt x="595020" y="10668"/>
                </a:lnTo>
                <a:lnTo>
                  <a:pt x="588924" y="6096"/>
                </a:lnTo>
                <a:lnTo>
                  <a:pt x="584352" y="1524"/>
                </a:lnTo>
                <a:lnTo>
                  <a:pt x="575208" y="0"/>
                </a:lnTo>
                <a:lnTo>
                  <a:pt x="558342" y="0"/>
                </a:lnTo>
                <a:lnTo>
                  <a:pt x="550722" y="1524"/>
                </a:lnTo>
                <a:lnTo>
                  <a:pt x="546150" y="4572"/>
                </a:lnTo>
                <a:lnTo>
                  <a:pt x="538530" y="7620"/>
                </a:lnTo>
                <a:lnTo>
                  <a:pt x="533958" y="12192"/>
                </a:lnTo>
                <a:lnTo>
                  <a:pt x="530910" y="19812"/>
                </a:lnTo>
                <a:lnTo>
                  <a:pt x="526338" y="25908"/>
                </a:lnTo>
                <a:lnTo>
                  <a:pt x="524814" y="33528"/>
                </a:lnTo>
                <a:lnTo>
                  <a:pt x="524814" y="50380"/>
                </a:lnTo>
                <a:lnTo>
                  <a:pt x="526338" y="58000"/>
                </a:lnTo>
                <a:lnTo>
                  <a:pt x="532434" y="70192"/>
                </a:lnTo>
                <a:lnTo>
                  <a:pt x="537006" y="76288"/>
                </a:lnTo>
                <a:lnTo>
                  <a:pt x="544626" y="79336"/>
                </a:lnTo>
                <a:lnTo>
                  <a:pt x="550722" y="82384"/>
                </a:lnTo>
                <a:lnTo>
                  <a:pt x="558342" y="85432"/>
                </a:lnTo>
                <a:lnTo>
                  <a:pt x="573684" y="85432"/>
                </a:lnTo>
                <a:lnTo>
                  <a:pt x="579780" y="83908"/>
                </a:lnTo>
                <a:lnTo>
                  <a:pt x="585876" y="80860"/>
                </a:lnTo>
                <a:lnTo>
                  <a:pt x="593496" y="77812"/>
                </a:lnTo>
                <a:lnTo>
                  <a:pt x="598068" y="74764"/>
                </a:lnTo>
                <a:lnTo>
                  <a:pt x="601116" y="71716"/>
                </a:lnTo>
                <a:lnTo>
                  <a:pt x="601116" y="39712"/>
                </a:lnTo>
                <a:lnTo>
                  <a:pt x="566064" y="39712"/>
                </a:lnTo>
                <a:lnTo>
                  <a:pt x="566064" y="53428"/>
                </a:lnTo>
                <a:lnTo>
                  <a:pt x="584352" y="53428"/>
                </a:lnTo>
                <a:lnTo>
                  <a:pt x="584352" y="64096"/>
                </a:lnTo>
                <a:lnTo>
                  <a:pt x="582828" y="65620"/>
                </a:lnTo>
                <a:lnTo>
                  <a:pt x="579780" y="67144"/>
                </a:lnTo>
                <a:lnTo>
                  <a:pt x="575208" y="68668"/>
                </a:lnTo>
                <a:lnTo>
                  <a:pt x="572160" y="70192"/>
                </a:lnTo>
                <a:lnTo>
                  <a:pt x="558342" y="70192"/>
                </a:lnTo>
                <a:lnTo>
                  <a:pt x="552246" y="68668"/>
                </a:lnTo>
                <a:lnTo>
                  <a:pt x="549198" y="64096"/>
                </a:lnTo>
                <a:lnTo>
                  <a:pt x="544626" y="58000"/>
                </a:lnTo>
                <a:lnTo>
                  <a:pt x="541578" y="51904"/>
                </a:lnTo>
                <a:lnTo>
                  <a:pt x="541578" y="32004"/>
                </a:lnTo>
                <a:lnTo>
                  <a:pt x="544626" y="25908"/>
                </a:lnTo>
                <a:lnTo>
                  <a:pt x="547674" y="21336"/>
                </a:lnTo>
                <a:lnTo>
                  <a:pt x="552246" y="16764"/>
                </a:lnTo>
                <a:lnTo>
                  <a:pt x="558342" y="13716"/>
                </a:lnTo>
                <a:lnTo>
                  <a:pt x="570636" y="13716"/>
                </a:lnTo>
                <a:lnTo>
                  <a:pt x="573684" y="15240"/>
                </a:lnTo>
                <a:lnTo>
                  <a:pt x="578256" y="18288"/>
                </a:lnTo>
                <a:lnTo>
                  <a:pt x="581304" y="19812"/>
                </a:lnTo>
                <a:lnTo>
                  <a:pt x="582828" y="22860"/>
                </a:lnTo>
                <a:lnTo>
                  <a:pt x="584352" y="27432"/>
                </a:lnTo>
                <a:lnTo>
                  <a:pt x="601116" y="24384"/>
                </a:lnTo>
                <a:close/>
              </a:path>
              <a:path w="752475" h="107950">
                <a:moveTo>
                  <a:pt x="675792" y="1524"/>
                </a:moveTo>
                <a:lnTo>
                  <a:pt x="610260" y="1524"/>
                </a:lnTo>
                <a:lnTo>
                  <a:pt x="610260" y="15240"/>
                </a:lnTo>
                <a:lnTo>
                  <a:pt x="634644" y="15240"/>
                </a:lnTo>
                <a:lnTo>
                  <a:pt x="634644" y="83908"/>
                </a:lnTo>
                <a:lnTo>
                  <a:pt x="651408" y="83908"/>
                </a:lnTo>
                <a:lnTo>
                  <a:pt x="651408" y="15240"/>
                </a:lnTo>
                <a:lnTo>
                  <a:pt x="675792" y="15240"/>
                </a:lnTo>
                <a:lnTo>
                  <a:pt x="675792" y="1524"/>
                </a:lnTo>
                <a:close/>
              </a:path>
              <a:path w="752475" h="107950">
                <a:moveTo>
                  <a:pt x="752081" y="1524"/>
                </a:moveTo>
                <a:lnTo>
                  <a:pt x="735317" y="1524"/>
                </a:lnTo>
                <a:lnTo>
                  <a:pt x="735317" y="33528"/>
                </a:lnTo>
                <a:lnTo>
                  <a:pt x="703313" y="33528"/>
                </a:lnTo>
                <a:lnTo>
                  <a:pt x="703313" y="1524"/>
                </a:lnTo>
                <a:lnTo>
                  <a:pt x="686549" y="1524"/>
                </a:lnTo>
                <a:lnTo>
                  <a:pt x="686549" y="83908"/>
                </a:lnTo>
                <a:lnTo>
                  <a:pt x="703313" y="83908"/>
                </a:lnTo>
                <a:lnTo>
                  <a:pt x="703313" y="47244"/>
                </a:lnTo>
                <a:lnTo>
                  <a:pt x="735317" y="47244"/>
                </a:lnTo>
                <a:lnTo>
                  <a:pt x="735317" y="83908"/>
                </a:lnTo>
                <a:lnTo>
                  <a:pt x="752081" y="83908"/>
                </a:lnTo>
                <a:lnTo>
                  <a:pt x="752081" y="1524"/>
                </a:lnTo>
                <a:close/>
              </a:path>
            </a:pathLst>
          </a:custGeom>
          <a:solidFill>
            <a:srgbClr val="000000"/>
          </a:solidFill>
        </p:spPr>
        <p:txBody>
          <a:bodyPr wrap="square" lIns="0" tIns="0" rIns="0" bIns="0" rtlCol="0"/>
          <a:lstStyle/>
          <a:p>
            <a:endParaRPr sz="1154"/>
          </a:p>
        </p:txBody>
      </p:sp>
      <p:sp>
        <p:nvSpPr>
          <p:cNvPr id="66" name="object 66"/>
          <p:cNvSpPr/>
          <p:nvPr/>
        </p:nvSpPr>
        <p:spPr>
          <a:xfrm>
            <a:off x="7904411" y="957293"/>
            <a:ext cx="762362" cy="69232"/>
          </a:xfrm>
          <a:custGeom>
            <a:avLst/>
            <a:gdLst/>
            <a:ahLst/>
            <a:cxnLst/>
            <a:rect l="l" t="t" r="r" b="b"/>
            <a:pathLst>
              <a:path w="1188720" h="107950">
                <a:moveTo>
                  <a:pt x="73240" y="83908"/>
                </a:moveTo>
                <a:lnTo>
                  <a:pt x="41236" y="33528"/>
                </a:lnTo>
                <a:lnTo>
                  <a:pt x="71716" y="1524"/>
                </a:lnTo>
                <a:lnTo>
                  <a:pt x="48856" y="1524"/>
                </a:lnTo>
                <a:lnTo>
                  <a:pt x="15240" y="38100"/>
                </a:lnTo>
                <a:lnTo>
                  <a:pt x="15240" y="1524"/>
                </a:lnTo>
                <a:lnTo>
                  <a:pt x="0" y="1524"/>
                </a:lnTo>
                <a:lnTo>
                  <a:pt x="0" y="83908"/>
                </a:lnTo>
                <a:lnTo>
                  <a:pt x="15240" y="83908"/>
                </a:lnTo>
                <a:lnTo>
                  <a:pt x="15240" y="58000"/>
                </a:lnTo>
                <a:lnTo>
                  <a:pt x="28956" y="44284"/>
                </a:lnTo>
                <a:lnTo>
                  <a:pt x="51904" y="83908"/>
                </a:lnTo>
                <a:lnTo>
                  <a:pt x="73240" y="83908"/>
                </a:lnTo>
                <a:close/>
              </a:path>
              <a:path w="1188720" h="107950">
                <a:moveTo>
                  <a:pt x="143433" y="70192"/>
                </a:moveTo>
                <a:lnTo>
                  <a:pt x="97624" y="70192"/>
                </a:lnTo>
                <a:lnTo>
                  <a:pt x="97624" y="47332"/>
                </a:lnTo>
                <a:lnTo>
                  <a:pt x="138861" y="47332"/>
                </a:lnTo>
                <a:lnTo>
                  <a:pt x="138861" y="33616"/>
                </a:lnTo>
                <a:lnTo>
                  <a:pt x="97624" y="33616"/>
                </a:lnTo>
                <a:lnTo>
                  <a:pt x="97624" y="15240"/>
                </a:lnTo>
                <a:lnTo>
                  <a:pt x="141909" y="15240"/>
                </a:lnTo>
                <a:lnTo>
                  <a:pt x="141909" y="1524"/>
                </a:lnTo>
                <a:lnTo>
                  <a:pt x="82384" y="1524"/>
                </a:lnTo>
                <a:lnTo>
                  <a:pt x="82384" y="83908"/>
                </a:lnTo>
                <a:lnTo>
                  <a:pt x="143433" y="83908"/>
                </a:lnTo>
                <a:lnTo>
                  <a:pt x="143433" y="70192"/>
                </a:lnTo>
                <a:close/>
              </a:path>
              <a:path w="1188720" h="107950">
                <a:moveTo>
                  <a:pt x="225729" y="1524"/>
                </a:moveTo>
                <a:lnTo>
                  <a:pt x="207441" y="1524"/>
                </a:lnTo>
                <a:lnTo>
                  <a:pt x="187629" y="33528"/>
                </a:lnTo>
                <a:lnTo>
                  <a:pt x="169341" y="1524"/>
                </a:lnTo>
                <a:lnTo>
                  <a:pt x="149529" y="1524"/>
                </a:lnTo>
                <a:lnTo>
                  <a:pt x="180009" y="48768"/>
                </a:lnTo>
                <a:lnTo>
                  <a:pt x="180009" y="83908"/>
                </a:lnTo>
                <a:lnTo>
                  <a:pt x="195249" y="83908"/>
                </a:lnTo>
                <a:lnTo>
                  <a:pt x="195249" y="48768"/>
                </a:lnTo>
                <a:lnTo>
                  <a:pt x="225729" y="1524"/>
                </a:lnTo>
                <a:close/>
              </a:path>
              <a:path w="1188720" h="107950">
                <a:moveTo>
                  <a:pt x="334124" y="1524"/>
                </a:moveTo>
                <a:lnTo>
                  <a:pt x="317360" y="1524"/>
                </a:lnTo>
                <a:lnTo>
                  <a:pt x="303555" y="58000"/>
                </a:lnTo>
                <a:lnTo>
                  <a:pt x="289839" y="1524"/>
                </a:lnTo>
                <a:lnTo>
                  <a:pt x="270027" y="1524"/>
                </a:lnTo>
                <a:lnTo>
                  <a:pt x="254787" y="58000"/>
                </a:lnTo>
                <a:lnTo>
                  <a:pt x="242595" y="1524"/>
                </a:lnTo>
                <a:lnTo>
                  <a:pt x="225831" y="1524"/>
                </a:lnTo>
                <a:lnTo>
                  <a:pt x="245643" y="83908"/>
                </a:lnTo>
                <a:lnTo>
                  <a:pt x="263931" y="83908"/>
                </a:lnTo>
                <a:lnTo>
                  <a:pt x="279171" y="22860"/>
                </a:lnTo>
                <a:lnTo>
                  <a:pt x="295935" y="83908"/>
                </a:lnTo>
                <a:lnTo>
                  <a:pt x="314312" y="83908"/>
                </a:lnTo>
                <a:lnTo>
                  <a:pt x="334124" y="1524"/>
                </a:lnTo>
                <a:close/>
              </a:path>
              <a:path w="1188720" h="107950">
                <a:moveTo>
                  <a:pt x="418045" y="42760"/>
                </a:moveTo>
                <a:lnTo>
                  <a:pt x="417449" y="32994"/>
                </a:lnTo>
                <a:lnTo>
                  <a:pt x="415569" y="24396"/>
                </a:lnTo>
                <a:lnTo>
                  <a:pt x="412254" y="16954"/>
                </a:lnTo>
                <a:lnTo>
                  <a:pt x="409740" y="13716"/>
                </a:lnTo>
                <a:lnTo>
                  <a:pt x="407377" y="10668"/>
                </a:lnTo>
                <a:lnTo>
                  <a:pt x="401332" y="6426"/>
                </a:lnTo>
                <a:lnTo>
                  <a:pt x="401281" y="33528"/>
                </a:lnTo>
                <a:lnTo>
                  <a:pt x="401281" y="51904"/>
                </a:lnTo>
                <a:lnTo>
                  <a:pt x="398233" y="59524"/>
                </a:lnTo>
                <a:lnTo>
                  <a:pt x="395084" y="64096"/>
                </a:lnTo>
                <a:lnTo>
                  <a:pt x="390512" y="68668"/>
                </a:lnTo>
                <a:lnTo>
                  <a:pt x="384416" y="70192"/>
                </a:lnTo>
                <a:lnTo>
                  <a:pt x="372224" y="70192"/>
                </a:lnTo>
                <a:lnTo>
                  <a:pt x="366128" y="68668"/>
                </a:lnTo>
                <a:lnTo>
                  <a:pt x="361556" y="64096"/>
                </a:lnTo>
                <a:lnTo>
                  <a:pt x="356984" y="58000"/>
                </a:lnTo>
                <a:lnTo>
                  <a:pt x="355549" y="52247"/>
                </a:lnTo>
                <a:lnTo>
                  <a:pt x="355574" y="32994"/>
                </a:lnTo>
                <a:lnTo>
                  <a:pt x="356984" y="25908"/>
                </a:lnTo>
                <a:lnTo>
                  <a:pt x="366128" y="16764"/>
                </a:lnTo>
                <a:lnTo>
                  <a:pt x="372224" y="13716"/>
                </a:lnTo>
                <a:lnTo>
                  <a:pt x="384416" y="13716"/>
                </a:lnTo>
                <a:lnTo>
                  <a:pt x="390512" y="16764"/>
                </a:lnTo>
                <a:lnTo>
                  <a:pt x="395084" y="21336"/>
                </a:lnTo>
                <a:lnTo>
                  <a:pt x="398233" y="25908"/>
                </a:lnTo>
                <a:lnTo>
                  <a:pt x="401281" y="33528"/>
                </a:lnTo>
                <a:lnTo>
                  <a:pt x="401281" y="6413"/>
                </a:lnTo>
                <a:lnTo>
                  <a:pt x="394563" y="3048"/>
                </a:lnTo>
                <a:lnTo>
                  <a:pt x="386943" y="812"/>
                </a:lnTo>
                <a:lnTo>
                  <a:pt x="378320" y="0"/>
                </a:lnTo>
                <a:lnTo>
                  <a:pt x="370700" y="0"/>
                </a:lnTo>
                <a:lnTo>
                  <a:pt x="366128" y="1524"/>
                </a:lnTo>
                <a:lnTo>
                  <a:pt x="360032" y="3048"/>
                </a:lnTo>
                <a:lnTo>
                  <a:pt x="356984" y="4572"/>
                </a:lnTo>
                <a:lnTo>
                  <a:pt x="352412" y="7620"/>
                </a:lnTo>
                <a:lnTo>
                  <a:pt x="346316" y="13716"/>
                </a:lnTo>
                <a:lnTo>
                  <a:pt x="344792" y="18288"/>
                </a:lnTo>
                <a:lnTo>
                  <a:pt x="341744" y="21336"/>
                </a:lnTo>
                <a:lnTo>
                  <a:pt x="340220" y="27432"/>
                </a:lnTo>
                <a:lnTo>
                  <a:pt x="338696" y="35052"/>
                </a:lnTo>
                <a:lnTo>
                  <a:pt x="338696" y="42760"/>
                </a:lnTo>
                <a:lnTo>
                  <a:pt x="355396" y="78371"/>
                </a:lnTo>
                <a:lnTo>
                  <a:pt x="378320" y="85432"/>
                </a:lnTo>
                <a:lnTo>
                  <a:pt x="386943" y="84607"/>
                </a:lnTo>
                <a:lnTo>
                  <a:pt x="417449" y="52247"/>
                </a:lnTo>
                <a:lnTo>
                  <a:pt x="418045" y="42760"/>
                </a:lnTo>
                <a:close/>
              </a:path>
              <a:path w="1188720" h="107950">
                <a:moveTo>
                  <a:pt x="505002" y="83908"/>
                </a:moveTo>
                <a:lnTo>
                  <a:pt x="494334" y="67144"/>
                </a:lnTo>
                <a:lnTo>
                  <a:pt x="489762" y="61048"/>
                </a:lnTo>
                <a:lnTo>
                  <a:pt x="486625" y="56476"/>
                </a:lnTo>
                <a:lnTo>
                  <a:pt x="485101" y="53428"/>
                </a:lnTo>
                <a:lnTo>
                  <a:pt x="482053" y="51904"/>
                </a:lnTo>
                <a:lnTo>
                  <a:pt x="479005" y="48856"/>
                </a:lnTo>
                <a:lnTo>
                  <a:pt x="475957" y="47332"/>
                </a:lnTo>
                <a:lnTo>
                  <a:pt x="483577" y="45808"/>
                </a:lnTo>
                <a:lnTo>
                  <a:pt x="488238" y="44284"/>
                </a:lnTo>
                <a:lnTo>
                  <a:pt x="492810" y="39712"/>
                </a:lnTo>
                <a:lnTo>
                  <a:pt x="494868" y="36576"/>
                </a:lnTo>
                <a:lnTo>
                  <a:pt x="495858" y="35052"/>
                </a:lnTo>
                <a:lnTo>
                  <a:pt x="497382" y="30480"/>
                </a:lnTo>
                <a:lnTo>
                  <a:pt x="497382" y="19812"/>
                </a:lnTo>
                <a:lnTo>
                  <a:pt x="480529" y="1524"/>
                </a:lnTo>
                <a:lnTo>
                  <a:pt x="480529" y="19812"/>
                </a:lnTo>
                <a:lnTo>
                  <a:pt x="480529" y="30480"/>
                </a:lnTo>
                <a:lnTo>
                  <a:pt x="475957" y="35052"/>
                </a:lnTo>
                <a:lnTo>
                  <a:pt x="472909" y="35052"/>
                </a:lnTo>
                <a:lnTo>
                  <a:pt x="466813" y="36576"/>
                </a:lnTo>
                <a:lnTo>
                  <a:pt x="447001" y="36576"/>
                </a:lnTo>
                <a:lnTo>
                  <a:pt x="447001" y="15240"/>
                </a:lnTo>
                <a:lnTo>
                  <a:pt x="472909" y="15240"/>
                </a:lnTo>
                <a:lnTo>
                  <a:pt x="474433" y="16764"/>
                </a:lnTo>
                <a:lnTo>
                  <a:pt x="477481" y="16764"/>
                </a:lnTo>
                <a:lnTo>
                  <a:pt x="480529" y="19812"/>
                </a:lnTo>
                <a:lnTo>
                  <a:pt x="480529" y="1524"/>
                </a:lnTo>
                <a:lnTo>
                  <a:pt x="430237" y="1524"/>
                </a:lnTo>
                <a:lnTo>
                  <a:pt x="430237" y="83908"/>
                </a:lnTo>
                <a:lnTo>
                  <a:pt x="447001" y="83908"/>
                </a:lnTo>
                <a:lnTo>
                  <a:pt x="447001" y="48856"/>
                </a:lnTo>
                <a:lnTo>
                  <a:pt x="457669" y="48856"/>
                </a:lnTo>
                <a:lnTo>
                  <a:pt x="459193" y="50380"/>
                </a:lnTo>
                <a:lnTo>
                  <a:pt x="460717" y="50380"/>
                </a:lnTo>
                <a:lnTo>
                  <a:pt x="465289" y="54952"/>
                </a:lnTo>
                <a:lnTo>
                  <a:pt x="468337" y="59524"/>
                </a:lnTo>
                <a:lnTo>
                  <a:pt x="472909" y="65620"/>
                </a:lnTo>
                <a:lnTo>
                  <a:pt x="485101" y="83908"/>
                </a:lnTo>
                <a:lnTo>
                  <a:pt x="505002" y="83908"/>
                </a:lnTo>
                <a:close/>
              </a:path>
              <a:path w="1188720" h="107950">
                <a:moveTo>
                  <a:pt x="581304" y="28956"/>
                </a:moveTo>
                <a:lnTo>
                  <a:pt x="579780" y="24384"/>
                </a:lnTo>
                <a:lnTo>
                  <a:pt x="576630" y="18288"/>
                </a:lnTo>
                <a:lnTo>
                  <a:pt x="575614" y="15240"/>
                </a:lnTo>
                <a:lnTo>
                  <a:pt x="575106" y="13716"/>
                </a:lnTo>
                <a:lnTo>
                  <a:pt x="572058" y="10668"/>
                </a:lnTo>
                <a:lnTo>
                  <a:pt x="567486" y="7620"/>
                </a:lnTo>
                <a:lnTo>
                  <a:pt x="564438" y="4572"/>
                </a:lnTo>
                <a:lnTo>
                  <a:pt x="564438" y="32004"/>
                </a:lnTo>
                <a:lnTo>
                  <a:pt x="564438" y="53428"/>
                </a:lnTo>
                <a:lnTo>
                  <a:pt x="562914" y="58000"/>
                </a:lnTo>
                <a:lnTo>
                  <a:pt x="559866" y="64096"/>
                </a:lnTo>
                <a:lnTo>
                  <a:pt x="555294" y="68668"/>
                </a:lnTo>
                <a:lnTo>
                  <a:pt x="550722" y="68668"/>
                </a:lnTo>
                <a:lnTo>
                  <a:pt x="546150" y="70192"/>
                </a:lnTo>
                <a:lnTo>
                  <a:pt x="529386" y="70192"/>
                </a:lnTo>
                <a:lnTo>
                  <a:pt x="529386" y="15240"/>
                </a:lnTo>
                <a:lnTo>
                  <a:pt x="549198" y="15240"/>
                </a:lnTo>
                <a:lnTo>
                  <a:pt x="550722" y="16764"/>
                </a:lnTo>
                <a:lnTo>
                  <a:pt x="553770" y="16764"/>
                </a:lnTo>
                <a:lnTo>
                  <a:pt x="556818" y="18288"/>
                </a:lnTo>
                <a:lnTo>
                  <a:pt x="559866" y="21336"/>
                </a:lnTo>
                <a:lnTo>
                  <a:pt x="562914" y="27432"/>
                </a:lnTo>
                <a:lnTo>
                  <a:pt x="564438" y="32004"/>
                </a:lnTo>
                <a:lnTo>
                  <a:pt x="564438" y="4572"/>
                </a:lnTo>
                <a:lnTo>
                  <a:pt x="558342" y="3048"/>
                </a:lnTo>
                <a:lnTo>
                  <a:pt x="555294" y="1524"/>
                </a:lnTo>
                <a:lnTo>
                  <a:pt x="512622" y="1524"/>
                </a:lnTo>
                <a:lnTo>
                  <a:pt x="512622" y="83908"/>
                </a:lnTo>
                <a:lnTo>
                  <a:pt x="550722" y="83908"/>
                </a:lnTo>
                <a:lnTo>
                  <a:pt x="555294" y="82384"/>
                </a:lnTo>
                <a:lnTo>
                  <a:pt x="558342" y="82384"/>
                </a:lnTo>
                <a:lnTo>
                  <a:pt x="564438" y="80860"/>
                </a:lnTo>
                <a:lnTo>
                  <a:pt x="570534" y="74764"/>
                </a:lnTo>
                <a:lnTo>
                  <a:pt x="575106" y="71716"/>
                </a:lnTo>
                <a:lnTo>
                  <a:pt x="575614" y="70192"/>
                </a:lnTo>
                <a:lnTo>
                  <a:pt x="576630" y="67144"/>
                </a:lnTo>
                <a:lnTo>
                  <a:pt x="579780" y="61048"/>
                </a:lnTo>
                <a:lnTo>
                  <a:pt x="581304" y="56476"/>
                </a:lnTo>
                <a:lnTo>
                  <a:pt x="581304" y="28956"/>
                </a:lnTo>
                <a:close/>
              </a:path>
              <a:path w="1188720" h="107950">
                <a:moveTo>
                  <a:pt x="657504" y="50380"/>
                </a:moveTo>
                <a:lnTo>
                  <a:pt x="654456" y="45808"/>
                </a:lnTo>
                <a:lnTo>
                  <a:pt x="652932" y="42760"/>
                </a:lnTo>
                <a:lnTo>
                  <a:pt x="649884" y="39712"/>
                </a:lnTo>
                <a:lnTo>
                  <a:pt x="645312" y="38100"/>
                </a:lnTo>
                <a:lnTo>
                  <a:pt x="636168" y="33528"/>
                </a:lnTo>
                <a:lnTo>
                  <a:pt x="628548" y="32004"/>
                </a:lnTo>
                <a:lnTo>
                  <a:pt x="619404" y="30480"/>
                </a:lnTo>
                <a:lnTo>
                  <a:pt x="614832" y="28956"/>
                </a:lnTo>
                <a:lnTo>
                  <a:pt x="610260" y="24384"/>
                </a:lnTo>
                <a:lnTo>
                  <a:pt x="610260" y="19812"/>
                </a:lnTo>
                <a:lnTo>
                  <a:pt x="613308" y="16764"/>
                </a:lnTo>
                <a:lnTo>
                  <a:pt x="619404" y="13716"/>
                </a:lnTo>
                <a:lnTo>
                  <a:pt x="628548" y="13716"/>
                </a:lnTo>
                <a:lnTo>
                  <a:pt x="633120" y="15240"/>
                </a:lnTo>
                <a:lnTo>
                  <a:pt x="634644" y="16764"/>
                </a:lnTo>
                <a:lnTo>
                  <a:pt x="637692" y="18288"/>
                </a:lnTo>
                <a:lnTo>
                  <a:pt x="639216" y="21336"/>
                </a:lnTo>
                <a:lnTo>
                  <a:pt x="639216" y="25908"/>
                </a:lnTo>
                <a:lnTo>
                  <a:pt x="655980" y="24384"/>
                </a:lnTo>
                <a:lnTo>
                  <a:pt x="655980" y="16764"/>
                </a:lnTo>
                <a:lnTo>
                  <a:pt x="652932" y="10668"/>
                </a:lnTo>
                <a:lnTo>
                  <a:pt x="643483" y="4495"/>
                </a:lnTo>
                <a:lnTo>
                  <a:pt x="637882" y="2095"/>
                </a:lnTo>
                <a:lnTo>
                  <a:pt x="631431" y="546"/>
                </a:lnTo>
                <a:lnTo>
                  <a:pt x="623976" y="0"/>
                </a:lnTo>
                <a:lnTo>
                  <a:pt x="617880" y="0"/>
                </a:lnTo>
                <a:lnTo>
                  <a:pt x="604164" y="4572"/>
                </a:lnTo>
                <a:lnTo>
                  <a:pt x="598068" y="10668"/>
                </a:lnTo>
                <a:lnTo>
                  <a:pt x="596544" y="15240"/>
                </a:lnTo>
                <a:lnTo>
                  <a:pt x="595020" y="18288"/>
                </a:lnTo>
                <a:lnTo>
                  <a:pt x="595020" y="28956"/>
                </a:lnTo>
                <a:lnTo>
                  <a:pt x="596544" y="35052"/>
                </a:lnTo>
                <a:lnTo>
                  <a:pt x="602640" y="39712"/>
                </a:lnTo>
                <a:lnTo>
                  <a:pt x="605688" y="42760"/>
                </a:lnTo>
                <a:lnTo>
                  <a:pt x="611784" y="45808"/>
                </a:lnTo>
                <a:lnTo>
                  <a:pt x="620928" y="47332"/>
                </a:lnTo>
                <a:lnTo>
                  <a:pt x="627024" y="48856"/>
                </a:lnTo>
                <a:lnTo>
                  <a:pt x="631596" y="50380"/>
                </a:lnTo>
                <a:lnTo>
                  <a:pt x="634644" y="51904"/>
                </a:lnTo>
                <a:lnTo>
                  <a:pt x="637692" y="51904"/>
                </a:lnTo>
                <a:lnTo>
                  <a:pt x="640740" y="54952"/>
                </a:lnTo>
                <a:lnTo>
                  <a:pt x="640740" y="56476"/>
                </a:lnTo>
                <a:lnTo>
                  <a:pt x="642264" y="58000"/>
                </a:lnTo>
                <a:lnTo>
                  <a:pt x="642264" y="62572"/>
                </a:lnTo>
                <a:lnTo>
                  <a:pt x="640740" y="65620"/>
                </a:lnTo>
                <a:lnTo>
                  <a:pt x="637692" y="67144"/>
                </a:lnTo>
                <a:lnTo>
                  <a:pt x="634644" y="70192"/>
                </a:lnTo>
                <a:lnTo>
                  <a:pt x="616356" y="70192"/>
                </a:lnTo>
                <a:lnTo>
                  <a:pt x="610260" y="64096"/>
                </a:lnTo>
                <a:lnTo>
                  <a:pt x="608736" y="61048"/>
                </a:lnTo>
                <a:lnTo>
                  <a:pt x="607212" y="54952"/>
                </a:lnTo>
                <a:lnTo>
                  <a:pt x="591972" y="56476"/>
                </a:lnTo>
                <a:lnTo>
                  <a:pt x="618045" y="84886"/>
                </a:lnTo>
                <a:lnTo>
                  <a:pt x="625500" y="85432"/>
                </a:lnTo>
                <a:lnTo>
                  <a:pt x="633120" y="85432"/>
                </a:lnTo>
                <a:lnTo>
                  <a:pt x="657504" y="68668"/>
                </a:lnTo>
                <a:lnTo>
                  <a:pt x="657504" y="50380"/>
                </a:lnTo>
                <a:close/>
              </a:path>
              <a:path w="1188720" h="107950">
                <a:moveTo>
                  <a:pt x="727329" y="96862"/>
                </a:moveTo>
                <a:lnTo>
                  <a:pt x="661797" y="96862"/>
                </a:lnTo>
                <a:lnTo>
                  <a:pt x="661797" y="107530"/>
                </a:lnTo>
                <a:lnTo>
                  <a:pt x="727329" y="107530"/>
                </a:lnTo>
                <a:lnTo>
                  <a:pt x="727329" y="96862"/>
                </a:lnTo>
                <a:close/>
              </a:path>
              <a:path w="1188720" h="107950">
                <a:moveTo>
                  <a:pt x="793330" y="70192"/>
                </a:moveTo>
                <a:lnTo>
                  <a:pt x="752094" y="70192"/>
                </a:lnTo>
                <a:lnTo>
                  <a:pt x="752094" y="1524"/>
                </a:lnTo>
                <a:lnTo>
                  <a:pt x="735317" y="1524"/>
                </a:lnTo>
                <a:lnTo>
                  <a:pt x="735317" y="83908"/>
                </a:lnTo>
                <a:lnTo>
                  <a:pt x="793330" y="83908"/>
                </a:lnTo>
                <a:lnTo>
                  <a:pt x="793330" y="70192"/>
                </a:lnTo>
                <a:close/>
              </a:path>
              <a:path w="1188720" h="107950">
                <a:moveTo>
                  <a:pt x="868095" y="70192"/>
                </a:moveTo>
                <a:lnTo>
                  <a:pt x="822375" y="70192"/>
                </a:lnTo>
                <a:lnTo>
                  <a:pt x="822375" y="47332"/>
                </a:lnTo>
                <a:lnTo>
                  <a:pt x="863523" y="47332"/>
                </a:lnTo>
                <a:lnTo>
                  <a:pt x="863523" y="33616"/>
                </a:lnTo>
                <a:lnTo>
                  <a:pt x="822375" y="33616"/>
                </a:lnTo>
                <a:lnTo>
                  <a:pt x="822375" y="15240"/>
                </a:lnTo>
                <a:lnTo>
                  <a:pt x="866571" y="15240"/>
                </a:lnTo>
                <a:lnTo>
                  <a:pt x="866571" y="1524"/>
                </a:lnTo>
                <a:lnTo>
                  <a:pt x="805522" y="1524"/>
                </a:lnTo>
                <a:lnTo>
                  <a:pt x="805522" y="83908"/>
                </a:lnTo>
                <a:lnTo>
                  <a:pt x="868095" y="83908"/>
                </a:lnTo>
                <a:lnTo>
                  <a:pt x="868095" y="70192"/>
                </a:lnTo>
                <a:close/>
              </a:path>
              <a:path w="1188720" h="107950">
                <a:moveTo>
                  <a:pt x="947343" y="1524"/>
                </a:moveTo>
                <a:lnTo>
                  <a:pt x="930579" y="1524"/>
                </a:lnTo>
                <a:lnTo>
                  <a:pt x="930579" y="56476"/>
                </a:lnTo>
                <a:lnTo>
                  <a:pt x="898575" y="1524"/>
                </a:lnTo>
                <a:lnTo>
                  <a:pt x="881811" y="1524"/>
                </a:lnTo>
                <a:lnTo>
                  <a:pt x="881811" y="83908"/>
                </a:lnTo>
                <a:lnTo>
                  <a:pt x="897051" y="83908"/>
                </a:lnTo>
                <a:lnTo>
                  <a:pt x="897051" y="30480"/>
                </a:lnTo>
                <a:lnTo>
                  <a:pt x="930579" y="83908"/>
                </a:lnTo>
                <a:lnTo>
                  <a:pt x="947343" y="83908"/>
                </a:lnTo>
                <a:lnTo>
                  <a:pt x="947343" y="1524"/>
                </a:lnTo>
                <a:close/>
              </a:path>
              <a:path w="1188720" h="107950">
                <a:moveTo>
                  <a:pt x="1037361" y="24384"/>
                </a:moveTo>
                <a:lnTo>
                  <a:pt x="1035837" y="16764"/>
                </a:lnTo>
                <a:lnTo>
                  <a:pt x="1031265" y="10668"/>
                </a:lnTo>
                <a:lnTo>
                  <a:pt x="1025169" y="6096"/>
                </a:lnTo>
                <a:lnTo>
                  <a:pt x="1020597" y="1524"/>
                </a:lnTo>
                <a:lnTo>
                  <a:pt x="1011453" y="0"/>
                </a:lnTo>
                <a:lnTo>
                  <a:pt x="994600" y="0"/>
                </a:lnTo>
                <a:lnTo>
                  <a:pt x="986980" y="1524"/>
                </a:lnTo>
                <a:lnTo>
                  <a:pt x="982408" y="4572"/>
                </a:lnTo>
                <a:lnTo>
                  <a:pt x="974788" y="7620"/>
                </a:lnTo>
                <a:lnTo>
                  <a:pt x="970216" y="12192"/>
                </a:lnTo>
                <a:lnTo>
                  <a:pt x="967168" y="19812"/>
                </a:lnTo>
                <a:lnTo>
                  <a:pt x="962596" y="25908"/>
                </a:lnTo>
                <a:lnTo>
                  <a:pt x="961072" y="33528"/>
                </a:lnTo>
                <a:lnTo>
                  <a:pt x="961072" y="50380"/>
                </a:lnTo>
                <a:lnTo>
                  <a:pt x="962596" y="58000"/>
                </a:lnTo>
                <a:lnTo>
                  <a:pt x="968692" y="70192"/>
                </a:lnTo>
                <a:lnTo>
                  <a:pt x="973264" y="76288"/>
                </a:lnTo>
                <a:lnTo>
                  <a:pt x="980884" y="79336"/>
                </a:lnTo>
                <a:lnTo>
                  <a:pt x="986980" y="82384"/>
                </a:lnTo>
                <a:lnTo>
                  <a:pt x="994600" y="85432"/>
                </a:lnTo>
                <a:lnTo>
                  <a:pt x="1009929" y="85432"/>
                </a:lnTo>
                <a:lnTo>
                  <a:pt x="1016025" y="83908"/>
                </a:lnTo>
                <a:lnTo>
                  <a:pt x="1022121" y="80860"/>
                </a:lnTo>
                <a:lnTo>
                  <a:pt x="1029741" y="77812"/>
                </a:lnTo>
                <a:lnTo>
                  <a:pt x="1034313" y="74764"/>
                </a:lnTo>
                <a:lnTo>
                  <a:pt x="1037361" y="71716"/>
                </a:lnTo>
                <a:lnTo>
                  <a:pt x="1037361" y="39712"/>
                </a:lnTo>
                <a:lnTo>
                  <a:pt x="1002309" y="39712"/>
                </a:lnTo>
                <a:lnTo>
                  <a:pt x="1002309" y="53428"/>
                </a:lnTo>
                <a:lnTo>
                  <a:pt x="1020597" y="53428"/>
                </a:lnTo>
                <a:lnTo>
                  <a:pt x="1020597" y="64096"/>
                </a:lnTo>
                <a:lnTo>
                  <a:pt x="1019073" y="65620"/>
                </a:lnTo>
                <a:lnTo>
                  <a:pt x="1016025" y="67144"/>
                </a:lnTo>
                <a:lnTo>
                  <a:pt x="1011453" y="68668"/>
                </a:lnTo>
                <a:lnTo>
                  <a:pt x="1008405" y="70192"/>
                </a:lnTo>
                <a:lnTo>
                  <a:pt x="994600" y="70192"/>
                </a:lnTo>
                <a:lnTo>
                  <a:pt x="988504" y="68668"/>
                </a:lnTo>
                <a:lnTo>
                  <a:pt x="985456" y="64096"/>
                </a:lnTo>
                <a:lnTo>
                  <a:pt x="980884" y="58000"/>
                </a:lnTo>
                <a:lnTo>
                  <a:pt x="977836" y="51904"/>
                </a:lnTo>
                <a:lnTo>
                  <a:pt x="977836" y="32004"/>
                </a:lnTo>
                <a:lnTo>
                  <a:pt x="980884" y="25908"/>
                </a:lnTo>
                <a:lnTo>
                  <a:pt x="983932" y="21336"/>
                </a:lnTo>
                <a:lnTo>
                  <a:pt x="988504" y="16764"/>
                </a:lnTo>
                <a:lnTo>
                  <a:pt x="994600" y="13716"/>
                </a:lnTo>
                <a:lnTo>
                  <a:pt x="1006881" y="13716"/>
                </a:lnTo>
                <a:lnTo>
                  <a:pt x="1009929" y="15240"/>
                </a:lnTo>
                <a:lnTo>
                  <a:pt x="1014501" y="18288"/>
                </a:lnTo>
                <a:lnTo>
                  <a:pt x="1017549" y="19812"/>
                </a:lnTo>
                <a:lnTo>
                  <a:pt x="1019073" y="22860"/>
                </a:lnTo>
                <a:lnTo>
                  <a:pt x="1020597" y="27432"/>
                </a:lnTo>
                <a:lnTo>
                  <a:pt x="1037361" y="24384"/>
                </a:lnTo>
                <a:close/>
              </a:path>
              <a:path w="1188720" h="107950">
                <a:moveTo>
                  <a:pt x="1112126" y="1524"/>
                </a:moveTo>
                <a:lnTo>
                  <a:pt x="1046594" y="1524"/>
                </a:lnTo>
                <a:lnTo>
                  <a:pt x="1046594" y="15240"/>
                </a:lnTo>
                <a:lnTo>
                  <a:pt x="1070978" y="15240"/>
                </a:lnTo>
                <a:lnTo>
                  <a:pt x="1070978" y="83908"/>
                </a:lnTo>
                <a:lnTo>
                  <a:pt x="1087742" y="83908"/>
                </a:lnTo>
                <a:lnTo>
                  <a:pt x="1087742" y="15240"/>
                </a:lnTo>
                <a:lnTo>
                  <a:pt x="1112126" y="15240"/>
                </a:lnTo>
                <a:lnTo>
                  <a:pt x="1112126" y="1524"/>
                </a:lnTo>
                <a:close/>
              </a:path>
              <a:path w="1188720" h="107950">
                <a:moveTo>
                  <a:pt x="1188427" y="1524"/>
                </a:moveTo>
                <a:lnTo>
                  <a:pt x="1171663" y="1524"/>
                </a:lnTo>
                <a:lnTo>
                  <a:pt x="1171663" y="33528"/>
                </a:lnTo>
                <a:lnTo>
                  <a:pt x="1139659" y="33528"/>
                </a:lnTo>
                <a:lnTo>
                  <a:pt x="1139659" y="1524"/>
                </a:lnTo>
                <a:lnTo>
                  <a:pt x="1122895" y="1524"/>
                </a:lnTo>
                <a:lnTo>
                  <a:pt x="1122895" y="83908"/>
                </a:lnTo>
                <a:lnTo>
                  <a:pt x="1139659" y="83908"/>
                </a:lnTo>
                <a:lnTo>
                  <a:pt x="1139659" y="47244"/>
                </a:lnTo>
                <a:lnTo>
                  <a:pt x="1171663" y="47244"/>
                </a:lnTo>
                <a:lnTo>
                  <a:pt x="1171663" y="83908"/>
                </a:lnTo>
                <a:lnTo>
                  <a:pt x="1188427" y="83908"/>
                </a:lnTo>
                <a:lnTo>
                  <a:pt x="1188427" y="1524"/>
                </a:lnTo>
                <a:close/>
              </a:path>
            </a:pathLst>
          </a:custGeom>
          <a:solidFill>
            <a:srgbClr val="000000"/>
          </a:solidFill>
        </p:spPr>
        <p:txBody>
          <a:bodyPr wrap="square" lIns="0" tIns="0" rIns="0" bIns="0" rtlCol="0"/>
          <a:lstStyle/>
          <a:p>
            <a:endParaRPr sz="1154"/>
          </a:p>
        </p:txBody>
      </p:sp>
      <p:sp>
        <p:nvSpPr>
          <p:cNvPr id="67" name="object 67"/>
          <p:cNvSpPr/>
          <p:nvPr/>
        </p:nvSpPr>
        <p:spPr>
          <a:xfrm>
            <a:off x="8751072" y="957839"/>
            <a:ext cx="476476" cy="68417"/>
          </a:xfrm>
          <a:custGeom>
            <a:avLst/>
            <a:gdLst/>
            <a:ahLst/>
            <a:cxnLst/>
            <a:rect l="l" t="t" r="r" b="b"/>
            <a:pathLst>
              <a:path w="742950" h="106680">
                <a:moveTo>
                  <a:pt x="16764" y="0"/>
                </a:moveTo>
                <a:lnTo>
                  <a:pt x="0" y="0"/>
                </a:lnTo>
                <a:lnTo>
                  <a:pt x="0" y="83820"/>
                </a:lnTo>
                <a:lnTo>
                  <a:pt x="16764" y="83820"/>
                </a:lnTo>
                <a:lnTo>
                  <a:pt x="16764" y="0"/>
                </a:lnTo>
                <a:close/>
              </a:path>
              <a:path w="742950" h="106680">
                <a:moveTo>
                  <a:pt x="95618" y="18961"/>
                </a:moveTo>
                <a:lnTo>
                  <a:pt x="78854" y="2197"/>
                </a:lnTo>
                <a:lnTo>
                  <a:pt x="78854" y="23533"/>
                </a:lnTo>
                <a:lnTo>
                  <a:pt x="78854" y="28105"/>
                </a:lnTo>
                <a:lnTo>
                  <a:pt x="77330" y="31153"/>
                </a:lnTo>
                <a:lnTo>
                  <a:pt x="72758" y="35725"/>
                </a:lnTo>
                <a:lnTo>
                  <a:pt x="71234" y="35725"/>
                </a:lnTo>
                <a:lnTo>
                  <a:pt x="68097" y="37249"/>
                </a:lnTo>
                <a:lnTo>
                  <a:pt x="48285" y="37249"/>
                </a:lnTo>
                <a:lnTo>
                  <a:pt x="48285" y="14389"/>
                </a:lnTo>
                <a:lnTo>
                  <a:pt x="68097" y="14389"/>
                </a:lnTo>
                <a:lnTo>
                  <a:pt x="71234" y="15913"/>
                </a:lnTo>
                <a:lnTo>
                  <a:pt x="74282" y="17437"/>
                </a:lnTo>
                <a:lnTo>
                  <a:pt x="77330" y="20485"/>
                </a:lnTo>
                <a:lnTo>
                  <a:pt x="78854" y="23533"/>
                </a:lnTo>
                <a:lnTo>
                  <a:pt x="78854" y="2197"/>
                </a:lnTo>
                <a:lnTo>
                  <a:pt x="75806" y="673"/>
                </a:lnTo>
                <a:lnTo>
                  <a:pt x="33045" y="673"/>
                </a:lnTo>
                <a:lnTo>
                  <a:pt x="33045" y="83058"/>
                </a:lnTo>
                <a:lnTo>
                  <a:pt x="48285" y="83058"/>
                </a:lnTo>
                <a:lnTo>
                  <a:pt x="48285" y="51054"/>
                </a:lnTo>
                <a:lnTo>
                  <a:pt x="77330" y="51054"/>
                </a:lnTo>
                <a:lnTo>
                  <a:pt x="80378" y="49530"/>
                </a:lnTo>
                <a:lnTo>
                  <a:pt x="81902" y="48006"/>
                </a:lnTo>
                <a:lnTo>
                  <a:pt x="87998" y="44958"/>
                </a:lnTo>
                <a:lnTo>
                  <a:pt x="95618" y="31153"/>
                </a:lnTo>
                <a:lnTo>
                  <a:pt x="95618" y="18961"/>
                </a:lnTo>
                <a:close/>
              </a:path>
              <a:path w="742950" h="106680">
                <a:moveTo>
                  <a:pt x="164592" y="96012"/>
                </a:moveTo>
                <a:lnTo>
                  <a:pt x="99060" y="96012"/>
                </a:lnTo>
                <a:lnTo>
                  <a:pt x="99060" y="106680"/>
                </a:lnTo>
                <a:lnTo>
                  <a:pt x="164592" y="106680"/>
                </a:lnTo>
                <a:lnTo>
                  <a:pt x="164592" y="96012"/>
                </a:lnTo>
                <a:close/>
              </a:path>
              <a:path w="742950" h="106680">
                <a:moveTo>
                  <a:pt x="222211" y="58674"/>
                </a:moveTo>
                <a:lnTo>
                  <a:pt x="191731" y="43434"/>
                </a:lnTo>
                <a:lnTo>
                  <a:pt x="185635" y="41910"/>
                </a:lnTo>
                <a:lnTo>
                  <a:pt x="182587" y="38862"/>
                </a:lnTo>
                <a:lnTo>
                  <a:pt x="182587" y="37249"/>
                </a:lnTo>
                <a:lnTo>
                  <a:pt x="185635" y="34201"/>
                </a:lnTo>
                <a:lnTo>
                  <a:pt x="187159" y="34201"/>
                </a:lnTo>
                <a:lnTo>
                  <a:pt x="190207" y="32677"/>
                </a:lnTo>
                <a:lnTo>
                  <a:pt x="197827" y="32677"/>
                </a:lnTo>
                <a:lnTo>
                  <a:pt x="200875" y="35725"/>
                </a:lnTo>
                <a:lnTo>
                  <a:pt x="203923" y="35725"/>
                </a:lnTo>
                <a:lnTo>
                  <a:pt x="203923" y="37249"/>
                </a:lnTo>
                <a:lnTo>
                  <a:pt x="205447" y="40386"/>
                </a:lnTo>
                <a:lnTo>
                  <a:pt x="219163" y="37249"/>
                </a:lnTo>
                <a:lnTo>
                  <a:pt x="217639" y="32677"/>
                </a:lnTo>
                <a:lnTo>
                  <a:pt x="216115" y="28105"/>
                </a:lnTo>
                <a:lnTo>
                  <a:pt x="211543" y="26581"/>
                </a:lnTo>
                <a:lnTo>
                  <a:pt x="208495" y="23533"/>
                </a:lnTo>
                <a:lnTo>
                  <a:pt x="202399" y="22009"/>
                </a:lnTo>
                <a:lnTo>
                  <a:pt x="185635" y="22009"/>
                </a:lnTo>
                <a:lnTo>
                  <a:pt x="179539" y="23533"/>
                </a:lnTo>
                <a:lnTo>
                  <a:pt x="174967" y="26581"/>
                </a:lnTo>
                <a:lnTo>
                  <a:pt x="170395" y="31153"/>
                </a:lnTo>
                <a:lnTo>
                  <a:pt x="168871" y="34201"/>
                </a:lnTo>
                <a:lnTo>
                  <a:pt x="168871" y="46482"/>
                </a:lnTo>
                <a:lnTo>
                  <a:pt x="170395" y="51054"/>
                </a:lnTo>
                <a:lnTo>
                  <a:pt x="179539" y="55626"/>
                </a:lnTo>
                <a:lnTo>
                  <a:pt x="187159" y="58674"/>
                </a:lnTo>
                <a:lnTo>
                  <a:pt x="199351" y="61722"/>
                </a:lnTo>
                <a:lnTo>
                  <a:pt x="203923" y="61722"/>
                </a:lnTo>
                <a:lnTo>
                  <a:pt x="205447" y="63246"/>
                </a:lnTo>
                <a:lnTo>
                  <a:pt x="205447" y="69342"/>
                </a:lnTo>
                <a:lnTo>
                  <a:pt x="202399" y="72390"/>
                </a:lnTo>
                <a:lnTo>
                  <a:pt x="188683" y="72390"/>
                </a:lnTo>
                <a:lnTo>
                  <a:pt x="185635" y="70866"/>
                </a:lnTo>
                <a:lnTo>
                  <a:pt x="184111" y="69342"/>
                </a:lnTo>
                <a:lnTo>
                  <a:pt x="182587" y="66294"/>
                </a:lnTo>
                <a:lnTo>
                  <a:pt x="182587" y="63246"/>
                </a:lnTo>
                <a:lnTo>
                  <a:pt x="165823" y="66294"/>
                </a:lnTo>
                <a:lnTo>
                  <a:pt x="167347" y="70866"/>
                </a:lnTo>
                <a:lnTo>
                  <a:pt x="170395" y="75438"/>
                </a:lnTo>
                <a:lnTo>
                  <a:pt x="176491" y="78486"/>
                </a:lnTo>
                <a:lnTo>
                  <a:pt x="181063" y="81534"/>
                </a:lnTo>
                <a:lnTo>
                  <a:pt x="187159" y="84582"/>
                </a:lnTo>
                <a:lnTo>
                  <a:pt x="203923" y="84582"/>
                </a:lnTo>
                <a:lnTo>
                  <a:pt x="210019" y="81534"/>
                </a:lnTo>
                <a:lnTo>
                  <a:pt x="214591" y="78486"/>
                </a:lnTo>
                <a:lnTo>
                  <a:pt x="219163" y="73914"/>
                </a:lnTo>
                <a:lnTo>
                  <a:pt x="220179" y="72390"/>
                </a:lnTo>
                <a:lnTo>
                  <a:pt x="222211" y="69342"/>
                </a:lnTo>
                <a:lnTo>
                  <a:pt x="222211" y="58674"/>
                </a:lnTo>
                <a:close/>
              </a:path>
              <a:path w="742950" h="106680">
                <a:moveTo>
                  <a:pt x="286308" y="57150"/>
                </a:moveTo>
                <a:lnTo>
                  <a:pt x="278688" y="31153"/>
                </a:lnTo>
                <a:lnTo>
                  <a:pt x="274116" y="25057"/>
                </a:lnTo>
                <a:lnTo>
                  <a:pt x="271068" y="23837"/>
                </a:lnTo>
                <a:lnTo>
                  <a:pt x="271068" y="43434"/>
                </a:lnTo>
                <a:lnTo>
                  <a:pt x="271068" y="48006"/>
                </a:lnTo>
                <a:lnTo>
                  <a:pt x="248119" y="48006"/>
                </a:lnTo>
                <a:lnTo>
                  <a:pt x="246595" y="43434"/>
                </a:lnTo>
                <a:lnTo>
                  <a:pt x="248119" y="40386"/>
                </a:lnTo>
                <a:lnTo>
                  <a:pt x="252780" y="35725"/>
                </a:lnTo>
                <a:lnTo>
                  <a:pt x="255828" y="34201"/>
                </a:lnTo>
                <a:lnTo>
                  <a:pt x="261924" y="34201"/>
                </a:lnTo>
                <a:lnTo>
                  <a:pt x="268020" y="37249"/>
                </a:lnTo>
                <a:lnTo>
                  <a:pt x="269430" y="40157"/>
                </a:lnTo>
                <a:lnTo>
                  <a:pt x="271068" y="43434"/>
                </a:lnTo>
                <a:lnTo>
                  <a:pt x="271068" y="23837"/>
                </a:lnTo>
                <a:lnTo>
                  <a:pt x="266496" y="22009"/>
                </a:lnTo>
                <a:lnTo>
                  <a:pt x="249643" y="22009"/>
                </a:lnTo>
                <a:lnTo>
                  <a:pt x="231355" y="54102"/>
                </a:lnTo>
                <a:lnTo>
                  <a:pt x="231355" y="61722"/>
                </a:lnTo>
                <a:lnTo>
                  <a:pt x="232879" y="67818"/>
                </a:lnTo>
                <a:lnTo>
                  <a:pt x="242023" y="80010"/>
                </a:lnTo>
                <a:lnTo>
                  <a:pt x="249643" y="84582"/>
                </a:lnTo>
                <a:lnTo>
                  <a:pt x="266496" y="84582"/>
                </a:lnTo>
                <a:lnTo>
                  <a:pt x="271068" y="83058"/>
                </a:lnTo>
                <a:lnTo>
                  <a:pt x="280212" y="76962"/>
                </a:lnTo>
                <a:lnTo>
                  <a:pt x="283260" y="72390"/>
                </a:lnTo>
                <a:lnTo>
                  <a:pt x="286308" y="66294"/>
                </a:lnTo>
                <a:lnTo>
                  <a:pt x="269544" y="63246"/>
                </a:lnTo>
                <a:lnTo>
                  <a:pt x="269544" y="66294"/>
                </a:lnTo>
                <a:lnTo>
                  <a:pt x="268020" y="69342"/>
                </a:lnTo>
                <a:lnTo>
                  <a:pt x="266496" y="70866"/>
                </a:lnTo>
                <a:lnTo>
                  <a:pt x="264972" y="70866"/>
                </a:lnTo>
                <a:lnTo>
                  <a:pt x="261924" y="72390"/>
                </a:lnTo>
                <a:lnTo>
                  <a:pt x="255828" y="72390"/>
                </a:lnTo>
                <a:lnTo>
                  <a:pt x="252780" y="70866"/>
                </a:lnTo>
                <a:lnTo>
                  <a:pt x="251256" y="67818"/>
                </a:lnTo>
                <a:lnTo>
                  <a:pt x="248119" y="66294"/>
                </a:lnTo>
                <a:lnTo>
                  <a:pt x="246595" y="61722"/>
                </a:lnTo>
                <a:lnTo>
                  <a:pt x="246595" y="57150"/>
                </a:lnTo>
                <a:lnTo>
                  <a:pt x="286308" y="57150"/>
                </a:lnTo>
                <a:close/>
              </a:path>
              <a:path w="742950" h="106680">
                <a:moveTo>
                  <a:pt x="353466" y="23533"/>
                </a:moveTo>
                <a:lnTo>
                  <a:pt x="338124" y="23533"/>
                </a:lnTo>
                <a:lnTo>
                  <a:pt x="338124" y="31153"/>
                </a:lnTo>
                <a:lnTo>
                  <a:pt x="338124" y="46482"/>
                </a:lnTo>
                <a:lnTo>
                  <a:pt x="338124" y="58674"/>
                </a:lnTo>
                <a:lnTo>
                  <a:pt x="336600" y="61722"/>
                </a:lnTo>
                <a:lnTo>
                  <a:pt x="333552" y="64770"/>
                </a:lnTo>
                <a:lnTo>
                  <a:pt x="332028" y="67818"/>
                </a:lnTo>
                <a:lnTo>
                  <a:pt x="328980" y="69342"/>
                </a:lnTo>
                <a:lnTo>
                  <a:pt x="321360" y="69342"/>
                </a:lnTo>
                <a:lnTo>
                  <a:pt x="318312" y="67818"/>
                </a:lnTo>
                <a:lnTo>
                  <a:pt x="315264" y="64770"/>
                </a:lnTo>
                <a:lnTo>
                  <a:pt x="312216" y="63246"/>
                </a:lnTo>
                <a:lnTo>
                  <a:pt x="312216" y="41910"/>
                </a:lnTo>
                <a:lnTo>
                  <a:pt x="315264" y="38862"/>
                </a:lnTo>
                <a:lnTo>
                  <a:pt x="318312" y="35725"/>
                </a:lnTo>
                <a:lnTo>
                  <a:pt x="321360" y="34201"/>
                </a:lnTo>
                <a:lnTo>
                  <a:pt x="328980" y="34201"/>
                </a:lnTo>
                <a:lnTo>
                  <a:pt x="332028" y="35725"/>
                </a:lnTo>
                <a:lnTo>
                  <a:pt x="333552" y="38862"/>
                </a:lnTo>
                <a:lnTo>
                  <a:pt x="336600" y="41910"/>
                </a:lnTo>
                <a:lnTo>
                  <a:pt x="338124" y="46482"/>
                </a:lnTo>
                <a:lnTo>
                  <a:pt x="338124" y="31153"/>
                </a:lnTo>
                <a:lnTo>
                  <a:pt x="333552" y="25057"/>
                </a:lnTo>
                <a:lnTo>
                  <a:pt x="327456" y="22009"/>
                </a:lnTo>
                <a:lnTo>
                  <a:pt x="313740" y="22009"/>
                </a:lnTo>
                <a:lnTo>
                  <a:pt x="307644" y="25057"/>
                </a:lnTo>
                <a:lnTo>
                  <a:pt x="303072" y="29629"/>
                </a:lnTo>
                <a:lnTo>
                  <a:pt x="298500" y="35725"/>
                </a:lnTo>
                <a:lnTo>
                  <a:pt x="295452" y="41910"/>
                </a:lnTo>
                <a:lnTo>
                  <a:pt x="295452" y="60198"/>
                </a:lnTo>
                <a:lnTo>
                  <a:pt x="296976" y="67818"/>
                </a:lnTo>
                <a:lnTo>
                  <a:pt x="301548" y="72390"/>
                </a:lnTo>
                <a:lnTo>
                  <a:pt x="306120" y="78486"/>
                </a:lnTo>
                <a:lnTo>
                  <a:pt x="312216" y="83058"/>
                </a:lnTo>
                <a:lnTo>
                  <a:pt x="327456" y="83058"/>
                </a:lnTo>
                <a:lnTo>
                  <a:pt x="333552" y="80010"/>
                </a:lnTo>
                <a:lnTo>
                  <a:pt x="338124" y="72390"/>
                </a:lnTo>
                <a:lnTo>
                  <a:pt x="338124" y="87630"/>
                </a:lnTo>
                <a:lnTo>
                  <a:pt x="336600" y="89154"/>
                </a:lnTo>
                <a:lnTo>
                  <a:pt x="336600" y="90678"/>
                </a:lnTo>
                <a:lnTo>
                  <a:pt x="335076" y="92202"/>
                </a:lnTo>
                <a:lnTo>
                  <a:pt x="333552" y="92202"/>
                </a:lnTo>
                <a:lnTo>
                  <a:pt x="332028" y="93726"/>
                </a:lnTo>
                <a:lnTo>
                  <a:pt x="328980" y="95250"/>
                </a:lnTo>
                <a:lnTo>
                  <a:pt x="321360" y="95250"/>
                </a:lnTo>
                <a:lnTo>
                  <a:pt x="318312" y="92202"/>
                </a:lnTo>
                <a:lnTo>
                  <a:pt x="316788" y="92202"/>
                </a:lnTo>
                <a:lnTo>
                  <a:pt x="315264" y="90678"/>
                </a:lnTo>
                <a:lnTo>
                  <a:pt x="315264" y="89154"/>
                </a:lnTo>
                <a:lnTo>
                  <a:pt x="298500" y="86106"/>
                </a:lnTo>
                <a:lnTo>
                  <a:pt x="296976" y="87630"/>
                </a:lnTo>
                <a:lnTo>
                  <a:pt x="296976" y="93726"/>
                </a:lnTo>
                <a:lnTo>
                  <a:pt x="300024" y="98298"/>
                </a:lnTo>
                <a:lnTo>
                  <a:pt x="304596" y="101346"/>
                </a:lnTo>
                <a:lnTo>
                  <a:pt x="307644" y="104495"/>
                </a:lnTo>
                <a:lnTo>
                  <a:pt x="315264" y="106019"/>
                </a:lnTo>
                <a:lnTo>
                  <a:pt x="335076" y="106019"/>
                </a:lnTo>
                <a:lnTo>
                  <a:pt x="338124" y="104495"/>
                </a:lnTo>
                <a:lnTo>
                  <a:pt x="342798" y="104495"/>
                </a:lnTo>
                <a:lnTo>
                  <a:pt x="344322" y="102971"/>
                </a:lnTo>
                <a:lnTo>
                  <a:pt x="347370" y="99822"/>
                </a:lnTo>
                <a:lnTo>
                  <a:pt x="348894" y="98298"/>
                </a:lnTo>
                <a:lnTo>
                  <a:pt x="350418" y="95250"/>
                </a:lnTo>
                <a:lnTo>
                  <a:pt x="353466" y="89154"/>
                </a:lnTo>
                <a:lnTo>
                  <a:pt x="353466" y="72390"/>
                </a:lnTo>
                <a:lnTo>
                  <a:pt x="353466" y="69342"/>
                </a:lnTo>
                <a:lnTo>
                  <a:pt x="353466" y="34201"/>
                </a:lnTo>
                <a:lnTo>
                  <a:pt x="353466" y="31153"/>
                </a:lnTo>
                <a:lnTo>
                  <a:pt x="353466" y="23533"/>
                </a:lnTo>
                <a:close/>
              </a:path>
              <a:path w="742950" h="106680">
                <a:moveTo>
                  <a:pt x="455663" y="38862"/>
                </a:moveTo>
                <a:lnTo>
                  <a:pt x="454139" y="34201"/>
                </a:lnTo>
                <a:lnTo>
                  <a:pt x="454139" y="32677"/>
                </a:lnTo>
                <a:lnTo>
                  <a:pt x="452615" y="29629"/>
                </a:lnTo>
                <a:lnTo>
                  <a:pt x="449567" y="26581"/>
                </a:lnTo>
                <a:lnTo>
                  <a:pt x="446519" y="25057"/>
                </a:lnTo>
                <a:lnTo>
                  <a:pt x="443471" y="22009"/>
                </a:lnTo>
                <a:lnTo>
                  <a:pt x="428142" y="22009"/>
                </a:lnTo>
                <a:lnTo>
                  <a:pt x="426618" y="23533"/>
                </a:lnTo>
                <a:lnTo>
                  <a:pt x="423570" y="25057"/>
                </a:lnTo>
                <a:lnTo>
                  <a:pt x="417474" y="31153"/>
                </a:lnTo>
                <a:lnTo>
                  <a:pt x="415950" y="28105"/>
                </a:lnTo>
                <a:lnTo>
                  <a:pt x="412902" y="25057"/>
                </a:lnTo>
                <a:lnTo>
                  <a:pt x="409854" y="23533"/>
                </a:lnTo>
                <a:lnTo>
                  <a:pt x="408330" y="22009"/>
                </a:lnTo>
                <a:lnTo>
                  <a:pt x="393090" y="22009"/>
                </a:lnTo>
                <a:lnTo>
                  <a:pt x="386994" y="25057"/>
                </a:lnTo>
                <a:lnTo>
                  <a:pt x="382422" y="31153"/>
                </a:lnTo>
                <a:lnTo>
                  <a:pt x="382422" y="23533"/>
                </a:lnTo>
                <a:lnTo>
                  <a:pt x="367182" y="23533"/>
                </a:lnTo>
                <a:lnTo>
                  <a:pt x="367182" y="83058"/>
                </a:lnTo>
                <a:lnTo>
                  <a:pt x="383946" y="83058"/>
                </a:lnTo>
                <a:lnTo>
                  <a:pt x="383946" y="43434"/>
                </a:lnTo>
                <a:lnTo>
                  <a:pt x="385470" y="41910"/>
                </a:lnTo>
                <a:lnTo>
                  <a:pt x="385470" y="38862"/>
                </a:lnTo>
                <a:lnTo>
                  <a:pt x="388518" y="35725"/>
                </a:lnTo>
                <a:lnTo>
                  <a:pt x="391566" y="34201"/>
                </a:lnTo>
                <a:lnTo>
                  <a:pt x="399186" y="34201"/>
                </a:lnTo>
                <a:lnTo>
                  <a:pt x="402234" y="37249"/>
                </a:lnTo>
                <a:lnTo>
                  <a:pt x="402234" y="38862"/>
                </a:lnTo>
                <a:lnTo>
                  <a:pt x="403758" y="40386"/>
                </a:lnTo>
                <a:lnTo>
                  <a:pt x="403758" y="83058"/>
                </a:lnTo>
                <a:lnTo>
                  <a:pt x="418998" y="83058"/>
                </a:lnTo>
                <a:lnTo>
                  <a:pt x="418998" y="44958"/>
                </a:lnTo>
                <a:lnTo>
                  <a:pt x="422046" y="38862"/>
                </a:lnTo>
                <a:lnTo>
                  <a:pt x="426618" y="34201"/>
                </a:lnTo>
                <a:lnTo>
                  <a:pt x="434327" y="34201"/>
                </a:lnTo>
                <a:lnTo>
                  <a:pt x="438899" y="38862"/>
                </a:lnTo>
                <a:lnTo>
                  <a:pt x="438899" y="83058"/>
                </a:lnTo>
                <a:lnTo>
                  <a:pt x="455663" y="83058"/>
                </a:lnTo>
                <a:lnTo>
                  <a:pt x="455663" y="38862"/>
                </a:lnTo>
                <a:close/>
              </a:path>
              <a:path w="742950" h="106680">
                <a:moveTo>
                  <a:pt x="521296" y="57150"/>
                </a:moveTo>
                <a:lnTo>
                  <a:pt x="520954" y="48590"/>
                </a:lnTo>
                <a:lnTo>
                  <a:pt x="520852" y="48006"/>
                </a:lnTo>
                <a:lnTo>
                  <a:pt x="519722" y="41300"/>
                </a:lnTo>
                <a:lnTo>
                  <a:pt x="517359" y="35433"/>
                </a:lnTo>
                <a:lnTo>
                  <a:pt x="516267" y="34201"/>
                </a:lnTo>
                <a:lnTo>
                  <a:pt x="513575" y="31153"/>
                </a:lnTo>
                <a:lnTo>
                  <a:pt x="509003" y="25057"/>
                </a:lnTo>
                <a:lnTo>
                  <a:pt x="505955" y="23837"/>
                </a:lnTo>
                <a:lnTo>
                  <a:pt x="505955" y="43434"/>
                </a:lnTo>
                <a:lnTo>
                  <a:pt x="505955" y="48006"/>
                </a:lnTo>
                <a:lnTo>
                  <a:pt x="483095" y="48006"/>
                </a:lnTo>
                <a:lnTo>
                  <a:pt x="483095" y="40386"/>
                </a:lnTo>
                <a:lnTo>
                  <a:pt x="486143" y="37249"/>
                </a:lnTo>
                <a:lnTo>
                  <a:pt x="487667" y="35725"/>
                </a:lnTo>
                <a:lnTo>
                  <a:pt x="490715" y="34201"/>
                </a:lnTo>
                <a:lnTo>
                  <a:pt x="496811" y="34201"/>
                </a:lnTo>
                <a:lnTo>
                  <a:pt x="502907" y="37249"/>
                </a:lnTo>
                <a:lnTo>
                  <a:pt x="504317" y="40157"/>
                </a:lnTo>
                <a:lnTo>
                  <a:pt x="505955" y="43434"/>
                </a:lnTo>
                <a:lnTo>
                  <a:pt x="505955" y="23837"/>
                </a:lnTo>
                <a:lnTo>
                  <a:pt x="501383" y="22009"/>
                </a:lnTo>
                <a:lnTo>
                  <a:pt x="484619" y="22009"/>
                </a:lnTo>
                <a:lnTo>
                  <a:pt x="466331" y="54102"/>
                </a:lnTo>
                <a:lnTo>
                  <a:pt x="466331" y="61722"/>
                </a:lnTo>
                <a:lnTo>
                  <a:pt x="467855" y="67818"/>
                </a:lnTo>
                <a:lnTo>
                  <a:pt x="476999" y="80010"/>
                </a:lnTo>
                <a:lnTo>
                  <a:pt x="484619" y="84582"/>
                </a:lnTo>
                <a:lnTo>
                  <a:pt x="501383" y="84582"/>
                </a:lnTo>
                <a:lnTo>
                  <a:pt x="507479" y="83058"/>
                </a:lnTo>
                <a:lnTo>
                  <a:pt x="510527" y="80010"/>
                </a:lnTo>
                <a:lnTo>
                  <a:pt x="515099" y="76962"/>
                </a:lnTo>
                <a:lnTo>
                  <a:pt x="518147" y="72390"/>
                </a:lnTo>
                <a:lnTo>
                  <a:pt x="521296" y="66294"/>
                </a:lnTo>
                <a:lnTo>
                  <a:pt x="504431" y="63246"/>
                </a:lnTo>
                <a:lnTo>
                  <a:pt x="504431" y="66294"/>
                </a:lnTo>
                <a:lnTo>
                  <a:pt x="502907" y="69342"/>
                </a:lnTo>
                <a:lnTo>
                  <a:pt x="501383" y="70866"/>
                </a:lnTo>
                <a:lnTo>
                  <a:pt x="499859" y="70866"/>
                </a:lnTo>
                <a:lnTo>
                  <a:pt x="496811" y="72390"/>
                </a:lnTo>
                <a:lnTo>
                  <a:pt x="490715" y="72390"/>
                </a:lnTo>
                <a:lnTo>
                  <a:pt x="487667" y="70866"/>
                </a:lnTo>
                <a:lnTo>
                  <a:pt x="486143" y="67818"/>
                </a:lnTo>
                <a:lnTo>
                  <a:pt x="483095" y="66294"/>
                </a:lnTo>
                <a:lnTo>
                  <a:pt x="481571" y="61722"/>
                </a:lnTo>
                <a:lnTo>
                  <a:pt x="481571" y="57150"/>
                </a:lnTo>
                <a:lnTo>
                  <a:pt x="521296" y="57150"/>
                </a:lnTo>
                <a:close/>
              </a:path>
              <a:path w="742950" h="106680">
                <a:moveTo>
                  <a:pt x="588352" y="37249"/>
                </a:moveTo>
                <a:lnTo>
                  <a:pt x="586828" y="35725"/>
                </a:lnTo>
                <a:lnTo>
                  <a:pt x="586828" y="34201"/>
                </a:lnTo>
                <a:lnTo>
                  <a:pt x="586828" y="32677"/>
                </a:lnTo>
                <a:lnTo>
                  <a:pt x="585304" y="31153"/>
                </a:lnTo>
                <a:lnTo>
                  <a:pt x="583780" y="28105"/>
                </a:lnTo>
                <a:lnTo>
                  <a:pt x="580732" y="25057"/>
                </a:lnTo>
                <a:lnTo>
                  <a:pt x="574636" y="22009"/>
                </a:lnTo>
                <a:lnTo>
                  <a:pt x="560920" y="22009"/>
                </a:lnTo>
                <a:lnTo>
                  <a:pt x="553300" y="25057"/>
                </a:lnTo>
                <a:lnTo>
                  <a:pt x="548728" y="32677"/>
                </a:lnTo>
                <a:lnTo>
                  <a:pt x="548728" y="23533"/>
                </a:lnTo>
                <a:lnTo>
                  <a:pt x="533488" y="23533"/>
                </a:lnTo>
                <a:lnTo>
                  <a:pt x="533488" y="83058"/>
                </a:lnTo>
                <a:lnTo>
                  <a:pt x="550252" y="83058"/>
                </a:lnTo>
                <a:lnTo>
                  <a:pt x="550252" y="44958"/>
                </a:lnTo>
                <a:lnTo>
                  <a:pt x="551776" y="41910"/>
                </a:lnTo>
                <a:lnTo>
                  <a:pt x="551776" y="40386"/>
                </a:lnTo>
                <a:lnTo>
                  <a:pt x="553300" y="37249"/>
                </a:lnTo>
                <a:lnTo>
                  <a:pt x="554824" y="35725"/>
                </a:lnTo>
                <a:lnTo>
                  <a:pt x="557872" y="34201"/>
                </a:lnTo>
                <a:lnTo>
                  <a:pt x="567016" y="34201"/>
                </a:lnTo>
                <a:lnTo>
                  <a:pt x="570064" y="37249"/>
                </a:lnTo>
                <a:lnTo>
                  <a:pt x="571588" y="40386"/>
                </a:lnTo>
                <a:lnTo>
                  <a:pt x="571588" y="41910"/>
                </a:lnTo>
                <a:lnTo>
                  <a:pt x="573112" y="46482"/>
                </a:lnTo>
                <a:lnTo>
                  <a:pt x="573112" y="83058"/>
                </a:lnTo>
                <a:lnTo>
                  <a:pt x="588352" y="83058"/>
                </a:lnTo>
                <a:lnTo>
                  <a:pt x="588352" y="37249"/>
                </a:lnTo>
                <a:close/>
              </a:path>
              <a:path w="742950" h="106680">
                <a:moveTo>
                  <a:pt x="632650" y="81534"/>
                </a:moveTo>
                <a:lnTo>
                  <a:pt x="631317" y="70866"/>
                </a:lnTo>
                <a:lnTo>
                  <a:pt x="631126" y="69342"/>
                </a:lnTo>
                <a:lnTo>
                  <a:pt x="628078" y="70866"/>
                </a:lnTo>
                <a:lnTo>
                  <a:pt x="623506" y="70866"/>
                </a:lnTo>
                <a:lnTo>
                  <a:pt x="621982" y="69342"/>
                </a:lnTo>
                <a:lnTo>
                  <a:pt x="620458" y="69342"/>
                </a:lnTo>
                <a:lnTo>
                  <a:pt x="620458" y="35725"/>
                </a:lnTo>
                <a:lnTo>
                  <a:pt x="631126" y="35725"/>
                </a:lnTo>
                <a:lnTo>
                  <a:pt x="631126" y="23533"/>
                </a:lnTo>
                <a:lnTo>
                  <a:pt x="620458" y="23533"/>
                </a:lnTo>
                <a:lnTo>
                  <a:pt x="620458" y="2197"/>
                </a:lnTo>
                <a:lnTo>
                  <a:pt x="605116" y="11341"/>
                </a:lnTo>
                <a:lnTo>
                  <a:pt x="605116" y="23533"/>
                </a:lnTo>
                <a:lnTo>
                  <a:pt x="597496" y="23533"/>
                </a:lnTo>
                <a:lnTo>
                  <a:pt x="597496" y="35725"/>
                </a:lnTo>
                <a:lnTo>
                  <a:pt x="605116" y="35725"/>
                </a:lnTo>
                <a:lnTo>
                  <a:pt x="605116" y="75438"/>
                </a:lnTo>
                <a:lnTo>
                  <a:pt x="606640" y="76962"/>
                </a:lnTo>
                <a:lnTo>
                  <a:pt x="606640" y="78486"/>
                </a:lnTo>
                <a:lnTo>
                  <a:pt x="609688" y="81534"/>
                </a:lnTo>
                <a:lnTo>
                  <a:pt x="612838" y="83058"/>
                </a:lnTo>
                <a:lnTo>
                  <a:pt x="614362" y="83058"/>
                </a:lnTo>
                <a:lnTo>
                  <a:pt x="617410" y="84582"/>
                </a:lnTo>
                <a:lnTo>
                  <a:pt x="625030" y="84582"/>
                </a:lnTo>
                <a:lnTo>
                  <a:pt x="629602" y="83058"/>
                </a:lnTo>
                <a:lnTo>
                  <a:pt x="632650" y="81534"/>
                </a:lnTo>
                <a:close/>
              </a:path>
              <a:path w="742950" h="106680">
                <a:moveTo>
                  <a:pt x="697992" y="96012"/>
                </a:moveTo>
                <a:lnTo>
                  <a:pt x="632460" y="96012"/>
                </a:lnTo>
                <a:lnTo>
                  <a:pt x="632460" y="106680"/>
                </a:lnTo>
                <a:lnTo>
                  <a:pt x="697992" y="106680"/>
                </a:lnTo>
                <a:lnTo>
                  <a:pt x="697992" y="96012"/>
                </a:lnTo>
                <a:close/>
              </a:path>
              <a:path w="742950" h="106680">
                <a:moveTo>
                  <a:pt x="742467" y="673"/>
                </a:moveTo>
                <a:lnTo>
                  <a:pt x="730275" y="673"/>
                </a:lnTo>
                <a:lnTo>
                  <a:pt x="724179" y="9817"/>
                </a:lnTo>
                <a:lnTo>
                  <a:pt x="719607" y="12865"/>
                </a:lnTo>
                <a:lnTo>
                  <a:pt x="715035" y="17437"/>
                </a:lnTo>
                <a:lnTo>
                  <a:pt x="705891" y="20485"/>
                </a:lnTo>
                <a:lnTo>
                  <a:pt x="705891" y="35725"/>
                </a:lnTo>
                <a:lnTo>
                  <a:pt x="715035" y="32677"/>
                </a:lnTo>
                <a:lnTo>
                  <a:pt x="727227" y="23533"/>
                </a:lnTo>
                <a:lnTo>
                  <a:pt x="727227" y="83058"/>
                </a:lnTo>
                <a:lnTo>
                  <a:pt x="742467" y="83058"/>
                </a:lnTo>
                <a:lnTo>
                  <a:pt x="742467" y="673"/>
                </a:lnTo>
                <a:close/>
              </a:path>
            </a:pathLst>
          </a:custGeom>
          <a:solidFill>
            <a:srgbClr val="000000"/>
          </a:solidFill>
        </p:spPr>
        <p:txBody>
          <a:bodyPr wrap="square" lIns="0" tIns="0" rIns="0" bIns="0" rtlCol="0"/>
          <a:lstStyle/>
          <a:p>
            <a:endParaRPr sz="1154"/>
          </a:p>
        </p:txBody>
      </p:sp>
      <p:sp>
        <p:nvSpPr>
          <p:cNvPr id="68" name="object 68"/>
          <p:cNvSpPr/>
          <p:nvPr/>
        </p:nvSpPr>
        <p:spPr>
          <a:xfrm>
            <a:off x="9317949" y="957839"/>
            <a:ext cx="484621" cy="68417"/>
          </a:xfrm>
          <a:custGeom>
            <a:avLst/>
            <a:gdLst/>
            <a:ahLst/>
            <a:cxnLst/>
            <a:rect l="l" t="t" r="r" b="b"/>
            <a:pathLst>
              <a:path w="755650" h="106680">
                <a:moveTo>
                  <a:pt x="16764" y="0"/>
                </a:moveTo>
                <a:lnTo>
                  <a:pt x="0" y="0"/>
                </a:lnTo>
                <a:lnTo>
                  <a:pt x="0" y="83820"/>
                </a:lnTo>
                <a:lnTo>
                  <a:pt x="16764" y="83820"/>
                </a:lnTo>
                <a:lnTo>
                  <a:pt x="16764" y="0"/>
                </a:lnTo>
                <a:close/>
              </a:path>
              <a:path w="755650" h="106680">
                <a:moveTo>
                  <a:pt x="94970" y="18961"/>
                </a:moveTo>
                <a:lnTo>
                  <a:pt x="93446" y="14389"/>
                </a:lnTo>
                <a:lnTo>
                  <a:pt x="87350" y="5245"/>
                </a:lnTo>
                <a:lnTo>
                  <a:pt x="78206" y="2197"/>
                </a:lnTo>
                <a:lnTo>
                  <a:pt x="78206" y="23533"/>
                </a:lnTo>
                <a:lnTo>
                  <a:pt x="78206" y="28105"/>
                </a:lnTo>
                <a:lnTo>
                  <a:pt x="76682" y="31153"/>
                </a:lnTo>
                <a:lnTo>
                  <a:pt x="75158" y="32677"/>
                </a:lnTo>
                <a:lnTo>
                  <a:pt x="75158" y="34201"/>
                </a:lnTo>
                <a:lnTo>
                  <a:pt x="73634" y="35725"/>
                </a:lnTo>
                <a:lnTo>
                  <a:pt x="70586" y="35725"/>
                </a:lnTo>
                <a:lnTo>
                  <a:pt x="69062" y="37249"/>
                </a:lnTo>
                <a:lnTo>
                  <a:pt x="49250" y="37249"/>
                </a:lnTo>
                <a:lnTo>
                  <a:pt x="49250" y="14389"/>
                </a:lnTo>
                <a:lnTo>
                  <a:pt x="69062" y="14389"/>
                </a:lnTo>
                <a:lnTo>
                  <a:pt x="70586" y="15913"/>
                </a:lnTo>
                <a:lnTo>
                  <a:pt x="73634" y="17437"/>
                </a:lnTo>
                <a:lnTo>
                  <a:pt x="76682" y="20485"/>
                </a:lnTo>
                <a:lnTo>
                  <a:pt x="78206" y="23533"/>
                </a:lnTo>
                <a:lnTo>
                  <a:pt x="78206" y="2197"/>
                </a:lnTo>
                <a:lnTo>
                  <a:pt x="75158" y="673"/>
                </a:lnTo>
                <a:lnTo>
                  <a:pt x="32486" y="673"/>
                </a:lnTo>
                <a:lnTo>
                  <a:pt x="32486" y="83058"/>
                </a:lnTo>
                <a:lnTo>
                  <a:pt x="49250" y="83058"/>
                </a:lnTo>
                <a:lnTo>
                  <a:pt x="49250" y="51054"/>
                </a:lnTo>
                <a:lnTo>
                  <a:pt x="76682" y="51054"/>
                </a:lnTo>
                <a:lnTo>
                  <a:pt x="94970" y="31153"/>
                </a:lnTo>
                <a:lnTo>
                  <a:pt x="94970" y="18961"/>
                </a:lnTo>
                <a:close/>
              </a:path>
              <a:path w="755650" h="106680">
                <a:moveTo>
                  <a:pt x="163080" y="96012"/>
                </a:moveTo>
                <a:lnTo>
                  <a:pt x="97548" y="96012"/>
                </a:lnTo>
                <a:lnTo>
                  <a:pt x="97548" y="106680"/>
                </a:lnTo>
                <a:lnTo>
                  <a:pt x="163080" y="106680"/>
                </a:lnTo>
                <a:lnTo>
                  <a:pt x="163080" y="96012"/>
                </a:lnTo>
                <a:close/>
              </a:path>
              <a:path w="755650" h="106680">
                <a:moveTo>
                  <a:pt x="221653" y="58674"/>
                </a:moveTo>
                <a:lnTo>
                  <a:pt x="220129" y="55626"/>
                </a:lnTo>
                <a:lnTo>
                  <a:pt x="214033" y="49530"/>
                </a:lnTo>
                <a:lnTo>
                  <a:pt x="207937" y="48006"/>
                </a:lnTo>
                <a:lnTo>
                  <a:pt x="198793" y="44958"/>
                </a:lnTo>
                <a:lnTo>
                  <a:pt x="191173" y="43434"/>
                </a:lnTo>
                <a:lnTo>
                  <a:pt x="186601" y="41910"/>
                </a:lnTo>
                <a:lnTo>
                  <a:pt x="185077" y="40386"/>
                </a:lnTo>
                <a:lnTo>
                  <a:pt x="183553" y="40386"/>
                </a:lnTo>
                <a:lnTo>
                  <a:pt x="183553" y="35725"/>
                </a:lnTo>
                <a:lnTo>
                  <a:pt x="185077" y="34201"/>
                </a:lnTo>
                <a:lnTo>
                  <a:pt x="186601" y="34201"/>
                </a:lnTo>
                <a:lnTo>
                  <a:pt x="189649" y="32677"/>
                </a:lnTo>
                <a:lnTo>
                  <a:pt x="197269" y="32677"/>
                </a:lnTo>
                <a:lnTo>
                  <a:pt x="198793" y="34201"/>
                </a:lnTo>
                <a:lnTo>
                  <a:pt x="201841" y="35725"/>
                </a:lnTo>
                <a:lnTo>
                  <a:pt x="203365" y="35725"/>
                </a:lnTo>
                <a:lnTo>
                  <a:pt x="204889" y="37249"/>
                </a:lnTo>
                <a:lnTo>
                  <a:pt x="204889" y="40386"/>
                </a:lnTo>
                <a:lnTo>
                  <a:pt x="220129" y="37249"/>
                </a:lnTo>
                <a:lnTo>
                  <a:pt x="218605" y="32677"/>
                </a:lnTo>
                <a:lnTo>
                  <a:pt x="215557" y="28105"/>
                </a:lnTo>
                <a:lnTo>
                  <a:pt x="210985" y="26581"/>
                </a:lnTo>
                <a:lnTo>
                  <a:pt x="207937" y="23533"/>
                </a:lnTo>
                <a:lnTo>
                  <a:pt x="201841" y="22009"/>
                </a:lnTo>
                <a:lnTo>
                  <a:pt x="185077" y="22009"/>
                </a:lnTo>
                <a:lnTo>
                  <a:pt x="178981" y="23533"/>
                </a:lnTo>
                <a:lnTo>
                  <a:pt x="174307" y="26581"/>
                </a:lnTo>
                <a:lnTo>
                  <a:pt x="169735" y="31153"/>
                </a:lnTo>
                <a:lnTo>
                  <a:pt x="168211" y="34201"/>
                </a:lnTo>
                <a:lnTo>
                  <a:pt x="168211" y="46482"/>
                </a:lnTo>
                <a:lnTo>
                  <a:pt x="198793" y="61722"/>
                </a:lnTo>
                <a:lnTo>
                  <a:pt x="203365" y="61722"/>
                </a:lnTo>
                <a:lnTo>
                  <a:pt x="206413" y="64770"/>
                </a:lnTo>
                <a:lnTo>
                  <a:pt x="206413" y="67818"/>
                </a:lnTo>
                <a:lnTo>
                  <a:pt x="201841" y="72390"/>
                </a:lnTo>
                <a:lnTo>
                  <a:pt x="188125" y="72390"/>
                </a:lnTo>
                <a:lnTo>
                  <a:pt x="186601" y="70866"/>
                </a:lnTo>
                <a:lnTo>
                  <a:pt x="183553" y="69342"/>
                </a:lnTo>
                <a:lnTo>
                  <a:pt x="182029" y="66294"/>
                </a:lnTo>
                <a:lnTo>
                  <a:pt x="182029" y="63246"/>
                </a:lnTo>
                <a:lnTo>
                  <a:pt x="166687" y="66294"/>
                </a:lnTo>
                <a:lnTo>
                  <a:pt x="186601" y="84582"/>
                </a:lnTo>
                <a:lnTo>
                  <a:pt x="203365" y="84582"/>
                </a:lnTo>
                <a:lnTo>
                  <a:pt x="210985" y="81534"/>
                </a:lnTo>
                <a:lnTo>
                  <a:pt x="215557" y="78486"/>
                </a:lnTo>
                <a:lnTo>
                  <a:pt x="220129" y="73914"/>
                </a:lnTo>
                <a:lnTo>
                  <a:pt x="220637" y="72390"/>
                </a:lnTo>
                <a:lnTo>
                  <a:pt x="221653" y="69342"/>
                </a:lnTo>
                <a:lnTo>
                  <a:pt x="221653" y="58674"/>
                </a:lnTo>
                <a:close/>
              </a:path>
              <a:path w="755650" h="106680">
                <a:moveTo>
                  <a:pt x="285851" y="57150"/>
                </a:moveTo>
                <a:lnTo>
                  <a:pt x="285508" y="48590"/>
                </a:lnTo>
                <a:lnTo>
                  <a:pt x="285407" y="48006"/>
                </a:lnTo>
                <a:lnTo>
                  <a:pt x="284276" y="41300"/>
                </a:lnTo>
                <a:lnTo>
                  <a:pt x="281914" y="35433"/>
                </a:lnTo>
                <a:lnTo>
                  <a:pt x="280822" y="34201"/>
                </a:lnTo>
                <a:lnTo>
                  <a:pt x="278142" y="31153"/>
                </a:lnTo>
                <a:lnTo>
                  <a:pt x="273570" y="25057"/>
                </a:lnTo>
                <a:lnTo>
                  <a:pt x="270522" y="23837"/>
                </a:lnTo>
                <a:lnTo>
                  <a:pt x="270522" y="43434"/>
                </a:lnTo>
                <a:lnTo>
                  <a:pt x="270522" y="48006"/>
                </a:lnTo>
                <a:lnTo>
                  <a:pt x="247662" y="48006"/>
                </a:lnTo>
                <a:lnTo>
                  <a:pt x="247662" y="40386"/>
                </a:lnTo>
                <a:lnTo>
                  <a:pt x="250710" y="37249"/>
                </a:lnTo>
                <a:lnTo>
                  <a:pt x="252234" y="35725"/>
                </a:lnTo>
                <a:lnTo>
                  <a:pt x="255282" y="34201"/>
                </a:lnTo>
                <a:lnTo>
                  <a:pt x="261378" y="34201"/>
                </a:lnTo>
                <a:lnTo>
                  <a:pt x="267474" y="37249"/>
                </a:lnTo>
                <a:lnTo>
                  <a:pt x="268871" y="40157"/>
                </a:lnTo>
                <a:lnTo>
                  <a:pt x="270522" y="43434"/>
                </a:lnTo>
                <a:lnTo>
                  <a:pt x="270522" y="23837"/>
                </a:lnTo>
                <a:lnTo>
                  <a:pt x="265950" y="22009"/>
                </a:lnTo>
                <a:lnTo>
                  <a:pt x="249186" y="22009"/>
                </a:lnTo>
                <a:lnTo>
                  <a:pt x="230898" y="54102"/>
                </a:lnTo>
                <a:lnTo>
                  <a:pt x="230898" y="61722"/>
                </a:lnTo>
                <a:lnTo>
                  <a:pt x="232422" y="67818"/>
                </a:lnTo>
                <a:lnTo>
                  <a:pt x="241566" y="80010"/>
                </a:lnTo>
                <a:lnTo>
                  <a:pt x="249186" y="84582"/>
                </a:lnTo>
                <a:lnTo>
                  <a:pt x="265950" y="84582"/>
                </a:lnTo>
                <a:lnTo>
                  <a:pt x="272046" y="83058"/>
                </a:lnTo>
                <a:lnTo>
                  <a:pt x="275094" y="80010"/>
                </a:lnTo>
                <a:lnTo>
                  <a:pt x="279666" y="76962"/>
                </a:lnTo>
                <a:lnTo>
                  <a:pt x="282714" y="72390"/>
                </a:lnTo>
                <a:lnTo>
                  <a:pt x="285851" y="66294"/>
                </a:lnTo>
                <a:lnTo>
                  <a:pt x="268998" y="63246"/>
                </a:lnTo>
                <a:lnTo>
                  <a:pt x="268998" y="66294"/>
                </a:lnTo>
                <a:lnTo>
                  <a:pt x="267474" y="69342"/>
                </a:lnTo>
                <a:lnTo>
                  <a:pt x="265950" y="70866"/>
                </a:lnTo>
                <a:lnTo>
                  <a:pt x="264426" y="70866"/>
                </a:lnTo>
                <a:lnTo>
                  <a:pt x="261378" y="72390"/>
                </a:lnTo>
                <a:lnTo>
                  <a:pt x="255282" y="72390"/>
                </a:lnTo>
                <a:lnTo>
                  <a:pt x="252234" y="70866"/>
                </a:lnTo>
                <a:lnTo>
                  <a:pt x="250710" y="67818"/>
                </a:lnTo>
                <a:lnTo>
                  <a:pt x="247662" y="66294"/>
                </a:lnTo>
                <a:lnTo>
                  <a:pt x="246138" y="61722"/>
                </a:lnTo>
                <a:lnTo>
                  <a:pt x="246138" y="57150"/>
                </a:lnTo>
                <a:lnTo>
                  <a:pt x="285851" y="57150"/>
                </a:lnTo>
                <a:close/>
              </a:path>
              <a:path w="755650" h="106680">
                <a:moveTo>
                  <a:pt x="352806" y="23533"/>
                </a:moveTo>
                <a:lnTo>
                  <a:pt x="339090" y="23533"/>
                </a:lnTo>
                <a:lnTo>
                  <a:pt x="339090" y="31153"/>
                </a:lnTo>
                <a:lnTo>
                  <a:pt x="337566" y="29121"/>
                </a:lnTo>
                <a:lnTo>
                  <a:pt x="337566" y="46482"/>
                </a:lnTo>
                <a:lnTo>
                  <a:pt x="337566" y="58674"/>
                </a:lnTo>
                <a:lnTo>
                  <a:pt x="334518" y="64770"/>
                </a:lnTo>
                <a:lnTo>
                  <a:pt x="331470" y="67818"/>
                </a:lnTo>
                <a:lnTo>
                  <a:pt x="328422" y="69342"/>
                </a:lnTo>
                <a:lnTo>
                  <a:pt x="320802" y="69342"/>
                </a:lnTo>
                <a:lnTo>
                  <a:pt x="317754" y="67818"/>
                </a:lnTo>
                <a:lnTo>
                  <a:pt x="313182" y="63246"/>
                </a:lnTo>
                <a:lnTo>
                  <a:pt x="311658" y="58674"/>
                </a:lnTo>
                <a:lnTo>
                  <a:pt x="311658" y="44958"/>
                </a:lnTo>
                <a:lnTo>
                  <a:pt x="314706" y="38862"/>
                </a:lnTo>
                <a:lnTo>
                  <a:pt x="317754" y="35725"/>
                </a:lnTo>
                <a:lnTo>
                  <a:pt x="320802" y="34201"/>
                </a:lnTo>
                <a:lnTo>
                  <a:pt x="328422" y="34201"/>
                </a:lnTo>
                <a:lnTo>
                  <a:pt x="331470" y="35725"/>
                </a:lnTo>
                <a:lnTo>
                  <a:pt x="334518" y="38862"/>
                </a:lnTo>
                <a:lnTo>
                  <a:pt x="336042" y="41910"/>
                </a:lnTo>
                <a:lnTo>
                  <a:pt x="337566" y="46482"/>
                </a:lnTo>
                <a:lnTo>
                  <a:pt x="337566" y="29121"/>
                </a:lnTo>
                <a:lnTo>
                  <a:pt x="334518" y="25057"/>
                </a:lnTo>
                <a:lnTo>
                  <a:pt x="328422" y="22009"/>
                </a:lnTo>
                <a:lnTo>
                  <a:pt x="313182" y="22009"/>
                </a:lnTo>
                <a:lnTo>
                  <a:pt x="307086" y="25057"/>
                </a:lnTo>
                <a:lnTo>
                  <a:pt x="302514" y="29629"/>
                </a:lnTo>
                <a:lnTo>
                  <a:pt x="297942" y="35725"/>
                </a:lnTo>
                <a:lnTo>
                  <a:pt x="294894" y="41910"/>
                </a:lnTo>
                <a:lnTo>
                  <a:pt x="294894" y="60198"/>
                </a:lnTo>
                <a:lnTo>
                  <a:pt x="297942" y="67818"/>
                </a:lnTo>
                <a:lnTo>
                  <a:pt x="300990" y="72390"/>
                </a:lnTo>
                <a:lnTo>
                  <a:pt x="305562" y="78486"/>
                </a:lnTo>
                <a:lnTo>
                  <a:pt x="311658" y="83058"/>
                </a:lnTo>
                <a:lnTo>
                  <a:pt x="326898" y="83058"/>
                </a:lnTo>
                <a:lnTo>
                  <a:pt x="332994" y="80010"/>
                </a:lnTo>
                <a:lnTo>
                  <a:pt x="337566" y="72390"/>
                </a:lnTo>
                <a:lnTo>
                  <a:pt x="337566" y="89154"/>
                </a:lnTo>
                <a:lnTo>
                  <a:pt x="334518" y="92202"/>
                </a:lnTo>
                <a:lnTo>
                  <a:pt x="332994" y="92202"/>
                </a:lnTo>
                <a:lnTo>
                  <a:pt x="331470" y="93726"/>
                </a:lnTo>
                <a:lnTo>
                  <a:pt x="328422" y="95250"/>
                </a:lnTo>
                <a:lnTo>
                  <a:pt x="320802" y="95250"/>
                </a:lnTo>
                <a:lnTo>
                  <a:pt x="317754" y="92202"/>
                </a:lnTo>
                <a:lnTo>
                  <a:pt x="316230" y="92202"/>
                </a:lnTo>
                <a:lnTo>
                  <a:pt x="316230" y="90678"/>
                </a:lnTo>
                <a:lnTo>
                  <a:pt x="314706" y="89154"/>
                </a:lnTo>
                <a:lnTo>
                  <a:pt x="297942" y="86106"/>
                </a:lnTo>
                <a:lnTo>
                  <a:pt x="297942" y="93726"/>
                </a:lnTo>
                <a:lnTo>
                  <a:pt x="299466" y="98298"/>
                </a:lnTo>
                <a:lnTo>
                  <a:pt x="304038" y="101346"/>
                </a:lnTo>
                <a:lnTo>
                  <a:pt x="308610" y="104495"/>
                </a:lnTo>
                <a:lnTo>
                  <a:pt x="314706" y="106019"/>
                </a:lnTo>
                <a:lnTo>
                  <a:pt x="334518" y="106019"/>
                </a:lnTo>
                <a:lnTo>
                  <a:pt x="337566" y="104495"/>
                </a:lnTo>
                <a:lnTo>
                  <a:pt x="342138" y="104495"/>
                </a:lnTo>
                <a:lnTo>
                  <a:pt x="345186" y="102971"/>
                </a:lnTo>
                <a:lnTo>
                  <a:pt x="346710" y="99822"/>
                </a:lnTo>
                <a:lnTo>
                  <a:pt x="348234" y="98298"/>
                </a:lnTo>
                <a:lnTo>
                  <a:pt x="349758" y="95250"/>
                </a:lnTo>
                <a:lnTo>
                  <a:pt x="352806" y="89154"/>
                </a:lnTo>
                <a:lnTo>
                  <a:pt x="352806" y="72390"/>
                </a:lnTo>
                <a:lnTo>
                  <a:pt x="352806" y="69342"/>
                </a:lnTo>
                <a:lnTo>
                  <a:pt x="352806" y="34201"/>
                </a:lnTo>
                <a:lnTo>
                  <a:pt x="352806" y="31153"/>
                </a:lnTo>
                <a:lnTo>
                  <a:pt x="352806" y="23533"/>
                </a:lnTo>
                <a:close/>
              </a:path>
              <a:path w="755650" h="106680">
                <a:moveTo>
                  <a:pt x="455104" y="38862"/>
                </a:moveTo>
                <a:lnTo>
                  <a:pt x="453580" y="34201"/>
                </a:lnTo>
                <a:lnTo>
                  <a:pt x="453580" y="32677"/>
                </a:lnTo>
                <a:lnTo>
                  <a:pt x="452056" y="29629"/>
                </a:lnTo>
                <a:lnTo>
                  <a:pt x="449008" y="26581"/>
                </a:lnTo>
                <a:lnTo>
                  <a:pt x="445871" y="25057"/>
                </a:lnTo>
                <a:lnTo>
                  <a:pt x="442823" y="22009"/>
                </a:lnTo>
                <a:lnTo>
                  <a:pt x="429107" y="22009"/>
                </a:lnTo>
                <a:lnTo>
                  <a:pt x="423011" y="25057"/>
                </a:lnTo>
                <a:lnTo>
                  <a:pt x="416915" y="31153"/>
                </a:lnTo>
                <a:lnTo>
                  <a:pt x="413867" y="25057"/>
                </a:lnTo>
                <a:lnTo>
                  <a:pt x="407771" y="22009"/>
                </a:lnTo>
                <a:lnTo>
                  <a:pt x="394055" y="22009"/>
                </a:lnTo>
                <a:lnTo>
                  <a:pt x="386435" y="25057"/>
                </a:lnTo>
                <a:lnTo>
                  <a:pt x="381863" y="31153"/>
                </a:lnTo>
                <a:lnTo>
                  <a:pt x="381863" y="23533"/>
                </a:lnTo>
                <a:lnTo>
                  <a:pt x="368147" y="23533"/>
                </a:lnTo>
                <a:lnTo>
                  <a:pt x="368147" y="83058"/>
                </a:lnTo>
                <a:lnTo>
                  <a:pt x="383387" y="83058"/>
                </a:lnTo>
                <a:lnTo>
                  <a:pt x="383387" y="43434"/>
                </a:lnTo>
                <a:lnTo>
                  <a:pt x="384911" y="41910"/>
                </a:lnTo>
                <a:lnTo>
                  <a:pt x="384911" y="38862"/>
                </a:lnTo>
                <a:lnTo>
                  <a:pt x="387959" y="35725"/>
                </a:lnTo>
                <a:lnTo>
                  <a:pt x="391007" y="34201"/>
                </a:lnTo>
                <a:lnTo>
                  <a:pt x="398627" y="34201"/>
                </a:lnTo>
                <a:lnTo>
                  <a:pt x="400151" y="35725"/>
                </a:lnTo>
                <a:lnTo>
                  <a:pt x="401675" y="35725"/>
                </a:lnTo>
                <a:lnTo>
                  <a:pt x="401675" y="37249"/>
                </a:lnTo>
                <a:lnTo>
                  <a:pt x="403199" y="38862"/>
                </a:lnTo>
                <a:lnTo>
                  <a:pt x="403199" y="83058"/>
                </a:lnTo>
                <a:lnTo>
                  <a:pt x="418439" y="83058"/>
                </a:lnTo>
                <a:lnTo>
                  <a:pt x="418439" y="48006"/>
                </a:lnTo>
                <a:lnTo>
                  <a:pt x="419963" y="44958"/>
                </a:lnTo>
                <a:lnTo>
                  <a:pt x="419963" y="41910"/>
                </a:lnTo>
                <a:lnTo>
                  <a:pt x="421487" y="38862"/>
                </a:lnTo>
                <a:lnTo>
                  <a:pt x="426059" y="34201"/>
                </a:lnTo>
                <a:lnTo>
                  <a:pt x="433679" y="34201"/>
                </a:lnTo>
                <a:lnTo>
                  <a:pt x="438251" y="38862"/>
                </a:lnTo>
                <a:lnTo>
                  <a:pt x="439775" y="43434"/>
                </a:lnTo>
                <a:lnTo>
                  <a:pt x="439775" y="83058"/>
                </a:lnTo>
                <a:lnTo>
                  <a:pt x="455104" y="83058"/>
                </a:lnTo>
                <a:lnTo>
                  <a:pt x="455104" y="38862"/>
                </a:lnTo>
                <a:close/>
              </a:path>
              <a:path w="755650" h="106680">
                <a:moveTo>
                  <a:pt x="520649" y="57150"/>
                </a:moveTo>
                <a:lnTo>
                  <a:pt x="505409" y="23545"/>
                </a:lnTo>
                <a:lnTo>
                  <a:pt x="505409" y="43434"/>
                </a:lnTo>
                <a:lnTo>
                  <a:pt x="505409" y="48006"/>
                </a:lnTo>
                <a:lnTo>
                  <a:pt x="482536" y="48006"/>
                </a:lnTo>
                <a:lnTo>
                  <a:pt x="482536" y="40386"/>
                </a:lnTo>
                <a:lnTo>
                  <a:pt x="485584" y="37249"/>
                </a:lnTo>
                <a:lnTo>
                  <a:pt x="487108" y="35725"/>
                </a:lnTo>
                <a:lnTo>
                  <a:pt x="490156" y="34201"/>
                </a:lnTo>
                <a:lnTo>
                  <a:pt x="497776" y="34201"/>
                </a:lnTo>
                <a:lnTo>
                  <a:pt x="499300" y="35725"/>
                </a:lnTo>
                <a:lnTo>
                  <a:pt x="502348" y="37249"/>
                </a:lnTo>
                <a:lnTo>
                  <a:pt x="503758" y="40157"/>
                </a:lnTo>
                <a:lnTo>
                  <a:pt x="505409" y="43434"/>
                </a:lnTo>
                <a:lnTo>
                  <a:pt x="505409" y="23545"/>
                </a:lnTo>
                <a:lnTo>
                  <a:pt x="502348" y="22009"/>
                </a:lnTo>
                <a:lnTo>
                  <a:pt x="485584" y="22009"/>
                </a:lnTo>
                <a:lnTo>
                  <a:pt x="465772" y="54102"/>
                </a:lnTo>
                <a:lnTo>
                  <a:pt x="465772" y="61722"/>
                </a:lnTo>
                <a:lnTo>
                  <a:pt x="467296" y="67818"/>
                </a:lnTo>
                <a:lnTo>
                  <a:pt x="476440" y="80010"/>
                </a:lnTo>
                <a:lnTo>
                  <a:pt x="484060" y="84582"/>
                </a:lnTo>
                <a:lnTo>
                  <a:pt x="500824" y="84582"/>
                </a:lnTo>
                <a:lnTo>
                  <a:pt x="520649" y="66294"/>
                </a:lnTo>
                <a:lnTo>
                  <a:pt x="505409" y="63246"/>
                </a:lnTo>
                <a:lnTo>
                  <a:pt x="502348" y="69342"/>
                </a:lnTo>
                <a:lnTo>
                  <a:pt x="500824" y="70866"/>
                </a:lnTo>
                <a:lnTo>
                  <a:pt x="499300" y="70866"/>
                </a:lnTo>
                <a:lnTo>
                  <a:pt x="497776" y="72390"/>
                </a:lnTo>
                <a:lnTo>
                  <a:pt x="491680" y="72390"/>
                </a:lnTo>
                <a:lnTo>
                  <a:pt x="488632" y="70866"/>
                </a:lnTo>
                <a:lnTo>
                  <a:pt x="485584" y="67818"/>
                </a:lnTo>
                <a:lnTo>
                  <a:pt x="482536" y="66294"/>
                </a:lnTo>
                <a:lnTo>
                  <a:pt x="482536" y="57150"/>
                </a:lnTo>
                <a:lnTo>
                  <a:pt x="520649" y="57150"/>
                </a:lnTo>
                <a:close/>
              </a:path>
              <a:path w="755650" h="106680">
                <a:moveTo>
                  <a:pt x="587794" y="37249"/>
                </a:moveTo>
                <a:lnTo>
                  <a:pt x="586270" y="35725"/>
                </a:lnTo>
                <a:lnTo>
                  <a:pt x="586270" y="32677"/>
                </a:lnTo>
                <a:lnTo>
                  <a:pt x="584746" y="31153"/>
                </a:lnTo>
                <a:lnTo>
                  <a:pt x="583222" y="28105"/>
                </a:lnTo>
                <a:lnTo>
                  <a:pt x="583222" y="26581"/>
                </a:lnTo>
                <a:lnTo>
                  <a:pt x="574078" y="22009"/>
                </a:lnTo>
                <a:lnTo>
                  <a:pt x="560362" y="22009"/>
                </a:lnTo>
                <a:lnTo>
                  <a:pt x="554266" y="25057"/>
                </a:lnTo>
                <a:lnTo>
                  <a:pt x="548170" y="32677"/>
                </a:lnTo>
                <a:lnTo>
                  <a:pt x="548170" y="23533"/>
                </a:lnTo>
                <a:lnTo>
                  <a:pt x="534365" y="23533"/>
                </a:lnTo>
                <a:lnTo>
                  <a:pt x="534365" y="83058"/>
                </a:lnTo>
                <a:lnTo>
                  <a:pt x="549694" y="83058"/>
                </a:lnTo>
                <a:lnTo>
                  <a:pt x="549694" y="44958"/>
                </a:lnTo>
                <a:lnTo>
                  <a:pt x="551218" y="41910"/>
                </a:lnTo>
                <a:lnTo>
                  <a:pt x="551218" y="40386"/>
                </a:lnTo>
                <a:lnTo>
                  <a:pt x="552742" y="37249"/>
                </a:lnTo>
                <a:lnTo>
                  <a:pt x="555790" y="35725"/>
                </a:lnTo>
                <a:lnTo>
                  <a:pt x="557314" y="34201"/>
                </a:lnTo>
                <a:lnTo>
                  <a:pt x="566458" y="34201"/>
                </a:lnTo>
                <a:lnTo>
                  <a:pt x="569506" y="37249"/>
                </a:lnTo>
                <a:lnTo>
                  <a:pt x="571030" y="37249"/>
                </a:lnTo>
                <a:lnTo>
                  <a:pt x="571030" y="40386"/>
                </a:lnTo>
                <a:lnTo>
                  <a:pt x="572554" y="41910"/>
                </a:lnTo>
                <a:lnTo>
                  <a:pt x="572554" y="83058"/>
                </a:lnTo>
                <a:lnTo>
                  <a:pt x="587794" y="83058"/>
                </a:lnTo>
                <a:lnTo>
                  <a:pt x="587794" y="37249"/>
                </a:lnTo>
                <a:close/>
              </a:path>
              <a:path w="755650" h="106680">
                <a:moveTo>
                  <a:pt x="632091" y="81534"/>
                </a:moveTo>
                <a:lnTo>
                  <a:pt x="630758" y="70866"/>
                </a:lnTo>
                <a:lnTo>
                  <a:pt x="630567" y="69342"/>
                </a:lnTo>
                <a:lnTo>
                  <a:pt x="627418" y="70866"/>
                </a:lnTo>
                <a:lnTo>
                  <a:pt x="622846" y="70866"/>
                </a:lnTo>
                <a:lnTo>
                  <a:pt x="619798" y="67818"/>
                </a:lnTo>
                <a:lnTo>
                  <a:pt x="619798" y="35725"/>
                </a:lnTo>
                <a:lnTo>
                  <a:pt x="630567" y="35725"/>
                </a:lnTo>
                <a:lnTo>
                  <a:pt x="630567" y="23533"/>
                </a:lnTo>
                <a:lnTo>
                  <a:pt x="619798" y="23533"/>
                </a:lnTo>
                <a:lnTo>
                  <a:pt x="619798" y="2197"/>
                </a:lnTo>
                <a:lnTo>
                  <a:pt x="604558" y="11341"/>
                </a:lnTo>
                <a:lnTo>
                  <a:pt x="604558" y="23533"/>
                </a:lnTo>
                <a:lnTo>
                  <a:pt x="596938" y="23533"/>
                </a:lnTo>
                <a:lnTo>
                  <a:pt x="596938" y="35725"/>
                </a:lnTo>
                <a:lnTo>
                  <a:pt x="604558" y="35725"/>
                </a:lnTo>
                <a:lnTo>
                  <a:pt x="604558" y="72390"/>
                </a:lnTo>
                <a:lnTo>
                  <a:pt x="606082" y="75438"/>
                </a:lnTo>
                <a:lnTo>
                  <a:pt x="606082" y="76962"/>
                </a:lnTo>
                <a:lnTo>
                  <a:pt x="607606" y="78486"/>
                </a:lnTo>
                <a:lnTo>
                  <a:pt x="607606" y="80010"/>
                </a:lnTo>
                <a:lnTo>
                  <a:pt x="609130" y="81534"/>
                </a:lnTo>
                <a:lnTo>
                  <a:pt x="612178" y="83058"/>
                </a:lnTo>
                <a:lnTo>
                  <a:pt x="613702" y="83058"/>
                </a:lnTo>
                <a:lnTo>
                  <a:pt x="616750" y="84582"/>
                </a:lnTo>
                <a:lnTo>
                  <a:pt x="624370" y="84582"/>
                </a:lnTo>
                <a:lnTo>
                  <a:pt x="629043" y="83058"/>
                </a:lnTo>
                <a:lnTo>
                  <a:pt x="632091" y="81534"/>
                </a:lnTo>
                <a:close/>
              </a:path>
              <a:path w="755650" h="106680">
                <a:moveTo>
                  <a:pt x="697992" y="96012"/>
                </a:moveTo>
                <a:lnTo>
                  <a:pt x="632460" y="96012"/>
                </a:lnTo>
                <a:lnTo>
                  <a:pt x="632460" y="106680"/>
                </a:lnTo>
                <a:lnTo>
                  <a:pt x="697992" y="106680"/>
                </a:lnTo>
                <a:lnTo>
                  <a:pt x="697992" y="96012"/>
                </a:lnTo>
                <a:close/>
              </a:path>
              <a:path w="755650" h="106680">
                <a:moveTo>
                  <a:pt x="755624" y="15913"/>
                </a:moveTo>
                <a:lnTo>
                  <a:pt x="752576" y="11341"/>
                </a:lnTo>
                <a:lnTo>
                  <a:pt x="743432" y="2197"/>
                </a:lnTo>
                <a:lnTo>
                  <a:pt x="737336" y="673"/>
                </a:lnTo>
                <a:lnTo>
                  <a:pt x="722096" y="673"/>
                </a:lnTo>
                <a:lnTo>
                  <a:pt x="715911" y="2197"/>
                </a:lnTo>
                <a:lnTo>
                  <a:pt x="711339" y="5245"/>
                </a:lnTo>
                <a:lnTo>
                  <a:pt x="705243" y="9817"/>
                </a:lnTo>
                <a:lnTo>
                  <a:pt x="702195" y="15913"/>
                </a:lnTo>
                <a:lnTo>
                  <a:pt x="702195" y="25057"/>
                </a:lnTo>
                <a:lnTo>
                  <a:pt x="717435" y="26581"/>
                </a:lnTo>
                <a:lnTo>
                  <a:pt x="717435" y="22009"/>
                </a:lnTo>
                <a:lnTo>
                  <a:pt x="720572" y="15913"/>
                </a:lnTo>
                <a:lnTo>
                  <a:pt x="722096" y="14389"/>
                </a:lnTo>
                <a:lnTo>
                  <a:pt x="725144" y="12865"/>
                </a:lnTo>
                <a:lnTo>
                  <a:pt x="732764" y="12865"/>
                </a:lnTo>
                <a:lnTo>
                  <a:pt x="735812" y="15913"/>
                </a:lnTo>
                <a:lnTo>
                  <a:pt x="738860" y="17437"/>
                </a:lnTo>
                <a:lnTo>
                  <a:pt x="738860" y="31153"/>
                </a:lnTo>
                <a:lnTo>
                  <a:pt x="729716" y="40386"/>
                </a:lnTo>
                <a:lnTo>
                  <a:pt x="723620" y="48006"/>
                </a:lnTo>
                <a:lnTo>
                  <a:pt x="700671" y="76962"/>
                </a:lnTo>
                <a:lnTo>
                  <a:pt x="700671" y="83058"/>
                </a:lnTo>
                <a:lnTo>
                  <a:pt x="755624" y="83058"/>
                </a:lnTo>
                <a:lnTo>
                  <a:pt x="755624" y="67818"/>
                </a:lnTo>
                <a:lnTo>
                  <a:pt x="723620" y="67818"/>
                </a:lnTo>
                <a:lnTo>
                  <a:pt x="725144" y="66294"/>
                </a:lnTo>
                <a:lnTo>
                  <a:pt x="725144" y="64770"/>
                </a:lnTo>
                <a:lnTo>
                  <a:pt x="735812" y="54102"/>
                </a:lnTo>
                <a:lnTo>
                  <a:pt x="741908" y="49530"/>
                </a:lnTo>
                <a:lnTo>
                  <a:pt x="744956" y="46482"/>
                </a:lnTo>
                <a:lnTo>
                  <a:pt x="746480" y="43434"/>
                </a:lnTo>
                <a:lnTo>
                  <a:pt x="749528" y="40386"/>
                </a:lnTo>
                <a:lnTo>
                  <a:pt x="752576" y="34201"/>
                </a:lnTo>
                <a:lnTo>
                  <a:pt x="754100" y="29629"/>
                </a:lnTo>
                <a:lnTo>
                  <a:pt x="755624" y="26581"/>
                </a:lnTo>
                <a:lnTo>
                  <a:pt x="755624" y="15913"/>
                </a:lnTo>
                <a:close/>
              </a:path>
            </a:pathLst>
          </a:custGeom>
          <a:solidFill>
            <a:srgbClr val="000000"/>
          </a:solidFill>
        </p:spPr>
        <p:txBody>
          <a:bodyPr wrap="square" lIns="0" tIns="0" rIns="0" bIns="0" rtlCol="0"/>
          <a:lstStyle/>
          <a:p>
            <a:endParaRPr sz="1154"/>
          </a:p>
        </p:txBody>
      </p:sp>
      <p:sp>
        <p:nvSpPr>
          <p:cNvPr id="69" name="object 69"/>
          <p:cNvSpPr/>
          <p:nvPr/>
        </p:nvSpPr>
        <p:spPr>
          <a:xfrm>
            <a:off x="9884834" y="957839"/>
            <a:ext cx="484621" cy="68417"/>
          </a:xfrm>
          <a:custGeom>
            <a:avLst/>
            <a:gdLst/>
            <a:ahLst/>
            <a:cxnLst/>
            <a:rect l="l" t="t" r="r" b="b"/>
            <a:pathLst>
              <a:path w="755650" h="106680">
                <a:moveTo>
                  <a:pt x="16776" y="0"/>
                </a:moveTo>
                <a:lnTo>
                  <a:pt x="0" y="0"/>
                </a:lnTo>
                <a:lnTo>
                  <a:pt x="0" y="83820"/>
                </a:lnTo>
                <a:lnTo>
                  <a:pt x="16776" y="83820"/>
                </a:lnTo>
                <a:lnTo>
                  <a:pt x="16776" y="0"/>
                </a:lnTo>
                <a:close/>
              </a:path>
              <a:path w="755650" h="106680">
                <a:moveTo>
                  <a:pt x="94399" y="18961"/>
                </a:moveTo>
                <a:lnTo>
                  <a:pt x="92875" y="14389"/>
                </a:lnTo>
                <a:lnTo>
                  <a:pt x="86779" y="5245"/>
                </a:lnTo>
                <a:lnTo>
                  <a:pt x="77635" y="2197"/>
                </a:lnTo>
                <a:lnTo>
                  <a:pt x="77635" y="23533"/>
                </a:lnTo>
                <a:lnTo>
                  <a:pt x="77635" y="28105"/>
                </a:lnTo>
                <a:lnTo>
                  <a:pt x="76111" y="31153"/>
                </a:lnTo>
                <a:lnTo>
                  <a:pt x="76111" y="32677"/>
                </a:lnTo>
                <a:lnTo>
                  <a:pt x="73063" y="35725"/>
                </a:lnTo>
                <a:lnTo>
                  <a:pt x="70015" y="35725"/>
                </a:lnTo>
                <a:lnTo>
                  <a:pt x="68491" y="37249"/>
                </a:lnTo>
                <a:lnTo>
                  <a:pt x="48679" y="37249"/>
                </a:lnTo>
                <a:lnTo>
                  <a:pt x="48679" y="14389"/>
                </a:lnTo>
                <a:lnTo>
                  <a:pt x="68491" y="14389"/>
                </a:lnTo>
                <a:lnTo>
                  <a:pt x="71539" y="15913"/>
                </a:lnTo>
                <a:lnTo>
                  <a:pt x="76111" y="20485"/>
                </a:lnTo>
                <a:lnTo>
                  <a:pt x="77635" y="23533"/>
                </a:lnTo>
                <a:lnTo>
                  <a:pt x="77635" y="2197"/>
                </a:lnTo>
                <a:lnTo>
                  <a:pt x="74587" y="673"/>
                </a:lnTo>
                <a:lnTo>
                  <a:pt x="31915" y="673"/>
                </a:lnTo>
                <a:lnTo>
                  <a:pt x="31915" y="83058"/>
                </a:lnTo>
                <a:lnTo>
                  <a:pt x="48679" y="83058"/>
                </a:lnTo>
                <a:lnTo>
                  <a:pt x="48679" y="51054"/>
                </a:lnTo>
                <a:lnTo>
                  <a:pt x="76111" y="51054"/>
                </a:lnTo>
                <a:lnTo>
                  <a:pt x="94399" y="31153"/>
                </a:lnTo>
                <a:lnTo>
                  <a:pt x="94399" y="18961"/>
                </a:lnTo>
                <a:close/>
              </a:path>
              <a:path w="755650" h="106680">
                <a:moveTo>
                  <a:pt x="164604" y="96012"/>
                </a:moveTo>
                <a:lnTo>
                  <a:pt x="99072" y="96012"/>
                </a:lnTo>
                <a:lnTo>
                  <a:pt x="99072" y="106680"/>
                </a:lnTo>
                <a:lnTo>
                  <a:pt x="164604" y="106680"/>
                </a:lnTo>
                <a:lnTo>
                  <a:pt x="164604" y="96012"/>
                </a:lnTo>
                <a:close/>
              </a:path>
              <a:path w="755650" h="106680">
                <a:moveTo>
                  <a:pt x="221081" y="58674"/>
                </a:moveTo>
                <a:lnTo>
                  <a:pt x="219557" y="55626"/>
                </a:lnTo>
                <a:lnTo>
                  <a:pt x="213461" y="49530"/>
                </a:lnTo>
                <a:lnTo>
                  <a:pt x="207365" y="48006"/>
                </a:lnTo>
                <a:lnTo>
                  <a:pt x="198221" y="44958"/>
                </a:lnTo>
                <a:lnTo>
                  <a:pt x="190512" y="43434"/>
                </a:lnTo>
                <a:lnTo>
                  <a:pt x="185940" y="41910"/>
                </a:lnTo>
                <a:lnTo>
                  <a:pt x="184416" y="40386"/>
                </a:lnTo>
                <a:lnTo>
                  <a:pt x="182892" y="40386"/>
                </a:lnTo>
                <a:lnTo>
                  <a:pt x="182892" y="35725"/>
                </a:lnTo>
                <a:lnTo>
                  <a:pt x="184416" y="34201"/>
                </a:lnTo>
                <a:lnTo>
                  <a:pt x="185940" y="34201"/>
                </a:lnTo>
                <a:lnTo>
                  <a:pt x="188988" y="32677"/>
                </a:lnTo>
                <a:lnTo>
                  <a:pt x="196697" y="32677"/>
                </a:lnTo>
                <a:lnTo>
                  <a:pt x="199745" y="34201"/>
                </a:lnTo>
                <a:lnTo>
                  <a:pt x="201269" y="35725"/>
                </a:lnTo>
                <a:lnTo>
                  <a:pt x="202793" y="35725"/>
                </a:lnTo>
                <a:lnTo>
                  <a:pt x="204317" y="37249"/>
                </a:lnTo>
                <a:lnTo>
                  <a:pt x="204317" y="40386"/>
                </a:lnTo>
                <a:lnTo>
                  <a:pt x="219557" y="37249"/>
                </a:lnTo>
                <a:lnTo>
                  <a:pt x="218033" y="32677"/>
                </a:lnTo>
                <a:lnTo>
                  <a:pt x="214985" y="28105"/>
                </a:lnTo>
                <a:lnTo>
                  <a:pt x="211937" y="26581"/>
                </a:lnTo>
                <a:lnTo>
                  <a:pt x="207365" y="23533"/>
                </a:lnTo>
                <a:lnTo>
                  <a:pt x="201269" y="22009"/>
                </a:lnTo>
                <a:lnTo>
                  <a:pt x="184416" y="22009"/>
                </a:lnTo>
                <a:lnTo>
                  <a:pt x="178320" y="23533"/>
                </a:lnTo>
                <a:lnTo>
                  <a:pt x="173748" y="26581"/>
                </a:lnTo>
                <a:lnTo>
                  <a:pt x="170700" y="31153"/>
                </a:lnTo>
                <a:lnTo>
                  <a:pt x="167652" y="34201"/>
                </a:lnTo>
                <a:lnTo>
                  <a:pt x="167652" y="46482"/>
                </a:lnTo>
                <a:lnTo>
                  <a:pt x="170700" y="51054"/>
                </a:lnTo>
                <a:lnTo>
                  <a:pt x="199745" y="61722"/>
                </a:lnTo>
                <a:lnTo>
                  <a:pt x="204317" y="61722"/>
                </a:lnTo>
                <a:lnTo>
                  <a:pt x="204317" y="63246"/>
                </a:lnTo>
                <a:lnTo>
                  <a:pt x="205841" y="63246"/>
                </a:lnTo>
                <a:lnTo>
                  <a:pt x="205841" y="67818"/>
                </a:lnTo>
                <a:lnTo>
                  <a:pt x="204317" y="69342"/>
                </a:lnTo>
                <a:lnTo>
                  <a:pt x="204317" y="70866"/>
                </a:lnTo>
                <a:lnTo>
                  <a:pt x="201269" y="72390"/>
                </a:lnTo>
                <a:lnTo>
                  <a:pt x="187464" y="72390"/>
                </a:lnTo>
                <a:lnTo>
                  <a:pt x="184416" y="69342"/>
                </a:lnTo>
                <a:lnTo>
                  <a:pt x="181368" y="63246"/>
                </a:lnTo>
                <a:lnTo>
                  <a:pt x="166128" y="66294"/>
                </a:lnTo>
                <a:lnTo>
                  <a:pt x="167652" y="70866"/>
                </a:lnTo>
                <a:lnTo>
                  <a:pt x="170700" y="75438"/>
                </a:lnTo>
                <a:lnTo>
                  <a:pt x="179844" y="81534"/>
                </a:lnTo>
                <a:lnTo>
                  <a:pt x="185940" y="84582"/>
                </a:lnTo>
                <a:lnTo>
                  <a:pt x="202793" y="84582"/>
                </a:lnTo>
                <a:lnTo>
                  <a:pt x="210413" y="81534"/>
                </a:lnTo>
                <a:lnTo>
                  <a:pt x="214985" y="78486"/>
                </a:lnTo>
                <a:lnTo>
                  <a:pt x="219557" y="73914"/>
                </a:lnTo>
                <a:lnTo>
                  <a:pt x="221081" y="69342"/>
                </a:lnTo>
                <a:lnTo>
                  <a:pt x="221081" y="58674"/>
                </a:lnTo>
                <a:close/>
              </a:path>
              <a:path w="755650" h="106680">
                <a:moveTo>
                  <a:pt x="285457" y="48590"/>
                </a:moveTo>
                <a:lnTo>
                  <a:pt x="285369" y="48006"/>
                </a:lnTo>
                <a:lnTo>
                  <a:pt x="284365" y="41300"/>
                </a:lnTo>
                <a:lnTo>
                  <a:pt x="282105" y="35433"/>
                </a:lnTo>
                <a:lnTo>
                  <a:pt x="281203" y="34201"/>
                </a:lnTo>
                <a:lnTo>
                  <a:pt x="278993" y="31153"/>
                </a:lnTo>
                <a:lnTo>
                  <a:pt x="272897" y="25057"/>
                </a:lnTo>
                <a:lnTo>
                  <a:pt x="269849" y="23533"/>
                </a:lnTo>
                <a:lnTo>
                  <a:pt x="269849" y="43434"/>
                </a:lnTo>
                <a:lnTo>
                  <a:pt x="269849" y="48006"/>
                </a:lnTo>
                <a:lnTo>
                  <a:pt x="246989" y="48006"/>
                </a:lnTo>
                <a:lnTo>
                  <a:pt x="246989" y="43434"/>
                </a:lnTo>
                <a:lnTo>
                  <a:pt x="248513" y="40386"/>
                </a:lnTo>
                <a:lnTo>
                  <a:pt x="250037" y="37249"/>
                </a:lnTo>
                <a:lnTo>
                  <a:pt x="253085" y="35725"/>
                </a:lnTo>
                <a:lnTo>
                  <a:pt x="254609" y="34201"/>
                </a:lnTo>
                <a:lnTo>
                  <a:pt x="262229" y="34201"/>
                </a:lnTo>
                <a:lnTo>
                  <a:pt x="265277" y="35725"/>
                </a:lnTo>
                <a:lnTo>
                  <a:pt x="266801" y="37249"/>
                </a:lnTo>
                <a:lnTo>
                  <a:pt x="268211" y="40157"/>
                </a:lnTo>
                <a:lnTo>
                  <a:pt x="269849" y="43434"/>
                </a:lnTo>
                <a:lnTo>
                  <a:pt x="269849" y="23533"/>
                </a:lnTo>
                <a:lnTo>
                  <a:pt x="266801" y="22009"/>
                </a:lnTo>
                <a:lnTo>
                  <a:pt x="250037" y="22009"/>
                </a:lnTo>
                <a:lnTo>
                  <a:pt x="230225" y="54102"/>
                </a:lnTo>
                <a:lnTo>
                  <a:pt x="230225" y="61722"/>
                </a:lnTo>
                <a:lnTo>
                  <a:pt x="231749" y="67818"/>
                </a:lnTo>
                <a:lnTo>
                  <a:pt x="240893" y="80010"/>
                </a:lnTo>
                <a:lnTo>
                  <a:pt x="248513" y="84582"/>
                </a:lnTo>
                <a:lnTo>
                  <a:pt x="265277" y="84582"/>
                </a:lnTo>
                <a:lnTo>
                  <a:pt x="271373" y="83058"/>
                </a:lnTo>
                <a:lnTo>
                  <a:pt x="280517" y="76962"/>
                </a:lnTo>
                <a:lnTo>
                  <a:pt x="283565" y="72390"/>
                </a:lnTo>
                <a:lnTo>
                  <a:pt x="285089" y="66294"/>
                </a:lnTo>
                <a:lnTo>
                  <a:pt x="269849" y="63246"/>
                </a:lnTo>
                <a:lnTo>
                  <a:pt x="266801" y="69342"/>
                </a:lnTo>
                <a:lnTo>
                  <a:pt x="265277" y="70866"/>
                </a:lnTo>
                <a:lnTo>
                  <a:pt x="263753" y="70866"/>
                </a:lnTo>
                <a:lnTo>
                  <a:pt x="262229" y="72390"/>
                </a:lnTo>
                <a:lnTo>
                  <a:pt x="256133" y="72390"/>
                </a:lnTo>
                <a:lnTo>
                  <a:pt x="253085" y="70866"/>
                </a:lnTo>
                <a:lnTo>
                  <a:pt x="248513" y="66294"/>
                </a:lnTo>
                <a:lnTo>
                  <a:pt x="246989" y="61722"/>
                </a:lnTo>
                <a:lnTo>
                  <a:pt x="246989" y="57150"/>
                </a:lnTo>
                <a:lnTo>
                  <a:pt x="285089" y="57150"/>
                </a:lnTo>
                <a:lnTo>
                  <a:pt x="285457" y="48590"/>
                </a:lnTo>
                <a:close/>
              </a:path>
              <a:path w="755650" h="106680">
                <a:moveTo>
                  <a:pt x="352234" y="23533"/>
                </a:moveTo>
                <a:lnTo>
                  <a:pt x="338518" y="23533"/>
                </a:lnTo>
                <a:lnTo>
                  <a:pt x="338518" y="31153"/>
                </a:lnTo>
                <a:lnTo>
                  <a:pt x="336994" y="29121"/>
                </a:lnTo>
                <a:lnTo>
                  <a:pt x="336994" y="41910"/>
                </a:lnTo>
                <a:lnTo>
                  <a:pt x="336994" y="58674"/>
                </a:lnTo>
                <a:lnTo>
                  <a:pt x="333946" y="64770"/>
                </a:lnTo>
                <a:lnTo>
                  <a:pt x="330898" y="67818"/>
                </a:lnTo>
                <a:lnTo>
                  <a:pt x="327850" y="69342"/>
                </a:lnTo>
                <a:lnTo>
                  <a:pt x="320230" y="69342"/>
                </a:lnTo>
                <a:lnTo>
                  <a:pt x="317182" y="67818"/>
                </a:lnTo>
                <a:lnTo>
                  <a:pt x="312610" y="63246"/>
                </a:lnTo>
                <a:lnTo>
                  <a:pt x="311086" y="58674"/>
                </a:lnTo>
                <a:lnTo>
                  <a:pt x="311086" y="44958"/>
                </a:lnTo>
                <a:lnTo>
                  <a:pt x="314134" y="38862"/>
                </a:lnTo>
                <a:lnTo>
                  <a:pt x="317182" y="35725"/>
                </a:lnTo>
                <a:lnTo>
                  <a:pt x="320230" y="34201"/>
                </a:lnTo>
                <a:lnTo>
                  <a:pt x="327850" y="34201"/>
                </a:lnTo>
                <a:lnTo>
                  <a:pt x="330898" y="35725"/>
                </a:lnTo>
                <a:lnTo>
                  <a:pt x="333946" y="38862"/>
                </a:lnTo>
                <a:lnTo>
                  <a:pt x="336994" y="41910"/>
                </a:lnTo>
                <a:lnTo>
                  <a:pt x="336994" y="29121"/>
                </a:lnTo>
                <a:lnTo>
                  <a:pt x="333946" y="25057"/>
                </a:lnTo>
                <a:lnTo>
                  <a:pt x="327850" y="22009"/>
                </a:lnTo>
                <a:lnTo>
                  <a:pt x="312610" y="22009"/>
                </a:lnTo>
                <a:lnTo>
                  <a:pt x="306514" y="25057"/>
                </a:lnTo>
                <a:lnTo>
                  <a:pt x="301942" y="29629"/>
                </a:lnTo>
                <a:lnTo>
                  <a:pt x="297370" y="35725"/>
                </a:lnTo>
                <a:lnTo>
                  <a:pt x="295846" y="41910"/>
                </a:lnTo>
                <a:lnTo>
                  <a:pt x="295846" y="60198"/>
                </a:lnTo>
                <a:lnTo>
                  <a:pt x="297370" y="67818"/>
                </a:lnTo>
                <a:lnTo>
                  <a:pt x="300418" y="72390"/>
                </a:lnTo>
                <a:lnTo>
                  <a:pt x="304990" y="78486"/>
                </a:lnTo>
                <a:lnTo>
                  <a:pt x="311086" y="83058"/>
                </a:lnTo>
                <a:lnTo>
                  <a:pt x="326326" y="83058"/>
                </a:lnTo>
                <a:lnTo>
                  <a:pt x="332422" y="80010"/>
                </a:lnTo>
                <a:lnTo>
                  <a:pt x="336994" y="72390"/>
                </a:lnTo>
                <a:lnTo>
                  <a:pt x="336994" y="89154"/>
                </a:lnTo>
                <a:lnTo>
                  <a:pt x="335470" y="90678"/>
                </a:lnTo>
                <a:lnTo>
                  <a:pt x="335470" y="92202"/>
                </a:lnTo>
                <a:lnTo>
                  <a:pt x="333946" y="92202"/>
                </a:lnTo>
                <a:lnTo>
                  <a:pt x="327850" y="95250"/>
                </a:lnTo>
                <a:lnTo>
                  <a:pt x="321754" y="95250"/>
                </a:lnTo>
                <a:lnTo>
                  <a:pt x="318706" y="93726"/>
                </a:lnTo>
                <a:lnTo>
                  <a:pt x="317182" y="92202"/>
                </a:lnTo>
                <a:lnTo>
                  <a:pt x="315658" y="92202"/>
                </a:lnTo>
                <a:lnTo>
                  <a:pt x="315658" y="89154"/>
                </a:lnTo>
                <a:lnTo>
                  <a:pt x="297370" y="86106"/>
                </a:lnTo>
                <a:lnTo>
                  <a:pt x="297370" y="93726"/>
                </a:lnTo>
                <a:lnTo>
                  <a:pt x="298894" y="98298"/>
                </a:lnTo>
                <a:lnTo>
                  <a:pt x="303466" y="101346"/>
                </a:lnTo>
                <a:lnTo>
                  <a:pt x="308038" y="104495"/>
                </a:lnTo>
                <a:lnTo>
                  <a:pt x="314134" y="106019"/>
                </a:lnTo>
                <a:lnTo>
                  <a:pt x="333946" y="106019"/>
                </a:lnTo>
                <a:lnTo>
                  <a:pt x="338518" y="104495"/>
                </a:lnTo>
                <a:lnTo>
                  <a:pt x="341566" y="104495"/>
                </a:lnTo>
                <a:lnTo>
                  <a:pt x="344614" y="102971"/>
                </a:lnTo>
                <a:lnTo>
                  <a:pt x="346138" y="99822"/>
                </a:lnTo>
                <a:lnTo>
                  <a:pt x="349186" y="98298"/>
                </a:lnTo>
                <a:lnTo>
                  <a:pt x="350710" y="95250"/>
                </a:lnTo>
                <a:lnTo>
                  <a:pt x="350710" y="92202"/>
                </a:lnTo>
                <a:lnTo>
                  <a:pt x="352234" y="89154"/>
                </a:lnTo>
                <a:lnTo>
                  <a:pt x="352234" y="72390"/>
                </a:lnTo>
                <a:lnTo>
                  <a:pt x="352234" y="69342"/>
                </a:lnTo>
                <a:lnTo>
                  <a:pt x="352234" y="34201"/>
                </a:lnTo>
                <a:lnTo>
                  <a:pt x="352234" y="31153"/>
                </a:lnTo>
                <a:lnTo>
                  <a:pt x="352234" y="23533"/>
                </a:lnTo>
                <a:close/>
              </a:path>
              <a:path w="755650" h="106680">
                <a:moveTo>
                  <a:pt x="454444" y="34201"/>
                </a:moveTo>
                <a:lnTo>
                  <a:pt x="452920" y="32677"/>
                </a:lnTo>
                <a:lnTo>
                  <a:pt x="451396" y="29629"/>
                </a:lnTo>
                <a:lnTo>
                  <a:pt x="443776" y="22009"/>
                </a:lnTo>
                <a:lnTo>
                  <a:pt x="428536" y="22009"/>
                </a:lnTo>
                <a:lnTo>
                  <a:pt x="422440" y="25057"/>
                </a:lnTo>
                <a:lnTo>
                  <a:pt x="416344" y="31153"/>
                </a:lnTo>
                <a:lnTo>
                  <a:pt x="413296" y="25057"/>
                </a:lnTo>
                <a:lnTo>
                  <a:pt x="407200" y="22009"/>
                </a:lnTo>
                <a:lnTo>
                  <a:pt x="393484" y="22009"/>
                </a:lnTo>
                <a:lnTo>
                  <a:pt x="387388" y="25057"/>
                </a:lnTo>
                <a:lnTo>
                  <a:pt x="381292" y="31153"/>
                </a:lnTo>
                <a:lnTo>
                  <a:pt x="381292" y="23533"/>
                </a:lnTo>
                <a:lnTo>
                  <a:pt x="367474" y="23533"/>
                </a:lnTo>
                <a:lnTo>
                  <a:pt x="367474" y="83058"/>
                </a:lnTo>
                <a:lnTo>
                  <a:pt x="382816" y="83058"/>
                </a:lnTo>
                <a:lnTo>
                  <a:pt x="382816" y="43434"/>
                </a:lnTo>
                <a:lnTo>
                  <a:pt x="384340" y="41910"/>
                </a:lnTo>
                <a:lnTo>
                  <a:pt x="384340" y="38862"/>
                </a:lnTo>
                <a:lnTo>
                  <a:pt x="385864" y="37249"/>
                </a:lnTo>
                <a:lnTo>
                  <a:pt x="388912" y="35725"/>
                </a:lnTo>
                <a:lnTo>
                  <a:pt x="390436" y="34201"/>
                </a:lnTo>
                <a:lnTo>
                  <a:pt x="398056" y="34201"/>
                </a:lnTo>
                <a:lnTo>
                  <a:pt x="399580" y="35725"/>
                </a:lnTo>
                <a:lnTo>
                  <a:pt x="401104" y="35725"/>
                </a:lnTo>
                <a:lnTo>
                  <a:pt x="401104" y="37249"/>
                </a:lnTo>
                <a:lnTo>
                  <a:pt x="402628" y="38862"/>
                </a:lnTo>
                <a:lnTo>
                  <a:pt x="402628" y="83058"/>
                </a:lnTo>
                <a:lnTo>
                  <a:pt x="419392" y="83058"/>
                </a:lnTo>
                <a:lnTo>
                  <a:pt x="419392" y="41910"/>
                </a:lnTo>
                <a:lnTo>
                  <a:pt x="420916" y="38862"/>
                </a:lnTo>
                <a:lnTo>
                  <a:pt x="425488" y="34201"/>
                </a:lnTo>
                <a:lnTo>
                  <a:pt x="433108" y="34201"/>
                </a:lnTo>
                <a:lnTo>
                  <a:pt x="436156" y="35725"/>
                </a:lnTo>
                <a:lnTo>
                  <a:pt x="437680" y="37249"/>
                </a:lnTo>
                <a:lnTo>
                  <a:pt x="437680" y="38862"/>
                </a:lnTo>
                <a:lnTo>
                  <a:pt x="439204" y="43434"/>
                </a:lnTo>
                <a:lnTo>
                  <a:pt x="439204" y="83058"/>
                </a:lnTo>
                <a:lnTo>
                  <a:pt x="454444" y="83058"/>
                </a:lnTo>
                <a:lnTo>
                  <a:pt x="454444" y="34201"/>
                </a:lnTo>
                <a:close/>
              </a:path>
              <a:path w="755650" h="106680">
                <a:moveTo>
                  <a:pt x="521589" y="57150"/>
                </a:moveTo>
                <a:lnTo>
                  <a:pt x="504825" y="23533"/>
                </a:lnTo>
                <a:lnTo>
                  <a:pt x="504825" y="43434"/>
                </a:lnTo>
                <a:lnTo>
                  <a:pt x="504825" y="48006"/>
                </a:lnTo>
                <a:lnTo>
                  <a:pt x="481965" y="48006"/>
                </a:lnTo>
                <a:lnTo>
                  <a:pt x="481965" y="43434"/>
                </a:lnTo>
                <a:lnTo>
                  <a:pt x="483489" y="40386"/>
                </a:lnTo>
                <a:lnTo>
                  <a:pt x="485013" y="37249"/>
                </a:lnTo>
                <a:lnTo>
                  <a:pt x="488061" y="35725"/>
                </a:lnTo>
                <a:lnTo>
                  <a:pt x="489585" y="34201"/>
                </a:lnTo>
                <a:lnTo>
                  <a:pt x="497205" y="34201"/>
                </a:lnTo>
                <a:lnTo>
                  <a:pt x="500253" y="35725"/>
                </a:lnTo>
                <a:lnTo>
                  <a:pt x="501777" y="37249"/>
                </a:lnTo>
                <a:lnTo>
                  <a:pt x="503186" y="40157"/>
                </a:lnTo>
                <a:lnTo>
                  <a:pt x="504825" y="43434"/>
                </a:lnTo>
                <a:lnTo>
                  <a:pt x="504825" y="23533"/>
                </a:lnTo>
                <a:lnTo>
                  <a:pt x="501777" y="22009"/>
                </a:lnTo>
                <a:lnTo>
                  <a:pt x="485013" y="22009"/>
                </a:lnTo>
                <a:lnTo>
                  <a:pt x="478917" y="25057"/>
                </a:lnTo>
                <a:lnTo>
                  <a:pt x="465112" y="54102"/>
                </a:lnTo>
                <a:lnTo>
                  <a:pt x="465112" y="61722"/>
                </a:lnTo>
                <a:lnTo>
                  <a:pt x="468249" y="67818"/>
                </a:lnTo>
                <a:lnTo>
                  <a:pt x="471297" y="73914"/>
                </a:lnTo>
                <a:lnTo>
                  <a:pt x="475869" y="80010"/>
                </a:lnTo>
                <a:lnTo>
                  <a:pt x="483489" y="84582"/>
                </a:lnTo>
                <a:lnTo>
                  <a:pt x="500253" y="84582"/>
                </a:lnTo>
                <a:lnTo>
                  <a:pt x="506349" y="83058"/>
                </a:lnTo>
                <a:lnTo>
                  <a:pt x="515493" y="76962"/>
                </a:lnTo>
                <a:lnTo>
                  <a:pt x="518541" y="72390"/>
                </a:lnTo>
                <a:lnTo>
                  <a:pt x="520065" y="66294"/>
                </a:lnTo>
                <a:lnTo>
                  <a:pt x="504825" y="63246"/>
                </a:lnTo>
                <a:lnTo>
                  <a:pt x="501777" y="69342"/>
                </a:lnTo>
                <a:lnTo>
                  <a:pt x="500253" y="70866"/>
                </a:lnTo>
                <a:lnTo>
                  <a:pt x="498729" y="70866"/>
                </a:lnTo>
                <a:lnTo>
                  <a:pt x="497205" y="72390"/>
                </a:lnTo>
                <a:lnTo>
                  <a:pt x="491109" y="72390"/>
                </a:lnTo>
                <a:lnTo>
                  <a:pt x="488061" y="70866"/>
                </a:lnTo>
                <a:lnTo>
                  <a:pt x="483489" y="66294"/>
                </a:lnTo>
                <a:lnTo>
                  <a:pt x="481965" y="61722"/>
                </a:lnTo>
                <a:lnTo>
                  <a:pt x="481965" y="57150"/>
                </a:lnTo>
                <a:lnTo>
                  <a:pt x="521589" y="57150"/>
                </a:lnTo>
                <a:close/>
              </a:path>
              <a:path w="755650" h="106680">
                <a:moveTo>
                  <a:pt x="587222" y="35725"/>
                </a:moveTo>
                <a:lnTo>
                  <a:pt x="585698" y="32677"/>
                </a:lnTo>
                <a:lnTo>
                  <a:pt x="585698" y="31153"/>
                </a:lnTo>
                <a:lnTo>
                  <a:pt x="584174" y="28105"/>
                </a:lnTo>
                <a:lnTo>
                  <a:pt x="582650" y="26581"/>
                </a:lnTo>
                <a:lnTo>
                  <a:pt x="576554" y="23533"/>
                </a:lnTo>
                <a:lnTo>
                  <a:pt x="575030" y="22009"/>
                </a:lnTo>
                <a:lnTo>
                  <a:pt x="559790" y="22009"/>
                </a:lnTo>
                <a:lnTo>
                  <a:pt x="553605" y="25057"/>
                </a:lnTo>
                <a:lnTo>
                  <a:pt x="547509" y="32677"/>
                </a:lnTo>
                <a:lnTo>
                  <a:pt x="547509" y="23533"/>
                </a:lnTo>
                <a:lnTo>
                  <a:pt x="533793" y="23533"/>
                </a:lnTo>
                <a:lnTo>
                  <a:pt x="533793" y="83058"/>
                </a:lnTo>
                <a:lnTo>
                  <a:pt x="549033" y="83058"/>
                </a:lnTo>
                <a:lnTo>
                  <a:pt x="549033" y="44958"/>
                </a:lnTo>
                <a:lnTo>
                  <a:pt x="550557" y="41910"/>
                </a:lnTo>
                <a:lnTo>
                  <a:pt x="550557" y="40386"/>
                </a:lnTo>
                <a:lnTo>
                  <a:pt x="552081" y="37249"/>
                </a:lnTo>
                <a:lnTo>
                  <a:pt x="555129" y="35725"/>
                </a:lnTo>
                <a:lnTo>
                  <a:pt x="556742" y="34201"/>
                </a:lnTo>
                <a:lnTo>
                  <a:pt x="565886" y="34201"/>
                </a:lnTo>
                <a:lnTo>
                  <a:pt x="568934" y="37249"/>
                </a:lnTo>
                <a:lnTo>
                  <a:pt x="570458" y="37249"/>
                </a:lnTo>
                <a:lnTo>
                  <a:pt x="570458" y="40386"/>
                </a:lnTo>
                <a:lnTo>
                  <a:pt x="571982" y="41910"/>
                </a:lnTo>
                <a:lnTo>
                  <a:pt x="571982" y="83058"/>
                </a:lnTo>
                <a:lnTo>
                  <a:pt x="587222" y="83058"/>
                </a:lnTo>
                <a:lnTo>
                  <a:pt x="587222" y="35725"/>
                </a:lnTo>
                <a:close/>
              </a:path>
              <a:path w="755650" h="106680">
                <a:moveTo>
                  <a:pt x="631418" y="81534"/>
                </a:moveTo>
                <a:lnTo>
                  <a:pt x="630085" y="70866"/>
                </a:lnTo>
                <a:lnTo>
                  <a:pt x="629894" y="69342"/>
                </a:lnTo>
                <a:lnTo>
                  <a:pt x="628370" y="70866"/>
                </a:lnTo>
                <a:lnTo>
                  <a:pt x="622274" y="70866"/>
                </a:lnTo>
                <a:lnTo>
                  <a:pt x="622274" y="69342"/>
                </a:lnTo>
                <a:lnTo>
                  <a:pt x="620750" y="69342"/>
                </a:lnTo>
                <a:lnTo>
                  <a:pt x="620750" y="67818"/>
                </a:lnTo>
                <a:lnTo>
                  <a:pt x="619226" y="67818"/>
                </a:lnTo>
                <a:lnTo>
                  <a:pt x="619226" y="35725"/>
                </a:lnTo>
                <a:lnTo>
                  <a:pt x="629894" y="35725"/>
                </a:lnTo>
                <a:lnTo>
                  <a:pt x="629894" y="23533"/>
                </a:lnTo>
                <a:lnTo>
                  <a:pt x="619226" y="23533"/>
                </a:lnTo>
                <a:lnTo>
                  <a:pt x="619226" y="2197"/>
                </a:lnTo>
                <a:lnTo>
                  <a:pt x="603986" y="11341"/>
                </a:lnTo>
                <a:lnTo>
                  <a:pt x="603986" y="23533"/>
                </a:lnTo>
                <a:lnTo>
                  <a:pt x="596366" y="23533"/>
                </a:lnTo>
                <a:lnTo>
                  <a:pt x="596366" y="35725"/>
                </a:lnTo>
                <a:lnTo>
                  <a:pt x="603986" y="35725"/>
                </a:lnTo>
                <a:lnTo>
                  <a:pt x="603986" y="72390"/>
                </a:lnTo>
                <a:lnTo>
                  <a:pt x="605510" y="75438"/>
                </a:lnTo>
                <a:lnTo>
                  <a:pt x="605510" y="76962"/>
                </a:lnTo>
                <a:lnTo>
                  <a:pt x="611606" y="83058"/>
                </a:lnTo>
                <a:lnTo>
                  <a:pt x="614654" y="83058"/>
                </a:lnTo>
                <a:lnTo>
                  <a:pt x="616178" y="84582"/>
                </a:lnTo>
                <a:lnTo>
                  <a:pt x="623798" y="84582"/>
                </a:lnTo>
                <a:lnTo>
                  <a:pt x="628370" y="83058"/>
                </a:lnTo>
                <a:lnTo>
                  <a:pt x="631418" y="81534"/>
                </a:lnTo>
                <a:close/>
              </a:path>
              <a:path w="755650" h="106680">
                <a:moveTo>
                  <a:pt x="696468" y="96012"/>
                </a:moveTo>
                <a:lnTo>
                  <a:pt x="630936" y="96012"/>
                </a:lnTo>
                <a:lnTo>
                  <a:pt x="630936" y="106680"/>
                </a:lnTo>
                <a:lnTo>
                  <a:pt x="696468" y="106680"/>
                </a:lnTo>
                <a:lnTo>
                  <a:pt x="696468" y="96012"/>
                </a:lnTo>
                <a:close/>
              </a:path>
              <a:path w="755650" h="106680">
                <a:moveTo>
                  <a:pt x="755053" y="52578"/>
                </a:moveTo>
                <a:lnTo>
                  <a:pt x="753529" y="49530"/>
                </a:lnTo>
                <a:lnTo>
                  <a:pt x="752005" y="44958"/>
                </a:lnTo>
                <a:lnTo>
                  <a:pt x="748957" y="41910"/>
                </a:lnTo>
                <a:lnTo>
                  <a:pt x="744385" y="38862"/>
                </a:lnTo>
                <a:lnTo>
                  <a:pt x="739813" y="38862"/>
                </a:lnTo>
                <a:lnTo>
                  <a:pt x="747433" y="34201"/>
                </a:lnTo>
                <a:lnTo>
                  <a:pt x="752005" y="28105"/>
                </a:lnTo>
                <a:lnTo>
                  <a:pt x="752005" y="15913"/>
                </a:lnTo>
                <a:lnTo>
                  <a:pt x="750481" y="11341"/>
                </a:lnTo>
                <a:lnTo>
                  <a:pt x="745909" y="8293"/>
                </a:lnTo>
                <a:lnTo>
                  <a:pt x="741337" y="2197"/>
                </a:lnTo>
                <a:lnTo>
                  <a:pt x="735152" y="673"/>
                </a:lnTo>
                <a:lnTo>
                  <a:pt x="718388" y="673"/>
                </a:lnTo>
                <a:lnTo>
                  <a:pt x="715340" y="2197"/>
                </a:lnTo>
                <a:lnTo>
                  <a:pt x="712292" y="5245"/>
                </a:lnTo>
                <a:lnTo>
                  <a:pt x="709244" y="6769"/>
                </a:lnTo>
                <a:lnTo>
                  <a:pt x="706196" y="9817"/>
                </a:lnTo>
                <a:lnTo>
                  <a:pt x="704672" y="12865"/>
                </a:lnTo>
                <a:lnTo>
                  <a:pt x="701624" y="22009"/>
                </a:lnTo>
                <a:lnTo>
                  <a:pt x="716864" y="23533"/>
                </a:lnTo>
                <a:lnTo>
                  <a:pt x="716864" y="20485"/>
                </a:lnTo>
                <a:lnTo>
                  <a:pt x="718388" y="17437"/>
                </a:lnTo>
                <a:lnTo>
                  <a:pt x="721436" y="14389"/>
                </a:lnTo>
                <a:lnTo>
                  <a:pt x="724484" y="12865"/>
                </a:lnTo>
                <a:lnTo>
                  <a:pt x="730580" y="12865"/>
                </a:lnTo>
                <a:lnTo>
                  <a:pt x="736676" y="18961"/>
                </a:lnTo>
                <a:lnTo>
                  <a:pt x="736676" y="25057"/>
                </a:lnTo>
                <a:lnTo>
                  <a:pt x="735152" y="28105"/>
                </a:lnTo>
                <a:lnTo>
                  <a:pt x="732104" y="29629"/>
                </a:lnTo>
                <a:lnTo>
                  <a:pt x="730580" y="32677"/>
                </a:lnTo>
                <a:lnTo>
                  <a:pt x="722960" y="32677"/>
                </a:lnTo>
                <a:lnTo>
                  <a:pt x="721436" y="44958"/>
                </a:lnTo>
                <a:lnTo>
                  <a:pt x="733628" y="44958"/>
                </a:lnTo>
                <a:lnTo>
                  <a:pt x="738289" y="49530"/>
                </a:lnTo>
                <a:lnTo>
                  <a:pt x="739813" y="54102"/>
                </a:lnTo>
                <a:lnTo>
                  <a:pt x="739813" y="61722"/>
                </a:lnTo>
                <a:lnTo>
                  <a:pt x="736676" y="67818"/>
                </a:lnTo>
                <a:lnTo>
                  <a:pt x="730580" y="70866"/>
                </a:lnTo>
                <a:lnTo>
                  <a:pt x="724484" y="70866"/>
                </a:lnTo>
                <a:lnTo>
                  <a:pt x="722960" y="69342"/>
                </a:lnTo>
                <a:lnTo>
                  <a:pt x="719912" y="67818"/>
                </a:lnTo>
                <a:lnTo>
                  <a:pt x="718388" y="66294"/>
                </a:lnTo>
                <a:lnTo>
                  <a:pt x="716864" y="63246"/>
                </a:lnTo>
                <a:lnTo>
                  <a:pt x="716864" y="58674"/>
                </a:lnTo>
                <a:lnTo>
                  <a:pt x="701624" y="60198"/>
                </a:lnTo>
                <a:lnTo>
                  <a:pt x="701624" y="67818"/>
                </a:lnTo>
                <a:lnTo>
                  <a:pt x="704672" y="73914"/>
                </a:lnTo>
                <a:lnTo>
                  <a:pt x="709244" y="76962"/>
                </a:lnTo>
                <a:lnTo>
                  <a:pt x="713816" y="81534"/>
                </a:lnTo>
                <a:lnTo>
                  <a:pt x="721436" y="84582"/>
                </a:lnTo>
                <a:lnTo>
                  <a:pt x="735152" y="84582"/>
                </a:lnTo>
                <a:lnTo>
                  <a:pt x="742861" y="81534"/>
                </a:lnTo>
                <a:lnTo>
                  <a:pt x="753529" y="70866"/>
                </a:lnTo>
                <a:lnTo>
                  <a:pt x="755053" y="64770"/>
                </a:lnTo>
                <a:lnTo>
                  <a:pt x="755053" y="52578"/>
                </a:lnTo>
                <a:close/>
              </a:path>
            </a:pathLst>
          </a:custGeom>
          <a:solidFill>
            <a:srgbClr val="000000"/>
          </a:solidFill>
        </p:spPr>
        <p:txBody>
          <a:bodyPr wrap="square" lIns="0" tIns="0" rIns="0" bIns="0" rtlCol="0"/>
          <a:lstStyle/>
          <a:p>
            <a:endParaRPr sz="1154"/>
          </a:p>
        </p:txBody>
      </p:sp>
      <p:pic>
        <p:nvPicPr>
          <p:cNvPr id="70" name="object 70"/>
          <p:cNvPicPr/>
          <p:nvPr/>
        </p:nvPicPr>
        <p:blipFill>
          <a:blip r:embed="rId10" cstate="print"/>
          <a:stretch>
            <a:fillRect/>
          </a:stretch>
        </p:blipFill>
        <p:spPr>
          <a:xfrm>
            <a:off x="10451726" y="957839"/>
            <a:ext cx="310808" cy="68416"/>
          </a:xfrm>
          <a:prstGeom prst="rect">
            <a:avLst/>
          </a:prstGeom>
        </p:spPr>
      </p:pic>
      <p:sp>
        <p:nvSpPr>
          <p:cNvPr id="71" name="object 71"/>
          <p:cNvSpPr/>
          <p:nvPr/>
        </p:nvSpPr>
        <p:spPr>
          <a:xfrm>
            <a:off x="1984987" y="1122712"/>
            <a:ext cx="34209" cy="54164"/>
          </a:xfrm>
          <a:custGeom>
            <a:avLst/>
            <a:gdLst/>
            <a:ahLst/>
            <a:cxnLst/>
            <a:rect l="l" t="t" r="r" b="b"/>
            <a:pathLst>
              <a:path w="53340" h="84455">
                <a:moveTo>
                  <a:pt x="35052" y="83915"/>
                </a:moveTo>
                <a:lnTo>
                  <a:pt x="18288" y="83915"/>
                </a:lnTo>
                <a:lnTo>
                  <a:pt x="12192" y="80867"/>
                </a:lnTo>
                <a:lnTo>
                  <a:pt x="0" y="42767"/>
                </a:lnTo>
                <a:lnTo>
                  <a:pt x="547" y="31901"/>
                </a:lnTo>
                <a:lnTo>
                  <a:pt x="18288" y="0"/>
                </a:lnTo>
                <a:lnTo>
                  <a:pt x="35052" y="0"/>
                </a:lnTo>
                <a:lnTo>
                  <a:pt x="41148" y="3048"/>
                </a:lnTo>
                <a:lnTo>
                  <a:pt x="45720" y="9144"/>
                </a:lnTo>
                <a:lnTo>
                  <a:pt x="48235" y="13716"/>
                </a:lnTo>
                <a:lnTo>
                  <a:pt x="22860" y="13716"/>
                </a:lnTo>
                <a:lnTo>
                  <a:pt x="18288" y="18288"/>
                </a:lnTo>
                <a:lnTo>
                  <a:pt x="18288" y="21336"/>
                </a:lnTo>
                <a:lnTo>
                  <a:pt x="16764" y="25908"/>
                </a:lnTo>
                <a:lnTo>
                  <a:pt x="16764" y="58007"/>
                </a:lnTo>
                <a:lnTo>
                  <a:pt x="18224" y="62388"/>
                </a:lnTo>
                <a:lnTo>
                  <a:pt x="18288" y="65627"/>
                </a:lnTo>
                <a:lnTo>
                  <a:pt x="19812" y="68675"/>
                </a:lnTo>
                <a:lnTo>
                  <a:pt x="21336" y="70199"/>
                </a:lnTo>
                <a:lnTo>
                  <a:pt x="22860" y="70199"/>
                </a:lnTo>
                <a:lnTo>
                  <a:pt x="24384" y="71723"/>
                </a:lnTo>
                <a:lnTo>
                  <a:pt x="47980" y="71723"/>
                </a:lnTo>
                <a:lnTo>
                  <a:pt x="45720" y="76295"/>
                </a:lnTo>
                <a:lnTo>
                  <a:pt x="41148" y="80867"/>
                </a:lnTo>
                <a:lnTo>
                  <a:pt x="35052" y="83915"/>
                </a:lnTo>
                <a:close/>
              </a:path>
              <a:path w="53340" h="84455">
                <a:moveTo>
                  <a:pt x="47980" y="71723"/>
                </a:moveTo>
                <a:lnTo>
                  <a:pt x="28956" y="71723"/>
                </a:lnTo>
                <a:lnTo>
                  <a:pt x="30480" y="70199"/>
                </a:lnTo>
                <a:lnTo>
                  <a:pt x="32004" y="70199"/>
                </a:lnTo>
                <a:lnTo>
                  <a:pt x="33528" y="68675"/>
                </a:lnTo>
                <a:lnTo>
                  <a:pt x="35052" y="65627"/>
                </a:lnTo>
                <a:lnTo>
                  <a:pt x="35147" y="62388"/>
                </a:lnTo>
                <a:lnTo>
                  <a:pt x="36576" y="59531"/>
                </a:lnTo>
                <a:lnTo>
                  <a:pt x="36576" y="25908"/>
                </a:lnTo>
                <a:lnTo>
                  <a:pt x="35052" y="22860"/>
                </a:lnTo>
                <a:lnTo>
                  <a:pt x="35052" y="19812"/>
                </a:lnTo>
                <a:lnTo>
                  <a:pt x="33528" y="16764"/>
                </a:lnTo>
                <a:lnTo>
                  <a:pt x="30480" y="13716"/>
                </a:lnTo>
                <a:lnTo>
                  <a:pt x="48235" y="13716"/>
                </a:lnTo>
                <a:lnTo>
                  <a:pt x="48839" y="14812"/>
                </a:lnTo>
                <a:lnTo>
                  <a:pt x="51244" y="22490"/>
                </a:lnTo>
                <a:lnTo>
                  <a:pt x="52792" y="31901"/>
                </a:lnTo>
                <a:lnTo>
                  <a:pt x="53340" y="42767"/>
                </a:lnTo>
                <a:lnTo>
                  <a:pt x="52792" y="53363"/>
                </a:lnTo>
                <a:lnTo>
                  <a:pt x="51277" y="62198"/>
                </a:lnTo>
                <a:lnTo>
                  <a:pt x="51184" y="62579"/>
                </a:lnTo>
                <a:lnTo>
                  <a:pt x="48839" y="69984"/>
                </a:lnTo>
                <a:lnTo>
                  <a:pt x="47980" y="71723"/>
                </a:lnTo>
                <a:close/>
              </a:path>
            </a:pathLst>
          </a:custGeom>
          <a:solidFill>
            <a:srgbClr val="000000"/>
          </a:solidFill>
        </p:spPr>
        <p:txBody>
          <a:bodyPr wrap="square" lIns="0" tIns="0" rIns="0" bIns="0" rtlCol="0"/>
          <a:lstStyle/>
          <a:p>
            <a:endParaRPr sz="1154"/>
          </a:p>
        </p:txBody>
      </p:sp>
      <p:sp>
        <p:nvSpPr>
          <p:cNvPr id="72" name="object 72"/>
          <p:cNvSpPr/>
          <p:nvPr/>
        </p:nvSpPr>
        <p:spPr>
          <a:xfrm>
            <a:off x="2573986" y="1122712"/>
            <a:ext cx="34616" cy="52942"/>
          </a:xfrm>
          <a:custGeom>
            <a:avLst/>
            <a:gdLst/>
            <a:ahLst/>
            <a:cxnLst/>
            <a:rect l="l" t="t" r="r" b="b"/>
            <a:pathLst>
              <a:path w="53975" h="82550">
                <a:moveTo>
                  <a:pt x="53435" y="82391"/>
                </a:moveTo>
                <a:lnTo>
                  <a:pt x="0" y="82391"/>
                </a:lnTo>
                <a:lnTo>
                  <a:pt x="0" y="77819"/>
                </a:lnTo>
                <a:lnTo>
                  <a:pt x="1524" y="76295"/>
                </a:lnTo>
                <a:lnTo>
                  <a:pt x="1524" y="71723"/>
                </a:lnTo>
                <a:lnTo>
                  <a:pt x="7620" y="65627"/>
                </a:lnTo>
                <a:lnTo>
                  <a:pt x="10668" y="61055"/>
                </a:lnTo>
                <a:lnTo>
                  <a:pt x="15240" y="58007"/>
                </a:lnTo>
                <a:lnTo>
                  <a:pt x="19812" y="51911"/>
                </a:lnTo>
                <a:lnTo>
                  <a:pt x="28956" y="45815"/>
                </a:lnTo>
                <a:lnTo>
                  <a:pt x="35052" y="39624"/>
                </a:lnTo>
                <a:lnTo>
                  <a:pt x="41148" y="30480"/>
                </a:lnTo>
                <a:lnTo>
                  <a:pt x="42672" y="27432"/>
                </a:lnTo>
                <a:lnTo>
                  <a:pt x="42672" y="19812"/>
                </a:lnTo>
                <a:lnTo>
                  <a:pt x="41148" y="15240"/>
                </a:lnTo>
                <a:lnTo>
                  <a:pt x="36576" y="10668"/>
                </a:lnTo>
                <a:lnTo>
                  <a:pt x="32004" y="9144"/>
                </a:lnTo>
                <a:lnTo>
                  <a:pt x="22860" y="9144"/>
                </a:lnTo>
                <a:lnTo>
                  <a:pt x="19812" y="10668"/>
                </a:lnTo>
                <a:lnTo>
                  <a:pt x="13716" y="16764"/>
                </a:lnTo>
                <a:lnTo>
                  <a:pt x="12192" y="19812"/>
                </a:lnTo>
                <a:lnTo>
                  <a:pt x="12192" y="25908"/>
                </a:lnTo>
                <a:lnTo>
                  <a:pt x="1524" y="24384"/>
                </a:lnTo>
                <a:lnTo>
                  <a:pt x="1524" y="16764"/>
                </a:lnTo>
                <a:lnTo>
                  <a:pt x="4572" y="10668"/>
                </a:lnTo>
                <a:lnTo>
                  <a:pt x="9144" y="6096"/>
                </a:lnTo>
                <a:lnTo>
                  <a:pt x="13716" y="3048"/>
                </a:lnTo>
                <a:lnTo>
                  <a:pt x="19812" y="0"/>
                </a:lnTo>
                <a:lnTo>
                  <a:pt x="36576" y="0"/>
                </a:lnTo>
                <a:lnTo>
                  <a:pt x="42672" y="3048"/>
                </a:lnTo>
                <a:lnTo>
                  <a:pt x="51911" y="12192"/>
                </a:lnTo>
                <a:lnTo>
                  <a:pt x="53435" y="16764"/>
                </a:lnTo>
                <a:lnTo>
                  <a:pt x="53435" y="30480"/>
                </a:lnTo>
                <a:lnTo>
                  <a:pt x="50387" y="36576"/>
                </a:lnTo>
                <a:lnTo>
                  <a:pt x="44196" y="42767"/>
                </a:lnTo>
                <a:lnTo>
                  <a:pt x="41148" y="47339"/>
                </a:lnTo>
                <a:lnTo>
                  <a:pt x="36576" y="51911"/>
                </a:lnTo>
                <a:lnTo>
                  <a:pt x="28956" y="58007"/>
                </a:lnTo>
                <a:lnTo>
                  <a:pt x="22860" y="62579"/>
                </a:lnTo>
                <a:lnTo>
                  <a:pt x="18288" y="67151"/>
                </a:lnTo>
                <a:lnTo>
                  <a:pt x="16764" y="70199"/>
                </a:lnTo>
                <a:lnTo>
                  <a:pt x="13716" y="73247"/>
                </a:lnTo>
                <a:lnTo>
                  <a:pt x="53435" y="73247"/>
                </a:lnTo>
                <a:lnTo>
                  <a:pt x="53435" y="82391"/>
                </a:lnTo>
                <a:close/>
              </a:path>
            </a:pathLst>
          </a:custGeom>
          <a:solidFill>
            <a:srgbClr val="000000"/>
          </a:solidFill>
        </p:spPr>
        <p:txBody>
          <a:bodyPr wrap="square" lIns="0" tIns="0" rIns="0" bIns="0" rtlCol="0"/>
          <a:lstStyle/>
          <a:p>
            <a:endParaRPr sz="1154"/>
          </a:p>
        </p:txBody>
      </p:sp>
      <p:grpSp>
        <p:nvGrpSpPr>
          <p:cNvPr id="73" name="object 73"/>
          <p:cNvGrpSpPr/>
          <p:nvPr/>
        </p:nvGrpSpPr>
        <p:grpSpPr>
          <a:xfrm>
            <a:off x="3215823" y="1122712"/>
            <a:ext cx="198735" cy="54164"/>
            <a:chOff x="3071907" y="1750599"/>
            <a:chExt cx="309880" cy="84455"/>
          </a:xfrm>
        </p:grpSpPr>
        <p:pic>
          <p:nvPicPr>
            <p:cNvPr id="74" name="object 74"/>
            <p:cNvPicPr/>
            <p:nvPr/>
          </p:nvPicPr>
          <p:blipFill>
            <a:blip r:embed="rId11" cstate="print"/>
            <a:stretch>
              <a:fillRect/>
            </a:stretch>
          </p:blipFill>
          <p:spPr>
            <a:xfrm>
              <a:off x="3071907" y="1750599"/>
              <a:ext cx="166306" cy="82391"/>
            </a:xfrm>
            <a:prstGeom prst="rect">
              <a:avLst/>
            </a:prstGeom>
          </p:spPr>
        </p:pic>
        <p:pic>
          <p:nvPicPr>
            <p:cNvPr id="75" name="object 75"/>
            <p:cNvPicPr/>
            <p:nvPr/>
          </p:nvPicPr>
          <p:blipFill>
            <a:blip r:embed="rId12" cstate="print"/>
            <a:stretch>
              <a:fillRect/>
            </a:stretch>
          </p:blipFill>
          <p:spPr>
            <a:xfrm>
              <a:off x="3264122" y="1750599"/>
              <a:ext cx="117443" cy="83915"/>
            </a:xfrm>
            <a:prstGeom prst="rect">
              <a:avLst/>
            </a:prstGeom>
          </p:spPr>
        </p:pic>
      </p:grpSp>
      <p:sp>
        <p:nvSpPr>
          <p:cNvPr id="76" name="object 76"/>
          <p:cNvSpPr/>
          <p:nvPr/>
        </p:nvSpPr>
        <p:spPr>
          <a:xfrm>
            <a:off x="4046480" y="1122712"/>
            <a:ext cx="35430" cy="54164"/>
          </a:xfrm>
          <a:custGeom>
            <a:avLst/>
            <a:gdLst/>
            <a:ahLst/>
            <a:cxnLst/>
            <a:rect l="l" t="t" r="r" b="b"/>
            <a:pathLst>
              <a:path w="55245" h="84455">
                <a:moveTo>
                  <a:pt x="35147" y="83915"/>
                </a:moveTo>
                <a:lnTo>
                  <a:pt x="19907" y="83915"/>
                </a:lnTo>
                <a:lnTo>
                  <a:pt x="13811" y="82391"/>
                </a:lnTo>
                <a:lnTo>
                  <a:pt x="4572" y="73247"/>
                </a:lnTo>
                <a:lnTo>
                  <a:pt x="1524" y="68675"/>
                </a:lnTo>
                <a:lnTo>
                  <a:pt x="0" y="61055"/>
                </a:lnTo>
                <a:lnTo>
                  <a:pt x="10763" y="59531"/>
                </a:lnTo>
                <a:lnTo>
                  <a:pt x="12287" y="65627"/>
                </a:lnTo>
                <a:lnTo>
                  <a:pt x="13811" y="70199"/>
                </a:lnTo>
                <a:lnTo>
                  <a:pt x="16859" y="71723"/>
                </a:lnTo>
                <a:lnTo>
                  <a:pt x="19907" y="74771"/>
                </a:lnTo>
                <a:lnTo>
                  <a:pt x="22955" y="76295"/>
                </a:lnTo>
                <a:lnTo>
                  <a:pt x="32099" y="76295"/>
                </a:lnTo>
                <a:lnTo>
                  <a:pt x="35147" y="74771"/>
                </a:lnTo>
                <a:lnTo>
                  <a:pt x="38195" y="71723"/>
                </a:lnTo>
                <a:lnTo>
                  <a:pt x="41243" y="67151"/>
                </a:lnTo>
                <a:lnTo>
                  <a:pt x="44291" y="64103"/>
                </a:lnTo>
                <a:lnTo>
                  <a:pt x="44291" y="54959"/>
                </a:lnTo>
                <a:lnTo>
                  <a:pt x="42767" y="50387"/>
                </a:lnTo>
                <a:lnTo>
                  <a:pt x="36671" y="44291"/>
                </a:lnTo>
                <a:lnTo>
                  <a:pt x="32099" y="42767"/>
                </a:lnTo>
                <a:lnTo>
                  <a:pt x="22955" y="42767"/>
                </a:lnTo>
                <a:lnTo>
                  <a:pt x="19907" y="44291"/>
                </a:lnTo>
                <a:lnTo>
                  <a:pt x="21431" y="35052"/>
                </a:lnTo>
                <a:lnTo>
                  <a:pt x="27527" y="35052"/>
                </a:lnTo>
                <a:lnTo>
                  <a:pt x="32099" y="33528"/>
                </a:lnTo>
                <a:lnTo>
                  <a:pt x="38195" y="30480"/>
                </a:lnTo>
                <a:lnTo>
                  <a:pt x="39719" y="25908"/>
                </a:lnTo>
                <a:lnTo>
                  <a:pt x="39719" y="18288"/>
                </a:lnTo>
                <a:lnTo>
                  <a:pt x="36671" y="12192"/>
                </a:lnTo>
                <a:lnTo>
                  <a:pt x="30575" y="9144"/>
                </a:lnTo>
                <a:lnTo>
                  <a:pt x="22955" y="9144"/>
                </a:lnTo>
                <a:lnTo>
                  <a:pt x="16859" y="12192"/>
                </a:lnTo>
                <a:lnTo>
                  <a:pt x="13811" y="15240"/>
                </a:lnTo>
                <a:lnTo>
                  <a:pt x="12287" y="18288"/>
                </a:lnTo>
                <a:lnTo>
                  <a:pt x="12287" y="24384"/>
                </a:lnTo>
                <a:lnTo>
                  <a:pt x="1524" y="21336"/>
                </a:lnTo>
                <a:lnTo>
                  <a:pt x="3048" y="15240"/>
                </a:lnTo>
                <a:lnTo>
                  <a:pt x="6096" y="10668"/>
                </a:lnTo>
                <a:lnTo>
                  <a:pt x="13811" y="3048"/>
                </a:lnTo>
                <a:lnTo>
                  <a:pt x="19907" y="0"/>
                </a:lnTo>
                <a:lnTo>
                  <a:pt x="30575" y="0"/>
                </a:lnTo>
                <a:lnTo>
                  <a:pt x="35147" y="1524"/>
                </a:lnTo>
                <a:lnTo>
                  <a:pt x="38195" y="3048"/>
                </a:lnTo>
                <a:lnTo>
                  <a:pt x="42767" y="6096"/>
                </a:lnTo>
                <a:lnTo>
                  <a:pt x="45815" y="7620"/>
                </a:lnTo>
                <a:lnTo>
                  <a:pt x="47339" y="10668"/>
                </a:lnTo>
                <a:lnTo>
                  <a:pt x="48863" y="15240"/>
                </a:lnTo>
                <a:lnTo>
                  <a:pt x="50387" y="18288"/>
                </a:lnTo>
                <a:lnTo>
                  <a:pt x="50387" y="25908"/>
                </a:lnTo>
                <a:lnTo>
                  <a:pt x="45815" y="35052"/>
                </a:lnTo>
                <a:lnTo>
                  <a:pt x="39719" y="38100"/>
                </a:lnTo>
                <a:lnTo>
                  <a:pt x="44291" y="39624"/>
                </a:lnTo>
                <a:lnTo>
                  <a:pt x="53435" y="48863"/>
                </a:lnTo>
                <a:lnTo>
                  <a:pt x="54959" y="53435"/>
                </a:lnTo>
                <a:lnTo>
                  <a:pt x="54959" y="65627"/>
                </a:lnTo>
                <a:lnTo>
                  <a:pt x="51911" y="71723"/>
                </a:lnTo>
                <a:lnTo>
                  <a:pt x="45815" y="76295"/>
                </a:lnTo>
                <a:lnTo>
                  <a:pt x="41243" y="82391"/>
                </a:lnTo>
                <a:lnTo>
                  <a:pt x="35147" y="83915"/>
                </a:lnTo>
                <a:close/>
              </a:path>
            </a:pathLst>
          </a:custGeom>
          <a:solidFill>
            <a:srgbClr val="000000"/>
          </a:solidFill>
        </p:spPr>
        <p:txBody>
          <a:bodyPr wrap="square" lIns="0" tIns="0" rIns="0" bIns="0" rtlCol="0"/>
          <a:lstStyle/>
          <a:p>
            <a:endParaRPr sz="1154"/>
          </a:p>
        </p:txBody>
      </p:sp>
      <p:pic>
        <p:nvPicPr>
          <p:cNvPr id="77" name="object 77"/>
          <p:cNvPicPr/>
          <p:nvPr/>
        </p:nvPicPr>
        <p:blipFill>
          <a:blip r:embed="rId13" cstate="print"/>
          <a:stretch>
            <a:fillRect/>
          </a:stretch>
        </p:blipFill>
        <p:spPr>
          <a:xfrm>
            <a:off x="4439817" y="1123689"/>
            <a:ext cx="259313" cy="52901"/>
          </a:xfrm>
          <a:prstGeom prst="rect">
            <a:avLst/>
          </a:prstGeom>
        </p:spPr>
      </p:pic>
      <p:grpSp>
        <p:nvGrpSpPr>
          <p:cNvPr id="78" name="object 78"/>
          <p:cNvGrpSpPr/>
          <p:nvPr/>
        </p:nvGrpSpPr>
        <p:grpSpPr>
          <a:xfrm>
            <a:off x="4780315" y="1122040"/>
            <a:ext cx="1640789" cy="69639"/>
            <a:chOff x="5511355" y="1749551"/>
            <a:chExt cx="2558415" cy="108585"/>
          </a:xfrm>
        </p:grpSpPr>
        <p:sp>
          <p:nvSpPr>
            <p:cNvPr id="79" name="object 79"/>
            <p:cNvSpPr/>
            <p:nvPr/>
          </p:nvSpPr>
          <p:spPr>
            <a:xfrm>
              <a:off x="5511355" y="1750606"/>
              <a:ext cx="369570" cy="84455"/>
            </a:xfrm>
            <a:custGeom>
              <a:avLst/>
              <a:gdLst/>
              <a:ahLst/>
              <a:cxnLst/>
              <a:rect l="l" t="t" r="r" b="b"/>
              <a:pathLst>
                <a:path w="369570" h="84455">
                  <a:moveTo>
                    <a:pt x="74764" y="24384"/>
                  </a:moveTo>
                  <a:lnTo>
                    <a:pt x="73240" y="18288"/>
                  </a:lnTo>
                  <a:lnTo>
                    <a:pt x="70192" y="13716"/>
                  </a:lnTo>
                  <a:lnTo>
                    <a:pt x="67144" y="10668"/>
                  </a:lnTo>
                  <a:lnTo>
                    <a:pt x="65620" y="7620"/>
                  </a:lnTo>
                  <a:lnTo>
                    <a:pt x="61048" y="4572"/>
                  </a:lnTo>
                  <a:lnTo>
                    <a:pt x="56476" y="3048"/>
                  </a:lnTo>
                  <a:lnTo>
                    <a:pt x="51904" y="0"/>
                  </a:lnTo>
                  <a:lnTo>
                    <a:pt x="32004" y="0"/>
                  </a:lnTo>
                  <a:lnTo>
                    <a:pt x="25908" y="1524"/>
                  </a:lnTo>
                  <a:lnTo>
                    <a:pt x="0" y="35052"/>
                  </a:lnTo>
                  <a:lnTo>
                    <a:pt x="0" y="50380"/>
                  </a:lnTo>
                  <a:lnTo>
                    <a:pt x="1524" y="58000"/>
                  </a:lnTo>
                  <a:lnTo>
                    <a:pt x="7620" y="70192"/>
                  </a:lnTo>
                  <a:lnTo>
                    <a:pt x="12192" y="76288"/>
                  </a:lnTo>
                  <a:lnTo>
                    <a:pt x="19812" y="79336"/>
                  </a:lnTo>
                  <a:lnTo>
                    <a:pt x="25908" y="82384"/>
                  </a:lnTo>
                  <a:lnTo>
                    <a:pt x="33528" y="83908"/>
                  </a:lnTo>
                  <a:lnTo>
                    <a:pt x="53428" y="83908"/>
                  </a:lnTo>
                  <a:lnTo>
                    <a:pt x="59524" y="80860"/>
                  </a:lnTo>
                  <a:lnTo>
                    <a:pt x="64096" y="79336"/>
                  </a:lnTo>
                  <a:lnTo>
                    <a:pt x="70192" y="76288"/>
                  </a:lnTo>
                  <a:lnTo>
                    <a:pt x="74764" y="71716"/>
                  </a:lnTo>
                  <a:lnTo>
                    <a:pt x="74764" y="41148"/>
                  </a:lnTo>
                  <a:lnTo>
                    <a:pt x="41236" y="41148"/>
                  </a:lnTo>
                  <a:lnTo>
                    <a:pt x="41236" y="50380"/>
                  </a:lnTo>
                  <a:lnTo>
                    <a:pt x="64096" y="50380"/>
                  </a:lnTo>
                  <a:lnTo>
                    <a:pt x="64096" y="65620"/>
                  </a:lnTo>
                  <a:lnTo>
                    <a:pt x="62572" y="68668"/>
                  </a:lnTo>
                  <a:lnTo>
                    <a:pt x="59524" y="70192"/>
                  </a:lnTo>
                  <a:lnTo>
                    <a:pt x="45808" y="74764"/>
                  </a:lnTo>
                  <a:lnTo>
                    <a:pt x="35052" y="74764"/>
                  </a:lnTo>
                  <a:lnTo>
                    <a:pt x="30480" y="73240"/>
                  </a:lnTo>
                  <a:lnTo>
                    <a:pt x="25908" y="70192"/>
                  </a:lnTo>
                  <a:lnTo>
                    <a:pt x="21336" y="68668"/>
                  </a:lnTo>
                  <a:lnTo>
                    <a:pt x="16764" y="65620"/>
                  </a:lnTo>
                  <a:lnTo>
                    <a:pt x="15240" y="59524"/>
                  </a:lnTo>
                  <a:lnTo>
                    <a:pt x="12192" y="54952"/>
                  </a:lnTo>
                  <a:lnTo>
                    <a:pt x="10668" y="48856"/>
                  </a:lnTo>
                  <a:lnTo>
                    <a:pt x="10668" y="35052"/>
                  </a:lnTo>
                  <a:lnTo>
                    <a:pt x="13716" y="25908"/>
                  </a:lnTo>
                  <a:lnTo>
                    <a:pt x="18288" y="16764"/>
                  </a:lnTo>
                  <a:lnTo>
                    <a:pt x="21336" y="15240"/>
                  </a:lnTo>
                  <a:lnTo>
                    <a:pt x="24384" y="12192"/>
                  </a:lnTo>
                  <a:lnTo>
                    <a:pt x="27432" y="10668"/>
                  </a:lnTo>
                  <a:lnTo>
                    <a:pt x="32004" y="9144"/>
                  </a:lnTo>
                  <a:lnTo>
                    <a:pt x="48856" y="9144"/>
                  </a:lnTo>
                  <a:lnTo>
                    <a:pt x="58000" y="13716"/>
                  </a:lnTo>
                  <a:lnTo>
                    <a:pt x="64096" y="25908"/>
                  </a:lnTo>
                  <a:lnTo>
                    <a:pt x="74764" y="24384"/>
                  </a:lnTo>
                  <a:close/>
                </a:path>
                <a:path w="369570" h="84455">
                  <a:moveTo>
                    <a:pt x="141922" y="42760"/>
                  </a:moveTo>
                  <a:lnTo>
                    <a:pt x="138874" y="35140"/>
                  </a:lnTo>
                  <a:lnTo>
                    <a:pt x="134302" y="30568"/>
                  </a:lnTo>
                  <a:lnTo>
                    <a:pt x="131254" y="27520"/>
                  </a:lnTo>
                  <a:lnTo>
                    <a:pt x="131254" y="47332"/>
                  </a:lnTo>
                  <a:lnTo>
                    <a:pt x="97726" y="47332"/>
                  </a:lnTo>
                  <a:lnTo>
                    <a:pt x="97726" y="42760"/>
                  </a:lnTo>
                  <a:lnTo>
                    <a:pt x="99250" y="38188"/>
                  </a:lnTo>
                  <a:lnTo>
                    <a:pt x="126682" y="36664"/>
                  </a:lnTo>
                  <a:lnTo>
                    <a:pt x="128206" y="38188"/>
                  </a:lnTo>
                  <a:lnTo>
                    <a:pt x="131254" y="47332"/>
                  </a:lnTo>
                  <a:lnTo>
                    <a:pt x="131254" y="27520"/>
                  </a:lnTo>
                  <a:lnTo>
                    <a:pt x="128206" y="24472"/>
                  </a:lnTo>
                  <a:lnTo>
                    <a:pt x="122110" y="22948"/>
                  </a:lnTo>
                  <a:lnTo>
                    <a:pt x="105346" y="22948"/>
                  </a:lnTo>
                  <a:lnTo>
                    <a:pt x="99250" y="24472"/>
                  </a:lnTo>
                  <a:lnTo>
                    <a:pt x="94678" y="30568"/>
                  </a:lnTo>
                  <a:lnTo>
                    <a:pt x="88582" y="36664"/>
                  </a:lnTo>
                  <a:lnTo>
                    <a:pt x="87058" y="44284"/>
                  </a:lnTo>
                  <a:lnTo>
                    <a:pt x="87058" y="64096"/>
                  </a:lnTo>
                  <a:lnTo>
                    <a:pt x="88582" y="70294"/>
                  </a:lnTo>
                  <a:lnTo>
                    <a:pt x="99250" y="80962"/>
                  </a:lnTo>
                  <a:lnTo>
                    <a:pt x="106870" y="84010"/>
                  </a:lnTo>
                  <a:lnTo>
                    <a:pt x="122110" y="84010"/>
                  </a:lnTo>
                  <a:lnTo>
                    <a:pt x="126682" y="82486"/>
                  </a:lnTo>
                  <a:lnTo>
                    <a:pt x="135826" y="76390"/>
                  </a:lnTo>
                  <a:lnTo>
                    <a:pt x="138874" y="71818"/>
                  </a:lnTo>
                  <a:lnTo>
                    <a:pt x="140398" y="65620"/>
                  </a:lnTo>
                  <a:lnTo>
                    <a:pt x="131254" y="64096"/>
                  </a:lnTo>
                  <a:lnTo>
                    <a:pt x="129730" y="68668"/>
                  </a:lnTo>
                  <a:lnTo>
                    <a:pt x="126682" y="71818"/>
                  </a:lnTo>
                  <a:lnTo>
                    <a:pt x="123634" y="73342"/>
                  </a:lnTo>
                  <a:lnTo>
                    <a:pt x="122110" y="74866"/>
                  </a:lnTo>
                  <a:lnTo>
                    <a:pt x="119062" y="76390"/>
                  </a:lnTo>
                  <a:lnTo>
                    <a:pt x="109918" y="76390"/>
                  </a:lnTo>
                  <a:lnTo>
                    <a:pt x="105346" y="74866"/>
                  </a:lnTo>
                  <a:lnTo>
                    <a:pt x="102298" y="70294"/>
                  </a:lnTo>
                  <a:lnTo>
                    <a:pt x="99250" y="67144"/>
                  </a:lnTo>
                  <a:lnTo>
                    <a:pt x="97726" y="62572"/>
                  </a:lnTo>
                  <a:lnTo>
                    <a:pt x="97726" y="56476"/>
                  </a:lnTo>
                  <a:lnTo>
                    <a:pt x="141922" y="56476"/>
                  </a:lnTo>
                  <a:lnTo>
                    <a:pt x="141922" y="47332"/>
                  </a:lnTo>
                  <a:lnTo>
                    <a:pt x="141922" y="42760"/>
                  </a:lnTo>
                  <a:close/>
                </a:path>
                <a:path w="369570" h="84455">
                  <a:moveTo>
                    <a:pt x="201345" y="36576"/>
                  </a:moveTo>
                  <a:lnTo>
                    <a:pt x="199821" y="33528"/>
                  </a:lnTo>
                  <a:lnTo>
                    <a:pt x="199821" y="30480"/>
                  </a:lnTo>
                  <a:lnTo>
                    <a:pt x="196773" y="27432"/>
                  </a:lnTo>
                  <a:lnTo>
                    <a:pt x="187629" y="22860"/>
                  </a:lnTo>
                  <a:lnTo>
                    <a:pt x="172389" y="22860"/>
                  </a:lnTo>
                  <a:lnTo>
                    <a:pt x="166293" y="25908"/>
                  </a:lnTo>
                  <a:lnTo>
                    <a:pt x="163245" y="32004"/>
                  </a:lnTo>
                  <a:lnTo>
                    <a:pt x="163245" y="22860"/>
                  </a:lnTo>
                  <a:lnTo>
                    <a:pt x="154101" y="22860"/>
                  </a:lnTo>
                  <a:lnTo>
                    <a:pt x="154101" y="82384"/>
                  </a:lnTo>
                  <a:lnTo>
                    <a:pt x="163245" y="82384"/>
                  </a:lnTo>
                  <a:lnTo>
                    <a:pt x="163245" y="42760"/>
                  </a:lnTo>
                  <a:lnTo>
                    <a:pt x="164769" y="38100"/>
                  </a:lnTo>
                  <a:lnTo>
                    <a:pt x="170865" y="32004"/>
                  </a:lnTo>
                  <a:lnTo>
                    <a:pt x="175437" y="30480"/>
                  </a:lnTo>
                  <a:lnTo>
                    <a:pt x="181533" y="30480"/>
                  </a:lnTo>
                  <a:lnTo>
                    <a:pt x="184581" y="32004"/>
                  </a:lnTo>
                  <a:lnTo>
                    <a:pt x="186105" y="32004"/>
                  </a:lnTo>
                  <a:lnTo>
                    <a:pt x="189153" y="35052"/>
                  </a:lnTo>
                  <a:lnTo>
                    <a:pt x="190677" y="38100"/>
                  </a:lnTo>
                  <a:lnTo>
                    <a:pt x="190677" y="39624"/>
                  </a:lnTo>
                  <a:lnTo>
                    <a:pt x="192201" y="42760"/>
                  </a:lnTo>
                  <a:lnTo>
                    <a:pt x="192201" y="82384"/>
                  </a:lnTo>
                  <a:lnTo>
                    <a:pt x="201345" y="82384"/>
                  </a:lnTo>
                  <a:lnTo>
                    <a:pt x="201345" y="36576"/>
                  </a:lnTo>
                  <a:close/>
                </a:path>
                <a:path w="369570" h="84455">
                  <a:moveTo>
                    <a:pt x="268503" y="42760"/>
                  </a:moveTo>
                  <a:lnTo>
                    <a:pt x="265455" y="35052"/>
                  </a:lnTo>
                  <a:lnTo>
                    <a:pt x="260883" y="30480"/>
                  </a:lnTo>
                  <a:lnTo>
                    <a:pt x="257835" y="26416"/>
                  </a:lnTo>
                  <a:lnTo>
                    <a:pt x="257835" y="42760"/>
                  </a:lnTo>
                  <a:lnTo>
                    <a:pt x="257835" y="47332"/>
                  </a:lnTo>
                  <a:lnTo>
                    <a:pt x="224307" y="47332"/>
                  </a:lnTo>
                  <a:lnTo>
                    <a:pt x="224307" y="42760"/>
                  </a:lnTo>
                  <a:lnTo>
                    <a:pt x="227355" y="38100"/>
                  </a:lnTo>
                  <a:lnTo>
                    <a:pt x="233451" y="32004"/>
                  </a:lnTo>
                  <a:lnTo>
                    <a:pt x="236499" y="30480"/>
                  </a:lnTo>
                  <a:lnTo>
                    <a:pt x="247167" y="30480"/>
                  </a:lnTo>
                  <a:lnTo>
                    <a:pt x="250215" y="32004"/>
                  </a:lnTo>
                  <a:lnTo>
                    <a:pt x="253263" y="36576"/>
                  </a:lnTo>
                  <a:lnTo>
                    <a:pt x="256311" y="38100"/>
                  </a:lnTo>
                  <a:lnTo>
                    <a:pt x="257835" y="42760"/>
                  </a:lnTo>
                  <a:lnTo>
                    <a:pt x="257835" y="26416"/>
                  </a:lnTo>
                  <a:lnTo>
                    <a:pt x="256311" y="24384"/>
                  </a:lnTo>
                  <a:lnTo>
                    <a:pt x="248691" y="22860"/>
                  </a:lnTo>
                  <a:lnTo>
                    <a:pt x="233451" y="22860"/>
                  </a:lnTo>
                  <a:lnTo>
                    <a:pt x="225831" y="24384"/>
                  </a:lnTo>
                  <a:lnTo>
                    <a:pt x="216687" y="36576"/>
                  </a:lnTo>
                  <a:lnTo>
                    <a:pt x="213550" y="44284"/>
                  </a:lnTo>
                  <a:lnTo>
                    <a:pt x="213550" y="64096"/>
                  </a:lnTo>
                  <a:lnTo>
                    <a:pt x="216687" y="70192"/>
                  </a:lnTo>
                  <a:lnTo>
                    <a:pt x="221259" y="76288"/>
                  </a:lnTo>
                  <a:lnTo>
                    <a:pt x="225831" y="80860"/>
                  </a:lnTo>
                  <a:lnTo>
                    <a:pt x="233451" y="83908"/>
                  </a:lnTo>
                  <a:lnTo>
                    <a:pt x="248691" y="83908"/>
                  </a:lnTo>
                  <a:lnTo>
                    <a:pt x="254787" y="82384"/>
                  </a:lnTo>
                  <a:lnTo>
                    <a:pt x="263931" y="76288"/>
                  </a:lnTo>
                  <a:lnTo>
                    <a:pt x="266979" y="71716"/>
                  </a:lnTo>
                  <a:lnTo>
                    <a:pt x="268503" y="65620"/>
                  </a:lnTo>
                  <a:lnTo>
                    <a:pt x="257835" y="64096"/>
                  </a:lnTo>
                  <a:lnTo>
                    <a:pt x="256311" y="68668"/>
                  </a:lnTo>
                  <a:lnTo>
                    <a:pt x="254787" y="71716"/>
                  </a:lnTo>
                  <a:lnTo>
                    <a:pt x="245643" y="76288"/>
                  </a:lnTo>
                  <a:lnTo>
                    <a:pt x="236499" y="76288"/>
                  </a:lnTo>
                  <a:lnTo>
                    <a:pt x="233451" y="74764"/>
                  </a:lnTo>
                  <a:lnTo>
                    <a:pt x="230403" y="70192"/>
                  </a:lnTo>
                  <a:lnTo>
                    <a:pt x="225831" y="67144"/>
                  </a:lnTo>
                  <a:lnTo>
                    <a:pt x="224307" y="62572"/>
                  </a:lnTo>
                  <a:lnTo>
                    <a:pt x="224307" y="56476"/>
                  </a:lnTo>
                  <a:lnTo>
                    <a:pt x="268503" y="56476"/>
                  </a:lnTo>
                  <a:lnTo>
                    <a:pt x="268503" y="47332"/>
                  </a:lnTo>
                  <a:lnTo>
                    <a:pt x="268503" y="42760"/>
                  </a:lnTo>
                  <a:close/>
                </a:path>
                <a:path w="369570" h="84455">
                  <a:moveTo>
                    <a:pt x="312801" y="25908"/>
                  </a:moveTo>
                  <a:lnTo>
                    <a:pt x="309753" y="22860"/>
                  </a:lnTo>
                  <a:lnTo>
                    <a:pt x="297459" y="22860"/>
                  </a:lnTo>
                  <a:lnTo>
                    <a:pt x="291363" y="28956"/>
                  </a:lnTo>
                  <a:lnTo>
                    <a:pt x="289839" y="32004"/>
                  </a:lnTo>
                  <a:lnTo>
                    <a:pt x="289839" y="22860"/>
                  </a:lnTo>
                  <a:lnTo>
                    <a:pt x="280695" y="22860"/>
                  </a:lnTo>
                  <a:lnTo>
                    <a:pt x="280695" y="82384"/>
                  </a:lnTo>
                  <a:lnTo>
                    <a:pt x="289839" y="82384"/>
                  </a:lnTo>
                  <a:lnTo>
                    <a:pt x="289839" y="47332"/>
                  </a:lnTo>
                  <a:lnTo>
                    <a:pt x="291363" y="44284"/>
                  </a:lnTo>
                  <a:lnTo>
                    <a:pt x="292887" y="39624"/>
                  </a:lnTo>
                  <a:lnTo>
                    <a:pt x="292887" y="38100"/>
                  </a:lnTo>
                  <a:lnTo>
                    <a:pt x="298983" y="32004"/>
                  </a:lnTo>
                  <a:lnTo>
                    <a:pt x="305079" y="32004"/>
                  </a:lnTo>
                  <a:lnTo>
                    <a:pt x="306603" y="33528"/>
                  </a:lnTo>
                  <a:lnTo>
                    <a:pt x="309753" y="35052"/>
                  </a:lnTo>
                  <a:lnTo>
                    <a:pt x="312801" y="25908"/>
                  </a:lnTo>
                  <a:close/>
                </a:path>
                <a:path w="369570" h="84455">
                  <a:moveTo>
                    <a:pt x="369176" y="80860"/>
                  </a:moveTo>
                  <a:lnTo>
                    <a:pt x="367652" y="77812"/>
                  </a:lnTo>
                  <a:lnTo>
                    <a:pt x="367652" y="73240"/>
                  </a:lnTo>
                  <a:lnTo>
                    <a:pt x="366128" y="67144"/>
                  </a:lnTo>
                  <a:lnTo>
                    <a:pt x="366128" y="53428"/>
                  </a:lnTo>
                  <a:lnTo>
                    <a:pt x="366128" y="32004"/>
                  </a:lnTo>
                  <a:lnTo>
                    <a:pt x="364604" y="30480"/>
                  </a:lnTo>
                  <a:lnTo>
                    <a:pt x="363080" y="28956"/>
                  </a:lnTo>
                  <a:lnTo>
                    <a:pt x="361556" y="25908"/>
                  </a:lnTo>
                  <a:lnTo>
                    <a:pt x="360032" y="25908"/>
                  </a:lnTo>
                  <a:lnTo>
                    <a:pt x="355460" y="24384"/>
                  </a:lnTo>
                  <a:lnTo>
                    <a:pt x="352412" y="22860"/>
                  </a:lnTo>
                  <a:lnTo>
                    <a:pt x="334124" y="22860"/>
                  </a:lnTo>
                  <a:lnTo>
                    <a:pt x="331076" y="24384"/>
                  </a:lnTo>
                  <a:lnTo>
                    <a:pt x="326504" y="25908"/>
                  </a:lnTo>
                  <a:lnTo>
                    <a:pt x="323456" y="27432"/>
                  </a:lnTo>
                  <a:lnTo>
                    <a:pt x="321932" y="30480"/>
                  </a:lnTo>
                  <a:lnTo>
                    <a:pt x="318884" y="33528"/>
                  </a:lnTo>
                  <a:lnTo>
                    <a:pt x="317360" y="36576"/>
                  </a:lnTo>
                  <a:lnTo>
                    <a:pt x="317360" y="41148"/>
                  </a:lnTo>
                  <a:lnTo>
                    <a:pt x="326504" y="41148"/>
                  </a:lnTo>
                  <a:lnTo>
                    <a:pt x="329552" y="35052"/>
                  </a:lnTo>
                  <a:lnTo>
                    <a:pt x="332600" y="33528"/>
                  </a:lnTo>
                  <a:lnTo>
                    <a:pt x="334124" y="32004"/>
                  </a:lnTo>
                  <a:lnTo>
                    <a:pt x="337172" y="30480"/>
                  </a:lnTo>
                  <a:lnTo>
                    <a:pt x="347840" y="30480"/>
                  </a:lnTo>
                  <a:lnTo>
                    <a:pt x="353936" y="33528"/>
                  </a:lnTo>
                  <a:lnTo>
                    <a:pt x="355460" y="35052"/>
                  </a:lnTo>
                  <a:lnTo>
                    <a:pt x="356984" y="38100"/>
                  </a:lnTo>
                  <a:lnTo>
                    <a:pt x="356984" y="45808"/>
                  </a:lnTo>
                  <a:lnTo>
                    <a:pt x="356984" y="53428"/>
                  </a:lnTo>
                  <a:lnTo>
                    <a:pt x="356984" y="61048"/>
                  </a:lnTo>
                  <a:lnTo>
                    <a:pt x="355460" y="64096"/>
                  </a:lnTo>
                  <a:lnTo>
                    <a:pt x="355460" y="67144"/>
                  </a:lnTo>
                  <a:lnTo>
                    <a:pt x="353936" y="70192"/>
                  </a:lnTo>
                  <a:lnTo>
                    <a:pt x="341744" y="76288"/>
                  </a:lnTo>
                  <a:lnTo>
                    <a:pt x="334124" y="76288"/>
                  </a:lnTo>
                  <a:lnTo>
                    <a:pt x="331076" y="74764"/>
                  </a:lnTo>
                  <a:lnTo>
                    <a:pt x="329552" y="73240"/>
                  </a:lnTo>
                  <a:lnTo>
                    <a:pt x="326504" y="71716"/>
                  </a:lnTo>
                  <a:lnTo>
                    <a:pt x="326504" y="64096"/>
                  </a:lnTo>
                  <a:lnTo>
                    <a:pt x="328028" y="62572"/>
                  </a:lnTo>
                  <a:lnTo>
                    <a:pt x="328028" y="61048"/>
                  </a:lnTo>
                  <a:lnTo>
                    <a:pt x="329552" y="59524"/>
                  </a:lnTo>
                  <a:lnTo>
                    <a:pt x="331076" y="59524"/>
                  </a:lnTo>
                  <a:lnTo>
                    <a:pt x="332600" y="58000"/>
                  </a:lnTo>
                  <a:lnTo>
                    <a:pt x="335648" y="58000"/>
                  </a:lnTo>
                  <a:lnTo>
                    <a:pt x="340220" y="56476"/>
                  </a:lnTo>
                  <a:lnTo>
                    <a:pt x="347840" y="56476"/>
                  </a:lnTo>
                  <a:lnTo>
                    <a:pt x="356984" y="53428"/>
                  </a:lnTo>
                  <a:lnTo>
                    <a:pt x="356984" y="45808"/>
                  </a:lnTo>
                  <a:lnTo>
                    <a:pt x="352412" y="47332"/>
                  </a:lnTo>
                  <a:lnTo>
                    <a:pt x="346316" y="47332"/>
                  </a:lnTo>
                  <a:lnTo>
                    <a:pt x="338696" y="48856"/>
                  </a:lnTo>
                  <a:lnTo>
                    <a:pt x="334124" y="48856"/>
                  </a:lnTo>
                  <a:lnTo>
                    <a:pt x="331076" y="50380"/>
                  </a:lnTo>
                  <a:lnTo>
                    <a:pt x="326504" y="50380"/>
                  </a:lnTo>
                  <a:lnTo>
                    <a:pt x="324980" y="51904"/>
                  </a:lnTo>
                  <a:lnTo>
                    <a:pt x="321932" y="53428"/>
                  </a:lnTo>
                  <a:lnTo>
                    <a:pt x="318884" y="56476"/>
                  </a:lnTo>
                  <a:lnTo>
                    <a:pt x="317360" y="59524"/>
                  </a:lnTo>
                  <a:lnTo>
                    <a:pt x="315836" y="61048"/>
                  </a:lnTo>
                  <a:lnTo>
                    <a:pt x="315836" y="71716"/>
                  </a:lnTo>
                  <a:lnTo>
                    <a:pt x="317360" y="76288"/>
                  </a:lnTo>
                  <a:lnTo>
                    <a:pt x="323456" y="82384"/>
                  </a:lnTo>
                  <a:lnTo>
                    <a:pt x="329552" y="83908"/>
                  </a:lnTo>
                  <a:lnTo>
                    <a:pt x="343268" y="83908"/>
                  </a:lnTo>
                  <a:lnTo>
                    <a:pt x="346316" y="82384"/>
                  </a:lnTo>
                  <a:lnTo>
                    <a:pt x="350888" y="80860"/>
                  </a:lnTo>
                  <a:lnTo>
                    <a:pt x="353936" y="79336"/>
                  </a:lnTo>
                  <a:lnTo>
                    <a:pt x="356984" y="76288"/>
                  </a:lnTo>
                  <a:lnTo>
                    <a:pt x="356984" y="77812"/>
                  </a:lnTo>
                  <a:lnTo>
                    <a:pt x="358508" y="80860"/>
                  </a:lnTo>
                  <a:lnTo>
                    <a:pt x="360032" y="82384"/>
                  </a:lnTo>
                  <a:lnTo>
                    <a:pt x="369176" y="82384"/>
                  </a:lnTo>
                  <a:lnTo>
                    <a:pt x="369176" y="80860"/>
                  </a:lnTo>
                  <a:close/>
                </a:path>
              </a:pathLst>
            </a:custGeom>
            <a:solidFill>
              <a:srgbClr val="000000"/>
            </a:solidFill>
          </p:spPr>
          <p:txBody>
            <a:bodyPr wrap="square" lIns="0" tIns="0" rIns="0" bIns="0" rtlCol="0"/>
            <a:lstStyle/>
            <a:p>
              <a:endParaRPr sz="1154"/>
            </a:p>
          </p:txBody>
        </p:sp>
        <p:pic>
          <p:nvPicPr>
            <p:cNvPr id="80" name="object 80"/>
            <p:cNvPicPr/>
            <p:nvPr/>
          </p:nvPicPr>
          <p:blipFill>
            <a:blip r:embed="rId14" cstate="print"/>
            <a:stretch>
              <a:fillRect/>
            </a:stretch>
          </p:blipFill>
          <p:spPr>
            <a:xfrm>
              <a:off x="5893307" y="1749551"/>
              <a:ext cx="2176272" cy="108204"/>
            </a:xfrm>
            <a:prstGeom prst="rect">
              <a:avLst/>
            </a:prstGeom>
          </p:spPr>
        </p:pic>
      </p:grpSp>
      <p:pic>
        <p:nvPicPr>
          <p:cNvPr id="81" name="object 81"/>
          <p:cNvPicPr/>
          <p:nvPr/>
        </p:nvPicPr>
        <p:blipFill>
          <a:blip r:embed="rId15" cstate="print"/>
          <a:stretch>
            <a:fillRect/>
          </a:stretch>
        </p:blipFill>
        <p:spPr>
          <a:xfrm>
            <a:off x="6779255" y="1123690"/>
            <a:ext cx="135001" cy="52840"/>
          </a:xfrm>
          <a:prstGeom prst="rect">
            <a:avLst/>
          </a:prstGeom>
        </p:spPr>
      </p:pic>
      <p:pic>
        <p:nvPicPr>
          <p:cNvPr id="82" name="object 82"/>
          <p:cNvPicPr/>
          <p:nvPr/>
        </p:nvPicPr>
        <p:blipFill>
          <a:blip r:embed="rId16" cstate="print"/>
          <a:stretch>
            <a:fillRect/>
          </a:stretch>
        </p:blipFill>
        <p:spPr>
          <a:xfrm>
            <a:off x="7159825" y="1122712"/>
            <a:ext cx="94928" cy="54062"/>
          </a:xfrm>
          <a:prstGeom prst="rect">
            <a:avLst/>
          </a:prstGeom>
        </p:spPr>
      </p:pic>
      <p:pic>
        <p:nvPicPr>
          <p:cNvPr id="83" name="object 83"/>
          <p:cNvPicPr/>
          <p:nvPr/>
        </p:nvPicPr>
        <p:blipFill>
          <a:blip r:embed="rId17" cstate="print"/>
          <a:stretch>
            <a:fillRect/>
          </a:stretch>
        </p:blipFill>
        <p:spPr>
          <a:xfrm>
            <a:off x="7746868" y="1122712"/>
            <a:ext cx="74404" cy="52840"/>
          </a:xfrm>
          <a:prstGeom prst="rect">
            <a:avLst/>
          </a:prstGeom>
        </p:spPr>
      </p:pic>
      <p:pic>
        <p:nvPicPr>
          <p:cNvPr id="84" name="object 84"/>
          <p:cNvPicPr/>
          <p:nvPr/>
        </p:nvPicPr>
        <p:blipFill>
          <a:blip r:embed="rId18" cstate="print"/>
          <a:stretch>
            <a:fillRect/>
          </a:stretch>
        </p:blipFill>
        <p:spPr>
          <a:xfrm>
            <a:off x="8593224" y="1122712"/>
            <a:ext cx="76297" cy="53817"/>
          </a:xfrm>
          <a:prstGeom prst="rect">
            <a:avLst/>
          </a:prstGeom>
        </p:spPr>
      </p:pic>
      <p:grpSp>
        <p:nvGrpSpPr>
          <p:cNvPr id="85" name="object 85"/>
          <p:cNvGrpSpPr/>
          <p:nvPr/>
        </p:nvGrpSpPr>
        <p:grpSpPr>
          <a:xfrm>
            <a:off x="9124556" y="1122651"/>
            <a:ext cx="111585" cy="54164"/>
            <a:chOff x="12285154" y="1750504"/>
            <a:chExt cx="173990" cy="84455"/>
          </a:xfrm>
        </p:grpSpPr>
        <p:sp>
          <p:nvSpPr>
            <p:cNvPr id="86" name="object 86"/>
            <p:cNvSpPr/>
            <p:nvPr/>
          </p:nvSpPr>
          <p:spPr>
            <a:xfrm>
              <a:off x="12285154" y="1750504"/>
              <a:ext cx="30480" cy="82550"/>
            </a:xfrm>
            <a:custGeom>
              <a:avLst/>
              <a:gdLst/>
              <a:ahLst/>
              <a:cxnLst/>
              <a:rect l="l" t="t" r="r" b="b"/>
              <a:pathLst>
                <a:path w="30479" h="82550">
                  <a:moveTo>
                    <a:pt x="30479" y="82486"/>
                  </a:moveTo>
                  <a:lnTo>
                    <a:pt x="19811" y="82486"/>
                  </a:lnTo>
                  <a:lnTo>
                    <a:pt x="19811" y="18288"/>
                  </a:lnTo>
                  <a:lnTo>
                    <a:pt x="18287" y="21336"/>
                  </a:lnTo>
                  <a:lnTo>
                    <a:pt x="15239" y="22860"/>
                  </a:lnTo>
                  <a:lnTo>
                    <a:pt x="10667" y="26003"/>
                  </a:lnTo>
                  <a:lnTo>
                    <a:pt x="7619" y="27527"/>
                  </a:lnTo>
                  <a:lnTo>
                    <a:pt x="3047" y="30575"/>
                  </a:lnTo>
                  <a:lnTo>
                    <a:pt x="0" y="30575"/>
                  </a:lnTo>
                  <a:lnTo>
                    <a:pt x="0" y="21336"/>
                  </a:lnTo>
                  <a:lnTo>
                    <a:pt x="6095" y="18288"/>
                  </a:lnTo>
                  <a:lnTo>
                    <a:pt x="15239" y="12192"/>
                  </a:lnTo>
                  <a:lnTo>
                    <a:pt x="22859" y="4572"/>
                  </a:lnTo>
                  <a:lnTo>
                    <a:pt x="24383" y="0"/>
                  </a:lnTo>
                  <a:lnTo>
                    <a:pt x="30479" y="0"/>
                  </a:lnTo>
                  <a:lnTo>
                    <a:pt x="30479" y="82486"/>
                  </a:lnTo>
                  <a:close/>
                </a:path>
              </a:pathLst>
            </a:custGeom>
            <a:solidFill>
              <a:srgbClr val="000000"/>
            </a:solidFill>
          </p:spPr>
          <p:txBody>
            <a:bodyPr wrap="square" lIns="0" tIns="0" rIns="0" bIns="0" rtlCol="0"/>
            <a:lstStyle/>
            <a:p>
              <a:endParaRPr sz="1154"/>
            </a:p>
          </p:txBody>
        </p:sp>
        <p:pic>
          <p:nvPicPr>
            <p:cNvPr id="87" name="object 87"/>
            <p:cNvPicPr/>
            <p:nvPr/>
          </p:nvPicPr>
          <p:blipFill>
            <a:blip r:embed="rId19" cstate="print"/>
            <a:stretch>
              <a:fillRect/>
            </a:stretch>
          </p:blipFill>
          <p:spPr>
            <a:xfrm>
              <a:off x="12343066" y="1750599"/>
              <a:ext cx="115919" cy="83915"/>
            </a:xfrm>
            <a:prstGeom prst="rect">
              <a:avLst/>
            </a:prstGeom>
          </p:spPr>
        </p:pic>
      </p:grpSp>
      <p:grpSp>
        <p:nvGrpSpPr>
          <p:cNvPr id="88" name="object 88"/>
          <p:cNvGrpSpPr/>
          <p:nvPr/>
        </p:nvGrpSpPr>
        <p:grpSpPr>
          <a:xfrm>
            <a:off x="9691929" y="1122651"/>
            <a:ext cx="110771" cy="54164"/>
            <a:chOff x="13169836" y="1750504"/>
            <a:chExt cx="172720" cy="84455"/>
          </a:xfrm>
        </p:grpSpPr>
        <p:sp>
          <p:nvSpPr>
            <p:cNvPr id="89" name="object 89"/>
            <p:cNvSpPr/>
            <p:nvPr/>
          </p:nvSpPr>
          <p:spPr>
            <a:xfrm>
              <a:off x="13169836" y="1750504"/>
              <a:ext cx="31115" cy="82550"/>
            </a:xfrm>
            <a:custGeom>
              <a:avLst/>
              <a:gdLst/>
              <a:ahLst/>
              <a:cxnLst/>
              <a:rect l="l" t="t" r="r" b="b"/>
              <a:pathLst>
                <a:path w="31115" h="82550">
                  <a:moveTo>
                    <a:pt x="30575" y="82486"/>
                  </a:moveTo>
                  <a:lnTo>
                    <a:pt x="19812" y="82486"/>
                  </a:lnTo>
                  <a:lnTo>
                    <a:pt x="19812" y="18288"/>
                  </a:lnTo>
                  <a:lnTo>
                    <a:pt x="16764" y="21336"/>
                  </a:lnTo>
                  <a:lnTo>
                    <a:pt x="13716" y="22860"/>
                  </a:lnTo>
                  <a:lnTo>
                    <a:pt x="10668" y="26003"/>
                  </a:lnTo>
                  <a:lnTo>
                    <a:pt x="6096" y="27527"/>
                  </a:lnTo>
                  <a:lnTo>
                    <a:pt x="3048" y="30575"/>
                  </a:lnTo>
                  <a:lnTo>
                    <a:pt x="0" y="30575"/>
                  </a:lnTo>
                  <a:lnTo>
                    <a:pt x="0" y="21336"/>
                  </a:lnTo>
                  <a:lnTo>
                    <a:pt x="6096" y="18288"/>
                  </a:lnTo>
                  <a:lnTo>
                    <a:pt x="10668" y="15240"/>
                  </a:lnTo>
                  <a:lnTo>
                    <a:pt x="21336" y="4572"/>
                  </a:lnTo>
                  <a:lnTo>
                    <a:pt x="22860" y="0"/>
                  </a:lnTo>
                  <a:lnTo>
                    <a:pt x="30575" y="0"/>
                  </a:lnTo>
                  <a:lnTo>
                    <a:pt x="30575" y="82486"/>
                  </a:lnTo>
                  <a:close/>
                </a:path>
              </a:pathLst>
            </a:custGeom>
            <a:solidFill>
              <a:srgbClr val="000000"/>
            </a:solidFill>
          </p:spPr>
          <p:txBody>
            <a:bodyPr wrap="square" lIns="0" tIns="0" rIns="0" bIns="0" rtlCol="0"/>
            <a:lstStyle/>
            <a:p>
              <a:endParaRPr sz="1154"/>
            </a:p>
          </p:txBody>
        </p:sp>
        <p:pic>
          <p:nvPicPr>
            <p:cNvPr id="90" name="object 90"/>
            <p:cNvPicPr/>
            <p:nvPr/>
          </p:nvPicPr>
          <p:blipFill>
            <a:blip r:embed="rId20" cstate="print"/>
            <a:stretch>
              <a:fillRect/>
            </a:stretch>
          </p:blipFill>
          <p:spPr>
            <a:xfrm>
              <a:off x="13226414" y="1750599"/>
              <a:ext cx="115919" cy="83915"/>
            </a:xfrm>
            <a:prstGeom prst="rect">
              <a:avLst/>
            </a:prstGeom>
          </p:spPr>
        </p:pic>
      </p:grpSp>
      <p:sp>
        <p:nvSpPr>
          <p:cNvPr id="91" name="object 91"/>
          <p:cNvSpPr/>
          <p:nvPr/>
        </p:nvSpPr>
        <p:spPr>
          <a:xfrm>
            <a:off x="10334807" y="1122712"/>
            <a:ext cx="34616" cy="54164"/>
          </a:xfrm>
          <a:custGeom>
            <a:avLst/>
            <a:gdLst/>
            <a:ahLst/>
            <a:cxnLst/>
            <a:rect l="l" t="t" r="r" b="b"/>
            <a:pathLst>
              <a:path w="53975" h="84455">
                <a:moveTo>
                  <a:pt x="33528" y="83915"/>
                </a:moveTo>
                <a:lnTo>
                  <a:pt x="19812" y="83915"/>
                </a:lnTo>
                <a:lnTo>
                  <a:pt x="13716" y="80867"/>
                </a:lnTo>
                <a:lnTo>
                  <a:pt x="0" y="42767"/>
                </a:lnTo>
                <a:lnTo>
                  <a:pt x="40" y="33282"/>
                </a:lnTo>
                <a:lnTo>
                  <a:pt x="21336" y="0"/>
                </a:lnTo>
                <a:lnTo>
                  <a:pt x="32004" y="0"/>
                </a:lnTo>
                <a:lnTo>
                  <a:pt x="35052" y="1524"/>
                </a:lnTo>
                <a:lnTo>
                  <a:pt x="38195" y="3048"/>
                </a:lnTo>
                <a:lnTo>
                  <a:pt x="42767" y="4572"/>
                </a:lnTo>
                <a:lnTo>
                  <a:pt x="44291" y="7620"/>
                </a:lnTo>
                <a:lnTo>
                  <a:pt x="45815" y="9144"/>
                </a:lnTo>
                <a:lnTo>
                  <a:pt x="22860" y="9144"/>
                </a:lnTo>
                <a:lnTo>
                  <a:pt x="18288" y="10668"/>
                </a:lnTo>
                <a:lnTo>
                  <a:pt x="16764" y="15240"/>
                </a:lnTo>
                <a:lnTo>
                  <a:pt x="13882" y="19527"/>
                </a:lnTo>
                <a:lnTo>
                  <a:pt x="12001" y="25538"/>
                </a:lnTo>
                <a:lnTo>
                  <a:pt x="10977" y="33282"/>
                </a:lnTo>
                <a:lnTo>
                  <a:pt x="10668" y="42767"/>
                </a:lnTo>
                <a:lnTo>
                  <a:pt x="10953" y="52173"/>
                </a:lnTo>
                <a:lnTo>
                  <a:pt x="22860" y="76295"/>
                </a:lnTo>
                <a:lnTo>
                  <a:pt x="45815" y="76295"/>
                </a:lnTo>
                <a:lnTo>
                  <a:pt x="42767" y="79343"/>
                </a:lnTo>
                <a:lnTo>
                  <a:pt x="38195" y="82391"/>
                </a:lnTo>
                <a:lnTo>
                  <a:pt x="33528" y="83915"/>
                </a:lnTo>
                <a:close/>
              </a:path>
              <a:path w="53975" h="84455">
                <a:moveTo>
                  <a:pt x="45815" y="76295"/>
                </a:moveTo>
                <a:lnTo>
                  <a:pt x="32004" y="76295"/>
                </a:lnTo>
                <a:lnTo>
                  <a:pt x="35052" y="73247"/>
                </a:lnTo>
                <a:lnTo>
                  <a:pt x="38195" y="68675"/>
                </a:lnTo>
                <a:lnTo>
                  <a:pt x="41076" y="64627"/>
                </a:lnTo>
                <a:lnTo>
                  <a:pt x="42957" y="59150"/>
                </a:lnTo>
                <a:lnTo>
                  <a:pt x="43981" y="51958"/>
                </a:lnTo>
                <a:lnTo>
                  <a:pt x="44291" y="42767"/>
                </a:lnTo>
                <a:lnTo>
                  <a:pt x="43981" y="33282"/>
                </a:lnTo>
                <a:lnTo>
                  <a:pt x="32004" y="9144"/>
                </a:lnTo>
                <a:lnTo>
                  <a:pt x="45815" y="9144"/>
                </a:lnTo>
                <a:lnTo>
                  <a:pt x="47339" y="10668"/>
                </a:lnTo>
                <a:lnTo>
                  <a:pt x="48863" y="13716"/>
                </a:lnTo>
                <a:lnTo>
                  <a:pt x="53435" y="27432"/>
                </a:lnTo>
                <a:lnTo>
                  <a:pt x="53340" y="59721"/>
                </a:lnTo>
                <a:lnTo>
                  <a:pt x="50387" y="65627"/>
                </a:lnTo>
                <a:lnTo>
                  <a:pt x="48863" y="71723"/>
                </a:lnTo>
                <a:lnTo>
                  <a:pt x="45815" y="76295"/>
                </a:lnTo>
                <a:close/>
              </a:path>
            </a:pathLst>
          </a:custGeom>
          <a:solidFill>
            <a:srgbClr val="000000"/>
          </a:solidFill>
        </p:spPr>
        <p:txBody>
          <a:bodyPr wrap="square" lIns="0" tIns="0" rIns="0" bIns="0" rtlCol="0"/>
          <a:lstStyle/>
          <a:p>
            <a:endParaRPr sz="1154"/>
          </a:p>
        </p:txBody>
      </p:sp>
      <p:grpSp>
        <p:nvGrpSpPr>
          <p:cNvPr id="92" name="object 92"/>
          <p:cNvGrpSpPr/>
          <p:nvPr/>
        </p:nvGrpSpPr>
        <p:grpSpPr>
          <a:xfrm>
            <a:off x="1502586" y="1782408"/>
            <a:ext cx="312357" cy="77376"/>
            <a:chOff x="400526" y="2779236"/>
            <a:chExt cx="487045" cy="120650"/>
          </a:xfrm>
        </p:grpSpPr>
        <p:pic>
          <p:nvPicPr>
            <p:cNvPr id="93" name="object 93"/>
            <p:cNvPicPr/>
            <p:nvPr/>
          </p:nvPicPr>
          <p:blipFill>
            <a:blip r:embed="rId21" cstate="print"/>
            <a:stretch>
              <a:fillRect/>
            </a:stretch>
          </p:blipFill>
          <p:spPr>
            <a:xfrm>
              <a:off x="400526" y="2786919"/>
              <a:ext cx="206025" cy="86963"/>
            </a:xfrm>
            <a:prstGeom prst="rect">
              <a:avLst/>
            </a:prstGeom>
          </p:spPr>
        </p:pic>
        <p:sp>
          <p:nvSpPr>
            <p:cNvPr id="94" name="object 94"/>
            <p:cNvSpPr/>
            <p:nvPr/>
          </p:nvSpPr>
          <p:spPr>
            <a:xfrm>
              <a:off x="640067" y="2779242"/>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95" name="object 95"/>
            <p:cNvPicPr/>
            <p:nvPr/>
          </p:nvPicPr>
          <p:blipFill>
            <a:blip r:embed="rId22" cstate="print"/>
            <a:stretch>
              <a:fillRect/>
            </a:stretch>
          </p:blipFill>
          <p:spPr>
            <a:xfrm>
              <a:off x="701135" y="2786919"/>
              <a:ext cx="132683" cy="86963"/>
            </a:xfrm>
            <a:prstGeom prst="rect">
              <a:avLst/>
            </a:prstGeom>
          </p:spPr>
        </p:pic>
        <p:sp>
          <p:nvSpPr>
            <p:cNvPr id="96" name="object 96"/>
            <p:cNvSpPr/>
            <p:nvPr/>
          </p:nvSpPr>
          <p:spPr>
            <a:xfrm>
              <a:off x="855154" y="277924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97" name="object 97"/>
          <p:cNvSpPr/>
          <p:nvPr/>
        </p:nvSpPr>
        <p:spPr>
          <a:xfrm>
            <a:off x="1846992" y="1800041"/>
            <a:ext cx="13032" cy="43168"/>
          </a:xfrm>
          <a:custGeom>
            <a:avLst/>
            <a:gdLst/>
            <a:ahLst/>
            <a:cxnLst/>
            <a:rect l="l" t="t" r="r" b="b"/>
            <a:pathLst>
              <a:path w="20319" h="67310">
                <a:moveTo>
                  <a:pt x="16859" y="16764"/>
                </a:moveTo>
                <a:lnTo>
                  <a:pt x="1524" y="16764"/>
                </a:lnTo>
                <a:lnTo>
                  <a:pt x="1524" y="15240"/>
                </a:lnTo>
                <a:lnTo>
                  <a:pt x="0" y="13716"/>
                </a:lnTo>
                <a:lnTo>
                  <a:pt x="0" y="4572"/>
                </a:lnTo>
                <a:lnTo>
                  <a:pt x="4572" y="0"/>
                </a:lnTo>
                <a:lnTo>
                  <a:pt x="13811" y="0"/>
                </a:lnTo>
                <a:lnTo>
                  <a:pt x="18383" y="4572"/>
                </a:lnTo>
                <a:lnTo>
                  <a:pt x="18383" y="6096"/>
                </a:lnTo>
                <a:lnTo>
                  <a:pt x="19907" y="7620"/>
                </a:lnTo>
                <a:lnTo>
                  <a:pt x="19907" y="10668"/>
                </a:lnTo>
                <a:lnTo>
                  <a:pt x="18383" y="12192"/>
                </a:lnTo>
                <a:lnTo>
                  <a:pt x="18383" y="13716"/>
                </a:lnTo>
                <a:lnTo>
                  <a:pt x="16859" y="15240"/>
                </a:lnTo>
                <a:lnTo>
                  <a:pt x="16859" y="16764"/>
                </a:lnTo>
                <a:close/>
              </a:path>
              <a:path w="20319" h="67310">
                <a:moveTo>
                  <a:pt x="13811" y="18288"/>
                </a:moveTo>
                <a:lnTo>
                  <a:pt x="4572" y="18288"/>
                </a:lnTo>
                <a:lnTo>
                  <a:pt x="3048" y="16764"/>
                </a:lnTo>
                <a:lnTo>
                  <a:pt x="15335" y="16764"/>
                </a:lnTo>
                <a:lnTo>
                  <a:pt x="13811" y="18288"/>
                </a:lnTo>
                <a:close/>
              </a:path>
              <a:path w="20319" h="67310">
                <a:moveTo>
                  <a:pt x="10763" y="19812"/>
                </a:moveTo>
                <a:lnTo>
                  <a:pt x="7620" y="19812"/>
                </a:lnTo>
                <a:lnTo>
                  <a:pt x="6096" y="18288"/>
                </a:lnTo>
                <a:lnTo>
                  <a:pt x="12287" y="18288"/>
                </a:lnTo>
                <a:lnTo>
                  <a:pt x="10763" y="19812"/>
                </a:lnTo>
                <a:close/>
              </a:path>
              <a:path w="20319" h="67310">
                <a:moveTo>
                  <a:pt x="13811" y="48863"/>
                </a:moveTo>
                <a:lnTo>
                  <a:pt x="4572" y="48863"/>
                </a:lnTo>
                <a:lnTo>
                  <a:pt x="4572" y="47339"/>
                </a:lnTo>
                <a:lnTo>
                  <a:pt x="13811" y="47339"/>
                </a:lnTo>
                <a:lnTo>
                  <a:pt x="13811" y="48863"/>
                </a:lnTo>
                <a:close/>
              </a:path>
              <a:path w="20319" h="67310">
                <a:moveTo>
                  <a:pt x="18383" y="62579"/>
                </a:moveTo>
                <a:lnTo>
                  <a:pt x="0" y="62579"/>
                </a:lnTo>
                <a:lnTo>
                  <a:pt x="0" y="51911"/>
                </a:lnTo>
                <a:lnTo>
                  <a:pt x="3048" y="48863"/>
                </a:lnTo>
                <a:lnTo>
                  <a:pt x="15335" y="48863"/>
                </a:lnTo>
                <a:lnTo>
                  <a:pt x="18383" y="51911"/>
                </a:lnTo>
                <a:lnTo>
                  <a:pt x="18383" y="54959"/>
                </a:lnTo>
                <a:lnTo>
                  <a:pt x="19907" y="56483"/>
                </a:lnTo>
                <a:lnTo>
                  <a:pt x="19907" y="58007"/>
                </a:lnTo>
                <a:lnTo>
                  <a:pt x="18383" y="59531"/>
                </a:lnTo>
                <a:lnTo>
                  <a:pt x="18383" y="62579"/>
                </a:lnTo>
                <a:close/>
              </a:path>
              <a:path w="20319" h="67310">
                <a:moveTo>
                  <a:pt x="15335" y="65627"/>
                </a:moveTo>
                <a:lnTo>
                  <a:pt x="3048" y="65627"/>
                </a:lnTo>
                <a:lnTo>
                  <a:pt x="1524" y="64103"/>
                </a:lnTo>
                <a:lnTo>
                  <a:pt x="1524" y="62579"/>
                </a:lnTo>
                <a:lnTo>
                  <a:pt x="16859" y="62579"/>
                </a:lnTo>
                <a:lnTo>
                  <a:pt x="16859" y="64103"/>
                </a:lnTo>
                <a:lnTo>
                  <a:pt x="15335" y="65627"/>
                </a:lnTo>
                <a:close/>
              </a:path>
              <a:path w="20319" h="67310">
                <a:moveTo>
                  <a:pt x="12287" y="67151"/>
                </a:moveTo>
                <a:lnTo>
                  <a:pt x="6096" y="67151"/>
                </a:lnTo>
                <a:lnTo>
                  <a:pt x="4572" y="65627"/>
                </a:lnTo>
                <a:lnTo>
                  <a:pt x="13811" y="65627"/>
                </a:lnTo>
                <a:lnTo>
                  <a:pt x="12287" y="67151"/>
                </a:lnTo>
                <a:close/>
              </a:path>
            </a:pathLst>
          </a:custGeom>
          <a:solidFill>
            <a:srgbClr val="D84215"/>
          </a:solidFill>
        </p:spPr>
        <p:txBody>
          <a:bodyPr wrap="square" lIns="0" tIns="0" rIns="0" bIns="0" rtlCol="0"/>
          <a:lstStyle/>
          <a:p>
            <a:endParaRPr sz="1154"/>
          </a:p>
        </p:txBody>
      </p:sp>
      <p:sp>
        <p:nvSpPr>
          <p:cNvPr id="98" name="object 98"/>
          <p:cNvSpPr/>
          <p:nvPr/>
        </p:nvSpPr>
        <p:spPr>
          <a:xfrm>
            <a:off x="1951691" y="1793204"/>
            <a:ext cx="368149" cy="55793"/>
          </a:xfrm>
          <a:custGeom>
            <a:avLst/>
            <a:gdLst/>
            <a:ahLst/>
            <a:cxnLst/>
            <a:rect l="l" t="t" r="r" b="b"/>
            <a:pathLst>
              <a:path w="574039" h="86994">
                <a:moveTo>
                  <a:pt x="56489" y="22860"/>
                </a:moveTo>
                <a:lnTo>
                  <a:pt x="54952" y="18288"/>
                </a:lnTo>
                <a:lnTo>
                  <a:pt x="51904" y="12192"/>
                </a:lnTo>
                <a:lnTo>
                  <a:pt x="50380" y="10668"/>
                </a:lnTo>
                <a:lnTo>
                  <a:pt x="44284" y="4572"/>
                </a:lnTo>
                <a:lnTo>
                  <a:pt x="44284" y="21336"/>
                </a:lnTo>
                <a:lnTo>
                  <a:pt x="44284" y="33528"/>
                </a:lnTo>
                <a:lnTo>
                  <a:pt x="42760" y="38100"/>
                </a:lnTo>
                <a:lnTo>
                  <a:pt x="38188" y="41236"/>
                </a:lnTo>
                <a:lnTo>
                  <a:pt x="35140" y="44284"/>
                </a:lnTo>
                <a:lnTo>
                  <a:pt x="29044" y="45808"/>
                </a:lnTo>
                <a:lnTo>
                  <a:pt x="12192" y="45808"/>
                </a:lnTo>
                <a:lnTo>
                  <a:pt x="12192" y="10668"/>
                </a:lnTo>
                <a:lnTo>
                  <a:pt x="30568" y="10668"/>
                </a:lnTo>
                <a:lnTo>
                  <a:pt x="35140" y="12192"/>
                </a:lnTo>
                <a:lnTo>
                  <a:pt x="38188" y="15240"/>
                </a:lnTo>
                <a:lnTo>
                  <a:pt x="42760" y="18288"/>
                </a:lnTo>
                <a:lnTo>
                  <a:pt x="44284" y="21336"/>
                </a:lnTo>
                <a:lnTo>
                  <a:pt x="44284" y="4572"/>
                </a:lnTo>
                <a:lnTo>
                  <a:pt x="39712" y="3048"/>
                </a:lnTo>
                <a:lnTo>
                  <a:pt x="36664" y="3048"/>
                </a:lnTo>
                <a:lnTo>
                  <a:pt x="32092" y="1524"/>
                </a:lnTo>
                <a:lnTo>
                  <a:pt x="0" y="1524"/>
                </a:lnTo>
                <a:lnTo>
                  <a:pt x="0" y="85432"/>
                </a:lnTo>
                <a:lnTo>
                  <a:pt x="12192" y="85432"/>
                </a:lnTo>
                <a:lnTo>
                  <a:pt x="12192" y="54952"/>
                </a:lnTo>
                <a:lnTo>
                  <a:pt x="33616" y="54952"/>
                </a:lnTo>
                <a:lnTo>
                  <a:pt x="42760" y="51904"/>
                </a:lnTo>
                <a:lnTo>
                  <a:pt x="48856" y="45808"/>
                </a:lnTo>
                <a:lnTo>
                  <a:pt x="53428" y="41236"/>
                </a:lnTo>
                <a:lnTo>
                  <a:pt x="54952" y="36576"/>
                </a:lnTo>
                <a:lnTo>
                  <a:pt x="54952" y="33528"/>
                </a:lnTo>
                <a:lnTo>
                  <a:pt x="56489" y="30480"/>
                </a:lnTo>
                <a:lnTo>
                  <a:pt x="56489" y="22860"/>
                </a:lnTo>
                <a:close/>
              </a:path>
              <a:path w="574039" h="86994">
                <a:moveTo>
                  <a:pt x="128206" y="76288"/>
                </a:moveTo>
                <a:lnTo>
                  <a:pt x="90004" y="76288"/>
                </a:lnTo>
                <a:lnTo>
                  <a:pt x="90004" y="1524"/>
                </a:lnTo>
                <a:lnTo>
                  <a:pt x="77812" y="1524"/>
                </a:lnTo>
                <a:lnTo>
                  <a:pt x="77812" y="85432"/>
                </a:lnTo>
                <a:lnTo>
                  <a:pt x="128206" y="85432"/>
                </a:lnTo>
                <a:lnTo>
                  <a:pt x="128206" y="76288"/>
                </a:lnTo>
                <a:close/>
              </a:path>
              <a:path w="574039" h="86994">
                <a:moveTo>
                  <a:pt x="209080" y="85432"/>
                </a:moveTo>
                <a:lnTo>
                  <a:pt x="203098" y="67144"/>
                </a:lnTo>
                <a:lnTo>
                  <a:pt x="199593" y="56388"/>
                </a:lnTo>
                <a:lnTo>
                  <a:pt x="187744" y="20129"/>
                </a:lnTo>
                <a:lnTo>
                  <a:pt x="187744" y="56388"/>
                </a:lnTo>
                <a:lnTo>
                  <a:pt x="158788" y="56388"/>
                </a:lnTo>
                <a:lnTo>
                  <a:pt x="172504" y="12192"/>
                </a:lnTo>
                <a:lnTo>
                  <a:pt x="187744" y="56388"/>
                </a:lnTo>
                <a:lnTo>
                  <a:pt x="187744" y="20129"/>
                </a:lnTo>
                <a:lnTo>
                  <a:pt x="185153" y="12192"/>
                </a:lnTo>
                <a:lnTo>
                  <a:pt x="181648" y="1422"/>
                </a:lnTo>
                <a:lnTo>
                  <a:pt x="164884" y="1422"/>
                </a:lnTo>
                <a:lnTo>
                  <a:pt x="137452" y="85432"/>
                </a:lnTo>
                <a:lnTo>
                  <a:pt x="149644" y="85432"/>
                </a:lnTo>
                <a:lnTo>
                  <a:pt x="155740" y="67144"/>
                </a:lnTo>
                <a:lnTo>
                  <a:pt x="190792" y="67144"/>
                </a:lnTo>
                <a:lnTo>
                  <a:pt x="196888" y="85432"/>
                </a:lnTo>
                <a:lnTo>
                  <a:pt x="209080" y="85432"/>
                </a:lnTo>
                <a:close/>
              </a:path>
              <a:path w="574039" h="86994">
                <a:moveTo>
                  <a:pt x="277660" y="1524"/>
                </a:moveTo>
                <a:lnTo>
                  <a:pt x="216598" y="1524"/>
                </a:lnTo>
                <a:lnTo>
                  <a:pt x="216598" y="10668"/>
                </a:lnTo>
                <a:lnTo>
                  <a:pt x="240982" y="10668"/>
                </a:lnTo>
                <a:lnTo>
                  <a:pt x="240982" y="85432"/>
                </a:lnTo>
                <a:lnTo>
                  <a:pt x="253174" y="85432"/>
                </a:lnTo>
                <a:lnTo>
                  <a:pt x="253174" y="10668"/>
                </a:lnTo>
                <a:lnTo>
                  <a:pt x="277660" y="10668"/>
                </a:lnTo>
                <a:lnTo>
                  <a:pt x="277660" y="1524"/>
                </a:lnTo>
                <a:close/>
              </a:path>
              <a:path w="574039" h="86994">
                <a:moveTo>
                  <a:pt x="344805" y="1524"/>
                </a:moveTo>
                <a:lnTo>
                  <a:pt x="295948" y="1524"/>
                </a:lnTo>
                <a:lnTo>
                  <a:pt x="295948" y="85534"/>
                </a:lnTo>
                <a:lnTo>
                  <a:pt x="308140" y="85534"/>
                </a:lnTo>
                <a:lnTo>
                  <a:pt x="308140" y="48856"/>
                </a:lnTo>
                <a:lnTo>
                  <a:pt x="343281" y="48856"/>
                </a:lnTo>
                <a:lnTo>
                  <a:pt x="343281" y="38188"/>
                </a:lnTo>
                <a:lnTo>
                  <a:pt x="308140" y="38188"/>
                </a:lnTo>
                <a:lnTo>
                  <a:pt x="308140" y="10668"/>
                </a:lnTo>
                <a:lnTo>
                  <a:pt x="344805" y="10668"/>
                </a:lnTo>
                <a:lnTo>
                  <a:pt x="344805" y="1524"/>
                </a:lnTo>
                <a:close/>
              </a:path>
              <a:path w="574039" h="86994">
                <a:moveTo>
                  <a:pt x="425665" y="30480"/>
                </a:moveTo>
                <a:lnTo>
                  <a:pt x="424141" y="24384"/>
                </a:lnTo>
                <a:lnTo>
                  <a:pt x="421093" y="15240"/>
                </a:lnTo>
                <a:lnTo>
                  <a:pt x="418045" y="10668"/>
                </a:lnTo>
                <a:lnTo>
                  <a:pt x="413473" y="6096"/>
                </a:lnTo>
                <a:lnTo>
                  <a:pt x="413473" y="30480"/>
                </a:lnTo>
                <a:lnTo>
                  <a:pt x="413473" y="56476"/>
                </a:lnTo>
                <a:lnTo>
                  <a:pt x="411949" y="61048"/>
                </a:lnTo>
                <a:lnTo>
                  <a:pt x="407377" y="70192"/>
                </a:lnTo>
                <a:lnTo>
                  <a:pt x="402805" y="74764"/>
                </a:lnTo>
                <a:lnTo>
                  <a:pt x="396709" y="77812"/>
                </a:lnTo>
                <a:lnTo>
                  <a:pt x="389089" y="77812"/>
                </a:lnTo>
                <a:lnTo>
                  <a:pt x="385953" y="76288"/>
                </a:lnTo>
                <a:lnTo>
                  <a:pt x="382905" y="74764"/>
                </a:lnTo>
                <a:lnTo>
                  <a:pt x="378333" y="70192"/>
                </a:lnTo>
                <a:lnTo>
                  <a:pt x="373761" y="61048"/>
                </a:lnTo>
                <a:lnTo>
                  <a:pt x="373761" y="56476"/>
                </a:lnTo>
                <a:lnTo>
                  <a:pt x="372237" y="53428"/>
                </a:lnTo>
                <a:lnTo>
                  <a:pt x="372237" y="35052"/>
                </a:lnTo>
                <a:lnTo>
                  <a:pt x="373761" y="30480"/>
                </a:lnTo>
                <a:lnTo>
                  <a:pt x="373761" y="25908"/>
                </a:lnTo>
                <a:lnTo>
                  <a:pt x="378333" y="16764"/>
                </a:lnTo>
                <a:lnTo>
                  <a:pt x="382905" y="12192"/>
                </a:lnTo>
                <a:lnTo>
                  <a:pt x="385953" y="10668"/>
                </a:lnTo>
                <a:lnTo>
                  <a:pt x="399757" y="10668"/>
                </a:lnTo>
                <a:lnTo>
                  <a:pt x="405853" y="13716"/>
                </a:lnTo>
                <a:lnTo>
                  <a:pt x="411949" y="25908"/>
                </a:lnTo>
                <a:lnTo>
                  <a:pt x="413473" y="30480"/>
                </a:lnTo>
                <a:lnTo>
                  <a:pt x="413473" y="6096"/>
                </a:lnTo>
                <a:lnTo>
                  <a:pt x="411949" y="4572"/>
                </a:lnTo>
                <a:lnTo>
                  <a:pt x="407377" y="3048"/>
                </a:lnTo>
                <a:lnTo>
                  <a:pt x="404329" y="0"/>
                </a:lnTo>
                <a:lnTo>
                  <a:pt x="384429" y="0"/>
                </a:lnTo>
                <a:lnTo>
                  <a:pt x="379857" y="3048"/>
                </a:lnTo>
                <a:lnTo>
                  <a:pt x="376809" y="4572"/>
                </a:lnTo>
                <a:lnTo>
                  <a:pt x="372237" y="7620"/>
                </a:lnTo>
                <a:lnTo>
                  <a:pt x="366141" y="13716"/>
                </a:lnTo>
                <a:lnTo>
                  <a:pt x="364617" y="18288"/>
                </a:lnTo>
                <a:lnTo>
                  <a:pt x="360045" y="36576"/>
                </a:lnTo>
                <a:lnTo>
                  <a:pt x="360045" y="56476"/>
                </a:lnTo>
                <a:lnTo>
                  <a:pt x="378333" y="83908"/>
                </a:lnTo>
                <a:lnTo>
                  <a:pt x="381381" y="86956"/>
                </a:lnTo>
                <a:lnTo>
                  <a:pt x="401281" y="86956"/>
                </a:lnTo>
                <a:lnTo>
                  <a:pt x="405853" y="83908"/>
                </a:lnTo>
                <a:lnTo>
                  <a:pt x="408901" y="82384"/>
                </a:lnTo>
                <a:lnTo>
                  <a:pt x="413473" y="80860"/>
                </a:lnTo>
                <a:lnTo>
                  <a:pt x="415505" y="77812"/>
                </a:lnTo>
                <a:lnTo>
                  <a:pt x="416521" y="76288"/>
                </a:lnTo>
                <a:lnTo>
                  <a:pt x="419569" y="73240"/>
                </a:lnTo>
                <a:lnTo>
                  <a:pt x="421093" y="68668"/>
                </a:lnTo>
                <a:lnTo>
                  <a:pt x="422617" y="62572"/>
                </a:lnTo>
                <a:lnTo>
                  <a:pt x="425665" y="56476"/>
                </a:lnTo>
                <a:lnTo>
                  <a:pt x="425665" y="30480"/>
                </a:lnTo>
                <a:close/>
              </a:path>
              <a:path w="574039" h="86994">
                <a:moveTo>
                  <a:pt x="497395" y="85432"/>
                </a:moveTo>
                <a:lnTo>
                  <a:pt x="485203" y="58000"/>
                </a:lnTo>
                <a:lnTo>
                  <a:pt x="482155" y="54952"/>
                </a:lnTo>
                <a:lnTo>
                  <a:pt x="480631" y="51904"/>
                </a:lnTo>
                <a:lnTo>
                  <a:pt x="479107" y="50380"/>
                </a:lnTo>
                <a:lnTo>
                  <a:pt x="478345" y="48856"/>
                </a:lnTo>
                <a:lnTo>
                  <a:pt x="477583" y="47332"/>
                </a:lnTo>
                <a:lnTo>
                  <a:pt x="475957" y="45808"/>
                </a:lnTo>
                <a:lnTo>
                  <a:pt x="472909" y="45808"/>
                </a:lnTo>
                <a:lnTo>
                  <a:pt x="475957" y="44284"/>
                </a:lnTo>
                <a:lnTo>
                  <a:pt x="479107" y="44284"/>
                </a:lnTo>
                <a:lnTo>
                  <a:pt x="480631" y="42760"/>
                </a:lnTo>
                <a:lnTo>
                  <a:pt x="483679" y="41236"/>
                </a:lnTo>
                <a:lnTo>
                  <a:pt x="485203" y="39712"/>
                </a:lnTo>
                <a:lnTo>
                  <a:pt x="485990" y="38100"/>
                </a:lnTo>
                <a:lnTo>
                  <a:pt x="486727" y="36576"/>
                </a:lnTo>
                <a:lnTo>
                  <a:pt x="489775" y="33528"/>
                </a:lnTo>
                <a:lnTo>
                  <a:pt x="489775" y="30480"/>
                </a:lnTo>
                <a:lnTo>
                  <a:pt x="491299" y="28956"/>
                </a:lnTo>
                <a:lnTo>
                  <a:pt x="491299" y="16764"/>
                </a:lnTo>
                <a:lnTo>
                  <a:pt x="488251" y="10668"/>
                </a:lnTo>
                <a:lnTo>
                  <a:pt x="482155" y="4572"/>
                </a:lnTo>
                <a:lnTo>
                  <a:pt x="479107" y="3048"/>
                </a:lnTo>
                <a:lnTo>
                  <a:pt x="479107" y="19812"/>
                </a:lnTo>
                <a:lnTo>
                  <a:pt x="479107" y="28956"/>
                </a:lnTo>
                <a:lnTo>
                  <a:pt x="477583" y="30480"/>
                </a:lnTo>
                <a:lnTo>
                  <a:pt x="477583" y="32004"/>
                </a:lnTo>
                <a:lnTo>
                  <a:pt x="475957" y="33528"/>
                </a:lnTo>
                <a:lnTo>
                  <a:pt x="472909" y="36576"/>
                </a:lnTo>
                <a:lnTo>
                  <a:pt x="471385" y="36576"/>
                </a:lnTo>
                <a:lnTo>
                  <a:pt x="468337" y="38100"/>
                </a:lnTo>
                <a:lnTo>
                  <a:pt x="451573" y="38100"/>
                </a:lnTo>
                <a:lnTo>
                  <a:pt x="451573" y="10668"/>
                </a:lnTo>
                <a:lnTo>
                  <a:pt x="468337" y="10668"/>
                </a:lnTo>
                <a:lnTo>
                  <a:pt x="472909" y="12192"/>
                </a:lnTo>
                <a:lnTo>
                  <a:pt x="474433" y="13716"/>
                </a:lnTo>
                <a:lnTo>
                  <a:pt x="477583" y="16764"/>
                </a:lnTo>
                <a:lnTo>
                  <a:pt x="479107" y="19812"/>
                </a:lnTo>
                <a:lnTo>
                  <a:pt x="479107" y="3048"/>
                </a:lnTo>
                <a:lnTo>
                  <a:pt x="475957" y="3048"/>
                </a:lnTo>
                <a:lnTo>
                  <a:pt x="472909" y="1524"/>
                </a:lnTo>
                <a:lnTo>
                  <a:pt x="440905" y="1524"/>
                </a:lnTo>
                <a:lnTo>
                  <a:pt x="440905" y="85432"/>
                </a:lnTo>
                <a:lnTo>
                  <a:pt x="451573" y="85432"/>
                </a:lnTo>
                <a:lnTo>
                  <a:pt x="451573" y="48856"/>
                </a:lnTo>
                <a:lnTo>
                  <a:pt x="463765" y="48856"/>
                </a:lnTo>
                <a:lnTo>
                  <a:pt x="466813" y="51904"/>
                </a:lnTo>
                <a:lnTo>
                  <a:pt x="468337" y="51904"/>
                </a:lnTo>
                <a:lnTo>
                  <a:pt x="469861" y="53428"/>
                </a:lnTo>
                <a:lnTo>
                  <a:pt x="469861" y="54952"/>
                </a:lnTo>
                <a:lnTo>
                  <a:pt x="471385" y="56476"/>
                </a:lnTo>
                <a:lnTo>
                  <a:pt x="472909" y="59524"/>
                </a:lnTo>
                <a:lnTo>
                  <a:pt x="485203" y="85432"/>
                </a:lnTo>
                <a:lnTo>
                  <a:pt x="497395" y="85432"/>
                </a:lnTo>
                <a:close/>
              </a:path>
              <a:path w="574039" h="86994">
                <a:moveTo>
                  <a:pt x="573697" y="85432"/>
                </a:moveTo>
                <a:lnTo>
                  <a:pt x="569125" y="1422"/>
                </a:lnTo>
                <a:lnTo>
                  <a:pt x="555409" y="1422"/>
                </a:lnTo>
                <a:lnTo>
                  <a:pt x="543217" y="33528"/>
                </a:lnTo>
                <a:lnTo>
                  <a:pt x="538645" y="44196"/>
                </a:lnTo>
                <a:lnTo>
                  <a:pt x="535597" y="33528"/>
                </a:lnTo>
                <a:lnTo>
                  <a:pt x="523405" y="1422"/>
                </a:lnTo>
                <a:lnTo>
                  <a:pt x="509587" y="1422"/>
                </a:lnTo>
                <a:lnTo>
                  <a:pt x="506539" y="85432"/>
                </a:lnTo>
                <a:lnTo>
                  <a:pt x="517309" y="85432"/>
                </a:lnTo>
                <a:lnTo>
                  <a:pt x="518833" y="33528"/>
                </a:lnTo>
                <a:lnTo>
                  <a:pt x="518833" y="12192"/>
                </a:lnTo>
                <a:lnTo>
                  <a:pt x="534073" y="57912"/>
                </a:lnTo>
                <a:lnTo>
                  <a:pt x="543217" y="57912"/>
                </a:lnTo>
                <a:lnTo>
                  <a:pt x="555409" y="24384"/>
                </a:lnTo>
                <a:lnTo>
                  <a:pt x="559981" y="12192"/>
                </a:lnTo>
                <a:lnTo>
                  <a:pt x="559981" y="33528"/>
                </a:lnTo>
                <a:lnTo>
                  <a:pt x="561505" y="85432"/>
                </a:lnTo>
                <a:lnTo>
                  <a:pt x="573697" y="85432"/>
                </a:lnTo>
                <a:close/>
              </a:path>
            </a:pathLst>
          </a:custGeom>
          <a:solidFill>
            <a:srgbClr val="000000"/>
          </a:solidFill>
        </p:spPr>
        <p:txBody>
          <a:bodyPr wrap="square" lIns="0" tIns="0" rIns="0" bIns="0" rtlCol="0"/>
          <a:lstStyle/>
          <a:p>
            <a:endParaRPr sz="1154"/>
          </a:p>
        </p:txBody>
      </p:sp>
      <p:sp>
        <p:nvSpPr>
          <p:cNvPr id="99" name="object 99"/>
          <p:cNvSpPr/>
          <p:nvPr/>
        </p:nvSpPr>
        <p:spPr>
          <a:xfrm>
            <a:off x="3170802" y="1793200"/>
            <a:ext cx="39502" cy="55793"/>
          </a:xfrm>
          <a:custGeom>
            <a:avLst/>
            <a:gdLst/>
            <a:ahLst/>
            <a:cxnLst/>
            <a:rect l="l" t="t" r="r" b="b"/>
            <a:pathLst>
              <a:path w="61594" h="86994">
                <a:moveTo>
                  <a:pt x="35147" y="86963"/>
                </a:moveTo>
                <a:lnTo>
                  <a:pt x="21431"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6003" y="0"/>
                </a:lnTo>
                <a:lnTo>
                  <a:pt x="39719" y="0"/>
                </a:lnTo>
                <a:lnTo>
                  <a:pt x="42767" y="3048"/>
                </a:lnTo>
                <a:lnTo>
                  <a:pt x="47339" y="4572"/>
                </a:lnTo>
                <a:lnTo>
                  <a:pt x="50387" y="6096"/>
                </a:lnTo>
                <a:lnTo>
                  <a:pt x="52419" y="9144"/>
                </a:lnTo>
                <a:lnTo>
                  <a:pt x="27527" y="9144"/>
                </a:lnTo>
                <a:lnTo>
                  <a:pt x="24479" y="10668"/>
                </a:lnTo>
                <a:lnTo>
                  <a:pt x="22955" y="12192"/>
                </a:lnTo>
                <a:lnTo>
                  <a:pt x="19907" y="13716"/>
                </a:lnTo>
                <a:lnTo>
                  <a:pt x="18288" y="15240"/>
                </a:lnTo>
                <a:lnTo>
                  <a:pt x="16764" y="18288"/>
                </a:lnTo>
                <a:lnTo>
                  <a:pt x="13716" y="21336"/>
                </a:lnTo>
                <a:lnTo>
                  <a:pt x="13716" y="24384"/>
                </a:lnTo>
                <a:lnTo>
                  <a:pt x="12192" y="28956"/>
                </a:lnTo>
                <a:lnTo>
                  <a:pt x="10668" y="32004"/>
                </a:lnTo>
                <a:lnTo>
                  <a:pt x="10668" y="50387"/>
                </a:lnTo>
                <a:lnTo>
                  <a:pt x="29282" y="50387"/>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403" y="77819"/>
                </a:lnTo>
                <a:lnTo>
                  <a:pt x="50387" y="79343"/>
                </a:lnTo>
                <a:lnTo>
                  <a:pt x="47339" y="82391"/>
                </a:lnTo>
                <a:lnTo>
                  <a:pt x="42767" y="83915"/>
                </a:lnTo>
                <a:lnTo>
                  <a:pt x="39719" y="85439"/>
                </a:lnTo>
                <a:lnTo>
                  <a:pt x="35147" y="86963"/>
                </a:lnTo>
                <a:close/>
              </a:path>
              <a:path w="61594" h="86994">
                <a:moveTo>
                  <a:pt x="29282" y="50387"/>
                </a:moveTo>
                <a:lnTo>
                  <a:pt x="10668" y="50387"/>
                </a:lnTo>
                <a:lnTo>
                  <a:pt x="47339" y="24384"/>
                </a:lnTo>
                <a:lnTo>
                  <a:pt x="45815" y="22860"/>
                </a:lnTo>
                <a:lnTo>
                  <a:pt x="45815" y="19812"/>
                </a:lnTo>
                <a:lnTo>
                  <a:pt x="44291" y="18288"/>
                </a:lnTo>
                <a:lnTo>
                  <a:pt x="44291" y="16764"/>
                </a:lnTo>
                <a:lnTo>
                  <a:pt x="38195" y="10668"/>
                </a:lnTo>
                <a:lnTo>
                  <a:pt x="36671" y="10668"/>
                </a:lnTo>
                <a:lnTo>
                  <a:pt x="35147" y="9144"/>
                </a:lnTo>
                <a:lnTo>
                  <a:pt x="52419" y="9144"/>
                </a:lnTo>
                <a:lnTo>
                  <a:pt x="53435" y="10668"/>
                </a:lnTo>
                <a:lnTo>
                  <a:pt x="54959" y="13716"/>
                </a:lnTo>
                <a:lnTo>
                  <a:pt x="58007" y="18288"/>
                </a:lnTo>
                <a:lnTo>
                  <a:pt x="59531" y="24384"/>
                </a:lnTo>
                <a:lnTo>
                  <a:pt x="61055" y="28956"/>
                </a:lnTo>
                <a:lnTo>
                  <a:pt x="61055" y="35052"/>
                </a:lnTo>
                <a:lnTo>
                  <a:pt x="48863" y="35052"/>
                </a:lnTo>
                <a:lnTo>
                  <a:pt x="29282" y="50387"/>
                </a:lnTo>
                <a:close/>
              </a:path>
              <a:path w="61594" h="86994">
                <a:moveTo>
                  <a:pt x="51403" y="77819"/>
                </a:moveTo>
                <a:lnTo>
                  <a:pt x="33623" y="77819"/>
                </a:lnTo>
                <a:lnTo>
                  <a:pt x="36671" y="76295"/>
                </a:lnTo>
                <a:lnTo>
                  <a:pt x="38195" y="74771"/>
                </a:lnTo>
                <a:lnTo>
                  <a:pt x="41243" y="73247"/>
                </a:lnTo>
                <a:lnTo>
                  <a:pt x="42767" y="71723"/>
                </a:lnTo>
                <a:lnTo>
                  <a:pt x="47339" y="62579"/>
                </a:lnTo>
                <a:lnTo>
                  <a:pt x="48863" y="58007"/>
                </a:lnTo>
                <a:lnTo>
                  <a:pt x="48863" y="54959"/>
                </a:lnTo>
                <a:lnTo>
                  <a:pt x="50387" y="48863"/>
                </a:lnTo>
                <a:lnTo>
                  <a:pt x="50387" y="39719"/>
                </a:lnTo>
                <a:lnTo>
                  <a:pt x="48863" y="38100"/>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23" cstate="print"/>
          <a:stretch>
            <a:fillRect/>
          </a:stretch>
        </p:blipFill>
        <p:spPr>
          <a:xfrm>
            <a:off x="1949740" y="1794177"/>
            <a:ext cx="697609" cy="158642"/>
          </a:xfrm>
          <a:prstGeom prst="rect">
            <a:avLst/>
          </a:prstGeom>
        </p:spPr>
      </p:pic>
      <p:sp>
        <p:nvSpPr>
          <p:cNvPr id="101" name="object 101"/>
          <p:cNvSpPr/>
          <p:nvPr/>
        </p:nvSpPr>
        <p:spPr>
          <a:xfrm>
            <a:off x="3170802" y="1896925"/>
            <a:ext cx="39502" cy="56200"/>
          </a:xfrm>
          <a:custGeom>
            <a:avLst/>
            <a:gdLst/>
            <a:ahLst/>
            <a:cxnLst/>
            <a:rect l="l" t="t" r="r" b="b"/>
            <a:pathLst>
              <a:path w="61594" h="87630">
                <a:moveTo>
                  <a:pt x="39719" y="87058"/>
                </a:moveTo>
                <a:lnTo>
                  <a:pt x="21431" y="87058"/>
                </a:lnTo>
                <a:lnTo>
                  <a:pt x="16764" y="85534"/>
                </a:lnTo>
                <a:lnTo>
                  <a:pt x="13716" y="84010"/>
                </a:lnTo>
                <a:lnTo>
                  <a:pt x="7620" y="77914"/>
                </a:lnTo>
                <a:lnTo>
                  <a:pt x="4572" y="73342"/>
                </a:lnTo>
                <a:lnTo>
                  <a:pt x="3048" y="68675"/>
                </a:lnTo>
                <a:lnTo>
                  <a:pt x="1524" y="64103"/>
                </a:lnTo>
                <a:lnTo>
                  <a:pt x="0" y="58007"/>
                </a:lnTo>
                <a:lnTo>
                  <a:pt x="0" y="32099"/>
                </a:lnTo>
                <a:lnTo>
                  <a:pt x="1524" y="26003"/>
                </a:lnTo>
                <a:lnTo>
                  <a:pt x="3048" y="21431"/>
                </a:lnTo>
                <a:lnTo>
                  <a:pt x="4572" y="15335"/>
                </a:lnTo>
                <a:lnTo>
                  <a:pt x="7620" y="12287"/>
                </a:lnTo>
                <a:lnTo>
                  <a:pt x="9144" y="7715"/>
                </a:lnTo>
                <a:lnTo>
                  <a:pt x="13716" y="4572"/>
                </a:lnTo>
                <a:lnTo>
                  <a:pt x="16764" y="3048"/>
                </a:lnTo>
                <a:lnTo>
                  <a:pt x="26003" y="0"/>
                </a:lnTo>
                <a:lnTo>
                  <a:pt x="35147" y="0"/>
                </a:lnTo>
                <a:lnTo>
                  <a:pt x="39719" y="1524"/>
                </a:lnTo>
                <a:lnTo>
                  <a:pt x="42767" y="3048"/>
                </a:lnTo>
                <a:lnTo>
                  <a:pt x="47339" y="4572"/>
                </a:lnTo>
                <a:lnTo>
                  <a:pt x="50387" y="7715"/>
                </a:lnTo>
                <a:lnTo>
                  <a:pt x="51911" y="9239"/>
                </a:lnTo>
                <a:lnTo>
                  <a:pt x="27527" y="9239"/>
                </a:lnTo>
                <a:lnTo>
                  <a:pt x="24479" y="10763"/>
                </a:lnTo>
                <a:lnTo>
                  <a:pt x="22955" y="12287"/>
                </a:lnTo>
                <a:lnTo>
                  <a:pt x="19907" y="13811"/>
                </a:lnTo>
                <a:lnTo>
                  <a:pt x="18288" y="15335"/>
                </a:lnTo>
                <a:lnTo>
                  <a:pt x="16764" y="18383"/>
                </a:lnTo>
                <a:lnTo>
                  <a:pt x="13716" y="21431"/>
                </a:lnTo>
                <a:lnTo>
                  <a:pt x="13716" y="24479"/>
                </a:lnTo>
                <a:lnTo>
                  <a:pt x="10668" y="33623"/>
                </a:lnTo>
                <a:lnTo>
                  <a:pt x="10668" y="51911"/>
                </a:lnTo>
                <a:lnTo>
                  <a:pt x="27384" y="51911"/>
                </a:lnTo>
                <a:lnTo>
                  <a:pt x="13716" y="62579"/>
                </a:lnTo>
                <a:lnTo>
                  <a:pt x="13716" y="64103"/>
                </a:lnTo>
                <a:lnTo>
                  <a:pt x="15240" y="67151"/>
                </a:lnTo>
                <a:lnTo>
                  <a:pt x="15240" y="68675"/>
                </a:lnTo>
                <a:lnTo>
                  <a:pt x="22955" y="76390"/>
                </a:lnTo>
                <a:lnTo>
                  <a:pt x="24479" y="76390"/>
                </a:lnTo>
                <a:lnTo>
                  <a:pt x="26003" y="77914"/>
                </a:lnTo>
                <a:lnTo>
                  <a:pt x="51403" y="77914"/>
                </a:lnTo>
                <a:lnTo>
                  <a:pt x="50387" y="79438"/>
                </a:lnTo>
                <a:lnTo>
                  <a:pt x="47339" y="82486"/>
                </a:lnTo>
                <a:lnTo>
                  <a:pt x="42767" y="84010"/>
                </a:lnTo>
                <a:lnTo>
                  <a:pt x="39719" y="87058"/>
                </a:lnTo>
                <a:close/>
              </a:path>
              <a:path w="61594" h="87630">
                <a:moveTo>
                  <a:pt x="27384" y="51911"/>
                </a:moveTo>
                <a:lnTo>
                  <a:pt x="10668" y="51911"/>
                </a:lnTo>
                <a:lnTo>
                  <a:pt x="47339" y="24479"/>
                </a:lnTo>
                <a:lnTo>
                  <a:pt x="45815" y="22955"/>
                </a:lnTo>
                <a:lnTo>
                  <a:pt x="45815" y="19907"/>
                </a:lnTo>
                <a:lnTo>
                  <a:pt x="44291" y="18383"/>
                </a:lnTo>
                <a:lnTo>
                  <a:pt x="44291" y="16859"/>
                </a:lnTo>
                <a:lnTo>
                  <a:pt x="39719" y="12287"/>
                </a:lnTo>
                <a:lnTo>
                  <a:pt x="38195" y="12287"/>
                </a:lnTo>
                <a:lnTo>
                  <a:pt x="36671" y="10763"/>
                </a:lnTo>
                <a:lnTo>
                  <a:pt x="35147" y="10763"/>
                </a:lnTo>
                <a:lnTo>
                  <a:pt x="32099" y="9239"/>
                </a:lnTo>
                <a:lnTo>
                  <a:pt x="51911" y="9239"/>
                </a:lnTo>
                <a:lnTo>
                  <a:pt x="53435" y="10763"/>
                </a:lnTo>
                <a:lnTo>
                  <a:pt x="54959" y="13811"/>
                </a:lnTo>
                <a:lnTo>
                  <a:pt x="58007" y="18383"/>
                </a:lnTo>
                <a:lnTo>
                  <a:pt x="59531" y="24479"/>
                </a:lnTo>
                <a:lnTo>
                  <a:pt x="61055" y="29051"/>
                </a:lnTo>
                <a:lnTo>
                  <a:pt x="61055" y="35147"/>
                </a:lnTo>
                <a:lnTo>
                  <a:pt x="48863" y="35147"/>
                </a:lnTo>
                <a:lnTo>
                  <a:pt x="27384" y="51911"/>
                </a:lnTo>
                <a:close/>
              </a:path>
              <a:path w="61594" h="87630">
                <a:moveTo>
                  <a:pt x="51403" y="77914"/>
                </a:moveTo>
                <a:lnTo>
                  <a:pt x="36671" y="77914"/>
                </a:lnTo>
                <a:lnTo>
                  <a:pt x="38195" y="76390"/>
                </a:lnTo>
                <a:lnTo>
                  <a:pt x="41243" y="74866"/>
                </a:lnTo>
                <a:lnTo>
                  <a:pt x="42767" y="71723"/>
                </a:lnTo>
                <a:lnTo>
                  <a:pt x="44291" y="68675"/>
                </a:lnTo>
                <a:lnTo>
                  <a:pt x="45815" y="67151"/>
                </a:lnTo>
                <a:lnTo>
                  <a:pt x="47339" y="62579"/>
                </a:lnTo>
                <a:lnTo>
                  <a:pt x="48863" y="59531"/>
                </a:lnTo>
                <a:lnTo>
                  <a:pt x="48863" y="54959"/>
                </a:lnTo>
                <a:lnTo>
                  <a:pt x="50387" y="50387"/>
                </a:lnTo>
                <a:lnTo>
                  <a:pt x="50387" y="39719"/>
                </a:lnTo>
                <a:lnTo>
                  <a:pt x="48863" y="38195"/>
                </a:lnTo>
                <a:lnTo>
                  <a:pt x="48863" y="35147"/>
                </a:lnTo>
                <a:lnTo>
                  <a:pt x="61055" y="35147"/>
                </a:lnTo>
                <a:lnTo>
                  <a:pt x="61055" y="56483"/>
                </a:lnTo>
                <a:lnTo>
                  <a:pt x="59531" y="61055"/>
                </a:lnTo>
                <a:lnTo>
                  <a:pt x="58007" y="67151"/>
                </a:lnTo>
                <a:lnTo>
                  <a:pt x="56483" y="71723"/>
                </a:lnTo>
                <a:lnTo>
                  <a:pt x="53435" y="74866"/>
                </a:lnTo>
                <a:lnTo>
                  <a:pt x="51403" y="77914"/>
                </a:lnTo>
                <a:close/>
              </a:path>
            </a:pathLst>
          </a:custGeom>
          <a:solidFill>
            <a:srgbClr val="000000"/>
          </a:solidFill>
        </p:spPr>
        <p:txBody>
          <a:bodyPr wrap="square" lIns="0" tIns="0" rIns="0" bIns="0" rtlCol="0"/>
          <a:lstStyle/>
          <a:p>
            <a:endParaRPr sz="1154"/>
          </a:p>
        </p:txBody>
      </p:sp>
      <p:sp>
        <p:nvSpPr>
          <p:cNvPr id="102" name="object 102"/>
          <p:cNvSpPr/>
          <p:nvPr/>
        </p:nvSpPr>
        <p:spPr>
          <a:xfrm>
            <a:off x="1951691" y="2000712"/>
            <a:ext cx="550188" cy="57014"/>
          </a:xfrm>
          <a:custGeom>
            <a:avLst/>
            <a:gdLst/>
            <a:ahLst/>
            <a:cxnLst/>
            <a:rect l="l" t="t" r="r" b="b"/>
            <a:pathLst>
              <a:path w="857885" h="88900">
                <a:moveTo>
                  <a:pt x="56489" y="22860"/>
                </a:moveTo>
                <a:lnTo>
                  <a:pt x="54952" y="18288"/>
                </a:lnTo>
                <a:lnTo>
                  <a:pt x="51904" y="12192"/>
                </a:lnTo>
                <a:lnTo>
                  <a:pt x="50380" y="10668"/>
                </a:lnTo>
                <a:lnTo>
                  <a:pt x="47332" y="7620"/>
                </a:lnTo>
                <a:lnTo>
                  <a:pt x="44284" y="6096"/>
                </a:lnTo>
                <a:lnTo>
                  <a:pt x="44284" y="22860"/>
                </a:lnTo>
                <a:lnTo>
                  <a:pt x="44284" y="33629"/>
                </a:lnTo>
                <a:lnTo>
                  <a:pt x="42760" y="38201"/>
                </a:lnTo>
                <a:lnTo>
                  <a:pt x="38188" y="41249"/>
                </a:lnTo>
                <a:lnTo>
                  <a:pt x="35140" y="44297"/>
                </a:lnTo>
                <a:lnTo>
                  <a:pt x="29044" y="45821"/>
                </a:lnTo>
                <a:lnTo>
                  <a:pt x="12192" y="45821"/>
                </a:lnTo>
                <a:lnTo>
                  <a:pt x="12192" y="10668"/>
                </a:lnTo>
                <a:lnTo>
                  <a:pt x="30568" y="10668"/>
                </a:lnTo>
                <a:lnTo>
                  <a:pt x="35140" y="12192"/>
                </a:lnTo>
                <a:lnTo>
                  <a:pt x="38188" y="15240"/>
                </a:lnTo>
                <a:lnTo>
                  <a:pt x="42760" y="18288"/>
                </a:lnTo>
                <a:lnTo>
                  <a:pt x="44284" y="22860"/>
                </a:lnTo>
                <a:lnTo>
                  <a:pt x="44284" y="6096"/>
                </a:lnTo>
                <a:lnTo>
                  <a:pt x="39712" y="4572"/>
                </a:lnTo>
                <a:lnTo>
                  <a:pt x="36664" y="3048"/>
                </a:lnTo>
                <a:lnTo>
                  <a:pt x="32092" y="1524"/>
                </a:lnTo>
                <a:lnTo>
                  <a:pt x="0" y="1524"/>
                </a:lnTo>
                <a:lnTo>
                  <a:pt x="0" y="86969"/>
                </a:lnTo>
                <a:lnTo>
                  <a:pt x="12192" y="86969"/>
                </a:lnTo>
                <a:lnTo>
                  <a:pt x="12192" y="56489"/>
                </a:lnTo>
                <a:lnTo>
                  <a:pt x="29044" y="56489"/>
                </a:lnTo>
                <a:lnTo>
                  <a:pt x="42760" y="51917"/>
                </a:lnTo>
                <a:lnTo>
                  <a:pt x="45808" y="50393"/>
                </a:lnTo>
                <a:lnTo>
                  <a:pt x="48856" y="47345"/>
                </a:lnTo>
                <a:lnTo>
                  <a:pt x="49618" y="45821"/>
                </a:lnTo>
                <a:lnTo>
                  <a:pt x="50380" y="44297"/>
                </a:lnTo>
                <a:lnTo>
                  <a:pt x="53428" y="41249"/>
                </a:lnTo>
                <a:lnTo>
                  <a:pt x="54952" y="38201"/>
                </a:lnTo>
                <a:lnTo>
                  <a:pt x="54952" y="35153"/>
                </a:lnTo>
                <a:lnTo>
                  <a:pt x="56489" y="30480"/>
                </a:lnTo>
                <a:lnTo>
                  <a:pt x="56489" y="22860"/>
                </a:lnTo>
                <a:close/>
              </a:path>
              <a:path w="857885" h="88900">
                <a:moveTo>
                  <a:pt x="128206" y="76301"/>
                </a:moveTo>
                <a:lnTo>
                  <a:pt x="90004" y="76301"/>
                </a:lnTo>
                <a:lnTo>
                  <a:pt x="90004" y="1524"/>
                </a:lnTo>
                <a:lnTo>
                  <a:pt x="77812" y="1524"/>
                </a:lnTo>
                <a:lnTo>
                  <a:pt x="77812" y="86969"/>
                </a:lnTo>
                <a:lnTo>
                  <a:pt x="128206" y="86969"/>
                </a:lnTo>
                <a:lnTo>
                  <a:pt x="128206" y="76301"/>
                </a:lnTo>
                <a:close/>
              </a:path>
              <a:path w="857885" h="88900">
                <a:moveTo>
                  <a:pt x="209080" y="86969"/>
                </a:moveTo>
                <a:lnTo>
                  <a:pt x="203187" y="68681"/>
                </a:lnTo>
                <a:lnTo>
                  <a:pt x="199745" y="58013"/>
                </a:lnTo>
                <a:lnTo>
                  <a:pt x="187642" y="20434"/>
                </a:lnTo>
                <a:lnTo>
                  <a:pt x="187642" y="58013"/>
                </a:lnTo>
                <a:lnTo>
                  <a:pt x="158686" y="58013"/>
                </a:lnTo>
                <a:lnTo>
                  <a:pt x="172402" y="12192"/>
                </a:lnTo>
                <a:lnTo>
                  <a:pt x="187642" y="58013"/>
                </a:lnTo>
                <a:lnTo>
                  <a:pt x="187642" y="20434"/>
                </a:lnTo>
                <a:lnTo>
                  <a:pt x="184988" y="12192"/>
                </a:lnTo>
                <a:lnTo>
                  <a:pt x="181546" y="1524"/>
                </a:lnTo>
                <a:lnTo>
                  <a:pt x="164782" y="1524"/>
                </a:lnTo>
                <a:lnTo>
                  <a:pt x="137350" y="86969"/>
                </a:lnTo>
                <a:lnTo>
                  <a:pt x="149542" y="86969"/>
                </a:lnTo>
                <a:lnTo>
                  <a:pt x="155638" y="68681"/>
                </a:lnTo>
                <a:lnTo>
                  <a:pt x="190690" y="68681"/>
                </a:lnTo>
                <a:lnTo>
                  <a:pt x="196786" y="86969"/>
                </a:lnTo>
                <a:lnTo>
                  <a:pt x="209080" y="86969"/>
                </a:lnTo>
                <a:close/>
              </a:path>
              <a:path w="857885" h="88900">
                <a:moveTo>
                  <a:pt x="277660" y="1524"/>
                </a:moveTo>
                <a:lnTo>
                  <a:pt x="215074" y="1524"/>
                </a:lnTo>
                <a:lnTo>
                  <a:pt x="215074" y="10668"/>
                </a:lnTo>
                <a:lnTo>
                  <a:pt x="240982" y="10668"/>
                </a:lnTo>
                <a:lnTo>
                  <a:pt x="240982" y="86969"/>
                </a:lnTo>
                <a:lnTo>
                  <a:pt x="253174" y="86969"/>
                </a:lnTo>
                <a:lnTo>
                  <a:pt x="253174" y="10668"/>
                </a:lnTo>
                <a:lnTo>
                  <a:pt x="277660" y="10668"/>
                </a:lnTo>
                <a:lnTo>
                  <a:pt x="277660" y="1524"/>
                </a:lnTo>
                <a:close/>
              </a:path>
              <a:path w="857885" h="88900">
                <a:moveTo>
                  <a:pt x="344805" y="1524"/>
                </a:moveTo>
                <a:lnTo>
                  <a:pt x="295948" y="1524"/>
                </a:lnTo>
                <a:lnTo>
                  <a:pt x="295948" y="86969"/>
                </a:lnTo>
                <a:lnTo>
                  <a:pt x="308229" y="86969"/>
                </a:lnTo>
                <a:lnTo>
                  <a:pt x="308229" y="48869"/>
                </a:lnTo>
                <a:lnTo>
                  <a:pt x="343281" y="48869"/>
                </a:lnTo>
                <a:lnTo>
                  <a:pt x="343281" y="39624"/>
                </a:lnTo>
                <a:lnTo>
                  <a:pt x="308229" y="39624"/>
                </a:lnTo>
                <a:lnTo>
                  <a:pt x="308229" y="10668"/>
                </a:lnTo>
                <a:lnTo>
                  <a:pt x="344805" y="10668"/>
                </a:lnTo>
                <a:lnTo>
                  <a:pt x="344805" y="1524"/>
                </a:lnTo>
                <a:close/>
              </a:path>
              <a:path w="857885" h="88900">
                <a:moveTo>
                  <a:pt x="425665" y="30480"/>
                </a:moveTo>
                <a:lnTo>
                  <a:pt x="424141" y="25908"/>
                </a:lnTo>
                <a:lnTo>
                  <a:pt x="422617" y="19812"/>
                </a:lnTo>
                <a:lnTo>
                  <a:pt x="421093" y="15240"/>
                </a:lnTo>
                <a:lnTo>
                  <a:pt x="418045" y="12192"/>
                </a:lnTo>
                <a:lnTo>
                  <a:pt x="417029" y="10668"/>
                </a:lnTo>
                <a:lnTo>
                  <a:pt x="414997" y="7620"/>
                </a:lnTo>
                <a:lnTo>
                  <a:pt x="413473" y="6096"/>
                </a:lnTo>
                <a:lnTo>
                  <a:pt x="413473" y="30480"/>
                </a:lnTo>
                <a:lnTo>
                  <a:pt x="413473" y="58013"/>
                </a:lnTo>
                <a:lnTo>
                  <a:pt x="411949" y="61061"/>
                </a:lnTo>
                <a:lnTo>
                  <a:pt x="410425" y="65633"/>
                </a:lnTo>
                <a:lnTo>
                  <a:pt x="407377" y="71729"/>
                </a:lnTo>
                <a:lnTo>
                  <a:pt x="404329" y="73253"/>
                </a:lnTo>
                <a:lnTo>
                  <a:pt x="402805" y="74777"/>
                </a:lnTo>
                <a:lnTo>
                  <a:pt x="396709" y="77825"/>
                </a:lnTo>
                <a:lnTo>
                  <a:pt x="389089" y="77825"/>
                </a:lnTo>
                <a:lnTo>
                  <a:pt x="385953" y="76301"/>
                </a:lnTo>
                <a:lnTo>
                  <a:pt x="382905" y="74777"/>
                </a:lnTo>
                <a:lnTo>
                  <a:pt x="381381" y="73253"/>
                </a:lnTo>
                <a:lnTo>
                  <a:pt x="378333" y="71729"/>
                </a:lnTo>
                <a:lnTo>
                  <a:pt x="375285" y="65633"/>
                </a:lnTo>
                <a:lnTo>
                  <a:pt x="373761" y="61061"/>
                </a:lnTo>
                <a:lnTo>
                  <a:pt x="373761" y="58013"/>
                </a:lnTo>
                <a:lnTo>
                  <a:pt x="372237" y="53441"/>
                </a:lnTo>
                <a:lnTo>
                  <a:pt x="372237" y="35052"/>
                </a:lnTo>
                <a:lnTo>
                  <a:pt x="373761" y="30480"/>
                </a:lnTo>
                <a:lnTo>
                  <a:pt x="373761" y="27432"/>
                </a:lnTo>
                <a:lnTo>
                  <a:pt x="375285" y="22860"/>
                </a:lnTo>
                <a:lnTo>
                  <a:pt x="378333" y="16764"/>
                </a:lnTo>
                <a:lnTo>
                  <a:pt x="381381" y="15240"/>
                </a:lnTo>
                <a:lnTo>
                  <a:pt x="385953" y="10668"/>
                </a:lnTo>
                <a:lnTo>
                  <a:pt x="399757" y="10668"/>
                </a:lnTo>
                <a:lnTo>
                  <a:pt x="402805" y="13716"/>
                </a:lnTo>
                <a:lnTo>
                  <a:pt x="405853" y="15240"/>
                </a:lnTo>
                <a:lnTo>
                  <a:pt x="407377" y="16764"/>
                </a:lnTo>
                <a:lnTo>
                  <a:pt x="411949" y="25908"/>
                </a:lnTo>
                <a:lnTo>
                  <a:pt x="413473" y="30480"/>
                </a:lnTo>
                <a:lnTo>
                  <a:pt x="413473" y="6096"/>
                </a:lnTo>
                <a:lnTo>
                  <a:pt x="411949" y="4572"/>
                </a:lnTo>
                <a:lnTo>
                  <a:pt x="407377" y="3048"/>
                </a:lnTo>
                <a:lnTo>
                  <a:pt x="404329" y="1524"/>
                </a:lnTo>
                <a:lnTo>
                  <a:pt x="399757" y="0"/>
                </a:lnTo>
                <a:lnTo>
                  <a:pt x="389089" y="0"/>
                </a:lnTo>
                <a:lnTo>
                  <a:pt x="360045" y="36576"/>
                </a:lnTo>
                <a:lnTo>
                  <a:pt x="360045" y="58013"/>
                </a:lnTo>
                <a:lnTo>
                  <a:pt x="361569" y="62585"/>
                </a:lnTo>
                <a:lnTo>
                  <a:pt x="363093" y="68681"/>
                </a:lnTo>
                <a:lnTo>
                  <a:pt x="387565" y="88493"/>
                </a:lnTo>
                <a:lnTo>
                  <a:pt x="396709" y="88493"/>
                </a:lnTo>
                <a:lnTo>
                  <a:pt x="422617" y="64109"/>
                </a:lnTo>
                <a:lnTo>
                  <a:pt x="425665" y="58013"/>
                </a:lnTo>
                <a:lnTo>
                  <a:pt x="425665" y="30480"/>
                </a:lnTo>
                <a:close/>
              </a:path>
              <a:path w="857885" h="88900">
                <a:moveTo>
                  <a:pt x="497395" y="86969"/>
                </a:moveTo>
                <a:lnTo>
                  <a:pt x="485203" y="58013"/>
                </a:lnTo>
                <a:lnTo>
                  <a:pt x="482155" y="54965"/>
                </a:lnTo>
                <a:lnTo>
                  <a:pt x="480631" y="51917"/>
                </a:lnTo>
                <a:lnTo>
                  <a:pt x="477583" y="48869"/>
                </a:lnTo>
                <a:lnTo>
                  <a:pt x="475957" y="47345"/>
                </a:lnTo>
                <a:lnTo>
                  <a:pt x="472909" y="45821"/>
                </a:lnTo>
                <a:lnTo>
                  <a:pt x="475957" y="45821"/>
                </a:lnTo>
                <a:lnTo>
                  <a:pt x="479107" y="44297"/>
                </a:lnTo>
                <a:lnTo>
                  <a:pt x="480631" y="42773"/>
                </a:lnTo>
                <a:lnTo>
                  <a:pt x="483679" y="41249"/>
                </a:lnTo>
                <a:lnTo>
                  <a:pt x="485203" y="39624"/>
                </a:lnTo>
                <a:lnTo>
                  <a:pt x="488251" y="36576"/>
                </a:lnTo>
                <a:lnTo>
                  <a:pt x="489775" y="33528"/>
                </a:lnTo>
                <a:lnTo>
                  <a:pt x="489775" y="32004"/>
                </a:lnTo>
                <a:lnTo>
                  <a:pt x="491299" y="28956"/>
                </a:lnTo>
                <a:lnTo>
                  <a:pt x="491299" y="16764"/>
                </a:lnTo>
                <a:lnTo>
                  <a:pt x="489775" y="15240"/>
                </a:lnTo>
                <a:lnTo>
                  <a:pt x="487489" y="10668"/>
                </a:lnTo>
                <a:lnTo>
                  <a:pt x="486727" y="9144"/>
                </a:lnTo>
                <a:lnTo>
                  <a:pt x="485203" y="7620"/>
                </a:lnTo>
                <a:lnTo>
                  <a:pt x="479107" y="4572"/>
                </a:lnTo>
                <a:lnTo>
                  <a:pt x="479107" y="19812"/>
                </a:lnTo>
                <a:lnTo>
                  <a:pt x="479107" y="28956"/>
                </a:lnTo>
                <a:lnTo>
                  <a:pt x="477583" y="30480"/>
                </a:lnTo>
                <a:lnTo>
                  <a:pt x="477583" y="33528"/>
                </a:lnTo>
                <a:lnTo>
                  <a:pt x="475957" y="35052"/>
                </a:lnTo>
                <a:lnTo>
                  <a:pt x="474433" y="35052"/>
                </a:lnTo>
                <a:lnTo>
                  <a:pt x="471385" y="38100"/>
                </a:lnTo>
                <a:lnTo>
                  <a:pt x="468337" y="38100"/>
                </a:lnTo>
                <a:lnTo>
                  <a:pt x="466813" y="39624"/>
                </a:lnTo>
                <a:lnTo>
                  <a:pt x="451573" y="39624"/>
                </a:lnTo>
                <a:lnTo>
                  <a:pt x="451573" y="10668"/>
                </a:lnTo>
                <a:lnTo>
                  <a:pt x="468337" y="10668"/>
                </a:lnTo>
                <a:lnTo>
                  <a:pt x="472909" y="12192"/>
                </a:lnTo>
                <a:lnTo>
                  <a:pt x="474433" y="15240"/>
                </a:lnTo>
                <a:lnTo>
                  <a:pt x="477583" y="16764"/>
                </a:lnTo>
                <a:lnTo>
                  <a:pt x="479107" y="19812"/>
                </a:lnTo>
                <a:lnTo>
                  <a:pt x="479107" y="4572"/>
                </a:lnTo>
                <a:lnTo>
                  <a:pt x="475957" y="3048"/>
                </a:lnTo>
                <a:lnTo>
                  <a:pt x="472909" y="1524"/>
                </a:lnTo>
                <a:lnTo>
                  <a:pt x="440905" y="1524"/>
                </a:lnTo>
                <a:lnTo>
                  <a:pt x="440905" y="86969"/>
                </a:lnTo>
                <a:lnTo>
                  <a:pt x="451573" y="86969"/>
                </a:lnTo>
                <a:lnTo>
                  <a:pt x="451573" y="48869"/>
                </a:lnTo>
                <a:lnTo>
                  <a:pt x="462241" y="48869"/>
                </a:lnTo>
                <a:lnTo>
                  <a:pt x="463765" y="50393"/>
                </a:lnTo>
                <a:lnTo>
                  <a:pt x="465289" y="50393"/>
                </a:lnTo>
                <a:lnTo>
                  <a:pt x="469861" y="54965"/>
                </a:lnTo>
                <a:lnTo>
                  <a:pt x="471385" y="58013"/>
                </a:lnTo>
                <a:lnTo>
                  <a:pt x="472909" y="59537"/>
                </a:lnTo>
                <a:lnTo>
                  <a:pt x="485203" y="86969"/>
                </a:lnTo>
                <a:lnTo>
                  <a:pt x="497395" y="86969"/>
                </a:lnTo>
                <a:close/>
              </a:path>
              <a:path w="857885" h="88900">
                <a:moveTo>
                  <a:pt x="573697" y="86969"/>
                </a:moveTo>
                <a:lnTo>
                  <a:pt x="569125" y="1524"/>
                </a:lnTo>
                <a:lnTo>
                  <a:pt x="555307" y="1524"/>
                </a:lnTo>
                <a:lnTo>
                  <a:pt x="543115" y="33629"/>
                </a:lnTo>
                <a:lnTo>
                  <a:pt x="538543" y="44297"/>
                </a:lnTo>
                <a:lnTo>
                  <a:pt x="535495" y="33629"/>
                </a:lnTo>
                <a:lnTo>
                  <a:pt x="523303" y="1524"/>
                </a:lnTo>
                <a:lnTo>
                  <a:pt x="509587" y="1524"/>
                </a:lnTo>
                <a:lnTo>
                  <a:pt x="506539" y="86969"/>
                </a:lnTo>
                <a:lnTo>
                  <a:pt x="517207" y="86969"/>
                </a:lnTo>
                <a:lnTo>
                  <a:pt x="518731" y="35153"/>
                </a:lnTo>
                <a:lnTo>
                  <a:pt x="518731" y="13716"/>
                </a:lnTo>
                <a:lnTo>
                  <a:pt x="523303" y="25908"/>
                </a:lnTo>
                <a:lnTo>
                  <a:pt x="533971" y="59537"/>
                </a:lnTo>
                <a:lnTo>
                  <a:pt x="543115" y="59537"/>
                </a:lnTo>
                <a:lnTo>
                  <a:pt x="555307" y="24384"/>
                </a:lnTo>
                <a:lnTo>
                  <a:pt x="559879" y="13716"/>
                </a:lnTo>
                <a:lnTo>
                  <a:pt x="559879" y="33629"/>
                </a:lnTo>
                <a:lnTo>
                  <a:pt x="561403" y="86969"/>
                </a:lnTo>
                <a:lnTo>
                  <a:pt x="573697" y="86969"/>
                </a:lnTo>
                <a:close/>
              </a:path>
              <a:path w="857885" h="88900">
                <a:moveTo>
                  <a:pt x="643801" y="1524"/>
                </a:moveTo>
                <a:lnTo>
                  <a:pt x="581215" y="1524"/>
                </a:lnTo>
                <a:lnTo>
                  <a:pt x="581215" y="10668"/>
                </a:lnTo>
                <a:lnTo>
                  <a:pt x="607123" y="10668"/>
                </a:lnTo>
                <a:lnTo>
                  <a:pt x="607123" y="86969"/>
                </a:lnTo>
                <a:lnTo>
                  <a:pt x="619315" y="86969"/>
                </a:lnTo>
                <a:lnTo>
                  <a:pt x="619315" y="10668"/>
                </a:lnTo>
                <a:lnTo>
                  <a:pt x="643801" y="10668"/>
                </a:lnTo>
                <a:lnTo>
                  <a:pt x="643801" y="1524"/>
                </a:lnTo>
                <a:close/>
              </a:path>
              <a:path w="857885" h="88900">
                <a:moveTo>
                  <a:pt x="723138" y="1524"/>
                </a:moveTo>
                <a:lnTo>
                  <a:pt x="709422" y="1524"/>
                </a:lnTo>
                <a:lnTo>
                  <a:pt x="692569" y="33528"/>
                </a:lnTo>
                <a:lnTo>
                  <a:pt x="686473" y="45720"/>
                </a:lnTo>
                <a:lnTo>
                  <a:pt x="680377" y="32004"/>
                </a:lnTo>
                <a:lnTo>
                  <a:pt x="663613" y="1524"/>
                </a:lnTo>
                <a:lnTo>
                  <a:pt x="649897" y="1524"/>
                </a:lnTo>
                <a:lnTo>
                  <a:pt x="680377" y="56489"/>
                </a:lnTo>
                <a:lnTo>
                  <a:pt x="680377" y="86969"/>
                </a:lnTo>
                <a:lnTo>
                  <a:pt x="691045" y="86969"/>
                </a:lnTo>
                <a:lnTo>
                  <a:pt x="691045" y="56489"/>
                </a:lnTo>
                <a:lnTo>
                  <a:pt x="723138" y="1524"/>
                </a:lnTo>
                <a:close/>
              </a:path>
              <a:path w="857885" h="88900">
                <a:moveTo>
                  <a:pt x="788771" y="22860"/>
                </a:moveTo>
                <a:lnTo>
                  <a:pt x="787247" y="18288"/>
                </a:lnTo>
                <a:lnTo>
                  <a:pt x="783437" y="10668"/>
                </a:lnTo>
                <a:lnTo>
                  <a:pt x="782675" y="9144"/>
                </a:lnTo>
                <a:lnTo>
                  <a:pt x="776579" y="6096"/>
                </a:lnTo>
                <a:lnTo>
                  <a:pt x="776579" y="22860"/>
                </a:lnTo>
                <a:lnTo>
                  <a:pt x="776579" y="33528"/>
                </a:lnTo>
                <a:lnTo>
                  <a:pt x="775055" y="38100"/>
                </a:lnTo>
                <a:lnTo>
                  <a:pt x="770483" y="41148"/>
                </a:lnTo>
                <a:lnTo>
                  <a:pt x="767435" y="44196"/>
                </a:lnTo>
                <a:lnTo>
                  <a:pt x="762863" y="45720"/>
                </a:lnTo>
                <a:lnTo>
                  <a:pt x="744575" y="45720"/>
                </a:lnTo>
                <a:lnTo>
                  <a:pt x="744575" y="10668"/>
                </a:lnTo>
                <a:lnTo>
                  <a:pt x="762863" y="10668"/>
                </a:lnTo>
                <a:lnTo>
                  <a:pt x="767435" y="12192"/>
                </a:lnTo>
                <a:lnTo>
                  <a:pt x="772007" y="15240"/>
                </a:lnTo>
                <a:lnTo>
                  <a:pt x="775055" y="18288"/>
                </a:lnTo>
                <a:lnTo>
                  <a:pt x="776579" y="22860"/>
                </a:lnTo>
                <a:lnTo>
                  <a:pt x="776579" y="6096"/>
                </a:lnTo>
                <a:lnTo>
                  <a:pt x="773531" y="4572"/>
                </a:lnTo>
                <a:lnTo>
                  <a:pt x="764387" y="1524"/>
                </a:lnTo>
                <a:lnTo>
                  <a:pt x="732383" y="1524"/>
                </a:lnTo>
                <a:lnTo>
                  <a:pt x="732383" y="86969"/>
                </a:lnTo>
                <a:lnTo>
                  <a:pt x="744575" y="86969"/>
                </a:lnTo>
                <a:lnTo>
                  <a:pt x="744575" y="56489"/>
                </a:lnTo>
                <a:lnTo>
                  <a:pt x="761339" y="56489"/>
                </a:lnTo>
                <a:lnTo>
                  <a:pt x="775055" y="51917"/>
                </a:lnTo>
                <a:lnTo>
                  <a:pt x="778103" y="50393"/>
                </a:lnTo>
                <a:lnTo>
                  <a:pt x="781151" y="47244"/>
                </a:lnTo>
                <a:lnTo>
                  <a:pt x="782675" y="45720"/>
                </a:lnTo>
                <a:lnTo>
                  <a:pt x="784199" y="44196"/>
                </a:lnTo>
                <a:lnTo>
                  <a:pt x="788771" y="35052"/>
                </a:lnTo>
                <a:lnTo>
                  <a:pt x="788771" y="22860"/>
                </a:lnTo>
                <a:close/>
              </a:path>
              <a:path w="857885" h="88900">
                <a:moveTo>
                  <a:pt x="857440" y="1524"/>
                </a:moveTo>
                <a:lnTo>
                  <a:pt x="808672" y="1524"/>
                </a:lnTo>
                <a:lnTo>
                  <a:pt x="808672" y="86969"/>
                </a:lnTo>
                <a:lnTo>
                  <a:pt x="857440" y="86969"/>
                </a:lnTo>
                <a:lnTo>
                  <a:pt x="857440" y="76301"/>
                </a:lnTo>
                <a:lnTo>
                  <a:pt x="820864" y="76301"/>
                </a:lnTo>
                <a:lnTo>
                  <a:pt x="820864" y="47345"/>
                </a:lnTo>
                <a:lnTo>
                  <a:pt x="855916" y="47345"/>
                </a:lnTo>
                <a:lnTo>
                  <a:pt x="855916" y="38100"/>
                </a:lnTo>
                <a:lnTo>
                  <a:pt x="820864" y="38100"/>
                </a:lnTo>
                <a:lnTo>
                  <a:pt x="820864" y="10668"/>
                </a:lnTo>
                <a:lnTo>
                  <a:pt x="857440" y="10668"/>
                </a:lnTo>
                <a:lnTo>
                  <a:pt x="857440" y="1524"/>
                </a:lnTo>
                <a:close/>
              </a:path>
            </a:pathLst>
          </a:custGeom>
          <a:solidFill>
            <a:srgbClr val="000000"/>
          </a:solidFill>
        </p:spPr>
        <p:txBody>
          <a:bodyPr wrap="square" lIns="0" tIns="0" rIns="0" bIns="0" rtlCol="0"/>
          <a:lstStyle/>
          <a:p>
            <a:endParaRPr sz="1154"/>
          </a:p>
        </p:txBody>
      </p:sp>
      <p:sp>
        <p:nvSpPr>
          <p:cNvPr id="103" name="object 103"/>
          <p:cNvSpPr/>
          <p:nvPr/>
        </p:nvSpPr>
        <p:spPr>
          <a:xfrm>
            <a:off x="3170802" y="2000712"/>
            <a:ext cx="39502" cy="57014"/>
          </a:xfrm>
          <a:custGeom>
            <a:avLst/>
            <a:gdLst/>
            <a:ahLst/>
            <a:cxnLst/>
            <a:rect l="l" t="t" r="r" b="b"/>
            <a:pathLst>
              <a:path w="61594" h="88900">
                <a:moveTo>
                  <a:pt x="35147" y="88487"/>
                </a:moveTo>
                <a:lnTo>
                  <a:pt x="24479" y="88487"/>
                </a:lnTo>
                <a:lnTo>
                  <a:pt x="21431"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5240"/>
                </a:lnTo>
                <a:lnTo>
                  <a:pt x="16764" y="18288"/>
                </a:lnTo>
                <a:lnTo>
                  <a:pt x="13716" y="21336"/>
                </a:lnTo>
                <a:lnTo>
                  <a:pt x="13716" y="24384"/>
                </a:lnTo>
                <a:lnTo>
                  <a:pt x="10668" y="33528"/>
                </a:lnTo>
                <a:lnTo>
                  <a:pt x="10668" y="51911"/>
                </a:lnTo>
                <a:lnTo>
                  <a:pt x="27337" y="51911"/>
                </a:lnTo>
                <a:lnTo>
                  <a:pt x="13716" y="62579"/>
                </a:lnTo>
                <a:lnTo>
                  <a:pt x="13716" y="65627"/>
                </a:lnTo>
                <a:lnTo>
                  <a:pt x="15240" y="67151"/>
                </a:lnTo>
                <a:lnTo>
                  <a:pt x="15240" y="68675"/>
                </a:lnTo>
                <a:lnTo>
                  <a:pt x="18288" y="71723"/>
                </a:lnTo>
                <a:lnTo>
                  <a:pt x="19907" y="73247"/>
                </a:lnTo>
                <a:lnTo>
                  <a:pt x="22955" y="76295"/>
                </a:lnTo>
                <a:lnTo>
                  <a:pt x="24479" y="76295"/>
                </a:lnTo>
                <a:lnTo>
                  <a:pt x="26003" y="77819"/>
                </a:lnTo>
                <a:lnTo>
                  <a:pt x="51911" y="77819"/>
                </a:lnTo>
                <a:lnTo>
                  <a:pt x="47339" y="82391"/>
                </a:lnTo>
                <a:lnTo>
                  <a:pt x="42767" y="85439"/>
                </a:lnTo>
                <a:lnTo>
                  <a:pt x="39719" y="86963"/>
                </a:lnTo>
                <a:lnTo>
                  <a:pt x="35147" y="88487"/>
                </a:lnTo>
                <a:close/>
              </a:path>
              <a:path w="61594" h="88900">
                <a:moveTo>
                  <a:pt x="27337" y="51911"/>
                </a:moveTo>
                <a:lnTo>
                  <a:pt x="10668" y="51911"/>
                </a:lnTo>
                <a:lnTo>
                  <a:pt x="47339" y="24384"/>
                </a:lnTo>
                <a:lnTo>
                  <a:pt x="45815" y="22860"/>
                </a:lnTo>
                <a:lnTo>
                  <a:pt x="45815" y="21336"/>
                </a:lnTo>
                <a:lnTo>
                  <a:pt x="44291" y="18288"/>
                </a:lnTo>
                <a:lnTo>
                  <a:pt x="44291" y="16764"/>
                </a:lnTo>
                <a:lnTo>
                  <a:pt x="39719" y="12192"/>
                </a:lnTo>
                <a:lnTo>
                  <a:pt x="38195" y="12192"/>
                </a:lnTo>
                <a:lnTo>
                  <a:pt x="36671" y="10668"/>
                </a:lnTo>
                <a:lnTo>
                  <a:pt x="53435" y="10668"/>
                </a:lnTo>
                <a:lnTo>
                  <a:pt x="54959" y="13716"/>
                </a:lnTo>
                <a:lnTo>
                  <a:pt x="58007" y="18288"/>
                </a:lnTo>
                <a:lnTo>
                  <a:pt x="61055" y="30480"/>
                </a:lnTo>
                <a:lnTo>
                  <a:pt x="61055" y="35052"/>
                </a:lnTo>
                <a:lnTo>
                  <a:pt x="48863" y="35052"/>
                </a:lnTo>
                <a:lnTo>
                  <a:pt x="27337" y="51911"/>
                </a:lnTo>
                <a:close/>
              </a:path>
              <a:path w="61594" h="88900">
                <a:moveTo>
                  <a:pt x="51911" y="77819"/>
                </a:moveTo>
                <a:lnTo>
                  <a:pt x="36671" y="77819"/>
                </a:lnTo>
                <a:lnTo>
                  <a:pt x="38195" y="76295"/>
                </a:lnTo>
                <a:lnTo>
                  <a:pt x="41243" y="74771"/>
                </a:lnTo>
                <a:lnTo>
                  <a:pt x="42767" y="71723"/>
                </a:lnTo>
                <a:lnTo>
                  <a:pt x="44291" y="70199"/>
                </a:lnTo>
                <a:lnTo>
                  <a:pt x="45815" y="67151"/>
                </a:lnTo>
                <a:lnTo>
                  <a:pt x="47339" y="62579"/>
                </a:lnTo>
                <a:lnTo>
                  <a:pt x="48863" y="59531"/>
                </a:lnTo>
                <a:lnTo>
                  <a:pt x="48863" y="54959"/>
                </a:lnTo>
                <a:lnTo>
                  <a:pt x="50387" y="50387"/>
                </a:lnTo>
                <a:lnTo>
                  <a:pt x="50387" y="39624"/>
                </a:lnTo>
                <a:lnTo>
                  <a:pt x="48863" y="38100"/>
                </a:lnTo>
                <a:lnTo>
                  <a:pt x="48863" y="35052"/>
                </a:lnTo>
                <a:lnTo>
                  <a:pt x="61055" y="35052"/>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grpSp>
        <p:nvGrpSpPr>
          <p:cNvPr id="104" name="object 104"/>
          <p:cNvGrpSpPr/>
          <p:nvPr/>
        </p:nvGrpSpPr>
        <p:grpSpPr>
          <a:xfrm>
            <a:off x="1948763" y="2105414"/>
            <a:ext cx="506205" cy="56200"/>
            <a:chOff x="1096232" y="3282886"/>
            <a:chExt cx="789305" cy="87630"/>
          </a:xfrm>
        </p:grpSpPr>
        <p:pic>
          <p:nvPicPr>
            <p:cNvPr id="105" name="object 105"/>
            <p:cNvPicPr/>
            <p:nvPr/>
          </p:nvPicPr>
          <p:blipFill>
            <a:blip r:embed="rId24" cstate="print"/>
            <a:stretch>
              <a:fillRect/>
            </a:stretch>
          </p:blipFill>
          <p:spPr>
            <a:xfrm>
              <a:off x="1096232" y="3282886"/>
              <a:ext cx="353949" cy="87058"/>
            </a:xfrm>
            <a:prstGeom prst="rect">
              <a:avLst/>
            </a:prstGeom>
          </p:spPr>
        </p:pic>
        <p:sp>
          <p:nvSpPr>
            <p:cNvPr id="106" name="object 106"/>
            <p:cNvSpPr/>
            <p:nvPr/>
          </p:nvSpPr>
          <p:spPr>
            <a:xfrm>
              <a:off x="1469993" y="3282886"/>
              <a:ext cx="48895" cy="85725"/>
            </a:xfrm>
            <a:custGeom>
              <a:avLst/>
              <a:gdLst/>
              <a:ahLst/>
              <a:cxnLst/>
              <a:rect l="l" t="t" r="r" b="b"/>
              <a:pathLst>
                <a:path w="48894" h="85725">
                  <a:moveTo>
                    <a:pt x="48863" y="85534"/>
                  </a:moveTo>
                  <a:lnTo>
                    <a:pt x="0" y="85534"/>
                  </a:lnTo>
                  <a:lnTo>
                    <a:pt x="0" y="0"/>
                  </a:lnTo>
                  <a:lnTo>
                    <a:pt x="48863" y="0"/>
                  </a:lnTo>
                  <a:lnTo>
                    <a:pt x="48863" y="10763"/>
                  </a:lnTo>
                  <a:lnTo>
                    <a:pt x="12191" y="10763"/>
                  </a:lnTo>
                  <a:lnTo>
                    <a:pt x="12191" y="36671"/>
                  </a:lnTo>
                  <a:lnTo>
                    <a:pt x="47339" y="36671"/>
                  </a:lnTo>
                  <a:lnTo>
                    <a:pt x="47339" y="45815"/>
                  </a:lnTo>
                  <a:lnTo>
                    <a:pt x="12191" y="45815"/>
                  </a:lnTo>
                  <a:lnTo>
                    <a:pt x="12191" y="76390"/>
                  </a:lnTo>
                  <a:lnTo>
                    <a:pt x="48863" y="76390"/>
                  </a:lnTo>
                  <a:lnTo>
                    <a:pt x="48863" y="85534"/>
                  </a:lnTo>
                  <a:close/>
                </a:path>
              </a:pathLst>
            </a:custGeom>
            <a:solidFill>
              <a:srgbClr val="000000"/>
            </a:solidFill>
          </p:spPr>
          <p:txBody>
            <a:bodyPr wrap="square" lIns="0" tIns="0" rIns="0" bIns="0" rtlCol="0"/>
            <a:lstStyle/>
            <a:p>
              <a:endParaRPr sz="1154"/>
            </a:p>
          </p:txBody>
        </p:sp>
        <p:pic>
          <p:nvPicPr>
            <p:cNvPr id="107" name="object 107"/>
            <p:cNvPicPr/>
            <p:nvPr/>
          </p:nvPicPr>
          <p:blipFill>
            <a:blip r:embed="rId25" cstate="print"/>
            <a:stretch>
              <a:fillRect/>
            </a:stretch>
          </p:blipFill>
          <p:spPr>
            <a:xfrm>
              <a:off x="1544764" y="3282886"/>
              <a:ext cx="271557" cy="85534"/>
            </a:xfrm>
            <a:prstGeom prst="rect">
              <a:avLst/>
            </a:prstGeom>
          </p:spPr>
        </p:pic>
        <p:sp>
          <p:nvSpPr>
            <p:cNvPr id="108" name="object 108"/>
            <p:cNvSpPr/>
            <p:nvPr/>
          </p:nvSpPr>
          <p:spPr>
            <a:xfrm>
              <a:off x="1836134" y="3282886"/>
              <a:ext cx="48895" cy="85725"/>
            </a:xfrm>
            <a:custGeom>
              <a:avLst/>
              <a:gdLst/>
              <a:ahLst/>
              <a:cxnLst/>
              <a:rect l="l" t="t" r="r" b="b"/>
              <a:pathLst>
                <a:path w="48894" h="85725">
                  <a:moveTo>
                    <a:pt x="48863" y="85534"/>
                  </a:moveTo>
                  <a:lnTo>
                    <a:pt x="0" y="85534"/>
                  </a:lnTo>
                  <a:lnTo>
                    <a:pt x="0" y="0"/>
                  </a:lnTo>
                  <a:lnTo>
                    <a:pt x="48863" y="0"/>
                  </a:lnTo>
                  <a:lnTo>
                    <a:pt x="48863" y="10763"/>
                  </a:lnTo>
                  <a:lnTo>
                    <a:pt x="12191" y="10763"/>
                  </a:lnTo>
                  <a:lnTo>
                    <a:pt x="12191" y="36671"/>
                  </a:lnTo>
                  <a:lnTo>
                    <a:pt x="47339" y="36671"/>
                  </a:lnTo>
                  <a:lnTo>
                    <a:pt x="47339" y="45815"/>
                  </a:lnTo>
                  <a:lnTo>
                    <a:pt x="12191" y="45815"/>
                  </a:lnTo>
                  <a:lnTo>
                    <a:pt x="12191" y="76390"/>
                  </a:lnTo>
                  <a:lnTo>
                    <a:pt x="48863" y="76390"/>
                  </a:lnTo>
                  <a:lnTo>
                    <a:pt x="48863" y="85534"/>
                  </a:lnTo>
                  <a:close/>
                </a:path>
              </a:pathLst>
            </a:custGeom>
            <a:solidFill>
              <a:srgbClr val="000000"/>
            </a:solidFill>
          </p:spPr>
          <p:txBody>
            <a:bodyPr wrap="square" lIns="0" tIns="0" rIns="0" bIns="0" rtlCol="0"/>
            <a:lstStyle/>
            <a:p>
              <a:endParaRPr sz="1154"/>
            </a:p>
          </p:txBody>
        </p:sp>
      </p:grpSp>
      <p:sp>
        <p:nvSpPr>
          <p:cNvPr id="109" name="object 109"/>
          <p:cNvSpPr/>
          <p:nvPr/>
        </p:nvSpPr>
        <p:spPr>
          <a:xfrm>
            <a:off x="3170802" y="2104437"/>
            <a:ext cx="39502" cy="57014"/>
          </a:xfrm>
          <a:custGeom>
            <a:avLst/>
            <a:gdLst/>
            <a:ahLst/>
            <a:cxnLst/>
            <a:rect l="l" t="t" r="r" b="b"/>
            <a:pathLst>
              <a:path w="61594" h="88900">
                <a:moveTo>
                  <a:pt x="35147" y="88582"/>
                </a:moveTo>
                <a:lnTo>
                  <a:pt x="24479" y="88582"/>
                </a:lnTo>
                <a:lnTo>
                  <a:pt x="21431" y="87058"/>
                </a:lnTo>
                <a:lnTo>
                  <a:pt x="16764" y="85534"/>
                </a:lnTo>
                <a:lnTo>
                  <a:pt x="13716" y="84010"/>
                </a:lnTo>
                <a:lnTo>
                  <a:pt x="4572" y="74866"/>
                </a:lnTo>
                <a:lnTo>
                  <a:pt x="3048" y="70199"/>
                </a:lnTo>
                <a:lnTo>
                  <a:pt x="0" y="58007"/>
                </a:lnTo>
                <a:lnTo>
                  <a:pt x="0" y="32099"/>
                </a:lnTo>
                <a:lnTo>
                  <a:pt x="1524" y="26003"/>
                </a:lnTo>
                <a:lnTo>
                  <a:pt x="4572" y="16859"/>
                </a:lnTo>
                <a:lnTo>
                  <a:pt x="7620" y="12287"/>
                </a:lnTo>
                <a:lnTo>
                  <a:pt x="9144" y="9239"/>
                </a:lnTo>
                <a:lnTo>
                  <a:pt x="13716" y="6096"/>
                </a:lnTo>
                <a:lnTo>
                  <a:pt x="16764" y="3048"/>
                </a:lnTo>
                <a:lnTo>
                  <a:pt x="26003" y="0"/>
                </a:lnTo>
                <a:lnTo>
                  <a:pt x="35147" y="0"/>
                </a:lnTo>
                <a:lnTo>
                  <a:pt x="39719" y="1524"/>
                </a:lnTo>
                <a:lnTo>
                  <a:pt x="42767" y="3048"/>
                </a:lnTo>
                <a:lnTo>
                  <a:pt x="47339" y="4572"/>
                </a:lnTo>
                <a:lnTo>
                  <a:pt x="50387" y="7620"/>
                </a:lnTo>
                <a:lnTo>
                  <a:pt x="53435" y="10763"/>
                </a:lnTo>
                <a:lnTo>
                  <a:pt x="24479" y="10763"/>
                </a:lnTo>
                <a:lnTo>
                  <a:pt x="22955" y="12287"/>
                </a:lnTo>
                <a:lnTo>
                  <a:pt x="19907" y="13811"/>
                </a:lnTo>
                <a:lnTo>
                  <a:pt x="18288" y="16859"/>
                </a:lnTo>
                <a:lnTo>
                  <a:pt x="13716" y="21431"/>
                </a:lnTo>
                <a:lnTo>
                  <a:pt x="13716" y="26003"/>
                </a:lnTo>
                <a:lnTo>
                  <a:pt x="12192" y="29051"/>
                </a:lnTo>
                <a:lnTo>
                  <a:pt x="10668" y="33623"/>
                </a:lnTo>
                <a:lnTo>
                  <a:pt x="10668" y="51911"/>
                </a:lnTo>
                <a:lnTo>
                  <a:pt x="28188" y="51911"/>
                </a:lnTo>
                <a:lnTo>
                  <a:pt x="13716" y="62579"/>
                </a:lnTo>
                <a:lnTo>
                  <a:pt x="13716" y="65627"/>
                </a:lnTo>
                <a:lnTo>
                  <a:pt x="15240" y="67151"/>
                </a:lnTo>
                <a:lnTo>
                  <a:pt x="15240" y="68675"/>
                </a:lnTo>
                <a:lnTo>
                  <a:pt x="16764" y="71723"/>
                </a:lnTo>
                <a:lnTo>
                  <a:pt x="19907" y="74866"/>
                </a:lnTo>
                <a:lnTo>
                  <a:pt x="21431" y="74866"/>
                </a:lnTo>
                <a:lnTo>
                  <a:pt x="24479" y="77914"/>
                </a:lnTo>
                <a:lnTo>
                  <a:pt x="51911" y="77914"/>
                </a:lnTo>
                <a:lnTo>
                  <a:pt x="47339" y="82486"/>
                </a:lnTo>
                <a:lnTo>
                  <a:pt x="42767" y="85534"/>
                </a:lnTo>
                <a:lnTo>
                  <a:pt x="39719" y="87058"/>
                </a:lnTo>
                <a:lnTo>
                  <a:pt x="35147" y="88582"/>
                </a:lnTo>
                <a:close/>
              </a:path>
              <a:path w="61594" h="88900">
                <a:moveTo>
                  <a:pt x="28188" y="51911"/>
                </a:moveTo>
                <a:lnTo>
                  <a:pt x="10668" y="51911"/>
                </a:lnTo>
                <a:lnTo>
                  <a:pt x="47339" y="26003"/>
                </a:lnTo>
                <a:lnTo>
                  <a:pt x="45815" y="22955"/>
                </a:lnTo>
                <a:lnTo>
                  <a:pt x="45815" y="21431"/>
                </a:lnTo>
                <a:lnTo>
                  <a:pt x="44291" y="19907"/>
                </a:lnTo>
                <a:lnTo>
                  <a:pt x="44291" y="16859"/>
                </a:lnTo>
                <a:lnTo>
                  <a:pt x="42767" y="15335"/>
                </a:lnTo>
                <a:lnTo>
                  <a:pt x="41243" y="15335"/>
                </a:lnTo>
                <a:lnTo>
                  <a:pt x="38195" y="12287"/>
                </a:lnTo>
                <a:lnTo>
                  <a:pt x="36671" y="12287"/>
                </a:lnTo>
                <a:lnTo>
                  <a:pt x="35147" y="10763"/>
                </a:lnTo>
                <a:lnTo>
                  <a:pt x="53435" y="10763"/>
                </a:lnTo>
                <a:lnTo>
                  <a:pt x="54959" y="15335"/>
                </a:lnTo>
                <a:lnTo>
                  <a:pt x="58007" y="19907"/>
                </a:lnTo>
                <a:lnTo>
                  <a:pt x="59531" y="24479"/>
                </a:lnTo>
                <a:lnTo>
                  <a:pt x="61055" y="30575"/>
                </a:lnTo>
                <a:lnTo>
                  <a:pt x="61055" y="36671"/>
                </a:lnTo>
                <a:lnTo>
                  <a:pt x="48863" y="36671"/>
                </a:lnTo>
                <a:lnTo>
                  <a:pt x="28188" y="51911"/>
                </a:lnTo>
                <a:close/>
              </a:path>
              <a:path w="61594" h="88900">
                <a:moveTo>
                  <a:pt x="51911" y="77914"/>
                </a:moveTo>
                <a:lnTo>
                  <a:pt x="36671" y="77914"/>
                </a:lnTo>
                <a:lnTo>
                  <a:pt x="38195" y="76390"/>
                </a:lnTo>
                <a:lnTo>
                  <a:pt x="41243" y="74866"/>
                </a:lnTo>
                <a:lnTo>
                  <a:pt x="42767" y="73247"/>
                </a:lnTo>
                <a:lnTo>
                  <a:pt x="47339" y="64103"/>
                </a:lnTo>
                <a:lnTo>
                  <a:pt x="48863" y="59531"/>
                </a:lnTo>
                <a:lnTo>
                  <a:pt x="48863" y="54959"/>
                </a:lnTo>
                <a:lnTo>
                  <a:pt x="50387" y="50387"/>
                </a:lnTo>
                <a:lnTo>
                  <a:pt x="50387" y="39719"/>
                </a:lnTo>
                <a:lnTo>
                  <a:pt x="48863" y="39719"/>
                </a:lnTo>
                <a:lnTo>
                  <a:pt x="48863" y="36671"/>
                </a:lnTo>
                <a:lnTo>
                  <a:pt x="61055" y="36671"/>
                </a:lnTo>
                <a:lnTo>
                  <a:pt x="61055" y="56483"/>
                </a:lnTo>
                <a:lnTo>
                  <a:pt x="59531" y="62579"/>
                </a:lnTo>
                <a:lnTo>
                  <a:pt x="56483" y="71723"/>
                </a:lnTo>
                <a:lnTo>
                  <a:pt x="53435" y="76390"/>
                </a:lnTo>
                <a:lnTo>
                  <a:pt x="51911" y="77914"/>
                </a:lnTo>
                <a:close/>
              </a:path>
            </a:pathLst>
          </a:custGeom>
          <a:solidFill>
            <a:srgbClr val="000000"/>
          </a:solidFill>
        </p:spPr>
        <p:txBody>
          <a:bodyPr wrap="square" lIns="0" tIns="0" rIns="0" bIns="0" rtlCol="0"/>
          <a:lstStyle/>
          <a:p>
            <a:endParaRPr sz="1154"/>
          </a:p>
        </p:txBody>
      </p:sp>
      <p:sp>
        <p:nvSpPr>
          <p:cNvPr id="110" name="object 110"/>
          <p:cNvSpPr/>
          <p:nvPr/>
        </p:nvSpPr>
        <p:spPr>
          <a:xfrm>
            <a:off x="1951756" y="2209139"/>
            <a:ext cx="364077" cy="56200"/>
          </a:xfrm>
          <a:custGeom>
            <a:avLst/>
            <a:gdLst/>
            <a:ahLst/>
            <a:cxnLst/>
            <a:rect l="l" t="t" r="r" b="b"/>
            <a:pathLst>
              <a:path w="567689" h="87629">
                <a:moveTo>
                  <a:pt x="57912" y="85534"/>
                </a:moveTo>
                <a:lnTo>
                  <a:pt x="22860" y="41249"/>
                </a:lnTo>
                <a:lnTo>
                  <a:pt x="56388" y="0"/>
                </a:lnTo>
                <a:lnTo>
                  <a:pt x="42672" y="0"/>
                </a:lnTo>
                <a:lnTo>
                  <a:pt x="12192" y="39725"/>
                </a:lnTo>
                <a:lnTo>
                  <a:pt x="12192" y="0"/>
                </a:lnTo>
                <a:lnTo>
                  <a:pt x="0" y="0"/>
                </a:lnTo>
                <a:lnTo>
                  <a:pt x="0" y="85534"/>
                </a:lnTo>
                <a:lnTo>
                  <a:pt x="12192" y="85534"/>
                </a:lnTo>
                <a:lnTo>
                  <a:pt x="12192" y="44297"/>
                </a:lnTo>
                <a:lnTo>
                  <a:pt x="44196" y="85534"/>
                </a:lnTo>
                <a:lnTo>
                  <a:pt x="57912" y="85534"/>
                </a:lnTo>
                <a:close/>
              </a:path>
              <a:path w="567689" h="87629">
                <a:moveTo>
                  <a:pt x="125056" y="1524"/>
                </a:moveTo>
                <a:lnTo>
                  <a:pt x="76200" y="1524"/>
                </a:lnTo>
                <a:lnTo>
                  <a:pt x="76200" y="85534"/>
                </a:lnTo>
                <a:lnTo>
                  <a:pt x="125056" y="85534"/>
                </a:lnTo>
                <a:lnTo>
                  <a:pt x="125056" y="76301"/>
                </a:lnTo>
                <a:lnTo>
                  <a:pt x="88392" y="76301"/>
                </a:lnTo>
                <a:lnTo>
                  <a:pt x="88392" y="47345"/>
                </a:lnTo>
                <a:lnTo>
                  <a:pt x="123532" y="47345"/>
                </a:lnTo>
                <a:lnTo>
                  <a:pt x="123532" y="36677"/>
                </a:lnTo>
                <a:lnTo>
                  <a:pt x="88392" y="36677"/>
                </a:lnTo>
                <a:lnTo>
                  <a:pt x="88392" y="10668"/>
                </a:lnTo>
                <a:lnTo>
                  <a:pt x="125056" y="10668"/>
                </a:lnTo>
                <a:lnTo>
                  <a:pt x="125056" y="1524"/>
                </a:lnTo>
                <a:close/>
              </a:path>
              <a:path w="567689" h="87629">
                <a:moveTo>
                  <a:pt x="210489" y="101"/>
                </a:moveTo>
                <a:lnTo>
                  <a:pt x="196773" y="101"/>
                </a:lnTo>
                <a:lnTo>
                  <a:pt x="180009" y="33629"/>
                </a:lnTo>
                <a:lnTo>
                  <a:pt x="173913" y="44297"/>
                </a:lnTo>
                <a:lnTo>
                  <a:pt x="167817" y="32105"/>
                </a:lnTo>
                <a:lnTo>
                  <a:pt x="150964" y="101"/>
                </a:lnTo>
                <a:lnTo>
                  <a:pt x="135724" y="101"/>
                </a:lnTo>
                <a:lnTo>
                  <a:pt x="167817" y="55054"/>
                </a:lnTo>
                <a:lnTo>
                  <a:pt x="167817" y="85534"/>
                </a:lnTo>
                <a:lnTo>
                  <a:pt x="178485" y="85534"/>
                </a:lnTo>
                <a:lnTo>
                  <a:pt x="178485" y="55054"/>
                </a:lnTo>
                <a:lnTo>
                  <a:pt x="210489" y="101"/>
                </a:lnTo>
                <a:close/>
              </a:path>
              <a:path w="567689" h="87629">
                <a:moveTo>
                  <a:pt x="280593" y="101"/>
                </a:moveTo>
                <a:lnTo>
                  <a:pt x="269925" y="101"/>
                </a:lnTo>
                <a:lnTo>
                  <a:pt x="266877" y="62674"/>
                </a:lnTo>
                <a:lnTo>
                  <a:pt x="265353" y="74866"/>
                </a:lnTo>
                <a:lnTo>
                  <a:pt x="262305" y="62674"/>
                </a:lnTo>
                <a:lnTo>
                  <a:pt x="250113" y="29057"/>
                </a:lnTo>
                <a:lnTo>
                  <a:pt x="242404" y="29057"/>
                </a:lnTo>
                <a:lnTo>
                  <a:pt x="227164" y="74866"/>
                </a:lnTo>
                <a:lnTo>
                  <a:pt x="227164" y="58102"/>
                </a:lnTo>
                <a:lnTo>
                  <a:pt x="224116" y="101"/>
                </a:lnTo>
                <a:lnTo>
                  <a:pt x="211924" y="101"/>
                </a:lnTo>
                <a:lnTo>
                  <a:pt x="218020" y="85534"/>
                </a:lnTo>
                <a:lnTo>
                  <a:pt x="233260" y="85534"/>
                </a:lnTo>
                <a:lnTo>
                  <a:pt x="242404" y="56578"/>
                </a:lnTo>
                <a:lnTo>
                  <a:pt x="245452" y="45821"/>
                </a:lnTo>
                <a:lnTo>
                  <a:pt x="248500" y="55054"/>
                </a:lnTo>
                <a:lnTo>
                  <a:pt x="259257" y="85534"/>
                </a:lnTo>
                <a:lnTo>
                  <a:pt x="274497" y="85534"/>
                </a:lnTo>
                <a:lnTo>
                  <a:pt x="280593" y="101"/>
                </a:lnTo>
                <a:close/>
              </a:path>
              <a:path w="567689" h="87629">
                <a:moveTo>
                  <a:pt x="352323" y="30581"/>
                </a:moveTo>
                <a:lnTo>
                  <a:pt x="350799" y="24485"/>
                </a:lnTo>
                <a:lnTo>
                  <a:pt x="347751" y="15341"/>
                </a:lnTo>
                <a:lnTo>
                  <a:pt x="344703" y="10769"/>
                </a:lnTo>
                <a:lnTo>
                  <a:pt x="343179" y="9245"/>
                </a:lnTo>
                <a:lnTo>
                  <a:pt x="340131" y="6197"/>
                </a:lnTo>
                <a:lnTo>
                  <a:pt x="340131" y="29057"/>
                </a:lnTo>
                <a:lnTo>
                  <a:pt x="340131" y="56578"/>
                </a:lnTo>
                <a:lnTo>
                  <a:pt x="338607" y="61150"/>
                </a:lnTo>
                <a:lnTo>
                  <a:pt x="334035" y="70294"/>
                </a:lnTo>
                <a:lnTo>
                  <a:pt x="330987" y="71818"/>
                </a:lnTo>
                <a:lnTo>
                  <a:pt x="329463" y="74866"/>
                </a:lnTo>
                <a:lnTo>
                  <a:pt x="326415" y="76390"/>
                </a:lnTo>
                <a:lnTo>
                  <a:pt x="312699" y="76390"/>
                </a:lnTo>
                <a:lnTo>
                  <a:pt x="309651" y="74866"/>
                </a:lnTo>
                <a:lnTo>
                  <a:pt x="305079" y="70294"/>
                </a:lnTo>
                <a:lnTo>
                  <a:pt x="300507" y="61150"/>
                </a:lnTo>
                <a:lnTo>
                  <a:pt x="300507" y="56578"/>
                </a:lnTo>
                <a:lnTo>
                  <a:pt x="298983" y="52006"/>
                </a:lnTo>
                <a:lnTo>
                  <a:pt x="298983" y="33629"/>
                </a:lnTo>
                <a:lnTo>
                  <a:pt x="300507" y="30581"/>
                </a:lnTo>
                <a:lnTo>
                  <a:pt x="300507" y="26009"/>
                </a:lnTo>
                <a:lnTo>
                  <a:pt x="305079" y="16865"/>
                </a:lnTo>
                <a:lnTo>
                  <a:pt x="309651" y="12293"/>
                </a:lnTo>
                <a:lnTo>
                  <a:pt x="315747" y="9245"/>
                </a:lnTo>
                <a:lnTo>
                  <a:pt x="323367" y="9245"/>
                </a:lnTo>
                <a:lnTo>
                  <a:pt x="332511" y="13817"/>
                </a:lnTo>
                <a:lnTo>
                  <a:pt x="334035" y="15341"/>
                </a:lnTo>
                <a:lnTo>
                  <a:pt x="337083" y="21437"/>
                </a:lnTo>
                <a:lnTo>
                  <a:pt x="338607" y="26009"/>
                </a:lnTo>
                <a:lnTo>
                  <a:pt x="340131" y="29057"/>
                </a:lnTo>
                <a:lnTo>
                  <a:pt x="340131" y="6197"/>
                </a:lnTo>
                <a:lnTo>
                  <a:pt x="338607" y="4673"/>
                </a:lnTo>
                <a:lnTo>
                  <a:pt x="334035" y="3149"/>
                </a:lnTo>
                <a:lnTo>
                  <a:pt x="330987" y="101"/>
                </a:lnTo>
                <a:lnTo>
                  <a:pt x="311175" y="101"/>
                </a:lnTo>
                <a:lnTo>
                  <a:pt x="306603" y="1625"/>
                </a:lnTo>
                <a:lnTo>
                  <a:pt x="303555" y="3149"/>
                </a:lnTo>
                <a:lnTo>
                  <a:pt x="298983" y="6197"/>
                </a:lnTo>
                <a:lnTo>
                  <a:pt x="295846" y="10769"/>
                </a:lnTo>
                <a:lnTo>
                  <a:pt x="292798" y="13817"/>
                </a:lnTo>
                <a:lnTo>
                  <a:pt x="291274" y="18389"/>
                </a:lnTo>
                <a:lnTo>
                  <a:pt x="289750" y="24485"/>
                </a:lnTo>
                <a:lnTo>
                  <a:pt x="288226" y="29057"/>
                </a:lnTo>
                <a:lnTo>
                  <a:pt x="286702" y="36677"/>
                </a:lnTo>
                <a:lnTo>
                  <a:pt x="286702" y="56578"/>
                </a:lnTo>
                <a:lnTo>
                  <a:pt x="288226" y="61150"/>
                </a:lnTo>
                <a:lnTo>
                  <a:pt x="289750" y="67246"/>
                </a:lnTo>
                <a:lnTo>
                  <a:pt x="291274" y="71818"/>
                </a:lnTo>
                <a:lnTo>
                  <a:pt x="294322" y="74866"/>
                </a:lnTo>
                <a:lnTo>
                  <a:pt x="297459" y="79438"/>
                </a:lnTo>
                <a:lnTo>
                  <a:pt x="300507" y="82486"/>
                </a:lnTo>
                <a:lnTo>
                  <a:pt x="305079" y="84010"/>
                </a:lnTo>
                <a:lnTo>
                  <a:pt x="308127" y="85534"/>
                </a:lnTo>
                <a:lnTo>
                  <a:pt x="314223" y="87058"/>
                </a:lnTo>
                <a:lnTo>
                  <a:pt x="323367" y="87058"/>
                </a:lnTo>
                <a:lnTo>
                  <a:pt x="332511" y="84010"/>
                </a:lnTo>
                <a:lnTo>
                  <a:pt x="335559" y="82486"/>
                </a:lnTo>
                <a:lnTo>
                  <a:pt x="340131" y="79438"/>
                </a:lnTo>
                <a:lnTo>
                  <a:pt x="343179" y="76390"/>
                </a:lnTo>
                <a:lnTo>
                  <a:pt x="346227" y="73342"/>
                </a:lnTo>
                <a:lnTo>
                  <a:pt x="347751" y="68770"/>
                </a:lnTo>
                <a:lnTo>
                  <a:pt x="349275" y="62674"/>
                </a:lnTo>
                <a:lnTo>
                  <a:pt x="352323" y="56578"/>
                </a:lnTo>
                <a:lnTo>
                  <a:pt x="352323" y="30581"/>
                </a:lnTo>
                <a:close/>
              </a:path>
              <a:path w="567689" h="87629">
                <a:moveTo>
                  <a:pt x="424053" y="85534"/>
                </a:moveTo>
                <a:lnTo>
                  <a:pt x="411861" y="58102"/>
                </a:lnTo>
                <a:lnTo>
                  <a:pt x="408813" y="54965"/>
                </a:lnTo>
                <a:lnTo>
                  <a:pt x="405765" y="48869"/>
                </a:lnTo>
                <a:lnTo>
                  <a:pt x="404241" y="47345"/>
                </a:lnTo>
                <a:lnTo>
                  <a:pt x="402717" y="45821"/>
                </a:lnTo>
                <a:lnTo>
                  <a:pt x="399669" y="45821"/>
                </a:lnTo>
                <a:lnTo>
                  <a:pt x="405765" y="42773"/>
                </a:lnTo>
                <a:lnTo>
                  <a:pt x="407289" y="42773"/>
                </a:lnTo>
                <a:lnTo>
                  <a:pt x="410337" y="41249"/>
                </a:lnTo>
                <a:lnTo>
                  <a:pt x="411861" y="38201"/>
                </a:lnTo>
                <a:lnTo>
                  <a:pt x="416433" y="33629"/>
                </a:lnTo>
                <a:lnTo>
                  <a:pt x="416433" y="30581"/>
                </a:lnTo>
                <a:lnTo>
                  <a:pt x="417957" y="27533"/>
                </a:lnTo>
                <a:lnTo>
                  <a:pt x="417957" y="16865"/>
                </a:lnTo>
                <a:lnTo>
                  <a:pt x="414909" y="10769"/>
                </a:lnTo>
                <a:lnTo>
                  <a:pt x="413385" y="9245"/>
                </a:lnTo>
                <a:lnTo>
                  <a:pt x="411861" y="6197"/>
                </a:lnTo>
                <a:lnTo>
                  <a:pt x="405765" y="3149"/>
                </a:lnTo>
                <a:lnTo>
                  <a:pt x="405765" y="19913"/>
                </a:lnTo>
                <a:lnTo>
                  <a:pt x="405765" y="29057"/>
                </a:lnTo>
                <a:lnTo>
                  <a:pt x="404241" y="30581"/>
                </a:lnTo>
                <a:lnTo>
                  <a:pt x="404241" y="32105"/>
                </a:lnTo>
                <a:lnTo>
                  <a:pt x="399669" y="36677"/>
                </a:lnTo>
                <a:lnTo>
                  <a:pt x="398145" y="36677"/>
                </a:lnTo>
                <a:lnTo>
                  <a:pt x="395097" y="38201"/>
                </a:lnTo>
                <a:lnTo>
                  <a:pt x="378333" y="38201"/>
                </a:lnTo>
                <a:lnTo>
                  <a:pt x="378333" y="10769"/>
                </a:lnTo>
                <a:lnTo>
                  <a:pt x="395097" y="10769"/>
                </a:lnTo>
                <a:lnTo>
                  <a:pt x="399669" y="12293"/>
                </a:lnTo>
                <a:lnTo>
                  <a:pt x="401193" y="13817"/>
                </a:lnTo>
                <a:lnTo>
                  <a:pt x="404241" y="15341"/>
                </a:lnTo>
                <a:lnTo>
                  <a:pt x="405765" y="19913"/>
                </a:lnTo>
                <a:lnTo>
                  <a:pt x="405765" y="3149"/>
                </a:lnTo>
                <a:lnTo>
                  <a:pt x="402717" y="1524"/>
                </a:lnTo>
                <a:lnTo>
                  <a:pt x="399669" y="1524"/>
                </a:lnTo>
                <a:lnTo>
                  <a:pt x="395097" y="0"/>
                </a:lnTo>
                <a:lnTo>
                  <a:pt x="367665" y="0"/>
                </a:lnTo>
                <a:lnTo>
                  <a:pt x="367665" y="85534"/>
                </a:lnTo>
                <a:lnTo>
                  <a:pt x="378333" y="85534"/>
                </a:lnTo>
                <a:lnTo>
                  <a:pt x="378333" y="47345"/>
                </a:lnTo>
                <a:lnTo>
                  <a:pt x="387477" y="47345"/>
                </a:lnTo>
                <a:lnTo>
                  <a:pt x="389001" y="48869"/>
                </a:lnTo>
                <a:lnTo>
                  <a:pt x="392049" y="48869"/>
                </a:lnTo>
                <a:lnTo>
                  <a:pt x="392049" y="50393"/>
                </a:lnTo>
                <a:lnTo>
                  <a:pt x="393573" y="50393"/>
                </a:lnTo>
                <a:lnTo>
                  <a:pt x="396621" y="53441"/>
                </a:lnTo>
                <a:lnTo>
                  <a:pt x="396621" y="54965"/>
                </a:lnTo>
                <a:lnTo>
                  <a:pt x="398145" y="56489"/>
                </a:lnTo>
                <a:lnTo>
                  <a:pt x="398145" y="58102"/>
                </a:lnTo>
                <a:lnTo>
                  <a:pt x="411861" y="85534"/>
                </a:lnTo>
                <a:lnTo>
                  <a:pt x="424053" y="85534"/>
                </a:lnTo>
                <a:close/>
              </a:path>
              <a:path w="567689" h="87629">
                <a:moveTo>
                  <a:pt x="498817" y="42862"/>
                </a:moveTo>
                <a:lnTo>
                  <a:pt x="486625" y="9575"/>
                </a:lnTo>
                <a:lnTo>
                  <a:pt x="486625" y="36677"/>
                </a:lnTo>
                <a:lnTo>
                  <a:pt x="486625" y="42862"/>
                </a:lnTo>
                <a:lnTo>
                  <a:pt x="484632" y="57111"/>
                </a:lnTo>
                <a:lnTo>
                  <a:pt x="478764" y="67627"/>
                </a:lnTo>
                <a:lnTo>
                  <a:pt x="469188" y="74155"/>
                </a:lnTo>
                <a:lnTo>
                  <a:pt x="456044" y="76390"/>
                </a:lnTo>
                <a:lnTo>
                  <a:pt x="448424" y="76390"/>
                </a:lnTo>
                <a:lnTo>
                  <a:pt x="448424" y="10769"/>
                </a:lnTo>
                <a:lnTo>
                  <a:pt x="466712" y="10769"/>
                </a:lnTo>
                <a:lnTo>
                  <a:pt x="469760" y="12293"/>
                </a:lnTo>
                <a:lnTo>
                  <a:pt x="474332" y="13817"/>
                </a:lnTo>
                <a:lnTo>
                  <a:pt x="477481" y="15341"/>
                </a:lnTo>
                <a:lnTo>
                  <a:pt x="479005" y="18389"/>
                </a:lnTo>
                <a:lnTo>
                  <a:pt x="482053" y="19913"/>
                </a:lnTo>
                <a:lnTo>
                  <a:pt x="483577" y="22961"/>
                </a:lnTo>
                <a:lnTo>
                  <a:pt x="483577" y="27533"/>
                </a:lnTo>
                <a:lnTo>
                  <a:pt x="486625" y="36677"/>
                </a:lnTo>
                <a:lnTo>
                  <a:pt x="486625" y="9575"/>
                </a:lnTo>
                <a:lnTo>
                  <a:pt x="482752" y="6527"/>
                </a:lnTo>
                <a:lnTo>
                  <a:pt x="475907" y="3149"/>
                </a:lnTo>
                <a:lnTo>
                  <a:pt x="467918" y="914"/>
                </a:lnTo>
                <a:lnTo>
                  <a:pt x="459092" y="101"/>
                </a:lnTo>
                <a:lnTo>
                  <a:pt x="436232" y="101"/>
                </a:lnTo>
                <a:lnTo>
                  <a:pt x="436232" y="85534"/>
                </a:lnTo>
                <a:lnTo>
                  <a:pt x="465188" y="85534"/>
                </a:lnTo>
                <a:lnTo>
                  <a:pt x="469760" y="84010"/>
                </a:lnTo>
                <a:lnTo>
                  <a:pt x="472808" y="82486"/>
                </a:lnTo>
                <a:lnTo>
                  <a:pt x="477481" y="82486"/>
                </a:lnTo>
                <a:lnTo>
                  <a:pt x="480529" y="79438"/>
                </a:lnTo>
                <a:lnTo>
                  <a:pt x="486625" y="76390"/>
                </a:lnTo>
                <a:lnTo>
                  <a:pt x="488149" y="73342"/>
                </a:lnTo>
                <a:lnTo>
                  <a:pt x="491197" y="70294"/>
                </a:lnTo>
                <a:lnTo>
                  <a:pt x="495769" y="61150"/>
                </a:lnTo>
                <a:lnTo>
                  <a:pt x="495769" y="58102"/>
                </a:lnTo>
                <a:lnTo>
                  <a:pt x="497293" y="53530"/>
                </a:lnTo>
                <a:lnTo>
                  <a:pt x="497293" y="50482"/>
                </a:lnTo>
                <a:lnTo>
                  <a:pt x="498817" y="45910"/>
                </a:lnTo>
                <a:lnTo>
                  <a:pt x="498817" y="42862"/>
                </a:lnTo>
                <a:close/>
              </a:path>
              <a:path w="567689" h="87629">
                <a:moveTo>
                  <a:pt x="567499" y="56578"/>
                </a:moveTo>
                <a:lnTo>
                  <a:pt x="565873" y="53530"/>
                </a:lnTo>
                <a:lnTo>
                  <a:pt x="564349" y="52006"/>
                </a:lnTo>
                <a:lnTo>
                  <a:pt x="562825" y="48958"/>
                </a:lnTo>
                <a:lnTo>
                  <a:pt x="561301" y="47434"/>
                </a:lnTo>
                <a:lnTo>
                  <a:pt x="558253" y="45910"/>
                </a:lnTo>
                <a:lnTo>
                  <a:pt x="556729" y="44386"/>
                </a:lnTo>
                <a:lnTo>
                  <a:pt x="547585" y="39725"/>
                </a:lnTo>
                <a:lnTo>
                  <a:pt x="546061" y="38201"/>
                </a:lnTo>
                <a:lnTo>
                  <a:pt x="543013" y="38201"/>
                </a:lnTo>
                <a:lnTo>
                  <a:pt x="536917" y="35153"/>
                </a:lnTo>
                <a:lnTo>
                  <a:pt x="533869" y="35153"/>
                </a:lnTo>
                <a:lnTo>
                  <a:pt x="532345" y="33629"/>
                </a:lnTo>
                <a:lnTo>
                  <a:pt x="529297" y="32105"/>
                </a:lnTo>
                <a:lnTo>
                  <a:pt x="523201" y="26009"/>
                </a:lnTo>
                <a:lnTo>
                  <a:pt x="523201" y="18389"/>
                </a:lnTo>
                <a:lnTo>
                  <a:pt x="524725" y="15341"/>
                </a:lnTo>
                <a:lnTo>
                  <a:pt x="527773" y="12293"/>
                </a:lnTo>
                <a:lnTo>
                  <a:pt x="530821" y="10769"/>
                </a:lnTo>
                <a:lnTo>
                  <a:pt x="535393" y="9245"/>
                </a:lnTo>
                <a:lnTo>
                  <a:pt x="549109" y="9245"/>
                </a:lnTo>
                <a:lnTo>
                  <a:pt x="552157" y="10769"/>
                </a:lnTo>
                <a:lnTo>
                  <a:pt x="558253" y="10769"/>
                </a:lnTo>
                <a:lnTo>
                  <a:pt x="562825" y="12293"/>
                </a:lnTo>
                <a:lnTo>
                  <a:pt x="562825" y="1625"/>
                </a:lnTo>
                <a:lnTo>
                  <a:pt x="556729" y="1625"/>
                </a:lnTo>
                <a:lnTo>
                  <a:pt x="555205" y="101"/>
                </a:lnTo>
                <a:lnTo>
                  <a:pt x="532345" y="101"/>
                </a:lnTo>
                <a:lnTo>
                  <a:pt x="527773" y="1625"/>
                </a:lnTo>
                <a:lnTo>
                  <a:pt x="518629" y="6197"/>
                </a:lnTo>
                <a:lnTo>
                  <a:pt x="515581" y="9245"/>
                </a:lnTo>
                <a:lnTo>
                  <a:pt x="514057" y="12293"/>
                </a:lnTo>
                <a:lnTo>
                  <a:pt x="512533" y="13817"/>
                </a:lnTo>
                <a:lnTo>
                  <a:pt x="511009" y="16865"/>
                </a:lnTo>
                <a:lnTo>
                  <a:pt x="511009" y="29057"/>
                </a:lnTo>
                <a:lnTo>
                  <a:pt x="512533" y="32105"/>
                </a:lnTo>
                <a:lnTo>
                  <a:pt x="514057" y="33629"/>
                </a:lnTo>
                <a:lnTo>
                  <a:pt x="515581" y="36677"/>
                </a:lnTo>
                <a:lnTo>
                  <a:pt x="518629" y="38201"/>
                </a:lnTo>
                <a:lnTo>
                  <a:pt x="521677" y="41249"/>
                </a:lnTo>
                <a:lnTo>
                  <a:pt x="530821" y="45910"/>
                </a:lnTo>
                <a:lnTo>
                  <a:pt x="533869" y="45910"/>
                </a:lnTo>
                <a:lnTo>
                  <a:pt x="535393" y="47434"/>
                </a:lnTo>
                <a:lnTo>
                  <a:pt x="538441" y="48958"/>
                </a:lnTo>
                <a:lnTo>
                  <a:pt x="541489" y="48958"/>
                </a:lnTo>
                <a:lnTo>
                  <a:pt x="544537" y="50482"/>
                </a:lnTo>
                <a:lnTo>
                  <a:pt x="546061" y="52006"/>
                </a:lnTo>
                <a:lnTo>
                  <a:pt x="549109" y="53530"/>
                </a:lnTo>
                <a:lnTo>
                  <a:pt x="555205" y="59626"/>
                </a:lnTo>
                <a:lnTo>
                  <a:pt x="555205" y="67246"/>
                </a:lnTo>
                <a:lnTo>
                  <a:pt x="553681" y="68770"/>
                </a:lnTo>
                <a:lnTo>
                  <a:pt x="553681" y="70294"/>
                </a:lnTo>
                <a:lnTo>
                  <a:pt x="549109" y="74866"/>
                </a:lnTo>
                <a:lnTo>
                  <a:pt x="547585" y="74866"/>
                </a:lnTo>
                <a:lnTo>
                  <a:pt x="544537" y="76390"/>
                </a:lnTo>
                <a:lnTo>
                  <a:pt x="520153" y="76390"/>
                </a:lnTo>
                <a:lnTo>
                  <a:pt x="517105" y="74866"/>
                </a:lnTo>
                <a:lnTo>
                  <a:pt x="512533" y="73342"/>
                </a:lnTo>
                <a:lnTo>
                  <a:pt x="509485" y="73342"/>
                </a:lnTo>
                <a:lnTo>
                  <a:pt x="509485" y="84010"/>
                </a:lnTo>
                <a:lnTo>
                  <a:pt x="511009" y="84010"/>
                </a:lnTo>
                <a:lnTo>
                  <a:pt x="512533" y="85534"/>
                </a:lnTo>
                <a:lnTo>
                  <a:pt x="520153" y="85534"/>
                </a:lnTo>
                <a:lnTo>
                  <a:pt x="523201" y="87058"/>
                </a:lnTo>
                <a:lnTo>
                  <a:pt x="543013" y="87058"/>
                </a:lnTo>
                <a:lnTo>
                  <a:pt x="552157" y="84010"/>
                </a:lnTo>
                <a:lnTo>
                  <a:pt x="561301" y="79438"/>
                </a:lnTo>
                <a:lnTo>
                  <a:pt x="562825" y="76390"/>
                </a:lnTo>
                <a:lnTo>
                  <a:pt x="565873" y="73342"/>
                </a:lnTo>
                <a:lnTo>
                  <a:pt x="567499" y="70294"/>
                </a:lnTo>
                <a:lnTo>
                  <a:pt x="567499" y="62674"/>
                </a:lnTo>
                <a:lnTo>
                  <a:pt x="567499" y="56578"/>
                </a:lnTo>
                <a:close/>
              </a:path>
            </a:pathLst>
          </a:custGeom>
          <a:solidFill>
            <a:srgbClr val="000000"/>
          </a:solidFill>
        </p:spPr>
        <p:txBody>
          <a:bodyPr wrap="square" lIns="0" tIns="0" rIns="0" bIns="0" rtlCol="0"/>
          <a:lstStyle/>
          <a:p>
            <a:endParaRPr sz="1154"/>
          </a:p>
        </p:txBody>
      </p:sp>
      <p:sp>
        <p:nvSpPr>
          <p:cNvPr id="111" name="object 111"/>
          <p:cNvSpPr/>
          <p:nvPr/>
        </p:nvSpPr>
        <p:spPr>
          <a:xfrm>
            <a:off x="3170802" y="2209200"/>
            <a:ext cx="39502" cy="55793"/>
          </a:xfrm>
          <a:custGeom>
            <a:avLst/>
            <a:gdLst/>
            <a:ahLst/>
            <a:cxnLst/>
            <a:rect l="l" t="t" r="r" b="b"/>
            <a:pathLst>
              <a:path w="61594" h="86995">
                <a:moveTo>
                  <a:pt x="35147" y="86963"/>
                </a:moveTo>
                <a:lnTo>
                  <a:pt x="24479" y="86963"/>
                </a:lnTo>
                <a:lnTo>
                  <a:pt x="21431" y="85439"/>
                </a:lnTo>
                <a:lnTo>
                  <a:pt x="16764" y="83915"/>
                </a:lnTo>
                <a:lnTo>
                  <a:pt x="13716" y="82391"/>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1431" y="0"/>
                </a:lnTo>
                <a:lnTo>
                  <a:pt x="39719" y="0"/>
                </a:lnTo>
                <a:lnTo>
                  <a:pt x="42767" y="1524"/>
                </a:lnTo>
                <a:lnTo>
                  <a:pt x="47339" y="3048"/>
                </a:lnTo>
                <a:lnTo>
                  <a:pt x="50387" y="6096"/>
                </a:lnTo>
                <a:lnTo>
                  <a:pt x="52419" y="9144"/>
                </a:lnTo>
                <a:lnTo>
                  <a:pt x="24479" y="9144"/>
                </a:lnTo>
                <a:lnTo>
                  <a:pt x="22955" y="10668"/>
                </a:lnTo>
                <a:lnTo>
                  <a:pt x="19907" y="12192"/>
                </a:lnTo>
                <a:lnTo>
                  <a:pt x="18288" y="15240"/>
                </a:lnTo>
                <a:lnTo>
                  <a:pt x="16764" y="18288"/>
                </a:lnTo>
                <a:lnTo>
                  <a:pt x="13716" y="19812"/>
                </a:lnTo>
                <a:lnTo>
                  <a:pt x="13716" y="24384"/>
                </a:lnTo>
                <a:lnTo>
                  <a:pt x="12192" y="27432"/>
                </a:lnTo>
                <a:lnTo>
                  <a:pt x="10668" y="32004"/>
                </a:lnTo>
                <a:lnTo>
                  <a:pt x="10668" y="50387"/>
                </a:lnTo>
                <a:lnTo>
                  <a:pt x="28135" y="50387"/>
                </a:lnTo>
                <a:lnTo>
                  <a:pt x="13716" y="61055"/>
                </a:lnTo>
                <a:lnTo>
                  <a:pt x="13716" y="64103"/>
                </a:lnTo>
                <a:lnTo>
                  <a:pt x="15240" y="65627"/>
                </a:lnTo>
                <a:lnTo>
                  <a:pt x="15240" y="68675"/>
                </a:lnTo>
                <a:lnTo>
                  <a:pt x="18288" y="71723"/>
                </a:lnTo>
                <a:lnTo>
                  <a:pt x="19907" y="73247"/>
                </a:lnTo>
                <a:lnTo>
                  <a:pt x="21431" y="74771"/>
                </a:lnTo>
                <a:lnTo>
                  <a:pt x="22955" y="74771"/>
                </a:lnTo>
                <a:lnTo>
                  <a:pt x="24479" y="76295"/>
                </a:lnTo>
                <a:lnTo>
                  <a:pt x="26003" y="76295"/>
                </a:lnTo>
                <a:lnTo>
                  <a:pt x="27527" y="77819"/>
                </a:lnTo>
                <a:lnTo>
                  <a:pt x="51403" y="77819"/>
                </a:lnTo>
                <a:lnTo>
                  <a:pt x="50387" y="79343"/>
                </a:lnTo>
                <a:lnTo>
                  <a:pt x="47339" y="80867"/>
                </a:lnTo>
                <a:lnTo>
                  <a:pt x="42767" y="83915"/>
                </a:lnTo>
                <a:lnTo>
                  <a:pt x="39719" y="85439"/>
                </a:lnTo>
                <a:lnTo>
                  <a:pt x="35147" y="86963"/>
                </a:lnTo>
                <a:close/>
              </a:path>
              <a:path w="61594" h="86995">
                <a:moveTo>
                  <a:pt x="28135" y="50387"/>
                </a:moveTo>
                <a:lnTo>
                  <a:pt x="10668" y="50387"/>
                </a:lnTo>
                <a:lnTo>
                  <a:pt x="47339" y="24384"/>
                </a:lnTo>
                <a:lnTo>
                  <a:pt x="45815" y="21336"/>
                </a:lnTo>
                <a:lnTo>
                  <a:pt x="45815" y="19812"/>
                </a:lnTo>
                <a:lnTo>
                  <a:pt x="44291" y="18288"/>
                </a:lnTo>
                <a:lnTo>
                  <a:pt x="44291" y="16764"/>
                </a:lnTo>
                <a:lnTo>
                  <a:pt x="38195" y="10668"/>
                </a:lnTo>
                <a:lnTo>
                  <a:pt x="36671" y="10668"/>
                </a:lnTo>
                <a:lnTo>
                  <a:pt x="35147" y="9144"/>
                </a:lnTo>
                <a:lnTo>
                  <a:pt x="52419" y="9144"/>
                </a:lnTo>
                <a:lnTo>
                  <a:pt x="53435" y="10668"/>
                </a:lnTo>
                <a:lnTo>
                  <a:pt x="54959" y="13716"/>
                </a:lnTo>
                <a:lnTo>
                  <a:pt x="58007" y="18288"/>
                </a:lnTo>
                <a:lnTo>
                  <a:pt x="59531" y="22860"/>
                </a:lnTo>
                <a:lnTo>
                  <a:pt x="61055" y="28956"/>
                </a:lnTo>
                <a:lnTo>
                  <a:pt x="61055" y="35052"/>
                </a:lnTo>
                <a:lnTo>
                  <a:pt x="48863" y="35052"/>
                </a:lnTo>
                <a:lnTo>
                  <a:pt x="28135" y="50387"/>
                </a:lnTo>
                <a:close/>
              </a:path>
              <a:path w="61594" h="86995">
                <a:moveTo>
                  <a:pt x="51403" y="77819"/>
                </a:moveTo>
                <a:lnTo>
                  <a:pt x="33623" y="77819"/>
                </a:lnTo>
                <a:lnTo>
                  <a:pt x="36671" y="76295"/>
                </a:lnTo>
                <a:lnTo>
                  <a:pt x="38195" y="74771"/>
                </a:lnTo>
                <a:lnTo>
                  <a:pt x="41243" y="73247"/>
                </a:lnTo>
                <a:lnTo>
                  <a:pt x="42767" y="71723"/>
                </a:lnTo>
                <a:lnTo>
                  <a:pt x="47339" y="62579"/>
                </a:lnTo>
                <a:lnTo>
                  <a:pt x="48863" y="58007"/>
                </a:lnTo>
                <a:lnTo>
                  <a:pt x="48863" y="53435"/>
                </a:lnTo>
                <a:lnTo>
                  <a:pt x="50387" y="48863"/>
                </a:lnTo>
                <a:lnTo>
                  <a:pt x="50387" y="39624"/>
                </a:lnTo>
                <a:lnTo>
                  <a:pt x="48863" y="38100"/>
                </a:lnTo>
                <a:lnTo>
                  <a:pt x="48863" y="35052"/>
                </a:lnTo>
                <a:lnTo>
                  <a:pt x="61055" y="35052"/>
                </a:lnTo>
                <a:lnTo>
                  <a:pt x="61055" y="54959"/>
                </a:lnTo>
                <a:lnTo>
                  <a:pt x="59531" y="61055"/>
                </a:lnTo>
                <a:lnTo>
                  <a:pt x="58007" y="65627"/>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12" name="object 112"/>
          <p:cNvSpPr/>
          <p:nvPr/>
        </p:nvSpPr>
        <p:spPr>
          <a:xfrm>
            <a:off x="1948758" y="2312930"/>
            <a:ext cx="373036" cy="56200"/>
          </a:xfrm>
          <a:custGeom>
            <a:avLst/>
            <a:gdLst/>
            <a:ahLst/>
            <a:cxnLst/>
            <a:rect l="l" t="t" r="r" b="b"/>
            <a:pathLst>
              <a:path w="581660" h="87629">
                <a:moveTo>
                  <a:pt x="62585" y="1612"/>
                </a:moveTo>
                <a:lnTo>
                  <a:pt x="0" y="1612"/>
                </a:lnTo>
                <a:lnTo>
                  <a:pt x="0" y="10756"/>
                </a:lnTo>
                <a:lnTo>
                  <a:pt x="25908" y="10756"/>
                </a:lnTo>
                <a:lnTo>
                  <a:pt x="25908" y="85534"/>
                </a:lnTo>
                <a:lnTo>
                  <a:pt x="38100" y="85534"/>
                </a:lnTo>
                <a:lnTo>
                  <a:pt x="38100" y="10756"/>
                </a:lnTo>
                <a:lnTo>
                  <a:pt x="62585" y="10756"/>
                </a:lnTo>
                <a:lnTo>
                  <a:pt x="62585" y="1612"/>
                </a:lnTo>
                <a:close/>
              </a:path>
              <a:path w="581660" h="87629">
                <a:moveTo>
                  <a:pt x="140398" y="85534"/>
                </a:moveTo>
                <a:lnTo>
                  <a:pt x="134429" y="67246"/>
                </a:lnTo>
                <a:lnTo>
                  <a:pt x="130911" y="56476"/>
                </a:lnTo>
                <a:lnTo>
                  <a:pt x="119062" y="20180"/>
                </a:lnTo>
                <a:lnTo>
                  <a:pt x="119062" y="56476"/>
                </a:lnTo>
                <a:lnTo>
                  <a:pt x="90106" y="56476"/>
                </a:lnTo>
                <a:lnTo>
                  <a:pt x="103822" y="12280"/>
                </a:lnTo>
                <a:lnTo>
                  <a:pt x="119062" y="56476"/>
                </a:lnTo>
                <a:lnTo>
                  <a:pt x="119062" y="20180"/>
                </a:lnTo>
                <a:lnTo>
                  <a:pt x="116484" y="12280"/>
                </a:lnTo>
                <a:lnTo>
                  <a:pt x="112966" y="1524"/>
                </a:lnTo>
                <a:lnTo>
                  <a:pt x="96202" y="1524"/>
                </a:lnTo>
                <a:lnTo>
                  <a:pt x="68770" y="85534"/>
                </a:lnTo>
                <a:lnTo>
                  <a:pt x="80962" y="85534"/>
                </a:lnTo>
                <a:lnTo>
                  <a:pt x="87058" y="67246"/>
                </a:lnTo>
                <a:lnTo>
                  <a:pt x="122110" y="67246"/>
                </a:lnTo>
                <a:lnTo>
                  <a:pt x="128206" y="85534"/>
                </a:lnTo>
                <a:lnTo>
                  <a:pt x="140398" y="85534"/>
                </a:lnTo>
                <a:close/>
              </a:path>
              <a:path w="581660" h="87629">
                <a:moveTo>
                  <a:pt x="213652" y="85534"/>
                </a:moveTo>
                <a:lnTo>
                  <a:pt x="184696" y="42760"/>
                </a:lnTo>
                <a:lnTo>
                  <a:pt x="210604" y="1524"/>
                </a:lnTo>
                <a:lnTo>
                  <a:pt x="196888" y="1524"/>
                </a:lnTo>
                <a:lnTo>
                  <a:pt x="178600" y="33616"/>
                </a:lnTo>
                <a:lnTo>
                  <a:pt x="158686" y="1524"/>
                </a:lnTo>
                <a:lnTo>
                  <a:pt x="144970" y="1524"/>
                </a:lnTo>
                <a:lnTo>
                  <a:pt x="170980" y="42760"/>
                </a:lnTo>
                <a:lnTo>
                  <a:pt x="141922" y="85534"/>
                </a:lnTo>
                <a:lnTo>
                  <a:pt x="157162" y="85534"/>
                </a:lnTo>
                <a:lnTo>
                  <a:pt x="177076" y="51904"/>
                </a:lnTo>
                <a:lnTo>
                  <a:pt x="198412" y="85534"/>
                </a:lnTo>
                <a:lnTo>
                  <a:pt x="213652" y="85534"/>
                </a:lnTo>
                <a:close/>
              </a:path>
              <a:path w="581660" h="87629">
                <a:moveTo>
                  <a:pt x="283756" y="30568"/>
                </a:moveTo>
                <a:lnTo>
                  <a:pt x="282232" y="24472"/>
                </a:lnTo>
                <a:lnTo>
                  <a:pt x="279184" y="15328"/>
                </a:lnTo>
                <a:lnTo>
                  <a:pt x="276136" y="10756"/>
                </a:lnTo>
                <a:lnTo>
                  <a:pt x="274561" y="9144"/>
                </a:lnTo>
                <a:lnTo>
                  <a:pt x="273088" y="7620"/>
                </a:lnTo>
                <a:lnTo>
                  <a:pt x="271564" y="6096"/>
                </a:lnTo>
                <a:lnTo>
                  <a:pt x="271564" y="30568"/>
                </a:lnTo>
                <a:lnTo>
                  <a:pt x="271564" y="56476"/>
                </a:lnTo>
                <a:lnTo>
                  <a:pt x="254800" y="77914"/>
                </a:lnTo>
                <a:lnTo>
                  <a:pt x="247180" y="77914"/>
                </a:lnTo>
                <a:lnTo>
                  <a:pt x="244132" y="76390"/>
                </a:lnTo>
                <a:lnTo>
                  <a:pt x="241084" y="74764"/>
                </a:lnTo>
                <a:lnTo>
                  <a:pt x="236512" y="70192"/>
                </a:lnTo>
                <a:lnTo>
                  <a:pt x="231940" y="61048"/>
                </a:lnTo>
                <a:lnTo>
                  <a:pt x="231940" y="56476"/>
                </a:lnTo>
                <a:lnTo>
                  <a:pt x="230416" y="53428"/>
                </a:lnTo>
                <a:lnTo>
                  <a:pt x="230416" y="33616"/>
                </a:lnTo>
                <a:lnTo>
                  <a:pt x="231940" y="30568"/>
                </a:lnTo>
                <a:lnTo>
                  <a:pt x="231940" y="25996"/>
                </a:lnTo>
                <a:lnTo>
                  <a:pt x="236512" y="16852"/>
                </a:lnTo>
                <a:lnTo>
                  <a:pt x="241084" y="12280"/>
                </a:lnTo>
                <a:lnTo>
                  <a:pt x="244132" y="10756"/>
                </a:lnTo>
                <a:lnTo>
                  <a:pt x="247180" y="9144"/>
                </a:lnTo>
                <a:lnTo>
                  <a:pt x="254800" y="9144"/>
                </a:lnTo>
                <a:lnTo>
                  <a:pt x="257848" y="10756"/>
                </a:lnTo>
                <a:lnTo>
                  <a:pt x="263944" y="13804"/>
                </a:lnTo>
                <a:lnTo>
                  <a:pt x="270040" y="25996"/>
                </a:lnTo>
                <a:lnTo>
                  <a:pt x="271564" y="30568"/>
                </a:lnTo>
                <a:lnTo>
                  <a:pt x="271564" y="6096"/>
                </a:lnTo>
                <a:lnTo>
                  <a:pt x="270040" y="4572"/>
                </a:lnTo>
                <a:lnTo>
                  <a:pt x="265468" y="3048"/>
                </a:lnTo>
                <a:lnTo>
                  <a:pt x="262420" y="0"/>
                </a:lnTo>
                <a:lnTo>
                  <a:pt x="242608" y="0"/>
                </a:lnTo>
                <a:lnTo>
                  <a:pt x="238036" y="3048"/>
                </a:lnTo>
                <a:lnTo>
                  <a:pt x="234988" y="4572"/>
                </a:lnTo>
                <a:lnTo>
                  <a:pt x="230416" y="6096"/>
                </a:lnTo>
                <a:lnTo>
                  <a:pt x="227368" y="10756"/>
                </a:lnTo>
                <a:lnTo>
                  <a:pt x="224320" y="13804"/>
                </a:lnTo>
                <a:lnTo>
                  <a:pt x="222796" y="18376"/>
                </a:lnTo>
                <a:lnTo>
                  <a:pt x="218224" y="36664"/>
                </a:lnTo>
                <a:lnTo>
                  <a:pt x="218224" y="56476"/>
                </a:lnTo>
                <a:lnTo>
                  <a:pt x="236512" y="84010"/>
                </a:lnTo>
                <a:lnTo>
                  <a:pt x="239560" y="85534"/>
                </a:lnTo>
                <a:lnTo>
                  <a:pt x="245656" y="87058"/>
                </a:lnTo>
                <a:lnTo>
                  <a:pt x="259372" y="87058"/>
                </a:lnTo>
                <a:lnTo>
                  <a:pt x="263944" y="84010"/>
                </a:lnTo>
                <a:lnTo>
                  <a:pt x="266992" y="82486"/>
                </a:lnTo>
                <a:lnTo>
                  <a:pt x="271564" y="79438"/>
                </a:lnTo>
                <a:lnTo>
                  <a:pt x="273088" y="77914"/>
                </a:lnTo>
                <a:lnTo>
                  <a:pt x="274612" y="76390"/>
                </a:lnTo>
                <a:lnTo>
                  <a:pt x="277660" y="73240"/>
                </a:lnTo>
                <a:lnTo>
                  <a:pt x="279184" y="68668"/>
                </a:lnTo>
                <a:lnTo>
                  <a:pt x="280708" y="62572"/>
                </a:lnTo>
                <a:lnTo>
                  <a:pt x="283756" y="56476"/>
                </a:lnTo>
                <a:lnTo>
                  <a:pt x="283756" y="30568"/>
                </a:lnTo>
                <a:close/>
              </a:path>
              <a:path w="581660" h="87629">
                <a:moveTo>
                  <a:pt x="353949" y="1524"/>
                </a:moveTo>
                <a:lnTo>
                  <a:pt x="341757" y="1524"/>
                </a:lnTo>
                <a:lnTo>
                  <a:pt x="341757" y="70192"/>
                </a:lnTo>
                <a:lnTo>
                  <a:pt x="334137" y="51904"/>
                </a:lnTo>
                <a:lnTo>
                  <a:pt x="309753" y="1524"/>
                </a:lnTo>
                <a:lnTo>
                  <a:pt x="295948" y="1524"/>
                </a:lnTo>
                <a:lnTo>
                  <a:pt x="295948" y="85534"/>
                </a:lnTo>
                <a:lnTo>
                  <a:pt x="306705" y="85534"/>
                </a:lnTo>
                <a:lnTo>
                  <a:pt x="306705" y="15328"/>
                </a:lnTo>
                <a:lnTo>
                  <a:pt x="312801" y="33616"/>
                </a:lnTo>
                <a:lnTo>
                  <a:pt x="338709" y="85534"/>
                </a:lnTo>
                <a:lnTo>
                  <a:pt x="353949" y="85534"/>
                </a:lnTo>
                <a:lnTo>
                  <a:pt x="353949" y="1524"/>
                </a:lnTo>
                <a:close/>
              </a:path>
              <a:path w="581660" h="87629">
                <a:moveTo>
                  <a:pt x="430237" y="30568"/>
                </a:moveTo>
                <a:lnTo>
                  <a:pt x="418045" y="6096"/>
                </a:lnTo>
                <a:lnTo>
                  <a:pt x="418045" y="30568"/>
                </a:lnTo>
                <a:lnTo>
                  <a:pt x="418045" y="56476"/>
                </a:lnTo>
                <a:lnTo>
                  <a:pt x="401281" y="77914"/>
                </a:lnTo>
                <a:lnTo>
                  <a:pt x="393661" y="77914"/>
                </a:lnTo>
                <a:lnTo>
                  <a:pt x="390613" y="76390"/>
                </a:lnTo>
                <a:lnTo>
                  <a:pt x="387565" y="74764"/>
                </a:lnTo>
                <a:lnTo>
                  <a:pt x="382993" y="70192"/>
                </a:lnTo>
                <a:lnTo>
                  <a:pt x="378421" y="61048"/>
                </a:lnTo>
                <a:lnTo>
                  <a:pt x="378421" y="56476"/>
                </a:lnTo>
                <a:lnTo>
                  <a:pt x="376897" y="53428"/>
                </a:lnTo>
                <a:lnTo>
                  <a:pt x="376897" y="33616"/>
                </a:lnTo>
                <a:lnTo>
                  <a:pt x="378421" y="30568"/>
                </a:lnTo>
                <a:lnTo>
                  <a:pt x="378421" y="25996"/>
                </a:lnTo>
                <a:lnTo>
                  <a:pt x="382993" y="16852"/>
                </a:lnTo>
                <a:lnTo>
                  <a:pt x="387565" y="12280"/>
                </a:lnTo>
                <a:lnTo>
                  <a:pt x="390613" y="10756"/>
                </a:lnTo>
                <a:lnTo>
                  <a:pt x="393661" y="9144"/>
                </a:lnTo>
                <a:lnTo>
                  <a:pt x="401281" y="9144"/>
                </a:lnTo>
                <a:lnTo>
                  <a:pt x="404329" y="10756"/>
                </a:lnTo>
                <a:lnTo>
                  <a:pt x="410425" y="13804"/>
                </a:lnTo>
                <a:lnTo>
                  <a:pt x="416521" y="25996"/>
                </a:lnTo>
                <a:lnTo>
                  <a:pt x="418045" y="30568"/>
                </a:lnTo>
                <a:lnTo>
                  <a:pt x="418045" y="6096"/>
                </a:lnTo>
                <a:lnTo>
                  <a:pt x="416521" y="4572"/>
                </a:lnTo>
                <a:lnTo>
                  <a:pt x="411949" y="3048"/>
                </a:lnTo>
                <a:lnTo>
                  <a:pt x="408901" y="0"/>
                </a:lnTo>
                <a:lnTo>
                  <a:pt x="389089" y="0"/>
                </a:lnTo>
                <a:lnTo>
                  <a:pt x="384517" y="3048"/>
                </a:lnTo>
                <a:lnTo>
                  <a:pt x="381469" y="4572"/>
                </a:lnTo>
                <a:lnTo>
                  <a:pt x="376897" y="6096"/>
                </a:lnTo>
                <a:lnTo>
                  <a:pt x="373849" y="10756"/>
                </a:lnTo>
                <a:lnTo>
                  <a:pt x="370801" y="13804"/>
                </a:lnTo>
                <a:lnTo>
                  <a:pt x="369277" y="18376"/>
                </a:lnTo>
                <a:lnTo>
                  <a:pt x="364705" y="36664"/>
                </a:lnTo>
                <a:lnTo>
                  <a:pt x="364705" y="56476"/>
                </a:lnTo>
                <a:lnTo>
                  <a:pt x="382993" y="84010"/>
                </a:lnTo>
                <a:lnTo>
                  <a:pt x="386041" y="85534"/>
                </a:lnTo>
                <a:lnTo>
                  <a:pt x="392137" y="87058"/>
                </a:lnTo>
                <a:lnTo>
                  <a:pt x="405853" y="87058"/>
                </a:lnTo>
                <a:lnTo>
                  <a:pt x="410425" y="84010"/>
                </a:lnTo>
                <a:lnTo>
                  <a:pt x="413473" y="82486"/>
                </a:lnTo>
                <a:lnTo>
                  <a:pt x="418045" y="79438"/>
                </a:lnTo>
                <a:lnTo>
                  <a:pt x="419569" y="77914"/>
                </a:lnTo>
                <a:lnTo>
                  <a:pt x="421093" y="76390"/>
                </a:lnTo>
                <a:lnTo>
                  <a:pt x="424141" y="73240"/>
                </a:lnTo>
                <a:lnTo>
                  <a:pt x="425665" y="68668"/>
                </a:lnTo>
                <a:lnTo>
                  <a:pt x="427189" y="62572"/>
                </a:lnTo>
                <a:lnTo>
                  <a:pt x="430237" y="56476"/>
                </a:lnTo>
                <a:lnTo>
                  <a:pt x="430237" y="30568"/>
                </a:lnTo>
                <a:close/>
              </a:path>
              <a:path w="581660" h="87629">
                <a:moveTo>
                  <a:pt x="505015" y="85534"/>
                </a:moveTo>
                <a:lnTo>
                  <a:pt x="500443" y="1524"/>
                </a:lnTo>
                <a:lnTo>
                  <a:pt x="486727" y="1524"/>
                </a:lnTo>
                <a:lnTo>
                  <a:pt x="474535" y="33616"/>
                </a:lnTo>
                <a:lnTo>
                  <a:pt x="469963" y="44284"/>
                </a:lnTo>
                <a:lnTo>
                  <a:pt x="466915" y="33616"/>
                </a:lnTo>
                <a:lnTo>
                  <a:pt x="454723" y="1524"/>
                </a:lnTo>
                <a:lnTo>
                  <a:pt x="440918" y="1524"/>
                </a:lnTo>
                <a:lnTo>
                  <a:pt x="437870" y="85534"/>
                </a:lnTo>
                <a:lnTo>
                  <a:pt x="448627" y="85534"/>
                </a:lnTo>
                <a:lnTo>
                  <a:pt x="450151" y="33616"/>
                </a:lnTo>
                <a:lnTo>
                  <a:pt x="450151" y="12280"/>
                </a:lnTo>
                <a:lnTo>
                  <a:pt x="465391" y="58000"/>
                </a:lnTo>
                <a:lnTo>
                  <a:pt x="474535" y="58000"/>
                </a:lnTo>
                <a:lnTo>
                  <a:pt x="486727" y="24472"/>
                </a:lnTo>
                <a:lnTo>
                  <a:pt x="491299" y="12280"/>
                </a:lnTo>
                <a:lnTo>
                  <a:pt x="491299" y="33616"/>
                </a:lnTo>
                <a:lnTo>
                  <a:pt x="492823" y="85534"/>
                </a:lnTo>
                <a:lnTo>
                  <a:pt x="505015" y="85534"/>
                </a:lnTo>
                <a:close/>
              </a:path>
              <a:path w="581660" h="87629">
                <a:moveTo>
                  <a:pt x="581304" y="1524"/>
                </a:moveTo>
                <a:lnTo>
                  <a:pt x="567588" y="1524"/>
                </a:lnTo>
                <a:lnTo>
                  <a:pt x="550824" y="33616"/>
                </a:lnTo>
                <a:lnTo>
                  <a:pt x="544728" y="44284"/>
                </a:lnTo>
                <a:lnTo>
                  <a:pt x="538632" y="32092"/>
                </a:lnTo>
                <a:lnTo>
                  <a:pt x="521779" y="1524"/>
                </a:lnTo>
                <a:lnTo>
                  <a:pt x="508063" y="1524"/>
                </a:lnTo>
                <a:lnTo>
                  <a:pt x="538632" y="54952"/>
                </a:lnTo>
                <a:lnTo>
                  <a:pt x="538632" y="85534"/>
                </a:lnTo>
                <a:lnTo>
                  <a:pt x="549300" y="85534"/>
                </a:lnTo>
                <a:lnTo>
                  <a:pt x="549300" y="54952"/>
                </a:lnTo>
                <a:lnTo>
                  <a:pt x="581304" y="1524"/>
                </a:lnTo>
                <a:close/>
              </a:path>
            </a:pathLst>
          </a:custGeom>
          <a:solidFill>
            <a:srgbClr val="000000"/>
          </a:solidFill>
        </p:spPr>
        <p:txBody>
          <a:bodyPr wrap="square" lIns="0" tIns="0" rIns="0" bIns="0" rtlCol="0"/>
          <a:lstStyle/>
          <a:p>
            <a:endParaRPr sz="1154"/>
          </a:p>
        </p:txBody>
      </p:sp>
      <p:pic>
        <p:nvPicPr>
          <p:cNvPr id="113" name="object 113"/>
          <p:cNvPicPr/>
          <p:nvPr/>
        </p:nvPicPr>
        <p:blipFill>
          <a:blip r:embed="rId26" cstate="print"/>
          <a:stretch>
            <a:fillRect/>
          </a:stretch>
        </p:blipFill>
        <p:spPr>
          <a:xfrm>
            <a:off x="2983938" y="2312925"/>
            <a:ext cx="224065" cy="55833"/>
          </a:xfrm>
          <a:prstGeom prst="rect">
            <a:avLst/>
          </a:prstGeom>
        </p:spPr>
      </p:pic>
      <p:sp>
        <p:nvSpPr>
          <p:cNvPr id="114" name="object 114"/>
          <p:cNvSpPr/>
          <p:nvPr/>
        </p:nvSpPr>
        <p:spPr>
          <a:xfrm>
            <a:off x="1952668" y="2416712"/>
            <a:ext cx="81449" cy="56200"/>
          </a:xfrm>
          <a:custGeom>
            <a:avLst/>
            <a:gdLst/>
            <a:ahLst/>
            <a:cxnLst/>
            <a:rect l="l" t="t" r="r" b="b"/>
            <a:pathLst>
              <a:path w="127000" h="87629">
                <a:moveTo>
                  <a:pt x="51816" y="1524"/>
                </a:moveTo>
                <a:lnTo>
                  <a:pt x="0" y="1524"/>
                </a:lnTo>
                <a:lnTo>
                  <a:pt x="0" y="10668"/>
                </a:lnTo>
                <a:lnTo>
                  <a:pt x="19812" y="10668"/>
                </a:lnTo>
                <a:lnTo>
                  <a:pt x="19812" y="76301"/>
                </a:lnTo>
                <a:lnTo>
                  <a:pt x="0" y="76301"/>
                </a:lnTo>
                <a:lnTo>
                  <a:pt x="0" y="87058"/>
                </a:lnTo>
                <a:lnTo>
                  <a:pt x="51816" y="87058"/>
                </a:lnTo>
                <a:lnTo>
                  <a:pt x="51816" y="76301"/>
                </a:lnTo>
                <a:lnTo>
                  <a:pt x="32004" y="76301"/>
                </a:lnTo>
                <a:lnTo>
                  <a:pt x="32004" y="10668"/>
                </a:lnTo>
                <a:lnTo>
                  <a:pt x="51816" y="10668"/>
                </a:lnTo>
                <a:lnTo>
                  <a:pt x="51816" y="1524"/>
                </a:lnTo>
                <a:close/>
              </a:path>
              <a:path w="127000" h="87629">
                <a:moveTo>
                  <a:pt x="126682" y="56489"/>
                </a:moveTo>
                <a:lnTo>
                  <a:pt x="125158" y="54965"/>
                </a:lnTo>
                <a:lnTo>
                  <a:pt x="123634" y="51917"/>
                </a:lnTo>
                <a:lnTo>
                  <a:pt x="116014" y="44297"/>
                </a:lnTo>
                <a:lnTo>
                  <a:pt x="109816" y="41148"/>
                </a:lnTo>
                <a:lnTo>
                  <a:pt x="106768" y="41148"/>
                </a:lnTo>
                <a:lnTo>
                  <a:pt x="103720" y="39624"/>
                </a:lnTo>
                <a:lnTo>
                  <a:pt x="102196" y="38100"/>
                </a:lnTo>
                <a:lnTo>
                  <a:pt x="99148" y="36576"/>
                </a:lnTo>
                <a:lnTo>
                  <a:pt x="96100" y="36576"/>
                </a:lnTo>
                <a:lnTo>
                  <a:pt x="93052" y="35052"/>
                </a:lnTo>
                <a:lnTo>
                  <a:pt x="91528" y="33528"/>
                </a:lnTo>
                <a:lnTo>
                  <a:pt x="88480" y="32004"/>
                </a:lnTo>
                <a:lnTo>
                  <a:pt x="86956" y="32004"/>
                </a:lnTo>
                <a:lnTo>
                  <a:pt x="85432" y="30480"/>
                </a:lnTo>
                <a:lnTo>
                  <a:pt x="83908" y="27432"/>
                </a:lnTo>
                <a:lnTo>
                  <a:pt x="82384" y="25908"/>
                </a:lnTo>
                <a:lnTo>
                  <a:pt x="82384" y="18288"/>
                </a:lnTo>
                <a:lnTo>
                  <a:pt x="83908" y="15240"/>
                </a:lnTo>
                <a:lnTo>
                  <a:pt x="86956" y="13716"/>
                </a:lnTo>
                <a:lnTo>
                  <a:pt x="90004" y="10668"/>
                </a:lnTo>
                <a:lnTo>
                  <a:pt x="114388" y="10668"/>
                </a:lnTo>
                <a:lnTo>
                  <a:pt x="117538" y="12192"/>
                </a:lnTo>
                <a:lnTo>
                  <a:pt x="120586" y="12192"/>
                </a:lnTo>
                <a:lnTo>
                  <a:pt x="120586" y="1524"/>
                </a:lnTo>
                <a:lnTo>
                  <a:pt x="112864" y="1524"/>
                </a:lnTo>
                <a:lnTo>
                  <a:pt x="111340" y="0"/>
                </a:lnTo>
                <a:lnTo>
                  <a:pt x="91528" y="0"/>
                </a:lnTo>
                <a:lnTo>
                  <a:pt x="86956" y="1524"/>
                </a:lnTo>
                <a:lnTo>
                  <a:pt x="83908" y="3048"/>
                </a:lnTo>
                <a:lnTo>
                  <a:pt x="79336" y="4572"/>
                </a:lnTo>
                <a:lnTo>
                  <a:pt x="77812" y="7620"/>
                </a:lnTo>
                <a:lnTo>
                  <a:pt x="74764" y="9144"/>
                </a:lnTo>
                <a:lnTo>
                  <a:pt x="70192" y="18288"/>
                </a:lnTo>
                <a:lnTo>
                  <a:pt x="70192" y="28956"/>
                </a:lnTo>
                <a:lnTo>
                  <a:pt x="73240" y="35052"/>
                </a:lnTo>
                <a:lnTo>
                  <a:pt x="76288" y="38100"/>
                </a:lnTo>
                <a:lnTo>
                  <a:pt x="79336" y="39624"/>
                </a:lnTo>
                <a:lnTo>
                  <a:pt x="80860" y="41148"/>
                </a:lnTo>
                <a:lnTo>
                  <a:pt x="93052" y="47345"/>
                </a:lnTo>
                <a:lnTo>
                  <a:pt x="94576" y="47345"/>
                </a:lnTo>
                <a:lnTo>
                  <a:pt x="103720" y="51917"/>
                </a:lnTo>
                <a:lnTo>
                  <a:pt x="105244" y="51917"/>
                </a:lnTo>
                <a:lnTo>
                  <a:pt x="108292" y="53441"/>
                </a:lnTo>
                <a:lnTo>
                  <a:pt x="114388" y="59537"/>
                </a:lnTo>
                <a:lnTo>
                  <a:pt x="114388" y="68681"/>
                </a:lnTo>
                <a:lnTo>
                  <a:pt x="112864" y="70205"/>
                </a:lnTo>
                <a:lnTo>
                  <a:pt x="112864" y="71729"/>
                </a:lnTo>
                <a:lnTo>
                  <a:pt x="111340" y="73253"/>
                </a:lnTo>
                <a:lnTo>
                  <a:pt x="109816" y="73253"/>
                </a:lnTo>
                <a:lnTo>
                  <a:pt x="108292" y="74777"/>
                </a:lnTo>
                <a:lnTo>
                  <a:pt x="105244" y="76301"/>
                </a:lnTo>
                <a:lnTo>
                  <a:pt x="100672" y="76301"/>
                </a:lnTo>
                <a:lnTo>
                  <a:pt x="97624" y="77825"/>
                </a:lnTo>
                <a:lnTo>
                  <a:pt x="88480" y="77825"/>
                </a:lnTo>
                <a:lnTo>
                  <a:pt x="83908" y="76301"/>
                </a:lnTo>
                <a:lnTo>
                  <a:pt x="79336" y="76301"/>
                </a:lnTo>
                <a:lnTo>
                  <a:pt x="76288" y="74777"/>
                </a:lnTo>
                <a:lnTo>
                  <a:pt x="71716" y="74777"/>
                </a:lnTo>
                <a:lnTo>
                  <a:pt x="68668" y="73253"/>
                </a:lnTo>
                <a:lnTo>
                  <a:pt x="68668" y="83921"/>
                </a:lnTo>
                <a:lnTo>
                  <a:pt x="70192" y="85445"/>
                </a:lnTo>
                <a:lnTo>
                  <a:pt x="76288" y="85445"/>
                </a:lnTo>
                <a:lnTo>
                  <a:pt x="77812" y="86969"/>
                </a:lnTo>
                <a:lnTo>
                  <a:pt x="102196" y="86969"/>
                </a:lnTo>
                <a:lnTo>
                  <a:pt x="106768" y="85445"/>
                </a:lnTo>
                <a:lnTo>
                  <a:pt x="111340" y="85445"/>
                </a:lnTo>
                <a:lnTo>
                  <a:pt x="114388" y="83921"/>
                </a:lnTo>
                <a:lnTo>
                  <a:pt x="117538" y="80873"/>
                </a:lnTo>
                <a:lnTo>
                  <a:pt x="120586" y="79349"/>
                </a:lnTo>
                <a:lnTo>
                  <a:pt x="123634" y="73253"/>
                </a:lnTo>
                <a:lnTo>
                  <a:pt x="126682" y="70205"/>
                </a:lnTo>
                <a:lnTo>
                  <a:pt x="126682" y="62585"/>
                </a:lnTo>
                <a:lnTo>
                  <a:pt x="126682" y="56489"/>
                </a:lnTo>
                <a:close/>
              </a:path>
            </a:pathLst>
          </a:custGeom>
          <a:solidFill>
            <a:srgbClr val="000000"/>
          </a:solidFill>
        </p:spPr>
        <p:txBody>
          <a:bodyPr wrap="square" lIns="0" tIns="0" rIns="0" bIns="0" rtlCol="0"/>
          <a:lstStyle/>
          <a:p>
            <a:endParaRPr sz="1154"/>
          </a:p>
        </p:txBody>
      </p:sp>
      <p:sp>
        <p:nvSpPr>
          <p:cNvPr id="115" name="object 115"/>
          <p:cNvSpPr/>
          <p:nvPr/>
        </p:nvSpPr>
        <p:spPr>
          <a:xfrm>
            <a:off x="3170802" y="2416712"/>
            <a:ext cx="39502" cy="55793"/>
          </a:xfrm>
          <a:custGeom>
            <a:avLst/>
            <a:gdLst/>
            <a:ahLst/>
            <a:cxnLst/>
            <a:rect l="l" t="t" r="r" b="b"/>
            <a:pathLst>
              <a:path w="61594" h="86995">
                <a:moveTo>
                  <a:pt x="39719" y="86963"/>
                </a:moveTo>
                <a:lnTo>
                  <a:pt x="21431" y="86963"/>
                </a:lnTo>
                <a:lnTo>
                  <a:pt x="16764" y="85439"/>
                </a:lnTo>
                <a:lnTo>
                  <a:pt x="13716" y="83915"/>
                </a:lnTo>
                <a:lnTo>
                  <a:pt x="10668" y="80867"/>
                </a:lnTo>
                <a:lnTo>
                  <a:pt x="7620" y="76295"/>
                </a:lnTo>
                <a:lnTo>
                  <a:pt x="4572" y="73247"/>
                </a:lnTo>
                <a:lnTo>
                  <a:pt x="1524" y="64103"/>
                </a:lnTo>
                <a:lnTo>
                  <a:pt x="0" y="58007"/>
                </a:lnTo>
                <a:lnTo>
                  <a:pt x="0" y="32004"/>
                </a:lnTo>
                <a:lnTo>
                  <a:pt x="3048" y="19812"/>
                </a:lnTo>
                <a:lnTo>
                  <a:pt x="4572" y="15240"/>
                </a:lnTo>
                <a:lnTo>
                  <a:pt x="7620" y="12192"/>
                </a:lnTo>
                <a:lnTo>
                  <a:pt x="9144" y="7620"/>
                </a:lnTo>
                <a:lnTo>
                  <a:pt x="13716" y="4572"/>
                </a:lnTo>
                <a:lnTo>
                  <a:pt x="16764" y="3048"/>
                </a:lnTo>
                <a:lnTo>
                  <a:pt x="26003" y="0"/>
                </a:lnTo>
                <a:lnTo>
                  <a:pt x="35147" y="0"/>
                </a:lnTo>
                <a:lnTo>
                  <a:pt x="39719" y="1524"/>
                </a:lnTo>
                <a:lnTo>
                  <a:pt x="42767" y="3048"/>
                </a:lnTo>
                <a:lnTo>
                  <a:pt x="47339" y="4572"/>
                </a:lnTo>
                <a:lnTo>
                  <a:pt x="51911" y="9144"/>
                </a:lnTo>
                <a:lnTo>
                  <a:pt x="27527" y="9144"/>
                </a:lnTo>
                <a:lnTo>
                  <a:pt x="24479" y="10668"/>
                </a:lnTo>
                <a:lnTo>
                  <a:pt x="22955" y="12192"/>
                </a:lnTo>
                <a:lnTo>
                  <a:pt x="19907" y="13716"/>
                </a:lnTo>
                <a:lnTo>
                  <a:pt x="18288" y="15240"/>
                </a:lnTo>
                <a:lnTo>
                  <a:pt x="16764" y="18288"/>
                </a:lnTo>
                <a:lnTo>
                  <a:pt x="13716" y="21336"/>
                </a:lnTo>
                <a:lnTo>
                  <a:pt x="13716" y="24384"/>
                </a:lnTo>
                <a:lnTo>
                  <a:pt x="10668" y="33528"/>
                </a:lnTo>
                <a:lnTo>
                  <a:pt x="10668" y="51911"/>
                </a:lnTo>
                <a:lnTo>
                  <a:pt x="27337" y="51911"/>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403" y="77819"/>
                </a:lnTo>
                <a:lnTo>
                  <a:pt x="50387" y="79343"/>
                </a:lnTo>
                <a:lnTo>
                  <a:pt x="47339" y="82391"/>
                </a:lnTo>
                <a:lnTo>
                  <a:pt x="42767" y="83915"/>
                </a:lnTo>
                <a:lnTo>
                  <a:pt x="39719" y="86963"/>
                </a:lnTo>
                <a:close/>
              </a:path>
              <a:path w="61594" h="86995">
                <a:moveTo>
                  <a:pt x="27337" y="51911"/>
                </a:moveTo>
                <a:lnTo>
                  <a:pt x="10668" y="51911"/>
                </a:lnTo>
                <a:lnTo>
                  <a:pt x="47339" y="24384"/>
                </a:lnTo>
                <a:lnTo>
                  <a:pt x="45815" y="22860"/>
                </a:lnTo>
                <a:lnTo>
                  <a:pt x="45815" y="19812"/>
                </a:lnTo>
                <a:lnTo>
                  <a:pt x="44291" y="18288"/>
                </a:lnTo>
                <a:lnTo>
                  <a:pt x="44291" y="16764"/>
                </a:lnTo>
                <a:lnTo>
                  <a:pt x="39719" y="12192"/>
                </a:lnTo>
                <a:lnTo>
                  <a:pt x="38195" y="12192"/>
                </a:lnTo>
                <a:lnTo>
                  <a:pt x="36671" y="10668"/>
                </a:lnTo>
                <a:lnTo>
                  <a:pt x="35147" y="10668"/>
                </a:lnTo>
                <a:lnTo>
                  <a:pt x="32099" y="9144"/>
                </a:lnTo>
                <a:lnTo>
                  <a:pt x="51911" y="9144"/>
                </a:lnTo>
                <a:lnTo>
                  <a:pt x="53435" y="10668"/>
                </a:lnTo>
                <a:lnTo>
                  <a:pt x="54959" y="13716"/>
                </a:lnTo>
                <a:lnTo>
                  <a:pt x="58007" y="18288"/>
                </a:lnTo>
                <a:lnTo>
                  <a:pt x="59531" y="24384"/>
                </a:lnTo>
                <a:lnTo>
                  <a:pt x="61055" y="28956"/>
                </a:lnTo>
                <a:lnTo>
                  <a:pt x="61055" y="35052"/>
                </a:lnTo>
                <a:lnTo>
                  <a:pt x="48863" y="35052"/>
                </a:lnTo>
                <a:lnTo>
                  <a:pt x="27337" y="51911"/>
                </a:lnTo>
                <a:close/>
              </a:path>
              <a:path w="61594" h="86995">
                <a:moveTo>
                  <a:pt x="51403" y="77819"/>
                </a:moveTo>
                <a:lnTo>
                  <a:pt x="33623" y="77819"/>
                </a:lnTo>
                <a:lnTo>
                  <a:pt x="36671" y="76295"/>
                </a:lnTo>
                <a:lnTo>
                  <a:pt x="38195" y="76295"/>
                </a:lnTo>
                <a:lnTo>
                  <a:pt x="41243" y="74771"/>
                </a:lnTo>
                <a:lnTo>
                  <a:pt x="44291" y="68675"/>
                </a:lnTo>
                <a:lnTo>
                  <a:pt x="45815" y="67151"/>
                </a:lnTo>
                <a:lnTo>
                  <a:pt x="48863" y="58007"/>
                </a:lnTo>
                <a:lnTo>
                  <a:pt x="48863" y="54959"/>
                </a:lnTo>
                <a:lnTo>
                  <a:pt x="50387" y="50387"/>
                </a:lnTo>
                <a:lnTo>
                  <a:pt x="50387" y="39624"/>
                </a:lnTo>
                <a:lnTo>
                  <a:pt x="48863" y="38100"/>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16" name="object 116"/>
          <p:cNvSpPr/>
          <p:nvPr/>
        </p:nvSpPr>
        <p:spPr>
          <a:xfrm>
            <a:off x="3170802" y="2520437"/>
            <a:ext cx="39502" cy="57014"/>
          </a:xfrm>
          <a:custGeom>
            <a:avLst/>
            <a:gdLst/>
            <a:ahLst/>
            <a:cxnLst/>
            <a:rect l="l" t="t" r="r" b="b"/>
            <a:pathLst>
              <a:path w="61594" h="88900">
                <a:moveTo>
                  <a:pt x="35147" y="88582"/>
                </a:moveTo>
                <a:lnTo>
                  <a:pt x="24479" y="88582"/>
                </a:lnTo>
                <a:lnTo>
                  <a:pt x="21431" y="87058"/>
                </a:lnTo>
                <a:lnTo>
                  <a:pt x="16764" y="85534"/>
                </a:lnTo>
                <a:lnTo>
                  <a:pt x="0" y="58007"/>
                </a:lnTo>
                <a:lnTo>
                  <a:pt x="0" y="32099"/>
                </a:lnTo>
                <a:lnTo>
                  <a:pt x="1524" y="26003"/>
                </a:lnTo>
                <a:lnTo>
                  <a:pt x="4572" y="16859"/>
                </a:lnTo>
                <a:lnTo>
                  <a:pt x="7620" y="12287"/>
                </a:lnTo>
                <a:lnTo>
                  <a:pt x="9144" y="9144"/>
                </a:lnTo>
                <a:lnTo>
                  <a:pt x="13716" y="6096"/>
                </a:lnTo>
                <a:lnTo>
                  <a:pt x="16764" y="3048"/>
                </a:lnTo>
                <a:lnTo>
                  <a:pt x="26003" y="0"/>
                </a:lnTo>
                <a:lnTo>
                  <a:pt x="35147" y="0"/>
                </a:lnTo>
                <a:lnTo>
                  <a:pt x="39719" y="1524"/>
                </a:lnTo>
                <a:lnTo>
                  <a:pt x="42767" y="3048"/>
                </a:lnTo>
                <a:lnTo>
                  <a:pt x="47339" y="4572"/>
                </a:lnTo>
                <a:lnTo>
                  <a:pt x="53435" y="10668"/>
                </a:lnTo>
                <a:lnTo>
                  <a:pt x="24479" y="10668"/>
                </a:lnTo>
                <a:lnTo>
                  <a:pt x="22955" y="12287"/>
                </a:lnTo>
                <a:lnTo>
                  <a:pt x="19907" y="13811"/>
                </a:lnTo>
                <a:lnTo>
                  <a:pt x="18288" y="15335"/>
                </a:lnTo>
                <a:lnTo>
                  <a:pt x="16764" y="18383"/>
                </a:lnTo>
                <a:lnTo>
                  <a:pt x="13716" y="21431"/>
                </a:lnTo>
                <a:lnTo>
                  <a:pt x="13716" y="24479"/>
                </a:lnTo>
                <a:lnTo>
                  <a:pt x="10668" y="33623"/>
                </a:lnTo>
                <a:lnTo>
                  <a:pt x="10668" y="51911"/>
                </a:lnTo>
                <a:lnTo>
                  <a:pt x="27384" y="51911"/>
                </a:lnTo>
                <a:lnTo>
                  <a:pt x="13716" y="62579"/>
                </a:lnTo>
                <a:lnTo>
                  <a:pt x="13716" y="64103"/>
                </a:lnTo>
                <a:lnTo>
                  <a:pt x="15240" y="67151"/>
                </a:lnTo>
                <a:lnTo>
                  <a:pt x="15240" y="68675"/>
                </a:lnTo>
                <a:lnTo>
                  <a:pt x="18288" y="71723"/>
                </a:lnTo>
                <a:lnTo>
                  <a:pt x="19907" y="73247"/>
                </a:lnTo>
                <a:lnTo>
                  <a:pt x="22955" y="76295"/>
                </a:lnTo>
                <a:lnTo>
                  <a:pt x="24479" y="76295"/>
                </a:lnTo>
                <a:lnTo>
                  <a:pt x="26003" y="77914"/>
                </a:lnTo>
                <a:lnTo>
                  <a:pt x="51865" y="77914"/>
                </a:lnTo>
                <a:lnTo>
                  <a:pt x="50387" y="79438"/>
                </a:lnTo>
                <a:lnTo>
                  <a:pt x="47339" y="82486"/>
                </a:lnTo>
                <a:lnTo>
                  <a:pt x="42767" y="84010"/>
                </a:lnTo>
                <a:lnTo>
                  <a:pt x="39719" y="87058"/>
                </a:lnTo>
                <a:lnTo>
                  <a:pt x="35147" y="88582"/>
                </a:lnTo>
                <a:close/>
              </a:path>
              <a:path w="61594" h="88900">
                <a:moveTo>
                  <a:pt x="27384" y="51911"/>
                </a:moveTo>
                <a:lnTo>
                  <a:pt x="10668" y="51911"/>
                </a:lnTo>
                <a:lnTo>
                  <a:pt x="47339" y="24479"/>
                </a:lnTo>
                <a:lnTo>
                  <a:pt x="45815" y="22955"/>
                </a:lnTo>
                <a:lnTo>
                  <a:pt x="45815" y="21431"/>
                </a:lnTo>
                <a:lnTo>
                  <a:pt x="44291" y="18383"/>
                </a:lnTo>
                <a:lnTo>
                  <a:pt x="44291" y="16859"/>
                </a:lnTo>
                <a:lnTo>
                  <a:pt x="39719" y="12287"/>
                </a:lnTo>
                <a:lnTo>
                  <a:pt x="38195" y="12287"/>
                </a:lnTo>
                <a:lnTo>
                  <a:pt x="36671" y="10668"/>
                </a:lnTo>
                <a:lnTo>
                  <a:pt x="53435" y="10668"/>
                </a:lnTo>
                <a:lnTo>
                  <a:pt x="54959" y="13811"/>
                </a:lnTo>
                <a:lnTo>
                  <a:pt x="58007" y="18383"/>
                </a:lnTo>
                <a:lnTo>
                  <a:pt x="61055" y="30575"/>
                </a:lnTo>
                <a:lnTo>
                  <a:pt x="61055" y="35147"/>
                </a:lnTo>
                <a:lnTo>
                  <a:pt x="48863" y="35147"/>
                </a:lnTo>
                <a:lnTo>
                  <a:pt x="27384" y="51911"/>
                </a:lnTo>
                <a:close/>
              </a:path>
              <a:path w="61594" h="88900">
                <a:moveTo>
                  <a:pt x="51865" y="77914"/>
                </a:moveTo>
                <a:lnTo>
                  <a:pt x="36671" y="77914"/>
                </a:lnTo>
                <a:lnTo>
                  <a:pt x="38195" y="76295"/>
                </a:lnTo>
                <a:lnTo>
                  <a:pt x="41243" y="74771"/>
                </a:lnTo>
                <a:lnTo>
                  <a:pt x="42767" y="71723"/>
                </a:lnTo>
                <a:lnTo>
                  <a:pt x="44291" y="70199"/>
                </a:lnTo>
                <a:lnTo>
                  <a:pt x="45815" y="67151"/>
                </a:lnTo>
                <a:lnTo>
                  <a:pt x="47339" y="62579"/>
                </a:lnTo>
                <a:lnTo>
                  <a:pt x="48863" y="59531"/>
                </a:lnTo>
                <a:lnTo>
                  <a:pt x="48863" y="54959"/>
                </a:lnTo>
                <a:lnTo>
                  <a:pt x="50387" y="50387"/>
                </a:lnTo>
                <a:lnTo>
                  <a:pt x="50387" y="39719"/>
                </a:lnTo>
                <a:lnTo>
                  <a:pt x="48863" y="38195"/>
                </a:lnTo>
                <a:lnTo>
                  <a:pt x="48863" y="35147"/>
                </a:lnTo>
                <a:lnTo>
                  <a:pt x="61055" y="35147"/>
                </a:lnTo>
                <a:lnTo>
                  <a:pt x="61055" y="56483"/>
                </a:lnTo>
                <a:lnTo>
                  <a:pt x="59531" y="62579"/>
                </a:lnTo>
                <a:lnTo>
                  <a:pt x="56483" y="71723"/>
                </a:lnTo>
                <a:lnTo>
                  <a:pt x="53435" y="76295"/>
                </a:lnTo>
                <a:lnTo>
                  <a:pt x="51865" y="77914"/>
                </a:lnTo>
                <a:close/>
              </a:path>
            </a:pathLst>
          </a:custGeom>
          <a:solidFill>
            <a:srgbClr val="000000"/>
          </a:solidFill>
        </p:spPr>
        <p:txBody>
          <a:bodyPr wrap="square" lIns="0" tIns="0" rIns="0" bIns="0" rtlCol="0"/>
          <a:lstStyle/>
          <a:p>
            <a:endParaRPr sz="1154"/>
          </a:p>
        </p:txBody>
      </p:sp>
      <p:sp>
        <p:nvSpPr>
          <p:cNvPr id="117" name="object 117"/>
          <p:cNvSpPr/>
          <p:nvPr/>
        </p:nvSpPr>
        <p:spPr>
          <a:xfrm>
            <a:off x="3170802" y="2624223"/>
            <a:ext cx="39502" cy="57014"/>
          </a:xfrm>
          <a:custGeom>
            <a:avLst/>
            <a:gdLst/>
            <a:ahLst/>
            <a:cxnLst/>
            <a:rect l="l" t="t" r="r" b="b"/>
            <a:pathLst>
              <a:path w="61594" h="88900">
                <a:moveTo>
                  <a:pt x="35147" y="88487"/>
                </a:moveTo>
                <a:lnTo>
                  <a:pt x="24479" y="88487"/>
                </a:lnTo>
                <a:lnTo>
                  <a:pt x="21431" y="86963"/>
                </a:lnTo>
                <a:lnTo>
                  <a:pt x="16764" y="85439"/>
                </a:lnTo>
                <a:lnTo>
                  <a:pt x="13716" y="83915"/>
                </a:lnTo>
                <a:lnTo>
                  <a:pt x="4572" y="74771"/>
                </a:lnTo>
                <a:lnTo>
                  <a:pt x="3048" y="70199"/>
                </a:lnTo>
                <a:lnTo>
                  <a:pt x="0" y="58007"/>
                </a:lnTo>
                <a:lnTo>
                  <a:pt x="0" y="32004"/>
                </a:lnTo>
                <a:lnTo>
                  <a:pt x="1524" y="25908"/>
                </a:lnTo>
                <a:lnTo>
                  <a:pt x="4572" y="16764"/>
                </a:lnTo>
                <a:lnTo>
                  <a:pt x="7620" y="12192"/>
                </a:lnTo>
                <a:lnTo>
                  <a:pt x="9144" y="9144"/>
                </a:lnTo>
                <a:lnTo>
                  <a:pt x="13716" y="6096"/>
                </a:lnTo>
                <a:lnTo>
                  <a:pt x="16764" y="3048"/>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5240"/>
                </a:lnTo>
                <a:lnTo>
                  <a:pt x="16764" y="18288"/>
                </a:lnTo>
                <a:lnTo>
                  <a:pt x="13716" y="21336"/>
                </a:lnTo>
                <a:lnTo>
                  <a:pt x="13716" y="25908"/>
                </a:lnTo>
                <a:lnTo>
                  <a:pt x="12192" y="28956"/>
                </a:lnTo>
                <a:lnTo>
                  <a:pt x="10668" y="33528"/>
                </a:lnTo>
                <a:lnTo>
                  <a:pt x="10668" y="51911"/>
                </a:lnTo>
                <a:lnTo>
                  <a:pt x="28135" y="51911"/>
                </a:lnTo>
                <a:lnTo>
                  <a:pt x="13716" y="62579"/>
                </a:lnTo>
                <a:lnTo>
                  <a:pt x="13716" y="65627"/>
                </a:lnTo>
                <a:lnTo>
                  <a:pt x="15240" y="67151"/>
                </a:lnTo>
                <a:lnTo>
                  <a:pt x="15240" y="68675"/>
                </a:lnTo>
                <a:lnTo>
                  <a:pt x="16764" y="71723"/>
                </a:lnTo>
                <a:lnTo>
                  <a:pt x="18288" y="73247"/>
                </a:lnTo>
                <a:lnTo>
                  <a:pt x="19907" y="74771"/>
                </a:lnTo>
                <a:lnTo>
                  <a:pt x="21431" y="74771"/>
                </a:lnTo>
                <a:lnTo>
                  <a:pt x="24479" y="77819"/>
                </a:lnTo>
                <a:lnTo>
                  <a:pt x="51911" y="77819"/>
                </a:lnTo>
                <a:lnTo>
                  <a:pt x="47339" y="82391"/>
                </a:lnTo>
                <a:lnTo>
                  <a:pt x="42767" y="85439"/>
                </a:lnTo>
                <a:lnTo>
                  <a:pt x="39719" y="86963"/>
                </a:lnTo>
                <a:lnTo>
                  <a:pt x="35147" y="88487"/>
                </a:lnTo>
                <a:close/>
              </a:path>
              <a:path w="61594" h="88900">
                <a:moveTo>
                  <a:pt x="28135" y="51911"/>
                </a:moveTo>
                <a:lnTo>
                  <a:pt x="10668" y="51911"/>
                </a:lnTo>
                <a:lnTo>
                  <a:pt x="47339" y="25908"/>
                </a:lnTo>
                <a:lnTo>
                  <a:pt x="45815" y="22860"/>
                </a:lnTo>
                <a:lnTo>
                  <a:pt x="45815" y="21336"/>
                </a:lnTo>
                <a:lnTo>
                  <a:pt x="44291" y="19812"/>
                </a:lnTo>
                <a:lnTo>
                  <a:pt x="44291" y="16764"/>
                </a:lnTo>
                <a:lnTo>
                  <a:pt x="41243" y="13716"/>
                </a:lnTo>
                <a:lnTo>
                  <a:pt x="39719" y="13716"/>
                </a:lnTo>
                <a:lnTo>
                  <a:pt x="36671" y="10668"/>
                </a:lnTo>
                <a:lnTo>
                  <a:pt x="53435" y="10668"/>
                </a:lnTo>
                <a:lnTo>
                  <a:pt x="54959" y="15240"/>
                </a:lnTo>
                <a:lnTo>
                  <a:pt x="58007" y="19812"/>
                </a:lnTo>
                <a:lnTo>
                  <a:pt x="59531" y="24384"/>
                </a:lnTo>
                <a:lnTo>
                  <a:pt x="61055" y="30480"/>
                </a:lnTo>
                <a:lnTo>
                  <a:pt x="61055" y="36576"/>
                </a:lnTo>
                <a:lnTo>
                  <a:pt x="48863" y="36576"/>
                </a:lnTo>
                <a:lnTo>
                  <a:pt x="28135" y="51911"/>
                </a:lnTo>
                <a:close/>
              </a:path>
              <a:path w="61594" h="88900">
                <a:moveTo>
                  <a:pt x="51911" y="77819"/>
                </a:moveTo>
                <a:lnTo>
                  <a:pt x="36671" y="77819"/>
                </a:lnTo>
                <a:lnTo>
                  <a:pt x="38195" y="76295"/>
                </a:lnTo>
                <a:lnTo>
                  <a:pt x="41243" y="74771"/>
                </a:lnTo>
                <a:lnTo>
                  <a:pt x="42767" y="73247"/>
                </a:lnTo>
                <a:lnTo>
                  <a:pt x="47339" y="64103"/>
                </a:lnTo>
                <a:lnTo>
                  <a:pt x="48863" y="59531"/>
                </a:lnTo>
                <a:lnTo>
                  <a:pt x="48863" y="54959"/>
                </a:lnTo>
                <a:lnTo>
                  <a:pt x="50387" y="50387"/>
                </a:lnTo>
                <a:lnTo>
                  <a:pt x="50387" y="39624"/>
                </a:lnTo>
                <a:lnTo>
                  <a:pt x="48863" y="38100"/>
                </a:lnTo>
                <a:lnTo>
                  <a:pt x="48863" y="36576"/>
                </a:lnTo>
                <a:lnTo>
                  <a:pt x="61055" y="36576"/>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118" name="object 118"/>
          <p:cNvSpPr/>
          <p:nvPr/>
        </p:nvSpPr>
        <p:spPr>
          <a:xfrm>
            <a:off x="3170802" y="2728926"/>
            <a:ext cx="39502" cy="56200"/>
          </a:xfrm>
          <a:custGeom>
            <a:avLst/>
            <a:gdLst/>
            <a:ahLst/>
            <a:cxnLst/>
            <a:rect l="l" t="t" r="r" b="b"/>
            <a:pathLst>
              <a:path w="61594" h="87629">
                <a:moveTo>
                  <a:pt x="35147" y="87058"/>
                </a:moveTo>
                <a:lnTo>
                  <a:pt x="24479" y="87058"/>
                </a:lnTo>
                <a:lnTo>
                  <a:pt x="21431" y="85534"/>
                </a:lnTo>
                <a:lnTo>
                  <a:pt x="16764" y="84010"/>
                </a:lnTo>
                <a:lnTo>
                  <a:pt x="13716" y="82486"/>
                </a:lnTo>
                <a:lnTo>
                  <a:pt x="10668" y="79438"/>
                </a:lnTo>
                <a:lnTo>
                  <a:pt x="7620" y="76295"/>
                </a:lnTo>
                <a:lnTo>
                  <a:pt x="4572" y="73247"/>
                </a:lnTo>
                <a:lnTo>
                  <a:pt x="3048" y="68675"/>
                </a:lnTo>
                <a:lnTo>
                  <a:pt x="0" y="56483"/>
                </a:lnTo>
                <a:lnTo>
                  <a:pt x="0" y="30575"/>
                </a:lnTo>
                <a:lnTo>
                  <a:pt x="1524" y="26003"/>
                </a:lnTo>
                <a:lnTo>
                  <a:pt x="3048" y="19907"/>
                </a:lnTo>
                <a:lnTo>
                  <a:pt x="4572" y="15335"/>
                </a:lnTo>
                <a:lnTo>
                  <a:pt x="7620" y="10668"/>
                </a:lnTo>
                <a:lnTo>
                  <a:pt x="9144" y="7620"/>
                </a:lnTo>
                <a:lnTo>
                  <a:pt x="13716" y="4572"/>
                </a:lnTo>
                <a:lnTo>
                  <a:pt x="16764" y="3048"/>
                </a:lnTo>
                <a:lnTo>
                  <a:pt x="21431" y="0"/>
                </a:lnTo>
                <a:lnTo>
                  <a:pt x="39719" y="0"/>
                </a:lnTo>
                <a:lnTo>
                  <a:pt x="42767" y="1524"/>
                </a:lnTo>
                <a:lnTo>
                  <a:pt x="47339" y="3048"/>
                </a:lnTo>
                <a:lnTo>
                  <a:pt x="53435" y="9144"/>
                </a:lnTo>
                <a:lnTo>
                  <a:pt x="24479" y="9144"/>
                </a:lnTo>
                <a:lnTo>
                  <a:pt x="22955" y="10668"/>
                </a:lnTo>
                <a:lnTo>
                  <a:pt x="19907" y="12192"/>
                </a:lnTo>
                <a:lnTo>
                  <a:pt x="18288" y="15335"/>
                </a:lnTo>
                <a:lnTo>
                  <a:pt x="16764" y="18383"/>
                </a:lnTo>
                <a:lnTo>
                  <a:pt x="13716" y="19907"/>
                </a:lnTo>
                <a:lnTo>
                  <a:pt x="13716" y="24479"/>
                </a:lnTo>
                <a:lnTo>
                  <a:pt x="12192" y="27527"/>
                </a:lnTo>
                <a:lnTo>
                  <a:pt x="10668" y="32099"/>
                </a:lnTo>
                <a:lnTo>
                  <a:pt x="10668" y="50387"/>
                </a:lnTo>
                <a:lnTo>
                  <a:pt x="28188" y="50387"/>
                </a:lnTo>
                <a:lnTo>
                  <a:pt x="13716" y="61055"/>
                </a:lnTo>
                <a:lnTo>
                  <a:pt x="13716" y="64103"/>
                </a:lnTo>
                <a:lnTo>
                  <a:pt x="15240" y="65627"/>
                </a:lnTo>
                <a:lnTo>
                  <a:pt x="15240" y="67151"/>
                </a:lnTo>
                <a:lnTo>
                  <a:pt x="16764" y="70199"/>
                </a:lnTo>
                <a:lnTo>
                  <a:pt x="18288" y="71723"/>
                </a:lnTo>
                <a:lnTo>
                  <a:pt x="19907" y="73247"/>
                </a:lnTo>
                <a:lnTo>
                  <a:pt x="21431" y="74771"/>
                </a:lnTo>
                <a:lnTo>
                  <a:pt x="22955" y="74771"/>
                </a:lnTo>
                <a:lnTo>
                  <a:pt x="24479" y="76295"/>
                </a:lnTo>
                <a:lnTo>
                  <a:pt x="26003" y="76295"/>
                </a:lnTo>
                <a:lnTo>
                  <a:pt x="27527" y="77819"/>
                </a:lnTo>
                <a:lnTo>
                  <a:pt x="50387" y="77819"/>
                </a:lnTo>
                <a:lnTo>
                  <a:pt x="47339" y="80962"/>
                </a:lnTo>
                <a:lnTo>
                  <a:pt x="42767" y="84010"/>
                </a:lnTo>
                <a:lnTo>
                  <a:pt x="39719" y="85534"/>
                </a:lnTo>
                <a:lnTo>
                  <a:pt x="35147" y="87058"/>
                </a:lnTo>
                <a:close/>
              </a:path>
              <a:path w="61594" h="87629">
                <a:moveTo>
                  <a:pt x="28188" y="50387"/>
                </a:moveTo>
                <a:lnTo>
                  <a:pt x="10668" y="50387"/>
                </a:lnTo>
                <a:lnTo>
                  <a:pt x="47339" y="24479"/>
                </a:lnTo>
                <a:lnTo>
                  <a:pt x="45815" y="21431"/>
                </a:lnTo>
                <a:lnTo>
                  <a:pt x="45815" y="19907"/>
                </a:lnTo>
                <a:lnTo>
                  <a:pt x="44291" y="18383"/>
                </a:lnTo>
                <a:lnTo>
                  <a:pt x="44291" y="16859"/>
                </a:lnTo>
                <a:lnTo>
                  <a:pt x="41243" y="13811"/>
                </a:lnTo>
                <a:lnTo>
                  <a:pt x="39719" y="12192"/>
                </a:lnTo>
                <a:lnTo>
                  <a:pt x="38195" y="10668"/>
                </a:lnTo>
                <a:lnTo>
                  <a:pt x="36671" y="10668"/>
                </a:lnTo>
                <a:lnTo>
                  <a:pt x="35147" y="9144"/>
                </a:lnTo>
                <a:lnTo>
                  <a:pt x="53435" y="9144"/>
                </a:lnTo>
                <a:lnTo>
                  <a:pt x="54959" y="13811"/>
                </a:lnTo>
                <a:lnTo>
                  <a:pt x="58007" y="18383"/>
                </a:lnTo>
                <a:lnTo>
                  <a:pt x="59531" y="22955"/>
                </a:lnTo>
                <a:lnTo>
                  <a:pt x="61055" y="29051"/>
                </a:lnTo>
                <a:lnTo>
                  <a:pt x="61055" y="35147"/>
                </a:lnTo>
                <a:lnTo>
                  <a:pt x="48863" y="35147"/>
                </a:lnTo>
                <a:lnTo>
                  <a:pt x="28188" y="50387"/>
                </a:lnTo>
                <a:close/>
              </a:path>
              <a:path w="61594" h="87629">
                <a:moveTo>
                  <a:pt x="50387" y="77819"/>
                </a:moveTo>
                <a:lnTo>
                  <a:pt x="33623" y="77819"/>
                </a:lnTo>
                <a:lnTo>
                  <a:pt x="36671" y="76295"/>
                </a:lnTo>
                <a:lnTo>
                  <a:pt x="38195" y="74771"/>
                </a:lnTo>
                <a:lnTo>
                  <a:pt x="41243" y="73247"/>
                </a:lnTo>
                <a:lnTo>
                  <a:pt x="42767" y="71723"/>
                </a:lnTo>
                <a:lnTo>
                  <a:pt x="47339" y="62579"/>
                </a:lnTo>
                <a:lnTo>
                  <a:pt x="48863" y="58007"/>
                </a:lnTo>
                <a:lnTo>
                  <a:pt x="48863" y="53435"/>
                </a:lnTo>
                <a:lnTo>
                  <a:pt x="50387" y="48863"/>
                </a:lnTo>
                <a:lnTo>
                  <a:pt x="50387" y="39719"/>
                </a:lnTo>
                <a:lnTo>
                  <a:pt x="48863" y="38195"/>
                </a:lnTo>
                <a:lnTo>
                  <a:pt x="48863" y="35147"/>
                </a:lnTo>
                <a:lnTo>
                  <a:pt x="61055" y="35147"/>
                </a:lnTo>
                <a:lnTo>
                  <a:pt x="61055" y="54959"/>
                </a:lnTo>
                <a:lnTo>
                  <a:pt x="59531" y="61055"/>
                </a:lnTo>
                <a:lnTo>
                  <a:pt x="56483" y="70199"/>
                </a:lnTo>
                <a:lnTo>
                  <a:pt x="53435" y="74771"/>
                </a:lnTo>
                <a:lnTo>
                  <a:pt x="50387" y="77819"/>
                </a:lnTo>
                <a:close/>
              </a:path>
            </a:pathLst>
          </a:custGeom>
          <a:solidFill>
            <a:srgbClr val="000000"/>
          </a:solidFill>
        </p:spPr>
        <p:txBody>
          <a:bodyPr wrap="square" lIns="0" tIns="0" rIns="0" bIns="0" rtlCol="0"/>
          <a:lstStyle/>
          <a:p>
            <a:endParaRPr sz="1154"/>
          </a:p>
        </p:txBody>
      </p:sp>
      <p:pic>
        <p:nvPicPr>
          <p:cNvPr id="119" name="object 119"/>
          <p:cNvPicPr/>
          <p:nvPr/>
        </p:nvPicPr>
        <p:blipFill>
          <a:blip r:embed="rId27" cstate="print"/>
          <a:stretch>
            <a:fillRect/>
          </a:stretch>
        </p:blipFill>
        <p:spPr>
          <a:xfrm>
            <a:off x="1947785" y="2416712"/>
            <a:ext cx="698587" cy="887773"/>
          </a:xfrm>
          <a:prstGeom prst="rect">
            <a:avLst/>
          </a:prstGeom>
        </p:spPr>
      </p:pic>
      <p:sp>
        <p:nvSpPr>
          <p:cNvPr id="120" name="object 120"/>
          <p:cNvSpPr/>
          <p:nvPr/>
        </p:nvSpPr>
        <p:spPr>
          <a:xfrm>
            <a:off x="3170802" y="2832712"/>
            <a:ext cx="39502" cy="55793"/>
          </a:xfrm>
          <a:custGeom>
            <a:avLst/>
            <a:gdLst/>
            <a:ahLst/>
            <a:cxnLst/>
            <a:rect l="l" t="t" r="r" b="b"/>
            <a:pathLst>
              <a:path w="61594" h="86995">
                <a:moveTo>
                  <a:pt x="35147" y="86963"/>
                </a:moveTo>
                <a:lnTo>
                  <a:pt x="21431" y="86963"/>
                </a:lnTo>
                <a:lnTo>
                  <a:pt x="16764" y="83915"/>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1431" y="0"/>
                </a:lnTo>
                <a:lnTo>
                  <a:pt x="39719" y="0"/>
                </a:lnTo>
                <a:lnTo>
                  <a:pt x="42767" y="1524"/>
                </a:lnTo>
                <a:lnTo>
                  <a:pt x="47339" y="4572"/>
                </a:lnTo>
                <a:lnTo>
                  <a:pt x="50387" y="6096"/>
                </a:lnTo>
                <a:lnTo>
                  <a:pt x="52419" y="9144"/>
                </a:lnTo>
                <a:lnTo>
                  <a:pt x="27527" y="9144"/>
                </a:lnTo>
                <a:lnTo>
                  <a:pt x="24479" y="10668"/>
                </a:lnTo>
                <a:lnTo>
                  <a:pt x="22955" y="12192"/>
                </a:lnTo>
                <a:lnTo>
                  <a:pt x="19907" y="12192"/>
                </a:lnTo>
                <a:lnTo>
                  <a:pt x="18288" y="15240"/>
                </a:lnTo>
                <a:lnTo>
                  <a:pt x="16764" y="18288"/>
                </a:lnTo>
                <a:lnTo>
                  <a:pt x="13716" y="21336"/>
                </a:lnTo>
                <a:lnTo>
                  <a:pt x="13716" y="24384"/>
                </a:lnTo>
                <a:lnTo>
                  <a:pt x="12192" y="28956"/>
                </a:lnTo>
                <a:lnTo>
                  <a:pt x="10668" y="32004"/>
                </a:lnTo>
                <a:lnTo>
                  <a:pt x="10668" y="50387"/>
                </a:lnTo>
                <a:lnTo>
                  <a:pt x="29282" y="50387"/>
                </a:lnTo>
                <a:lnTo>
                  <a:pt x="13716" y="62579"/>
                </a:lnTo>
                <a:lnTo>
                  <a:pt x="13716" y="64103"/>
                </a:lnTo>
                <a:lnTo>
                  <a:pt x="15240" y="65627"/>
                </a:lnTo>
                <a:lnTo>
                  <a:pt x="15240" y="68675"/>
                </a:lnTo>
                <a:lnTo>
                  <a:pt x="18288" y="71723"/>
                </a:lnTo>
                <a:lnTo>
                  <a:pt x="19907" y="73247"/>
                </a:lnTo>
                <a:lnTo>
                  <a:pt x="21431" y="74771"/>
                </a:lnTo>
                <a:lnTo>
                  <a:pt x="22955" y="74771"/>
                </a:lnTo>
                <a:lnTo>
                  <a:pt x="24479" y="76295"/>
                </a:lnTo>
                <a:lnTo>
                  <a:pt x="26003" y="76295"/>
                </a:lnTo>
                <a:lnTo>
                  <a:pt x="27527" y="77819"/>
                </a:lnTo>
                <a:lnTo>
                  <a:pt x="51403" y="77819"/>
                </a:lnTo>
                <a:lnTo>
                  <a:pt x="50387" y="79343"/>
                </a:lnTo>
                <a:lnTo>
                  <a:pt x="47339" y="82391"/>
                </a:lnTo>
                <a:lnTo>
                  <a:pt x="42767" y="83915"/>
                </a:lnTo>
                <a:lnTo>
                  <a:pt x="39719" y="85439"/>
                </a:lnTo>
                <a:lnTo>
                  <a:pt x="35147" y="86963"/>
                </a:lnTo>
                <a:close/>
              </a:path>
              <a:path w="61594" h="86995">
                <a:moveTo>
                  <a:pt x="29282" y="50387"/>
                </a:moveTo>
                <a:lnTo>
                  <a:pt x="10668" y="50387"/>
                </a:lnTo>
                <a:lnTo>
                  <a:pt x="47339" y="24384"/>
                </a:lnTo>
                <a:lnTo>
                  <a:pt x="45815" y="21336"/>
                </a:lnTo>
                <a:lnTo>
                  <a:pt x="45815" y="19812"/>
                </a:lnTo>
                <a:lnTo>
                  <a:pt x="44291" y="18288"/>
                </a:lnTo>
                <a:lnTo>
                  <a:pt x="44291" y="16764"/>
                </a:lnTo>
                <a:lnTo>
                  <a:pt x="38195" y="10668"/>
                </a:lnTo>
                <a:lnTo>
                  <a:pt x="36671" y="10668"/>
                </a:lnTo>
                <a:lnTo>
                  <a:pt x="35147" y="9144"/>
                </a:lnTo>
                <a:lnTo>
                  <a:pt x="52419" y="9144"/>
                </a:lnTo>
                <a:lnTo>
                  <a:pt x="53435" y="10668"/>
                </a:lnTo>
                <a:lnTo>
                  <a:pt x="54959" y="13716"/>
                </a:lnTo>
                <a:lnTo>
                  <a:pt x="58007" y="18288"/>
                </a:lnTo>
                <a:lnTo>
                  <a:pt x="59531" y="24384"/>
                </a:lnTo>
                <a:lnTo>
                  <a:pt x="61055" y="28956"/>
                </a:lnTo>
                <a:lnTo>
                  <a:pt x="61055" y="35052"/>
                </a:lnTo>
                <a:lnTo>
                  <a:pt x="48863" y="35052"/>
                </a:lnTo>
                <a:lnTo>
                  <a:pt x="29282" y="50387"/>
                </a:lnTo>
                <a:close/>
              </a:path>
              <a:path w="61594" h="86995">
                <a:moveTo>
                  <a:pt x="51403" y="77819"/>
                </a:moveTo>
                <a:lnTo>
                  <a:pt x="33623" y="77819"/>
                </a:lnTo>
                <a:lnTo>
                  <a:pt x="36671" y="76295"/>
                </a:lnTo>
                <a:lnTo>
                  <a:pt x="38195" y="74771"/>
                </a:lnTo>
                <a:lnTo>
                  <a:pt x="41243" y="73247"/>
                </a:lnTo>
                <a:lnTo>
                  <a:pt x="42767" y="71723"/>
                </a:lnTo>
                <a:lnTo>
                  <a:pt x="47339" y="62579"/>
                </a:lnTo>
                <a:lnTo>
                  <a:pt x="48863" y="58007"/>
                </a:lnTo>
                <a:lnTo>
                  <a:pt x="48863" y="54959"/>
                </a:lnTo>
                <a:lnTo>
                  <a:pt x="50387" y="48863"/>
                </a:lnTo>
                <a:lnTo>
                  <a:pt x="50387" y="39624"/>
                </a:lnTo>
                <a:lnTo>
                  <a:pt x="48863" y="38100"/>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21" name="object 121"/>
          <p:cNvSpPr/>
          <p:nvPr/>
        </p:nvSpPr>
        <p:spPr>
          <a:xfrm>
            <a:off x="3170802" y="2936437"/>
            <a:ext cx="39502" cy="56200"/>
          </a:xfrm>
          <a:custGeom>
            <a:avLst/>
            <a:gdLst/>
            <a:ahLst/>
            <a:cxnLst/>
            <a:rect l="l" t="t" r="r" b="b"/>
            <a:pathLst>
              <a:path w="61594" h="87629">
                <a:moveTo>
                  <a:pt x="39719" y="87058"/>
                </a:moveTo>
                <a:lnTo>
                  <a:pt x="21431" y="87058"/>
                </a:lnTo>
                <a:lnTo>
                  <a:pt x="16764" y="85534"/>
                </a:lnTo>
                <a:lnTo>
                  <a:pt x="13716" y="82486"/>
                </a:lnTo>
                <a:lnTo>
                  <a:pt x="10668" y="80962"/>
                </a:lnTo>
                <a:lnTo>
                  <a:pt x="7620" y="76295"/>
                </a:lnTo>
                <a:lnTo>
                  <a:pt x="4572" y="73247"/>
                </a:lnTo>
                <a:lnTo>
                  <a:pt x="3048" y="68675"/>
                </a:lnTo>
                <a:lnTo>
                  <a:pt x="1524" y="62579"/>
                </a:lnTo>
                <a:lnTo>
                  <a:pt x="0" y="58007"/>
                </a:lnTo>
                <a:lnTo>
                  <a:pt x="0" y="30575"/>
                </a:lnTo>
                <a:lnTo>
                  <a:pt x="1524" y="26003"/>
                </a:lnTo>
                <a:lnTo>
                  <a:pt x="3048" y="19907"/>
                </a:lnTo>
                <a:lnTo>
                  <a:pt x="4572" y="15335"/>
                </a:lnTo>
                <a:lnTo>
                  <a:pt x="7620" y="12192"/>
                </a:lnTo>
                <a:lnTo>
                  <a:pt x="9144" y="7620"/>
                </a:lnTo>
                <a:lnTo>
                  <a:pt x="13716" y="4572"/>
                </a:lnTo>
                <a:lnTo>
                  <a:pt x="16764" y="3048"/>
                </a:lnTo>
                <a:lnTo>
                  <a:pt x="26003" y="0"/>
                </a:lnTo>
                <a:lnTo>
                  <a:pt x="39719" y="0"/>
                </a:lnTo>
                <a:lnTo>
                  <a:pt x="42767" y="3048"/>
                </a:lnTo>
                <a:lnTo>
                  <a:pt x="47339" y="4572"/>
                </a:lnTo>
                <a:lnTo>
                  <a:pt x="50387" y="6096"/>
                </a:lnTo>
                <a:lnTo>
                  <a:pt x="52419" y="9144"/>
                </a:lnTo>
                <a:lnTo>
                  <a:pt x="27527" y="9144"/>
                </a:lnTo>
                <a:lnTo>
                  <a:pt x="24479" y="10668"/>
                </a:lnTo>
                <a:lnTo>
                  <a:pt x="22955" y="12192"/>
                </a:lnTo>
                <a:lnTo>
                  <a:pt x="19907" y="13716"/>
                </a:lnTo>
                <a:lnTo>
                  <a:pt x="18288" y="15335"/>
                </a:lnTo>
                <a:lnTo>
                  <a:pt x="16764" y="18383"/>
                </a:lnTo>
                <a:lnTo>
                  <a:pt x="13716" y="21431"/>
                </a:lnTo>
                <a:lnTo>
                  <a:pt x="13716" y="24479"/>
                </a:lnTo>
                <a:lnTo>
                  <a:pt x="10668" y="33623"/>
                </a:lnTo>
                <a:lnTo>
                  <a:pt x="10668" y="51911"/>
                </a:lnTo>
                <a:lnTo>
                  <a:pt x="27384" y="51911"/>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403" y="77819"/>
                </a:lnTo>
                <a:lnTo>
                  <a:pt x="50387" y="79343"/>
                </a:lnTo>
                <a:lnTo>
                  <a:pt x="47339" y="82486"/>
                </a:lnTo>
                <a:lnTo>
                  <a:pt x="42767" y="84010"/>
                </a:lnTo>
                <a:lnTo>
                  <a:pt x="39719" y="87058"/>
                </a:lnTo>
                <a:close/>
              </a:path>
              <a:path w="61594" h="87629">
                <a:moveTo>
                  <a:pt x="27384" y="51911"/>
                </a:moveTo>
                <a:lnTo>
                  <a:pt x="10668" y="51911"/>
                </a:lnTo>
                <a:lnTo>
                  <a:pt x="47339" y="24479"/>
                </a:lnTo>
                <a:lnTo>
                  <a:pt x="45815" y="22955"/>
                </a:lnTo>
                <a:lnTo>
                  <a:pt x="45815" y="19907"/>
                </a:lnTo>
                <a:lnTo>
                  <a:pt x="44291" y="18383"/>
                </a:lnTo>
                <a:lnTo>
                  <a:pt x="44291" y="16859"/>
                </a:lnTo>
                <a:lnTo>
                  <a:pt x="42767" y="15335"/>
                </a:lnTo>
                <a:lnTo>
                  <a:pt x="41243" y="13716"/>
                </a:lnTo>
                <a:lnTo>
                  <a:pt x="39719" y="12192"/>
                </a:lnTo>
                <a:lnTo>
                  <a:pt x="38195" y="12192"/>
                </a:lnTo>
                <a:lnTo>
                  <a:pt x="36671" y="10668"/>
                </a:lnTo>
                <a:lnTo>
                  <a:pt x="35147" y="10668"/>
                </a:lnTo>
                <a:lnTo>
                  <a:pt x="32099" y="9144"/>
                </a:lnTo>
                <a:lnTo>
                  <a:pt x="52419" y="9144"/>
                </a:lnTo>
                <a:lnTo>
                  <a:pt x="53435" y="10668"/>
                </a:lnTo>
                <a:lnTo>
                  <a:pt x="54959" y="13716"/>
                </a:lnTo>
                <a:lnTo>
                  <a:pt x="58007" y="18383"/>
                </a:lnTo>
                <a:lnTo>
                  <a:pt x="59531" y="24479"/>
                </a:lnTo>
                <a:lnTo>
                  <a:pt x="61055" y="29051"/>
                </a:lnTo>
                <a:lnTo>
                  <a:pt x="61055" y="35147"/>
                </a:lnTo>
                <a:lnTo>
                  <a:pt x="48863" y="35147"/>
                </a:lnTo>
                <a:lnTo>
                  <a:pt x="27384" y="51911"/>
                </a:lnTo>
                <a:close/>
              </a:path>
              <a:path w="61594" h="87629">
                <a:moveTo>
                  <a:pt x="51403" y="77819"/>
                </a:moveTo>
                <a:lnTo>
                  <a:pt x="33623" y="77819"/>
                </a:lnTo>
                <a:lnTo>
                  <a:pt x="36671" y="76295"/>
                </a:lnTo>
                <a:lnTo>
                  <a:pt x="38195" y="76295"/>
                </a:lnTo>
                <a:lnTo>
                  <a:pt x="41243" y="74771"/>
                </a:lnTo>
                <a:lnTo>
                  <a:pt x="47339" y="62579"/>
                </a:lnTo>
                <a:lnTo>
                  <a:pt x="48863" y="58007"/>
                </a:lnTo>
                <a:lnTo>
                  <a:pt x="48863" y="54959"/>
                </a:lnTo>
                <a:lnTo>
                  <a:pt x="50387" y="50387"/>
                </a:lnTo>
                <a:lnTo>
                  <a:pt x="50387" y="39719"/>
                </a:lnTo>
                <a:lnTo>
                  <a:pt x="48863" y="38195"/>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22" name="object 122"/>
          <p:cNvSpPr/>
          <p:nvPr/>
        </p:nvSpPr>
        <p:spPr>
          <a:xfrm>
            <a:off x="3170802" y="3040224"/>
            <a:ext cx="39502" cy="55793"/>
          </a:xfrm>
          <a:custGeom>
            <a:avLst/>
            <a:gdLst/>
            <a:ahLst/>
            <a:cxnLst/>
            <a:rect l="l" t="t" r="r" b="b"/>
            <a:pathLst>
              <a:path w="61594" h="86995">
                <a:moveTo>
                  <a:pt x="39719" y="86963"/>
                </a:moveTo>
                <a:lnTo>
                  <a:pt x="21431"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6003" y="0"/>
                </a:lnTo>
                <a:lnTo>
                  <a:pt x="35147" y="0"/>
                </a:lnTo>
                <a:lnTo>
                  <a:pt x="39719" y="1524"/>
                </a:lnTo>
                <a:lnTo>
                  <a:pt x="42767" y="3048"/>
                </a:lnTo>
                <a:lnTo>
                  <a:pt x="47339" y="4572"/>
                </a:lnTo>
                <a:lnTo>
                  <a:pt x="51911" y="9144"/>
                </a:lnTo>
                <a:lnTo>
                  <a:pt x="27527" y="9144"/>
                </a:lnTo>
                <a:lnTo>
                  <a:pt x="24479" y="10668"/>
                </a:lnTo>
                <a:lnTo>
                  <a:pt x="22955" y="12192"/>
                </a:lnTo>
                <a:lnTo>
                  <a:pt x="19907" y="13716"/>
                </a:lnTo>
                <a:lnTo>
                  <a:pt x="18288" y="15240"/>
                </a:lnTo>
                <a:lnTo>
                  <a:pt x="16764" y="18288"/>
                </a:lnTo>
                <a:lnTo>
                  <a:pt x="13716" y="21336"/>
                </a:lnTo>
                <a:lnTo>
                  <a:pt x="13716" y="24384"/>
                </a:lnTo>
                <a:lnTo>
                  <a:pt x="10668" y="33528"/>
                </a:lnTo>
                <a:lnTo>
                  <a:pt x="10668" y="51911"/>
                </a:lnTo>
                <a:lnTo>
                  <a:pt x="27337" y="51911"/>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911" y="77819"/>
                </a:lnTo>
                <a:lnTo>
                  <a:pt x="47339" y="82391"/>
                </a:lnTo>
                <a:lnTo>
                  <a:pt x="42767" y="83915"/>
                </a:lnTo>
                <a:lnTo>
                  <a:pt x="39719" y="86963"/>
                </a:lnTo>
                <a:close/>
              </a:path>
              <a:path w="61594" h="86995">
                <a:moveTo>
                  <a:pt x="27337" y="51911"/>
                </a:moveTo>
                <a:lnTo>
                  <a:pt x="10668" y="51911"/>
                </a:lnTo>
                <a:lnTo>
                  <a:pt x="47339" y="24384"/>
                </a:lnTo>
                <a:lnTo>
                  <a:pt x="45815" y="22860"/>
                </a:lnTo>
                <a:lnTo>
                  <a:pt x="45815" y="21336"/>
                </a:lnTo>
                <a:lnTo>
                  <a:pt x="44291" y="18288"/>
                </a:lnTo>
                <a:lnTo>
                  <a:pt x="44291" y="16764"/>
                </a:lnTo>
                <a:lnTo>
                  <a:pt x="39719" y="12192"/>
                </a:lnTo>
                <a:lnTo>
                  <a:pt x="38195" y="12192"/>
                </a:lnTo>
                <a:lnTo>
                  <a:pt x="36671" y="10668"/>
                </a:lnTo>
                <a:lnTo>
                  <a:pt x="35147" y="10668"/>
                </a:lnTo>
                <a:lnTo>
                  <a:pt x="32099" y="9144"/>
                </a:lnTo>
                <a:lnTo>
                  <a:pt x="51911" y="9144"/>
                </a:lnTo>
                <a:lnTo>
                  <a:pt x="53435" y="10668"/>
                </a:lnTo>
                <a:lnTo>
                  <a:pt x="54959" y="13716"/>
                </a:lnTo>
                <a:lnTo>
                  <a:pt x="58007" y="18288"/>
                </a:lnTo>
                <a:lnTo>
                  <a:pt x="61055" y="30480"/>
                </a:lnTo>
                <a:lnTo>
                  <a:pt x="61055" y="35052"/>
                </a:lnTo>
                <a:lnTo>
                  <a:pt x="48863" y="35052"/>
                </a:lnTo>
                <a:lnTo>
                  <a:pt x="27337" y="51911"/>
                </a:lnTo>
                <a:close/>
              </a:path>
              <a:path w="61594" h="86995">
                <a:moveTo>
                  <a:pt x="51911" y="77819"/>
                </a:moveTo>
                <a:lnTo>
                  <a:pt x="36671" y="77819"/>
                </a:lnTo>
                <a:lnTo>
                  <a:pt x="38195" y="76295"/>
                </a:lnTo>
                <a:lnTo>
                  <a:pt x="41243" y="74771"/>
                </a:lnTo>
                <a:lnTo>
                  <a:pt x="42767" y="71723"/>
                </a:lnTo>
                <a:lnTo>
                  <a:pt x="44291" y="70199"/>
                </a:lnTo>
                <a:lnTo>
                  <a:pt x="45815" y="67151"/>
                </a:lnTo>
                <a:lnTo>
                  <a:pt x="47339" y="62579"/>
                </a:lnTo>
                <a:lnTo>
                  <a:pt x="48863" y="59531"/>
                </a:lnTo>
                <a:lnTo>
                  <a:pt x="48863" y="54959"/>
                </a:lnTo>
                <a:lnTo>
                  <a:pt x="50387" y="50387"/>
                </a:lnTo>
                <a:lnTo>
                  <a:pt x="50387" y="39624"/>
                </a:lnTo>
                <a:lnTo>
                  <a:pt x="48863" y="38100"/>
                </a:lnTo>
                <a:lnTo>
                  <a:pt x="48863" y="35052"/>
                </a:lnTo>
                <a:lnTo>
                  <a:pt x="61055" y="35052"/>
                </a:lnTo>
                <a:lnTo>
                  <a:pt x="61055" y="56483"/>
                </a:lnTo>
                <a:lnTo>
                  <a:pt x="59531" y="61055"/>
                </a:lnTo>
                <a:lnTo>
                  <a:pt x="58007" y="67151"/>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123" name="object 123"/>
          <p:cNvSpPr/>
          <p:nvPr/>
        </p:nvSpPr>
        <p:spPr>
          <a:xfrm>
            <a:off x="3170802" y="3143949"/>
            <a:ext cx="39502" cy="57014"/>
          </a:xfrm>
          <a:custGeom>
            <a:avLst/>
            <a:gdLst/>
            <a:ahLst/>
            <a:cxnLst/>
            <a:rect l="l" t="t" r="r" b="b"/>
            <a:pathLst>
              <a:path w="61594" h="88900">
                <a:moveTo>
                  <a:pt x="35147" y="88582"/>
                </a:moveTo>
                <a:lnTo>
                  <a:pt x="24479" y="88582"/>
                </a:lnTo>
                <a:lnTo>
                  <a:pt x="21431" y="87058"/>
                </a:lnTo>
                <a:lnTo>
                  <a:pt x="16764" y="85534"/>
                </a:lnTo>
                <a:lnTo>
                  <a:pt x="13716" y="84010"/>
                </a:lnTo>
                <a:lnTo>
                  <a:pt x="10668" y="80867"/>
                </a:lnTo>
                <a:lnTo>
                  <a:pt x="7620" y="77819"/>
                </a:lnTo>
                <a:lnTo>
                  <a:pt x="4572" y="73247"/>
                </a:lnTo>
                <a:lnTo>
                  <a:pt x="1524" y="64103"/>
                </a:lnTo>
                <a:lnTo>
                  <a:pt x="0" y="58007"/>
                </a:lnTo>
                <a:lnTo>
                  <a:pt x="0" y="32099"/>
                </a:lnTo>
                <a:lnTo>
                  <a:pt x="1524" y="26003"/>
                </a:lnTo>
                <a:lnTo>
                  <a:pt x="3048" y="21431"/>
                </a:lnTo>
                <a:lnTo>
                  <a:pt x="4572" y="16764"/>
                </a:lnTo>
                <a:lnTo>
                  <a:pt x="7620" y="12192"/>
                </a:lnTo>
                <a:lnTo>
                  <a:pt x="9144" y="9144"/>
                </a:lnTo>
                <a:lnTo>
                  <a:pt x="13716" y="6096"/>
                </a:lnTo>
                <a:lnTo>
                  <a:pt x="16764" y="3048"/>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5240"/>
                </a:lnTo>
                <a:lnTo>
                  <a:pt x="16764" y="18383"/>
                </a:lnTo>
                <a:lnTo>
                  <a:pt x="13716" y="21431"/>
                </a:lnTo>
                <a:lnTo>
                  <a:pt x="13716" y="24479"/>
                </a:lnTo>
                <a:lnTo>
                  <a:pt x="10668" y="33623"/>
                </a:lnTo>
                <a:lnTo>
                  <a:pt x="10668" y="51911"/>
                </a:lnTo>
                <a:lnTo>
                  <a:pt x="28188" y="51911"/>
                </a:lnTo>
                <a:lnTo>
                  <a:pt x="13716" y="62579"/>
                </a:lnTo>
                <a:lnTo>
                  <a:pt x="13716" y="65627"/>
                </a:lnTo>
                <a:lnTo>
                  <a:pt x="15240" y="67151"/>
                </a:lnTo>
                <a:lnTo>
                  <a:pt x="15240" y="68675"/>
                </a:lnTo>
                <a:lnTo>
                  <a:pt x="16764" y="70199"/>
                </a:lnTo>
                <a:lnTo>
                  <a:pt x="18288" y="73247"/>
                </a:lnTo>
                <a:lnTo>
                  <a:pt x="19907" y="73247"/>
                </a:lnTo>
                <a:lnTo>
                  <a:pt x="24479" y="77819"/>
                </a:lnTo>
                <a:lnTo>
                  <a:pt x="51911" y="77819"/>
                </a:lnTo>
                <a:lnTo>
                  <a:pt x="47339" y="82391"/>
                </a:lnTo>
                <a:lnTo>
                  <a:pt x="42767" y="85534"/>
                </a:lnTo>
                <a:lnTo>
                  <a:pt x="39719" y="87058"/>
                </a:lnTo>
                <a:lnTo>
                  <a:pt x="35147" y="88582"/>
                </a:lnTo>
                <a:close/>
              </a:path>
              <a:path w="61594" h="88900">
                <a:moveTo>
                  <a:pt x="28188" y="51911"/>
                </a:moveTo>
                <a:lnTo>
                  <a:pt x="10668" y="51911"/>
                </a:lnTo>
                <a:lnTo>
                  <a:pt x="47339" y="24479"/>
                </a:lnTo>
                <a:lnTo>
                  <a:pt x="45815" y="22955"/>
                </a:lnTo>
                <a:lnTo>
                  <a:pt x="45815" y="21431"/>
                </a:lnTo>
                <a:lnTo>
                  <a:pt x="44291" y="19907"/>
                </a:lnTo>
                <a:lnTo>
                  <a:pt x="44291" y="16764"/>
                </a:lnTo>
                <a:lnTo>
                  <a:pt x="41243" y="13716"/>
                </a:lnTo>
                <a:lnTo>
                  <a:pt x="39719" y="13716"/>
                </a:lnTo>
                <a:lnTo>
                  <a:pt x="36671" y="10668"/>
                </a:lnTo>
                <a:lnTo>
                  <a:pt x="53435" y="10668"/>
                </a:lnTo>
                <a:lnTo>
                  <a:pt x="54959" y="15240"/>
                </a:lnTo>
                <a:lnTo>
                  <a:pt x="58007" y="19907"/>
                </a:lnTo>
                <a:lnTo>
                  <a:pt x="59531" y="24479"/>
                </a:lnTo>
                <a:lnTo>
                  <a:pt x="61055" y="30575"/>
                </a:lnTo>
                <a:lnTo>
                  <a:pt x="61055" y="36671"/>
                </a:lnTo>
                <a:lnTo>
                  <a:pt x="48863" y="36671"/>
                </a:lnTo>
                <a:lnTo>
                  <a:pt x="28188" y="51911"/>
                </a:lnTo>
                <a:close/>
              </a:path>
              <a:path w="61594" h="88900">
                <a:moveTo>
                  <a:pt x="51911" y="77819"/>
                </a:moveTo>
                <a:lnTo>
                  <a:pt x="36671" y="77819"/>
                </a:lnTo>
                <a:lnTo>
                  <a:pt x="38195" y="76295"/>
                </a:lnTo>
                <a:lnTo>
                  <a:pt x="41243" y="74771"/>
                </a:lnTo>
                <a:lnTo>
                  <a:pt x="42767" y="73247"/>
                </a:lnTo>
                <a:lnTo>
                  <a:pt x="47339" y="64103"/>
                </a:lnTo>
                <a:lnTo>
                  <a:pt x="48863" y="59531"/>
                </a:lnTo>
                <a:lnTo>
                  <a:pt x="48863" y="54959"/>
                </a:lnTo>
                <a:lnTo>
                  <a:pt x="50387" y="50387"/>
                </a:lnTo>
                <a:lnTo>
                  <a:pt x="50387" y="39719"/>
                </a:lnTo>
                <a:lnTo>
                  <a:pt x="48863" y="38195"/>
                </a:lnTo>
                <a:lnTo>
                  <a:pt x="48863" y="36671"/>
                </a:lnTo>
                <a:lnTo>
                  <a:pt x="61055" y="36671"/>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124" name="object 124"/>
          <p:cNvSpPr/>
          <p:nvPr/>
        </p:nvSpPr>
        <p:spPr>
          <a:xfrm>
            <a:off x="3170802" y="3247735"/>
            <a:ext cx="39502" cy="57014"/>
          </a:xfrm>
          <a:custGeom>
            <a:avLst/>
            <a:gdLst/>
            <a:ahLst/>
            <a:cxnLst/>
            <a:rect l="l" t="t" r="r" b="b"/>
            <a:pathLst>
              <a:path w="61594" h="88900">
                <a:moveTo>
                  <a:pt x="35147" y="88487"/>
                </a:moveTo>
                <a:lnTo>
                  <a:pt x="24479" y="88487"/>
                </a:lnTo>
                <a:lnTo>
                  <a:pt x="21431" y="86963"/>
                </a:lnTo>
                <a:lnTo>
                  <a:pt x="16764" y="85439"/>
                </a:lnTo>
                <a:lnTo>
                  <a:pt x="13716" y="83915"/>
                </a:lnTo>
                <a:lnTo>
                  <a:pt x="4572" y="74771"/>
                </a:lnTo>
                <a:lnTo>
                  <a:pt x="3048" y="70199"/>
                </a:lnTo>
                <a:lnTo>
                  <a:pt x="0" y="58007"/>
                </a:lnTo>
                <a:lnTo>
                  <a:pt x="0" y="32004"/>
                </a:lnTo>
                <a:lnTo>
                  <a:pt x="1524" y="25908"/>
                </a:lnTo>
                <a:lnTo>
                  <a:pt x="4572" y="16764"/>
                </a:lnTo>
                <a:lnTo>
                  <a:pt x="7620" y="12192"/>
                </a:lnTo>
                <a:lnTo>
                  <a:pt x="9144" y="9144"/>
                </a:lnTo>
                <a:lnTo>
                  <a:pt x="13716" y="6096"/>
                </a:lnTo>
                <a:lnTo>
                  <a:pt x="16764" y="4572"/>
                </a:lnTo>
                <a:lnTo>
                  <a:pt x="21431" y="1524"/>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6764"/>
                </a:lnTo>
                <a:lnTo>
                  <a:pt x="13716" y="21336"/>
                </a:lnTo>
                <a:lnTo>
                  <a:pt x="13716" y="25908"/>
                </a:lnTo>
                <a:lnTo>
                  <a:pt x="12192" y="28956"/>
                </a:lnTo>
                <a:lnTo>
                  <a:pt x="10668" y="33528"/>
                </a:lnTo>
                <a:lnTo>
                  <a:pt x="10668" y="51911"/>
                </a:lnTo>
                <a:lnTo>
                  <a:pt x="28135" y="51911"/>
                </a:lnTo>
                <a:lnTo>
                  <a:pt x="13716" y="62579"/>
                </a:lnTo>
                <a:lnTo>
                  <a:pt x="13716" y="65627"/>
                </a:lnTo>
                <a:lnTo>
                  <a:pt x="15240" y="67151"/>
                </a:lnTo>
                <a:lnTo>
                  <a:pt x="15240" y="68675"/>
                </a:lnTo>
                <a:lnTo>
                  <a:pt x="16764" y="71723"/>
                </a:lnTo>
                <a:lnTo>
                  <a:pt x="18288" y="73247"/>
                </a:lnTo>
                <a:lnTo>
                  <a:pt x="19907" y="74771"/>
                </a:lnTo>
                <a:lnTo>
                  <a:pt x="21431" y="76295"/>
                </a:lnTo>
                <a:lnTo>
                  <a:pt x="22955" y="76295"/>
                </a:lnTo>
                <a:lnTo>
                  <a:pt x="24479" y="77819"/>
                </a:lnTo>
                <a:lnTo>
                  <a:pt x="51911" y="77819"/>
                </a:lnTo>
                <a:lnTo>
                  <a:pt x="47339" y="82391"/>
                </a:lnTo>
                <a:lnTo>
                  <a:pt x="42767" y="85439"/>
                </a:lnTo>
                <a:lnTo>
                  <a:pt x="39719" y="86963"/>
                </a:lnTo>
                <a:lnTo>
                  <a:pt x="35147" y="88487"/>
                </a:lnTo>
                <a:close/>
              </a:path>
              <a:path w="61594" h="88900">
                <a:moveTo>
                  <a:pt x="28135" y="51911"/>
                </a:moveTo>
                <a:lnTo>
                  <a:pt x="10668" y="51911"/>
                </a:lnTo>
                <a:lnTo>
                  <a:pt x="47339" y="25908"/>
                </a:lnTo>
                <a:lnTo>
                  <a:pt x="45815" y="22860"/>
                </a:lnTo>
                <a:lnTo>
                  <a:pt x="45815" y="21336"/>
                </a:lnTo>
                <a:lnTo>
                  <a:pt x="44291" y="19812"/>
                </a:lnTo>
                <a:lnTo>
                  <a:pt x="44291" y="18288"/>
                </a:lnTo>
                <a:lnTo>
                  <a:pt x="42767" y="15240"/>
                </a:lnTo>
                <a:lnTo>
                  <a:pt x="41243" y="15240"/>
                </a:lnTo>
                <a:lnTo>
                  <a:pt x="38195" y="12192"/>
                </a:lnTo>
                <a:lnTo>
                  <a:pt x="36671" y="12192"/>
                </a:lnTo>
                <a:lnTo>
                  <a:pt x="35147" y="10668"/>
                </a:lnTo>
                <a:lnTo>
                  <a:pt x="53435" y="10668"/>
                </a:lnTo>
                <a:lnTo>
                  <a:pt x="54959" y="15240"/>
                </a:lnTo>
                <a:lnTo>
                  <a:pt x="58007" y="19812"/>
                </a:lnTo>
                <a:lnTo>
                  <a:pt x="59531" y="24384"/>
                </a:lnTo>
                <a:lnTo>
                  <a:pt x="61055" y="30480"/>
                </a:lnTo>
                <a:lnTo>
                  <a:pt x="61055" y="36576"/>
                </a:lnTo>
                <a:lnTo>
                  <a:pt x="48863" y="36576"/>
                </a:lnTo>
                <a:lnTo>
                  <a:pt x="28135" y="51911"/>
                </a:lnTo>
                <a:close/>
              </a:path>
              <a:path w="61594" h="88900">
                <a:moveTo>
                  <a:pt x="51911" y="77819"/>
                </a:moveTo>
                <a:lnTo>
                  <a:pt x="36671" y="77819"/>
                </a:lnTo>
                <a:lnTo>
                  <a:pt x="38195" y="76295"/>
                </a:lnTo>
                <a:lnTo>
                  <a:pt x="41243" y="74771"/>
                </a:lnTo>
                <a:lnTo>
                  <a:pt x="42767" y="73247"/>
                </a:lnTo>
                <a:lnTo>
                  <a:pt x="47339" y="64103"/>
                </a:lnTo>
                <a:lnTo>
                  <a:pt x="48863" y="59531"/>
                </a:lnTo>
                <a:lnTo>
                  <a:pt x="48863" y="54959"/>
                </a:lnTo>
                <a:lnTo>
                  <a:pt x="50387" y="50292"/>
                </a:lnTo>
                <a:lnTo>
                  <a:pt x="50387" y="41148"/>
                </a:lnTo>
                <a:lnTo>
                  <a:pt x="48863" y="39624"/>
                </a:lnTo>
                <a:lnTo>
                  <a:pt x="48863" y="36576"/>
                </a:lnTo>
                <a:lnTo>
                  <a:pt x="61055" y="36576"/>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grpSp>
        <p:nvGrpSpPr>
          <p:cNvPr id="125" name="object 125"/>
          <p:cNvGrpSpPr/>
          <p:nvPr/>
        </p:nvGrpSpPr>
        <p:grpSpPr>
          <a:xfrm>
            <a:off x="1949741" y="3352437"/>
            <a:ext cx="458150" cy="56200"/>
            <a:chOff x="1097756" y="5227319"/>
            <a:chExt cx="714375" cy="87630"/>
          </a:xfrm>
        </p:grpSpPr>
        <p:pic>
          <p:nvPicPr>
            <p:cNvPr id="126" name="object 126"/>
            <p:cNvPicPr/>
            <p:nvPr/>
          </p:nvPicPr>
          <p:blipFill>
            <a:blip r:embed="rId28" cstate="print"/>
            <a:stretch>
              <a:fillRect/>
            </a:stretch>
          </p:blipFill>
          <p:spPr>
            <a:xfrm>
              <a:off x="1097756" y="5227319"/>
              <a:ext cx="350900" cy="87058"/>
            </a:xfrm>
            <a:prstGeom prst="rect">
              <a:avLst/>
            </a:prstGeom>
          </p:spPr>
        </p:pic>
        <p:pic>
          <p:nvPicPr>
            <p:cNvPr id="127" name="object 127"/>
            <p:cNvPicPr/>
            <p:nvPr/>
          </p:nvPicPr>
          <p:blipFill>
            <a:blip r:embed="rId29" cstate="print"/>
            <a:stretch>
              <a:fillRect/>
            </a:stretch>
          </p:blipFill>
          <p:spPr>
            <a:xfrm>
              <a:off x="1469993" y="5227319"/>
              <a:ext cx="273081" cy="85534"/>
            </a:xfrm>
            <a:prstGeom prst="rect">
              <a:avLst/>
            </a:prstGeom>
          </p:spPr>
        </p:pic>
        <p:sp>
          <p:nvSpPr>
            <p:cNvPr id="128" name="object 128"/>
            <p:cNvSpPr/>
            <p:nvPr/>
          </p:nvSpPr>
          <p:spPr>
            <a:xfrm>
              <a:off x="1762887" y="5227320"/>
              <a:ext cx="48895" cy="85725"/>
            </a:xfrm>
            <a:custGeom>
              <a:avLst/>
              <a:gdLst/>
              <a:ahLst/>
              <a:cxnLst/>
              <a:rect l="l" t="t" r="r" b="b"/>
              <a:pathLst>
                <a:path w="48894" h="85725">
                  <a:moveTo>
                    <a:pt x="48863" y="85534"/>
                  </a:moveTo>
                  <a:lnTo>
                    <a:pt x="0" y="85534"/>
                  </a:lnTo>
                  <a:lnTo>
                    <a:pt x="0" y="0"/>
                  </a:lnTo>
                  <a:lnTo>
                    <a:pt x="48863" y="0"/>
                  </a:lnTo>
                  <a:lnTo>
                    <a:pt x="48863" y="10668"/>
                  </a:lnTo>
                  <a:lnTo>
                    <a:pt x="12191" y="10668"/>
                  </a:lnTo>
                  <a:lnTo>
                    <a:pt x="12191" y="36671"/>
                  </a:lnTo>
                  <a:lnTo>
                    <a:pt x="47339" y="36671"/>
                  </a:lnTo>
                  <a:lnTo>
                    <a:pt x="47339" y="47339"/>
                  </a:lnTo>
                  <a:lnTo>
                    <a:pt x="12191" y="47339"/>
                  </a:lnTo>
                  <a:lnTo>
                    <a:pt x="12191" y="76390"/>
                  </a:lnTo>
                  <a:lnTo>
                    <a:pt x="48863" y="76390"/>
                  </a:lnTo>
                  <a:lnTo>
                    <a:pt x="48863" y="85534"/>
                  </a:lnTo>
                  <a:close/>
                </a:path>
              </a:pathLst>
            </a:custGeom>
            <a:solidFill>
              <a:srgbClr val="000000"/>
            </a:solidFill>
          </p:spPr>
          <p:txBody>
            <a:bodyPr wrap="square" lIns="0" tIns="0" rIns="0" bIns="0" rtlCol="0"/>
            <a:lstStyle/>
            <a:p>
              <a:endParaRPr sz="1154"/>
            </a:p>
          </p:txBody>
        </p:sp>
      </p:grpSp>
      <p:sp>
        <p:nvSpPr>
          <p:cNvPr id="129" name="object 129"/>
          <p:cNvSpPr/>
          <p:nvPr/>
        </p:nvSpPr>
        <p:spPr>
          <a:xfrm>
            <a:off x="3170802" y="3352437"/>
            <a:ext cx="39502" cy="56200"/>
          </a:xfrm>
          <a:custGeom>
            <a:avLst/>
            <a:gdLst/>
            <a:ahLst/>
            <a:cxnLst/>
            <a:rect l="l" t="t" r="r" b="b"/>
            <a:pathLst>
              <a:path w="61594" h="87629">
                <a:moveTo>
                  <a:pt x="35147" y="87058"/>
                </a:moveTo>
                <a:lnTo>
                  <a:pt x="24479" y="87058"/>
                </a:lnTo>
                <a:lnTo>
                  <a:pt x="21431" y="85534"/>
                </a:lnTo>
                <a:lnTo>
                  <a:pt x="16764" y="84010"/>
                </a:lnTo>
                <a:lnTo>
                  <a:pt x="13716" y="82391"/>
                </a:lnTo>
                <a:lnTo>
                  <a:pt x="10668" y="80867"/>
                </a:lnTo>
                <a:lnTo>
                  <a:pt x="7620" y="76295"/>
                </a:lnTo>
                <a:lnTo>
                  <a:pt x="4572" y="73247"/>
                </a:lnTo>
                <a:lnTo>
                  <a:pt x="3048" y="68675"/>
                </a:lnTo>
                <a:lnTo>
                  <a:pt x="1524" y="62579"/>
                </a:lnTo>
                <a:lnTo>
                  <a:pt x="0" y="58007"/>
                </a:lnTo>
                <a:lnTo>
                  <a:pt x="0" y="30575"/>
                </a:lnTo>
                <a:lnTo>
                  <a:pt x="1524" y="26003"/>
                </a:lnTo>
                <a:lnTo>
                  <a:pt x="3048" y="19907"/>
                </a:lnTo>
                <a:lnTo>
                  <a:pt x="4572" y="15240"/>
                </a:lnTo>
                <a:lnTo>
                  <a:pt x="7620" y="12192"/>
                </a:lnTo>
                <a:lnTo>
                  <a:pt x="9144" y="7620"/>
                </a:lnTo>
                <a:lnTo>
                  <a:pt x="13716" y="4572"/>
                </a:lnTo>
                <a:lnTo>
                  <a:pt x="16764" y="3048"/>
                </a:lnTo>
                <a:lnTo>
                  <a:pt x="21431" y="0"/>
                </a:lnTo>
                <a:lnTo>
                  <a:pt x="39719" y="0"/>
                </a:lnTo>
                <a:lnTo>
                  <a:pt x="42767" y="1524"/>
                </a:lnTo>
                <a:lnTo>
                  <a:pt x="47339" y="3048"/>
                </a:lnTo>
                <a:lnTo>
                  <a:pt x="50387" y="6096"/>
                </a:lnTo>
                <a:lnTo>
                  <a:pt x="52419" y="9144"/>
                </a:lnTo>
                <a:lnTo>
                  <a:pt x="27527" y="9144"/>
                </a:lnTo>
                <a:lnTo>
                  <a:pt x="24479" y="10668"/>
                </a:lnTo>
                <a:lnTo>
                  <a:pt x="22955" y="10668"/>
                </a:lnTo>
                <a:lnTo>
                  <a:pt x="19907" y="12192"/>
                </a:lnTo>
                <a:lnTo>
                  <a:pt x="18288" y="15240"/>
                </a:lnTo>
                <a:lnTo>
                  <a:pt x="16764" y="18383"/>
                </a:lnTo>
                <a:lnTo>
                  <a:pt x="13716" y="21431"/>
                </a:lnTo>
                <a:lnTo>
                  <a:pt x="13716" y="24479"/>
                </a:lnTo>
                <a:lnTo>
                  <a:pt x="12192" y="29051"/>
                </a:lnTo>
                <a:lnTo>
                  <a:pt x="10668" y="32099"/>
                </a:lnTo>
                <a:lnTo>
                  <a:pt x="10668" y="50387"/>
                </a:lnTo>
                <a:lnTo>
                  <a:pt x="29337" y="50387"/>
                </a:lnTo>
                <a:lnTo>
                  <a:pt x="13716" y="62579"/>
                </a:lnTo>
                <a:lnTo>
                  <a:pt x="13716" y="64103"/>
                </a:lnTo>
                <a:lnTo>
                  <a:pt x="15240" y="65627"/>
                </a:lnTo>
                <a:lnTo>
                  <a:pt x="15240" y="68675"/>
                </a:lnTo>
                <a:lnTo>
                  <a:pt x="18288" y="71723"/>
                </a:lnTo>
                <a:lnTo>
                  <a:pt x="19907" y="73247"/>
                </a:lnTo>
                <a:lnTo>
                  <a:pt x="21431" y="74771"/>
                </a:lnTo>
                <a:lnTo>
                  <a:pt x="22955" y="74771"/>
                </a:lnTo>
                <a:lnTo>
                  <a:pt x="24479" y="76295"/>
                </a:lnTo>
                <a:lnTo>
                  <a:pt x="26003" y="76295"/>
                </a:lnTo>
                <a:lnTo>
                  <a:pt x="27527" y="77819"/>
                </a:lnTo>
                <a:lnTo>
                  <a:pt x="51403" y="77819"/>
                </a:lnTo>
                <a:lnTo>
                  <a:pt x="50387" y="79343"/>
                </a:lnTo>
                <a:lnTo>
                  <a:pt x="47339" y="82391"/>
                </a:lnTo>
                <a:lnTo>
                  <a:pt x="42767" y="84010"/>
                </a:lnTo>
                <a:lnTo>
                  <a:pt x="39719" y="85534"/>
                </a:lnTo>
                <a:lnTo>
                  <a:pt x="35147" y="87058"/>
                </a:lnTo>
                <a:close/>
              </a:path>
              <a:path w="61594" h="87629">
                <a:moveTo>
                  <a:pt x="29337" y="50387"/>
                </a:moveTo>
                <a:lnTo>
                  <a:pt x="10668" y="50387"/>
                </a:lnTo>
                <a:lnTo>
                  <a:pt x="47339" y="24479"/>
                </a:lnTo>
                <a:lnTo>
                  <a:pt x="45815" y="21431"/>
                </a:lnTo>
                <a:lnTo>
                  <a:pt x="45815" y="19907"/>
                </a:lnTo>
                <a:lnTo>
                  <a:pt x="44291" y="18383"/>
                </a:lnTo>
                <a:lnTo>
                  <a:pt x="44291" y="16764"/>
                </a:lnTo>
                <a:lnTo>
                  <a:pt x="38195" y="10668"/>
                </a:lnTo>
                <a:lnTo>
                  <a:pt x="36671" y="10668"/>
                </a:lnTo>
                <a:lnTo>
                  <a:pt x="35147" y="9144"/>
                </a:lnTo>
                <a:lnTo>
                  <a:pt x="52419" y="9144"/>
                </a:lnTo>
                <a:lnTo>
                  <a:pt x="53435" y="10668"/>
                </a:lnTo>
                <a:lnTo>
                  <a:pt x="54959" y="13716"/>
                </a:lnTo>
                <a:lnTo>
                  <a:pt x="58007" y="18383"/>
                </a:lnTo>
                <a:lnTo>
                  <a:pt x="59531" y="24479"/>
                </a:lnTo>
                <a:lnTo>
                  <a:pt x="61055" y="29051"/>
                </a:lnTo>
                <a:lnTo>
                  <a:pt x="61055" y="35147"/>
                </a:lnTo>
                <a:lnTo>
                  <a:pt x="48863" y="35147"/>
                </a:lnTo>
                <a:lnTo>
                  <a:pt x="29337" y="50387"/>
                </a:lnTo>
                <a:close/>
              </a:path>
              <a:path w="61594" h="87629">
                <a:moveTo>
                  <a:pt x="51403" y="77819"/>
                </a:moveTo>
                <a:lnTo>
                  <a:pt x="33623" y="77819"/>
                </a:lnTo>
                <a:lnTo>
                  <a:pt x="36671" y="76295"/>
                </a:lnTo>
                <a:lnTo>
                  <a:pt x="38195" y="74771"/>
                </a:lnTo>
                <a:lnTo>
                  <a:pt x="41243" y="73247"/>
                </a:lnTo>
                <a:lnTo>
                  <a:pt x="42767" y="71723"/>
                </a:lnTo>
                <a:lnTo>
                  <a:pt x="47339" y="62579"/>
                </a:lnTo>
                <a:lnTo>
                  <a:pt x="48863" y="58007"/>
                </a:lnTo>
                <a:lnTo>
                  <a:pt x="48863" y="53435"/>
                </a:lnTo>
                <a:lnTo>
                  <a:pt x="50387" y="48863"/>
                </a:lnTo>
                <a:lnTo>
                  <a:pt x="50387" y="39719"/>
                </a:lnTo>
                <a:lnTo>
                  <a:pt x="48863" y="38195"/>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30" name="object 130"/>
          <p:cNvSpPr/>
          <p:nvPr/>
        </p:nvSpPr>
        <p:spPr>
          <a:xfrm>
            <a:off x="3170802" y="3456224"/>
            <a:ext cx="39502" cy="55793"/>
          </a:xfrm>
          <a:custGeom>
            <a:avLst/>
            <a:gdLst/>
            <a:ahLst/>
            <a:cxnLst/>
            <a:rect l="l" t="t" r="r" b="b"/>
            <a:pathLst>
              <a:path w="61594" h="86995">
                <a:moveTo>
                  <a:pt x="39719" y="86963"/>
                </a:moveTo>
                <a:lnTo>
                  <a:pt x="21431"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6003" y="0"/>
                </a:lnTo>
                <a:lnTo>
                  <a:pt x="39719" y="0"/>
                </a:lnTo>
                <a:lnTo>
                  <a:pt x="42767" y="3048"/>
                </a:lnTo>
                <a:lnTo>
                  <a:pt x="47339" y="4572"/>
                </a:lnTo>
                <a:lnTo>
                  <a:pt x="50387" y="6096"/>
                </a:lnTo>
                <a:lnTo>
                  <a:pt x="52419" y="9144"/>
                </a:lnTo>
                <a:lnTo>
                  <a:pt x="27527" y="9144"/>
                </a:lnTo>
                <a:lnTo>
                  <a:pt x="24479" y="10668"/>
                </a:lnTo>
                <a:lnTo>
                  <a:pt x="22955" y="12192"/>
                </a:lnTo>
                <a:lnTo>
                  <a:pt x="19907" y="13716"/>
                </a:lnTo>
                <a:lnTo>
                  <a:pt x="18288" y="15240"/>
                </a:lnTo>
                <a:lnTo>
                  <a:pt x="16764" y="18288"/>
                </a:lnTo>
                <a:lnTo>
                  <a:pt x="13716" y="21336"/>
                </a:lnTo>
                <a:lnTo>
                  <a:pt x="13716" y="24384"/>
                </a:lnTo>
                <a:lnTo>
                  <a:pt x="10668" y="33528"/>
                </a:lnTo>
                <a:lnTo>
                  <a:pt x="10668" y="51911"/>
                </a:lnTo>
                <a:lnTo>
                  <a:pt x="27337" y="51911"/>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403" y="77819"/>
                </a:lnTo>
                <a:lnTo>
                  <a:pt x="50387" y="79343"/>
                </a:lnTo>
                <a:lnTo>
                  <a:pt x="47339" y="82391"/>
                </a:lnTo>
                <a:lnTo>
                  <a:pt x="42767" y="83915"/>
                </a:lnTo>
                <a:lnTo>
                  <a:pt x="39719" y="86963"/>
                </a:lnTo>
                <a:close/>
              </a:path>
              <a:path w="61594" h="86995">
                <a:moveTo>
                  <a:pt x="27337" y="51911"/>
                </a:moveTo>
                <a:lnTo>
                  <a:pt x="10668" y="51911"/>
                </a:lnTo>
                <a:lnTo>
                  <a:pt x="47339" y="24384"/>
                </a:lnTo>
                <a:lnTo>
                  <a:pt x="45815" y="22860"/>
                </a:lnTo>
                <a:lnTo>
                  <a:pt x="45815" y="19812"/>
                </a:lnTo>
                <a:lnTo>
                  <a:pt x="44291" y="18288"/>
                </a:lnTo>
                <a:lnTo>
                  <a:pt x="44291" y="16764"/>
                </a:lnTo>
                <a:lnTo>
                  <a:pt x="38195" y="10668"/>
                </a:lnTo>
                <a:lnTo>
                  <a:pt x="36671" y="10668"/>
                </a:lnTo>
                <a:lnTo>
                  <a:pt x="35147" y="9144"/>
                </a:lnTo>
                <a:lnTo>
                  <a:pt x="52419" y="9144"/>
                </a:lnTo>
                <a:lnTo>
                  <a:pt x="53435" y="10668"/>
                </a:lnTo>
                <a:lnTo>
                  <a:pt x="54959" y="13716"/>
                </a:lnTo>
                <a:lnTo>
                  <a:pt x="58007" y="18288"/>
                </a:lnTo>
                <a:lnTo>
                  <a:pt x="59531" y="24384"/>
                </a:lnTo>
                <a:lnTo>
                  <a:pt x="61055" y="28956"/>
                </a:lnTo>
                <a:lnTo>
                  <a:pt x="61055" y="35052"/>
                </a:lnTo>
                <a:lnTo>
                  <a:pt x="48863" y="35052"/>
                </a:lnTo>
                <a:lnTo>
                  <a:pt x="27337" y="51911"/>
                </a:lnTo>
                <a:close/>
              </a:path>
              <a:path w="61594" h="86995">
                <a:moveTo>
                  <a:pt x="51403" y="77819"/>
                </a:moveTo>
                <a:lnTo>
                  <a:pt x="33623" y="77819"/>
                </a:lnTo>
                <a:lnTo>
                  <a:pt x="36671" y="76295"/>
                </a:lnTo>
                <a:lnTo>
                  <a:pt x="38195" y="74771"/>
                </a:lnTo>
                <a:lnTo>
                  <a:pt x="41243" y="74771"/>
                </a:lnTo>
                <a:lnTo>
                  <a:pt x="47339" y="62579"/>
                </a:lnTo>
                <a:lnTo>
                  <a:pt x="48863" y="58007"/>
                </a:lnTo>
                <a:lnTo>
                  <a:pt x="48863" y="54959"/>
                </a:lnTo>
                <a:lnTo>
                  <a:pt x="50387" y="48768"/>
                </a:lnTo>
                <a:lnTo>
                  <a:pt x="50387" y="39624"/>
                </a:lnTo>
                <a:lnTo>
                  <a:pt x="48863" y="38100"/>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30" cstate="print"/>
          <a:stretch>
            <a:fillRect/>
          </a:stretch>
        </p:blipFill>
        <p:spPr>
          <a:xfrm>
            <a:off x="1949740" y="3347612"/>
            <a:ext cx="836582" cy="476659"/>
          </a:xfrm>
          <a:prstGeom prst="rect">
            <a:avLst/>
          </a:prstGeom>
        </p:spPr>
      </p:pic>
      <p:sp>
        <p:nvSpPr>
          <p:cNvPr id="132" name="object 132"/>
          <p:cNvSpPr/>
          <p:nvPr/>
        </p:nvSpPr>
        <p:spPr>
          <a:xfrm>
            <a:off x="3170802" y="3559949"/>
            <a:ext cx="39502" cy="56200"/>
          </a:xfrm>
          <a:custGeom>
            <a:avLst/>
            <a:gdLst/>
            <a:ahLst/>
            <a:cxnLst/>
            <a:rect l="l" t="t" r="r" b="b"/>
            <a:pathLst>
              <a:path w="61594" h="87629">
                <a:moveTo>
                  <a:pt x="39719" y="87058"/>
                </a:moveTo>
                <a:lnTo>
                  <a:pt x="21431" y="87058"/>
                </a:lnTo>
                <a:lnTo>
                  <a:pt x="16764" y="85534"/>
                </a:lnTo>
                <a:lnTo>
                  <a:pt x="0" y="58007"/>
                </a:lnTo>
                <a:lnTo>
                  <a:pt x="0" y="32099"/>
                </a:lnTo>
                <a:lnTo>
                  <a:pt x="1524" y="26003"/>
                </a:lnTo>
                <a:lnTo>
                  <a:pt x="3048" y="21431"/>
                </a:lnTo>
                <a:lnTo>
                  <a:pt x="4572" y="16764"/>
                </a:lnTo>
                <a:lnTo>
                  <a:pt x="7620" y="12192"/>
                </a:lnTo>
                <a:lnTo>
                  <a:pt x="9144" y="7620"/>
                </a:lnTo>
                <a:lnTo>
                  <a:pt x="13716" y="6096"/>
                </a:lnTo>
                <a:lnTo>
                  <a:pt x="16764" y="3048"/>
                </a:lnTo>
                <a:lnTo>
                  <a:pt x="26003" y="0"/>
                </a:lnTo>
                <a:lnTo>
                  <a:pt x="35147" y="0"/>
                </a:lnTo>
                <a:lnTo>
                  <a:pt x="39719" y="1524"/>
                </a:lnTo>
                <a:lnTo>
                  <a:pt x="42767" y="3048"/>
                </a:lnTo>
                <a:lnTo>
                  <a:pt x="47339" y="4572"/>
                </a:lnTo>
                <a:lnTo>
                  <a:pt x="51911" y="9144"/>
                </a:lnTo>
                <a:lnTo>
                  <a:pt x="27527" y="9144"/>
                </a:lnTo>
                <a:lnTo>
                  <a:pt x="24479" y="10668"/>
                </a:lnTo>
                <a:lnTo>
                  <a:pt x="22955" y="12192"/>
                </a:lnTo>
                <a:lnTo>
                  <a:pt x="19907" y="13716"/>
                </a:lnTo>
                <a:lnTo>
                  <a:pt x="18288" y="15240"/>
                </a:lnTo>
                <a:lnTo>
                  <a:pt x="16764" y="18288"/>
                </a:lnTo>
                <a:lnTo>
                  <a:pt x="13716" y="21431"/>
                </a:lnTo>
                <a:lnTo>
                  <a:pt x="13716" y="24479"/>
                </a:lnTo>
                <a:lnTo>
                  <a:pt x="10668" y="33623"/>
                </a:lnTo>
                <a:lnTo>
                  <a:pt x="10668" y="51911"/>
                </a:lnTo>
                <a:lnTo>
                  <a:pt x="27384" y="51911"/>
                </a:lnTo>
                <a:lnTo>
                  <a:pt x="13716" y="62579"/>
                </a:lnTo>
                <a:lnTo>
                  <a:pt x="13716" y="64103"/>
                </a:lnTo>
                <a:lnTo>
                  <a:pt x="15240" y="67151"/>
                </a:lnTo>
                <a:lnTo>
                  <a:pt x="15240" y="68675"/>
                </a:lnTo>
                <a:lnTo>
                  <a:pt x="18288" y="71723"/>
                </a:lnTo>
                <a:lnTo>
                  <a:pt x="19907" y="73247"/>
                </a:lnTo>
                <a:lnTo>
                  <a:pt x="22955" y="76295"/>
                </a:lnTo>
                <a:lnTo>
                  <a:pt x="24479" y="76295"/>
                </a:lnTo>
                <a:lnTo>
                  <a:pt x="26003" y="77819"/>
                </a:lnTo>
                <a:lnTo>
                  <a:pt x="51403" y="77819"/>
                </a:lnTo>
                <a:lnTo>
                  <a:pt x="50387" y="79343"/>
                </a:lnTo>
                <a:lnTo>
                  <a:pt x="47339" y="82391"/>
                </a:lnTo>
                <a:lnTo>
                  <a:pt x="42767" y="83915"/>
                </a:lnTo>
                <a:lnTo>
                  <a:pt x="39719" y="87058"/>
                </a:lnTo>
                <a:close/>
              </a:path>
              <a:path w="61594" h="87629">
                <a:moveTo>
                  <a:pt x="27384" y="51911"/>
                </a:moveTo>
                <a:lnTo>
                  <a:pt x="10668" y="51911"/>
                </a:lnTo>
                <a:lnTo>
                  <a:pt x="47339" y="24479"/>
                </a:lnTo>
                <a:lnTo>
                  <a:pt x="45815" y="22955"/>
                </a:lnTo>
                <a:lnTo>
                  <a:pt x="45815" y="19812"/>
                </a:lnTo>
                <a:lnTo>
                  <a:pt x="44291" y="18288"/>
                </a:lnTo>
                <a:lnTo>
                  <a:pt x="44291" y="16764"/>
                </a:lnTo>
                <a:lnTo>
                  <a:pt x="39719" y="12192"/>
                </a:lnTo>
                <a:lnTo>
                  <a:pt x="38195" y="12192"/>
                </a:lnTo>
                <a:lnTo>
                  <a:pt x="36671" y="10668"/>
                </a:lnTo>
                <a:lnTo>
                  <a:pt x="35147" y="10668"/>
                </a:lnTo>
                <a:lnTo>
                  <a:pt x="32099" y="9144"/>
                </a:lnTo>
                <a:lnTo>
                  <a:pt x="51911" y="9144"/>
                </a:lnTo>
                <a:lnTo>
                  <a:pt x="53435" y="10668"/>
                </a:lnTo>
                <a:lnTo>
                  <a:pt x="54959" y="13716"/>
                </a:lnTo>
                <a:lnTo>
                  <a:pt x="58007" y="18288"/>
                </a:lnTo>
                <a:lnTo>
                  <a:pt x="61055" y="30575"/>
                </a:lnTo>
                <a:lnTo>
                  <a:pt x="61055" y="35147"/>
                </a:lnTo>
                <a:lnTo>
                  <a:pt x="48863" y="35147"/>
                </a:lnTo>
                <a:lnTo>
                  <a:pt x="27384" y="51911"/>
                </a:lnTo>
                <a:close/>
              </a:path>
              <a:path w="61594" h="87629">
                <a:moveTo>
                  <a:pt x="51403" y="77819"/>
                </a:moveTo>
                <a:lnTo>
                  <a:pt x="36671" y="77819"/>
                </a:lnTo>
                <a:lnTo>
                  <a:pt x="38195" y="76295"/>
                </a:lnTo>
                <a:lnTo>
                  <a:pt x="41243" y="74771"/>
                </a:lnTo>
                <a:lnTo>
                  <a:pt x="44291" y="68675"/>
                </a:lnTo>
                <a:lnTo>
                  <a:pt x="45815" y="67151"/>
                </a:lnTo>
                <a:lnTo>
                  <a:pt x="47339" y="62579"/>
                </a:lnTo>
                <a:lnTo>
                  <a:pt x="48863" y="59531"/>
                </a:lnTo>
                <a:lnTo>
                  <a:pt x="48863" y="54959"/>
                </a:lnTo>
                <a:lnTo>
                  <a:pt x="50387" y="50387"/>
                </a:lnTo>
                <a:lnTo>
                  <a:pt x="50387" y="39719"/>
                </a:lnTo>
                <a:lnTo>
                  <a:pt x="48863" y="38195"/>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33" name="object 133"/>
          <p:cNvSpPr/>
          <p:nvPr/>
        </p:nvSpPr>
        <p:spPr>
          <a:xfrm>
            <a:off x="3170802" y="3663736"/>
            <a:ext cx="39502" cy="57014"/>
          </a:xfrm>
          <a:custGeom>
            <a:avLst/>
            <a:gdLst/>
            <a:ahLst/>
            <a:cxnLst/>
            <a:rect l="l" t="t" r="r" b="b"/>
            <a:pathLst>
              <a:path w="61594" h="88900">
                <a:moveTo>
                  <a:pt x="35147" y="88487"/>
                </a:moveTo>
                <a:lnTo>
                  <a:pt x="24479" y="88487"/>
                </a:lnTo>
                <a:lnTo>
                  <a:pt x="21431"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5240"/>
                </a:lnTo>
                <a:lnTo>
                  <a:pt x="16764" y="18288"/>
                </a:lnTo>
                <a:lnTo>
                  <a:pt x="13716" y="21336"/>
                </a:lnTo>
                <a:lnTo>
                  <a:pt x="13716" y="24384"/>
                </a:lnTo>
                <a:lnTo>
                  <a:pt x="10668" y="33528"/>
                </a:lnTo>
                <a:lnTo>
                  <a:pt x="10668" y="51816"/>
                </a:lnTo>
                <a:lnTo>
                  <a:pt x="28264" y="51816"/>
                </a:lnTo>
                <a:lnTo>
                  <a:pt x="13716" y="62579"/>
                </a:lnTo>
                <a:lnTo>
                  <a:pt x="13716" y="65627"/>
                </a:lnTo>
                <a:lnTo>
                  <a:pt x="15240" y="67151"/>
                </a:lnTo>
                <a:lnTo>
                  <a:pt x="15240" y="68675"/>
                </a:lnTo>
                <a:lnTo>
                  <a:pt x="16764" y="70199"/>
                </a:lnTo>
                <a:lnTo>
                  <a:pt x="18288" y="73247"/>
                </a:lnTo>
                <a:lnTo>
                  <a:pt x="19907" y="73247"/>
                </a:lnTo>
                <a:lnTo>
                  <a:pt x="22955" y="76295"/>
                </a:lnTo>
                <a:lnTo>
                  <a:pt x="24479" y="76295"/>
                </a:lnTo>
                <a:lnTo>
                  <a:pt x="26003" y="77819"/>
                </a:lnTo>
                <a:lnTo>
                  <a:pt x="51911" y="77819"/>
                </a:lnTo>
                <a:lnTo>
                  <a:pt x="47339" y="82391"/>
                </a:lnTo>
                <a:lnTo>
                  <a:pt x="42767" y="85439"/>
                </a:lnTo>
                <a:lnTo>
                  <a:pt x="39719" y="86963"/>
                </a:lnTo>
                <a:lnTo>
                  <a:pt x="35147" y="88487"/>
                </a:lnTo>
                <a:close/>
              </a:path>
              <a:path w="61594" h="88900">
                <a:moveTo>
                  <a:pt x="28264" y="51816"/>
                </a:moveTo>
                <a:lnTo>
                  <a:pt x="10668" y="51816"/>
                </a:lnTo>
                <a:lnTo>
                  <a:pt x="47339" y="24384"/>
                </a:lnTo>
                <a:lnTo>
                  <a:pt x="45815" y="22860"/>
                </a:lnTo>
                <a:lnTo>
                  <a:pt x="45815" y="21336"/>
                </a:lnTo>
                <a:lnTo>
                  <a:pt x="44291" y="18288"/>
                </a:lnTo>
                <a:lnTo>
                  <a:pt x="44291" y="16764"/>
                </a:lnTo>
                <a:lnTo>
                  <a:pt x="41243" y="13716"/>
                </a:lnTo>
                <a:lnTo>
                  <a:pt x="39719" y="13716"/>
                </a:lnTo>
                <a:lnTo>
                  <a:pt x="36671" y="10668"/>
                </a:lnTo>
                <a:lnTo>
                  <a:pt x="53435" y="10668"/>
                </a:lnTo>
                <a:lnTo>
                  <a:pt x="54959" y="15240"/>
                </a:lnTo>
                <a:lnTo>
                  <a:pt x="58007" y="18288"/>
                </a:lnTo>
                <a:lnTo>
                  <a:pt x="61055" y="30480"/>
                </a:lnTo>
                <a:lnTo>
                  <a:pt x="61055" y="36576"/>
                </a:lnTo>
                <a:lnTo>
                  <a:pt x="48863" y="36576"/>
                </a:lnTo>
                <a:lnTo>
                  <a:pt x="28264" y="51816"/>
                </a:lnTo>
                <a:close/>
              </a:path>
              <a:path w="61594" h="88900">
                <a:moveTo>
                  <a:pt x="51911" y="77819"/>
                </a:moveTo>
                <a:lnTo>
                  <a:pt x="36671" y="77819"/>
                </a:lnTo>
                <a:lnTo>
                  <a:pt x="38195" y="76295"/>
                </a:lnTo>
                <a:lnTo>
                  <a:pt x="41243" y="74771"/>
                </a:lnTo>
                <a:lnTo>
                  <a:pt x="42767" y="73247"/>
                </a:lnTo>
                <a:lnTo>
                  <a:pt x="47339" y="64103"/>
                </a:lnTo>
                <a:lnTo>
                  <a:pt x="48863" y="59531"/>
                </a:lnTo>
                <a:lnTo>
                  <a:pt x="48863" y="54959"/>
                </a:lnTo>
                <a:lnTo>
                  <a:pt x="50387" y="50292"/>
                </a:lnTo>
                <a:lnTo>
                  <a:pt x="50387" y="39624"/>
                </a:lnTo>
                <a:lnTo>
                  <a:pt x="48863" y="38100"/>
                </a:lnTo>
                <a:lnTo>
                  <a:pt x="48863" y="36576"/>
                </a:lnTo>
                <a:lnTo>
                  <a:pt x="61055" y="36576"/>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134" name="object 134"/>
          <p:cNvSpPr/>
          <p:nvPr/>
        </p:nvSpPr>
        <p:spPr>
          <a:xfrm>
            <a:off x="3170802" y="3767461"/>
            <a:ext cx="39502" cy="57014"/>
          </a:xfrm>
          <a:custGeom>
            <a:avLst/>
            <a:gdLst/>
            <a:ahLst/>
            <a:cxnLst/>
            <a:rect l="l" t="t" r="r" b="b"/>
            <a:pathLst>
              <a:path w="61594" h="88900">
                <a:moveTo>
                  <a:pt x="35147" y="88582"/>
                </a:moveTo>
                <a:lnTo>
                  <a:pt x="24479" y="88582"/>
                </a:lnTo>
                <a:lnTo>
                  <a:pt x="21431" y="86963"/>
                </a:lnTo>
                <a:lnTo>
                  <a:pt x="16764" y="85439"/>
                </a:lnTo>
                <a:lnTo>
                  <a:pt x="13716" y="83915"/>
                </a:lnTo>
                <a:lnTo>
                  <a:pt x="4572" y="74771"/>
                </a:lnTo>
                <a:lnTo>
                  <a:pt x="3048" y="70199"/>
                </a:lnTo>
                <a:lnTo>
                  <a:pt x="0" y="58007"/>
                </a:lnTo>
                <a:lnTo>
                  <a:pt x="0" y="32099"/>
                </a:lnTo>
                <a:lnTo>
                  <a:pt x="1524" y="26003"/>
                </a:lnTo>
                <a:lnTo>
                  <a:pt x="3048" y="21336"/>
                </a:lnTo>
                <a:lnTo>
                  <a:pt x="4572" y="16764"/>
                </a:lnTo>
                <a:lnTo>
                  <a:pt x="7620" y="12192"/>
                </a:lnTo>
                <a:lnTo>
                  <a:pt x="9144" y="9144"/>
                </a:lnTo>
                <a:lnTo>
                  <a:pt x="13716" y="6096"/>
                </a:lnTo>
                <a:lnTo>
                  <a:pt x="16764" y="4572"/>
                </a:lnTo>
                <a:lnTo>
                  <a:pt x="21431" y="1524"/>
                </a:lnTo>
                <a:lnTo>
                  <a:pt x="26003" y="0"/>
                </a:lnTo>
                <a:lnTo>
                  <a:pt x="35147" y="0"/>
                </a:lnTo>
                <a:lnTo>
                  <a:pt x="39719" y="1524"/>
                </a:lnTo>
                <a:lnTo>
                  <a:pt x="42767" y="3048"/>
                </a:lnTo>
                <a:lnTo>
                  <a:pt x="47339" y="4572"/>
                </a:lnTo>
                <a:lnTo>
                  <a:pt x="53435" y="10668"/>
                </a:lnTo>
                <a:lnTo>
                  <a:pt x="24479" y="10668"/>
                </a:lnTo>
                <a:lnTo>
                  <a:pt x="22955" y="12192"/>
                </a:lnTo>
                <a:lnTo>
                  <a:pt x="19907" y="13716"/>
                </a:lnTo>
                <a:lnTo>
                  <a:pt x="18288" y="16764"/>
                </a:lnTo>
                <a:lnTo>
                  <a:pt x="13716" y="21336"/>
                </a:lnTo>
                <a:lnTo>
                  <a:pt x="13716" y="26003"/>
                </a:lnTo>
                <a:lnTo>
                  <a:pt x="12192" y="29051"/>
                </a:lnTo>
                <a:lnTo>
                  <a:pt x="10668" y="33623"/>
                </a:lnTo>
                <a:lnTo>
                  <a:pt x="10668" y="51911"/>
                </a:lnTo>
                <a:lnTo>
                  <a:pt x="28188" y="51911"/>
                </a:lnTo>
                <a:lnTo>
                  <a:pt x="13716" y="62579"/>
                </a:lnTo>
                <a:lnTo>
                  <a:pt x="13716" y="65627"/>
                </a:lnTo>
                <a:lnTo>
                  <a:pt x="15240" y="67151"/>
                </a:lnTo>
                <a:lnTo>
                  <a:pt x="15240" y="68675"/>
                </a:lnTo>
                <a:lnTo>
                  <a:pt x="16764" y="71723"/>
                </a:lnTo>
                <a:lnTo>
                  <a:pt x="18288" y="73247"/>
                </a:lnTo>
                <a:lnTo>
                  <a:pt x="19907" y="74771"/>
                </a:lnTo>
                <a:lnTo>
                  <a:pt x="21431" y="74771"/>
                </a:lnTo>
                <a:lnTo>
                  <a:pt x="24479" y="77819"/>
                </a:lnTo>
                <a:lnTo>
                  <a:pt x="51911" y="77819"/>
                </a:lnTo>
                <a:lnTo>
                  <a:pt x="47339" y="82391"/>
                </a:lnTo>
                <a:lnTo>
                  <a:pt x="42767" y="85439"/>
                </a:lnTo>
                <a:lnTo>
                  <a:pt x="39719" y="86963"/>
                </a:lnTo>
                <a:lnTo>
                  <a:pt x="35147" y="88582"/>
                </a:lnTo>
                <a:close/>
              </a:path>
              <a:path w="61594" h="88900">
                <a:moveTo>
                  <a:pt x="28188" y="51911"/>
                </a:moveTo>
                <a:lnTo>
                  <a:pt x="10668" y="51911"/>
                </a:lnTo>
                <a:lnTo>
                  <a:pt x="47339" y="26003"/>
                </a:lnTo>
                <a:lnTo>
                  <a:pt x="45815" y="22955"/>
                </a:lnTo>
                <a:lnTo>
                  <a:pt x="45815" y="21336"/>
                </a:lnTo>
                <a:lnTo>
                  <a:pt x="44291" y="19812"/>
                </a:lnTo>
                <a:lnTo>
                  <a:pt x="44291" y="16764"/>
                </a:lnTo>
                <a:lnTo>
                  <a:pt x="42767" y="15240"/>
                </a:lnTo>
                <a:lnTo>
                  <a:pt x="41243" y="15240"/>
                </a:lnTo>
                <a:lnTo>
                  <a:pt x="38195" y="12192"/>
                </a:lnTo>
                <a:lnTo>
                  <a:pt x="36671" y="12192"/>
                </a:lnTo>
                <a:lnTo>
                  <a:pt x="35147" y="10668"/>
                </a:lnTo>
                <a:lnTo>
                  <a:pt x="53435" y="10668"/>
                </a:lnTo>
                <a:lnTo>
                  <a:pt x="54959" y="15240"/>
                </a:lnTo>
                <a:lnTo>
                  <a:pt x="58007" y="19812"/>
                </a:lnTo>
                <a:lnTo>
                  <a:pt x="59531" y="24479"/>
                </a:lnTo>
                <a:lnTo>
                  <a:pt x="61055" y="30575"/>
                </a:lnTo>
                <a:lnTo>
                  <a:pt x="61055" y="36671"/>
                </a:lnTo>
                <a:lnTo>
                  <a:pt x="48863" y="36671"/>
                </a:lnTo>
                <a:lnTo>
                  <a:pt x="28188" y="51911"/>
                </a:lnTo>
                <a:close/>
              </a:path>
              <a:path w="61594" h="88900">
                <a:moveTo>
                  <a:pt x="51911" y="77819"/>
                </a:moveTo>
                <a:lnTo>
                  <a:pt x="36671" y="77819"/>
                </a:lnTo>
                <a:lnTo>
                  <a:pt x="38195" y="76295"/>
                </a:lnTo>
                <a:lnTo>
                  <a:pt x="41243" y="74771"/>
                </a:lnTo>
                <a:lnTo>
                  <a:pt x="42767" y="73247"/>
                </a:lnTo>
                <a:lnTo>
                  <a:pt x="47339" y="64103"/>
                </a:lnTo>
                <a:lnTo>
                  <a:pt x="48863" y="59531"/>
                </a:lnTo>
                <a:lnTo>
                  <a:pt x="48863" y="54959"/>
                </a:lnTo>
                <a:lnTo>
                  <a:pt x="50387" y="50387"/>
                </a:lnTo>
                <a:lnTo>
                  <a:pt x="50387" y="41243"/>
                </a:lnTo>
                <a:lnTo>
                  <a:pt x="48863" y="39719"/>
                </a:lnTo>
                <a:lnTo>
                  <a:pt x="48863" y="36671"/>
                </a:lnTo>
                <a:lnTo>
                  <a:pt x="61055" y="36671"/>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grpSp>
        <p:nvGrpSpPr>
          <p:cNvPr id="135" name="object 135"/>
          <p:cNvGrpSpPr/>
          <p:nvPr/>
        </p:nvGrpSpPr>
        <p:grpSpPr>
          <a:xfrm>
            <a:off x="1949740" y="3868314"/>
            <a:ext cx="260637" cy="76562"/>
            <a:chOff x="1097756" y="6031705"/>
            <a:chExt cx="406400" cy="119380"/>
          </a:xfrm>
        </p:grpSpPr>
        <p:pic>
          <p:nvPicPr>
            <p:cNvPr id="136" name="object 136"/>
            <p:cNvPicPr/>
            <p:nvPr/>
          </p:nvPicPr>
          <p:blipFill>
            <a:blip r:embed="rId31" cstate="print"/>
            <a:stretch>
              <a:fillRect/>
            </a:stretch>
          </p:blipFill>
          <p:spPr>
            <a:xfrm>
              <a:off x="1097756" y="6031705"/>
              <a:ext cx="352425" cy="118967"/>
            </a:xfrm>
            <a:prstGeom prst="rect">
              <a:avLst/>
            </a:prstGeom>
          </p:spPr>
        </p:pic>
        <p:sp>
          <p:nvSpPr>
            <p:cNvPr id="137" name="object 137"/>
            <p:cNvSpPr/>
            <p:nvPr/>
          </p:nvSpPr>
          <p:spPr>
            <a:xfrm>
              <a:off x="1483709" y="6057613"/>
              <a:ext cx="20320" cy="67310"/>
            </a:xfrm>
            <a:custGeom>
              <a:avLst/>
              <a:gdLst/>
              <a:ahLst/>
              <a:cxnLst/>
              <a:rect l="l" t="t" r="r" b="b"/>
              <a:pathLst>
                <a:path w="20319" h="67310">
                  <a:moveTo>
                    <a:pt x="16859" y="3048"/>
                  </a:moveTo>
                  <a:lnTo>
                    <a:pt x="3048" y="3048"/>
                  </a:lnTo>
                  <a:lnTo>
                    <a:pt x="4667" y="1524"/>
                  </a:lnTo>
                  <a:lnTo>
                    <a:pt x="4667" y="0"/>
                  </a:lnTo>
                  <a:lnTo>
                    <a:pt x="15335" y="0"/>
                  </a:lnTo>
                  <a:lnTo>
                    <a:pt x="16859" y="1524"/>
                  </a:lnTo>
                  <a:lnTo>
                    <a:pt x="16859" y="3048"/>
                  </a:lnTo>
                  <a:close/>
                </a:path>
                <a:path w="20319" h="67310">
                  <a:moveTo>
                    <a:pt x="15335" y="18288"/>
                  </a:moveTo>
                  <a:lnTo>
                    <a:pt x="4667" y="18288"/>
                  </a:lnTo>
                  <a:lnTo>
                    <a:pt x="4667" y="16764"/>
                  </a:lnTo>
                  <a:lnTo>
                    <a:pt x="3048" y="16764"/>
                  </a:lnTo>
                  <a:lnTo>
                    <a:pt x="1524" y="15240"/>
                  </a:lnTo>
                  <a:lnTo>
                    <a:pt x="1524" y="13716"/>
                  </a:lnTo>
                  <a:lnTo>
                    <a:pt x="0" y="12192"/>
                  </a:lnTo>
                  <a:lnTo>
                    <a:pt x="0" y="6096"/>
                  </a:lnTo>
                  <a:lnTo>
                    <a:pt x="1524" y="6096"/>
                  </a:lnTo>
                  <a:lnTo>
                    <a:pt x="1524" y="3048"/>
                  </a:lnTo>
                  <a:lnTo>
                    <a:pt x="18383" y="3048"/>
                  </a:lnTo>
                  <a:lnTo>
                    <a:pt x="18383" y="4572"/>
                  </a:lnTo>
                  <a:lnTo>
                    <a:pt x="19907" y="6096"/>
                  </a:lnTo>
                  <a:lnTo>
                    <a:pt x="19907" y="13716"/>
                  </a:lnTo>
                  <a:lnTo>
                    <a:pt x="18383" y="13716"/>
                  </a:lnTo>
                  <a:lnTo>
                    <a:pt x="18383" y="15240"/>
                  </a:lnTo>
                  <a:lnTo>
                    <a:pt x="15335" y="18288"/>
                  </a:lnTo>
                  <a:close/>
                </a:path>
                <a:path w="20319" h="67310">
                  <a:moveTo>
                    <a:pt x="12287" y="19812"/>
                  </a:moveTo>
                  <a:lnTo>
                    <a:pt x="7715" y="19812"/>
                  </a:lnTo>
                  <a:lnTo>
                    <a:pt x="6191" y="18288"/>
                  </a:lnTo>
                  <a:lnTo>
                    <a:pt x="13811" y="18288"/>
                  </a:lnTo>
                  <a:lnTo>
                    <a:pt x="12287" y="19812"/>
                  </a:lnTo>
                  <a:close/>
                </a:path>
                <a:path w="20319" h="67310">
                  <a:moveTo>
                    <a:pt x="16859" y="50387"/>
                  </a:moveTo>
                  <a:lnTo>
                    <a:pt x="3048" y="50387"/>
                  </a:lnTo>
                  <a:lnTo>
                    <a:pt x="4667" y="48863"/>
                  </a:lnTo>
                  <a:lnTo>
                    <a:pt x="6191" y="47339"/>
                  </a:lnTo>
                  <a:lnTo>
                    <a:pt x="13811" y="47339"/>
                  </a:lnTo>
                  <a:lnTo>
                    <a:pt x="15335" y="48863"/>
                  </a:lnTo>
                  <a:lnTo>
                    <a:pt x="16859" y="48863"/>
                  </a:lnTo>
                  <a:lnTo>
                    <a:pt x="16859" y="50387"/>
                  </a:lnTo>
                  <a:close/>
                </a:path>
                <a:path w="20319" h="67310">
                  <a:moveTo>
                    <a:pt x="16859" y="65627"/>
                  </a:moveTo>
                  <a:lnTo>
                    <a:pt x="4667" y="65627"/>
                  </a:lnTo>
                  <a:lnTo>
                    <a:pt x="3048" y="64103"/>
                  </a:lnTo>
                  <a:lnTo>
                    <a:pt x="1524" y="62579"/>
                  </a:lnTo>
                  <a:lnTo>
                    <a:pt x="1524" y="61055"/>
                  </a:lnTo>
                  <a:lnTo>
                    <a:pt x="0" y="59531"/>
                  </a:lnTo>
                  <a:lnTo>
                    <a:pt x="0" y="54959"/>
                  </a:lnTo>
                  <a:lnTo>
                    <a:pt x="1524" y="53435"/>
                  </a:lnTo>
                  <a:lnTo>
                    <a:pt x="1524" y="50387"/>
                  </a:lnTo>
                  <a:lnTo>
                    <a:pt x="18383" y="50387"/>
                  </a:lnTo>
                  <a:lnTo>
                    <a:pt x="18383" y="51911"/>
                  </a:lnTo>
                  <a:lnTo>
                    <a:pt x="19907" y="53435"/>
                  </a:lnTo>
                  <a:lnTo>
                    <a:pt x="19907" y="61055"/>
                  </a:lnTo>
                  <a:lnTo>
                    <a:pt x="16859" y="64103"/>
                  </a:lnTo>
                  <a:lnTo>
                    <a:pt x="16859" y="65627"/>
                  </a:lnTo>
                  <a:close/>
                </a:path>
                <a:path w="20319" h="67310">
                  <a:moveTo>
                    <a:pt x="12287" y="67151"/>
                  </a:moveTo>
                  <a:lnTo>
                    <a:pt x="7715" y="67151"/>
                  </a:lnTo>
                  <a:lnTo>
                    <a:pt x="6191" y="65627"/>
                  </a:lnTo>
                  <a:lnTo>
                    <a:pt x="13811" y="65627"/>
                  </a:lnTo>
                  <a:lnTo>
                    <a:pt x="12287" y="67151"/>
                  </a:lnTo>
                  <a:close/>
                </a:path>
              </a:pathLst>
            </a:custGeom>
            <a:solidFill>
              <a:srgbClr val="000000"/>
            </a:solidFill>
          </p:spPr>
          <p:txBody>
            <a:bodyPr wrap="square" lIns="0" tIns="0" rIns="0" bIns="0" rtlCol="0"/>
            <a:lstStyle/>
            <a:p>
              <a:endParaRPr sz="1154"/>
            </a:p>
          </p:txBody>
        </p:sp>
      </p:grpSp>
      <p:grpSp>
        <p:nvGrpSpPr>
          <p:cNvPr id="138" name="object 138"/>
          <p:cNvGrpSpPr/>
          <p:nvPr/>
        </p:nvGrpSpPr>
        <p:grpSpPr>
          <a:xfrm>
            <a:off x="2281441" y="3867338"/>
            <a:ext cx="225206" cy="60679"/>
            <a:chOff x="1614963" y="6030182"/>
            <a:chExt cx="351155" cy="94615"/>
          </a:xfrm>
        </p:grpSpPr>
        <p:sp>
          <p:nvSpPr>
            <p:cNvPr id="139" name="object 139"/>
            <p:cNvSpPr/>
            <p:nvPr/>
          </p:nvSpPr>
          <p:spPr>
            <a:xfrm>
              <a:off x="1614963" y="6030182"/>
              <a:ext cx="52069" cy="93345"/>
            </a:xfrm>
            <a:custGeom>
              <a:avLst/>
              <a:gdLst/>
              <a:ahLst/>
              <a:cxnLst/>
              <a:rect l="l" t="t" r="r" b="b"/>
              <a:pathLst>
                <a:path w="52069" h="93345">
                  <a:moveTo>
                    <a:pt x="33528" y="83915"/>
                  </a:moveTo>
                  <a:lnTo>
                    <a:pt x="21336" y="83915"/>
                  </a:lnTo>
                  <a:lnTo>
                    <a:pt x="21336" y="36576"/>
                  </a:lnTo>
                  <a:lnTo>
                    <a:pt x="1524" y="36576"/>
                  </a:lnTo>
                  <a:lnTo>
                    <a:pt x="1524" y="27432"/>
                  </a:lnTo>
                  <a:lnTo>
                    <a:pt x="33528" y="27432"/>
                  </a:lnTo>
                  <a:lnTo>
                    <a:pt x="33528" y="83915"/>
                  </a:lnTo>
                  <a:close/>
                </a:path>
                <a:path w="52069" h="93345">
                  <a:moveTo>
                    <a:pt x="51816" y="93059"/>
                  </a:moveTo>
                  <a:lnTo>
                    <a:pt x="0" y="93059"/>
                  </a:lnTo>
                  <a:lnTo>
                    <a:pt x="0" y="83915"/>
                  </a:lnTo>
                  <a:lnTo>
                    <a:pt x="51816" y="83915"/>
                  </a:lnTo>
                  <a:lnTo>
                    <a:pt x="51816" y="93059"/>
                  </a:lnTo>
                  <a:close/>
                </a:path>
                <a:path w="52069" h="93345">
                  <a:moveTo>
                    <a:pt x="27432" y="1524"/>
                  </a:moveTo>
                  <a:lnTo>
                    <a:pt x="22860" y="1524"/>
                  </a:lnTo>
                  <a:lnTo>
                    <a:pt x="24384" y="0"/>
                  </a:lnTo>
                  <a:lnTo>
                    <a:pt x="25908" y="0"/>
                  </a:lnTo>
                  <a:lnTo>
                    <a:pt x="27432" y="1524"/>
                  </a:lnTo>
                  <a:close/>
                </a:path>
                <a:path w="52069" h="93345">
                  <a:moveTo>
                    <a:pt x="30480" y="3048"/>
                  </a:moveTo>
                  <a:lnTo>
                    <a:pt x="19812" y="3048"/>
                  </a:lnTo>
                  <a:lnTo>
                    <a:pt x="21336" y="1524"/>
                  </a:lnTo>
                  <a:lnTo>
                    <a:pt x="30480" y="1524"/>
                  </a:lnTo>
                  <a:lnTo>
                    <a:pt x="30480" y="3048"/>
                  </a:lnTo>
                  <a:close/>
                </a:path>
                <a:path w="52069" h="93345">
                  <a:moveTo>
                    <a:pt x="32004" y="4572"/>
                  </a:moveTo>
                  <a:lnTo>
                    <a:pt x="18288" y="4572"/>
                  </a:lnTo>
                  <a:lnTo>
                    <a:pt x="18288" y="3048"/>
                  </a:lnTo>
                  <a:lnTo>
                    <a:pt x="32004" y="3048"/>
                  </a:lnTo>
                  <a:lnTo>
                    <a:pt x="32004" y="4572"/>
                  </a:lnTo>
                  <a:close/>
                </a:path>
                <a:path w="52069" h="93345">
                  <a:moveTo>
                    <a:pt x="28956" y="18288"/>
                  </a:moveTo>
                  <a:lnTo>
                    <a:pt x="21336" y="18288"/>
                  </a:lnTo>
                  <a:lnTo>
                    <a:pt x="21336" y="16764"/>
                  </a:lnTo>
                  <a:lnTo>
                    <a:pt x="19812" y="16764"/>
                  </a:lnTo>
                  <a:lnTo>
                    <a:pt x="16764" y="13716"/>
                  </a:lnTo>
                  <a:lnTo>
                    <a:pt x="16764" y="4572"/>
                  </a:lnTo>
                  <a:lnTo>
                    <a:pt x="33528" y="4572"/>
                  </a:lnTo>
                  <a:lnTo>
                    <a:pt x="33528" y="13716"/>
                  </a:lnTo>
                  <a:lnTo>
                    <a:pt x="28956" y="18288"/>
                  </a:lnTo>
                  <a:close/>
                </a:path>
              </a:pathLst>
            </a:custGeom>
            <a:solidFill>
              <a:srgbClr val="000000"/>
            </a:solidFill>
          </p:spPr>
          <p:txBody>
            <a:bodyPr wrap="square" lIns="0" tIns="0" rIns="0" bIns="0" rtlCol="0"/>
            <a:lstStyle/>
            <a:p>
              <a:endParaRPr sz="1154"/>
            </a:p>
          </p:txBody>
        </p:sp>
        <p:pic>
          <p:nvPicPr>
            <p:cNvPr id="140" name="object 140"/>
            <p:cNvPicPr/>
            <p:nvPr/>
          </p:nvPicPr>
          <p:blipFill>
            <a:blip r:embed="rId32" cstate="print"/>
            <a:stretch>
              <a:fillRect/>
            </a:stretch>
          </p:blipFill>
          <p:spPr>
            <a:xfrm>
              <a:off x="1686687" y="6037706"/>
              <a:ext cx="279177" cy="87058"/>
            </a:xfrm>
            <a:prstGeom prst="rect">
              <a:avLst/>
            </a:prstGeom>
          </p:spPr>
        </p:pic>
      </p:grpSp>
      <p:grpSp>
        <p:nvGrpSpPr>
          <p:cNvPr id="141" name="object 141"/>
          <p:cNvGrpSpPr/>
          <p:nvPr/>
        </p:nvGrpSpPr>
        <p:grpSpPr>
          <a:xfrm>
            <a:off x="1502586" y="4882313"/>
            <a:ext cx="312357" cy="77376"/>
            <a:chOff x="400526" y="7612792"/>
            <a:chExt cx="487045" cy="120650"/>
          </a:xfrm>
        </p:grpSpPr>
        <p:pic>
          <p:nvPicPr>
            <p:cNvPr id="142" name="object 142"/>
            <p:cNvPicPr/>
            <p:nvPr/>
          </p:nvPicPr>
          <p:blipFill>
            <a:blip r:embed="rId33" cstate="print"/>
            <a:stretch>
              <a:fillRect/>
            </a:stretch>
          </p:blipFill>
          <p:spPr>
            <a:xfrm>
              <a:off x="400526" y="7620476"/>
              <a:ext cx="206025" cy="86963"/>
            </a:xfrm>
            <a:prstGeom prst="rect">
              <a:avLst/>
            </a:prstGeom>
          </p:spPr>
        </p:pic>
        <p:sp>
          <p:nvSpPr>
            <p:cNvPr id="143" name="object 143"/>
            <p:cNvSpPr/>
            <p:nvPr/>
          </p:nvSpPr>
          <p:spPr>
            <a:xfrm>
              <a:off x="640067" y="7612799"/>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144" name="object 144"/>
            <p:cNvPicPr/>
            <p:nvPr/>
          </p:nvPicPr>
          <p:blipFill>
            <a:blip r:embed="rId34" cstate="print"/>
            <a:stretch>
              <a:fillRect/>
            </a:stretch>
          </p:blipFill>
          <p:spPr>
            <a:xfrm>
              <a:off x="701135" y="7620476"/>
              <a:ext cx="129635" cy="86963"/>
            </a:xfrm>
            <a:prstGeom prst="rect">
              <a:avLst/>
            </a:prstGeom>
          </p:spPr>
        </p:pic>
        <p:sp>
          <p:nvSpPr>
            <p:cNvPr id="145" name="object 145"/>
            <p:cNvSpPr/>
            <p:nvPr/>
          </p:nvSpPr>
          <p:spPr>
            <a:xfrm>
              <a:off x="855154" y="761279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146" name="object 146"/>
          <p:cNvSpPr/>
          <p:nvPr/>
        </p:nvSpPr>
        <p:spPr>
          <a:xfrm>
            <a:off x="1846992" y="4898969"/>
            <a:ext cx="13032" cy="44390"/>
          </a:xfrm>
          <a:custGeom>
            <a:avLst/>
            <a:gdLst/>
            <a:ahLst/>
            <a:cxnLst/>
            <a:rect l="l" t="t" r="r" b="b"/>
            <a:pathLst>
              <a:path w="20319" h="69215">
                <a:moveTo>
                  <a:pt x="12287" y="1524"/>
                </a:moveTo>
                <a:lnTo>
                  <a:pt x="6096" y="1524"/>
                </a:lnTo>
                <a:lnTo>
                  <a:pt x="7620" y="0"/>
                </a:lnTo>
                <a:lnTo>
                  <a:pt x="10763" y="0"/>
                </a:lnTo>
                <a:lnTo>
                  <a:pt x="12287" y="1524"/>
                </a:lnTo>
                <a:close/>
              </a:path>
              <a:path w="20319" h="69215">
                <a:moveTo>
                  <a:pt x="15335" y="3048"/>
                </a:moveTo>
                <a:lnTo>
                  <a:pt x="3048" y="3048"/>
                </a:lnTo>
                <a:lnTo>
                  <a:pt x="4572" y="1524"/>
                </a:lnTo>
                <a:lnTo>
                  <a:pt x="13811" y="1524"/>
                </a:lnTo>
                <a:lnTo>
                  <a:pt x="15335" y="3048"/>
                </a:lnTo>
                <a:close/>
              </a:path>
              <a:path w="20319" h="69215">
                <a:moveTo>
                  <a:pt x="16859" y="18383"/>
                </a:moveTo>
                <a:lnTo>
                  <a:pt x="1524" y="18383"/>
                </a:lnTo>
                <a:lnTo>
                  <a:pt x="1524" y="16764"/>
                </a:lnTo>
                <a:lnTo>
                  <a:pt x="0" y="15240"/>
                </a:lnTo>
                <a:lnTo>
                  <a:pt x="0" y="6096"/>
                </a:lnTo>
                <a:lnTo>
                  <a:pt x="1524" y="4572"/>
                </a:lnTo>
                <a:lnTo>
                  <a:pt x="1524" y="3048"/>
                </a:lnTo>
                <a:lnTo>
                  <a:pt x="16859" y="3048"/>
                </a:lnTo>
                <a:lnTo>
                  <a:pt x="16859" y="4572"/>
                </a:lnTo>
                <a:lnTo>
                  <a:pt x="18383" y="6096"/>
                </a:lnTo>
                <a:lnTo>
                  <a:pt x="18383" y="7620"/>
                </a:lnTo>
                <a:lnTo>
                  <a:pt x="19907" y="9144"/>
                </a:lnTo>
                <a:lnTo>
                  <a:pt x="19907" y="12192"/>
                </a:lnTo>
                <a:lnTo>
                  <a:pt x="18383" y="13716"/>
                </a:lnTo>
                <a:lnTo>
                  <a:pt x="18383" y="15240"/>
                </a:lnTo>
                <a:lnTo>
                  <a:pt x="16859" y="16764"/>
                </a:lnTo>
                <a:lnTo>
                  <a:pt x="16859" y="18383"/>
                </a:lnTo>
                <a:close/>
              </a:path>
              <a:path w="20319" h="69215">
                <a:moveTo>
                  <a:pt x="13811" y="19907"/>
                </a:moveTo>
                <a:lnTo>
                  <a:pt x="4572" y="19907"/>
                </a:lnTo>
                <a:lnTo>
                  <a:pt x="3048" y="18383"/>
                </a:lnTo>
                <a:lnTo>
                  <a:pt x="15335" y="18383"/>
                </a:lnTo>
                <a:lnTo>
                  <a:pt x="13811" y="19907"/>
                </a:lnTo>
                <a:close/>
              </a:path>
              <a:path w="20319" h="69215">
                <a:moveTo>
                  <a:pt x="10763" y="21431"/>
                </a:moveTo>
                <a:lnTo>
                  <a:pt x="7620" y="21431"/>
                </a:lnTo>
                <a:lnTo>
                  <a:pt x="6096" y="19907"/>
                </a:lnTo>
                <a:lnTo>
                  <a:pt x="12287" y="19907"/>
                </a:lnTo>
                <a:lnTo>
                  <a:pt x="10763" y="21431"/>
                </a:lnTo>
                <a:close/>
              </a:path>
              <a:path w="20319" h="69215">
                <a:moveTo>
                  <a:pt x="13811" y="50387"/>
                </a:moveTo>
                <a:lnTo>
                  <a:pt x="4572" y="50387"/>
                </a:lnTo>
                <a:lnTo>
                  <a:pt x="4572" y="48863"/>
                </a:lnTo>
                <a:lnTo>
                  <a:pt x="13811" y="48863"/>
                </a:lnTo>
                <a:lnTo>
                  <a:pt x="13811" y="50387"/>
                </a:lnTo>
                <a:close/>
              </a:path>
              <a:path w="20319" h="69215">
                <a:moveTo>
                  <a:pt x="18383" y="64103"/>
                </a:moveTo>
                <a:lnTo>
                  <a:pt x="0" y="64103"/>
                </a:lnTo>
                <a:lnTo>
                  <a:pt x="0" y="53435"/>
                </a:lnTo>
                <a:lnTo>
                  <a:pt x="3048" y="50387"/>
                </a:lnTo>
                <a:lnTo>
                  <a:pt x="15335" y="50387"/>
                </a:lnTo>
                <a:lnTo>
                  <a:pt x="18383" y="53435"/>
                </a:lnTo>
                <a:lnTo>
                  <a:pt x="18383" y="56483"/>
                </a:lnTo>
                <a:lnTo>
                  <a:pt x="19907" y="56483"/>
                </a:lnTo>
                <a:lnTo>
                  <a:pt x="19907" y="59531"/>
                </a:lnTo>
                <a:lnTo>
                  <a:pt x="18383" y="61055"/>
                </a:lnTo>
                <a:lnTo>
                  <a:pt x="18383" y="64103"/>
                </a:lnTo>
                <a:close/>
              </a:path>
              <a:path w="20319" h="69215">
                <a:moveTo>
                  <a:pt x="15335" y="67151"/>
                </a:moveTo>
                <a:lnTo>
                  <a:pt x="3048" y="67151"/>
                </a:lnTo>
                <a:lnTo>
                  <a:pt x="1524" y="65627"/>
                </a:lnTo>
                <a:lnTo>
                  <a:pt x="1524" y="64103"/>
                </a:lnTo>
                <a:lnTo>
                  <a:pt x="16859" y="64103"/>
                </a:lnTo>
                <a:lnTo>
                  <a:pt x="16859" y="65627"/>
                </a:lnTo>
                <a:lnTo>
                  <a:pt x="15335" y="67151"/>
                </a:lnTo>
                <a:close/>
              </a:path>
              <a:path w="20319" h="69215">
                <a:moveTo>
                  <a:pt x="12287" y="68675"/>
                </a:moveTo>
                <a:lnTo>
                  <a:pt x="6096" y="68675"/>
                </a:lnTo>
                <a:lnTo>
                  <a:pt x="4572" y="67151"/>
                </a:lnTo>
                <a:lnTo>
                  <a:pt x="13811" y="67151"/>
                </a:lnTo>
                <a:lnTo>
                  <a:pt x="12287" y="68675"/>
                </a:lnTo>
                <a:close/>
              </a:path>
            </a:pathLst>
          </a:custGeom>
          <a:solidFill>
            <a:srgbClr val="D84215"/>
          </a:solidFill>
        </p:spPr>
        <p:txBody>
          <a:bodyPr wrap="square" lIns="0" tIns="0" rIns="0" bIns="0" rtlCol="0"/>
          <a:lstStyle/>
          <a:p>
            <a:endParaRPr sz="1154"/>
          </a:p>
        </p:txBody>
      </p:sp>
      <p:sp>
        <p:nvSpPr>
          <p:cNvPr id="147" name="object 147"/>
          <p:cNvSpPr/>
          <p:nvPr/>
        </p:nvSpPr>
        <p:spPr>
          <a:xfrm>
            <a:off x="1947479" y="5095119"/>
            <a:ext cx="8815218" cy="6923"/>
          </a:xfrm>
          <a:custGeom>
            <a:avLst/>
            <a:gdLst/>
            <a:ahLst/>
            <a:cxnLst/>
            <a:rect l="l" t="t" r="r" b="b"/>
            <a:pathLst>
              <a:path w="13745210" h="10795">
                <a:moveTo>
                  <a:pt x="13744956" y="10667"/>
                </a:moveTo>
                <a:lnTo>
                  <a:pt x="0" y="10667"/>
                </a:lnTo>
                <a:lnTo>
                  <a:pt x="0" y="0"/>
                </a:lnTo>
                <a:lnTo>
                  <a:pt x="13744956" y="0"/>
                </a:lnTo>
                <a:lnTo>
                  <a:pt x="13744956" y="10667"/>
                </a:lnTo>
                <a:close/>
              </a:path>
            </a:pathLst>
          </a:custGeom>
          <a:solidFill>
            <a:srgbClr val="000000"/>
          </a:solidFill>
        </p:spPr>
        <p:txBody>
          <a:bodyPr wrap="square" lIns="0" tIns="0" rIns="0" bIns="0" rtlCol="0"/>
          <a:lstStyle/>
          <a:p>
            <a:endParaRPr sz="1154"/>
          </a:p>
        </p:txBody>
      </p:sp>
      <p:grpSp>
        <p:nvGrpSpPr>
          <p:cNvPr id="148" name="object 148"/>
          <p:cNvGrpSpPr/>
          <p:nvPr/>
        </p:nvGrpSpPr>
        <p:grpSpPr>
          <a:xfrm>
            <a:off x="1910339" y="5296461"/>
            <a:ext cx="153531" cy="153531"/>
            <a:chOff x="1036319" y="8258555"/>
            <a:chExt cx="239395" cy="239395"/>
          </a:xfrm>
        </p:grpSpPr>
        <p:sp>
          <p:nvSpPr>
            <p:cNvPr id="149" name="object 149"/>
            <p:cNvSpPr/>
            <p:nvPr/>
          </p:nvSpPr>
          <p:spPr>
            <a:xfrm>
              <a:off x="1036319" y="8258555"/>
              <a:ext cx="239395" cy="239395"/>
            </a:xfrm>
            <a:custGeom>
              <a:avLst/>
              <a:gdLst/>
              <a:ahLst/>
              <a:cxnLst/>
              <a:rect l="l" t="t" r="r" b="b"/>
              <a:pathLst>
                <a:path w="239394" h="239395">
                  <a:moveTo>
                    <a:pt x="239267" y="239267"/>
                  </a:moveTo>
                  <a:lnTo>
                    <a:pt x="0" y="239267"/>
                  </a:lnTo>
                  <a:lnTo>
                    <a:pt x="0" y="0"/>
                  </a:lnTo>
                  <a:lnTo>
                    <a:pt x="239267" y="0"/>
                  </a:lnTo>
                  <a:lnTo>
                    <a:pt x="239267" y="239267"/>
                  </a:lnTo>
                  <a:close/>
                </a:path>
              </a:pathLst>
            </a:custGeom>
            <a:solidFill>
              <a:srgbClr val="F0F0F0"/>
            </a:solidFill>
          </p:spPr>
          <p:txBody>
            <a:bodyPr wrap="square" lIns="0" tIns="0" rIns="0" bIns="0" rtlCol="0"/>
            <a:lstStyle/>
            <a:p>
              <a:endParaRPr sz="1154"/>
            </a:p>
          </p:txBody>
        </p:sp>
        <p:sp>
          <p:nvSpPr>
            <p:cNvPr id="150" name="object 150"/>
            <p:cNvSpPr/>
            <p:nvPr/>
          </p:nvSpPr>
          <p:spPr>
            <a:xfrm>
              <a:off x="1123664" y="8325611"/>
              <a:ext cx="58419" cy="105410"/>
            </a:xfrm>
            <a:custGeom>
              <a:avLst/>
              <a:gdLst/>
              <a:ahLst/>
              <a:cxnLst/>
              <a:rect l="l" t="t" r="r" b="b"/>
              <a:pathLst>
                <a:path w="58419" h="105409">
                  <a:moveTo>
                    <a:pt x="58007" y="105251"/>
                  </a:moveTo>
                  <a:lnTo>
                    <a:pt x="0" y="51911"/>
                  </a:lnTo>
                  <a:lnTo>
                    <a:pt x="58007" y="0"/>
                  </a:lnTo>
                  <a:lnTo>
                    <a:pt x="58007" y="105251"/>
                  </a:lnTo>
                  <a:close/>
                </a:path>
              </a:pathLst>
            </a:custGeom>
            <a:solidFill>
              <a:srgbClr val="A3A3A3"/>
            </a:solidFill>
          </p:spPr>
          <p:txBody>
            <a:bodyPr wrap="square" lIns="0" tIns="0" rIns="0" bIns="0" rtlCol="0"/>
            <a:lstStyle/>
            <a:p>
              <a:endParaRPr sz="1154"/>
            </a:p>
          </p:txBody>
        </p:sp>
      </p:grpSp>
      <p:grpSp>
        <p:nvGrpSpPr>
          <p:cNvPr id="151" name="object 151"/>
          <p:cNvGrpSpPr/>
          <p:nvPr/>
        </p:nvGrpSpPr>
        <p:grpSpPr>
          <a:xfrm>
            <a:off x="2063788" y="5296461"/>
            <a:ext cx="8698746" cy="153531"/>
            <a:chOff x="1275587" y="8258555"/>
            <a:chExt cx="13563600" cy="239395"/>
          </a:xfrm>
        </p:grpSpPr>
        <p:sp>
          <p:nvSpPr>
            <p:cNvPr id="152" name="object 152"/>
            <p:cNvSpPr/>
            <p:nvPr/>
          </p:nvSpPr>
          <p:spPr>
            <a:xfrm>
              <a:off x="14599920" y="8258555"/>
              <a:ext cx="239395" cy="239395"/>
            </a:xfrm>
            <a:custGeom>
              <a:avLst/>
              <a:gdLst/>
              <a:ahLst/>
              <a:cxnLst/>
              <a:rect l="l" t="t" r="r" b="b"/>
              <a:pathLst>
                <a:path w="239394" h="239395">
                  <a:moveTo>
                    <a:pt x="239267" y="239267"/>
                  </a:moveTo>
                  <a:lnTo>
                    <a:pt x="0" y="239267"/>
                  </a:lnTo>
                  <a:lnTo>
                    <a:pt x="0" y="0"/>
                  </a:lnTo>
                  <a:lnTo>
                    <a:pt x="239267" y="0"/>
                  </a:lnTo>
                  <a:lnTo>
                    <a:pt x="239267" y="239267"/>
                  </a:lnTo>
                  <a:close/>
                </a:path>
              </a:pathLst>
            </a:custGeom>
            <a:solidFill>
              <a:srgbClr val="F0F0F0"/>
            </a:solidFill>
          </p:spPr>
          <p:txBody>
            <a:bodyPr wrap="square" lIns="0" tIns="0" rIns="0" bIns="0" rtlCol="0"/>
            <a:lstStyle/>
            <a:p>
              <a:endParaRPr sz="1154"/>
            </a:p>
          </p:txBody>
        </p:sp>
        <p:sp>
          <p:nvSpPr>
            <p:cNvPr id="153" name="object 153"/>
            <p:cNvSpPr/>
            <p:nvPr/>
          </p:nvSpPr>
          <p:spPr>
            <a:xfrm>
              <a:off x="14695550" y="8325611"/>
              <a:ext cx="56515" cy="105410"/>
            </a:xfrm>
            <a:custGeom>
              <a:avLst/>
              <a:gdLst/>
              <a:ahLst/>
              <a:cxnLst/>
              <a:rect l="l" t="t" r="r" b="b"/>
              <a:pathLst>
                <a:path w="56515" h="105409">
                  <a:moveTo>
                    <a:pt x="0" y="105251"/>
                  </a:moveTo>
                  <a:lnTo>
                    <a:pt x="0" y="0"/>
                  </a:lnTo>
                  <a:lnTo>
                    <a:pt x="56483" y="51911"/>
                  </a:lnTo>
                  <a:lnTo>
                    <a:pt x="0" y="105251"/>
                  </a:lnTo>
                  <a:close/>
                </a:path>
              </a:pathLst>
            </a:custGeom>
            <a:solidFill>
              <a:srgbClr val="505050"/>
            </a:solidFill>
          </p:spPr>
          <p:txBody>
            <a:bodyPr wrap="square" lIns="0" tIns="0" rIns="0" bIns="0" rtlCol="0"/>
            <a:lstStyle/>
            <a:p>
              <a:endParaRPr sz="1154"/>
            </a:p>
          </p:txBody>
        </p:sp>
        <p:sp>
          <p:nvSpPr>
            <p:cNvPr id="154" name="object 154"/>
            <p:cNvSpPr/>
            <p:nvPr/>
          </p:nvSpPr>
          <p:spPr>
            <a:xfrm>
              <a:off x="1275587" y="8258555"/>
              <a:ext cx="13326110" cy="239395"/>
            </a:xfrm>
            <a:custGeom>
              <a:avLst/>
              <a:gdLst/>
              <a:ahLst/>
              <a:cxnLst/>
              <a:rect l="l" t="t" r="r" b="b"/>
              <a:pathLst>
                <a:path w="13326110" h="239395">
                  <a:moveTo>
                    <a:pt x="13325855" y="239267"/>
                  </a:moveTo>
                  <a:lnTo>
                    <a:pt x="0" y="239267"/>
                  </a:lnTo>
                  <a:lnTo>
                    <a:pt x="0" y="0"/>
                  </a:lnTo>
                  <a:lnTo>
                    <a:pt x="13325855" y="0"/>
                  </a:lnTo>
                  <a:lnTo>
                    <a:pt x="13325855" y="239267"/>
                  </a:lnTo>
                  <a:close/>
                </a:path>
              </a:pathLst>
            </a:custGeom>
            <a:solidFill>
              <a:srgbClr val="F0F0F0"/>
            </a:solidFill>
          </p:spPr>
          <p:txBody>
            <a:bodyPr wrap="square" lIns="0" tIns="0" rIns="0" bIns="0" rtlCol="0"/>
            <a:lstStyle/>
            <a:p>
              <a:endParaRPr sz="1154"/>
            </a:p>
          </p:txBody>
        </p:sp>
        <p:pic>
          <p:nvPicPr>
            <p:cNvPr id="155" name="object 155"/>
            <p:cNvPicPr/>
            <p:nvPr/>
          </p:nvPicPr>
          <p:blipFill>
            <a:blip r:embed="rId35" cstate="print"/>
            <a:stretch>
              <a:fillRect/>
            </a:stretch>
          </p:blipFill>
          <p:spPr>
            <a:xfrm>
              <a:off x="1275587" y="8276844"/>
              <a:ext cx="8531351" cy="202691"/>
            </a:xfrm>
            <a:prstGeom prst="rect">
              <a:avLst/>
            </a:prstGeom>
          </p:spPr>
        </p:pic>
      </p:grpSp>
      <p:sp>
        <p:nvSpPr>
          <p:cNvPr id="156" name="object 156"/>
          <p:cNvSpPr/>
          <p:nvPr/>
        </p:nvSpPr>
        <p:spPr>
          <a:xfrm>
            <a:off x="2101419" y="4986083"/>
            <a:ext cx="507020" cy="69232"/>
          </a:xfrm>
          <a:custGeom>
            <a:avLst/>
            <a:gdLst/>
            <a:ahLst/>
            <a:cxnLst/>
            <a:rect l="l" t="t" r="r" b="b"/>
            <a:pathLst>
              <a:path w="790575" h="107950">
                <a:moveTo>
                  <a:pt x="62484" y="21424"/>
                </a:moveTo>
                <a:lnTo>
                  <a:pt x="45720" y="3048"/>
                </a:lnTo>
                <a:lnTo>
                  <a:pt x="45720" y="22948"/>
                </a:lnTo>
                <a:lnTo>
                  <a:pt x="45720" y="32092"/>
                </a:lnTo>
                <a:lnTo>
                  <a:pt x="41148" y="36664"/>
                </a:lnTo>
                <a:lnTo>
                  <a:pt x="38100" y="38188"/>
                </a:lnTo>
                <a:lnTo>
                  <a:pt x="36576" y="38188"/>
                </a:lnTo>
                <a:lnTo>
                  <a:pt x="32004" y="39712"/>
                </a:lnTo>
                <a:lnTo>
                  <a:pt x="16764" y="39712"/>
                </a:lnTo>
                <a:lnTo>
                  <a:pt x="16764" y="15328"/>
                </a:lnTo>
                <a:lnTo>
                  <a:pt x="30480" y="15328"/>
                </a:lnTo>
                <a:lnTo>
                  <a:pt x="35052" y="16852"/>
                </a:lnTo>
                <a:lnTo>
                  <a:pt x="39624" y="16852"/>
                </a:lnTo>
                <a:lnTo>
                  <a:pt x="45720" y="22948"/>
                </a:lnTo>
                <a:lnTo>
                  <a:pt x="45720" y="3048"/>
                </a:lnTo>
                <a:lnTo>
                  <a:pt x="42672" y="3048"/>
                </a:lnTo>
                <a:lnTo>
                  <a:pt x="36576" y="1524"/>
                </a:lnTo>
                <a:lnTo>
                  <a:pt x="0" y="1524"/>
                </a:lnTo>
                <a:lnTo>
                  <a:pt x="0" y="84010"/>
                </a:lnTo>
                <a:lnTo>
                  <a:pt x="16764" y="84010"/>
                </a:lnTo>
                <a:lnTo>
                  <a:pt x="16764" y="53428"/>
                </a:lnTo>
                <a:lnTo>
                  <a:pt x="41148" y="53428"/>
                </a:lnTo>
                <a:lnTo>
                  <a:pt x="44196" y="51904"/>
                </a:lnTo>
                <a:lnTo>
                  <a:pt x="47244" y="51904"/>
                </a:lnTo>
                <a:lnTo>
                  <a:pt x="53340" y="48856"/>
                </a:lnTo>
                <a:lnTo>
                  <a:pt x="56388" y="45808"/>
                </a:lnTo>
                <a:lnTo>
                  <a:pt x="59436" y="39712"/>
                </a:lnTo>
                <a:lnTo>
                  <a:pt x="62484" y="36664"/>
                </a:lnTo>
                <a:lnTo>
                  <a:pt x="62484" y="21424"/>
                </a:lnTo>
                <a:close/>
              </a:path>
              <a:path w="790575" h="107950">
                <a:moveTo>
                  <a:pt x="134200" y="70192"/>
                </a:moveTo>
                <a:lnTo>
                  <a:pt x="93052" y="70192"/>
                </a:lnTo>
                <a:lnTo>
                  <a:pt x="93052" y="3048"/>
                </a:lnTo>
                <a:lnTo>
                  <a:pt x="76288" y="3048"/>
                </a:lnTo>
                <a:lnTo>
                  <a:pt x="76288" y="84010"/>
                </a:lnTo>
                <a:lnTo>
                  <a:pt x="134200" y="84010"/>
                </a:lnTo>
                <a:lnTo>
                  <a:pt x="134200" y="70192"/>
                </a:lnTo>
                <a:close/>
              </a:path>
              <a:path w="790575" h="107950">
                <a:moveTo>
                  <a:pt x="219633" y="84010"/>
                </a:moveTo>
                <a:lnTo>
                  <a:pt x="212534" y="65722"/>
                </a:lnTo>
                <a:lnTo>
                  <a:pt x="206616" y="50482"/>
                </a:lnTo>
                <a:lnTo>
                  <a:pt x="195326" y="21424"/>
                </a:lnTo>
                <a:lnTo>
                  <a:pt x="189153" y="5537"/>
                </a:lnTo>
                <a:lnTo>
                  <a:pt x="189153" y="50482"/>
                </a:lnTo>
                <a:lnTo>
                  <a:pt x="167817" y="50482"/>
                </a:lnTo>
                <a:lnTo>
                  <a:pt x="178485" y="21424"/>
                </a:lnTo>
                <a:lnTo>
                  <a:pt x="189153" y="50482"/>
                </a:lnTo>
                <a:lnTo>
                  <a:pt x="189153" y="5537"/>
                </a:lnTo>
                <a:lnTo>
                  <a:pt x="187629" y="1612"/>
                </a:lnTo>
                <a:lnTo>
                  <a:pt x="169341" y="1612"/>
                </a:lnTo>
                <a:lnTo>
                  <a:pt x="137337" y="84010"/>
                </a:lnTo>
                <a:lnTo>
                  <a:pt x="155625" y="84010"/>
                </a:lnTo>
                <a:lnTo>
                  <a:pt x="161721" y="65722"/>
                </a:lnTo>
                <a:lnTo>
                  <a:pt x="195249" y="65722"/>
                </a:lnTo>
                <a:lnTo>
                  <a:pt x="201345" y="84010"/>
                </a:lnTo>
                <a:lnTo>
                  <a:pt x="219633" y="84010"/>
                </a:lnTo>
                <a:close/>
              </a:path>
              <a:path w="790575" h="107950">
                <a:moveTo>
                  <a:pt x="280606" y="1612"/>
                </a:moveTo>
                <a:lnTo>
                  <a:pt x="215074" y="1612"/>
                </a:lnTo>
                <a:lnTo>
                  <a:pt x="215074" y="15328"/>
                </a:lnTo>
                <a:lnTo>
                  <a:pt x="239458" y="15328"/>
                </a:lnTo>
                <a:lnTo>
                  <a:pt x="239458" y="84010"/>
                </a:lnTo>
                <a:lnTo>
                  <a:pt x="256222" y="84010"/>
                </a:lnTo>
                <a:lnTo>
                  <a:pt x="256222" y="15328"/>
                </a:lnTo>
                <a:lnTo>
                  <a:pt x="280606" y="15328"/>
                </a:lnTo>
                <a:lnTo>
                  <a:pt x="280606" y="1612"/>
                </a:lnTo>
                <a:close/>
              </a:path>
              <a:path w="790575" h="107950">
                <a:moveTo>
                  <a:pt x="346316" y="1612"/>
                </a:moveTo>
                <a:lnTo>
                  <a:pt x="289839" y="1612"/>
                </a:lnTo>
                <a:lnTo>
                  <a:pt x="289839" y="84010"/>
                </a:lnTo>
                <a:lnTo>
                  <a:pt x="306603" y="84010"/>
                </a:lnTo>
                <a:lnTo>
                  <a:pt x="306603" y="48958"/>
                </a:lnTo>
                <a:lnTo>
                  <a:pt x="341744" y="48958"/>
                </a:lnTo>
                <a:lnTo>
                  <a:pt x="341744" y="35140"/>
                </a:lnTo>
                <a:lnTo>
                  <a:pt x="306603" y="35140"/>
                </a:lnTo>
                <a:lnTo>
                  <a:pt x="306603" y="15328"/>
                </a:lnTo>
                <a:lnTo>
                  <a:pt x="346316" y="15328"/>
                </a:lnTo>
                <a:lnTo>
                  <a:pt x="346316" y="1612"/>
                </a:lnTo>
                <a:close/>
              </a:path>
              <a:path w="790575" h="107950">
                <a:moveTo>
                  <a:pt x="436333" y="42760"/>
                </a:moveTo>
                <a:lnTo>
                  <a:pt x="435521" y="33934"/>
                </a:lnTo>
                <a:lnTo>
                  <a:pt x="433285" y="25806"/>
                </a:lnTo>
                <a:lnTo>
                  <a:pt x="429907" y="18554"/>
                </a:lnTo>
                <a:lnTo>
                  <a:pt x="427723" y="15328"/>
                </a:lnTo>
                <a:lnTo>
                  <a:pt x="425665" y="12280"/>
                </a:lnTo>
                <a:lnTo>
                  <a:pt x="419582" y="7112"/>
                </a:lnTo>
                <a:lnTo>
                  <a:pt x="419468" y="33616"/>
                </a:lnTo>
                <a:lnTo>
                  <a:pt x="419468" y="51904"/>
                </a:lnTo>
                <a:lnTo>
                  <a:pt x="416420" y="59524"/>
                </a:lnTo>
                <a:lnTo>
                  <a:pt x="411848" y="64096"/>
                </a:lnTo>
                <a:lnTo>
                  <a:pt x="408800" y="68668"/>
                </a:lnTo>
                <a:lnTo>
                  <a:pt x="402704" y="71716"/>
                </a:lnTo>
                <a:lnTo>
                  <a:pt x="388988" y="71716"/>
                </a:lnTo>
                <a:lnTo>
                  <a:pt x="384416" y="68668"/>
                </a:lnTo>
                <a:lnTo>
                  <a:pt x="375272" y="59524"/>
                </a:lnTo>
                <a:lnTo>
                  <a:pt x="373862" y="52476"/>
                </a:lnTo>
                <a:lnTo>
                  <a:pt x="373748" y="33616"/>
                </a:lnTo>
                <a:lnTo>
                  <a:pt x="375272" y="25996"/>
                </a:lnTo>
                <a:lnTo>
                  <a:pt x="384416" y="16852"/>
                </a:lnTo>
                <a:lnTo>
                  <a:pt x="388988" y="15328"/>
                </a:lnTo>
                <a:lnTo>
                  <a:pt x="402704" y="15328"/>
                </a:lnTo>
                <a:lnTo>
                  <a:pt x="408800" y="16852"/>
                </a:lnTo>
                <a:lnTo>
                  <a:pt x="413372" y="21424"/>
                </a:lnTo>
                <a:lnTo>
                  <a:pt x="416420" y="25996"/>
                </a:lnTo>
                <a:lnTo>
                  <a:pt x="419468" y="33616"/>
                </a:lnTo>
                <a:lnTo>
                  <a:pt x="419468" y="7048"/>
                </a:lnTo>
                <a:lnTo>
                  <a:pt x="412813" y="3251"/>
                </a:lnTo>
                <a:lnTo>
                  <a:pt x="405206" y="838"/>
                </a:lnTo>
                <a:lnTo>
                  <a:pt x="396608" y="0"/>
                </a:lnTo>
                <a:lnTo>
                  <a:pt x="388988" y="0"/>
                </a:lnTo>
                <a:lnTo>
                  <a:pt x="382892" y="1524"/>
                </a:lnTo>
                <a:lnTo>
                  <a:pt x="378320" y="4572"/>
                </a:lnTo>
                <a:lnTo>
                  <a:pt x="375272" y="6096"/>
                </a:lnTo>
                <a:lnTo>
                  <a:pt x="370700" y="7620"/>
                </a:lnTo>
                <a:lnTo>
                  <a:pt x="367652" y="10668"/>
                </a:lnTo>
                <a:lnTo>
                  <a:pt x="364604" y="15328"/>
                </a:lnTo>
                <a:lnTo>
                  <a:pt x="361556" y="18376"/>
                </a:lnTo>
                <a:lnTo>
                  <a:pt x="360032" y="22948"/>
                </a:lnTo>
                <a:lnTo>
                  <a:pt x="356984" y="35140"/>
                </a:lnTo>
                <a:lnTo>
                  <a:pt x="356984" y="44284"/>
                </a:lnTo>
                <a:lnTo>
                  <a:pt x="373684" y="79705"/>
                </a:lnTo>
                <a:lnTo>
                  <a:pt x="396608" y="85534"/>
                </a:lnTo>
                <a:lnTo>
                  <a:pt x="405206" y="84937"/>
                </a:lnTo>
                <a:lnTo>
                  <a:pt x="435521" y="52476"/>
                </a:lnTo>
                <a:lnTo>
                  <a:pt x="436333" y="42760"/>
                </a:lnTo>
                <a:close/>
              </a:path>
              <a:path w="790575" h="107950">
                <a:moveTo>
                  <a:pt x="521766" y="84010"/>
                </a:moveTo>
                <a:lnTo>
                  <a:pt x="507961" y="61048"/>
                </a:lnTo>
                <a:lnTo>
                  <a:pt x="504913" y="58000"/>
                </a:lnTo>
                <a:lnTo>
                  <a:pt x="503389" y="54952"/>
                </a:lnTo>
                <a:lnTo>
                  <a:pt x="500341" y="51904"/>
                </a:lnTo>
                <a:lnTo>
                  <a:pt x="497293" y="50380"/>
                </a:lnTo>
                <a:lnTo>
                  <a:pt x="494245" y="47332"/>
                </a:lnTo>
                <a:lnTo>
                  <a:pt x="501865" y="47332"/>
                </a:lnTo>
                <a:lnTo>
                  <a:pt x="506437" y="44284"/>
                </a:lnTo>
                <a:lnTo>
                  <a:pt x="514057" y="36664"/>
                </a:lnTo>
                <a:lnTo>
                  <a:pt x="515670" y="30568"/>
                </a:lnTo>
                <a:lnTo>
                  <a:pt x="515670" y="19900"/>
                </a:lnTo>
                <a:lnTo>
                  <a:pt x="498817" y="3048"/>
                </a:lnTo>
                <a:lnTo>
                  <a:pt x="498817" y="22948"/>
                </a:lnTo>
                <a:lnTo>
                  <a:pt x="498817" y="30568"/>
                </a:lnTo>
                <a:lnTo>
                  <a:pt x="494245" y="35140"/>
                </a:lnTo>
                <a:lnTo>
                  <a:pt x="492721" y="35140"/>
                </a:lnTo>
                <a:lnTo>
                  <a:pt x="491197" y="36664"/>
                </a:lnTo>
                <a:lnTo>
                  <a:pt x="465289" y="36664"/>
                </a:lnTo>
                <a:lnTo>
                  <a:pt x="465289" y="15328"/>
                </a:lnTo>
                <a:lnTo>
                  <a:pt x="485101" y="15328"/>
                </a:lnTo>
                <a:lnTo>
                  <a:pt x="489673" y="16852"/>
                </a:lnTo>
                <a:lnTo>
                  <a:pt x="492721" y="16852"/>
                </a:lnTo>
                <a:lnTo>
                  <a:pt x="495769" y="18376"/>
                </a:lnTo>
                <a:lnTo>
                  <a:pt x="497293" y="19900"/>
                </a:lnTo>
                <a:lnTo>
                  <a:pt x="497293" y="21424"/>
                </a:lnTo>
                <a:lnTo>
                  <a:pt x="498817" y="22948"/>
                </a:lnTo>
                <a:lnTo>
                  <a:pt x="498817" y="3048"/>
                </a:lnTo>
                <a:lnTo>
                  <a:pt x="492721" y="1524"/>
                </a:lnTo>
                <a:lnTo>
                  <a:pt x="448525" y="1524"/>
                </a:lnTo>
                <a:lnTo>
                  <a:pt x="448525" y="84010"/>
                </a:lnTo>
                <a:lnTo>
                  <a:pt x="465289" y="84010"/>
                </a:lnTo>
                <a:lnTo>
                  <a:pt x="465289" y="50380"/>
                </a:lnTo>
                <a:lnTo>
                  <a:pt x="477481" y="50380"/>
                </a:lnTo>
                <a:lnTo>
                  <a:pt x="479005" y="51904"/>
                </a:lnTo>
                <a:lnTo>
                  <a:pt x="480529" y="51904"/>
                </a:lnTo>
                <a:lnTo>
                  <a:pt x="482053" y="54952"/>
                </a:lnTo>
                <a:lnTo>
                  <a:pt x="486625" y="59524"/>
                </a:lnTo>
                <a:lnTo>
                  <a:pt x="491197" y="65620"/>
                </a:lnTo>
                <a:lnTo>
                  <a:pt x="503389" y="84010"/>
                </a:lnTo>
                <a:lnTo>
                  <a:pt x="521766" y="84010"/>
                </a:lnTo>
                <a:close/>
              </a:path>
              <a:path w="790575" h="107950">
                <a:moveTo>
                  <a:pt x="610260" y="1524"/>
                </a:moveTo>
                <a:lnTo>
                  <a:pt x="585876" y="1524"/>
                </a:lnTo>
                <a:lnTo>
                  <a:pt x="570547" y="58000"/>
                </a:lnTo>
                <a:lnTo>
                  <a:pt x="555307" y="1524"/>
                </a:lnTo>
                <a:lnTo>
                  <a:pt x="530923" y="1524"/>
                </a:lnTo>
                <a:lnTo>
                  <a:pt x="530923" y="84010"/>
                </a:lnTo>
                <a:lnTo>
                  <a:pt x="546163" y="84010"/>
                </a:lnTo>
                <a:lnTo>
                  <a:pt x="546163" y="19900"/>
                </a:lnTo>
                <a:lnTo>
                  <a:pt x="562927" y="84010"/>
                </a:lnTo>
                <a:lnTo>
                  <a:pt x="578256" y="84010"/>
                </a:lnTo>
                <a:lnTo>
                  <a:pt x="595020" y="19900"/>
                </a:lnTo>
                <a:lnTo>
                  <a:pt x="595020" y="84010"/>
                </a:lnTo>
                <a:lnTo>
                  <a:pt x="610260" y="84010"/>
                </a:lnTo>
                <a:lnTo>
                  <a:pt x="610260" y="1524"/>
                </a:lnTo>
                <a:close/>
              </a:path>
              <a:path w="790575" h="107950">
                <a:moveTo>
                  <a:pt x="681977" y="96862"/>
                </a:moveTo>
                <a:lnTo>
                  <a:pt x="616458" y="96862"/>
                </a:lnTo>
                <a:lnTo>
                  <a:pt x="616458" y="107530"/>
                </a:lnTo>
                <a:lnTo>
                  <a:pt x="681977" y="107530"/>
                </a:lnTo>
                <a:lnTo>
                  <a:pt x="681977" y="96862"/>
                </a:lnTo>
                <a:close/>
              </a:path>
              <a:path w="790575" h="107950">
                <a:moveTo>
                  <a:pt x="706374" y="850"/>
                </a:moveTo>
                <a:lnTo>
                  <a:pt x="689610" y="850"/>
                </a:lnTo>
                <a:lnTo>
                  <a:pt x="689610" y="84670"/>
                </a:lnTo>
                <a:lnTo>
                  <a:pt x="706374" y="84670"/>
                </a:lnTo>
                <a:lnTo>
                  <a:pt x="706374" y="850"/>
                </a:lnTo>
                <a:close/>
              </a:path>
              <a:path w="790575" h="107950">
                <a:moveTo>
                  <a:pt x="790282" y="29044"/>
                </a:moveTo>
                <a:lnTo>
                  <a:pt x="787234" y="24472"/>
                </a:lnTo>
                <a:lnTo>
                  <a:pt x="785710" y="19900"/>
                </a:lnTo>
                <a:lnTo>
                  <a:pt x="784085" y="15328"/>
                </a:lnTo>
                <a:lnTo>
                  <a:pt x="779513" y="10668"/>
                </a:lnTo>
                <a:lnTo>
                  <a:pt x="776465" y="7620"/>
                </a:lnTo>
                <a:lnTo>
                  <a:pt x="773417" y="5588"/>
                </a:lnTo>
                <a:lnTo>
                  <a:pt x="773417" y="32092"/>
                </a:lnTo>
                <a:lnTo>
                  <a:pt x="773417" y="54952"/>
                </a:lnTo>
                <a:lnTo>
                  <a:pt x="771893" y="58000"/>
                </a:lnTo>
                <a:lnTo>
                  <a:pt x="770369" y="62572"/>
                </a:lnTo>
                <a:lnTo>
                  <a:pt x="765797" y="67144"/>
                </a:lnTo>
                <a:lnTo>
                  <a:pt x="762749" y="68668"/>
                </a:lnTo>
                <a:lnTo>
                  <a:pt x="761225" y="70192"/>
                </a:lnTo>
                <a:lnTo>
                  <a:pt x="738365" y="70192"/>
                </a:lnTo>
                <a:lnTo>
                  <a:pt x="738365" y="15328"/>
                </a:lnTo>
                <a:lnTo>
                  <a:pt x="752081" y="15328"/>
                </a:lnTo>
                <a:lnTo>
                  <a:pt x="756653" y="16852"/>
                </a:lnTo>
                <a:lnTo>
                  <a:pt x="762749" y="16852"/>
                </a:lnTo>
                <a:lnTo>
                  <a:pt x="768845" y="22948"/>
                </a:lnTo>
                <a:lnTo>
                  <a:pt x="773417" y="32092"/>
                </a:lnTo>
                <a:lnTo>
                  <a:pt x="773417" y="5588"/>
                </a:lnTo>
                <a:lnTo>
                  <a:pt x="771893" y="4572"/>
                </a:lnTo>
                <a:lnTo>
                  <a:pt x="767321" y="3048"/>
                </a:lnTo>
                <a:lnTo>
                  <a:pt x="764273" y="3048"/>
                </a:lnTo>
                <a:lnTo>
                  <a:pt x="758177" y="1524"/>
                </a:lnTo>
                <a:lnTo>
                  <a:pt x="721601" y="1524"/>
                </a:lnTo>
                <a:lnTo>
                  <a:pt x="721601" y="84010"/>
                </a:lnTo>
                <a:lnTo>
                  <a:pt x="764273" y="84010"/>
                </a:lnTo>
                <a:lnTo>
                  <a:pt x="767321" y="82486"/>
                </a:lnTo>
                <a:lnTo>
                  <a:pt x="771893" y="80962"/>
                </a:lnTo>
                <a:lnTo>
                  <a:pt x="776465" y="77914"/>
                </a:lnTo>
                <a:lnTo>
                  <a:pt x="779513" y="76288"/>
                </a:lnTo>
                <a:lnTo>
                  <a:pt x="782561" y="71716"/>
                </a:lnTo>
                <a:lnTo>
                  <a:pt x="783615" y="70192"/>
                </a:lnTo>
                <a:lnTo>
                  <a:pt x="785710" y="67144"/>
                </a:lnTo>
                <a:lnTo>
                  <a:pt x="788758" y="61048"/>
                </a:lnTo>
                <a:lnTo>
                  <a:pt x="790282" y="56476"/>
                </a:lnTo>
                <a:lnTo>
                  <a:pt x="790282" y="29044"/>
                </a:lnTo>
                <a:close/>
              </a:path>
            </a:pathLst>
          </a:custGeom>
          <a:solidFill>
            <a:srgbClr val="000000"/>
          </a:solidFill>
        </p:spPr>
        <p:txBody>
          <a:bodyPr wrap="square" lIns="0" tIns="0" rIns="0" bIns="0" rtlCol="0"/>
          <a:lstStyle/>
          <a:p>
            <a:endParaRPr sz="1154"/>
          </a:p>
        </p:txBody>
      </p:sp>
      <p:sp>
        <p:nvSpPr>
          <p:cNvPr id="157" name="object 157"/>
          <p:cNvSpPr/>
          <p:nvPr/>
        </p:nvSpPr>
        <p:spPr>
          <a:xfrm>
            <a:off x="2691394" y="4986084"/>
            <a:ext cx="722045" cy="54978"/>
          </a:xfrm>
          <a:custGeom>
            <a:avLst/>
            <a:gdLst/>
            <a:ahLst/>
            <a:cxnLst/>
            <a:rect l="l" t="t" r="r" b="b"/>
            <a:pathLst>
              <a:path w="1125854" h="85725">
                <a:moveTo>
                  <a:pt x="64096" y="1524"/>
                </a:moveTo>
                <a:lnTo>
                  <a:pt x="48856" y="1524"/>
                </a:lnTo>
                <a:lnTo>
                  <a:pt x="48856" y="53428"/>
                </a:lnTo>
                <a:lnTo>
                  <a:pt x="47332" y="58000"/>
                </a:lnTo>
                <a:lnTo>
                  <a:pt x="47332" y="64096"/>
                </a:lnTo>
                <a:lnTo>
                  <a:pt x="45808" y="67144"/>
                </a:lnTo>
                <a:lnTo>
                  <a:pt x="42672" y="68668"/>
                </a:lnTo>
                <a:lnTo>
                  <a:pt x="41148" y="70192"/>
                </a:lnTo>
                <a:lnTo>
                  <a:pt x="36576" y="71716"/>
                </a:lnTo>
                <a:lnTo>
                  <a:pt x="27432" y="71716"/>
                </a:lnTo>
                <a:lnTo>
                  <a:pt x="21336" y="68668"/>
                </a:lnTo>
                <a:lnTo>
                  <a:pt x="16764" y="64096"/>
                </a:lnTo>
                <a:lnTo>
                  <a:pt x="16764" y="58000"/>
                </a:lnTo>
                <a:lnTo>
                  <a:pt x="15240" y="53428"/>
                </a:lnTo>
                <a:lnTo>
                  <a:pt x="15240" y="1524"/>
                </a:lnTo>
                <a:lnTo>
                  <a:pt x="0" y="1524"/>
                </a:lnTo>
                <a:lnTo>
                  <a:pt x="0" y="62572"/>
                </a:lnTo>
                <a:lnTo>
                  <a:pt x="1524" y="67144"/>
                </a:lnTo>
                <a:lnTo>
                  <a:pt x="1524" y="70192"/>
                </a:lnTo>
                <a:lnTo>
                  <a:pt x="3048" y="73240"/>
                </a:lnTo>
                <a:lnTo>
                  <a:pt x="10668" y="80962"/>
                </a:lnTo>
                <a:lnTo>
                  <a:pt x="24384" y="85534"/>
                </a:lnTo>
                <a:lnTo>
                  <a:pt x="39624" y="85534"/>
                </a:lnTo>
                <a:lnTo>
                  <a:pt x="53428" y="80962"/>
                </a:lnTo>
                <a:lnTo>
                  <a:pt x="56476" y="79438"/>
                </a:lnTo>
                <a:lnTo>
                  <a:pt x="58000" y="76288"/>
                </a:lnTo>
                <a:lnTo>
                  <a:pt x="61048" y="73240"/>
                </a:lnTo>
                <a:lnTo>
                  <a:pt x="62572" y="70192"/>
                </a:lnTo>
                <a:lnTo>
                  <a:pt x="62572" y="65620"/>
                </a:lnTo>
                <a:lnTo>
                  <a:pt x="64096" y="62572"/>
                </a:lnTo>
                <a:lnTo>
                  <a:pt x="64096" y="1524"/>
                </a:lnTo>
                <a:close/>
              </a:path>
              <a:path w="1125854" h="85725">
                <a:moveTo>
                  <a:pt x="144970" y="54952"/>
                </a:moveTo>
                <a:lnTo>
                  <a:pt x="114388" y="33616"/>
                </a:lnTo>
                <a:lnTo>
                  <a:pt x="106768" y="30568"/>
                </a:lnTo>
                <a:lnTo>
                  <a:pt x="100672" y="29044"/>
                </a:lnTo>
                <a:lnTo>
                  <a:pt x="96100" y="24472"/>
                </a:lnTo>
                <a:lnTo>
                  <a:pt x="96100" y="19900"/>
                </a:lnTo>
                <a:lnTo>
                  <a:pt x="99148" y="16852"/>
                </a:lnTo>
                <a:lnTo>
                  <a:pt x="105244" y="13804"/>
                </a:lnTo>
                <a:lnTo>
                  <a:pt x="115912" y="13804"/>
                </a:lnTo>
                <a:lnTo>
                  <a:pt x="118960" y="15328"/>
                </a:lnTo>
                <a:lnTo>
                  <a:pt x="120484" y="16852"/>
                </a:lnTo>
                <a:lnTo>
                  <a:pt x="123532" y="18376"/>
                </a:lnTo>
                <a:lnTo>
                  <a:pt x="125056" y="21424"/>
                </a:lnTo>
                <a:lnTo>
                  <a:pt x="125056" y="25996"/>
                </a:lnTo>
                <a:lnTo>
                  <a:pt x="141922" y="25996"/>
                </a:lnTo>
                <a:lnTo>
                  <a:pt x="141922" y="18376"/>
                </a:lnTo>
                <a:lnTo>
                  <a:pt x="138874" y="12280"/>
                </a:lnTo>
                <a:lnTo>
                  <a:pt x="134200" y="7620"/>
                </a:lnTo>
                <a:lnTo>
                  <a:pt x="128104" y="3048"/>
                </a:lnTo>
                <a:lnTo>
                  <a:pt x="120484" y="0"/>
                </a:lnTo>
                <a:lnTo>
                  <a:pt x="103720" y="0"/>
                </a:lnTo>
                <a:lnTo>
                  <a:pt x="94576" y="3048"/>
                </a:lnTo>
                <a:lnTo>
                  <a:pt x="90004" y="6096"/>
                </a:lnTo>
                <a:lnTo>
                  <a:pt x="86956" y="7620"/>
                </a:lnTo>
                <a:lnTo>
                  <a:pt x="83908" y="12280"/>
                </a:lnTo>
                <a:lnTo>
                  <a:pt x="82384" y="15328"/>
                </a:lnTo>
                <a:lnTo>
                  <a:pt x="80860" y="19900"/>
                </a:lnTo>
                <a:lnTo>
                  <a:pt x="80860" y="30568"/>
                </a:lnTo>
                <a:lnTo>
                  <a:pt x="114388" y="50380"/>
                </a:lnTo>
                <a:lnTo>
                  <a:pt x="118960" y="50380"/>
                </a:lnTo>
                <a:lnTo>
                  <a:pt x="120484" y="51904"/>
                </a:lnTo>
                <a:lnTo>
                  <a:pt x="123532" y="53428"/>
                </a:lnTo>
                <a:lnTo>
                  <a:pt x="125056" y="53428"/>
                </a:lnTo>
                <a:lnTo>
                  <a:pt x="126580" y="54952"/>
                </a:lnTo>
                <a:lnTo>
                  <a:pt x="126580" y="56476"/>
                </a:lnTo>
                <a:lnTo>
                  <a:pt x="128104" y="58000"/>
                </a:lnTo>
                <a:lnTo>
                  <a:pt x="128104" y="62572"/>
                </a:lnTo>
                <a:lnTo>
                  <a:pt x="126580" y="65620"/>
                </a:lnTo>
                <a:lnTo>
                  <a:pt x="123532" y="68668"/>
                </a:lnTo>
                <a:lnTo>
                  <a:pt x="117436" y="71716"/>
                </a:lnTo>
                <a:lnTo>
                  <a:pt x="106768" y="71716"/>
                </a:lnTo>
                <a:lnTo>
                  <a:pt x="102196" y="70192"/>
                </a:lnTo>
                <a:lnTo>
                  <a:pt x="97624" y="65620"/>
                </a:lnTo>
                <a:lnTo>
                  <a:pt x="94576" y="61048"/>
                </a:lnTo>
                <a:lnTo>
                  <a:pt x="94576" y="56476"/>
                </a:lnTo>
                <a:lnTo>
                  <a:pt x="77812" y="58000"/>
                </a:lnTo>
                <a:lnTo>
                  <a:pt x="79336" y="67144"/>
                </a:lnTo>
                <a:lnTo>
                  <a:pt x="82384" y="73240"/>
                </a:lnTo>
                <a:lnTo>
                  <a:pt x="88480" y="77914"/>
                </a:lnTo>
                <a:lnTo>
                  <a:pt x="93052" y="82486"/>
                </a:lnTo>
                <a:lnTo>
                  <a:pt x="100672" y="85534"/>
                </a:lnTo>
                <a:lnTo>
                  <a:pt x="118960" y="85534"/>
                </a:lnTo>
                <a:lnTo>
                  <a:pt x="144970" y="65620"/>
                </a:lnTo>
                <a:lnTo>
                  <a:pt x="144970" y="54952"/>
                </a:lnTo>
                <a:close/>
              </a:path>
              <a:path w="1125854" h="85725">
                <a:moveTo>
                  <a:pt x="221259" y="70192"/>
                </a:moveTo>
                <a:lnTo>
                  <a:pt x="175539" y="70192"/>
                </a:lnTo>
                <a:lnTo>
                  <a:pt x="175539" y="47332"/>
                </a:lnTo>
                <a:lnTo>
                  <a:pt x="215163" y="47332"/>
                </a:lnTo>
                <a:lnTo>
                  <a:pt x="215163" y="33616"/>
                </a:lnTo>
                <a:lnTo>
                  <a:pt x="175539" y="33616"/>
                </a:lnTo>
                <a:lnTo>
                  <a:pt x="175539" y="15240"/>
                </a:lnTo>
                <a:lnTo>
                  <a:pt x="218211" y="15240"/>
                </a:lnTo>
                <a:lnTo>
                  <a:pt x="218211" y="1524"/>
                </a:lnTo>
                <a:lnTo>
                  <a:pt x="158686" y="1524"/>
                </a:lnTo>
                <a:lnTo>
                  <a:pt x="158686" y="84010"/>
                </a:lnTo>
                <a:lnTo>
                  <a:pt x="221259" y="84010"/>
                </a:lnTo>
                <a:lnTo>
                  <a:pt x="221259" y="70192"/>
                </a:lnTo>
                <a:close/>
              </a:path>
              <a:path w="1125854" h="85725">
                <a:moveTo>
                  <a:pt x="308127" y="84010"/>
                </a:moveTo>
                <a:lnTo>
                  <a:pt x="297459" y="68668"/>
                </a:lnTo>
                <a:lnTo>
                  <a:pt x="294411" y="61048"/>
                </a:lnTo>
                <a:lnTo>
                  <a:pt x="288315" y="54952"/>
                </a:lnTo>
                <a:lnTo>
                  <a:pt x="286791" y="51904"/>
                </a:lnTo>
                <a:lnTo>
                  <a:pt x="283743" y="50380"/>
                </a:lnTo>
                <a:lnTo>
                  <a:pt x="279171" y="47332"/>
                </a:lnTo>
                <a:lnTo>
                  <a:pt x="286791" y="47332"/>
                </a:lnTo>
                <a:lnTo>
                  <a:pt x="292887" y="44284"/>
                </a:lnTo>
                <a:lnTo>
                  <a:pt x="295935" y="39712"/>
                </a:lnTo>
                <a:lnTo>
                  <a:pt x="298983" y="36664"/>
                </a:lnTo>
                <a:lnTo>
                  <a:pt x="302031" y="30568"/>
                </a:lnTo>
                <a:lnTo>
                  <a:pt x="302031" y="19900"/>
                </a:lnTo>
                <a:lnTo>
                  <a:pt x="300507" y="15328"/>
                </a:lnTo>
                <a:lnTo>
                  <a:pt x="297459" y="12280"/>
                </a:lnTo>
                <a:lnTo>
                  <a:pt x="295935" y="9144"/>
                </a:lnTo>
                <a:lnTo>
                  <a:pt x="292887" y="6096"/>
                </a:lnTo>
                <a:lnTo>
                  <a:pt x="283743" y="3048"/>
                </a:lnTo>
                <a:lnTo>
                  <a:pt x="283743" y="21424"/>
                </a:lnTo>
                <a:lnTo>
                  <a:pt x="283743" y="30568"/>
                </a:lnTo>
                <a:lnTo>
                  <a:pt x="282219" y="32092"/>
                </a:lnTo>
                <a:lnTo>
                  <a:pt x="282219" y="33616"/>
                </a:lnTo>
                <a:lnTo>
                  <a:pt x="280695" y="35140"/>
                </a:lnTo>
                <a:lnTo>
                  <a:pt x="277647" y="35140"/>
                </a:lnTo>
                <a:lnTo>
                  <a:pt x="276123" y="36664"/>
                </a:lnTo>
                <a:lnTo>
                  <a:pt x="251739" y="36664"/>
                </a:lnTo>
                <a:lnTo>
                  <a:pt x="251739" y="15328"/>
                </a:lnTo>
                <a:lnTo>
                  <a:pt x="270027" y="15328"/>
                </a:lnTo>
                <a:lnTo>
                  <a:pt x="274599" y="16852"/>
                </a:lnTo>
                <a:lnTo>
                  <a:pt x="279171" y="16852"/>
                </a:lnTo>
                <a:lnTo>
                  <a:pt x="283743" y="21424"/>
                </a:lnTo>
                <a:lnTo>
                  <a:pt x="283743" y="3048"/>
                </a:lnTo>
                <a:lnTo>
                  <a:pt x="277647" y="1524"/>
                </a:lnTo>
                <a:lnTo>
                  <a:pt x="234975" y="1524"/>
                </a:lnTo>
                <a:lnTo>
                  <a:pt x="234975" y="84010"/>
                </a:lnTo>
                <a:lnTo>
                  <a:pt x="251739" y="84010"/>
                </a:lnTo>
                <a:lnTo>
                  <a:pt x="251739" y="50380"/>
                </a:lnTo>
                <a:lnTo>
                  <a:pt x="262407" y="50380"/>
                </a:lnTo>
                <a:lnTo>
                  <a:pt x="263931" y="51904"/>
                </a:lnTo>
                <a:lnTo>
                  <a:pt x="265455" y="51904"/>
                </a:lnTo>
                <a:lnTo>
                  <a:pt x="266979" y="54952"/>
                </a:lnTo>
                <a:lnTo>
                  <a:pt x="271551" y="59524"/>
                </a:lnTo>
                <a:lnTo>
                  <a:pt x="276123" y="65620"/>
                </a:lnTo>
                <a:lnTo>
                  <a:pt x="288315" y="84010"/>
                </a:lnTo>
                <a:lnTo>
                  <a:pt x="308127" y="84010"/>
                </a:lnTo>
                <a:close/>
              </a:path>
              <a:path w="1125854" h="85725">
                <a:moveTo>
                  <a:pt x="379857" y="21424"/>
                </a:moveTo>
                <a:lnTo>
                  <a:pt x="363093" y="3048"/>
                </a:lnTo>
                <a:lnTo>
                  <a:pt x="363093" y="24472"/>
                </a:lnTo>
                <a:lnTo>
                  <a:pt x="363093" y="30568"/>
                </a:lnTo>
                <a:lnTo>
                  <a:pt x="360045" y="33616"/>
                </a:lnTo>
                <a:lnTo>
                  <a:pt x="360045" y="35140"/>
                </a:lnTo>
                <a:lnTo>
                  <a:pt x="358521" y="36664"/>
                </a:lnTo>
                <a:lnTo>
                  <a:pt x="355473" y="38188"/>
                </a:lnTo>
                <a:lnTo>
                  <a:pt x="353949" y="38188"/>
                </a:lnTo>
                <a:lnTo>
                  <a:pt x="349377" y="39712"/>
                </a:lnTo>
                <a:lnTo>
                  <a:pt x="334137" y="39712"/>
                </a:lnTo>
                <a:lnTo>
                  <a:pt x="334137" y="15328"/>
                </a:lnTo>
                <a:lnTo>
                  <a:pt x="347853" y="15328"/>
                </a:lnTo>
                <a:lnTo>
                  <a:pt x="350901" y="16852"/>
                </a:lnTo>
                <a:lnTo>
                  <a:pt x="355473" y="16852"/>
                </a:lnTo>
                <a:lnTo>
                  <a:pt x="358521" y="18376"/>
                </a:lnTo>
                <a:lnTo>
                  <a:pt x="360045" y="19900"/>
                </a:lnTo>
                <a:lnTo>
                  <a:pt x="361569" y="22948"/>
                </a:lnTo>
                <a:lnTo>
                  <a:pt x="363093" y="24472"/>
                </a:lnTo>
                <a:lnTo>
                  <a:pt x="363093" y="3048"/>
                </a:lnTo>
                <a:lnTo>
                  <a:pt x="360045" y="3048"/>
                </a:lnTo>
                <a:lnTo>
                  <a:pt x="353949" y="1524"/>
                </a:lnTo>
                <a:lnTo>
                  <a:pt x="317373" y="1524"/>
                </a:lnTo>
                <a:lnTo>
                  <a:pt x="317373" y="84010"/>
                </a:lnTo>
                <a:lnTo>
                  <a:pt x="334137" y="84010"/>
                </a:lnTo>
                <a:lnTo>
                  <a:pt x="334137" y="53428"/>
                </a:lnTo>
                <a:lnTo>
                  <a:pt x="356997" y="53428"/>
                </a:lnTo>
                <a:lnTo>
                  <a:pt x="361569" y="51904"/>
                </a:lnTo>
                <a:lnTo>
                  <a:pt x="364617" y="51904"/>
                </a:lnTo>
                <a:lnTo>
                  <a:pt x="370713" y="48856"/>
                </a:lnTo>
                <a:lnTo>
                  <a:pt x="372237" y="45808"/>
                </a:lnTo>
                <a:lnTo>
                  <a:pt x="375285" y="42760"/>
                </a:lnTo>
                <a:lnTo>
                  <a:pt x="376809" y="39712"/>
                </a:lnTo>
                <a:lnTo>
                  <a:pt x="378333" y="36664"/>
                </a:lnTo>
                <a:lnTo>
                  <a:pt x="379857" y="32092"/>
                </a:lnTo>
                <a:lnTo>
                  <a:pt x="379857" y="21424"/>
                </a:lnTo>
                <a:close/>
              </a:path>
              <a:path w="1125854" h="85725">
                <a:moveTo>
                  <a:pt x="451573" y="70192"/>
                </a:moveTo>
                <a:lnTo>
                  <a:pt x="410425" y="70192"/>
                </a:lnTo>
                <a:lnTo>
                  <a:pt x="410425" y="3048"/>
                </a:lnTo>
                <a:lnTo>
                  <a:pt x="393573" y="3048"/>
                </a:lnTo>
                <a:lnTo>
                  <a:pt x="393573" y="84010"/>
                </a:lnTo>
                <a:lnTo>
                  <a:pt x="451573" y="84010"/>
                </a:lnTo>
                <a:lnTo>
                  <a:pt x="451573" y="70192"/>
                </a:lnTo>
                <a:close/>
              </a:path>
              <a:path w="1125854" h="85725">
                <a:moveTo>
                  <a:pt x="537019" y="84010"/>
                </a:moveTo>
                <a:lnTo>
                  <a:pt x="528955" y="64198"/>
                </a:lnTo>
                <a:lnTo>
                  <a:pt x="523367" y="50482"/>
                </a:lnTo>
                <a:lnTo>
                  <a:pt x="511543" y="21424"/>
                </a:lnTo>
                <a:lnTo>
                  <a:pt x="506539" y="9118"/>
                </a:lnTo>
                <a:lnTo>
                  <a:pt x="506539" y="50482"/>
                </a:lnTo>
                <a:lnTo>
                  <a:pt x="483577" y="50482"/>
                </a:lnTo>
                <a:lnTo>
                  <a:pt x="494245" y="21424"/>
                </a:lnTo>
                <a:lnTo>
                  <a:pt x="506539" y="50482"/>
                </a:lnTo>
                <a:lnTo>
                  <a:pt x="506539" y="9118"/>
                </a:lnTo>
                <a:lnTo>
                  <a:pt x="503491" y="1612"/>
                </a:lnTo>
                <a:lnTo>
                  <a:pt x="486625" y="1612"/>
                </a:lnTo>
                <a:lnTo>
                  <a:pt x="454621" y="84010"/>
                </a:lnTo>
                <a:lnTo>
                  <a:pt x="471385" y="84010"/>
                </a:lnTo>
                <a:lnTo>
                  <a:pt x="479005" y="64198"/>
                </a:lnTo>
                <a:lnTo>
                  <a:pt x="511111" y="64198"/>
                </a:lnTo>
                <a:lnTo>
                  <a:pt x="518731" y="84010"/>
                </a:lnTo>
                <a:lnTo>
                  <a:pt x="537019" y="84010"/>
                </a:lnTo>
                <a:close/>
              </a:path>
              <a:path w="1125854" h="85725">
                <a:moveTo>
                  <a:pt x="596442" y="1612"/>
                </a:moveTo>
                <a:lnTo>
                  <a:pt x="530910" y="1612"/>
                </a:lnTo>
                <a:lnTo>
                  <a:pt x="530910" y="15328"/>
                </a:lnTo>
                <a:lnTo>
                  <a:pt x="555294" y="15328"/>
                </a:lnTo>
                <a:lnTo>
                  <a:pt x="555294" y="84010"/>
                </a:lnTo>
                <a:lnTo>
                  <a:pt x="572058" y="84010"/>
                </a:lnTo>
                <a:lnTo>
                  <a:pt x="572058" y="15328"/>
                </a:lnTo>
                <a:lnTo>
                  <a:pt x="596442" y="15328"/>
                </a:lnTo>
                <a:lnTo>
                  <a:pt x="596442" y="1612"/>
                </a:lnTo>
                <a:close/>
              </a:path>
              <a:path w="1125854" h="85725">
                <a:moveTo>
                  <a:pt x="663702" y="1612"/>
                </a:moveTo>
                <a:lnTo>
                  <a:pt x="607212" y="1612"/>
                </a:lnTo>
                <a:lnTo>
                  <a:pt x="607212" y="84010"/>
                </a:lnTo>
                <a:lnTo>
                  <a:pt x="624078" y="84010"/>
                </a:lnTo>
                <a:lnTo>
                  <a:pt x="624078" y="48856"/>
                </a:lnTo>
                <a:lnTo>
                  <a:pt x="657606" y="48856"/>
                </a:lnTo>
                <a:lnTo>
                  <a:pt x="657606" y="35140"/>
                </a:lnTo>
                <a:lnTo>
                  <a:pt x="624078" y="35140"/>
                </a:lnTo>
                <a:lnTo>
                  <a:pt x="624078" y="15328"/>
                </a:lnTo>
                <a:lnTo>
                  <a:pt x="663702" y="15328"/>
                </a:lnTo>
                <a:lnTo>
                  <a:pt x="663702" y="1612"/>
                </a:lnTo>
                <a:close/>
              </a:path>
              <a:path w="1125854" h="85725">
                <a:moveTo>
                  <a:pt x="753618" y="42760"/>
                </a:moveTo>
                <a:lnTo>
                  <a:pt x="736041" y="7112"/>
                </a:lnTo>
                <a:lnTo>
                  <a:pt x="735330" y="6718"/>
                </a:lnTo>
                <a:lnTo>
                  <a:pt x="735330" y="33616"/>
                </a:lnTo>
                <a:lnTo>
                  <a:pt x="735215" y="52476"/>
                </a:lnTo>
                <a:lnTo>
                  <a:pt x="733806" y="59524"/>
                </a:lnTo>
                <a:lnTo>
                  <a:pt x="724662" y="68668"/>
                </a:lnTo>
                <a:lnTo>
                  <a:pt x="720090" y="71716"/>
                </a:lnTo>
                <a:lnTo>
                  <a:pt x="706374" y="71716"/>
                </a:lnTo>
                <a:lnTo>
                  <a:pt x="701802" y="68668"/>
                </a:lnTo>
                <a:lnTo>
                  <a:pt x="692658" y="59524"/>
                </a:lnTo>
                <a:lnTo>
                  <a:pt x="691248" y="52476"/>
                </a:lnTo>
                <a:lnTo>
                  <a:pt x="691134" y="33616"/>
                </a:lnTo>
                <a:lnTo>
                  <a:pt x="692658" y="25996"/>
                </a:lnTo>
                <a:lnTo>
                  <a:pt x="701802" y="16852"/>
                </a:lnTo>
                <a:lnTo>
                  <a:pt x="706374" y="15328"/>
                </a:lnTo>
                <a:lnTo>
                  <a:pt x="720090" y="15328"/>
                </a:lnTo>
                <a:lnTo>
                  <a:pt x="726186" y="16852"/>
                </a:lnTo>
                <a:lnTo>
                  <a:pt x="729234" y="21424"/>
                </a:lnTo>
                <a:lnTo>
                  <a:pt x="733806" y="25996"/>
                </a:lnTo>
                <a:lnTo>
                  <a:pt x="735330" y="33616"/>
                </a:lnTo>
                <a:lnTo>
                  <a:pt x="735330" y="6718"/>
                </a:lnTo>
                <a:lnTo>
                  <a:pt x="729234" y="3251"/>
                </a:lnTo>
                <a:lnTo>
                  <a:pt x="721271" y="838"/>
                </a:lnTo>
                <a:lnTo>
                  <a:pt x="712470" y="0"/>
                </a:lnTo>
                <a:lnTo>
                  <a:pt x="706374" y="0"/>
                </a:lnTo>
                <a:lnTo>
                  <a:pt x="700278" y="1524"/>
                </a:lnTo>
                <a:lnTo>
                  <a:pt x="695706" y="4572"/>
                </a:lnTo>
                <a:lnTo>
                  <a:pt x="691134" y="6096"/>
                </a:lnTo>
                <a:lnTo>
                  <a:pt x="688086" y="7620"/>
                </a:lnTo>
                <a:lnTo>
                  <a:pt x="685038" y="10668"/>
                </a:lnTo>
                <a:lnTo>
                  <a:pt x="681990" y="15328"/>
                </a:lnTo>
                <a:lnTo>
                  <a:pt x="678942" y="18376"/>
                </a:lnTo>
                <a:lnTo>
                  <a:pt x="677418" y="22948"/>
                </a:lnTo>
                <a:lnTo>
                  <a:pt x="674268" y="29044"/>
                </a:lnTo>
                <a:lnTo>
                  <a:pt x="674268" y="44284"/>
                </a:lnTo>
                <a:lnTo>
                  <a:pt x="690410" y="79705"/>
                </a:lnTo>
                <a:lnTo>
                  <a:pt x="713994" y="85534"/>
                </a:lnTo>
                <a:lnTo>
                  <a:pt x="722579" y="84937"/>
                </a:lnTo>
                <a:lnTo>
                  <a:pt x="730186" y="83045"/>
                </a:lnTo>
                <a:lnTo>
                  <a:pt x="736917" y="79705"/>
                </a:lnTo>
                <a:lnTo>
                  <a:pt x="742950" y="74764"/>
                </a:lnTo>
                <a:lnTo>
                  <a:pt x="744994" y="71716"/>
                </a:lnTo>
                <a:lnTo>
                  <a:pt x="747166" y="68503"/>
                </a:lnTo>
                <a:lnTo>
                  <a:pt x="750570" y="61048"/>
                </a:lnTo>
                <a:lnTo>
                  <a:pt x="752805" y="52476"/>
                </a:lnTo>
                <a:lnTo>
                  <a:pt x="753618" y="42760"/>
                </a:lnTo>
                <a:close/>
              </a:path>
              <a:path w="1125854" h="85725">
                <a:moveTo>
                  <a:pt x="839050" y="84010"/>
                </a:moveTo>
                <a:lnTo>
                  <a:pt x="829906" y="68668"/>
                </a:lnTo>
                <a:lnTo>
                  <a:pt x="825334" y="61048"/>
                </a:lnTo>
                <a:lnTo>
                  <a:pt x="822286" y="58000"/>
                </a:lnTo>
                <a:lnTo>
                  <a:pt x="820762" y="54952"/>
                </a:lnTo>
                <a:lnTo>
                  <a:pt x="817714" y="51904"/>
                </a:lnTo>
                <a:lnTo>
                  <a:pt x="814666" y="50380"/>
                </a:lnTo>
                <a:lnTo>
                  <a:pt x="811618" y="47332"/>
                </a:lnTo>
                <a:lnTo>
                  <a:pt x="817714" y="47332"/>
                </a:lnTo>
                <a:lnTo>
                  <a:pt x="823810" y="44284"/>
                </a:lnTo>
                <a:lnTo>
                  <a:pt x="826858" y="39712"/>
                </a:lnTo>
                <a:lnTo>
                  <a:pt x="831430" y="36664"/>
                </a:lnTo>
                <a:lnTo>
                  <a:pt x="832954" y="30568"/>
                </a:lnTo>
                <a:lnTo>
                  <a:pt x="832954" y="19900"/>
                </a:lnTo>
                <a:lnTo>
                  <a:pt x="819238" y="4572"/>
                </a:lnTo>
                <a:lnTo>
                  <a:pt x="816190" y="3048"/>
                </a:lnTo>
                <a:lnTo>
                  <a:pt x="816190" y="22948"/>
                </a:lnTo>
                <a:lnTo>
                  <a:pt x="816190" y="29044"/>
                </a:lnTo>
                <a:lnTo>
                  <a:pt x="814666" y="30568"/>
                </a:lnTo>
                <a:lnTo>
                  <a:pt x="814666" y="32092"/>
                </a:lnTo>
                <a:lnTo>
                  <a:pt x="811618" y="35140"/>
                </a:lnTo>
                <a:lnTo>
                  <a:pt x="810094" y="35140"/>
                </a:lnTo>
                <a:lnTo>
                  <a:pt x="807046" y="36664"/>
                </a:lnTo>
                <a:lnTo>
                  <a:pt x="782662" y="36664"/>
                </a:lnTo>
                <a:lnTo>
                  <a:pt x="782662" y="15328"/>
                </a:lnTo>
                <a:lnTo>
                  <a:pt x="802474" y="15328"/>
                </a:lnTo>
                <a:lnTo>
                  <a:pt x="805522" y="16852"/>
                </a:lnTo>
                <a:lnTo>
                  <a:pt x="810094" y="16852"/>
                </a:lnTo>
                <a:lnTo>
                  <a:pt x="816190" y="22948"/>
                </a:lnTo>
                <a:lnTo>
                  <a:pt x="816190" y="3048"/>
                </a:lnTo>
                <a:lnTo>
                  <a:pt x="810094" y="1524"/>
                </a:lnTo>
                <a:lnTo>
                  <a:pt x="765797" y="1524"/>
                </a:lnTo>
                <a:lnTo>
                  <a:pt x="765797" y="84010"/>
                </a:lnTo>
                <a:lnTo>
                  <a:pt x="782662" y="84010"/>
                </a:lnTo>
                <a:lnTo>
                  <a:pt x="782662" y="50380"/>
                </a:lnTo>
                <a:lnTo>
                  <a:pt x="794854" y="50380"/>
                </a:lnTo>
                <a:lnTo>
                  <a:pt x="796378" y="51904"/>
                </a:lnTo>
                <a:lnTo>
                  <a:pt x="797902" y="51904"/>
                </a:lnTo>
                <a:lnTo>
                  <a:pt x="799426" y="54952"/>
                </a:lnTo>
                <a:lnTo>
                  <a:pt x="803998" y="59524"/>
                </a:lnTo>
                <a:lnTo>
                  <a:pt x="807046" y="65620"/>
                </a:lnTo>
                <a:lnTo>
                  <a:pt x="819238" y="84010"/>
                </a:lnTo>
                <a:lnTo>
                  <a:pt x="839050" y="84010"/>
                </a:lnTo>
                <a:close/>
              </a:path>
              <a:path w="1125854" h="85725">
                <a:moveTo>
                  <a:pt x="927531" y="1524"/>
                </a:moveTo>
                <a:lnTo>
                  <a:pt x="903147" y="1524"/>
                </a:lnTo>
                <a:lnTo>
                  <a:pt x="887818" y="58000"/>
                </a:lnTo>
                <a:lnTo>
                  <a:pt x="872578" y="1524"/>
                </a:lnTo>
                <a:lnTo>
                  <a:pt x="848194" y="1524"/>
                </a:lnTo>
                <a:lnTo>
                  <a:pt x="848194" y="84010"/>
                </a:lnTo>
                <a:lnTo>
                  <a:pt x="863434" y="84010"/>
                </a:lnTo>
                <a:lnTo>
                  <a:pt x="863434" y="19900"/>
                </a:lnTo>
                <a:lnTo>
                  <a:pt x="880198" y="84010"/>
                </a:lnTo>
                <a:lnTo>
                  <a:pt x="895527" y="84010"/>
                </a:lnTo>
                <a:lnTo>
                  <a:pt x="912291" y="19900"/>
                </a:lnTo>
                <a:lnTo>
                  <a:pt x="912291" y="84010"/>
                </a:lnTo>
                <a:lnTo>
                  <a:pt x="927531" y="84010"/>
                </a:lnTo>
                <a:lnTo>
                  <a:pt x="927531" y="1524"/>
                </a:lnTo>
                <a:close/>
              </a:path>
              <a:path w="1125854" h="85725">
                <a:moveTo>
                  <a:pt x="1008405" y="1524"/>
                </a:moveTo>
                <a:lnTo>
                  <a:pt x="991641" y="1524"/>
                </a:lnTo>
                <a:lnTo>
                  <a:pt x="991641" y="64096"/>
                </a:lnTo>
                <a:lnTo>
                  <a:pt x="990117" y="67144"/>
                </a:lnTo>
                <a:lnTo>
                  <a:pt x="987069" y="68668"/>
                </a:lnTo>
                <a:lnTo>
                  <a:pt x="985545" y="70192"/>
                </a:lnTo>
                <a:lnTo>
                  <a:pt x="980973" y="71716"/>
                </a:lnTo>
                <a:lnTo>
                  <a:pt x="971829" y="71716"/>
                </a:lnTo>
                <a:lnTo>
                  <a:pt x="965733" y="68668"/>
                </a:lnTo>
                <a:lnTo>
                  <a:pt x="961161" y="64096"/>
                </a:lnTo>
                <a:lnTo>
                  <a:pt x="961161" y="59524"/>
                </a:lnTo>
                <a:lnTo>
                  <a:pt x="959637" y="58000"/>
                </a:lnTo>
                <a:lnTo>
                  <a:pt x="959637" y="1524"/>
                </a:lnTo>
                <a:lnTo>
                  <a:pt x="942784" y="1524"/>
                </a:lnTo>
                <a:lnTo>
                  <a:pt x="942784" y="54952"/>
                </a:lnTo>
                <a:lnTo>
                  <a:pt x="944308" y="62572"/>
                </a:lnTo>
                <a:lnTo>
                  <a:pt x="945832" y="67144"/>
                </a:lnTo>
                <a:lnTo>
                  <a:pt x="945832" y="70192"/>
                </a:lnTo>
                <a:lnTo>
                  <a:pt x="947356" y="73240"/>
                </a:lnTo>
                <a:lnTo>
                  <a:pt x="955065" y="80962"/>
                </a:lnTo>
                <a:lnTo>
                  <a:pt x="968781" y="85534"/>
                </a:lnTo>
                <a:lnTo>
                  <a:pt x="984021" y="85534"/>
                </a:lnTo>
                <a:lnTo>
                  <a:pt x="993165" y="82486"/>
                </a:lnTo>
                <a:lnTo>
                  <a:pt x="996213" y="80962"/>
                </a:lnTo>
                <a:lnTo>
                  <a:pt x="1000785" y="79438"/>
                </a:lnTo>
                <a:lnTo>
                  <a:pt x="1002309" y="76288"/>
                </a:lnTo>
                <a:lnTo>
                  <a:pt x="1005357" y="73240"/>
                </a:lnTo>
                <a:lnTo>
                  <a:pt x="1006881" y="70192"/>
                </a:lnTo>
                <a:lnTo>
                  <a:pt x="1006881" y="65620"/>
                </a:lnTo>
                <a:lnTo>
                  <a:pt x="1008405" y="62572"/>
                </a:lnTo>
                <a:lnTo>
                  <a:pt x="1008405" y="1524"/>
                </a:lnTo>
                <a:close/>
              </a:path>
              <a:path w="1125854" h="85725">
                <a:moveTo>
                  <a:pt x="1042212" y="850"/>
                </a:moveTo>
                <a:lnTo>
                  <a:pt x="1025461" y="850"/>
                </a:lnTo>
                <a:lnTo>
                  <a:pt x="1025461" y="84670"/>
                </a:lnTo>
                <a:lnTo>
                  <a:pt x="1042212" y="84670"/>
                </a:lnTo>
                <a:lnTo>
                  <a:pt x="1042212" y="850"/>
                </a:lnTo>
                <a:close/>
              </a:path>
              <a:path w="1125854" h="85725">
                <a:moveTo>
                  <a:pt x="1125855" y="29044"/>
                </a:moveTo>
                <a:lnTo>
                  <a:pt x="1124331" y="24472"/>
                </a:lnTo>
                <a:lnTo>
                  <a:pt x="1121283" y="19900"/>
                </a:lnTo>
                <a:lnTo>
                  <a:pt x="1119759" y="15328"/>
                </a:lnTo>
                <a:lnTo>
                  <a:pt x="1116711" y="10668"/>
                </a:lnTo>
                <a:lnTo>
                  <a:pt x="1112139" y="7620"/>
                </a:lnTo>
                <a:lnTo>
                  <a:pt x="1109091" y="4572"/>
                </a:lnTo>
                <a:lnTo>
                  <a:pt x="1109091" y="32092"/>
                </a:lnTo>
                <a:lnTo>
                  <a:pt x="1109091" y="54952"/>
                </a:lnTo>
                <a:lnTo>
                  <a:pt x="1107567" y="58000"/>
                </a:lnTo>
                <a:lnTo>
                  <a:pt x="1106043" y="62572"/>
                </a:lnTo>
                <a:lnTo>
                  <a:pt x="1099947" y="68668"/>
                </a:lnTo>
                <a:lnTo>
                  <a:pt x="1096899" y="70192"/>
                </a:lnTo>
                <a:lnTo>
                  <a:pt x="1074039" y="70192"/>
                </a:lnTo>
                <a:lnTo>
                  <a:pt x="1074039" y="15328"/>
                </a:lnTo>
                <a:lnTo>
                  <a:pt x="1089279" y="15328"/>
                </a:lnTo>
                <a:lnTo>
                  <a:pt x="1093851" y="16852"/>
                </a:lnTo>
                <a:lnTo>
                  <a:pt x="1098423" y="16852"/>
                </a:lnTo>
                <a:lnTo>
                  <a:pt x="1101471" y="18376"/>
                </a:lnTo>
                <a:lnTo>
                  <a:pt x="1102995" y="21424"/>
                </a:lnTo>
                <a:lnTo>
                  <a:pt x="1104519" y="22948"/>
                </a:lnTo>
                <a:lnTo>
                  <a:pt x="1109091" y="32092"/>
                </a:lnTo>
                <a:lnTo>
                  <a:pt x="1109091" y="4572"/>
                </a:lnTo>
                <a:lnTo>
                  <a:pt x="1102995" y="3048"/>
                </a:lnTo>
                <a:lnTo>
                  <a:pt x="1099947" y="3048"/>
                </a:lnTo>
                <a:lnTo>
                  <a:pt x="1095375" y="1524"/>
                </a:lnTo>
                <a:lnTo>
                  <a:pt x="1057275" y="1524"/>
                </a:lnTo>
                <a:lnTo>
                  <a:pt x="1057275" y="84010"/>
                </a:lnTo>
                <a:lnTo>
                  <a:pt x="1099947" y="84010"/>
                </a:lnTo>
                <a:lnTo>
                  <a:pt x="1102995" y="82486"/>
                </a:lnTo>
                <a:lnTo>
                  <a:pt x="1109091" y="80962"/>
                </a:lnTo>
                <a:lnTo>
                  <a:pt x="1112139" y="77914"/>
                </a:lnTo>
                <a:lnTo>
                  <a:pt x="1115187" y="76288"/>
                </a:lnTo>
                <a:lnTo>
                  <a:pt x="1119251" y="70192"/>
                </a:lnTo>
                <a:lnTo>
                  <a:pt x="1121283" y="67144"/>
                </a:lnTo>
                <a:lnTo>
                  <a:pt x="1124331" y="61048"/>
                </a:lnTo>
                <a:lnTo>
                  <a:pt x="1125855" y="56476"/>
                </a:lnTo>
                <a:lnTo>
                  <a:pt x="1125855" y="29044"/>
                </a:lnTo>
                <a:close/>
              </a:path>
            </a:pathLst>
          </a:custGeom>
          <a:solidFill>
            <a:srgbClr val="000000"/>
          </a:solidFill>
        </p:spPr>
        <p:txBody>
          <a:bodyPr wrap="square" lIns="0" tIns="0" rIns="0" bIns="0" rtlCol="0"/>
          <a:lstStyle/>
          <a:p>
            <a:endParaRPr sz="1154"/>
          </a:p>
        </p:txBody>
      </p:sp>
      <p:sp>
        <p:nvSpPr>
          <p:cNvPr id="158" name="object 158"/>
          <p:cNvSpPr/>
          <p:nvPr/>
        </p:nvSpPr>
        <p:spPr>
          <a:xfrm>
            <a:off x="3496639" y="4986084"/>
            <a:ext cx="584396" cy="54978"/>
          </a:xfrm>
          <a:custGeom>
            <a:avLst/>
            <a:gdLst/>
            <a:ahLst/>
            <a:cxnLst/>
            <a:rect l="l" t="t" r="r" b="b"/>
            <a:pathLst>
              <a:path w="911225" h="85725">
                <a:moveTo>
                  <a:pt x="62572" y="21424"/>
                </a:moveTo>
                <a:lnTo>
                  <a:pt x="45720" y="3048"/>
                </a:lnTo>
                <a:lnTo>
                  <a:pt x="45720" y="24472"/>
                </a:lnTo>
                <a:lnTo>
                  <a:pt x="45720" y="30568"/>
                </a:lnTo>
                <a:lnTo>
                  <a:pt x="44196" y="32092"/>
                </a:lnTo>
                <a:lnTo>
                  <a:pt x="44196" y="33616"/>
                </a:lnTo>
                <a:lnTo>
                  <a:pt x="41148" y="36664"/>
                </a:lnTo>
                <a:lnTo>
                  <a:pt x="38100" y="38188"/>
                </a:lnTo>
                <a:lnTo>
                  <a:pt x="36576" y="38188"/>
                </a:lnTo>
                <a:lnTo>
                  <a:pt x="32004" y="39712"/>
                </a:lnTo>
                <a:lnTo>
                  <a:pt x="16764" y="39712"/>
                </a:lnTo>
                <a:lnTo>
                  <a:pt x="16764" y="15328"/>
                </a:lnTo>
                <a:lnTo>
                  <a:pt x="30480" y="15328"/>
                </a:lnTo>
                <a:lnTo>
                  <a:pt x="33528" y="16852"/>
                </a:lnTo>
                <a:lnTo>
                  <a:pt x="39624" y="16852"/>
                </a:lnTo>
                <a:lnTo>
                  <a:pt x="42672" y="19900"/>
                </a:lnTo>
                <a:lnTo>
                  <a:pt x="44196" y="22948"/>
                </a:lnTo>
                <a:lnTo>
                  <a:pt x="45720" y="24472"/>
                </a:lnTo>
                <a:lnTo>
                  <a:pt x="45720" y="3048"/>
                </a:lnTo>
                <a:lnTo>
                  <a:pt x="42672" y="3048"/>
                </a:lnTo>
                <a:lnTo>
                  <a:pt x="36576" y="1524"/>
                </a:lnTo>
                <a:lnTo>
                  <a:pt x="0" y="1524"/>
                </a:lnTo>
                <a:lnTo>
                  <a:pt x="0" y="84010"/>
                </a:lnTo>
                <a:lnTo>
                  <a:pt x="16764" y="84010"/>
                </a:lnTo>
                <a:lnTo>
                  <a:pt x="16764" y="53428"/>
                </a:lnTo>
                <a:lnTo>
                  <a:pt x="39624" y="53428"/>
                </a:lnTo>
                <a:lnTo>
                  <a:pt x="44196" y="51904"/>
                </a:lnTo>
                <a:lnTo>
                  <a:pt x="47244" y="51904"/>
                </a:lnTo>
                <a:lnTo>
                  <a:pt x="50292" y="50380"/>
                </a:lnTo>
                <a:lnTo>
                  <a:pt x="53428" y="48856"/>
                </a:lnTo>
                <a:lnTo>
                  <a:pt x="54952" y="45808"/>
                </a:lnTo>
                <a:lnTo>
                  <a:pt x="58000" y="42760"/>
                </a:lnTo>
                <a:lnTo>
                  <a:pt x="59524" y="39712"/>
                </a:lnTo>
                <a:lnTo>
                  <a:pt x="61048" y="36664"/>
                </a:lnTo>
                <a:lnTo>
                  <a:pt x="62572" y="32092"/>
                </a:lnTo>
                <a:lnTo>
                  <a:pt x="62572" y="21424"/>
                </a:lnTo>
                <a:close/>
              </a:path>
              <a:path w="911225" h="85725">
                <a:moveTo>
                  <a:pt x="134200" y="70192"/>
                </a:moveTo>
                <a:lnTo>
                  <a:pt x="93052" y="70192"/>
                </a:lnTo>
                <a:lnTo>
                  <a:pt x="93052" y="3048"/>
                </a:lnTo>
                <a:lnTo>
                  <a:pt x="76288" y="3048"/>
                </a:lnTo>
                <a:lnTo>
                  <a:pt x="76288" y="84010"/>
                </a:lnTo>
                <a:lnTo>
                  <a:pt x="134200" y="84010"/>
                </a:lnTo>
                <a:lnTo>
                  <a:pt x="134200" y="70192"/>
                </a:lnTo>
                <a:close/>
              </a:path>
              <a:path w="911225" h="85725">
                <a:moveTo>
                  <a:pt x="219646" y="84010"/>
                </a:moveTo>
                <a:lnTo>
                  <a:pt x="212166" y="65620"/>
                </a:lnTo>
                <a:lnTo>
                  <a:pt x="206590" y="51904"/>
                </a:lnTo>
                <a:lnTo>
                  <a:pt x="194208" y="21424"/>
                </a:lnTo>
                <a:lnTo>
                  <a:pt x="189166" y="9029"/>
                </a:lnTo>
                <a:lnTo>
                  <a:pt x="189166" y="51904"/>
                </a:lnTo>
                <a:lnTo>
                  <a:pt x="166306" y="51904"/>
                </a:lnTo>
                <a:lnTo>
                  <a:pt x="178498" y="21424"/>
                </a:lnTo>
                <a:lnTo>
                  <a:pt x="189166" y="51904"/>
                </a:lnTo>
                <a:lnTo>
                  <a:pt x="189166" y="9029"/>
                </a:lnTo>
                <a:lnTo>
                  <a:pt x="186118" y="1524"/>
                </a:lnTo>
                <a:lnTo>
                  <a:pt x="169354" y="1524"/>
                </a:lnTo>
                <a:lnTo>
                  <a:pt x="137248" y="84010"/>
                </a:lnTo>
                <a:lnTo>
                  <a:pt x="155638" y="84010"/>
                </a:lnTo>
                <a:lnTo>
                  <a:pt x="161734" y="65620"/>
                </a:lnTo>
                <a:lnTo>
                  <a:pt x="193738" y="65620"/>
                </a:lnTo>
                <a:lnTo>
                  <a:pt x="201358" y="84010"/>
                </a:lnTo>
                <a:lnTo>
                  <a:pt x="219646" y="84010"/>
                </a:lnTo>
                <a:close/>
              </a:path>
              <a:path w="911225" h="85725">
                <a:moveTo>
                  <a:pt x="279171" y="1612"/>
                </a:moveTo>
                <a:lnTo>
                  <a:pt x="213639" y="1612"/>
                </a:lnTo>
                <a:lnTo>
                  <a:pt x="213639" y="15328"/>
                </a:lnTo>
                <a:lnTo>
                  <a:pt x="238023" y="15328"/>
                </a:lnTo>
                <a:lnTo>
                  <a:pt x="238023" y="84010"/>
                </a:lnTo>
                <a:lnTo>
                  <a:pt x="254787" y="84010"/>
                </a:lnTo>
                <a:lnTo>
                  <a:pt x="254787" y="15328"/>
                </a:lnTo>
                <a:lnTo>
                  <a:pt x="279171" y="15328"/>
                </a:lnTo>
                <a:lnTo>
                  <a:pt x="279171" y="1612"/>
                </a:lnTo>
                <a:close/>
              </a:path>
              <a:path w="911225" h="85725">
                <a:moveTo>
                  <a:pt x="346329" y="1612"/>
                </a:moveTo>
                <a:lnTo>
                  <a:pt x="289839" y="1612"/>
                </a:lnTo>
                <a:lnTo>
                  <a:pt x="289839" y="84010"/>
                </a:lnTo>
                <a:lnTo>
                  <a:pt x="306705" y="84010"/>
                </a:lnTo>
                <a:lnTo>
                  <a:pt x="306705" y="48856"/>
                </a:lnTo>
                <a:lnTo>
                  <a:pt x="340233" y="48856"/>
                </a:lnTo>
                <a:lnTo>
                  <a:pt x="340233" y="35140"/>
                </a:lnTo>
                <a:lnTo>
                  <a:pt x="306705" y="35140"/>
                </a:lnTo>
                <a:lnTo>
                  <a:pt x="306705" y="15328"/>
                </a:lnTo>
                <a:lnTo>
                  <a:pt x="346329" y="15328"/>
                </a:lnTo>
                <a:lnTo>
                  <a:pt x="346329" y="1612"/>
                </a:lnTo>
                <a:close/>
              </a:path>
              <a:path w="911225" h="85725">
                <a:moveTo>
                  <a:pt x="436333" y="42760"/>
                </a:moveTo>
                <a:lnTo>
                  <a:pt x="418744" y="7112"/>
                </a:lnTo>
                <a:lnTo>
                  <a:pt x="418045" y="6718"/>
                </a:lnTo>
                <a:lnTo>
                  <a:pt x="418045" y="33616"/>
                </a:lnTo>
                <a:lnTo>
                  <a:pt x="417931" y="52476"/>
                </a:lnTo>
                <a:lnTo>
                  <a:pt x="416521" y="59524"/>
                </a:lnTo>
                <a:lnTo>
                  <a:pt x="411848" y="64096"/>
                </a:lnTo>
                <a:lnTo>
                  <a:pt x="407276" y="68668"/>
                </a:lnTo>
                <a:lnTo>
                  <a:pt x="402704" y="71716"/>
                </a:lnTo>
                <a:lnTo>
                  <a:pt x="388988" y="71716"/>
                </a:lnTo>
                <a:lnTo>
                  <a:pt x="384416" y="68668"/>
                </a:lnTo>
                <a:lnTo>
                  <a:pt x="375272" y="59524"/>
                </a:lnTo>
                <a:lnTo>
                  <a:pt x="373862" y="52476"/>
                </a:lnTo>
                <a:lnTo>
                  <a:pt x="373748" y="33616"/>
                </a:lnTo>
                <a:lnTo>
                  <a:pt x="375272" y="25996"/>
                </a:lnTo>
                <a:lnTo>
                  <a:pt x="384416" y="16852"/>
                </a:lnTo>
                <a:lnTo>
                  <a:pt x="388988" y="15328"/>
                </a:lnTo>
                <a:lnTo>
                  <a:pt x="402704" y="15328"/>
                </a:lnTo>
                <a:lnTo>
                  <a:pt x="408800" y="16852"/>
                </a:lnTo>
                <a:lnTo>
                  <a:pt x="411848" y="21424"/>
                </a:lnTo>
                <a:lnTo>
                  <a:pt x="416521" y="25996"/>
                </a:lnTo>
                <a:lnTo>
                  <a:pt x="418045" y="33616"/>
                </a:lnTo>
                <a:lnTo>
                  <a:pt x="418045" y="6718"/>
                </a:lnTo>
                <a:lnTo>
                  <a:pt x="411899" y="3251"/>
                </a:lnTo>
                <a:lnTo>
                  <a:pt x="403910" y="838"/>
                </a:lnTo>
                <a:lnTo>
                  <a:pt x="395084" y="0"/>
                </a:lnTo>
                <a:lnTo>
                  <a:pt x="388988" y="0"/>
                </a:lnTo>
                <a:lnTo>
                  <a:pt x="382892" y="1524"/>
                </a:lnTo>
                <a:lnTo>
                  <a:pt x="378320" y="4572"/>
                </a:lnTo>
                <a:lnTo>
                  <a:pt x="373748" y="6096"/>
                </a:lnTo>
                <a:lnTo>
                  <a:pt x="370700" y="7620"/>
                </a:lnTo>
                <a:lnTo>
                  <a:pt x="367652" y="10668"/>
                </a:lnTo>
                <a:lnTo>
                  <a:pt x="364604" y="15328"/>
                </a:lnTo>
                <a:lnTo>
                  <a:pt x="361556" y="18376"/>
                </a:lnTo>
                <a:lnTo>
                  <a:pt x="360032" y="22948"/>
                </a:lnTo>
                <a:lnTo>
                  <a:pt x="356984" y="29044"/>
                </a:lnTo>
                <a:lnTo>
                  <a:pt x="355460" y="35140"/>
                </a:lnTo>
                <a:lnTo>
                  <a:pt x="355460" y="44284"/>
                </a:lnTo>
                <a:lnTo>
                  <a:pt x="356298" y="53124"/>
                </a:lnTo>
                <a:lnTo>
                  <a:pt x="387807" y="84937"/>
                </a:lnTo>
                <a:lnTo>
                  <a:pt x="396608" y="85534"/>
                </a:lnTo>
                <a:lnTo>
                  <a:pt x="404558" y="84937"/>
                </a:lnTo>
                <a:lnTo>
                  <a:pt x="412089" y="83045"/>
                </a:lnTo>
                <a:lnTo>
                  <a:pt x="418769" y="79705"/>
                </a:lnTo>
                <a:lnTo>
                  <a:pt x="424141" y="74764"/>
                </a:lnTo>
                <a:lnTo>
                  <a:pt x="426618" y="71716"/>
                </a:lnTo>
                <a:lnTo>
                  <a:pt x="429247" y="68503"/>
                </a:lnTo>
                <a:lnTo>
                  <a:pt x="433095" y="61048"/>
                </a:lnTo>
                <a:lnTo>
                  <a:pt x="435495" y="52476"/>
                </a:lnTo>
                <a:lnTo>
                  <a:pt x="436333" y="42760"/>
                </a:lnTo>
                <a:close/>
              </a:path>
              <a:path w="911225" h="85725">
                <a:moveTo>
                  <a:pt x="521779" y="84010"/>
                </a:moveTo>
                <a:lnTo>
                  <a:pt x="512635" y="68668"/>
                </a:lnTo>
                <a:lnTo>
                  <a:pt x="508063" y="61048"/>
                </a:lnTo>
                <a:lnTo>
                  <a:pt x="505015" y="58000"/>
                </a:lnTo>
                <a:lnTo>
                  <a:pt x="501865" y="54952"/>
                </a:lnTo>
                <a:lnTo>
                  <a:pt x="500341" y="51904"/>
                </a:lnTo>
                <a:lnTo>
                  <a:pt x="497293" y="50380"/>
                </a:lnTo>
                <a:lnTo>
                  <a:pt x="494245" y="47332"/>
                </a:lnTo>
                <a:lnTo>
                  <a:pt x="500341" y="47332"/>
                </a:lnTo>
                <a:lnTo>
                  <a:pt x="506539" y="44284"/>
                </a:lnTo>
                <a:lnTo>
                  <a:pt x="509587" y="39712"/>
                </a:lnTo>
                <a:lnTo>
                  <a:pt x="514159" y="36664"/>
                </a:lnTo>
                <a:lnTo>
                  <a:pt x="515683" y="30568"/>
                </a:lnTo>
                <a:lnTo>
                  <a:pt x="515683" y="19900"/>
                </a:lnTo>
                <a:lnTo>
                  <a:pt x="514159" y="15328"/>
                </a:lnTo>
                <a:lnTo>
                  <a:pt x="512635" y="12280"/>
                </a:lnTo>
                <a:lnTo>
                  <a:pt x="509587" y="9144"/>
                </a:lnTo>
                <a:lnTo>
                  <a:pt x="506539" y="6096"/>
                </a:lnTo>
                <a:lnTo>
                  <a:pt x="501865" y="4572"/>
                </a:lnTo>
                <a:lnTo>
                  <a:pt x="498817" y="3048"/>
                </a:lnTo>
                <a:lnTo>
                  <a:pt x="498817" y="22948"/>
                </a:lnTo>
                <a:lnTo>
                  <a:pt x="498817" y="29044"/>
                </a:lnTo>
                <a:lnTo>
                  <a:pt x="497293" y="30568"/>
                </a:lnTo>
                <a:lnTo>
                  <a:pt x="497293" y="32092"/>
                </a:lnTo>
                <a:lnTo>
                  <a:pt x="494245" y="35140"/>
                </a:lnTo>
                <a:lnTo>
                  <a:pt x="492721" y="35140"/>
                </a:lnTo>
                <a:lnTo>
                  <a:pt x="489673" y="36664"/>
                </a:lnTo>
                <a:lnTo>
                  <a:pt x="465289" y="36664"/>
                </a:lnTo>
                <a:lnTo>
                  <a:pt x="465289" y="15328"/>
                </a:lnTo>
                <a:lnTo>
                  <a:pt x="485101" y="15328"/>
                </a:lnTo>
                <a:lnTo>
                  <a:pt x="488149" y="16852"/>
                </a:lnTo>
                <a:lnTo>
                  <a:pt x="492721" y="16852"/>
                </a:lnTo>
                <a:lnTo>
                  <a:pt x="498817" y="22948"/>
                </a:lnTo>
                <a:lnTo>
                  <a:pt x="498817" y="3048"/>
                </a:lnTo>
                <a:lnTo>
                  <a:pt x="492721" y="1524"/>
                </a:lnTo>
                <a:lnTo>
                  <a:pt x="448525" y="1524"/>
                </a:lnTo>
                <a:lnTo>
                  <a:pt x="448525" y="84010"/>
                </a:lnTo>
                <a:lnTo>
                  <a:pt x="465289" y="84010"/>
                </a:lnTo>
                <a:lnTo>
                  <a:pt x="465289" y="50380"/>
                </a:lnTo>
                <a:lnTo>
                  <a:pt x="475957" y="50380"/>
                </a:lnTo>
                <a:lnTo>
                  <a:pt x="479005" y="51904"/>
                </a:lnTo>
                <a:lnTo>
                  <a:pt x="480529" y="51904"/>
                </a:lnTo>
                <a:lnTo>
                  <a:pt x="482053" y="54952"/>
                </a:lnTo>
                <a:lnTo>
                  <a:pt x="486625" y="59524"/>
                </a:lnTo>
                <a:lnTo>
                  <a:pt x="489673" y="65620"/>
                </a:lnTo>
                <a:lnTo>
                  <a:pt x="501865" y="84010"/>
                </a:lnTo>
                <a:lnTo>
                  <a:pt x="521779" y="84010"/>
                </a:lnTo>
                <a:close/>
              </a:path>
              <a:path w="911225" h="85725">
                <a:moveTo>
                  <a:pt x="610260" y="1524"/>
                </a:moveTo>
                <a:lnTo>
                  <a:pt x="584263" y="1524"/>
                </a:lnTo>
                <a:lnTo>
                  <a:pt x="570547" y="58000"/>
                </a:lnTo>
                <a:lnTo>
                  <a:pt x="555307" y="1524"/>
                </a:lnTo>
                <a:lnTo>
                  <a:pt x="530923" y="1524"/>
                </a:lnTo>
                <a:lnTo>
                  <a:pt x="530923" y="84010"/>
                </a:lnTo>
                <a:lnTo>
                  <a:pt x="546163" y="84010"/>
                </a:lnTo>
                <a:lnTo>
                  <a:pt x="546163" y="19900"/>
                </a:lnTo>
                <a:lnTo>
                  <a:pt x="562927" y="84010"/>
                </a:lnTo>
                <a:lnTo>
                  <a:pt x="578167" y="84010"/>
                </a:lnTo>
                <a:lnTo>
                  <a:pt x="594931" y="19900"/>
                </a:lnTo>
                <a:lnTo>
                  <a:pt x="594931" y="84010"/>
                </a:lnTo>
                <a:lnTo>
                  <a:pt x="610260" y="84010"/>
                </a:lnTo>
                <a:lnTo>
                  <a:pt x="610260" y="1524"/>
                </a:lnTo>
                <a:close/>
              </a:path>
              <a:path w="911225" h="85725">
                <a:moveTo>
                  <a:pt x="684936" y="1612"/>
                </a:moveTo>
                <a:lnTo>
                  <a:pt x="620928" y="1612"/>
                </a:lnTo>
                <a:lnTo>
                  <a:pt x="620928" y="15328"/>
                </a:lnTo>
                <a:lnTo>
                  <a:pt x="645312" y="15328"/>
                </a:lnTo>
                <a:lnTo>
                  <a:pt x="645312" y="84010"/>
                </a:lnTo>
                <a:lnTo>
                  <a:pt x="660552" y="84010"/>
                </a:lnTo>
                <a:lnTo>
                  <a:pt x="660552" y="15328"/>
                </a:lnTo>
                <a:lnTo>
                  <a:pt x="684936" y="15328"/>
                </a:lnTo>
                <a:lnTo>
                  <a:pt x="684936" y="1612"/>
                </a:lnTo>
                <a:close/>
              </a:path>
              <a:path w="911225" h="85725">
                <a:moveTo>
                  <a:pt x="764286" y="1524"/>
                </a:moveTo>
                <a:lnTo>
                  <a:pt x="744474" y="1524"/>
                </a:lnTo>
                <a:lnTo>
                  <a:pt x="726186" y="35140"/>
                </a:lnTo>
                <a:lnTo>
                  <a:pt x="706374" y="1524"/>
                </a:lnTo>
                <a:lnTo>
                  <a:pt x="688086" y="1524"/>
                </a:lnTo>
                <a:lnTo>
                  <a:pt x="717042" y="48856"/>
                </a:lnTo>
                <a:lnTo>
                  <a:pt x="717042" y="84010"/>
                </a:lnTo>
                <a:lnTo>
                  <a:pt x="733806" y="84010"/>
                </a:lnTo>
                <a:lnTo>
                  <a:pt x="733806" y="50380"/>
                </a:lnTo>
                <a:lnTo>
                  <a:pt x="764286" y="1524"/>
                </a:lnTo>
                <a:close/>
              </a:path>
              <a:path w="911225" h="85725">
                <a:moveTo>
                  <a:pt x="834478" y="21424"/>
                </a:moveTo>
                <a:lnTo>
                  <a:pt x="832954" y="15328"/>
                </a:lnTo>
                <a:lnTo>
                  <a:pt x="829906" y="10668"/>
                </a:lnTo>
                <a:lnTo>
                  <a:pt x="823810" y="4572"/>
                </a:lnTo>
                <a:lnTo>
                  <a:pt x="817714" y="3048"/>
                </a:lnTo>
                <a:lnTo>
                  <a:pt x="817714" y="22948"/>
                </a:lnTo>
                <a:lnTo>
                  <a:pt x="817714" y="32092"/>
                </a:lnTo>
                <a:lnTo>
                  <a:pt x="813142" y="36664"/>
                </a:lnTo>
                <a:lnTo>
                  <a:pt x="810094" y="38188"/>
                </a:lnTo>
                <a:lnTo>
                  <a:pt x="808570" y="38188"/>
                </a:lnTo>
                <a:lnTo>
                  <a:pt x="803998" y="39712"/>
                </a:lnTo>
                <a:lnTo>
                  <a:pt x="788758" y="39712"/>
                </a:lnTo>
                <a:lnTo>
                  <a:pt x="788758" y="15328"/>
                </a:lnTo>
                <a:lnTo>
                  <a:pt x="802474" y="15328"/>
                </a:lnTo>
                <a:lnTo>
                  <a:pt x="807046" y="16852"/>
                </a:lnTo>
                <a:lnTo>
                  <a:pt x="811618" y="16852"/>
                </a:lnTo>
                <a:lnTo>
                  <a:pt x="817714" y="22948"/>
                </a:lnTo>
                <a:lnTo>
                  <a:pt x="817714" y="3048"/>
                </a:lnTo>
                <a:lnTo>
                  <a:pt x="814666" y="3048"/>
                </a:lnTo>
                <a:lnTo>
                  <a:pt x="808570" y="1524"/>
                </a:lnTo>
                <a:lnTo>
                  <a:pt x="771893" y="1524"/>
                </a:lnTo>
                <a:lnTo>
                  <a:pt x="771893" y="84010"/>
                </a:lnTo>
                <a:lnTo>
                  <a:pt x="788758" y="84010"/>
                </a:lnTo>
                <a:lnTo>
                  <a:pt x="788758" y="53428"/>
                </a:lnTo>
                <a:lnTo>
                  <a:pt x="813142" y="53428"/>
                </a:lnTo>
                <a:lnTo>
                  <a:pt x="816190" y="51904"/>
                </a:lnTo>
                <a:lnTo>
                  <a:pt x="819238" y="51904"/>
                </a:lnTo>
                <a:lnTo>
                  <a:pt x="825334" y="48856"/>
                </a:lnTo>
                <a:lnTo>
                  <a:pt x="828382" y="45808"/>
                </a:lnTo>
                <a:lnTo>
                  <a:pt x="831430" y="39712"/>
                </a:lnTo>
                <a:lnTo>
                  <a:pt x="834478" y="36664"/>
                </a:lnTo>
                <a:lnTo>
                  <a:pt x="834478" y="21424"/>
                </a:lnTo>
                <a:close/>
              </a:path>
              <a:path w="911225" h="85725">
                <a:moveTo>
                  <a:pt x="910767" y="70294"/>
                </a:moveTo>
                <a:lnTo>
                  <a:pt x="865047" y="70294"/>
                </a:lnTo>
                <a:lnTo>
                  <a:pt x="865047" y="47434"/>
                </a:lnTo>
                <a:lnTo>
                  <a:pt x="906195" y="47434"/>
                </a:lnTo>
                <a:lnTo>
                  <a:pt x="906195" y="33718"/>
                </a:lnTo>
                <a:lnTo>
                  <a:pt x="865047" y="33718"/>
                </a:lnTo>
                <a:lnTo>
                  <a:pt x="865047" y="15328"/>
                </a:lnTo>
                <a:lnTo>
                  <a:pt x="909243" y="15328"/>
                </a:lnTo>
                <a:lnTo>
                  <a:pt x="909243" y="1612"/>
                </a:lnTo>
                <a:lnTo>
                  <a:pt x="848194" y="1612"/>
                </a:lnTo>
                <a:lnTo>
                  <a:pt x="848194" y="84010"/>
                </a:lnTo>
                <a:lnTo>
                  <a:pt x="910767" y="84010"/>
                </a:lnTo>
                <a:lnTo>
                  <a:pt x="910767" y="70294"/>
                </a:lnTo>
                <a:close/>
              </a:path>
            </a:pathLst>
          </a:custGeom>
          <a:solidFill>
            <a:srgbClr val="000000"/>
          </a:solidFill>
        </p:spPr>
        <p:txBody>
          <a:bodyPr wrap="square" lIns="0" tIns="0" rIns="0" bIns="0" rtlCol="0"/>
          <a:lstStyle/>
          <a:p>
            <a:endParaRPr sz="1154"/>
          </a:p>
        </p:txBody>
      </p:sp>
      <p:sp>
        <p:nvSpPr>
          <p:cNvPr id="159" name="object 159"/>
          <p:cNvSpPr/>
          <p:nvPr/>
        </p:nvSpPr>
        <p:spPr>
          <a:xfrm>
            <a:off x="4161930" y="4986084"/>
            <a:ext cx="537563" cy="54978"/>
          </a:xfrm>
          <a:custGeom>
            <a:avLst/>
            <a:gdLst/>
            <a:ahLst/>
            <a:cxnLst/>
            <a:rect l="l" t="t" r="r" b="b"/>
            <a:pathLst>
              <a:path w="838200" h="85725">
                <a:moveTo>
                  <a:pt x="70205" y="24472"/>
                </a:moveTo>
                <a:lnTo>
                  <a:pt x="38201" y="0"/>
                </a:lnTo>
                <a:lnTo>
                  <a:pt x="29603" y="838"/>
                </a:lnTo>
                <a:lnTo>
                  <a:pt x="571" y="34569"/>
                </a:lnTo>
                <a:lnTo>
                  <a:pt x="0" y="44284"/>
                </a:lnTo>
                <a:lnTo>
                  <a:pt x="571" y="53124"/>
                </a:lnTo>
                <a:lnTo>
                  <a:pt x="28956" y="84937"/>
                </a:lnTo>
                <a:lnTo>
                  <a:pt x="36677" y="85534"/>
                </a:lnTo>
                <a:lnTo>
                  <a:pt x="45821" y="85534"/>
                </a:lnTo>
                <a:lnTo>
                  <a:pt x="53441" y="84010"/>
                </a:lnTo>
                <a:lnTo>
                  <a:pt x="58013" y="79438"/>
                </a:lnTo>
                <a:lnTo>
                  <a:pt x="64109" y="74764"/>
                </a:lnTo>
                <a:lnTo>
                  <a:pt x="68681" y="68668"/>
                </a:lnTo>
                <a:lnTo>
                  <a:pt x="70205" y="59524"/>
                </a:lnTo>
                <a:lnTo>
                  <a:pt x="54965" y="53428"/>
                </a:lnTo>
                <a:lnTo>
                  <a:pt x="53441" y="59524"/>
                </a:lnTo>
                <a:lnTo>
                  <a:pt x="50393" y="64096"/>
                </a:lnTo>
                <a:lnTo>
                  <a:pt x="44297" y="70192"/>
                </a:lnTo>
                <a:lnTo>
                  <a:pt x="41249" y="71716"/>
                </a:lnTo>
                <a:lnTo>
                  <a:pt x="30581" y="71716"/>
                </a:lnTo>
                <a:lnTo>
                  <a:pt x="26009" y="68668"/>
                </a:lnTo>
                <a:lnTo>
                  <a:pt x="18389" y="61048"/>
                </a:lnTo>
                <a:lnTo>
                  <a:pt x="16865" y="53428"/>
                </a:lnTo>
                <a:lnTo>
                  <a:pt x="16865" y="33616"/>
                </a:lnTo>
                <a:lnTo>
                  <a:pt x="18389" y="25996"/>
                </a:lnTo>
                <a:lnTo>
                  <a:pt x="21437" y="21424"/>
                </a:lnTo>
                <a:lnTo>
                  <a:pt x="26009" y="16852"/>
                </a:lnTo>
                <a:lnTo>
                  <a:pt x="30581" y="15328"/>
                </a:lnTo>
                <a:lnTo>
                  <a:pt x="41249" y="15328"/>
                </a:lnTo>
                <a:lnTo>
                  <a:pt x="47345" y="18376"/>
                </a:lnTo>
                <a:lnTo>
                  <a:pt x="53441" y="24472"/>
                </a:lnTo>
                <a:lnTo>
                  <a:pt x="53441" y="29044"/>
                </a:lnTo>
                <a:lnTo>
                  <a:pt x="70205" y="24472"/>
                </a:lnTo>
                <a:close/>
              </a:path>
              <a:path w="838200" h="85725">
                <a:moveTo>
                  <a:pt x="151066" y="1524"/>
                </a:moveTo>
                <a:lnTo>
                  <a:pt x="134302" y="1524"/>
                </a:lnTo>
                <a:lnTo>
                  <a:pt x="134302" y="35140"/>
                </a:lnTo>
                <a:lnTo>
                  <a:pt x="100774" y="35140"/>
                </a:lnTo>
                <a:lnTo>
                  <a:pt x="100774" y="1524"/>
                </a:lnTo>
                <a:lnTo>
                  <a:pt x="85432" y="1524"/>
                </a:lnTo>
                <a:lnTo>
                  <a:pt x="85432" y="84010"/>
                </a:lnTo>
                <a:lnTo>
                  <a:pt x="100774" y="84010"/>
                </a:lnTo>
                <a:lnTo>
                  <a:pt x="100774" y="48856"/>
                </a:lnTo>
                <a:lnTo>
                  <a:pt x="134302" y="48856"/>
                </a:lnTo>
                <a:lnTo>
                  <a:pt x="134302" y="84010"/>
                </a:lnTo>
                <a:lnTo>
                  <a:pt x="151066" y="84010"/>
                </a:lnTo>
                <a:lnTo>
                  <a:pt x="151066" y="1524"/>
                </a:lnTo>
                <a:close/>
              </a:path>
              <a:path w="838200" h="85725">
                <a:moveTo>
                  <a:pt x="241084" y="84010"/>
                </a:moveTo>
                <a:lnTo>
                  <a:pt x="233972" y="65722"/>
                </a:lnTo>
                <a:lnTo>
                  <a:pt x="228053" y="50482"/>
                </a:lnTo>
                <a:lnTo>
                  <a:pt x="216763" y="21424"/>
                </a:lnTo>
                <a:lnTo>
                  <a:pt x="210604" y="5549"/>
                </a:lnTo>
                <a:lnTo>
                  <a:pt x="210604" y="50482"/>
                </a:lnTo>
                <a:lnTo>
                  <a:pt x="189268" y="50482"/>
                </a:lnTo>
                <a:lnTo>
                  <a:pt x="199936" y="21424"/>
                </a:lnTo>
                <a:lnTo>
                  <a:pt x="210604" y="50482"/>
                </a:lnTo>
                <a:lnTo>
                  <a:pt x="210604" y="5549"/>
                </a:lnTo>
                <a:lnTo>
                  <a:pt x="209080" y="1612"/>
                </a:lnTo>
                <a:lnTo>
                  <a:pt x="190792" y="1612"/>
                </a:lnTo>
                <a:lnTo>
                  <a:pt x="158788" y="84010"/>
                </a:lnTo>
                <a:lnTo>
                  <a:pt x="177076" y="84010"/>
                </a:lnTo>
                <a:lnTo>
                  <a:pt x="183172" y="65722"/>
                </a:lnTo>
                <a:lnTo>
                  <a:pt x="216700" y="65722"/>
                </a:lnTo>
                <a:lnTo>
                  <a:pt x="222796" y="84010"/>
                </a:lnTo>
                <a:lnTo>
                  <a:pt x="241084" y="84010"/>
                </a:lnTo>
                <a:close/>
              </a:path>
              <a:path w="838200" h="85725">
                <a:moveTo>
                  <a:pt x="315849" y="1524"/>
                </a:moveTo>
                <a:lnTo>
                  <a:pt x="299085" y="1524"/>
                </a:lnTo>
                <a:lnTo>
                  <a:pt x="299085" y="56476"/>
                </a:lnTo>
                <a:lnTo>
                  <a:pt x="265468" y="1524"/>
                </a:lnTo>
                <a:lnTo>
                  <a:pt x="250228" y="1524"/>
                </a:lnTo>
                <a:lnTo>
                  <a:pt x="250228" y="84010"/>
                </a:lnTo>
                <a:lnTo>
                  <a:pt x="265468" y="84010"/>
                </a:lnTo>
                <a:lnTo>
                  <a:pt x="265468" y="30568"/>
                </a:lnTo>
                <a:lnTo>
                  <a:pt x="299085" y="84010"/>
                </a:lnTo>
                <a:lnTo>
                  <a:pt x="315849" y="84010"/>
                </a:lnTo>
                <a:lnTo>
                  <a:pt x="315849" y="1524"/>
                </a:lnTo>
                <a:close/>
              </a:path>
              <a:path w="838200" h="85725">
                <a:moveTo>
                  <a:pt x="398233" y="1524"/>
                </a:moveTo>
                <a:lnTo>
                  <a:pt x="382993" y="1524"/>
                </a:lnTo>
                <a:lnTo>
                  <a:pt x="382993" y="56476"/>
                </a:lnTo>
                <a:lnTo>
                  <a:pt x="349377" y="1524"/>
                </a:lnTo>
                <a:lnTo>
                  <a:pt x="332613" y="1524"/>
                </a:lnTo>
                <a:lnTo>
                  <a:pt x="332613" y="84010"/>
                </a:lnTo>
                <a:lnTo>
                  <a:pt x="347853" y="84010"/>
                </a:lnTo>
                <a:lnTo>
                  <a:pt x="347853" y="30568"/>
                </a:lnTo>
                <a:lnTo>
                  <a:pt x="381469" y="84010"/>
                </a:lnTo>
                <a:lnTo>
                  <a:pt x="398233" y="84010"/>
                </a:lnTo>
                <a:lnTo>
                  <a:pt x="398233" y="1524"/>
                </a:lnTo>
                <a:close/>
              </a:path>
              <a:path w="838200" h="85725">
                <a:moveTo>
                  <a:pt x="477583" y="70294"/>
                </a:moveTo>
                <a:lnTo>
                  <a:pt x="431863" y="70294"/>
                </a:lnTo>
                <a:lnTo>
                  <a:pt x="431863" y="47434"/>
                </a:lnTo>
                <a:lnTo>
                  <a:pt x="473011" y="47434"/>
                </a:lnTo>
                <a:lnTo>
                  <a:pt x="473011" y="33718"/>
                </a:lnTo>
                <a:lnTo>
                  <a:pt x="431863" y="33718"/>
                </a:lnTo>
                <a:lnTo>
                  <a:pt x="431863" y="15328"/>
                </a:lnTo>
                <a:lnTo>
                  <a:pt x="476059" y="15328"/>
                </a:lnTo>
                <a:lnTo>
                  <a:pt x="476059" y="1612"/>
                </a:lnTo>
                <a:lnTo>
                  <a:pt x="415010" y="1612"/>
                </a:lnTo>
                <a:lnTo>
                  <a:pt x="415010" y="84010"/>
                </a:lnTo>
                <a:lnTo>
                  <a:pt x="477583" y="84010"/>
                </a:lnTo>
                <a:lnTo>
                  <a:pt x="477583" y="70294"/>
                </a:lnTo>
                <a:close/>
              </a:path>
              <a:path w="838200" h="85725">
                <a:moveTo>
                  <a:pt x="549300" y="70192"/>
                </a:moveTo>
                <a:lnTo>
                  <a:pt x="508063" y="70192"/>
                </a:lnTo>
                <a:lnTo>
                  <a:pt x="508063" y="3048"/>
                </a:lnTo>
                <a:lnTo>
                  <a:pt x="491299" y="3048"/>
                </a:lnTo>
                <a:lnTo>
                  <a:pt x="491299" y="84010"/>
                </a:lnTo>
                <a:lnTo>
                  <a:pt x="549300" y="84010"/>
                </a:lnTo>
                <a:lnTo>
                  <a:pt x="549300" y="70192"/>
                </a:lnTo>
                <a:close/>
              </a:path>
              <a:path w="838200" h="85725">
                <a:moveTo>
                  <a:pt x="611784" y="1612"/>
                </a:moveTo>
                <a:lnTo>
                  <a:pt x="547776" y="1612"/>
                </a:lnTo>
                <a:lnTo>
                  <a:pt x="547776" y="15328"/>
                </a:lnTo>
                <a:lnTo>
                  <a:pt x="570636" y="15328"/>
                </a:lnTo>
                <a:lnTo>
                  <a:pt x="570636" y="84010"/>
                </a:lnTo>
                <a:lnTo>
                  <a:pt x="587400" y="84010"/>
                </a:lnTo>
                <a:lnTo>
                  <a:pt x="587400" y="15328"/>
                </a:lnTo>
                <a:lnTo>
                  <a:pt x="611784" y="15328"/>
                </a:lnTo>
                <a:lnTo>
                  <a:pt x="611784" y="1612"/>
                </a:lnTo>
                <a:close/>
              </a:path>
              <a:path w="838200" h="85725">
                <a:moveTo>
                  <a:pt x="691134" y="1524"/>
                </a:moveTo>
                <a:lnTo>
                  <a:pt x="671322" y="1524"/>
                </a:lnTo>
                <a:lnTo>
                  <a:pt x="653034" y="35140"/>
                </a:lnTo>
                <a:lnTo>
                  <a:pt x="633222" y="1524"/>
                </a:lnTo>
                <a:lnTo>
                  <a:pt x="614934" y="1524"/>
                </a:lnTo>
                <a:lnTo>
                  <a:pt x="643890" y="48856"/>
                </a:lnTo>
                <a:lnTo>
                  <a:pt x="643890" y="84010"/>
                </a:lnTo>
                <a:lnTo>
                  <a:pt x="660654" y="84010"/>
                </a:lnTo>
                <a:lnTo>
                  <a:pt x="660654" y="50380"/>
                </a:lnTo>
                <a:lnTo>
                  <a:pt x="691134" y="1524"/>
                </a:lnTo>
                <a:close/>
              </a:path>
              <a:path w="838200" h="85725">
                <a:moveTo>
                  <a:pt x="761339" y="21424"/>
                </a:moveTo>
                <a:lnTo>
                  <a:pt x="744575" y="3048"/>
                </a:lnTo>
                <a:lnTo>
                  <a:pt x="744575" y="24472"/>
                </a:lnTo>
                <a:lnTo>
                  <a:pt x="744575" y="32092"/>
                </a:lnTo>
                <a:lnTo>
                  <a:pt x="740003" y="36664"/>
                </a:lnTo>
                <a:lnTo>
                  <a:pt x="736955" y="38188"/>
                </a:lnTo>
                <a:lnTo>
                  <a:pt x="735431" y="38188"/>
                </a:lnTo>
                <a:lnTo>
                  <a:pt x="730859" y="39712"/>
                </a:lnTo>
                <a:lnTo>
                  <a:pt x="715518" y="39712"/>
                </a:lnTo>
                <a:lnTo>
                  <a:pt x="715518" y="15328"/>
                </a:lnTo>
                <a:lnTo>
                  <a:pt x="729234" y="15328"/>
                </a:lnTo>
                <a:lnTo>
                  <a:pt x="733907" y="16852"/>
                </a:lnTo>
                <a:lnTo>
                  <a:pt x="738479" y="16852"/>
                </a:lnTo>
                <a:lnTo>
                  <a:pt x="741527" y="19900"/>
                </a:lnTo>
                <a:lnTo>
                  <a:pt x="743051" y="22948"/>
                </a:lnTo>
                <a:lnTo>
                  <a:pt x="744575" y="24472"/>
                </a:lnTo>
                <a:lnTo>
                  <a:pt x="744575" y="3048"/>
                </a:lnTo>
                <a:lnTo>
                  <a:pt x="741527" y="3048"/>
                </a:lnTo>
                <a:lnTo>
                  <a:pt x="735431" y="1524"/>
                </a:lnTo>
                <a:lnTo>
                  <a:pt x="698754" y="1524"/>
                </a:lnTo>
                <a:lnTo>
                  <a:pt x="698754" y="84010"/>
                </a:lnTo>
                <a:lnTo>
                  <a:pt x="715518" y="84010"/>
                </a:lnTo>
                <a:lnTo>
                  <a:pt x="715518" y="53428"/>
                </a:lnTo>
                <a:lnTo>
                  <a:pt x="740003" y="53428"/>
                </a:lnTo>
                <a:lnTo>
                  <a:pt x="743051" y="51904"/>
                </a:lnTo>
                <a:lnTo>
                  <a:pt x="746099" y="51904"/>
                </a:lnTo>
                <a:lnTo>
                  <a:pt x="752195" y="48856"/>
                </a:lnTo>
                <a:lnTo>
                  <a:pt x="755243" y="45808"/>
                </a:lnTo>
                <a:lnTo>
                  <a:pt x="758291" y="39712"/>
                </a:lnTo>
                <a:lnTo>
                  <a:pt x="761339" y="36664"/>
                </a:lnTo>
                <a:lnTo>
                  <a:pt x="761339" y="21424"/>
                </a:lnTo>
                <a:close/>
              </a:path>
              <a:path w="838200" h="85725">
                <a:moveTo>
                  <a:pt x="837628" y="70294"/>
                </a:moveTo>
                <a:lnTo>
                  <a:pt x="791908" y="70294"/>
                </a:lnTo>
                <a:lnTo>
                  <a:pt x="791908" y="47434"/>
                </a:lnTo>
                <a:lnTo>
                  <a:pt x="833056" y="47434"/>
                </a:lnTo>
                <a:lnTo>
                  <a:pt x="833056" y="33718"/>
                </a:lnTo>
                <a:lnTo>
                  <a:pt x="791908" y="33718"/>
                </a:lnTo>
                <a:lnTo>
                  <a:pt x="791908" y="15328"/>
                </a:lnTo>
                <a:lnTo>
                  <a:pt x="836104" y="15328"/>
                </a:lnTo>
                <a:lnTo>
                  <a:pt x="836104" y="1612"/>
                </a:lnTo>
                <a:lnTo>
                  <a:pt x="775055" y="1612"/>
                </a:lnTo>
                <a:lnTo>
                  <a:pt x="775055" y="84010"/>
                </a:lnTo>
                <a:lnTo>
                  <a:pt x="837628" y="84010"/>
                </a:lnTo>
                <a:lnTo>
                  <a:pt x="837628" y="70294"/>
                </a:lnTo>
                <a:close/>
              </a:path>
            </a:pathLst>
          </a:custGeom>
          <a:solidFill>
            <a:srgbClr val="000000"/>
          </a:solidFill>
        </p:spPr>
        <p:txBody>
          <a:bodyPr wrap="square" lIns="0" tIns="0" rIns="0" bIns="0" rtlCol="0"/>
          <a:lstStyle/>
          <a:p>
            <a:endParaRPr sz="1154"/>
          </a:p>
        </p:txBody>
      </p:sp>
      <p:sp>
        <p:nvSpPr>
          <p:cNvPr id="160" name="object 160"/>
          <p:cNvSpPr/>
          <p:nvPr/>
        </p:nvSpPr>
        <p:spPr>
          <a:xfrm>
            <a:off x="6002350" y="4986084"/>
            <a:ext cx="422720" cy="54978"/>
          </a:xfrm>
          <a:custGeom>
            <a:avLst/>
            <a:gdLst/>
            <a:ahLst/>
            <a:cxnLst/>
            <a:rect l="l" t="t" r="r" b="b"/>
            <a:pathLst>
              <a:path w="659129" h="85725">
                <a:moveTo>
                  <a:pt x="73240" y="84010"/>
                </a:moveTo>
                <a:lnTo>
                  <a:pt x="41236" y="33616"/>
                </a:lnTo>
                <a:lnTo>
                  <a:pt x="71716" y="1524"/>
                </a:lnTo>
                <a:lnTo>
                  <a:pt x="50380" y="1524"/>
                </a:lnTo>
                <a:lnTo>
                  <a:pt x="16764" y="38188"/>
                </a:lnTo>
                <a:lnTo>
                  <a:pt x="16764" y="1524"/>
                </a:lnTo>
                <a:lnTo>
                  <a:pt x="0" y="1524"/>
                </a:lnTo>
                <a:lnTo>
                  <a:pt x="0" y="84010"/>
                </a:lnTo>
                <a:lnTo>
                  <a:pt x="16764" y="84010"/>
                </a:lnTo>
                <a:lnTo>
                  <a:pt x="16764" y="59524"/>
                </a:lnTo>
                <a:lnTo>
                  <a:pt x="29044" y="45808"/>
                </a:lnTo>
                <a:lnTo>
                  <a:pt x="51904" y="84010"/>
                </a:lnTo>
                <a:lnTo>
                  <a:pt x="73240" y="84010"/>
                </a:lnTo>
                <a:close/>
              </a:path>
              <a:path w="659129" h="85725">
                <a:moveTo>
                  <a:pt x="144970" y="70294"/>
                </a:moveTo>
                <a:lnTo>
                  <a:pt x="99250" y="70294"/>
                </a:lnTo>
                <a:lnTo>
                  <a:pt x="99250" y="47434"/>
                </a:lnTo>
                <a:lnTo>
                  <a:pt x="140398" y="47434"/>
                </a:lnTo>
                <a:lnTo>
                  <a:pt x="140398" y="33718"/>
                </a:lnTo>
                <a:lnTo>
                  <a:pt x="99250" y="33718"/>
                </a:lnTo>
                <a:lnTo>
                  <a:pt x="99250" y="15328"/>
                </a:lnTo>
                <a:lnTo>
                  <a:pt x="143446" y="15328"/>
                </a:lnTo>
                <a:lnTo>
                  <a:pt x="143446" y="1612"/>
                </a:lnTo>
                <a:lnTo>
                  <a:pt x="82397" y="1612"/>
                </a:lnTo>
                <a:lnTo>
                  <a:pt x="82397" y="84010"/>
                </a:lnTo>
                <a:lnTo>
                  <a:pt x="144970" y="84010"/>
                </a:lnTo>
                <a:lnTo>
                  <a:pt x="144970" y="70294"/>
                </a:lnTo>
                <a:close/>
              </a:path>
              <a:path w="659129" h="85725">
                <a:moveTo>
                  <a:pt x="225844" y="1524"/>
                </a:moveTo>
                <a:lnTo>
                  <a:pt x="207556" y="1524"/>
                </a:lnTo>
                <a:lnTo>
                  <a:pt x="189166" y="35140"/>
                </a:lnTo>
                <a:lnTo>
                  <a:pt x="169354" y="1524"/>
                </a:lnTo>
                <a:lnTo>
                  <a:pt x="149542" y="1524"/>
                </a:lnTo>
                <a:lnTo>
                  <a:pt x="180022" y="48856"/>
                </a:lnTo>
                <a:lnTo>
                  <a:pt x="180022" y="84010"/>
                </a:lnTo>
                <a:lnTo>
                  <a:pt x="196786" y="84010"/>
                </a:lnTo>
                <a:lnTo>
                  <a:pt x="196786" y="50380"/>
                </a:lnTo>
                <a:lnTo>
                  <a:pt x="225844" y="1524"/>
                </a:lnTo>
                <a:close/>
              </a:path>
              <a:path w="659129" h="85725">
                <a:moveTo>
                  <a:pt x="334137" y="1612"/>
                </a:moveTo>
                <a:lnTo>
                  <a:pt x="317373" y="1612"/>
                </a:lnTo>
                <a:lnTo>
                  <a:pt x="305092" y="59626"/>
                </a:lnTo>
                <a:lnTo>
                  <a:pt x="289852" y="1612"/>
                </a:lnTo>
                <a:lnTo>
                  <a:pt x="270040" y="1612"/>
                </a:lnTo>
                <a:lnTo>
                  <a:pt x="256324" y="58102"/>
                </a:lnTo>
                <a:lnTo>
                  <a:pt x="244132" y="1612"/>
                </a:lnTo>
                <a:lnTo>
                  <a:pt x="225844" y="1612"/>
                </a:lnTo>
                <a:lnTo>
                  <a:pt x="245656" y="84010"/>
                </a:lnTo>
                <a:lnTo>
                  <a:pt x="263944" y="84010"/>
                </a:lnTo>
                <a:lnTo>
                  <a:pt x="280708" y="22948"/>
                </a:lnTo>
                <a:lnTo>
                  <a:pt x="295948" y="84010"/>
                </a:lnTo>
                <a:lnTo>
                  <a:pt x="314325" y="84010"/>
                </a:lnTo>
                <a:lnTo>
                  <a:pt x="334137" y="1612"/>
                </a:lnTo>
                <a:close/>
              </a:path>
              <a:path w="659129" h="85725">
                <a:moveTo>
                  <a:pt x="418045" y="42760"/>
                </a:moveTo>
                <a:lnTo>
                  <a:pt x="401358" y="7112"/>
                </a:lnTo>
                <a:lnTo>
                  <a:pt x="401281" y="33616"/>
                </a:lnTo>
                <a:lnTo>
                  <a:pt x="401167" y="52476"/>
                </a:lnTo>
                <a:lnTo>
                  <a:pt x="399757" y="59524"/>
                </a:lnTo>
                <a:lnTo>
                  <a:pt x="390613" y="68668"/>
                </a:lnTo>
                <a:lnTo>
                  <a:pt x="386041" y="71716"/>
                </a:lnTo>
                <a:lnTo>
                  <a:pt x="372237" y="71716"/>
                </a:lnTo>
                <a:lnTo>
                  <a:pt x="366141" y="68668"/>
                </a:lnTo>
                <a:lnTo>
                  <a:pt x="363093" y="64096"/>
                </a:lnTo>
                <a:lnTo>
                  <a:pt x="358521" y="59524"/>
                </a:lnTo>
                <a:lnTo>
                  <a:pt x="355473" y="51904"/>
                </a:lnTo>
                <a:lnTo>
                  <a:pt x="355473" y="33616"/>
                </a:lnTo>
                <a:lnTo>
                  <a:pt x="358521" y="25996"/>
                </a:lnTo>
                <a:lnTo>
                  <a:pt x="361569" y="21424"/>
                </a:lnTo>
                <a:lnTo>
                  <a:pt x="366141" y="16852"/>
                </a:lnTo>
                <a:lnTo>
                  <a:pt x="372237" y="15328"/>
                </a:lnTo>
                <a:lnTo>
                  <a:pt x="386041" y="15328"/>
                </a:lnTo>
                <a:lnTo>
                  <a:pt x="390613" y="16852"/>
                </a:lnTo>
                <a:lnTo>
                  <a:pt x="399757" y="25996"/>
                </a:lnTo>
                <a:lnTo>
                  <a:pt x="401281" y="33616"/>
                </a:lnTo>
                <a:lnTo>
                  <a:pt x="401281" y="7073"/>
                </a:lnTo>
                <a:lnTo>
                  <a:pt x="394614" y="3251"/>
                </a:lnTo>
                <a:lnTo>
                  <a:pt x="386981" y="838"/>
                </a:lnTo>
                <a:lnTo>
                  <a:pt x="378333" y="0"/>
                </a:lnTo>
                <a:lnTo>
                  <a:pt x="372237" y="0"/>
                </a:lnTo>
                <a:lnTo>
                  <a:pt x="366141" y="1524"/>
                </a:lnTo>
                <a:lnTo>
                  <a:pt x="361569" y="4572"/>
                </a:lnTo>
                <a:lnTo>
                  <a:pt x="356997" y="6096"/>
                </a:lnTo>
                <a:lnTo>
                  <a:pt x="343281" y="22948"/>
                </a:lnTo>
                <a:lnTo>
                  <a:pt x="340233" y="29044"/>
                </a:lnTo>
                <a:lnTo>
                  <a:pt x="338709" y="35140"/>
                </a:lnTo>
                <a:lnTo>
                  <a:pt x="338709" y="44284"/>
                </a:lnTo>
                <a:lnTo>
                  <a:pt x="355396" y="79705"/>
                </a:lnTo>
                <a:lnTo>
                  <a:pt x="378333" y="85534"/>
                </a:lnTo>
                <a:lnTo>
                  <a:pt x="386981" y="84937"/>
                </a:lnTo>
                <a:lnTo>
                  <a:pt x="417461" y="52476"/>
                </a:lnTo>
                <a:lnTo>
                  <a:pt x="418045" y="42760"/>
                </a:lnTo>
                <a:close/>
              </a:path>
              <a:path w="659129" h="85725">
                <a:moveTo>
                  <a:pt x="505015" y="84010"/>
                </a:moveTo>
                <a:lnTo>
                  <a:pt x="494347" y="68668"/>
                </a:lnTo>
                <a:lnTo>
                  <a:pt x="491299" y="61048"/>
                </a:lnTo>
                <a:lnTo>
                  <a:pt x="485203" y="54952"/>
                </a:lnTo>
                <a:lnTo>
                  <a:pt x="483679" y="51904"/>
                </a:lnTo>
                <a:lnTo>
                  <a:pt x="480631" y="50380"/>
                </a:lnTo>
                <a:lnTo>
                  <a:pt x="475970" y="47332"/>
                </a:lnTo>
                <a:lnTo>
                  <a:pt x="483679" y="47332"/>
                </a:lnTo>
                <a:lnTo>
                  <a:pt x="489775" y="44284"/>
                </a:lnTo>
                <a:lnTo>
                  <a:pt x="492823" y="39712"/>
                </a:lnTo>
                <a:lnTo>
                  <a:pt x="495871" y="36664"/>
                </a:lnTo>
                <a:lnTo>
                  <a:pt x="498919" y="30568"/>
                </a:lnTo>
                <a:lnTo>
                  <a:pt x="498919" y="19900"/>
                </a:lnTo>
                <a:lnTo>
                  <a:pt x="497395" y="15328"/>
                </a:lnTo>
                <a:lnTo>
                  <a:pt x="494347" y="12280"/>
                </a:lnTo>
                <a:lnTo>
                  <a:pt x="492823" y="9144"/>
                </a:lnTo>
                <a:lnTo>
                  <a:pt x="489775" y="6096"/>
                </a:lnTo>
                <a:lnTo>
                  <a:pt x="480631" y="3048"/>
                </a:lnTo>
                <a:lnTo>
                  <a:pt x="480631" y="21424"/>
                </a:lnTo>
                <a:lnTo>
                  <a:pt x="480631" y="30568"/>
                </a:lnTo>
                <a:lnTo>
                  <a:pt x="479107" y="32092"/>
                </a:lnTo>
                <a:lnTo>
                  <a:pt x="479107" y="33616"/>
                </a:lnTo>
                <a:lnTo>
                  <a:pt x="477583" y="35140"/>
                </a:lnTo>
                <a:lnTo>
                  <a:pt x="474446" y="35140"/>
                </a:lnTo>
                <a:lnTo>
                  <a:pt x="472922" y="36664"/>
                </a:lnTo>
                <a:lnTo>
                  <a:pt x="447014" y="36664"/>
                </a:lnTo>
                <a:lnTo>
                  <a:pt x="447014" y="15328"/>
                </a:lnTo>
                <a:lnTo>
                  <a:pt x="466826" y="15328"/>
                </a:lnTo>
                <a:lnTo>
                  <a:pt x="471398" y="16852"/>
                </a:lnTo>
                <a:lnTo>
                  <a:pt x="475970" y="16852"/>
                </a:lnTo>
                <a:lnTo>
                  <a:pt x="477583" y="18376"/>
                </a:lnTo>
                <a:lnTo>
                  <a:pt x="480631" y="21424"/>
                </a:lnTo>
                <a:lnTo>
                  <a:pt x="480631" y="3048"/>
                </a:lnTo>
                <a:lnTo>
                  <a:pt x="474446" y="1524"/>
                </a:lnTo>
                <a:lnTo>
                  <a:pt x="431774" y="1524"/>
                </a:lnTo>
                <a:lnTo>
                  <a:pt x="431774" y="84010"/>
                </a:lnTo>
                <a:lnTo>
                  <a:pt x="447014" y="84010"/>
                </a:lnTo>
                <a:lnTo>
                  <a:pt x="447014" y="50380"/>
                </a:lnTo>
                <a:lnTo>
                  <a:pt x="459206" y="50380"/>
                </a:lnTo>
                <a:lnTo>
                  <a:pt x="460730" y="51904"/>
                </a:lnTo>
                <a:lnTo>
                  <a:pt x="462254" y="51904"/>
                </a:lnTo>
                <a:lnTo>
                  <a:pt x="463778" y="54952"/>
                </a:lnTo>
                <a:lnTo>
                  <a:pt x="468350" y="59524"/>
                </a:lnTo>
                <a:lnTo>
                  <a:pt x="472922" y="65620"/>
                </a:lnTo>
                <a:lnTo>
                  <a:pt x="485203" y="84010"/>
                </a:lnTo>
                <a:lnTo>
                  <a:pt x="505015" y="84010"/>
                </a:lnTo>
                <a:close/>
              </a:path>
              <a:path w="659129" h="85725">
                <a:moveTo>
                  <a:pt x="582841" y="36664"/>
                </a:moveTo>
                <a:lnTo>
                  <a:pt x="581317" y="29044"/>
                </a:lnTo>
                <a:lnTo>
                  <a:pt x="578269" y="19900"/>
                </a:lnTo>
                <a:lnTo>
                  <a:pt x="575221" y="15328"/>
                </a:lnTo>
                <a:lnTo>
                  <a:pt x="572173" y="10668"/>
                </a:lnTo>
                <a:lnTo>
                  <a:pt x="569125" y="7620"/>
                </a:lnTo>
                <a:lnTo>
                  <a:pt x="564451" y="4572"/>
                </a:lnTo>
                <a:lnTo>
                  <a:pt x="564451" y="32092"/>
                </a:lnTo>
                <a:lnTo>
                  <a:pt x="564451" y="54952"/>
                </a:lnTo>
                <a:lnTo>
                  <a:pt x="562927" y="58000"/>
                </a:lnTo>
                <a:lnTo>
                  <a:pt x="562927" y="62572"/>
                </a:lnTo>
                <a:lnTo>
                  <a:pt x="559879" y="65620"/>
                </a:lnTo>
                <a:lnTo>
                  <a:pt x="556831" y="67144"/>
                </a:lnTo>
                <a:lnTo>
                  <a:pt x="555307" y="68668"/>
                </a:lnTo>
                <a:lnTo>
                  <a:pt x="552259" y="70192"/>
                </a:lnTo>
                <a:lnTo>
                  <a:pt x="530923" y="70192"/>
                </a:lnTo>
                <a:lnTo>
                  <a:pt x="530923" y="15328"/>
                </a:lnTo>
                <a:lnTo>
                  <a:pt x="544639" y="15328"/>
                </a:lnTo>
                <a:lnTo>
                  <a:pt x="549211" y="16852"/>
                </a:lnTo>
                <a:lnTo>
                  <a:pt x="553783" y="16852"/>
                </a:lnTo>
                <a:lnTo>
                  <a:pt x="556831" y="18376"/>
                </a:lnTo>
                <a:lnTo>
                  <a:pt x="558355" y="21424"/>
                </a:lnTo>
                <a:lnTo>
                  <a:pt x="561403" y="22948"/>
                </a:lnTo>
                <a:lnTo>
                  <a:pt x="562927" y="25996"/>
                </a:lnTo>
                <a:lnTo>
                  <a:pt x="562927" y="29044"/>
                </a:lnTo>
                <a:lnTo>
                  <a:pt x="564451" y="32092"/>
                </a:lnTo>
                <a:lnTo>
                  <a:pt x="564451" y="4572"/>
                </a:lnTo>
                <a:lnTo>
                  <a:pt x="559879" y="3048"/>
                </a:lnTo>
                <a:lnTo>
                  <a:pt x="555307" y="3048"/>
                </a:lnTo>
                <a:lnTo>
                  <a:pt x="550735" y="1524"/>
                </a:lnTo>
                <a:lnTo>
                  <a:pt x="514159" y="1524"/>
                </a:lnTo>
                <a:lnTo>
                  <a:pt x="514159" y="84010"/>
                </a:lnTo>
                <a:lnTo>
                  <a:pt x="555307" y="84010"/>
                </a:lnTo>
                <a:lnTo>
                  <a:pt x="564451" y="80962"/>
                </a:lnTo>
                <a:lnTo>
                  <a:pt x="567601" y="77914"/>
                </a:lnTo>
                <a:lnTo>
                  <a:pt x="570649" y="76288"/>
                </a:lnTo>
                <a:lnTo>
                  <a:pt x="575221" y="71716"/>
                </a:lnTo>
                <a:lnTo>
                  <a:pt x="576237" y="70192"/>
                </a:lnTo>
                <a:lnTo>
                  <a:pt x="578269" y="67144"/>
                </a:lnTo>
                <a:lnTo>
                  <a:pt x="579793" y="61048"/>
                </a:lnTo>
                <a:lnTo>
                  <a:pt x="581317" y="56476"/>
                </a:lnTo>
                <a:lnTo>
                  <a:pt x="582841" y="50380"/>
                </a:lnTo>
                <a:lnTo>
                  <a:pt x="582841" y="36664"/>
                </a:lnTo>
                <a:close/>
              </a:path>
              <a:path w="659129" h="85725">
                <a:moveTo>
                  <a:pt x="659130" y="54952"/>
                </a:moveTo>
                <a:lnTo>
                  <a:pt x="628561" y="33616"/>
                </a:lnTo>
                <a:lnTo>
                  <a:pt x="620941" y="30568"/>
                </a:lnTo>
                <a:lnTo>
                  <a:pt x="614845" y="29044"/>
                </a:lnTo>
                <a:lnTo>
                  <a:pt x="610273" y="24472"/>
                </a:lnTo>
                <a:lnTo>
                  <a:pt x="610273" y="19900"/>
                </a:lnTo>
                <a:lnTo>
                  <a:pt x="613321" y="16852"/>
                </a:lnTo>
                <a:lnTo>
                  <a:pt x="619417" y="13804"/>
                </a:lnTo>
                <a:lnTo>
                  <a:pt x="630085" y="13804"/>
                </a:lnTo>
                <a:lnTo>
                  <a:pt x="633133" y="15328"/>
                </a:lnTo>
                <a:lnTo>
                  <a:pt x="634657" y="16852"/>
                </a:lnTo>
                <a:lnTo>
                  <a:pt x="637705" y="18376"/>
                </a:lnTo>
                <a:lnTo>
                  <a:pt x="639229" y="21424"/>
                </a:lnTo>
                <a:lnTo>
                  <a:pt x="639229" y="25996"/>
                </a:lnTo>
                <a:lnTo>
                  <a:pt x="655993" y="25996"/>
                </a:lnTo>
                <a:lnTo>
                  <a:pt x="655993" y="18376"/>
                </a:lnTo>
                <a:lnTo>
                  <a:pt x="652945" y="12280"/>
                </a:lnTo>
                <a:lnTo>
                  <a:pt x="648373" y="7620"/>
                </a:lnTo>
                <a:lnTo>
                  <a:pt x="642277" y="3048"/>
                </a:lnTo>
                <a:lnTo>
                  <a:pt x="634657" y="0"/>
                </a:lnTo>
                <a:lnTo>
                  <a:pt x="617893" y="0"/>
                </a:lnTo>
                <a:lnTo>
                  <a:pt x="608749" y="3048"/>
                </a:lnTo>
                <a:lnTo>
                  <a:pt x="604177" y="6096"/>
                </a:lnTo>
                <a:lnTo>
                  <a:pt x="601129" y="7620"/>
                </a:lnTo>
                <a:lnTo>
                  <a:pt x="598081" y="12280"/>
                </a:lnTo>
                <a:lnTo>
                  <a:pt x="596557" y="15328"/>
                </a:lnTo>
                <a:lnTo>
                  <a:pt x="595033" y="19900"/>
                </a:lnTo>
                <a:lnTo>
                  <a:pt x="595033" y="30568"/>
                </a:lnTo>
                <a:lnTo>
                  <a:pt x="628561" y="50380"/>
                </a:lnTo>
                <a:lnTo>
                  <a:pt x="633133" y="50380"/>
                </a:lnTo>
                <a:lnTo>
                  <a:pt x="634657" y="51904"/>
                </a:lnTo>
                <a:lnTo>
                  <a:pt x="637705" y="53428"/>
                </a:lnTo>
                <a:lnTo>
                  <a:pt x="639229" y="53428"/>
                </a:lnTo>
                <a:lnTo>
                  <a:pt x="642277" y="56476"/>
                </a:lnTo>
                <a:lnTo>
                  <a:pt x="642277" y="62572"/>
                </a:lnTo>
                <a:lnTo>
                  <a:pt x="640753" y="65620"/>
                </a:lnTo>
                <a:lnTo>
                  <a:pt x="637705" y="68668"/>
                </a:lnTo>
                <a:lnTo>
                  <a:pt x="631609" y="71716"/>
                </a:lnTo>
                <a:lnTo>
                  <a:pt x="620941" y="71716"/>
                </a:lnTo>
                <a:lnTo>
                  <a:pt x="616369" y="70192"/>
                </a:lnTo>
                <a:lnTo>
                  <a:pt x="614845" y="67144"/>
                </a:lnTo>
                <a:lnTo>
                  <a:pt x="611797" y="65620"/>
                </a:lnTo>
                <a:lnTo>
                  <a:pt x="608749" y="61048"/>
                </a:lnTo>
                <a:lnTo>
                  <a:pt x="608749" y="56476"/>
                </a:lnTo>
                <a:lnTo>
                  <a:pt x="591985" y="58000"/>
                </a:lnTo>
                <a:lnTo>
                  <a:pt x="593509" y="67144"/>
                </a:lnTo>
                <a:lnTo>
                  <a:pt x="596557" y="73240"/>
                </a:lnTo>
                <a:lnTo>
                  <a:pt x="602653" y="77914"/>
                </a:lnTo>
                <a:lnTo>
                  <a:pt x="607225" y="82486"/>
                </a:lnTo>
                <a:lnTo>
                  <a:pt x="614845" y="85534"/>
                </a:lnTo>
                <a:lnTo>
                  <a:pt x="633133" y="85534"/>
                </a:lnTo>
                <a:lnTo>
                  <a:pt x="659130" y="65620"/>
                </a:lnTo>
                <a:lnTo>
                  <a:pt x="659130" y="54952"/>
                </a:lnTo>
                <a:close/>
              </a:path>
            </a:pathLst>
          </a:custGeom>
          <a:solidFill>
            <a:srgbClr val="000000"/>
          </a:solidFill>
        </p:spPr>
        <p:txBody>
          <a:bodyPr wrap="square" lIns="0" tIns="0" rIns="0" bIns="0" rtlCol="0"/>
          <a:lstStyle/>
          <a:p>
            <a:endParaRPr sz="1154"/>
          </a:p>
        </p:txBody>
      </p:sp>
      <p:sp>
        <p:nvSpPr>
          <p:cNvPr id="161" name="object 161"/>
          <p:cNvSpPr/>
          <p:nvPr/>
        </p:nvSpPr>
        <p:spPr>
          <a:xfrm>
            <a:off x="6503318" y="4986084"/>
            <a:ext cx="417019" cy="54978"/>
          </a:xfrm>
          <a:custGeom>
            <a:avLst/>
            <a:gdLst/>
            <a:ahLst/>
            <a:cxnLst/>
            <a:rect l="l" t="t" r="r" b="b"/>
            <a:pathLst>
              <a:path w="650240" h="85725">
                <a:moveTo>
                  <a:pt x="65532" y="1612"/>
                </a:moveTo>
                <a:lnTo>
                  <a:pt x="0" y="1612"/>
                </a:lnTo>
                <a:lnTo>
                  <a:pt x="0" y="15328"/>
                </a:lnTo>
                <a:lnTo>
                  <a:pt x="24384" y="15328"/>
                </a:lnTo>
                <a:lnTo>
                  <a:pt x="24384" y="84010"/>
                </a:lnTo>
                <a:lnTo>
                  <a:pt x="41148" y="84010"/>
                </a:lnTo>
                <a:lnTo>
                  <a:pt x="41148" y="15328"/>
                </a:lnTo>
                <a:lnTo>
                  <a:pt x="65532" y="15328"/>
                </a:lnTo>
                <a:lnTo>
                  <a:pt x="65532" y="1612"/>
                </a:lnTo>
                <a:close/>
              </a:path>
              <a:path w="650240" h="85725">
                <a:moveTo>
                  <a:pt x="141833" y="84010"/>
                </a:moveTo>
                <a:lnTo>
                  <a:pt x="133769" y="64198"/>
                </a:lnTo>
                <a:lnTo>
                  <a:pt x="128193" y="50482"/>
                </a:lnTo>
                <a:lnTo>
                  <a:pt x="116370" y="21424"/>
                </a:lnTo>
                <a:lnTo>
                  <a:pt x="111353" y="9105"/>
                </a:lnTo>
                <a:lnTo>
                  <a:pt x="111353" y="50482"/>
                </a:lnTo>
                <a:lnTo>
                  <a:pt x="88404" y="50482"/>
                </a:lnTo>
                <a:lnTo>
                  <a:pt x="99072" y="21424"/>
                </a:lnTo>
                <a:lnTo>
                  <a:pt x="111353" y="50482"/>
                </a:lnTo>
                <a:lnTo>
                  <a:pt x="111353" y="9105"/>
                </a:lnTo>
                <a:lnTo>
                  <a:pt x="108305" y="1612"/>
                </a:lnTo>
                <a:lnTo>
                  <a:pt x="91452" y="1612"/>
                </a:lnTo>
                <a:lnTo>
                  <a:pt x="59448" y="84010"/>
                </a:lnTo>
                <a:lnTo>
                  <a:pt x="76212" y="84010"/>
                </a:lnTo>
                <a:lnTo>
                  <a:pt x="83832" y="64198"/>
                </a:lnTo>
                <a:lnTo>
                  <a:pt x="115925" y="64198"/>
                </a:lnTo>
                <a:lnTo>
                  <a:pt x="123545" y="84010"/>
                </a:lnTo>
                <a:lnTo>
                  <a:pt x="141833" y="84010"/>
                </a:lnTo>
                <a:close/>
              </a:path>
              <a:path w="650240" h="85725">
                <a:moveTo>
                  <a:pt x="218135" y="84010"/>
                </a:moveTo>
                <a:lnTo>
                  <a:pt x="190703" y="41236"/>
                </a:lnTo>
                <a:lnTo>
                  <a:pt x="215087" y="1524"/>
                </a:lnTo>
                <a:lnTo>
                  <a:pt x="196799" y="1524"/>
                </a:lnTo>
                <a:lnTo>
                  <a:pt x="180035" y="29044"/>
                </a:lnTo>
                <a:lnTo>
                  <a:pt x="163271" y="1524"/>
                </a:lnTo>
                <a:lnTo>
                  <a:pt x="144881" y="1524"/>
                </a:lnTo>
                <a:lnTo>
                  <a:pt x="169367" y="41236"/>
                </a:lnTo>
                <a:lnTo>
                  <a:pt x="141833" y="84010"/>
                </a:lnTo>
                <a:lnTo>
                  <a:pt x="161747" y="84010"/>
                </a:lnTo>
                <a:lnTo>
                  <a:pt x="180035" y="56476"/>
                </a:lnTo>
                <a:lnTo>
                  <a:pt x="198323" y="84010"/>
                </a:lnTo>
                <a:lnTo>
                  <a:pt x="218135" y="84010"/>
                </a:lnTo>
                <a:close/>
              </a:path>
              <a:path w="650240" h="85725">
                <a:moveTo>
                  <a:pt x="302044" y="42760"/>
                </a:moveTo>
                <a:lnTo>
                  <a:pt x="285356" y="7112"/>
                </a:lnTo>
                <a:lnTo>
                  <a:pt x="285280" y="33616"/>
                </a:lnTo>
                <a:lnTo>
                  <a:pt x="285165" y="52476"/>
                </a:lnTo>
                <a:lnTo>
                  <a:pt x="283756" y="59524"/>
                </a:lnTo>
                <a:lnTo>
                  <a:pt x="274612" y="68668"/>
                </a:lnTo>
                <a:lnTo>
                  <a:pt x="270040" y="71716"/>
                </a:lnTo>
                <a:lnTo>
                  <a:pt x="256324" y="71716"/>
                </a:lnTo>
                <a:lnTo>
                  <a:pt x="250228" y="68668"/>
                </a:lnTo>
                <a:lnTo>
                  <a:pt x="247180" y="64096"/>
                </a:lnTo>
                <a:lnTo>
                  <a:pt x="242608" y="59524"/>
                </a:lnTo>
                <a:lnTo>
                  <a:pt x="239560" y="51904"/>
                </a:lnTo>
                <a:lnTo>
                  <a:pt x="239560" y="33616"/>
                </a:lnTo>
                <a:lnTo>
                  <a:pt x="242608" y="25996"/>
                </a:lnTo>
                <a:lnTo>
                  <a:pt x="245656" y="21424"/>
                </a:lnTo>
                <a:lnTo>
                  <a:pt x="250228" y="16852"/>
                </a:lnTo>
                <a:lnTo>
                  <a:pt x="256324" y="15328"/>
                </a:lnTo>
                <a:lnTo>
                  <a:pt x="270040" y="15328"/>
                </a:lnTo>
                <a:lnTo>
                  <a:pt x="274612" y="16852"/>
                </a:lnTo>
                <a:lnTo>
                  <a:pt x="283756" y="25996"/>
                </a:lnTo>
                <a:lnTo>
                  <a:pt x="285280" y="33616"/>
                </a:lnTo>
                <a:lnTo>
                  <a:pt x="285280" y="7073"/>
                </a:lnTo>
                <a:lnTo>
                  <a:pt x="278612" y="3251"/>
                </a:lnTo>
                <a:lnTo>
                  <a:pt x="271018" y="838"/>
                </a:lnTo>
                <a:lnTo>
                  <a:pt x="262420" y="0"/>
                </a:lnTo>
                <a:lnTo>
                  <a:pt x="256324" y="0"/>
                </a:lnTo>
                <a:lnTo>
                  <a:pt x="250228" y="1524"/>
                </a:lnTo>
                <a:lnTo>
                  <a:pt x="245656" y="4572"/>
                </a:lnTo>
                <a:lnTo>
                  <a:pt x="241084" y="6096"/>
                </a:lnTo>
                <a:lnTo>
                  <a:pt x="238036" y="7620"/>
                </a:lnTo>
                <a:lnTo>
                  <a:pt x="234886" y="10668"/>
                </a:lnTo>
                <a:lnTo>
                  <a:pt x="231838" y="15328"/>
                </a:lnTo>
                <a:lnTo>
                  <a:pt x="228790" y="18376"/>
                </a:lnTo>
                <a:lnTo>
                  <a:pt x="227266" y="22948"/>
                </a:lnTo>
                <a:lnTo>
                  <a:pt x="224218" y="29044"/>
                </a:lnTo>
                <a:lnTo>
                  <a:pt x="222694" y="35140"/>
                </a:lnTo>
                <a:lnTo>
                  <a:pt x="222694" y="44284"/>
                </a:lnTo>
                <a:lnTo>
                  <a:pt x="223507" y="53124"/>
                </a:lnTo>
                <a:lnTo>
                  <a:pt x="253822" y="84937"/>
                </a:lnTo>
                <a:lnTo>
                  <a:pt x="262420" y="85534"/>
                </a:lnTo>
                <a:lnTo>
                  <a:pt x="271018" y="84937"/>
                </a:lnTo>
                <a:lnTo>
                  <a:pt x="278612" y="83045"/>
                </a:lnTo>
                <a:lnTo>
                  <a:pt x="285356" y="79705"/>
                </a:lnTo>
                <a:lnTo>
                  <a:pt x="291376" y="74764"/>
                </a:lnTo>
                <a:lnTo>
                  <a:pt x="293738" y="71716"/>
                </a:lnTo>
                <a:lnTo>
                  <a:pt x="296240" y="68503"/>
                </a:lnTo>
                <a:lnTo>
                  <a:pt x="299567" y="61048"/>
                </a:lnTo>
                <a:lnTo>
                  <a:pt x="301447" y="52476"/>
                </a:lnTo>
                <a:lnTo>
                  <a:pt x="302044" y="42760"/>
                </a:lnTo>
                <a:close/>
              </a:path>
              <a:path w="650240" h="85725">
                <a:moveTo>
                  <a:pt x="381292" y="1524"/>
                </a:moveTo>
                <a:lnTo>
                  <a:pt x="366052" y="1524"/>
                </a:lnTo>
                <a:lnTo>
                  <a:pt x="366052" y="56476"/>
                </a:lnTo>
                <a:lnTo>
                  <a:pt x="332524" y="1524"/>
                </a:lnTo>
                <a:lnTo>
                  <a:pt x="315760" y="1524"/>
                </a:lnTo>
                <a:lnTo>
                  <a:pt x="315760" y="84010"/>
                </a:lnTo>
                <a:lnTo>
                  <a:pt x="332524" y="84010"/>
                </a:lnTo>
                <a:lnTo>
                  <a:pt x="332524" y="30568"/>
                </a:lnTo>
                <a:lnTo>
                  <a:pt x="364528" y="84010"/>
                </a:lnTo>
                <a:lnTo>
                  <a:pt x="381292" y="84010"/>
                </a:lnTo>
                <a:lnTo>
                  <a:pt x="381292" y="1524"/>
                </a:lnTo>
                <a:close/>
              </a:path>
              <a:path w="650240" h="85725">
                <a:moveTo>
                  <a:pt x="474446" y="42760"/>
                </a:moveTo>
                <a:lnTo>
                  <a:pt x="473633" y="33934"/>
                </a:lnTo>
                <a:lnTo>
                  <a:pt x="471398" y="25806"/>
                </a:lnTo>
                <a:lnTo>
                  <a:pt x="468020" y="18554"/>
                </a:lnTo>
                <a:lnTo>
                  <a:pt x="465836" y="15328"/>
                </a:lnTo>
                <a:lnTo>
                  <a:pt x="463778" y="12280"/>
                </a:lnTo>
                <a:lnTo>
                  <a:pt x="457542" y="7112"/>
                </a:lnTo>
                <a:lnTo>
                  <a:pt x="456158" y="6362"/>
                </a:lnTo>
                <a:lnTo>
                  <a:pt x="456158" y="33616"/>
                </a:lnTo>
                <a:lnTo>
                  <a:pt x="456044" y="52476"/>
                </a:lnTo>
                <a:lnTo>
                  <a:pt x="454634" y="59524"/>
                </a:lnTo>
                <a:lnTo>
                  <a:pt x="445490" y="68668"/>
                </a:lnTo>
                <a:lnTo>
                  <a:pt x="440918" y="71716"/>
                </a:lnTo>
                <a:lnTo>
                  <a:pt x="427202" y="71716"/>
                </a:lnTo>
                <a:lnTo>
                  <a:pt x="422630" y="68668"/>
                </a:lnTo>
                <a:lnTo>
                  <a:pt x="418058" y="64096"/>
                </a:lnTo>
                <a:lnTo>
                  <a:pt x="413385" y="59524"/>
                </a:lnTo>
                <a:lnTo>
                  <a:pt x="411975" y="52476"/>
                </a:lnTo>
                <a:lnTo>
                  <a:pt x="411861" y="33616"/>
                </a:lnTo>
                <a:lnTo>
                  <a:pt x="413385" y="25996"/>
                </a:lnTo>
                <a:lnTo>
                  <a:pt x="418058" y="21424"/>
                </a:lnTo>
                <a:lnTo>
                  <a:pt x="422630" y="16852"/>
                </a:lnTo>
                <a:lnTo>
                  <a:pt x="427202" y="15328"/>
                </a:lnTo>
                <a:lnTo>
                  <a:pt x="440918" y="15328"/>
                </a:lnTo>
                <a:lnTo>
                  <a:pt x="447014" y="16852"/>
                </a:lnTo>
                <a:lnTo>
                  <a:pt x="450062" y="21424"/>
                </a:lnTo>
                <a:lnTo>
                  <a:pt x="454634" y="25996"/>
                </a:lnTo>
                <a:lnTo>
                  <a:pt x="456158" y="33616"/>
                </a:lnTo>
                <a:lnTo>
                  <a:pt x="456158" y="6362"/>
                </a:lnTo>
                <a:lnTo>
                  <a:pt x="450443" y="3251"/>
                </a:lnTo>
                <a:lnTo>
                  <a:pt x="442772" y="838"/>
                </a:lnTo>
                <a:lnTo>
                  <a:pt x="434822" y="0"/>
                </a:lnTo>
                <a:lnTo>
                  <a:pt x="427202" y="0"/>
                </a:lnTo>
                <a:lnTo>
                  <a:pt x="421106" y="1524"/>
                </a:lnTo>
                <a:lnTo>
                  <a:pt x="416433" y="4572"/>
                </a:lnTo>
                <a:lnTo>
                  <a:pt x="411861" y="6096"/>
                </a:lnTo>
                <a:lnTo>
                  <a:pt x="408813" y="7620"/>
                </a:lnTo>
                <a:lnTo>
                  <a:pt x="405765" y="10668"/>
                </a:lnTo>
                <a:lnTo>
                  <a:pt x="402717" y="15328"/>
                </a:lnTo>
                <a:lnTo>
                  <a:pt x="399669" y="18376"/>
                </a:lnTo>
                <a:lnTo>
                  <a:pt x="398145" y="22948"/>
                </a:lnTo>
                <a:lnTo>
                  <a:pt x="395097" y="29044"/>
                </a:lnTo>
                <a:lnTo>
                  <a:pt x="395097" y="44284"/>
                </a:lnTo>
                <a:lnTo>
                  <a:pt x="411162" y="79705"/>
                </a:lnTo>
                <a:lnTo>
                  <a:pt x="434822" y="85534"/>
                </a:lnTo>
                <a:lnTo>
                  <a:pt x="443420" y="84937"/>
                </a:lnTo>
                <a:lnTo>
                  <a:pt x="473633" y="52476"/>
                </a:lnTo>
                <a:lnTo>
                  <a:pt x="474446" y="42760"/>
                </a:lnTo>
                <a:close/>
              </a:path>
              <a:path w="650240" h="85725">
                <a:moveTo>
                  <a:pt x="565988" y="1524"/>
                </a:moveTo>
                <a:lnTo>
                  <a:pt x="539978" y="1524"/>
                </a:lnTo>
                <a:lnTo>
                  <a:pt x="526262" y="58000"/>
                </a:lnTo>
                <a:lnTo>
                  <a:pt x="511022" y="1524"/>
                </a:lnTo>
                <a:lnTo>
                  <a:pt x="486638" y="1524"/>
                </a:lnTo>
                <a:lnTo>
                  <a:pt x="486638" y="84010"/>
                </a:lnTo>
                <a:lnTo>
                  <a:pt x="501878" y="84010"/>
                </a:lnTo>
                <a:lnTo>
                  <a:pt x="501878" y="19900"/>
                </a:lnTo>
                <a:lnTo>
                  <a:pt x="518642" y="84010"/>
                </a:lnTo>
                <a:lnTo>
                  <a:pt x="533882" y="84010"/>
                </a:lnTo>
                <a:lnTo>
                  <a:pt x="550646" y="19900"/>
                </a:lnTo>
                <a:lnTo>
                  <a:pt x="550646" y="84010"/>
                </a:lnTo>
                <a:lnTo>
                  <a:pt x="565988" y="84010"/>
                </a:lnTo>
                <a:lnTo>
                  <a:pt x="565988" y="1524"/>
                </a:lnTo>
                <a:close/>
              </a:path>
              <a:path w="650240" h="85725">
                <a:moveTo>
                  <a:pt x="649897" y="1524"/>
                </a:moveTo>
                <a:lnTo>
                  <a:pt x="631609" y="1524"/>
                </a:lnTo>
                <a:lnTo>
                  <a:pt x="611797" y="35140"/>
                </a:lnTo>
                <a:lnTo>
                  <a:pt x="593407" y="1524"/>
                </a:lnTo>
                <a:lnTo>
                  <a:pt x="573595" y="1524"/>
                </a:lnTo>
                <a:lnTo>
                  <a:pt x="604177" y="48856"/>
                </a:lnTo>
                <a:lnTo>
                  <a:pt x="604177" y="84010"/>
                </a:lnTo>
                <a:lnTo>
                  <a:pt x="619417" y="84010"/>
                </a:lnTo>
                <a:lnTo>
                  <a:pt x="619417" y="50380"/>
                </a:lnTo>
                <a:lnTo>
                  <a:pt x="649897" y="1524"/>
                </a:lnTo>
                <a:close/>
              </a:path>
            </a:pathLst>
          </a:custGeom>
          <a:solidFill>
            <a:srgbClr val="000000"/>
          </a:solidFill>
        </p:spPr>
        <p:txBody>
          <a:bodyPr wrap="square" lIns="0" tIns="0" rIns="0" bIns="0" rtlCol="0"/>
          <a:lstStyle/>
          <a:p>
            <a:endParaRPr sz="1154"/>
          </a:p>
        </p:txBody>
      </p:sp>
      <p:pic>
        <p:nvPicPr>
          <p:cNvPr id="162" name="object 162"/>
          <p:cNvPicPr/>
          <p:nvPr/>
        </p:nvPicPr>
        <p:blipFill>
          <a:blip r:embed="rId36" cstate="print"/>
          <a:stretch>
            <a:fillRect/>
          </a:stretch>
        </p:blipFill>
        <p:spPr>
          <a:xfrm>
            <a:off x="6998618" y="4986079"/>
            <a:ext cx="256136" cy="68967"/>
          </a:xfrm>
          <a:prstGeom prst="rect">
            <a:avLst/>
          </a:prstGeom>
        </p:spPr>
      </p:pic>
      <p:sp>
        <p:nvSpPr>
          <p:cNvPr id="163" name="object 163"/>
          <p:cNvSpPr/>
          <p:nvPr/>
        </p:nvSpPr>
        <p:spPr>
          <a:xfrm>
            <a:off x="7336916" y="4986083"/>
            <a:ext cx="482585" cy="69232"/>
          </a:xfrm>
          <a:custGeom>
            <a:avLst/>
            <a:gdLst/>
            <a:ahLst/>
            <a:cxnLst/>
            <a:rect l="l" t="t" r="r" b="b"/>
            <a:pathLst>
              <a:path w="752475" h="107950">
                <a:moveTo>
                  <a:pt x="65620" y="1524"/>
                </a:moveTo>
                <a:lnTo>
                  <a:pt x="48856" y="1524"/>
                </a:lnTo>
                <a:lnTo>
                  <a:pt x="48856" y="64096"/>
                </a:lnTo>
                <a:lnTo>
                  <a:pt x="47332" y="67144"/>
                </a:lnTo>
                <a:lnTo>
                  <a:pt x="44284" y="68668"/>
                </a:lnTo>
                <a:lnTo>
                  <a:pt x="42760" y="70192"/>
                </a:lnTo>
                <a:lnTo>
                  <a:pt x="38188" y="71716"/>
                </a:lnTo>
                <a:lnTo>
                  <a:pt x="29044" y="71716"/>
                </a:lnTo>
                <a:lnTo>
                  <a:pt x="22948" y="68668"/>
                </a:lnTo>
                <a:lnTo>
                  <a:pt x="18288" y="64096"/>
                </a:lnTo>
                <a:lnTo>
                  <a:pt x="18288" y="59524"/>
                </a:lnTo>
                <a:lnTo>
                  <a:pt x="16764" y="58000"/>
                </a:lnTo>
                <a:lnTo>
                  <a:pt x="16764" y="1524"/>
                </a:lnTo>
                <a:lnTo>
                  <a:pt x="0" y="1524"/>
                </a:lnTo>
                <a:lnTo>
                  <a:pt x="0" y="54952"/>
                </a:lnTo>
                <a:lnTo>
                  <a:pt x="1524" y="62572"/>
                </a:lnTo>
                <a:lnTo>
                  <a:pt x="3048" y="67144"/>
                </a:lnTo>
                <a:lnTo>
                  <a:pt x="3048" y="70192"/>
                </a:lnTo>
                <a:lnTo>
                  <a:pt x="4572" y="73240"/>
                </a:lnTo>
                <a:lnTo>
                  <a:pt x="12192" y="80962"/>
                </a:lnTo>
                <a:lnTo>
                  <a:pt x="16764" y="82486"/>
                </a:lnTo>
                <a:lnTo>
                  <a:pt x="19900" y="84010"/>
                </a:lnTo>
                <a:lnTo>
                  <a:pt x="25996" y="85534"/>
                </a:lnTo>
                <a:lnTo>
                  <a:pt x="41236" y="85534"/>
                </a:lnTo>
                <a:lnTo>
                  <a:pt x="50380" y="82486"/>
                </a:lnTo>
                <a:lnTo>
                  <a:pt x="53428" y="80962"/>
                </a:lnTo>
                <a:lnTo>
                  <a:pt x="58000" y="79438"/>
                </a:lnTo>
                <a:lnTo>
                  <a:pt x="59524" y="76288"/>
                </a:lnTo>
                <a:lnTo>
                  <a:pt x="62572" y="73240"/>
                </a:lnTo>
                <a:lnTo>
                  <a:pt x="64096" y="70192"/>
                </a:lnTo>
                <a:lnTo>
                  <a:pt x="64096" y="65620"/>
                </a:lnTo>
                <a:lnTo>
                  <a:pt x="65620" y="62572"/>
                </a:lnTo>
                <a:lnTo>
                  <a:pt x="65620" y="1524"/>
                </a:lnTo>
                <a:close/>
              </a:path>
              <a:path w="752475" h="107950">
                <a:moveTo>
                  <a:pt x="157162" y="84010"/>
                </a:moveTo>
                <a:lnTo>
                  <a:pt x="146494" y="68668"/>
                </a:lnTo>
                <a:lnTo>
                  <a:pt x="143446" y="61048"/>
                </a:lnTo>
                <a:lnTo>
                  <a:pt x="137350" y="54952"/>
                </a:lnTo>
                <a:lnTo>
                  <a:pt x="135826" y="51904"/>
                </a:lnTo>
                <a:lnTo>
                  <a:pt x="132778" y="50380"/>
                </a:lnTo>
                <a:lnTo>
                  <a:pt x="128206" y="47332"/>
                </a:lnTo>
                <a:lnTo>
                  <a:pt x="135826" y="47332"/>
                </a:lnTo>
                <a:lnTo>
                  <a:pt x="141922" y="44284"/>
                </a:lnTo>
                <a:lnTo>
                  <a:pt x="144970" y="39712"/>
                </a:lnTo>
                <a:lnTo>
                  <a:pt x="148018" y="36664"/>
                </a:lnTo>
                <a:lnTo>
                  <a:pt x="151066" y="30568"/>
                </a:lnTo>
                <a:lnTo>
                  <a:pt x="151066" y="19900"/>
                </a:lnTo>
                <a:lnTo>
                  <a:pt x="149542" y="15328"/>
                </a:lnTo>
                <a:lnTo>
                  <a:pt x="146494" y="12280"/>
                </a:lnTo>
                <a:lnTo>
                  <a:pt x="144970" y="9144"/>
                </a:lnTo>
                <a:lnTo>
                  <a:pt x="141922" y="6096"/>
                </a:lnTo>
                <a:lnTo>
                  <a:pt x="132778" y="3048"/>
                </a:lnTo>
                <a:lnTo>
                  <a:pt x="132778" y="21424"/>
                </a:lnTo>
                <a:lnTo>
                  <a:pt x="132778" y="30568"/>
                </a:lnTo>
                <a:lnTo>
                  <a:pt x="131254" y="32092"/>
                </a:lnTo>
                <a:lnTo>
                  <a:pt x="131254" y="33616"/>
                </a:lnTo>
                <a:lnTo>
                  <a:pt x="129730" y="35140"/>
                </a:lnTo>
                <a:lnTo>
                  <a:pt x="126682" y="35140"/>
                </a:lnTo>
                <a:lnTo>
                  <a:pt x="125158" y="36664"/>
                </a:lnTo>
                <a:lnTo>
                  <a:pt x="100672" y="36664"/>
                </a:lnTo>
                <a:lnTo>
                  <a:pt x="100672" y="15328"/>
                </a:lnTo>
                <a:lnTo>
                  <a:pt x="119062" y="15328"/>
                </a:lnTo>
                <a:lnTo>
                  <a:pt x="123634" y="16852"/>
                </a:lnTo>
                <a:lnTo>
                  <a:pt x="128206" y="16852"/>
                </a:lnTo>
                <a:lnTo>
                  <a:pt x="132778" y="21424"/>
                </a:lnTo>
                <a:lnTo>
                  <a:pt x="132778" y="3048"/>
                </a:lnTo>
                <a:lnTo>
                  <a:pt x="126682" y="1524"/>
                </a:lnTo>
                <a:lnTo>
                  <a:pt x="83908" y="1524"/>
                </a:lnTo>
                <a:lnTo>
                  <a:pt x="83908" y="84010"/>
                </a:lnTo>
                <a:lnTo>
                  <a:pt x="100672" y="84010"/>
                </a:lnTo>
                <a:lnTo>
                  <a:pt x="100672" y="50380"/>
                </a:lnTo>
                <a:lnTo>
                  <a:pt x="111442" y="50380"/>
                </a:lnTo>
                <a:lnTo>
                  <a:pt x="112966" y="51904"/>
                </a:lnTo>
                <a:lnTo>
                  <a:pt x="114490" y="51904"/>
                </a:lnTo>
                <a:lnTo>
                  <a:pt x="116014" y="54952"/>
                </a:lnTo>
                <a:lnTo>
                  <a:pt x="120586" y="59524"/>
                </a:lnTo>
                <a:lnTo>
                  <a:pt x="125158" y="65620"/>
                </a:lnTo>
                <a:lnTo>
                  <a:pt x="137350" y="84010"/>
                </a:lnTo>
                <a:lnTo>
                  <a:pt x="157162" y="84010"/>
                </a:lnTo>
                <a:close/>
              </a:path>
              <a:path w="752475" h="107950">
                <a:moveTo>
                  <a:pt x="224307" y="70192"/>
                </a:moveTo>
                <a:lnTo>
                  <a:pt x="183057" y="70192"/>
                </a:lnTo>
                <a:lnTo>
                  <a:pt x="183057" y="3048"/>
                </a:lnTo>
                <a:lnTo>
                  <a:pt x="166293" y="3048"/>
                </a:lnTo>
                <a:lnTo>
                  <a:pt x="166293" y="84010"/>
                </a:lnTo>
                <a:lnTo>
                  <a:pt x="224307" y="84010"/>
                </a:lnTo>
                <a:lnTo>
                  <a:pt x="224307" y="70192"/>
                </a:lnTo>
                <a:close/>
              </a:path>
              <a:path w="752475" h="107950">
                <a:moveTo>
                  <a:pt x="290893" y="96862"/>
                </a:moveTo>
                <a:lnTo>
                  <a:pt x="225348" y="96862"/>
                </a:lnTo>
                <a:lnTo>
                  <a:pt x="225348" y="107530"/>
                </a:lnTo>
                <a:lnTo>
                  <a:pt x="290893" y="107530"/>
                </a:lnTo>
                <a:lnTo>
                  <a:pt x="290893" y="96862"/>
                </a:lnTo>
                <a:close/>
              </a:path>
              <a:path w="752475" h="107950">
                <a:moveTo>
                  <a:pt x="356984" y="70192"/>
                </a:moveTo>
                <a:lnTo>
                  <a:pt x="315849" y="70192"/>
                </a:lnTo>
                <a:lnTo>
                  <a:pt x="315849" y="3048"/>
                </a:lnTo>
                <a:lnTo>
                  <a:pt x="299085" y="3048"/>
                </a:lnTo>
                <a:lnTo>
                  <a:pt x="299085" y="84010"/>
                </a:lnTo>
                <a:lnTo>
                  <a:pt x="356984" y="84010"/>
                </a:lnTo>
                <a:lnTo>
                  <a:pt x="356984" y="70192"/>
                </a:lnTo>
                <a:close/>
              </a:path>
              <a:path w="752475" h="107950">
                <a:moveTo>
                  <a:pt x="431761" y="70294"/>
                </a:moveTo>
                <a:lnTo>
                  <a:pt x="386041" y="70294"/>
                </a:lnTo>
                <a:lnTo>
                  <a:pt x="386041" y="47434"/>
                </a:lnTo>
                <a:lnTo>
                  <a:pt x="427189" y="47434"/>
                </a:lnTo>
                <a:lnTo>
                  <a:pt x="427189" y="33718"/>
                </a:lnTo>
                <a:lnTo>
                  <a:pt x="386041" y="33718"/>
                </a:lnTo>
                <a:lnTo>
                  <a:pt x="386041" y="15328"/>
                </a:lnTo>
                <a:lnTo>
                  <a:pt x="430237" y="15328"/>
                </a:lnTo>
                <a:lnTo>
                  <a:pt x="430237" y="1612"/>
                </a:lnTo>
                <a:lnTo>
                  <a:pt x="369189" y="1612"/>
                </a:lnTo>
                <a:lnTo>
                  <a:pt x="369189" y="84010"/>
                </a:lnTo>
                <a:lnTo>
                  <a:pt x="431761" y="84010"/>
                </a:lnTo>
                <a:lnTo>
                  <a:pt x="431761" y="70294"/>
                </a:lnTo>
                <a:close/>
              </a:path>
              <a:path w="752475" h="107950">
                <a:moveTo>
                  <a:pt x="511111" y="1524"/>
                </a:moveTo>
                <a:lnTo>
                  <a:pt x="494347" y="1524"/>
                </a:lnTo>
                <a:lnTo>
                  <a:pt x="494347" y="56476"/>
                </a:lnTo>
                <a:lnTo>
                  <a:pt x="460717" y="1524"/>
                </a:lnTo>
                <a:lnTo>
                  <a:pt x="445477" y="1524"/>
                </a:lnTo>
                <a:lnTo>
                  <a:pt x="445477" y="84010"/>
                </a:lnTo>
                <a:lnTo>
                  <a:pt x="460717" y="84010"/>
                </a:lnTo>
                <a:lnTo>
                  <a:pt x="460717" y="30568"/>
                </a:lnTo>
                <a:lnTo>
                  <a:pt x="494347" y="84010"/>
                </a:lnTo>
                <a:lnTo>
                  <a:pt x="511111" y="84010"/>
                </a:lnTo>
                <a:lnTo>
                  <a:pt x="511111" y="1524"/>
                </a:lnTo>
                <a:close/>
              </a:path>
              <a:path w="752475" h="107950">
                <a:moveTo>
                  <a:pt x="601116" y="24472"/>
                </a:moveTo>
                <a:lnTo>
                  <a:pt x="599592" y="16852"/>
                </a:lnTo>
                <a:lnTo>
                  <a:pt x="595020" y="10668"/>
                </a:lnTo>
                <a:lnTo>
                  <a:pt x="588924" y="7620"/>
                </a:lnTo>
                <a:lnTo>
                  <a:pt x="584352" y="3048"/>
                </a:lnTo>
                <a:lnTo>
                  <a:pt x="575208" y="0"/>
                </a:lnTo>
                <a:lnTo>
                  <a:pt x="558342" y="0"/>
                </a:lnTo>
                <a:lnTo>
                  <a:pt x="550722" y="1524"/>
                </a:lnTo>
                <a:lnTo>
                  <a:pt x="546150" y="4572"/>
                </a:lnTo>
                <a:lnTo>
                  <a:pt x="538530" y="7620"/>
                </a:lnTo>
                <a:lnTo>
                  <a:pt x="533958" y="13804"/>
                </a:lnTo>
                <a:lnTo>
                  <a:pt x="530910" y="19900"/>
                </a:lnTo>
                <a:lnTo>
                  <a:pt x="526338" y="27520"/>
                </a:lnTo>
                <a:lnTo>
                  <a:pt x="524814" y="33616"/>
                </a:lnTo>
                <a:lnTo>
                  <a:pt x="524814" y="50380"/>
                </a:lnTo>
                <a:lnTo>
                  <a:pt x="526338" y="58000"/>
                </a:lnTo>
                <a:lnTo>
                  <a:pt x="529386" y="64096"/>
                </a:lnTo>
                <a:lnTo>
                  <a:pt x="532434" y="71716"/>
                </a:lnTo>
                <a:lnTo>
                  <a:pt x="537006" y="76288"/>
                </a:lnTo>
                <a:lnTo>
                  <a:pt x="544626" y="79438"/>
                </a:lnTo>
                <a:lnTo>
                  <a:pt x="550722" y="84010"/>
                </a:lnTo>
                <a:lnTo>
                  <a:pt x="558342" y="85534"/>
                </a:lnTo>
                <a:lnTo>
                  <a:pt x="573684" y="85534"/>
                </a:lnTo>
                <a:lnTo>
                  <a:pt x="579780" y="84010"/>
                </a:lnTo>
                <a:lnTo>
                  <a:pt x="585876" y="80962"/>
                </a:lnTo>
                <a:lnTo>
                  <a:pt x="593496" y="79438"/>
                </a:lnTo>
                <a:lnTo>
                  <a:pt x="598068" y="76288"/>
                </a:lnTo>
                <a:lnTo>
                  <a:pt x="601116" y="73240"/>
                </a:lnTo>
                <a:lnTo>
                  <a:pt x="601116" y="39712"/>
                </a:lnTo>
                <a:lnTo>
                  <a:pt x="566064" y="39712"/>
                </a:lnTo>
                <a:lnTo>
                  <a:pt x="566064" y="53428"/>
                </a:lnTo>
                <a:lnTo>
                  <a:pt x="584352" y="53428"/>
                </a:lnTo>
                <a:lnTo>
                  <a:pt x="584352" y="64096"/>
                </a:lnTo>
                <a:lnTo>
                  <a:pt x="579780" y="68668"/>
                </a:lnTo>
                <a:lnTo>
                  <a:pt x="575208" y="68668"/>
                </a:lnTo>
                <a:lnTo>
                  <a:pt x="569112" y="71716"/>
                </a:lnTo>
                <a:lnTo>
                  <a:pt x="558342" y="71716"/>
                </a:lnTo>
                <a:lnTo>
                  <a:pt x="552246" y="68668"/>
                </a:lnTo>
                <a:lnTo>
                  <a:pt x="549198" y="64096"/>
                </a:lnTo>
                <a:lnTo>
                  <a:pt x="544626" y="59524"/>
                </a:lnTo>
                <a:lnTo>
                  <a:pt x="541578" y="51904"/>
                </a:lnTo>
                <a:lnTo>
                  <a:pt x="541578" y="33616"/>
                </a:lnTo>
                <a:lnTo>
                  <a:pt x="544626" y="25996"/>
                </a:lnTo>
                <a:lnTo>
                  <a:pt x="547674" y="21424"/>
                </a:lnTo>
                <a:lnTo>
                  <a:pt x="552246" y="16852"/>
                </a:lnTo>
                <a:lnTo>
                  <a:pt x="558342" y="15328"/>
                </a:lnTo>
                <a:lnTo>
                  <a:pt x="570636" y="15328"/>
                </a:lnTo>
                <a:lnTo>
                  <a:pt x="573684" y="16852"/>
                </a:lnTo>
                <a:lnTo>
                  <a:pt x="578256" y="18376"/>
                </a:lnTo>
                <a:lnTo>
                  <a:pt x="581304" y="21424"/>
                </a:lnTo>
                <a:lnTo>
                  <a:pt x="584352" y="27520"/>
                </a:lnTo>
                <a:lnTo>
                  <a:pt x="601116" y="24472"/>
                </a:lnTo>
                <a:close/>
              </a:path>
              <a:path w="752475" h="107950">
                <a:moveTo>
                  <a:pt x="675792" y="1612"/>
                </a:moveTo>
                <a:lnTo>
                  <a:pt x="610260" y="1612"/>
                </a:lnTo>
                <a:lnTo>
                  <a:pt x="610260" y="15328"/>
                </a:lnTo>
                <a:lnTo>
                  <a:pt x="634644" y="15328"/>
                </a:lnTo>
                <a:lnTo>
                  <a:pt x="634644" y="84010"/>
                </a:lnTo>
                <a:lnTo>
                  <a:pt x="651408" y="84010"/>
                </a:lnTo>
                <a:lnTo>
                  <a:pt x="651408" y="15328"/>
                </a:lnTo>
                <a:lnTo>
                  <a:pt x="675792" y="15328"/>
                </a:lnTo>
                <a:lnTo>
                  <a:pt x="675792" y="1612"/>
                </a:lnTo>
                <a:close/>
              </a:path>
              <a:path w="752475" h="107950">
                <a:moveTo>
                  <a:pt x="752182" y="1524"/>
                </a:moveTo>
                <a:lnTo>
                  <a:pt x="735418" y="1524"/>
                </a:lnTo>
                <a:lnTo>
                  <a:pt x="735418" y="35140"/>
                </a:lnTo>
                <a:lnTo>
                  <a:pt x="703414" y="35140"/>
                </a:lnTo>
                <a:lnTo>
                  <a:pt x="703414" y="1524"/>
                </a:lnTo>
                <a:lnTo>
                  <a:pt x="686549" y="1524"/>
                </a:lnTo>
                <a:lnTo>
                  <a:pt x="686549" y="84010"/>
                </a:lnTo>
                <a:lnTo>
                  <a:pt x="703414" y="84010"/>
                </a:lnTo>
                <a:lnTo>
                  <a:pt x="703414" y="48856"/>
                </a:lnTo>
                <a:lnTo>
                  <a:pt x="735418" y="48856"/>
                </a:lnTo>
                <a:lnTo>
                  <a:pt x="735418" y="84010"/>
                </a:lnTo>
                <a:lnTo>
                  <a:pt x="752182" y="84010"/>
                </a:lnTo>
                <a:lnTo>
                  <a:pt x="752182" y="1524"/>
                </a:lnTo>
                <a:close/>
              </a:path>
            </a:pathLst>
          </a:custGeom>
          <a:solidFill>
            <a:srgbClr val="000000"/>
          </a:solidFill>
        </p:spPr>
        <p:txBody>
          <a:bodyPr wrap="square" lIns="0" tIns="0" rIns="0" bIns="0" rtlCol="0"/>
          <a:lstStyle/>
          <a:p>
            <a:endParaRPr sz="1154"/>
          </a:p>
        </p:txBody>
      </p:sp>
      <p:sp>
        <p:nvSpPr>
          <p:cNvPr id="164" name="object 164"/>
          <p:cNvSpPr/>
          <p:nvPr/>
        </p:nvSpPr>
        <p:spPr>
          <a:xfrm>
            <a:off x="7904411" y="4986083"/>
            <a:ext cx="762362" cy="69232"/>
          </a:xfrm>
          <a:custGeom>
            <a:avLst/>
            <a:gdLst/>
            <a:ahLst/>
            <a:cxnLst/>
            <a:rect l="l" t="t" r="r" b="b"/>
            <a:pathLst>
              <a:path w="1188720" h="107950">
                <a:moveTo>
                  <a:pt x="73240" y="84010"/>
                </a:moveTo>
                <a:lnTo>
                  <a:pt x="41148" y="33616"/>
                </a:lnTo>
                <a:lnTo>
                  <a:pt x="71716" y="1612"/>
                </a:lnTo>
                <a:lnTo>
                  <a:pt x="48768" y="1612"/>
                </a:lnTo>
                <a:lnTo>
                  <a:pt x="15240" y="38290"/>
                </a:lnTo>
                <a:lnTo>
                  <a:pt x="15240" y="1612"/>
                </a:lnTo>
                <a:lnTo>
                  <a:pt x="0" y="1612"/>
                </a:lnTo>
                <a:lnTo>
                  <a:pt x="0" y="84010"/>
                </a:lnTo>
                <a:lnTo>
                  <a:pt x="15240" y="84010"/>
                </a:lnTo>
                <a:lnTo>
                  <a:pt x="15240" y="59626"/>
                </a:lnTo>
                <a:lnTo>
                  <a:pt x="28956" y="45910"/>
                </a:lnTo>
                <a:lnTo>
                  <a:pt x="51816" y="84010"/>
                </a:lnTo>
                <a:lnTo>
                  <a:pt x="73240" y="84010"/>
                </a:lnTo>
                <a:close/>
              </a:path>
              <a:path w="1188720" h="107950">
                <a:moveTo>
                  <a:pt x="143433" y="70294"/>
                </a:moveTo>
                <a:lnTo>
                  <a:pt x="97624" y="70294"/>
                </a:lnTo>
                <a:lnTo>
                  <a:pt x="97624" y="47434"/>
                </a:lnTo>
                <a:lnTo>
                  <a:pt x="138861" y="47434"/>
                </a:lnTo>
                <a:lnTo>
                  <a:pt x="138861" y="33718"/>
                </a:lnTo>
                <a:lnTo>
                  <a:pt x="97624" y="33718"/>
                </a:lnTo>
                <a:lnTo>
                  <a:pt x="97624" y="15328"/>
                </a:lnTo>
                <a:lnTo>
                  <a:pt x="141909" y="15328"/>
                </a:lnTo>
                <a:lnTo>
                  <a:pt x="141909" y="1612"/>
                </a:lnTo>
                <a:lnTo>
                  <a:pt x="82384" y="1612"/>
                </a:lnTo>
                <a:lnTo>
                  <a:pt x="82384" y="84010"/>
                </a:lnTo>
                <a:lnTo>
                  <a:pt x="143433" y="84010"/>
                </a:lnTo>
                <a:lnTo>
                  <a:pt x="143433" y="70294"/>
                </a:lnTo>
                <a:close/>
              </a:path>
              <a:path w="1188720" h="107950">
                <a:moveTo>
                  <a:pt x="225729" y="1524"/>
                </a:moveTo>
                <a:lnTo>
                  <a:pt x="207441" y="1524"/>
                </a:lnTo>
                <a:lnTo>
                  <a:pt x="187629" y="35140"/>
                </a:lnTo>
                <a:lnTo>
                  <a:pt x="169252" y="1524"/>
                </a:lnTo>
                <a:lnTo>
                  <a:pt x="149440" y="1524"/>
                </a:lnTo>
                <a:lnTo>
                  <a:pt x="180009" y="48856"/>
                </a:lnTo>
                <a:lnTo>
                  <a:pt x="180009" y="84010"/>
                </a:lnTo>
                <a:lnTo>
                  <a:pt x="195249" y="84010"/>
                </a:lnTo>
                <a:lnTo>
                  <a:pt x="195249" y="50380"/>
                </a:lnTo>
                <a:lnTo>
                  <a:pt x="225729" y="1524"/>
                </a:lnTo>
                <a:close/>
              </a:path>
              <a:path w="1188720" h="107950">
                <a:moveTo>
                  <a:pt x="334124" y="1612"/>
                </a:moveTo>
                <a:lnTo>
                  <a:pt x="317360" y="1612"/>
                </a:lnTo>
                <a:lnTo>
                  <a:pt x="303555" y="58102"/>
                </a:lnTo>
                <a:lnTo>
                  <a:pt x="289839" y="1612"/>
                </a:lnTo>
                <a:lnTo>
                  <a:pt x="270027" y="1612"/>
                </a:lnTo>
                <a:lnTo>
                  <a:pt x="254787" y="58102"/>
                </a:lnTo>
                <a:lnTo>
                  <a:pt x="242595" y="1612"/>
                </a:lnTo>
                <a:lnTo>
                  <a:pt x="225831" y="1612"/>
                </a:lnTo>
                <a:lnTo>
                  <a:pt x="245643" y="84010"/>
                </a:lnTo>
                <a:lnTo>
                  <a:pt x="263931" y="84010"/>
                </a:lnTo>
                <a:lnTo>
                  <a:pt x="279171" y="22948"/>
                </a:lnTo>
                <a:lnTo>
                  <a:pt x="295935" y="84010"/>
                </a:lnTo>
                <a:lnTo>
                  <a:pt x="314312" y="84010"/>
                </a:lnTo>
                <a:lnTo>
                  <a:pt x="334124" y="1612"/>
                </a:lnTo>
                <a:close/>
              </a:path>
              <a:path w="1188720" h="107950">
                <a:moveTo>
                  <a:pt x="418045" y="42760"/>
                </a:moveTo>
                <a:lnTo>
                  <a:pt x="401332" y="7112"/>
                </a:lnTo>
                <a:lnTo>
                  <a:pt x="401281" y="33616"/>
                </a:lnTo>
                <a:lnTo>
                  <a:pt x="401281" y="51904"/>
                </a:lnTo>
                <a:lnTo>
                  <a:pt x="398233" y="59524"/>
                </a:lnTo>
                <a:lnTo>
                  <a:pt x="395084" y="64096"/>
                </a:lnTo>
                <a:lnTo>
                  <a:pt x="390512" y="68668"/>
                </a:lnTo>
                <a:lnTo>
                  <a:pt x="384416" y="71716"/>
                </a:lnTo>
                <a:lnTo>
                  <a:pt x="372224" y="71716"/>
                </a:lnTo>
                <a:lnTo>
                  <a:pt x="366128" y="68668"/>
                </a:lnTo>
                <a:lnTo>
                  <a:pt x="356984" y="59524"/>
                </a:lnTo>
                <a:lnTo>
                  <a:pt x="355574" y="52476"/>
                </a:lnTo>
                <a:lnTo>
                  <a:pt x="355460" y="33616"/>
                </a:lnTo>
                <a:lnTo>
                  <a:pt x="356984" y="25996"/>
                </a:lnTo>
                <a:lnTo>
                  <a:pt x="366128" y="16852"/>
                </a:lnTo>
                <a:lnTo>
                  <a:pt x="372224" y="15328"/>
                </a:lnTo>
                <a:lnTo>
                  <a:pt x="384416" y="15328"/>
                </a:lnTo>
                <a:lnTo>
                  <a:pt x="390512" y="16852"/>
                </a:lnTo>
                <a:lnTo>
                  <a:pt x="395084" y="21424"/>
                </a:lnTo>
                <a:lnTo>
                  <a:pt x="398233" y="25996"/>
                </a:lnTo>
                <a:lnTo>
                  <a:pt x="401281" y="33616"/>
                </a:lnTo>
                <a:lnTo>
                  <a:pt x="401281" y="7086"/>
                </a:lnTo>
                <a:lnTo>
                  <a:pt x="394563" y="3251"/>
                </a:lnTo>
                <a:lnTo>
                  <a:pt x="386943" y="838"/>
                </a:lnTo>
                <a:lnTo>
                  <a:pt x="378320" y="0"/>
                </a:lnTo>
                <a:lnTo>
                  <a:pt x="370700" y="0"/>
                </a:lnTo>
                <a:lnTo>
                  <a:pt x="366128" y="1524"/>
                </a:lnTo>
                <a:lnTo>
                  <a:pt x="356984" y="6096"/>
                </a:lnTo>
                <a:lnTo>
                  <a:pt x="352412" y="7620"/>
                </a:lnTo>
                <a:lnTo>
                  <a:pt x="349364" y="10668"/>
                </a:lnTo>
                <a:lnTo>
                  <a:pt x="346316" y="15328"/>
                </a:lnTo>
                <a:lnTo>
                  <a:pt x="344792" y="18376"/>
                </a:lnTo>
                <a:lnTo>
                  <a:pt x="341744" y="22948"/>
                </a:lnTo>
                <a:lnTo>
                  <a:pt x="338696" y="35140"/>
                </a:lnTo>
                <a:lnTo>
                  <a:pt x="338696" y="44284"/>
                </a:lnTo>
                <a:lnTo>
                  <a:pt x="355396" y="79705"/>
                </a:lnTo>
                <a:lnTo>
                  <a:pt x="378320" y="85534"/>
                </a:lnTo>
                <a:lnTo>
                  <a:pt x="386943" y="84937"/>
                </a:lnTo>
                <a:lnTo>
                  <a:pt x="394563" y="83045"/>
                </a:lnTo>
                <a:lnTo>
                  <a:pt x="401332" y="79705"/>
                </a:lnTo>
                <a:lnTo>
                  <a:pt x="407377" y="74764"/>
                </a:lnTo>
                <a:lnTo>
                  <a:pt x="409740" y="71716"/>
                </a:lnTo>
                <a:lnTo>
                  <a:pt x="412242" y="68503"/>
                </a:lnTo>
                <a:lnTo>
                  <a:pt x="415569" y="61048"/>
                </a:lnTo>
                <a:lnTo>
                  <a:pt x="417449" y="52476"/>
                </a:lnTo>
                <a:lnTo>
                  <a:pt x="418045" y="42760"/>
                </a:lnTo>
                <a:close/>
              </a:path>
              <a:path w="1188720" h="107950">
                <a:moveTo>
                  <a:pt x="505002" y="84010"/>
                </a:moveTo>
                <a:lnTo>
                  <a:pt x="494334" y="68668"/>
                </a:lnTo>
                <a:lnTo>
                  <a:pt x="489762" y="61048"/>
                </a:lnTo>
                <a:lnTo>
                  <a:pt x="486625" y="58000"/>
                </a:lnTo>
                <a:lnTo>
                  <a:pt x="485101" y="54952"/>
                </a:lnTo>
                <a:lnTo>
                  <a:pt x="482053" y="51904"/>
                </a:lnTo>
                <a:lnTo>
                  <a:pt x="479005" y="50380"/>
                </a:lnTo>
                <a:lnTo>
                  <a:pt x="475957" y="47332"/>
                </a:lnTo>
                <a:lnTo>
                  <a:pt x="483577" y="47332"/>
                </a:lnTo>
                <a:lnTo>
                  <a:pt x="488238" y="44284"/>
                </a:lnTo>
                <a:lnTo>
                  <a:pt x="495858" y="36664"/>
                </a:lnTo>
                <a:lnTo>
                  <a:pt x="497382" y="30568"/>
                </a:lnTo>
                <a:lnTo>
                  <a:pt x="497382" y="19900"/>
                </a:lnTo>
                <a:lnTo>
                  <a:pt x="480529" y="3048"/>
                </a:lnTo>
                <a:lnTo>
                  <a:pt x="480529" y="21424"/>
                </a:lnTo>
                <a:lnTo>
                  <a:pt x="480529" y="30568"/>
                </a:lnTo>
                <a:lnTo>
                  <a:pt x="475957" y="35140"/>
                </a:lnTo>
                <a:lnTo>
                  <a:pt x="474433" y="35140"/>
                </a:lnTo>
                <a:lnTo>
                  <a:pt x="472909" y="36664"/>
                </a:lnTo>
                <a:lnTo>
                  <a:pt x="447001" y="36664"/>
                </a:lnTo>
                <a:lnTo>
                  <a:pt x="447001" y="15328"/>
                </a:lnTo>
                <a:lnTo>
                  <a:pt x="466813" y="15328"/>
                </a:lnTo>
                <a:lnTo>
                  <a:pt x="471385" y="16852"/>
                </a:lnTo>
                <a:lnTo>
                  <a:pt x="474433" y="16852"/>
                </a:lnTo>
                <a:lnTo>
                  <a:pt x="477481" y="18376"/>
                </a:lnTo>
                <a:lnTo>
                  <a:pt x="480529" y="21424"/>
                </a:lnTo>
                <a:lnTo>
                  <a:pt x="480529" y="3048"/>
                </a:lnTo>
                <a:lnTo>
                  <a:pt x="474433" y="1524"/>
                </a:lnTo>
                <a:lnTo>
                  <a:pt x="430237" y="1524"/>
                </a:lnTo>
                <a:lnTo>
                  <a:pt x="430237" y="84010"/>
                </a:lnTo>
                <a:lnTo>
                  <a:pt x="447001" y="84010"/>
                </a:lnTo>
                <a:lnTo>
                  <a:pt x="447001" y="50380"/>
                </a:lnTo>
                <a:lnTo>
                  <a:pt x="459193" y="50380"/>
                </a:lnTo>
                <a:lnTo>
                  <a:pt x="460717" y="51904"/>
                </a:lnTo>
                <a:lnTo>
                  <a:pt x="462241" y="51904"/>
                </a:lnTo>
                <a:lnTo>
                  <a:pt x="463765" y="54952"/>
                </a:lnTo>
                <a:lnTo>
                  <a:pt x="468337" y="59524"/>
                </a:lnTo>
                <a:lnTo>
                  <a:pt x="472909" y="65620"/>
                </a:lnTo>
                <a:lnTo>
                  <a:pt x="485101" y="84010"/>
                </a:lnTo>
                <a:lnTo>
                  <a:pt x="505002" y="84010"/>
                </a:lnTo>
                <a:close/>
              </a:path>
              <a:path w="1188720" h="107950">
                <a:moveTo>
                  <a:pt x="581304" y="29044"/>
                </a:moveTo>
                <a:lnTo>
                  <a:pt x="579780" y="24472"/>
                </a:lnTo>
                <a:lnTo>
                  <a:pt x="576630" y="19900"/>
                </a:lnTo>
                <a:lnTo>
                  <a:pt x="575106" y="15328"/>
                </a:lnTo>
                <a:lnTo>
                  <a:pt x="572058" y="10668"/>
                </a:lnTo>
                <a:lnTo>
                  <a:pt x="567486" y="7620"/>
                </a:lnTo>
                <a:lnTo>
                  <a:pt x="564438" y="4572"/>
                </a:lnTo>
                <a:lnTo>
                  <a:pt x="564438" y="32092"/>
                </a:lnTo>
                <a:lnTo>
                  <a:pt x="564438" y="54952"/>
                </a:lnTo>
                <a:lnTo>
                  <a:pt x="562914" y="58000"/>
                </a:lnTo>
                <a:lnTo>
                  <a:pt x="561390" y="62572"/>
                </a:lnTo>
                <a:lnTo>
                  <a:pt x="555294" y="68668"/>
                </a:lnTo>
                <a:lnTo>
                  <a:pt x="552246" y="70192"/>
                </a:lnTo>
                <a:lnTo>
                  <a:pt x="529386" y="70192"/>
                </a:lnTo>
                <a:lnTo>
                  <a:pt x="529386" y="15328"/>
                </a:lnTo>
                <a:lnTo>
                  <a:pt x="544626" y="15328"/>
                </a:lnTo>
                <a:lnTo>
                  <a:pt x="549198" y="16852"/>
                </a:lnTo>
                <a:lnTo>
                  <a:pt x="553770" y="16852"/>
                </a:lnTo>
                <a:lnTo>
                  <a:pt x="556818" y="18376"/>
                </a:lnTo>
                <a:lnTo>
                  <a:pt x="558342" y="21424"/>
                </a:lnTo>
                <a:lnTo>
                  <a:pt x="559866" y="22948"/>
                </a:lnTo>
                <a:lnTo>
                  <a:pt x="564438" y="32092"/>
                </a:lnTo>
                <a:lnTo>
                  <a:pt x="564438" y="4572"/>
                </a:lnTo>
                <a:lnTo>
                  <a:pt x="558342" y="3048"/>
                </a:lnTo>
                <a:lnTo>
                  <a:pt x="555294" y="3048"/>
                </a:lnTo>
                <a:lnTo>
                  <a:pt x="550722" y="1524"/>
                </a:lnTo>
                <a:lnTo>
                  <a:pt x="512622" y="1524"/>
                </a:lnTo>
                <a:lnTo>
                  <a:pt x="512622" y="84010"/>
                </a:lnTo>
                <a:lnTo>
                  <a:pt x="555294" y="84010"/>
                </a:lnTo>
                <a:lnTo>
                  <a:pt x="558342" y="82486"/>
                </a:lnTo>
                <a:lnTo>
                  <a:pt x="564438" y="80962"/>
                </a:lnTo>
                <a:lnTo>
                  <a:pt x="567486" y="77914"/>
                </a:lnTo>
                <a:lnTo>
                  <a:pt x="570534" y="76288"/>
                </a:lnTo>
                <a:lnTo>
                  <a:pt x="575106" y="71716"/>
                </a:lnTo>
                <a:lnTo>
                  <a:pt x="575614" y="70192"/>
                </a:lnTo>
                <a:lnTo>
                  <a:pt x="576630" y="67144"/>
                </a:lnTo>
                <a:lnTo>
                  <a:pt x="579780" y="61048"/>
                </a:lnTo>
                <a:lnTo>
                  <a:pt x="581304" y="56476"/>
                </a:lnTo>
                <a:lnTo>
                  <a:pt x="581304" y="29044"/>
                </a:lnTo>
                <a:close/>
              </a:path>
              <a:path w="1188720" h="107950">
                <a:moveTo>
                  <a:pt x="657504" y="50380"/>
                </a:moveTo>
                <a:lnTo>
                  <a:pt x="654456" y="47332"/>
                </a:lnTo>
                <a:lnTo>
                  <a:pt x="652932" y="44284"/>
                </a:lnTo>
                <a:lnTo>
                  <a:pt x="649884" y="41236"/>
                </a:lnTo>
                <a:lnTo>
                  <a:pt x="645312" y="38188"/>
                </a:lnTo>
                <a:lnTo>
                  <a:pt x="642264" y="36664"/>
                </a:lnTo>
                <a:lnTo>
                  <a:pt x="636168" y="35140"/>
                </a:lnTo>
                <a:lnTo>
                  <a:pt x="628548" y="33616"/>
                </a:lnTo>
                <a:lnTo>
                  <a:pt x="614832" y="29044"/>
                </a:lnTo>
                <a:lnTo>
                  <a:pt x="610260" y="24472"/>
                </a:lnTo>
                <a:lnTo>
                  <a:pt x="610260" y="19900"/>
                </a:lnTo>
                <a:lnTo>
                  <a:pt x="613308" y="16852"/>
                </a:lnTo>
                <a:lnTo>
                  <a:pt x="619404" y="13804"/>
                </a:lnTo>
                <a:lnTo>
                  <a:pt x="628548" y="13804"/>
                </a:lnTo>
                <a:lnTo>
                  <a:pt x="633120" y="15328"/>
                </a:lnTo>
                <a:lnTo>
                  <a:pt x="634644" y="16852"/>
                </a:lnTo>
                <a:lnTo>
                  <a:pt x="637692" y="18376"/>
                </a:lnTo>
                <a:lnTo>
                  <a:pt x="639216" y="21424"/>
                </a:lnTo>
                <a:lnTo>
                  <a:pt x="639216" y="25996"/>
                </a:lnTo>
                <a:lnTo>
                  <a:pt x="655980" y="25996"/>
                </a:lnTo>
                <a:lnTo>
                  <a:pt x="655980" y="18376"/>
                </a:lnTo>
                <a:lnTo>
                  <a:pt x="652932" y="12280"/>
                </a:lnTo>
                <a:lnTo>
                  <a:pt x="623976" y="0"/>
                </a:lnTo>
                <a:lnTo>
                  <a:pt x="617880" y="0"/>
                </a:lnTo>
                <a:lnTo>
                  <a:pt x="608736" y="3048"/>
                </a:lnTo>
                <a:lnTo>
                  <a:pt x="604164" y="6096"/>
                </a:lnTo>
                <a:lnTo>
                  <a:pt x="601116" y="7620"/>
                </a:lnTo>
                <a:lnTo>
                  <a:pt x="598068" y="12280"/>
                </a:lnTo>
                <a:lnTo>
                  <a:pt x="596544" y="15328"/>
                </a:lnTo>
                <a:lnTo>
                  <a:pt x="595020" y="19900"/>
                </a:lnTo>
                <a:lnTo>
                  <a:pt x="595020" y="30568"/>
                </a:lnTo>
                <a:lnTo>
                  <a:pt x="596544" y="35140"/>
                </a:lnTo>
                <a:lnTo>
                  <a:pt x="602640" y="39712"/>
                </a:lnTo>
                <a:lnTo>
                  <a:pt x="605688" y="42760"/>
                </a:lnTo>
                <a:lnTo>
                  <a:pt x="611784" y="45808"/>
                </a:lnTo>
                <a:lnTo>
                  <a:pt x="620928" y="48856"/>
                </a:lnTo>
                <a:lnTo>
                  <a:pt x="627024" y="50380"/>
                </a:lnTo>
                <a:lnTo>
                  <a:pt x="631596" y="50380"/>
                </a:lnTo>
                <a:lnTo>
                  <a:pt x="637692" y="53428"/>
                </a:lnTo>
                <a:lnTo>
                  <a:pt x="639216" y="53428"/>
                </a:lnTo>
                <a:lnTo>
                  <a:pt x="640740" y="54952"/>
                </a:lnTo>
                <a:lnTo>
                  <a:pt x="640740" y="56476"/>
                </a:lnTo>
                <a:lnTo>
                  <a:pt x="642264" y="58000"/>
                </a:lnTo>
                <a:lnTo>
                  <a:pt x="642264" y="62572"/>
                </a:lnTo>
                <a:lnTo>
                  <a:pt x="640740" y="65620"/>
                </a:lnTo>
                <a:lnTo>
                  <a:pt x="637692" y="68668"/>
                </a:lnTo>
                <a:lnTo>
                  <a:pt x="631596" y="71716"/>
                </a:lnTo>
                <a:lnTo>
                  <a:pt x="620928" y="71716"/>
                </a:lnTo>
                <a:lnTo>
                  <a:pt x="616356" y="70192"/>
                </a:lnTo>
                <a:lnTo>
                  <a:pt x="613308" y="67144"/>
                </a:lnTo>
                <a:lnTo>
                  <a:pt x="610260" y="65620"/>
                </a:lnTo>
                <a:lnTo>
                  <a:pt x="607212" y="56476"/>
                </a:lnTo>
                <a:lnTo>
                  <a:pt x="591972" y="58000"/>
                </a:lnTo>
                <a:lnTo>
                  <a:pt x="593496" y="67144"/>
                </a:lnTo>
                <a:lnTo>
                  <a:pt x="625500" y="85534"/>
                </a:lnTo>
                <a:lnTo>
                  <a:pt x="633120" y="85534"/>
                </a:lnTo>
                <a:lnTo>
                  <a:pt x="639216" y="84010"/>
                </a:lnTo>
                <a:lnTo>
                  <a:pt x="648360" y="80962"/>
                </a:lnTo>
                <a:lnTo>
                  <a:pt x="651408" y="77914"/>
                </a:lnTo>
                <a:lnTo>
                  <a:pt x="657504" y="68668"/>
                </a:lnTo>
                <a:lnTo>
                  <a:pt x="657504" y="50380"/>
                </a:lnTo>
                <a:close/>
              </a:path>
              <a:path w="1188720" h="107950">
                <a:moveTo>
                  <a:pt x="727329" y="96862"/>
                </a:moveTo>
                <a:lnTo>
                  <a:pt x="661797" y="96862"/>
                </a:lnTo>
                <a:lnTo>
                  <a:pt x="661797" y="107530"/>
                </a:lnTo>
                <a:lnTo>
                  <a:pt x="727329" y="107530"/>
                </a:lnTo>
                <a:lnTo>
                  <a:pt x="727329" y="96862"/>
                </a:lnTo>
                <a:close/>
              </a:path>
              <a:path w="1188720" h="107950">
                <a:moveTo>
                  <a:pt x="793330" y="70192"/>
                </a:moveTo>
                <a:lnTo>
                  <a:pt x="752094" y="70192"/>
                </a:lnTo>
                <a:lnTo>
                  <a:pt x="752094" y="3048"/>
                </a:lnTo>
                <a:lnTo>
                  <a:pt x="735317" y="3048"/>
                </a:lnTo>
                <a:lnTo>
                  <a:pt x="735317" y="84010"/>
                </a:lnTo>
                <a:lnTo>
                  <a:pt x="793330" y="84010"/>
                </a:lnTo>
                <a:lnTo>
                  <a:pt x="793330" y="70192"/>
                </a:lnTo>
                <a:close/>
              </a:path>
              <a:path w="1188720" h="107950">
                <a:moveTo>
                  <a:pt x="868095" y="70294"/>
                </a:moveTo>
                <a:lnTo>
                  <a:pt x="822375" y="70294"/>
                </a:lnTo>
                <a:lnTo>
                  <a:pt x="822375" y="47434"/>
                </a:lnTo>
                <a:lnTo>
                  <a:pt x="863523" y="47434"/>
                </a:lnTo>
                <a:lnTo>
                  <a:pt x="863523" y="33718"/>
                </a:lnTo>
                <a:lnTo>
                  <a:pt x="822375" y="33718"/>
                </a:lnTo>
                <a:lnTo>
                  <a:pt x="822375" y="15328"/>
                </a:lnTo>
                <a:lnTo>
                  <a:pt x="866571" y="15328"/>
                </a:lnTo>
                <a:lnTo>
                  <a:pt x="866571" y="1612"/>
                </a:lnTo>
                <a:lnTo>
                  <a:pt x="805522" y="1612"/>
                </a:lnTo>
                <a:lnTo>
                  <a:pt x="805522" y="84010"/>
                </a:lnTo>
                <a:lnTo>
                  <a:pt x="868095" y="84010"/>
                </a:lnTo>
                <a:lnTo>
                  <a:pt x="868095" y="70294"/>
                </a:lnTo>
                <a:close/>
              </a:path>
              <a:path w="1188720" h="107950">
                <a:moveTo>
                  <a:pt x="947445" y="1524"/>
                </a:moveTo>
                <a:lnTo>
                  <a:pt x="930579" y="1524"/>
                </a:lnTo>
                <a:lnTo>
                  <a:pt x="930579" y="56476"/>
                </a:lnTo>
                <a:lnTo>
                  <a:pt x="898575" y="1524"/>
                </a:lnTo>
                <a:lnTo>
                  <a:pt x="881811" y="1524"/>
                </a:lnTo>
                <a:lnTo>
                  <a:pt x="881811" y="84010"/>
                </a:lnTo>
                <a:lnTo>
                  <a:pt x="897051" y="84010"/>
                </a:lnTo>
                <a:lnTo>
                  <a:pt x="897051" y="30568"/>
                </a:lnTo>
                <a:lnTo>
                  <a:pt x="930579" y="84010"/>
                </a:lnTo>
                <a:lnTo>
                  <a:pt x="947445" y="84010"/>
                </a:lnTo>
                <a:lnTo>
                  <a:pt x="947445" y="1524"/>
                </a:lnTo>
                <a:close/>
              </a:path>
              <a:path w="1188720" h="107950">
                <a:moveTo>
                  <a:pt x="1037463" y="24472"/>
                </a:moveTo>
                <a:lnTo>
                  <a:pt x="1035939" y="16852"/>
                </a:lnTo>
                <a:lnTo>
                  <a:pt x="1031367" y="10668"/>
                </a:lnTo>
                <a:lnTo>
                  <a:pt x="1025169" y="7620"/>
                </a:lnTo>
                <a:lnTo>
                  <a:pt x="1020597" y="3048"/>
                </a:lnTo>
                <a:lnTo>
                  <a:pt x="1011453" y="0"/>
                </a:lnTo>
                <a:lnTo>
                  <a:pt x="994689" y="0"/>
                </a:lnTo>
                <a:lnTo>
                  <a:pt x="987069" y="1524"/>
                </a:lnTo>
                <a:lnTo>
                  <a:pt x="982497" y="4572"/>
                </a:lnTo>
                <a:lnTo>
                  <a:pt x="974877" y="7620"/>
                </a:lnTo>
                <a:lnTo>
                  <a:pt x="970305" y="13804"/>
                </a:lnTo>
                <a:lnTo>
                  <a:pt x="967257" y="19900"/>
                </a:lnTo>
                <a:lnTo>
                  <a:pt x="962685" y="27520"/>
                </a:lnTo>
                <a:lnTo>
                  <a:pt x="961161" y="33616"/>
                </a:lnTo>
                <a:lnTo>
                  <a:pt x="961161" y="50380"/>
                </a:lnTo>
                <a:lnTo>
                  <a:pt x="962685" y="58000"/>
                </a:lnTo>
                <a:lnTo>
                  <a:pt x="965733" y="64096"/>
                </a:lnTo>
                <a:lnTo>
                  <a:pt x="968781" y="71716"/>
                </a:lnTo>
                <a:lnTo>
                  <a:pt x="973353" y="76288"/>
                </a:lnTo>
                <a:lnTo>
                  <a:pt x="980973" y="79438"/>
                </a:lnTo>
                <a:lnTo>
                  <a:pt x="987069" y="84010"/>
                </a:lnTo>
                <a:lnTo>
                  <a:pt x="994689" y="85534"/>
                </a:lnTo>
                <a:lnTo>
                  <a:pt x="1009929" y="85534"/>
                </a:lnTo>
                <a:lnTo>
                  <a:pt x="1016025" y="84010"/>
                </a:lnTo>
                <a:lnTo>
                  <a:pt x="1022121" y="80962"/>
                </a:lnTo>
                <a:lnTo>
                  <a:pt x="1029843" y="79438"/>
                </a:lnTo>
                <a:lnTo>
                  <a:pt x="1034415" y="76288"/>
                </a:lnTo>
                <a:lnTo>
                  <a:pt x="1037463" y="73240"/>
                </a:lnTo>
                <a:lnTo>
                  <a:pt x="1037463" y="39712"/>
                </a:lnTo>
                <a:lnTo>
                  <a:pt x="1002309" y="39712"/>
                </a:lnTo>
                <a:lnTo>
                  <a:pt x="1002309" y="53428"/>
                </a:lnTo>
                <a:lnTo>
                  <a:pt x="1020597" y="53428"/>
                </a:lnTo>
                <a:lnTo>
                  <a:pt x="1020597" y="64096"/>
                </a:lnTo>
                <a:lnTo>
                  <a:pt x="1016025" y="68668"/>
                </a:lnTo>
                <a:lnTo>
                  <a:pt x="1011453" y="68668"/>
                </a:lnTo>
                <a:lnTo>
                  <a:pt x="1005357" y="71716"/>
                </a:lnTo>
                <a:lnTo>
                  <a:pt x="994689" y="71716"/>
                </a:lnTo>
                <a:lnTo>
                  <a:pt x="988593" y="68668"/>
                </a:lnTo>
                <a:lnTo>
                  <a:pt x="985545" y="64096"/>
                </a:lnTo>
                <a:lnTo>
                  <a:pt x="980973" y="59524"/>
                </a:lnTo>
                <a:lnTo>
                  <a:pt x="977925" y="51904"/>
                </a:lnTo>
                <a:lnTo>
                  <a:pt x="977925" y="33616"/>
                </a:lnTo>
                <a:lnTo>
                  <a:pt x="980973" y="25996"/>
                </a:lnTo>
                <a:lnTo>
                  <a:pt x="984021" y="21424"/>
                </a:lnTo>
                <a:lnTo>
                  <a:pt x="988593" y="16852"/>
                </a:lnTo>
                <a:lnTo>
                  <a:pt x="994689" y="15328"/>
                </a:lnTo>
                <a:lnTo>
                  <a:pt x="1006881" y="15328"/>
                </a:lnTo>
                <a:lnTo>
                  <a:pt x="1009929" y="16852"/>
                </a:lnTo>
                <a:lnTo>
                  <a:pt x="1014501" y="18376"/>
                </a:lnTo>
                <a:lnTo>
                  <a:pt x="1017549" y="21424"/>
                </a:lnTo>
                <a:lnTo>
                  <a:pt x="1020597" y="27520"/>
                </a:lnTo>
                <a:lnTo>
                  <a:pt x="1037463" y="24472"/>
                </a:lnTo>
                <a:close/>
              </a:path>
              <a:path w="1188720" h="107950">
                <a:moveTo>
                  <a:pt x="1112126" y="1612"/>
                </a:moveTo>
                <a:lnTo>
                  <a:pt x="1046594" y="1612"/>
                </a:lnTo>
                <a:lnTo>
                  <a:pt x="1046594" y="15328"/>
                </a:lnTo>
                <a:lnTo>
                  <a:pt x="1070978" y="15328"/>
                </a:lnTo>
                <a:lnTo>
                  <a:pt x="1070978" y="84010"/>
                </a:lnTo>
                <a:lnTo>
                  <a:pt x="1087742" y="84010"/>
                </a:lnTo>
                <a:lnTo>
                  <a:pt x="1087742" y="15328"/>
                </a:lnTo>
                <a:lnTo>
                  <a:pt x="1112126" y="15328"/>
                </a:lnTo>
                <a:lnTo>
                  <a:pt x="1112126" y="1612"/>
                </a:lnTo>
                <a:close/>
              </a:path>
              <a:path w="1188720" h="107950">
                <a:moveTo>
                  <a:pt x="1188529" y="1524"/>
                </a:moveTo>
                <a:lnTo>
                  <a:pt x="1171765" y="1524"/>
                </a:lnTo>
                <a:lnTo>
                  <a:pt x="1171765" y="35140"/>
                </a:lnTo>
                <a:lnTo>
                  <a:pt x="1139761" y="35140"/>
                </a:lnTo>
                <a:lnTo>
                  <a:pt x="1139761" y="1524"/>
                </a:lnTo>
                <a:lnTo>
                  <a:pt x="1122895" y="1524"/>
                </a:lnTo>
                <a:lnTo>
                  <a:pt x="1122895" y="84010"/>
                </a:lnTo>
                <a:lnTo>
                  <a:pt x="1139761" y="84010"/>
                </a:lnTo>
                <a:lnTo>
                  <a:pt x="1139761" y="48856"/>
                </a:lnTo>
                <a:lnTo>
                  <a:pt x="1171765" y="48856"/>
                </a:lnTo>
                <a:lnTo>
                  <a:pt x="1171765" y="84010"/>
                </a:lnTo>
                <a:lnTo>
                  <a:pt x="1188529" y="84010"/>
                </a:lnTo>
                <a:lnTo>
                  <a:pt x="1188529" y="1524"/>
                </a:lnTo>
                <a:close/>
              </a:path>
            </a:pathLst>
          </a:custGeom>
          <a:solidFill>
            <a:srgbClr val="000000"/>
          </a:solidFill>
        </p:spPr>
        <p:txBody>
          <a:bodyPr wrap="square" lIns="0" tIns="0" rIns="0" bIns="0" rtlCol="0"/>
          <a:lstStyle/>
          <a:p>
            <a:endParaRPr sz="1154"/>
          </a:p>
        </p:txBody>
      </p:sp>
      <p:sp>
        <p:nvSpPr>
          <p:cNvPr id="165" name="object 165"/>
          <p:cNvSpPr/>
          <p:nvPr/>
        </p:nvSpPr>
        <p:spPr>
          <a:xfrm>
            <a:off x="8751072" y="4986629"/>
            <a:ext cx="476476" cy="69232"/>
          </a:xfrm>
          <a:custGeom>
            <a:avLst/>
            <a:gdLst/>
            <a:ahLst/>
            <a:cxnLst/>
            <a:rect l="l" t="t" r="r" b="b"/>
            <a:pathLst>
              <a:path w="742950" h="107950">
                <a:moveTo>
                  <a:pt x="16764" y="0"/>
                </a:moveTo>
                <a:lnTo>
                  <a:pt x="0" y="0"/>
                </a:lnTo>
                <a:lnTo>
                  <a:pt x="0" y="83820"/>
                </a:lnTo>
                <a:lnTo>
                  <a:pt x="16764" y="83820"/>
                </a:lnTo>
                <a:lnTo>
                  <a:pt x="16764" y="0"/>
                </a:lnTo>
                <a:close/>
              </a:path>
              <a:path w="742950" h="107950">
                <a:moveTo>
                  <a:pt x="95618" y="20574"/>
                </a:moveTo>
                <a:lnTo>
                  <a:pt x="94094" y="14478"/>
                </a:lnTo>
                <a:lnTo>
                  <a:pt x="91046" y="9817"/>
                </a:lnTo>
                <a:lnTo>
                  <a:pt x="86474" y="6769"/>
                </a:lnTo>
                <a:lnTo>
                  <a:pt x="83426" y="3721"/>
                </a:lnTo>
                <a:lnTo>
                  <a:pt x="78854" y="2197"/>
                </a:lnTo>
                <a:lnTo>
                  <a:pt x="78854" y="23622"/>
                </a:lnTo>
                <a:lnTo>
                  <a:pt x="78854" y="29718"/>
                </a:lnTo>
                <a:lnTo>
                  <a:pt x="71234" y="37338"/>
                </a:lnTo>
                <a:lnTo>
                  <a:pt x="68097" y="37338"/>
                </a:lnTo>
                <a:lnTo>
                  <a:pt x="65049" y="38862"/>
                </a:lnTo>
                <a:lnTo>
                  <a:pt x="48285" y="38862"/>
                </a:lnTo>
                <a:lnTo>
                  <a:pt x="48285" y="14478"/>
                </a:lnTo>
                <a:lnTo>
                  <a:pt x="63525" y="14478"/>
                </a:lnTo>
                <a:lnTo>
                  <a:pt x="66573" y="16002"/>
                </a:lnTo>
                <a:lnTo>
                  <a:pt x="71234" y="16002"/>
                </a:lnTo>
                <a:lnTo>
                  <a:pt x="74282" y="17526"/>
                </a:lnTo>
                <a:lnTo>
                  <a:pt x="75806" y="19050"/>
                </a:lnTo>
                <a:lnTo>
                  <a:pt x="77330" y="22098"/>
                </a:lnTo>
                <a:lnTo>
                  <a:pt x="78854" y="23622"/>
                </a:lnTo>
                <a:lnTo>
                  <a:pt x="78854" y="2197"/>
                </a:lnTo>
                <a:lnTo>
                  <a:pt x="75806" y="2197"/>
                </a:lnTo>
                <a:lnTo>
                  <a:pt x="69710" y="673"/>
                </a:lnTo>
                <a:lnTo>
                  <a:pt x="33045" y="673"/>
                </a:lnTo>
                <a:lnTo>
                  <a:pt x="33045" y="83159"/>
                </a:lnTo>
                <a:lnTo>
                  <a:pt x="48285" y="83159"/>
                </a:lnTo>
                <a:lnTo>
                  <a:pt x="48285" y="52578"/>
                </a:lnTo>
                <a:lnTo>
                  <a:pt x="72758" y="52578"/>
                </a:lnTo>
                <a:lnTo>
                  <a:pt x="77330" y="51054"/>
                </a:lnTo>
                <a:lnTo>
                  <a:pt x="80378" y="51054"/>
                </a:lnTo>
                <a:lnTo>
                  <a:pt x="81902" y="49530"/>
                </a:lnTo>
                <a:lnTo>
                  <a:pt x="84950" y="48006"/>
                </a:lnTo>
                <a:lnTo>
                  <a:pt x="91046" y="41910"/>
                </a:lnTo>
                <a:lnTo>
                  <a:pt x="92570" y="38862"/>
                </a:lnTo>
                <a:lnTo>
                  <a:pt x="94094" y="35814"/>
                </a:lnTo>
                <a:lnTo>
                  <a:pt x="95618" y="31242"/>
                </a:lnTo>
                <a:lnTo>
                  <a:pt x="95618" y="20574"/>
                </a:lnTo>
                <a:close/>
              </a:path>
              <a:path w="742950" h="107950">
                <a:moveTo>
                  <a:pt x="164592" y="96012"/>
                </a:moveTo>
                <a:lnTo>
                  <a:pt x="99060" y="96012"/>
                </a:lnTo>
                <a:lnTo>
                  <a:pt x="99060" y="106680"/>
                </a:lnTo>
                <a:lnTo>
                  <a:pt x="164592" y="106680"/>
                </a:lnTo>
                <a:lnTo>
                  <a:pt x="164592" y="96012"/>
                </a:lnTo>
                <a:close/>
              </a:path>
              <a:path w="742950" h="107950">
                <a:moveTo>
                  <a:pt x="222211" y="60198"/>
                </a:moveTo>
                <a:lnTo>
                  <a:pt x="199351" y="46482"/>
                </a:lnTo>
                <a:lnTo>
                  <a:pt x="191731" y="43434"/>
                </a:lnTo>
                <a:lnTo>
                  <a:pt x="185635" y="41910"/>
                </a:lnTo>
                <a:lnTo>
                  <a:pt x="184111" y="41910"/>
                </a:lnTo>
                <a:lnTo>
                  <a:pt x="184111" y="40386"/>
                </a:lnTo>
                <a:lnTo>
                  <a:pt x="182587" y="40386"/>
                </a:lnTo>
                <a:lnTo>
                  <a:pt x="182587" y="37338"/>
                </a:lnTo>
                <a:lnTo>
                  <a:pt x="184111" y="35814"/>
                </a:lnTo>
                <a:lnTo>
                  <a:pt x="185635" y="35814"/>
                </a:lnTo>
                <a:lnTo>
                  <a:pt x="187159" y="34290"/>
                </a:lnTo>
                <a:lnTo>
                  <a:pt x="199351" y="34290"/>
                </a:lnTo>
                <a:lnTo>
                  <a:pt x="200875" y="35814"/>
                </a:lnTo>
                <a:lnTo>
                  <a:pt x="203923" y="37338"/>
                </a:lnTo>
                <a:lnTo>
                  <a:pt x="203923" y="38862"/>
                </a:lnTo>
                <a:lnTo>
                  <a:pt x="205447" y="40386"/>
                </a:lnTo>
                <a:lnTo>
                  <a:pt x="219163" y="38862"/>
                </a:lnTo>
                <a:lnTo>
                  <a:pt x="217639" y="32766"/>
                </a:lnTo>
                <a:lnTo>
                  <a:pt x="216115" y="29718"/>
                </a:lnTo>
                <a:lnTo>
                  <a:pt x="211543" y="26670"/>
                </a:lnTo>
                <a:lnTo>
                  <a:pt x="208495" y="23622"/>
                </a:lnTo>
                <a:lnTo>
                  <a:pt x="202399" y="22098"/>
                </a:lnTo>
                <a:lnTo>
                  <a:pt x="185635" y="22098"/>
                </a:lnTo>
                <a:lnTo>
                  <a:pt x="179539" y="23622"/>
                </a:lnTo>
                <a:lnTo>
                  <a:pt x="174967" y="28194"/>
                </a:lnTo>
                <a:lnTo>
                  <a:pt x="170395" y="31242"/>
                </a:lnTo>
                <a:lnTo>
                  <a:pt x="168871" y="35814"/>
                </a:lnTo>
                <a:lnTo>
                  <a:pt x="168871" y="46482"/>
                </a:lnTo>
                <a:lnTo>
                  <a:pt x="170395" y="51054"/>
                </a:lnTo>
                <a:lnTo>
                  <a:pt x="176491" y="54102"/>
                </a:lnTo>
                <a:lnTo>
                  <a:pt x="179539" y="57150"/>
                </a:lnTo>
                <a:lnTo>
                  <a:pt x="187159" y="58674"/>
                </a:lnTo>
                <a:lnTo>
                  <a:pt x="199351" y="61722"/>
                </a:lnTo>
                <a:lnTo>
                  <a:pt x="202399" y="61722"/>
                </a:lnTo>
                <a:lnTo>
                  <a:pt x="203923" y="63246"/>
                </a:lnTo>
                <a:lnTo>
                  <a:pt x="205447" y="63246"/>
                </a:lnTo>
                <a:lnTo>
                  <a:pt x="205447" y="69342"/>
                </a:lnTo>
                <a:lnTo>
                  <a:pt x="202399" y="72390"/>
                </a:lnTo>
                <a:lnTo>
                  <a:pt x="199351" y="73914"/>
                </a:lnTo>
                <a:lnTo>
                  <a:pt x="191731" y="73914"/>
                </a:lnTo>
                <a:lnTo>
                  <a:pt x="185635" y="70866"/>
                </a:lnTo>
                <a:lnTo>
                  <a:pt x="184111" y="69342"/>
                </a:lnTo>
                <a:lnTo>
                  <a:pt x="182587" y="66294"/>
                </a:lnTo>
                <a:lnTo>
                  <a:pt x="182587" y="63246"/>
                </a:lnTo>
                <a:lnTo>
                  <a:pt x="165823" y="66294"/>
                </a:lnTo>
                <a:lnTo>
                  <a:pt x="167347" y="72390"/>
                </a:lnTo>
                <a:lnTo>
                  <a:pt x="170395" y="77063"/>
                </a:lnTo>
                <a:lnTo>
                  <a:pt x="176491" y="80111"/>
                </a:lnTo>
                <a:lnTo>
                  <a:pt x="181063" y="83159"/>
                </a:lnTo>
                <a:lnTo>
                  <a:pt x="187159" y="84683"/>
                </a:lnTo>
                <a:lnTo>
                  <a:pt x="203923" y="84683"/>
                </a:lnTo>
                <a:lnTo>
                  <a:pt x="210019" y="83159"/>
                </a:lnTo>
                <a:lnTo>
                  <a:pt x="214591" y="78587"/>
                </a:lnTo>
                <a:lnTo>
                  <a:pt x="219163" y="75438"/>
                </a:lnTo>
                <a:lnTo>
                  <a:pt x="222211" y="69342"/>
                </a:lnTo>
                <a:lnTo>
                  <a:pt x="222211" y="60198"/>
                </a:lnTo>
                <a:close/>
              </a:path>
              <a:path w="742950" h="107950">
                <a:moveTo>
                  <a:pt x="286308" y="58674"/>
                </a:moveTo>
                <a:lnTo>
                  <a:pt x="280924" y="34290"/>
                </a:lnTo>
                <a:lnTo>
                  <a:pt x="278688" y="31242"/>
                </a:lnTo>
                <a:lnTo>
                  <a:pt x="274116" y="25146"/>
                </a:lnTo>
                <a:lnTo>
                  <a:pt x="271068" y="23926"/>
                </a:lnTo>
                <a:lnTo>
                  <a:pt x="271068" y="43434"/>
                </a:lnTo>
                <a:lnTo>
                  <a:pt x="271068" y="48006"/>
                </a:lnTo>
                <a:lnTo>
                  <a:pt x="248119" y="48006"/>
                </a:lnTo>
                <a:lnTo>
                  <a:pt x="246595" y="43434"/>
                </a:lnTo>
                <a:lnTo>
                  <a:pt x="248119" y="40386"/>
                </a:lnTo>
                <a:lnTo>
                  <a:pt x="251256" y="38862"/>
                </a:lnTo>
                <a:lnTo>
                  <a:pt x="252780" y="35814"/>
                </a:lnTo>
                <a:lnTo>
                  <a:pt x="255828" y="34290"/>
                </a:lnTo>
                <a:lnTo>
                  <a:pt x="261924" y="34290"/>
                </a:lnTo>
                <a:lnTo>
                  <a:pt x="264972" y="35814"/>
                </a:lnTo>
                <a:lnTo>
                  <a:pt x="269544" y="40386"/>
                </a:lnTo>
                <a:lnTo>
                  <a:pt x="271068" y="43434"/>
                </a:lnTo>
                <a:lnTo>
                  <a:pt x="271068" y="23926"/>
                </a:lnTo>
                <a:lnTo>
                  <a:pt x="266496" y="22098"/>
                </a:lnTo>
                <a:lnTo>
                  <a:pt x="249643" y="22098"/>
                </a:lnTo>
                <a:lnTo>
                  <a:pt x="243547" y="25146"/>
                </a:lnTo>
                <a:lnTo>
                  <a:pt x="238975" y="31242"/>
                </a:lnTo>
                <a:lnTo>
                  <a:pt x="232879" y="35814"/>
                </a:lnTo>
                <a:lnTo>
                  <a:pt x="231355" y="43434"/>
                </a:lnTo>
                <a:lnTo>
                  <a:pt x="231355" y="61722"/>
                </a:lnTo>
                <a:lnTo>
                  <a:pt x="232879" y="69342"/>
                </a:lnTo>
                <a:lnTo>
                  <a:pt x="237451" y="73914"/>
                </a:lnTo>
                <a:lnTo>
                  <a:pt x="242023" y="81635"/>
                </a:lnTo>
                <a:lnTo>
                  <a:pt x="249643" y="84683"/>
                </a:lnTo>
                <a:lnTo>
                  <a:pt x="266496" y="84683"/>
                </a:lnTo>
                <a:lnTo>
                  <a:pt x="271068" y="83159"/>
                </a:lnTo>
                <a:lnTo>
                  <a:pt x="280212" y="77063"/>
                </a:lnTo>
                <a:lnTo>
                  <a:pt x="283260" y="72390"/>
                </a:lnTo>
                <a:lnTo>
                  <a:pt x="286308" y="66294"/>
                </a:lnTo>
                <a:lnTo>
                  <a:pt x="269544" y="64770"/>
                </a:lnTo>
                <a:lnTo>
                  <a:pt x="269544" y="67818"/>
                </a:lnTo>
                <a:lnTo>
                  <a:pt x="264972" y="72390"/>
                </a:lnTo>
                <a:lnTo>
                  <a:pt x="255828" y="72390"/>
                </a:lnTo>
                <a:lnTo>
                  <a:pt x="252780" y="70866"/>
                </a:lnTo>
                <a:lnTo>
                  <a:pt x="251256" y="69342"/>
                </a:lnTo>
                <a:lnTo>
                  <a:pt x="248119" y="66294"/>
                </a:lnTo>
                <a:lnTo>
                  <a:pt x="246595" y="63246"/>
                </a:lnTo>
                <a:lnTo>
                  <a:pt x="246595" y="58674"/>
                </a:lnTo>
                <a:lnTo>
                  <a:pt x="286308" y="58674"/>
                </a:lnTo>
                <a:close/>
              </a:path>
              <a:path w="742950" h="107950">
                <a:moveTo>
                  <a:pt x="353466" y="23622"/>
                </a:moveTo>
                <a:lnTo>
                  <a:pt x="338124" y="23622"/>
                </a:lnTo>
                <a:lnTo>
                  <a:pt x="338124" y="32766"/>
                </a:lnTo>
                <a:lnTo>
                  <a:pt x="338124" y="46482"/>
                </a:lnTo>
                <a:lnTo>
                  <a:pt x="338124" y="58674"/>
                </a:lnTo>
                <a:lnTo>
                  <a:pt x="336600" y="63246"/>
                </a:lnTo>
                <a:lnTo>
                  <a:pt x="333552" y="66294"/>
                </a:lnTo>
                <a:lnTo>
                  <a:pt x="332028" y="69342"/>
                </a:lnTo>
                <a:lnTo>
                  <a:pt x="328980" y="70866"/>
                </a:lnTo>
                <a:lnTo>
                  <a:pt x="321360" y="70866"/>
                </a:lnTo>
                <a:lnTo>
                  <a:pt x="318312" y="69342"/>
                </a:lnTo>
                <a:lnTo>
                  <a:pt x="312216" y="63246"/>
                </a:lnTo>
                <a:lnTo>
                  <a:pt x="312216" y="41910"/>
                </a:lnTo>
                <a:lnTo>
                  <a:pt x="318312" y="35814"/>
                </a:lnTo>
                <a:lnTo>
                  <a:pt x="321360" y="34290"/>
                </a:lnTo>
                <a:lnTo>
                  <a:pt x="328980" y="34290"/>
                </a:lnTo>
                <a:lnTo>
                  <a:pt x="332028" y="35814"/>
                </a:lnTo>
                <a:lnTo>
                  <a:pt x="333552" y="38862"/>
                </a:lnTo>
                <a:lnTo>
                  <a:pt x="336600" y="41910"/>
                </a:lnTo>
                <a:lnTo>
                  <a:pt x="338124" y="46482"/>
                </a:lnTo>
                <a:lnTo>
                  <a:pt x="338124" y="32766"/>
                </a:lnTo>
                <a:lnTo>
                  <a:pt x="333552" y="25146"/>
                </a:lnTo>
                <a:lnTo>
                  <a:pt x="327456" y="22098"/>
                </a:lnTo>
                <a:lnTo>
                  <a:pt x="313740" y="22098"/>
                </a:lnTo>
                <a:lnTo>
                  <a:pt x="307644" y="25146"/>
                </a:lnTo>
                <a:lnTo>
                  <a:pt x="303072" y="29718"/>
                </a:lnTo>
                <a:lnTo>
                  <a:pt x="298500" y="35814"/>
                </a:lnTo>
                <a:lnTo>
                  <a:pt x="295452" y="43434"/>
                </a:lnTo>
                <a:lnTo>
                  <a:pt x="295452" y="61722"/>
                </a:lnTo>
                <a:lnTo>
                  <a:pt x="296976" y="67818"/>
                </a:lnTo>
                <a:lnTo>
                  <a:pt x="301548" y="72390"/>
                </a:lnTo>
                <a:lnTo>
                  <a:pt x="306120" y="80111"/>
                </a:lnTo>
                <a:lnTo>
                  <a:pt x="312216" y="83159"/>
                </a:lnTo>
                <a:lnTo>
                  <a:pt x="327456" y="83159"/>
                </a:lnTo>
                <a:lnTo>
                  <a:pt x="333552" y="80111"/>
                </a:lnTo>
                <a:lnTo>
                  <a:pt x="338124" y="73914"/>
                </a:lnTo>
                <a:lnTo>
                  <a:pt x="338124" y="87731"/>
                </a:lnTo>
                <a:lnTo>
                  <a:pt x="336600" y="89255"/>
                </a:lnTo>
                <a:lnTo>
                  <a:pt x="336600" y="90779"/>
                </a:lnTo>
                <a:lnTo>
                  <a:pt x="332028" y="95351"/>
                </a:lnTo>
                <a:lnTo>
                  <a:pt x="319836" y="95351"/>
                </a:lnTo>
                <a:lnTo>
                  <a:pt x="315264" y="90779"/>
                </a:lnTo>
                <a:lnTo>
                  <a:pt x="315264" y="89255"/>
                </a:lnTo>
                <a:lnTo>
                  <a:pt x="298500" y="87731"/>
                </a:lnTo>
                <a:lnTo>
                  <a:pt x="296976" y="87731"/>
                </a:lnTo>
                <a:lnTo>
                  <a:pt x="296976" y="93827"/>
                </a:lnTo>
                <a:lnTo>
                  <a:pt x="300024" y="98399"/>
                </a:lnTo>
                <a:lnTo>
                  <a:pt x="304596" y="101447"/>
                </a:lnTo>
                <a:lnTo>
                  <a:pt x="307644" y="106019"/>
                </a:lnTo>
                <a:lnTo>
                  <a:pt x="315264" y="107543"/>
                </a:lnTo>
                <a:lnTo>
                  <a:pt x="330504" y="107543"/>
                </a:lnTo>
                <a:lnTo>
                  <a:pt x="335076" y="106019"/>
                </a:lnTo>
                <a:lnTo>
                  <a:pt x="338124" y="106019"/>
                </a:lnTo>
                <a:lnTo>
                  <a:pt x="342798" y="104495"/>
                </a:lnTo>
                <a:lnTo>
                  <a:pt x="344322" y="102971"/>
                </a:lnTo>
                <a:lnTo>
                  <a:pt x="347370" y="101447"/>
                </a:lnTo>
                <a:lnTo>
                  <a:pt x="348894" y="98399"/>
                </a:lnTo>
                <a:lnTo>
                  <a:pt x="350418" y="96875"/>
                </a:lnTo>
                <a:lnTo>
                  <a:pt x="350926" y="95351"/>
                </a:lnTo>
                <a:lnTo>
                  <a:pt x="351942" y="92303"/>
                </a:lnTo>
                <a:lnTo>
                  <a:pt x="353466" y="89255"/>
                </a:lnTo>
                <a:lnTo>
                  <a:pt x="353466" y="73914"/>
                </a:lnTo>
                <a:lnTo>
                  <a:pt x="353466" y="70866"/>
                </a:lnTo>
                <a:lnTo>
                  <a:pt x="353466" y="34290"/>
                </a:lnTo>
                <a:lnTo>
                  <a:pt x="353466" y="32766"/>
                </a:lnTo>
                <a:lnTo>
                  <a:pt x="353466" y="23622"/>
                </a:lnTo>
                <a:close/>
              </a:path>
              <a:path w="742950" h="107950">
                <a:moveTo>
                  <a:pt x="455663" y="38862"/>
                </a:moveTo>
                <a:lnTo>
                  <a:pt x="454139" y="35814"/>
                </a:lnTo>
                <a:lnTo>
                  <a:pt x="454139" y="32766"/>
                </a:lnTo>
                <a:lnTo>
                  <a:pt x="452615" y="29718"/>
                </a:lnTo>
                <a:lnTo>
                  <a:pt x="449567" y="26670"/>
                </a:lnTo>
                <a:lnTo>
                  <a:pt x="440423" y="22098"/>
                </a:lnTo>
                <a:lnTo>
                  <a:pt x="432803" y="22098"/>
                </a:lnTo>
                <a:lnTo>
                  <a:pt x="428142" y="23622"/>
                </a:lnTo>
                <a:lnTo>
                  <a:pt x="426618" y="25146"/>
                </a:lnTo>
                <a:lnTo>
                  <a:pt x="420522" y="28194"/>
                </a:lnTo>
                <a:lnTo>
                  <a:pt x="417474" y="32766"/>
                </a:lnTo>
                <a:lnTo>
                  <a:pt x="415950" y="28194"/>
                </a:lnTo>
                <a:lnTo>
                  <a:pt x="409854" y="25146"/>
                </a:lnTo>
                <a:lnTo>
                  <a:pt x="408330" y="23622"/>
                </a:lnTo>
                <a:lnTo>
                  <a:pt x="405282" y="22098"/>
                </a:lnTo>
                <a:lnTo>
                  <a:pt x="393090" y="22098"/>
                </a:lnTo>
                <a:lnTo>
                  <a:pt x="386994" y="25146"/>
                </a:lnTo>
                <a:lnTo>
                  <a:pt x="382422" y="32766"/>
                </a:lnTo>
                <a:lnTo>
                  <a:pt x="382422" y="23622"/>
                </a:lnTo>
                <a:lnTo>
                  <a:pt x="367182" y="23622"/>
                </a:lnTo>
                <a:lnTo>
                  <a:pt x="367182" y="83159"/>
                </a:lnTo>
                <a:lnTo>
                  <a:pt x="383946" y="83159"/>
                </a:lnTo>
                <a:lnTo>
                  <a:pt x="383946" y="44958"/>
                </a:lnTo>
                <a:lnTo>
                  <a:pt x="385470" y="41910"/>
                </a:lnTo>
                <a:lnTo>
                  <a:pt x="385470" y="40386"/>
                </a:lnTo>
                <a:lnTo>
                  <a:pt x="386994" y="37338"/>
                </a:lnTo>
                <a:lnTo>
                  <a:pt x="388518" y="35814"/>
                </a:lnTo>
                <a:lnTo>
                  <a:pt x="391566" y="35814"/>
                </a:lnTo>
                <a:lnTo>
                  <a:pt x="393090" y="34290"/>
                </a:lnTo>
                <a:lnTo>
                  <a:pt x="399186" y="34290"/>
                </a:lnTo>
                <a:lnTo>
                  <a:pt x="400710" y="35814"/>
                </a:lnTo>
                <a:lnTo>
                  <a:pt x="400710" y="37338"/>
                </a:lnTo>
                <a:lnTo>
                  <a:pt x="402234" y="37338"/>
                </a:lnTo>
                <a:lnTo>
                  <a:pt x="402234" y="38862"/>
                </a:lnTo>
                <a:lnTo>
                  <a:pt x="403758" y="41910"/>
                </a:lnTo>
                <a:lnTo>
                  <a:pt x="403758" y="83159"/>
                </a:lnTo>
                <a:lnTo>
                  <a:pt x="418998" y="83159"/>
                </a:lnTo>
                <a:lnTo>
                  <a:pt x="418998" y="44958"/>
                </a:lnTo>
                <a:lnTo>
                  <a:pt x="420522" y="41910"/>
                </a:lnTo>
                <a:lnTo>
                  <a:pt x="422046" y="40386"/>
                </a:lnTo>
                <a:lnTo>
                  <a:pt x="423570" y="37338"/>
                </a:lnTo>
                <a:lnTo>
                  <a:pt x="425094" y="37338"/>
                </a:lnTo>
                <a:lnTo>
                  <a:pt x="428142" y="34290"/>
                </a:lnTo>
                <a:lnTo>
                  <a:pt x="434327" y="34290"/>
                </a:lnTo>
                <a:lnTo>
                  <a:pt x="437375" y="37338"/>
                </a:lnTo>
                <a:lnTo>
                  <a:pt x="438899" y="40386"/>
                </a:lnTo>
                <a:lnTo>
                  <a:pt x="438899" y="83159"/>
                </a:lnTo>
                <a:lnTo>
                  <a:pt x="455663" y="83159"/>
                </a:lnTo>
                <a:lnTo>
                  <a:pt x="455663" y="38862"/>
                </a:lnTo>
                <a:close/>
              </a:path>
              <a:path w="742950" h="107950">
                <a:moveTo>
                  <a:pt x="521296" y="58674"/>
                </a:moveTo>
                <a:lnTo>
                  <a:pt x="520954" y="50101"/>
                </a:lnTo>
                <a:lnTo>
                  <a:pt x="520598" y="48006"/>
                </a:lnTo>
                <a:lnTo>
                  <a:pt x="519722" y="42672"/>
                </a:lnTo>
                <a:lnTo>
                  <a:pt x="505955" y="23926"/>
                </a:lnTo>
                <a:lnTo>
                  <a:pt x="505955" y="43434"/>
                </a:lnTo>
                <a:lnTo>
                  <a:pt x="505955" y="48006"/>
                </a:lnTo>
                <a:lnTo>
                  <a:pt x="483095" y="48006"/>
                </a:lnTo>
                <a:lnTo>
                  <a:pt x="483095" y="40386"/>
                </a:lnTo>
                <a:lnTo>
                  <a:pt x="486143" y="38862"/>
                </a:lnTo>
                <a:lnTo>
                  <a:pt x="487667" y="35814"/>
                </a:lnTo>
                <a:lnTo>
                  <a:pt x="490715" y="34290"/>
                </a:lnTo>
                <a:lnTo>
                  <a:pt x="496811" y="34290"/>
                </a:lnTo>
                <a:lnTo>
                  <a:pt x="499859" y="35814"/>
                </a:lnTo>
                <a:lnTo>
                  <a:pt x="504431" y="40386"/>
                </a:lnTo>
                <a:lnTo>
                  <a:pt x="505955" y="43434"/>
                </a:lnTo>
                <a:lnTo>
                  <a:pt x="505955" y="23926"/>
                </a:lnTo>
                <a:lnTo>
                  <a:pt x="501383" y="22098"/>
                </a:lnTo>
                <a:lnTo>
                  <a:pt x="484619" y="22098"/>
                </a:lnTo>
                <a:lnTo>
                  <a:pt x="478523" y="25146"/>
                </a:lnTo>
                <a:lnTo>
                  <a:pt x="473951" y="31242"/>
                </a:lnTo>
                <a:lnTo>
                  <a:pt x="469379" y="35814"/>
                </a:lnTo>
                <a:lnTo>
                  <a:pt x="466331" y="43434"/>
                </a:lnTo>
                <a:lnTo>
                  <a:pt x="466331" y="61722"/>
                </a:lnTo>
                <a:lnTo>
                  <a:pt x="467855" y="69342"/>
                </a:lnTo>
                <a:lnTo>
                  <a:pt x="472427" y="73914"/>
                </a:lnTo>
                <a:lnTo>
                  <a:pt x="476999" y="81635"/>
                </a:lnTo>
                <a:lnTo>
                  <a:pt x="484619" y="84683"/>
                </a:lnTo>
                <a:lnTo>
                  <a:pt x="501383" y="84683"/>
                </a:lnTo>
                <a:lnTo>
                  <a:pt x="507479" y="83159"/>
                </a:lnTo>
                <a:lnTo>
                  <a:pt x="510527" y="80111"/>
                </a:lnTo>
                <a:lnTo>
                  <a:pt x="515099" y="77063"/>
                </a:lnTo>
                <a:lnTo>
                  <a:pt x="518147" y="72390"/>
                </a:lnTo>
                <a:lnTo>
                  <a:pt x="521296" y="66294"/>
                </a:lnTo>
                <a:lnTo>
                  <a:pt x="504431" y="64770"/>
                </a:lnTo>
                <a:lnTo>
                  <a:pt x="504431" y="67818"/>
                </a:lnTo>
                <a:lnTo>
                  <a:pt x="499859" y="72390"/>
                </a:lnTo>
                <a:lnTo>
                  <a:pt x="490715" y="72390"/>
                </a:lnTo>
                <a:lnTo>
                  <a:pt x="487667" y="70866"/>
                </a:lnTo>
                <a:lnTo>
                  <a:pt x="483095" y="66294"/>
                </a:lnTo>
                <a:lnTo>
                  <a:pt x="481571" y="63246"/>
                </a:lnTo>
                <a:lnTo>
                  <a:pt x="481571" y="58674"/>
                </a:lnTo>
                <a:lnTo>
                  <a:pt x="521296" y="58674"/>
                </a:lnTo>
                <a:close/>
              </a:path>
              <a:path w="742950" h="107950">
                <a:moveTo>
                  <a:pt x="588352" y="38862"/>
                </a:moveTo>
                <a:lnTo>
                  <a:pt x="586828" y="35814"/>
                </a:lnTo>
                <a:lnTo>
                  <a:pt x="586828" y="32766"/>
                </a:lnTo>
                <a:lnTo>
                  <a:pt x="583780" y="29718"/>
                </a:lnTo>
                <a:lnTo>
                  <a:pt x="582256" y="26670"/>
                </a:lnTo>
                <a:lnTo>
                  <a:pt x="580732" y="25146"/>
                </a:lnTo>
                <a:lnTo>
                  <a:pt x="577684" y="25146"/>
                </a:lnTo>
                <a:lnTo>
                  <a:pt x="571588" y="22098"/>
                </a:lnTo>
                <a:lnTo>
                  <a:pt x="560920" y="22098"/>
                </a:lnTo>
                <a:lnTo>
                  <a:pt x="553300" y="26670"/>
                </a:lnTo>
                <a:lnTo>
                  <a:pt x="548728" y="32766"/>
                </a:lnTo>
                <a:lnTo>
                  <a:pt x="548728" y="23622"/>
                </a:lnTo>
                <a:lnTo>
                  <a:pt x="533488" y="23622"/>
                </a:lnTo>
                <a:lnTo>
                  <a:pt x="533488" y="83159"/>
                </a:lnTo>
                <a:lnTo>
                  <a:pt x="550252" y="83159"/>
                </a:lnTo>
                <a:lnTo>
                  <a:pt x="550252" y="44958"/>
                </a:lnTo>
                <a:lnTo>
                  <a:pt x="551776" y="43434"/>
                </a:lnTo>
                <a:lnTo>
                  <a:pt x="551776" y="40386"/>
                </a:lnTo>
                <a:lnTo>
                  <a:pt x="554824" y="37338"/>
                </a:lnTo>
                <a:lnTo>
                  <a:pt x="557872" y="35814"/>
                </a:lnTo>
                <a:lnTo>
                  <a:pt x="559396" y="34290"/>
                </a:lnTo>
                <a:lnTo>
                  <a:pt x="565492" y="34290"/>
                </a:lnTo>
                <a:lnTo>
                  <a:pt x="567016" y="35814"/>
                </a:lnTo>
                <a:lnTo>
                  <a:pt x="568540" y="35814"/>
                </a:lnTo>
                <a:lnTo>
                  <a:pt x="570064" y="37338"/>
                </a:lnTo>
                <a:lnTo>
                  <a:pt x="570064" y="38862"/>
                </a:lnTo>
                <a:lnTo>
                  <a:pt x="571588" y="40386"/>
                </a:lnTo>
                <a:lnTo>
                  <a:pt x="571588" y="41910"/>
                </a:lnTo>
                <a:lnTo>
                  <a:pt x="573112" y="46482"/>
                </a:lnTo>
                <a:lnTo>
                  <a:pt x="573112" y="83159"/>
                </a:lnTo>
                <a:lnTo>
                  <a:pt x="588352" y="83159"/>
                </a:lnTo>
                <a:lnTo>
                  <a:pt x="588352" y="38862"/>
                </a:lnTo>
                <a:close/>
              </a:path>
              <a:path w="742950" h="107950">
                <a:moveTo>
                  <a:pt x="632650" y="81635"/>
                </a:moveTo>
                <a:lnTo>
                  <a:pt x="631304" y="70866"/>
                </a:lnTo>
                <a:lnTo>
                  <a:pt x="631126" y="69342"/>
                </a:lnTo>
                <a:lnTo>
                  <a:pt x="628078" y="70866"/>
                </a:lnTo>
                <a:lnTo>
                  <a:pt x="621982" y="70866"/>
                </a:lnTo>
                <a:lnTo>
                  <a:pt x="620458" y="69342"/>
                </a:lnTo>
                <a:lnTo>
                  <a:pt x="620458" y="35814"/>
                </a:lnTo>
                <a:lnTo>
                  <a:pt x="631126" y="35814"/>
                </a:lnTo>
                <a:lnTo>
                  <a:pt x="631126" y="23622"/>
                </a:lnTo>
                <a:lnTo>
                  <a:pt x="620458" y="23622"/>
                </a:lnTo>
                <a:lnTo>
                  <a:pt x="620458" y="2197"/>
                </a:lnTo>
                <a:lnTo>
                  <a:pt x="605116" y="11430"/>
                </a:lnTo>
                <a:lnTo>
                  <a:pt x="605116" y="23622"/>
                </a:lnTo>
                <a:lnTo>
                  <a:pt x="597496" y="23622"/>
                </a:lnTo>
                <a:lnTo>
                  <a:pt x="597496" y="35814"/>
                </a:lnTo>
                <a:lnTo>
                  <a:pt x="605116" y="35814"/>
                </a:lnTo>
                <a:lnTo>
                  <a:pt x="605116" y="75438"/>
                </a:lnTo>
                <a:lnTo>
                  <a:pt x="606640" y="78587"/>
                </a:lnTo>
                <a:lnTo>
                  <a:pt x="606640" y="80111"/>
                </a:lnTo>
                <a:lnTo>
                  <a:pt x="608164" y="81635"/>
                </a:lnTo>
                <a:lnTo>
                  <a:pt x="609688" y="81635"/>
                </a:lnTo>
                <a:lnTo>
                  <a:pt x="612838" y="83159"/>
                </a:lnTo>
                <a:lnTo>
                  <a:pt x="614362" y="84683"/>
                </a:lnTo>
                <a:lnTo>
                  <a:pt x="625030" y="84683"/>
                </a:lnTo>
                <a:lnTo>
                  <a:pt x="629602" y="83159"/>
                </a:lnTo>
                <a:lnTo>
                  <a:pt x="632650" y="81635"/>
                </a:lnTo>
                <a:close/>
              </a:path>
              <a:path w="742950" h="107950">
                <a:moveTo>
                  <a:pt x="697992" y="96012"/>
                </a:moveTo>
                <a:lnTo>
                  <a:pt x="632460" y="96012"/>
                </a:lnTo>
                <a:lnTo>
                  <a:pt x="632460" y="106680"/>
                </a:lnTo>
                <a:lnTo>
                  <a:pt x="697992" y="106680"/>
                </a:lnTo>
                <a:lnTo>
                  <a:pt x="697992" y="96012"/>
                </a:lnTo>
                <a:close/>
              </a:path>
              <a:path w="742950" h="107950">
                <a:moveTo>
                  <a:pt x="742467" y="673"/>
                </a:moveTo>
                <a:lnTo>
                  <a:pt x="730275" y="673"/>
                </a:lnTo>
                <a:lnTo>
                  <a:pt x="724179" y="9817"/>
                </a:lnTo>
                <a:lnTo>
                  <a:pt x="719607" y="14478"/>
                </a:lnTo>
                <a:lnTo>
                  <a:pt x="710463" y="20574"/>
                </a:lnTo>
                <a:lnTo>
                  <a:pt x="705891" y="22098"/>
                </a:lnTo>
                <a:lnTo>
                  <a:pt x="705891" y="35814"/>
                </a:lnTo>
                <a:lnTo>
                  <a:pt x="715035" y="32766"/>
                </a:lnTo>
                <a:lnTo>
                  <a:pt x="721131" y="29718"/>
                </a:lnTo>
                <a:lnTo>
                  <a:pt x="727227" y="23622"/>
                </a:lnTo>
                <a:lnTo>
                  <a:pt x="727227" y="83159"/>
                </a:lnTo>
                <a:lnTo>
                  <a:pt x="742467" y="83159"/>
                </a:lnTo>
                <a:lnTo>
                  <a:pt x="742467" y="673"/>
                </a:lnTo>
                <a:close/>
              </a:path>
            </a:pathLst>
          </a:custGeom>
          <a:solidFill>
            <a:srgbClr val="000000"/>
          </a:solidFill>
        </p:spPr>
        <p:txBody>
          <a:bodyPr wrap="square" lIns="0" tIns="0" rIns="0" bIns="0" rtlCol="0"/>
          <a:lstStyle/>
          <a:p>
            <a:endParaRPr sz="1154"/>
          </a:p>
        </p:txBody>
      </p:sp>
      <p:sp>
        <p:nvSpPr>
          <p:cNvPr id="166" name="object 166"/>
          <p:cNvSpPr/>
          <p:nvPr/>
        </p:nvSpPr>
        <p:spPr>
          <a:xfrm>
            <a:off x="9317949" y="4986629"/>
            <a:ext cx="484621" cy="69232"/>
          </a:xfrm>
          <a:custGeom>
            <a:avLst/>
            <a:gdLst/>
            <a:ahLst/>
            <a:cxnLst/>
            <a:rect l="l" t="t" r="r" b="b"/>
            <a:pathLst>
              <a:path w="755650" h="107950">
                <a:moveTo>
                  <a:pt x="16764" y="0"/>
                </a:moveTo>
                <a:lnTo>
                  <a:pt x="0" y="0"/>
                </a:lnTo>
                <a:lnTo>
                  <a:pt x="0" y="83820"/>
                </a:lnTo>
                <a:lnTo>
                  <a:pt x="16764" y="83820"/>
                </a:lnTo>
                <a:lnTo>
                  <a:pt x="16764" y="0"/>
                </a:lnTo>
                <a:close/>
              </a:path>
              <a:path w="755650" h="107950">
                <a:moveTo>
                  <a:pt x="94970" y="20574"/>
                </a:moveTo>
                <a:lnTo>
                  <a:pt x="78206" y="2197"/>
                </a:lnTo>
                <a:lnTo>
                  <a:pt x="78206" y="23622"/>
                </a:lnTo>
                <a:lnTo>
                  <a:pt x="78206" y="29718"/>
                </a:lnTo>
                <a:lnTo>
                  <a:pt x="75158" y="32766"/>
                </a:lnTo>
                <a:lnTo>
                  <a:pt x="75158" y="34290"/>
                </a:lnTo>
                <a:lnTo>
                  <a:pt x="73634" y="35814"/>
                </a:lnTo>
                <a:lnTo>
                  <a:pt x="70586" y="37338"/>
                </a:lnTo>
                <a:lnTo>
                  <a:pt x="69062" y="37338"/>
                </a:lnTo>
                <a:lnTo>
                  <a:pt x="64490" y="38862"/>
                </a:lnTo>
                <a:lnTo>
                  <a:pt x="49250" y="38862"/>
                </a:lnTo>
                <a:lnTo>
                  <a:pt x="49250" y="14478"/>
                </a:lnTo>
                <a:lnTo>
                  <a:pt x="62966" y="14478"/>
                </a:lnTo>
                <a:lnTo>
                  <a:pt x="66014" y="16002"/>
                </a:lnTo>
                <a:lnTo>
                  <a:pt x="70586" y="16002"/>
                </a:lnTo>
                <a:lnTo>
                  <a:pt x="73634" y="17526"/>
                </a:lnTo>
                <a:lnTo>
                  <a:pt x="75158" y="19050"/>
                </a:lnTo>
                <a:lnTo>
                  <a:pt x="76682" y="22098"/>
                </a:lnTo>
                <a:lnTo>
                  <a:pt x="78206" y="23622"/>
                </a:lnTo>
                <a:lnTo>
                  <a:pt x="78206" y="2197"/>
                </a:lnTo>
                <a:lnTo>
                  <a:pt x="75158" y="2197"/>
                </a:lnTo>
                <a:lnTo>
                  <a:pt x="69062" y="673"/>
                </a:lnTo>
                <a:lnTo>
                  <a:pt x="32486" y="673"/>
                </a:lnTo>
                <a:lnTo>
                  <a:pt x="32486" y="83159"/>
                </a:lnTo>
                <a:lnTo>
                  <a:pt x="49250" y="83159"/>
                </a:lnTo>
                <a:lnTo>
                  <a:pt x="49250" y="52578"/>
                </a:lnTo>
                <a:lnTo>
                  <a:pt x="72110" y="52578"/>
                </a:lnTo>
                <a:lnTo>
                  <a:pt x="76682" y="51054"/>
                </a:lnTo>
                <a:lnTo>
                  <a:pt x="79730" y="51054"/>
                </a:lnTo>
                <a:lnTo>
                  <a:pt x="85826" y="48006"/>
                </a:lnTo>
                <a:lnTo>
                  <a:pt x="87350" y="44958"/>
                </a:lnTo>
                <a:lnTo>
                  <a:pt x="90398" y="41910"/>
                </a:lnTo>
                <a:lnTo>
                  <a:pt x="91922" y="38862"/>
                </a:lnTo>
                <a:lnTo>
                  <a:pt x="93446" y="35814"/>
                </a:lnTo>
                <a:lnTo>
                  <a:pt x="94970" y="31242"/>
                </a:lnTo>
                <a:lnTo>
                  <a:pt x="94970" y="20574"/>
                </a:lnTo>
                <a:close/>
              </a:path>
              <a:path w="755650" h="107950">
                <a:moveTo>
                  <a:pt x="163080" y="96012"/>
                </a:moveTo>
                <a:lnTo>
                  <a:pt x="97548" y="96012"/>
                </a:lnTo>
                <a:lnTo>
                  <a:pt x="97548" y="106680"/>
                </a:lnTo>
                <a:lnTo>
                  <a:pt x="163080" y="106680"/>
                </a:lnTo>
                <a:lnTo>
                  <a:pt x="163080" y="96012"/>
                </a:lnTo>
                <a:close/>
              </a:path>
              <a:path w="755650" h="107950">
                <a:moveTo>
                  <a:pt x="221653" y="60198"/>
                </a:moveTo>
                <a:lnTo>
                  <a:pt x="220129" y="55626"/>
                </a:lnTo>
                <a:lnTo>
                  <a:pt x="214033" y="49530"/>
                </a:lnTo>
                <a:lnTo>
                  <a:pt x="207937" y="48006"/>
                </a:lnTo>
                <a:lnTo>
                  <a:pt x="198793" y="46482"/>
                </a:lnTo>
                <a:lnTo>
                  <a:pt x="191173" y="43434"/>
                </a:lnTo>
                <a:lnTo>
                  <a:pt x="186601" y="41910"/>
                </a:lnTo>
                <a:lnTo>
                  <a:pt x="185077" y="41910"/>
                </a:lnTo>
                <a:lnTo>
                  <a:pt x="183553" y="40386"/>
                </a:lnTo>
                <a:lnTo>
                  <a:pt x="183553" y="35814"/>
                </a:lnTo>
                <a:lnTo>
                  <a:pt x="185077" y="35814"/>
                </a:lnTo>
                <a:lnTo>
                  <a:pt x="186601" y="34290"/>
                </a:lnTo>
                <a:lnTo>
                  <a:pt x="198793" y="34290"/>
                </a:lnTo>
                <a:lnTo>
                  <a:pt x="201841" y="35814"/>
                </a:lnTo>
                <a:lnTo>
                  <a:pt x="204889" y="38862"/>
                </a:lnTo>
                <a:lnTo>
                  <a:pt x="204889" y="40386"/>
                </a:lnTo>
                <a:lnTo>
                  <a:pt x="220129" y="38862"/>
                </a:lnTo>
                <a:lnTo>
                  <a:pt x="218986" y="34290"/>
                </a:lnTo>
                <a:lnTo>
                  <a:pt x="218605" y="32766"/>
                </a:lnTo>
                <a:lnTo>
                  <a:pt x="215557" y="29718"/>
                </a:lnTo>
                <a:lnTo>
                  <a:pt x="210985" y="26670"/>
                </a:lnTo>
                <a:lnTo>
                  <a:pt x="207937" y="23622"/>
                </a:lnTo>
                <a:lnTo>
                  <a:pt x="201841" y="22098"/>
                </a:lnTo>
                <a:lnTo>
                  <a:pt x="185077" y="22098"/>
                </a:lnTo>
                <a:lnTo>
                  <a:pt x="178981" y="23622"/>
                </a:lnTo>
                <a:lnTo>
                  <a:pt x="174307" y="28194"/>
                </a:lnTo>
                <a:lnTo>
                  <a:pt x="169735" y="31242"/>
                </a:lnTo>
                <a:lnTo>
                  <a:pt x="168211" y="35814"/>
                </a:lnTo>
                <a:lnTo>
                  <a:pt x="168211" y="46482"/>
                </a:lnTo>
                <a:lnTo>
                  <a:pt x="171259" y="51054"/>
                </a:lnTo>
                <a:lnTo>
                  <a:pt x="175831" y="54102"/>
                </a:lnTo>
                <a:lnTo>
                  <a:pt x="178981" y="57150"/>
                </a:lnTo>
                <a:lnTo>
                  <a:pt x="186601" y="58674"/>
                </a:lnTo>
                <a:lnTo>
                  <a:pt x="198793" y="61722"/>
                </a:lnTo>
                <a:lnTo>
                  <a:pt x="201841" y="61722"/>
                </a:lnTo>
                <a:lnTo>
                  <a:pt x="203365" y="63246"/>
                </a:lnTo>
                <a:lnTo>
                  <a:pt x="204889" y="63246"/>
                </a:lnTo>
                <a:lnTo>
                  <a:pt x="204889" y="64770"/>
                </a:lnTo>
                <a:lnTo>
                  <a:pt x="206413" y="66294"/>
                </a:lnTo>
                <a:lnTo>
                  <a:pt x="206413" y="67818"/>
                </a:lnTo>
                <a:lnTo>
                  <a:pt x="201841" y="72390"/>
                </a:lnTo>
                <a:lnTo>
                  <a:pt x="198793" y="73914"/>
                </a:lnTo>
                <a:lnTo>
                  <a:pt x="191173" y="73914"/>
                </a:lnTo>
                <a:lnTo>
                  <a:pt x="188125" y="72390"/>
                </a:lnTo>
                <a:lnTo>
                  <a:pt x="186601" y="70866"/>
                </a:lnTo>
                <a:lnTo>
                  <a:pt x="183553" y="69342"/>
                </a:lnTo>
                <a:lnTo>
                  <a:pt x="182029" y="66294"/>
                </a:lnTo>
                <a:lnTo>
                  <a:pt x="182029" y="63246"/>
                </a:lnTo>
                <a:lnTo>
                  <a:pt x="166687" y="66294"/>
                </a:lnTo>
                <a:lnTo>
                  <a:pt x="186601" y="84683"/>
                </a:lnTo>
                <a:lnTo>
                  <a:pt x="203365" y="84683"/>
                </a:lnTo>
                <a:lnTo>
                  <a:pt x="210985" y="83159"/>
                </a:lnTo>
                <a:lnTo>
                  <a:pt x="215557" y="78587"/>
                </a:lnTo>
                <a:lnTo>
                  <a:pt x="220129" y="75438"/>
                </a:lnTo>
                <a:lnTo>
                  <a:pt x="220510" y="73914"/>
                </a:lnTo>
                <a:lnTo>
                  <a:pt x="221653" y="69342"/>
                </a:lnTo>
                <a:lnTo>
                  <a:pt x="221653" y="60198"/>
                </a:lnTo>
                <a:close/>
              </a:path>
              <a:path w="755650" h="107950">
                <a:moveTo>
                  <a:pt x="285851" y="58674"/>
                </a:moveTo>
                <a:lnTo>
                  <a:pt x="285508" y="50101"/>
                </a:lnTo>
                <a:lnTo>
                  <a:pt x="285153" y="48006"/>
                </a:lnTo>
                <a:lnTo>
                  <a:pt x="284276" y="42672"/>
                </a:lnTo>
                <a:lnTo>
                  <a:pt x="281914" y="36385"/>
                </a:lnTo>
                <a:lnTo>
                  <a:pt x="280377" y="34290"/>
                </a:lnTo>
                <a:lnTo>
                  <a:pt x="278142" y="31242"/>
                </a:lnTo>
                <a:lnTo>
                  <a:pt x="273570" y="25146"/>
                </a:lnTo>
                <a:lnTo>
                  <a:pt x="270522" y="23926"/>
                </a:lnTo>
                <a:lnTo>
                  <a:pt x="270522" y="43434"/>
                </a:lnTo>
                <a:lnTo>
                  <a:pt x="270522" y="48006"/>
                </a:lnTo>
                <a:lnTo>
                  <a:pt x="247662" y="48006"/>
                </a:lnTo>
                <a:lnTo>
                  <a:pt x="247662" y="40386"/>
                </a:lnTo>
                <a:lnTo>
                  <a:pt x="250710" y="38862"/>
                </a:lnTo>
                <a:lnTo>
                  <a:pt x="252234" y="35814"/>
                </a:lnTo>
                <a:lnTo>
                  <a:pt x="255282" y="34290"/>
                </a:lnTo>
                <a:lnTo>
                  <a:pt x="261378" y="34290"/>
                </a:lnTo>
                <a:lnTo>
                  <a:pt x="264426" y="35814"/>
                </a:lnTo>
                <a:lnTo>
                  <a:pt x="268998" y="40386"/>
                </a:lnTo>
                <a:lnTo>
                  <a:pt x="270522" y="43434"/>
                </a:lnTo>
                <a:lnTo>
                  <a:pt x="270522" y="23926"/>
                </a:lnTo>
                <a:lnTo>
                  <a:pt x="265950" y="22098"/>
                </a:lnTo>
                <a:lnTo>
                  <a:pt x="249186" y="22098"/>
                </a:lnTo>
                <a:lnTo>
                  <a:pt x="243090" y="25146"/>
                </a:lnTo>
                <a:lnTo>
                  <a:pt x="238518" y="31242"/>
                </a:lnTo>
                <a:lnTo>
                  <a:pt x="233946" y="35814"/>
                </a:lnTo>
                <a:lnTo>
                  <a:pt x="230898" y="43434"/>
                </a:lnTo>
                <a:lnTo>
                  <a:pt x="230898" y="61722"/>
                </a:lnTo>
                <a:lnTo>
                  <a:pt x="232422" y="69342"/>
                </a:lnTo>
                <a:lnTo>
                  <a:pt x="236994" y="73914"/>
                </a:lnTo>
                <a:lnTo>
                  <a:pt x="241566" y="81635"/>
                </a:lnTo>
                <a:lnTo>
                  <a:pt x="249186" y="84683"/>
                </a:lnTo>
                <a:lnTo>
                  <a:pt x="265950" y="84683"/>
                </a:lnTo>
                <a:lnTo>
                  <a:pt x="272046" y="83159"/>
                </a:lnTo>
                <a:lnTo>
                  <a:pt x="275094" y="80111"/>
                </a:lnTo>
                <a:lnTo>
                  <a:pt x="279666" y="77063"/>
                </a:lnTo>
                <a:lnTo>
                  <a:pt x="282714" y="72390"/>
                </a:lnTo>
                <a:lnTo>
                  <a:pt x="285851" y="66294"/>
                </a:lnTo>
                <a:lnTo>
                  <a:pt x="268998" y="64770"/>
                </a:lnTo>
                <a:lnTo>
                  <a:pt x="268998" y="67818"/>
                </a:lnTo>
                <a:lnTo>
                  <a:pt x="264426" y="72390"/>
                </a:lnTo>
                <a:lnTo>
                  <a:pt x="255282" y="72390"/>
                </a:lnTo>
                <a:lnTo>
                  <a:pt x="252234" y="70866"/>
                </a:lnTo>
                <a:lnTo>
                  <a:pt x="247662" y="66294"/>
                </a:lnTo>
                <a:lnTo>
                  <a:pt x="246138" y="63246"/>
                </a:lnTo>
                <a:lnTo>
                  <a:pt x="246138" y="58674"/>
                </a:lnTo>
                <a:lnTo>
                  <a:pt x="285851" y="58674"/>
                </a:lnTo>
                <a:close/>
              </a:path>
              <a:path w="755650" h="107950">
                <a:moveTo>
                  <a:pt x="352806" y="23622"/>
                </a:moveTo>
                <a:lnTo>
                  <a:pt x="339090" y="23622"/>
                </a:lnTo>
                <a:lnTo>
                  <a:pt x="339090" y="32766"/>
                </a:lnTo>
                <a:lnTo>
                  <a:pt x="337566" y="30226"/>
                </a:lnTo>
                <a:lnTo>
                  <a:pt x="337566" y="46482"/>
                </a:lnTo>
                <a:lnTo>
                  <a:pt x="337566" y="58674"/>
                </a:lnTo>
                <a:lnTo>
                  <a:pt x="336042" y="63246"/>
                </a:lnTo>
                <a:lnTo>
                  <a:pt x="334518" y="66294"/>
                </a:lnTo>
                <a:lnTo>
                  <a:pt x="331470" y="69342"/>
                </a:lnTo>
                <a:lnTo>
                  <a:pt x="328422" y="70866"/>
                </a:lnTo>
                <a:lnTo>
                  <a:pt x="320802" y="70866"/>
                </a:lnTo>
                <a:lnTo>
                  <a:pt x="317754" y="69342"/>
                </a:lnTo>
                <a:lnTo>
                  <a:pt x="314706" y="66294"/>
                </a:lnTo>
                <a:lnTo>
                  <a:pt x="313182" y="63246"/>
                </a:lnTo>
                <a:lnTo>
                  <a:pt x="311658" y="58674"/>
                </a:lnTo>
                <a:lnTo>
                  <a:pt x="311658" y="46482"/>
                </a:lnTo>
                <a:lnTo>
                  <a:pt x="313182" y="41910"/>
                </a:lnTo>
                <a:lnTo>
                  <a:pt x="314706" y="38862"/>
                </a:lnTo>
                <a:lnTo>
                  <a:pt x="317754" y="35814"/>
                </a:lnTo>
                <a:lnTo>
                  <a:pt x="320802" y="34290"/>
                </a:lnTo>
                <a:lnTo>
                  <a:pt x="328422" y="34290"/>
                </a:lnTo>
                <a:lnTo>
                  <a:pt x="331470" y="35814"/>
                </a:lnTo>
                <a:lnTo>
                  <a:pt x="334518" y="38862"/>
                </a:lnTo>
                <a:lnTo>
                  <a:pt x="336042" y="41910"/>
                </a:lnTo>
                <a:lnTo>
                  <a:pt x="337566" y="46482"/>
                </a:lnTo>
                <a:lnTo>
                  <a:pt x="337566" y="30226"/>
                </a:lnTo>
                <a:lnTo>
                  <a:pt x="334518" y="25146"/>
                </a:lnTo>
                <a:lnTo>
                  <a:pt x="328422" y="22098"/>
                </a:lnTo>
                <a:lnTo>
                  <a:pt x="313182" y="22098"/>
                </a:lnTo>
                <a:lnTo>
                  <a:pt x="307086" y="25146"/>
                </a:lnTo>
                <a:lnTo>
                  <a:pt x="302514" y="29718"/>
                </a:lnTo>
                <a:lnTo>
                  <a:pt x="297942" y="35814"/>
                </a:lnTo>
                <a:lnTo>
                  <a:pt x="294894" y="43434"/>
                </a:lnTo>
                <a:lnTo>
                  <a:pt x="294894" y="61722"/>
                </a:lnTo>
                <a:lnTo>
                  <a:pt x="297942" y="67818"/>
                </a:lnTo>
                <a:lnTo>
                  <a:pt x="300990" y="72390"/>
                </a:lnTo>
                <a:lnTo>
                  <a:pt x="305562" y="80111"/>
                </a:lnTo>
                <a:lnTo>
                  <a:pt x="311658" y="83159"/>
                </a:lnTo>
                <a:lnTo>
                  <a:pt x="326898" y="83159"/>
                </a:lnTo>
                <a:lnTo>
                  <a:pt x="332994" y="80111"/>
                </a:lnTo>
                <a:lnTo>
                  <a:pt x="337566" y="73914"/>
                </a:lnTo>
                <a:lnTo>
                  <a:pt x="337566" y="89255"/>
                </a:lnTo>
                <a:lnTo>
                  <a:pt x="331470" y="95351"/>
                </a:lnTo>
                <a:lnTo>
                  <a:pt x="319278" y="95351"/>
                </a:lnTo>
                <a:lnTo>
                  <a:pt x="316230" y="92303"/>
                </a:lnTo>
                <a:lnTo>
                  <a:pt x="316230" y="90779"/>
                </a:lnTo>
                <a:lnTo>
                  <a:pt x="314706" y="89255"/>
                </a:lnTo>
                <a:lnTo>
                  <a:pt x="297942" y="87731"/>
                </a:lnTo>
                <a:lnTo>
                  <a:pt x="297942" y="93827"/>
                </a:lnTo>
                <a:lnTo>
                  <a:pt x="299466" y="98399"/>
                </a:lnTo>
                <a:lnTo>
                  <a:pt x="304038" y="101447"/>
                </a:lnTo>
                <a:lnTo>
                  <a:pt x="308610" y="106019"/>
                </a:lnTo>
                <a:lnTo>
                  <a:pt x="314706" y="107543"/>
                </a:lnTo>
                <a:lnTo>
                  <a:pt x="329946" y="107543"/>
                </a:lnTo>
                <a:lnTo>
                  <a:pt x="334518" y="106019"/>
                </a:lnTo>
                <a:lnTo>
                  <a:pt x="337566" y="106019"/>
                </a:lnTo>
                <a:lnTo>
                  <a:pt x="342138" y="104495"/>
                </a:lnTo>
                <a:lnTo>
                  <a:pt x="345186" y="102971"/>
                </a:lnTo>
                <a:lnTo>
                  <a:pt x="346710" y="101447"/>
                </a:lnTo>
                <a:lnTo>
                  <a:pt x="348234" y="98399"/>
                </a:lnTo>
                <a:lnTo>
                  <a:pt x="349758" y="96875"/>
                </a:lnTo>
                <a:lnTo>
                  <a:pt x="350266" y="95351"/>
                </a:lnTo>
                <a:lnTo>
                  <a:pt x="351282" y="92303"/>
                </a:lnTo>
                <a:lnTo>
                  <a:pt x="352806" y="89255"/>
                </a:lnTo>
                <a:lnTo>
                  <a:pt x="352806" y="73914"/>
                </a:lnTo>
                <a:lnTo>
                  <a:pt x="352806" y="70866"/>
                </a:lnTo>
                <a:lnTo>
                  <a:pt x="352806" y="34290"/>
                </a:lnTo>
                <a:lnTo>
                  <a:pt x="352806" y="32766"/>
                </a:lnTo>
                <a:lnTo>
                  <a:pt x="352806" y="23622"/>
                </a:lnTo>
                <a:close/>
              </a:path>
              <a:path w="755650" h="107950">
                <a:moveTo>
                  <a:pt x="455104" y="38862"/>
                </a:moveTo>
                <a:lnTo>
                  <a:pt x="453580" y="35814"/>
                </a:lnTo>
                <a:lnTo>
                  <a:pt x="453580" y="34290"/>
                </a:lnTo>
                <a:lnTo>
                  <a:pt x="453580" y="32766"/>
                </a:lnTo>
                <a:lnTo>
                  <a:pt x="452056" y="29718"/>
                </a:lnTo>
                <a:lnTo>
                  <a:pt x="449008" y="26670"/>
                </a:lnTo>
                <a:lnTo>
                  <a:pt x="445871" y="25146"/>
                </a:lnTo>
                <a:lnTo>
                  <a:pt x="439775" y="22098"/>
                </a:lnTo>
                <a:lnTo>
                  <a:pt x="432155" y="22098"/>
                </a:lnTo>
                <a:lnTo>
                  <a:pt x="419963" y="28194"/>
                </a:lnTo>
                <a:lnTo>
                  <a:pt x="416915" y="32766"/>
                </a:lnTo>
                <a:lnTo>
                  <a:pt x="415391" y="28194"/>
                </a:lnTo>
                <a:lnTo>
                  <a:pt x="413867" y="26670"/>
                </a:lnTo>
                <a:lnTo>
                  <a:pt x="404723" y="22098"/>
                </a:lnTo>
                <a:lnTo>
                  <a:pt x="394055" y="22098"/>
                </a:lnTo>
                <a:lnTo>
                  <a:pt x="386435" y="25146"/>
                </a:lnTo>
                <a:lnTo>
                  <a:pt x="381863" y="32766"/>
                </a:lnTo>
                <a:lnTo>
                  <a:pt x="381863" y="23622"/>
                </a:lnTo>
                <a:lnTo>
                  <a:pt x="368147" y="23622"/>
                </a:lnTo>
                <a:lnTo>
                  <a:pt x="368147" y="83159"/>
                </a:lnTo>
                <a:lnTo>
                  <a:pt x="383387" y="83159"/>
                </a:lnTo>
                <a:lnTo>
                  <a:pt x="383387" y="44958"/>
                </a:lnTo>
                <a:lnTo>
                  <a:pt x="384911" y="41910"/>
                </a:lnTo>
                <a:lnTo>
                  <a:pt x="384911" y="40386"/>
                </a:lnTo>
                <a:lnTo>
                  <a:pt x="386435" y="37338"/>
                </a:lnTo>
                <a:lnTo>
                  <a:pt x="387959" y="35814"/>
                </a:lnTo>
                <a:lnTo>
                  <a:pt x="391007" y="35814"/>
                </a:lnTo>
                <a:lnTo>
                  <a:pt x="392531" y="34290"/>
                </a:lnTo>
                <a:lnTo>
                  <a:pt x="398627" y="34290"/>
                </a:lnTo>
                <a:lnTo>
                  <a:pt x="403199" y="38862"/>
                </a:lnTo>
                <a:lnTo>
                  <a:pt x="403199" y="83159"/>
                </a:lnTo>
                <a:lnTo>
                  <a:pt x="418439" y="83159"/>
                </a:lnTo>
                <a:lnTo>
                  <a:pt x="418439" y="49530"/>
                </a:lnTo>
                <a:lnTo>
                  <a:pt x="419963" y="44958"/>
                </a:lnTo>
                <a:lnTo>
                  <a:pt x="419963" y="41910"/>
                </a:lnTo>
                <a:lnTo>
                  <a:pt x="421487" y="40386"/>
                </a:lnTo>
                <a:lnTo>
                  <a:pt x="423011" y="37338"/>
                </a:lnTo>
                <a:lnTo>
                  <a:pt x="424535" y="37338"/>
                </a:lnTo>
                <a:lnTo>
                  <a:pt x="426059" y="35814"/>
                </a:lnTo>
                <a:lnTo>
                  <a:pt x="429107" y="34290"/>
                </a:lnTo>
                <a:lnTo>
                  <a:pt x="433679" y="34290"/>
                </a:lnTo>
                <a:lnTo>
                  <a:pt x="436727" y="37338"/>
                </a:lnTo>
                <a:lnTo>
                  <a:pt x="439775" y="43434"/>
                </a:lnTo>
                <a:lnTo>
                  <a:pt x="439775" y="83159"/>
                </a:lnTo>
                <a:lnTo>
                  <a:pt x="455104" y="83159"/>
                </a:lnTo>
                <a:lnTo>
                  <a:pt x="455104" y="38862"/>
                </a:lnTo>
                <a:close/>
              </a:path>
              <a:path w="755650" h="107950">
                <a:moveTo>
                  <a:pt x="520649" y="58674"/>
                </a:moveTo>
                <a:lnTo>
                  <a:pt x="520331" y="50101"/>
                </a:lnTo>
                <a:lnTo>
                  <a:pt x="520039" y="48006"/>
                </a:lnTo>
                <a:lnTo>
                  <a:pt x="519315" y="42672"/>
                </a:lnTo>
                <a:lnTo>
                  <a:pt x="505409" y="23634"/>
                </a:lnTo>
                <a:lnTo>
                  <a:pt x="505409" y="43434"/>
                </a:lnTo>
                <a:lnTo>
                  <a:pt x="505409" y="48006"/>
                </a:lnTo>
                <a:lnTo>
                  <a:pt x="482536" y="48006"/>
                </a:lnTo>
                <a:lnTo>
                  <a:pt x="482536" y="40386"/>
                </a:lnTo>
                <a:lnTo>
                  <a:pt x="485584" y="38862"/>
                </a:lnTo>
                <a:lnTo>
                  <a:pt x="487108" y="35814"/>
                </a:lnTo>
                <a:lnTo>
                  <a:pt x="490156" y="34290"/>
                </a:lnTo>
                <a:lnTo>
                  <a:pt x="497776" y="34290"/>
                </a:lnTo>
                <a:lnTo>
                  <a:pt x="503872" y="40386"/>
                </a:lnTo>
                <a:lnTo>
                  <a:pt x="505409" y="43434"/>
                </a:lnTo>
                <a:lnTo>
                  <a:pt x="505409" y="23634"/>
                </a:lnTo>
                <a:lnTo>
                  <a:pt x="502348" y="22098"/>
                </a:lnTo>
                <a:lnTo>
                  <a:pt x="485584" y="22098"/>
                </a:lnTo>
                <a:lnTo>
                  <a:pt x="477964" y="25146"/>
                </a:lnTo>
                <a:lnTo>
                  <a:pt x="473392" y="31242"/>
                </a:lnTo>
                <a:lnTo>
                  <a:pt x="468820" y="35814"/>
                </a:lnTo>
                <a:lnTo>
                  <a:pt x="465772" y="43434"/>
                </a:lnTo>
                <a:lnTo>
                  <a:pt x="465772" y="61722"/>
                </a:lnTo>
                <a:lnTo>
                  <a:pt x="467296" y="69342"/>
                </a:lnTo>
                <a:lnTo>
                  <a:pt x="471868" y="73914"/>
                </a:lnTo>
                <a:lnTo>
                  <a:pt x="476440" y="81635"/>
                </a:lnTo>
                <a:lnTo>
                  <a:pt x="484060" y="84683"/>
                </a:lnTo>
                <a:lnTo>
                  <a:pt x="500824" y="84683"/>
                </a:lnTo>
                <a:lnTo>
                  <a:pt x="520649" y="66294"/>
                </a:lnTo>
                <a:lnTo>
                  <a:pt x="505409" y="64770"/>
                </a:lnTo>
                <a:lnTo>
                  <a:pt x="503872" y="67818"/>
                </a:lnTo>
                <a:lnTo>
                  <a:pt x="499300" y="72390"/>
                </a:lnTo>
                <a:lnTo>
                  <a:pt x="491680" y="72390"/>
                </a:lnTo>
                <a:lnTo>
                  <a:pt x="485584" y="69342"/>
                </a:lnTo>
                <a:lnTo>
                  <a:pt x="482536" y="66294"/>
                </a:lnTo>
                <a:lnTo>
                  <a:pt x="482536" y="58674"/>
                </a:lnTo>
                <a:lnTo>
                  <a:pt x="520649" y="58674"/>
                </a:lnTo>
                <a:close/>
              </a:path>
              <a:path w="755650" h="107950">
                <a:moveTo>
                  <a:pt x="587794" y="38862"/>
                </a:moveTo>
                <a:lnTo>
                  <a:pt x="586270" y="35814"/>
                </a:lnTo>
                <a:lnTo>
                  <a:pt x="586270" y="32766"/>
                </a:lnTo>
                <a:lnTo>
                  <a:pt x="583222" y="29718"/>
                </a:lnTo>
                <a:lnTo>
                  <a:pt x="583222" y="26670"/>
                </a:lnTo>
                <a:lnTo>
                  <a:pt x="580174" y="25146"/>
                </a:lnTo>
                <a:lnTo>
                  <a:pt x="577126" y="25146"/>
                </a:lnTo>
                <a:lnTo>
                  <a:pt x="571030" y="22098"/>
                </a:lnTo>
                <a:lnTo>
                  <a:pt x="560362" y="22098"/>
                </a:lnTo>
                <a:lnTo>
                  <a:pt x="554266" y="26670"/>
                </a:lnTo>
                <a:lnTo>
                  <a:pt x="548170" y="32766"/>
                </a:lnTo>
                <a:lnTo>
                  <a:pt x="548170" y="23622"/>
                </a:lnTo>
                <a:lnTo>
                  <a:pt x="534365" y="23622"/>
                </a:lnTo>
                <a:lnTo>
                  <a:pt x="534365" y="83159"/>
                </a:lnTo>
                <a:lnTo>
                  <a:pt x="549694" y="83159"/>
                </a:lnTo>
                <a:lnTo>
                  <a:pt x="549694" y="44958"/>
                </a:lnTo>
                <a:lnTo>
                  <a:pt x="551218" y="43434"/>
                </a:lnTo>
                <a:lnTo>
                  <a:pt x="551218" y="40386"/>
                </a:lnTo>
                <a:lnTo>
                  <a:pt x="552742" y="38862"/>
                </a:lnTo>
                <a:lnTo>
                  <a:pt x="555790" y="37338"/>
                </a:lnTo>
                <a:lnTo>
                  <a:pt x="557314" y="35814"/>
                </a:lnTo>
                <a:lnTo>
                  <a:pt x="560362" y="34290"/>
                </a:lnTo>
                <a:lnTo>
                  <a:pt x="564934" y="34290"/>
                </a:lnTo>
                <a:lnTo>
                  <a:pt x="566458" y="35814"/>
                </a:lnTo>
                <a:lnTo>
                  <a:pt x="567982" y="35814"/>
                </a:lnTo>
                <a:lnTo>
                  <a:pt x="571030" y="38862"/>
                </a:lnTo>
                <a:lnTo>
                  <a:pt x="571030" y="40386"/>
                </a:lnTo>
                <a:lnTo>
                  <a:pt x="572554" y="41910"/>
                </a:lnTo>
                <a:lnTo>
                  <a:pt x="572554" y="83159"/>
                </a:lnTo>
                <a:lnTo>
                  <a:pt x="587794" y="83159"/>
                </a:lnTo>
                <a:lnTo>
                  <a:pt x="587794" y="38862"/>
                </a:lnTo>
                <a:close/>
              </a:path>
              <a:path w="755650" h="107950">
                <a:moveTo>
                  <a:pt x="632091" y="81635"/>
                </a:moveTo>
                <a:lnTo>
                  <a:pt x="630745" y="70866"/>
                </a:lnTo>
                <a:lnTo>
                  <a:pt x="630567" y="69342"/>
                </a:lnTo>
                <a:lnTo>
                  <a:pt x="627418" y="70866"/>
                </a:lnTo>
                <a:lnTo>
                  <a:pt x="621322" y="70866"/>
                </a:lnTo>
                <a:lnTo>
                  <a:pt x="621322" y="69342"/>
                </a:lnTo>
                <a:lnTo>
                  <a:pt x="619798" y="69342"/>
                </a:lnTo>
                <a:lnTo>
                  <a:pt x="619798" y="35814"/>
                </a:lnTo>
                <a:lnTo>
                  <a:pt x="630567" y="35814"/>
                </a:lnTo>
                <a:lnTo>
                  <a:pt x="630567" y="23622"/>
                </a:lnTo>
                <a:lnTo>
                  <a:pt x="619798" y="23622"/>
                </a:lnTo>
                <a:lnTo>
                  <a:pt x="619798" y="2197"/>
                </a:lnTo>
                <a:lnTo>
                  <a:pt x="604558" y="11430"/>
                </a:lnTo>
                <a:lnTo>
                  <a:pt x="604558" y="23622"/>
                </a:lnTo>
                <a:lnTo>
                  <a:pt x="596938" y="23622"/>
                </a:lnTo>
                <a:lnTo>
                  <a:pt x="596938" y="35814"/>
                </a:lnTo>
                <a:lnTo>
                  <a:pt x="604558" y="35814"/>
                </a:lnTo>
                <a:lnTo>
                  <a:pt x="604558" y="73914"/>
                </a:lnTo>
                <a:lnTo>
                  <a:pt x="606082" y="75438"/>
                </a:lnTo>
                <a:lnTo>
                  <a:pt x="606082" y="78587"/>
                </a:lnTo>
                <a:lnTo>
                  <a:pt x="607606" y="80111"/>
                </a:lnTo>
                <a:lnTo>
                  <a:pt x="607606" y="81635"/>
                </a:lnTo>
                <a:lnTo>
                  <a:pt x="609130" y="81635"/>
                </a:lnTo>
                <a:lnTo>
                  <a:pt x="612178" y="83159"/>
                </a:lnTo>
                <a:lnTo>
                  <a:pt x="613702" y="84683"/>
                </a:lnTo>
                <a:lnTo>
                  <a:pt x="624370" y="84683"/>
                </a:lnTo>
                <a:lnTo>
                  <a:pt x="629043" y="83159"/>
                </a:lnTo>
                <a:lnTo>
                  <a:pt x="632091" y="81635"/>
                </a:lnTo>
                <a:close/>
              </a:path>
              <a:path w="755650" h="107950">
                <a:moveTo>
                  <a:pt x="697992" y="96012"/>
                </a:moveTo>
                <a:lnTo>
                  <a:pt x="632460" y="96012"/>
                </a:lnTo>
                <a:lnTo>
                  <a:pt x="632460" y="106680"/>
                </a:lnTo>
                <a:lnTo>
                  <a:pt x="697992" y="106680"/>
                </a:lnTo>
                <a:lnTo>
                  <a:pt x="697992" y="96012"/>
                </a:lnTo>
                <a:close/>
              </a:path>
              <a:path w="755650" h="107950">
                <a:moveTo>
                  <a:pt x="755624" y="17526"/>
                </a:moveTo>
                <a:lnTo>
                  <a:pt x="752576" y="11430"/>
                </a:lnTo>
                <a:lnTo>
                  <a:pt x="748004" y="6769"/>
                </a:lnTo>
                <a:lnTo>
                  <a:pt x="743432" y="3721"/>
                </a:lnTo>
                <a:lnTo>
                  <a:pt x="737336" y="673"/>
                </a:lnTo>
                <a:lnTo>
                  <a:pt x="722096" y="673"/>
                </a:lnTo>
                <a:lnTo>
                  <a:pt x="715911" y="2197"/>
                </a:lnTo>
                <a:lnTo>
                  <a:pt x="711339" y="6769"/>
                </a:lnTo>
                <a:lnTo>
                  <a:pt x="705243" y="9817"/>
                </a:lnTo>
                <a:lnTo>
                  <a:pt x="702195" y="16002"/>
                </a:lnTo>
                <a:lnTo>
                  <a:pt x="702195" y="25146"/>
                </a:lnTo>
                <a:lnTo>
                  <a:pt x="717435" y="26670"/>
                </a:lnTo>
                <a:lnTo>
                  <a:pt x="717435" y="22098"/>
                </a:lnTo>
                <a:lnTo>
                  <a:pt x="719048" y="19050"/>
                </a:lnTo>
                <a:lnTo>
                  <a:pt x="720572" y="17526"/>
                </a:lnTo>
                <a:lnTo>
                  <a:pt x="722096" y="14478"/>
                </a:lnTo>
                <a:lnTo>
                  <a:pt x="734288" y="14478"/>
                </a:lnTo>
                <a:lnTo>
                  <a:pt x="735812" y="17526"/>
                </a:lnTo>
                <a:lnTo>
                  <a:pt x="738860" y="19050"/>
                </a:lnTo>
                <a:lnTo>
                  <a:pt x="738860" y="31242"/>
                </a:lnTo>
                <a:lnTo>
                  <a:pt x="735812" y="34290"/>
                </a:lnTo>
                <a:lnTo>
                  <a:pt x="734288" y="37338"/>
                </a:lnTo>
                <a:lnTo>
                  <a:pt x="723620" y="48006"/>
                </a:lnTo>
                <a:lnTo>
                  <a:pt x="700671" y="77063"/>
                </a:lnTo>
                <a:lnTo>
                  <a:pt x="700671" y="83159"/>
                </a:lnTo>
                <a:lnTo>
                  <a:pt x="755624" y="83159"/>
                </a:lnTo>
                <a:lnTo>
                  <a:pt x="755624" y="69342"/>
                </a:lnTo>
                <a:lnTo>
                  <a:pt x="723620" y="69342"/>
                </a:lnTo>
                <a:lnTo>
                  <a:pt x="725144" y="67818"/>
                </a:lnTo>
                <a:lnTo>
                  <a:pt x="725144" y="66294"/>
                </a:lnTo>
                <a:lnTo>
                  <a:pt x="735812" y="55626"/>
                </a:lnTo>
                <a:lnTo>
                  <a:pt x="741908" y="51054"/>
                </a:lnTo>
                <a:lnTo>
                  <a:pt x="744956" y="46482"/>
                </a:lnTo>
                <a:lnTo>
                  <a:pt x="746480" y="44958"/>
                </a:lnTo>
                <a:lnTo>
                  <a:pt x="749528" y="40386"/>
                </a:lnTo>
                <a:lnTo>
                  <a:pt x="755624" y="28194"/>
                </a:lnTo>
                <a:lnTo>
                  <a:pt x="755624" y="17526"/>
                </a:lnTo>
                <a:close/>
              </a:path>
            </a:pathLst>
          </a:custGeom>
          <a:solidFill>
            <a:srgbClr val="000000"/>
          </a:solidFill>
        </p:spPr>
        <p:txBody>
          <a:bodyPr wrap="square" lIns="0" tIns="0" rIns="0" bIns="0" rtlCol="0"/>
          <a:lstStyle/>
          <a:p>
            <a:endParaRPr sz="1154"/>
          </a:p>
        </p:txBody>
      </p:sp>
      <p:sp>
        <p:nvSpPr>
          <p:cNvPr id="167" name="object 167"/>
          <p:cNvSpPr/>
          <p:nvPr/>
        </p:nvSpPr>
        <p:spPr>
          <a:xfrm>
            <a:off x="9884834" y="4986629"/>
            <a:ext cx="484621" cy="69232"/>
          </a:xfrm>
          <a:custGeom>
            <a:avLst/>
            <a:gdLst/>
            <a:ahLst/>
            <a:cxnLst/>
            <a:rect l="l" t="t" r="r" b="b"/>
            <a:pathLst>
              <a:path w="755650" h="107950">
                <a:moveTo>
                  <a:pt x="16776" y="0"/>
                </a:moveTo>
                <a:lnTo>
                  <a:pt x="0" y="0"/>
                </a:lnTo>
                <a:lnTo>
                  <a:pt x="0" y="83820"/>
                </a:lnTo>
                <a:lnTo>
                  <a:pt x="16776" y="83820"/>
                </a:lnTo>
                <a:lnTo>
                  <a:pt x="16776" y="0"/>
                </a:lnTo>
                <a:close/>
              </a:path>
              <a:path w="755650" h="107950">
                <a:moveTo>
                  <a:pt x="94399" y="20574"/>
                </a:moveTo>
                <a:lnTo>
                  <a:pt x="77635" y="2197"/>
                </a:lnTo>
                <a:lnTo>
                  <a:pt x="77635" y="23622"/>
                </a:lnTo>
                <a:lnTo>
                  <a:pt x="77635" y="29718"/>
                </a:lnTo>
                <a:lnTo>
                  <a:pt x="76111" y="31242"/>
                </a:lnTo>
                <a:lnTo>
                  <a:pt x="76111" y="32766"/>
                </a:lnTo>
                <a:lnTo>
                  <a:pt x="73063" y="35814"/>
                </a:lnTo>
                <a:lnTo>
                  <a:pt x="70015" y="37338"/>
                </a:lnTo>
                <a:lnTo>
                  <a:pt x="68491" y="37338"/>
                </a:lnTo>
                <a:lnTo>
                  <a:pt x="63919" y="38862"/>
                </a:lnTo>
                <a:lnTo>
                  <a:pt x="48679" y="38862"/>
                </a:lnTo>
                <a:lnTo>
                  <a:pt x="48679" y="14478"/>
                </a:lnTo>
                <a:lnTo>
                  <a:pt x="62395" y="14478"/>
                </a:lnTo>
                <a:lnTo>
                  <a:pt x="66967" y="16002"/>
                </a:lnTo>
                <a:lnTo>
                  <a:pt x="71539" y="16002"/>
                </a:lnTo>
                <a:lnTo>
                  <a:pt x="74587" y="19050"/>
                </a:lnTo>
                <a:lnTo>
                  <a:pt x="76111" y="22098"/>
                </a:lnTo>
                <a:lnTo>
                  <a:pt x="77635" y="23622"/>
                </a:lnTo>
                <a:lnTo>
                  <a:pt x="77635" y="2197"/>
                </a:lnTo>
                <a:lnTo>
                  <a:pt x="74587" y="2197"/>
                </a:lnTo>
                <a:lnTo>
                  <a:pt x="68491" y="673"/>
                </a:lnTo>
                <a:lnTo>
                  <a:pt x="31915" y="673"/>
                </a:lnTo>
                <a:lnTo>
                  <a:pt x="31915" y="83159"/>
                </a:lnTo>
                <a:lnTo>
                  <a:pt x="48679" y="83159"/>
                </a:lnTo>
                <a:lnTo>
                  <a:pt x="48679" y="52578"/>
                </a:lnTo>
                <a:lnTo>
                  <a:pt x="73063" y="52578"/>
                </a:lnTo>
                <a:lnTo>
                  <a:pt x="76111" y="51054"/>
                </a:lnTo>
                <a:lnTo>
                  <a:pt x="79159" y="51054"/>
                </a:lnTo>
                <a:lnTo>
                  <a:pt x="85255" y="48006"/>
                </a:lnTo>
                <a:lnTo>
                  <a:pt x="88303" y="44958"/>
                </a:lnTo>
                <a:lnTo>
                  <a:pt x="91351" y="38862"/>
                </a:lnTo>
                <a:lnTo>
                  <a:pt x="92875" y="35814"/>
                </a:lnTo>
                <a:lnTo>
                  <a:pt x="94399" y="31242"/>
                </a:lnTo>
                <a:lnTo>
                  <a:pt x="94399" y="20574"/>
                </a:lnTo>
                <a:close/>
              </a:path>
              <a:path w="755650" h="107950">
                <a:moveTo>
                  <a:pt x="164604" y="96012"/>
                </a:moveTo>
                <a:lnTo>
                  <a:pt x="99072" y="96012"/>
                </a:lnTo>
                <a:lnTo>
                  <a:pt x="99072" y="106680"/>
                </a:lnTo>
                <a:lnTo>
                  <a:pt x="164604" y="106680"/>
                </a:lnTo>
                <a:lnTo>
                  <a:pt x="164604" y="96012"/>
                </a:lnTo>
                <a:close/>
              </a:path>
              <a:path w="755650" h="107950">
                <a:moveTo>
                  <a:pt x="221081" y="60198"/>
                </a:moveTo>
                <a:lnTo>
                  <a:pt x="219557" y="55626"/>
                </a:lnTo>
                <a:lnTo>
                  <a:pt x="213461" y="49530"/>
                </a:lnTo>
                <a:lnTo>
                  <a:pt x="207365" y="48006"/>
                </a:lnTo>
                <a:lnTo>
                  <a:pt x="198221" y="46482"/>
                </a:lnTo>
                <a:lnTo>
                  <a:pt x="190512" y="43434"/>
                </a:lnTo>
                <a:lnTo>
                  <a:pt x="185940" y="41910"/>
                </a:lnTo>
                <a:lnTo>
                  <a:pt x="184416" y="41910"/>
                </a:lnTo>
                <a:lnTo>
                  <a:pt x="182892" y="40386"/>
                </a:lnTo>
                <a:lnTo>
                  <a:pt x="182892" y="35814"/>
                </a:lnTo>
                <a:lnTo>
                  <a:pt x="184416" y="35814"/>
                </a:lnTo>
                <a:lnTo>
                  <a:pt x="185940" y="34290"/>
                </a:lnTo>
                <a:lnTo>
                  <a:pt x="199745" y="34290"/>
                </a:lnTo>
                <a:lnTo>
                  <a:pt x="204317" y="38862"/>
                </a:lnTo>
                <a:lnTo>
                  <a:pt x="204317" y="40386"/>
                </a:lnTo>
                <a:lnTo>
                  <a:pt x="219557" y="38862"/>
                </a:lnTo>
                <a:lnTo>
                  <a:pt x="218414" y="34290"/>
                </a:lnTo>
                <a:lnTo>
                  <a:pt x="218033" y="32766"/>
                </a:lnTo>
                <a:lnTo>
                  <a:pt x="211937" y="26670"/>
                </a:lnTo>
                <a:lnTo>
                  <a:pt x="207365" y="23622"/>
                </a:lnTo>
                <a:lnTo>
                  <a:pt x="201269" y="22098"/>
                </a:lnTo>
                <a:lnTo>
                  <a:pt x="184416" y="22098"/>
                </a:lnTo>
                <a:lnTo>
                  <a:pt x="178320" y="23622"/>
                </a:lnTo>
                <a:lnTo>
                  <a:pt x="170700" y="31242"/>
                </a:lnTo>
                <a:lnTo>
                  <a:pt x="167652" y="35814"/>
                </a:lnTo>
                <a:lnTo>
                  <a:pt x="167652" y="46482"/>
                </a:lnTo>
                <a:lnTo>
                  <a:pt x="199745" y="61722"/>
                </a:lnTo>
                <a:lnTo>
                  <a:pt x="201269" y="61722"/>
                </a:lnTo>
                <a:lnTo>
                  <a:pt x="204317" y="63246"/>
                </a:lnTo>
                <a:lnTo>
                  <a:pt x="205841" y="64770"/>
                </a:lnTo>
                <a:lnTo>
                  <a:pt x="205841" y="67818"/>
                </a:lnTo>
                <a:lnTo>
                  <a:pt x="204317" y="69342"/>
                </a:lnTo>
                <a:lnTo>
                  <a:pt x="204317" y="70866"/>
                </a:lnTo>
                <a:lnTo>
                  <a:pt x="198221" y="73914"/>
                </a:lnTo>
                <a:lnTo>
                  <a:pt x="190512" y="73914"/>
                </a:lnTo>
                <a:lnTo>
                  <a:pt x="187464" y="72390"/>
                </a:lnTo>
                <a:lnTo>
                  <a:pt x="184416" y="69342"/>
                </a:lnTo>
                <a:lnTo>
                  <a:pt x="181368" y="63246"/>
                </a:lnTo>
                <a:lnTo>
                  <a:pt x="166128" y="66294"/>
                </a:lnTo>
                <a:lnTo>
                  <a:pt x="167652" y="72390"/>
                </a:lnTo>
                <a:lnTo>
                  <a:pt x="170700" y="77063"/>
                </a:lnTo>
                <a:lnTo>
                  <a:pt x="179844" y="83159"/>
                </a:lnTo>
                <a:lnTo>
                  <a:pt x="185940" y="84683"/>
                </a:lnTo>
                <a:lnTo>
                  <a:pt x="202793" y="84683"/>
                </a:lnTo>
                <a:lnTo>
                  <a:pt x="210413" y="83159"/>
                </a:lnTo>
                <a:lnTo>
                  <a:pt x="214985" y="78587"/>
                </a:lnTo>
                <a:lnTo>
                  <a:pt x="219557" y="75438"/>
                </a:lnTo>
                <a:lnTo>
                  <a:pt x="219938" y="73914"/>
                </a:lnTo>
                <a:lnTo>
                  <a:pt x="221081" y="69342"/>
                </a:lnTo>
                <a:lnTo>
                  <a:pt x="221081" y="60198"/>
                </a:lnTo>
                <a:close/>
              </a:path>
              <a:path w="755650" h="107950">
                <a:moveTo>
                  <a:pt x="285457" y="50101"/>
                </a:moveTo>
                <a:lnTo>
                  <a:pt x="285153" y="48006"/>
                </a:lnTo>
                <a:lnTo>
                  <a:pt x="284365" y="42672"/>
                </a:lnTo>
                <a:lnTo>
                  <a:pt x="282105" y="36385"/>
                </a:lnTo>
                <a:lnTo>
                  <a:pt x="280835" y="34290"/>
                </a:lnTo>
                <a:lnTo>
                  <a:pt x="278993" y="31242"/>
                </a:lnTo>
                <a:lnTo>
                  <a:pt x="272897" y="25146"/>
                </a:lnTo>
                <a:lnTo>
                  <a:pt x="269849" y="23622"/>
                </a:lnTo>
                <a:lnTo>
                  <a:pt x="269849" y="43434"/>
                </a:lnTo>
                <a:lnTo>
                  <a:pt x="269849" y="48006"/>
                </a:lnTo>
                <a:lnTo>
                  <a:pt x="246989" y="48006"/>
                </a:lnTo>
                <a:lnTo>
                  <a:pt x="246989" y="43434"/>
                </a:lnTo>
                <a:lnTo>
                  <a:pt x="248513" y="40386"/>
                </a:lnTo>
                <a:lnTo>
                  <a:pt x="254609" y="34290"/>
                </a:lnTo>
                <a:lnTo>
                  <a:pt x="262229" y="34290"/>
                </a:lnTo>
                <a:lnTo>
                  <a:pt x="265277" y="35814"/>
                </a:lnTo>
                <a:lnTo>
                  <a:pt x="266801" y="38862"/>
                </a:lnTo>
                <a:lnTo>
                  <a:pt x="268325" y="40386"/>
                </a:lnTo>
                <a:lnTo>
                  <a:pt x="269849" y="43434"/>
                </a:lnTo>
                <a:lnTo>
                  <a:pt x="269849" y="23622"/>
                </a:lnTo>
                <a:lnTo>
                  <a:pt x="266801" y="22098"/>
                </a:lnTo>
                <a:lnTo>
                  <a:pt x="250037" y="22098"/>
                </a:lnTo>
                <a:lnTo>
                  <a:pt x="243941" y="25146"/>
                </a:lnTo>
                <a:lnTo>
                  <a:pt x="233273" y="35814"/>
                </a:lnTo>
                <a:lnTo>
                  <a:pt x="230225" y="43434"/>
                </a:lnTo>
                <a:lnTo>
                  <a:pt x="230225" y="61722"/>
                </a:lnTo>
                <a:lnTo>
                  <a:pt x="231749" y="69342"/>
                </a:lnTo>
                <a:lnTo>
                  <a:pt x="236321" y="73914"/>
                </a:lnTo>
                <a:lnTo>
                  <a:pt x="240893" y="81635"/>
                </a:lnTo>
                <a:lnTo>
                  <a:pt x="248513" y="84683"/>
                </a:lnTo>
                <a:lnTo>
                  <a:pt x="265277" y="84683"/>
                </a:lnTo>
                <a:lnTo>
                  <a:pt x="271373" y="83159"/>
                </a:lnTo>
                <a:lnTo>
                  <a:pt x="280517" y="77063"/>
                </a:lnTo>
                <a:lnTo>
                  <a:pt x="283565" y="72390"/>
                </a:lnTo>
                <a:lnTo>
                  <a:pt x="285089" y="66294"/>
                </a:lnTo>
                <a:lnTo>
                  <a:pt x="269849" y="64770"/>
                </a:lnTo>
                <a:lnTo>
                  <a:pt x="268325" y="67818"/>
                </a:lnTo>
                <a:lnTo>
                  <a:pt x="263753" y="72390"/>
                </a:lnTo>
                <a:lnTo>
                  <a:pt x="256133" y="72390"/>
                </a:lnTo>
                <a:lnTo>
                  <a:pt x="250037" y="69342"/>
                </a:lnTo>
                <a:lnTo>
                  <a:pt x="246989" y="63246"/>
                </a:lnTo>
                <a:lnTo>
                  <a:pt x="246989" y="58674"/>
                </a:lnTo>
                <a:lnTo>
                  <a:pt x="285089" y="58674"/>
                </a:lnTo>
                <a:lnTo>
                  <a:pt x="285457" y="50101"/>
                </a:lnTo>
                <a:close/>
              </a:path>
              <a:path w="755650" h="107950">
                <a:moveTo>
                  <a:pt x="352234" y="23622"/>
                </a:moveTo>
                <a:lnTo>
                  <a:pt x="338518" y="23622"/>
                </a:lnTo>
                <a:lnTo>
                  <a:pt x="338518" y="32766"/>
                </a:lnTo>
                <a:lnTo>
                  <a:pt x="336994" y="30226"/>
                </a:lnTo>
                <a:lnTo>
                  <a:pt x="336994" y="41910"/>
                </a:lnTo>
                <a:lnTo>
                  <a:pt x="336994" y="58674"/>
                </a:lnTo>
                <a:lnTo>
                  <a:pt x="335470" y="63246"/>
                </a:lnTo>
                <a:lnTo>
                  <a:pt x="333946" y="66294"/>
                </a:lnTo>
                <a:lnTo>
                  <a:pt x="330898" y="69342"/>
                </a:lnTo>
                <a:lnTo>
                  <a:pt x="327850" y="70866"/>
                </a:lnTo>
                <a:lnTo>
                  <a:pt x="320230" y="70866"/>
                </a:lnTo>
                <a:lnTo>
                  <a:pt x="317182" y="69342"/>
                </a:lnTo>
                <a:lnTo>
                  <a:pt x="314134" y="66294"/>
                </a:lnTo>
                <a:lnTo>
                  <a:pt x="312610" y="63246"/>
                </a:lnTo>
                <a:lnTo>
                  <a:pt x="311086" y="58674"/>
                </a:lnTo>
                <a:lnTo>
                  <a:pt x="311086" y="46482"/>
                </a:lnTo>
                <a:lnTo>
                  <a:pt x="312610" y="41910"/>
                </a:lnTo>
                <a:lnTo>
                  <a:pt x="314134" y="38862"/>
                </a:lnTo>
                <a:lnTo>
                  <a:pt x="317182" y="35814"/>
                </a:lnTo>
                <a:lnTo>
                  <a:pt x="320230" y="34290"/>
                </a:lnTo>
                <a:lnTo>
                  <a:pt x="327850" y="34290"/>
                </a:lnTo>
                <a:lnTo>
                  <a:pt x="330898" y="35814"/>
                </a:lnTo>
                <a:lnTo>
                  <a:pt x="336994" y="41910"/>
                </a:lnTo>
                <a:lnTo>
                  <a:pt x="336994" y="30226"/>
                </a:lnTo>
                <a:lnTo>
                  <a:pt x="333946" y="25146"/>
                </a:lnTo>
                <a:lnTo>
                  <a:pt x="327850" y="22098"/>
                </a:lnTo>
                <a:lnTo>
                  <a:pt x="312610" y="22098"/>
                </a:lnTo>
                <a:lnTo>
                  <a:pt x="306514" y="25146"/>
                </a:lnTo>
                <a:lnTo>
                  <a:pt x="301942" y="29718"/>
                </a:lnTo>
                <a:lnTo>
                  <a:pt x="297370" y="35814"/>
                </a:lnTo>
                <a:lnTo>
                  <a:pt x="295846" y="43434"/>
                </a:lnTo>
                <a:lnTo>
                  <a:pt x="295846" y="61722"/>
                </a:lnTo>
                <a:lnTo>
                  <a:pt x="297370" y="67818"/>
                </a:lnTo>
                <a:lnTo>
                  <a:pt x="300418" y="72390"/>
                </a:lnTo>
                <a:lnTo>
                  <a:pt x="304990" y="80111"/>
                </a:lnTo>
                <a:lnTo>
                  <a:pt x="311086" y="83159"/>
                </a:lnTo>
                <a:lnTo>
                  <a:pt x="326326" y="83159"/>
                </a:lnTo>
                <a:lnTo>
                  <a:pt x="332422" y="80111"/>
                </a:lnTo>
                <a:lnTo>
                  <a:pt x="336994" y="73914"/>
                </a:lnTo>
                <a:lnTo>
                  <a:pt x="336994" y="89255"/>
                </a:lnTo>
                <a:lnTo>
                  <a:pt x="335470" y="90779"/>
                </a:lnTo>
                <a:lnTo>
                  <a:pt x="335470" y="92303"/>
                </a:lnTo>
                <a:lnTo>
                  <a:pt x="333946" y="93827"/>
                </a:lnTo>
                <a:lnTo>
                  <a:pt x="330898" y="95351"/>
                </a:lnTo>
                <a:lnTo>
                  <a:pt x="318706" y="95351"/>
                </a:lnTo>
                <a:lnTo>
                  <a:pt x="315658" y="92303"/>
                </a:lnTo>
                <a:lnTo>
                  <a:pt x="315658" y="89255"/>
                </a:lnTo>
                <a:lnTo>
                  <a:pt x="297370" y="87731"/>
                </a:lnTo>
                <a:lnTo>
                  <a:pt x="297370" y="93827"/>
                </a:lnTo>
                <a:lnTo>
                  <a:pt x="298894" y="98399"/>
                </a:lnTo>
                <a:lnTo>
                  <a:pt x="303466" y="101447"/>
                </a:lnTo>
                <a:lnTo>
                  <a:pt x="308038" y="106019"/>
                </a:lnTo>
                <a:lnTo>
                  <a:pt x="314134" y="107543"/>
                </a:lnTo>
                <a:lnTo>
                  <a:pt x="330898" y="107543"/>
                </a:lnTo>
                <a:lnTo>
                  <a:pt x="333946" y="106019"/>
                </a:lnTo>
                <a:lnTo>
                  <a:pt x="338518" y="106019"/>
                </a:lnTo>
                <a:lnTo>
                  <a:pt x="344614" y="102971"/>
                </a:lnTo>
                <a:lnTo>
                  <a:pt x="350710" y="96875"/>
                </a:lnTo>
                <a:lnTo>
                  <a:pt x="350710" y="95351"/>
                </a:lnTo>
                <a:lnTo>
                  <a:pt x="350710" y="92303"/>
                </a:lnTo>
                <a:lnTo>
                  <a:pt x="352234" y="89255"/>
                </a:lnTo>
                <a:lnTo>
                  <a:pt x="352234" y="73914"/>
                </a:lnTo>
                <a:lnTo>
                  <a:pt x="352234" y="70866"/>
                </a:lnTo>
                <a:lnTo>
                  <a:pt x="352234" y="34290"/>
                </a:lnTo>
                <a:lnTo>
                  <a:pt x="352234" y="32766"/>
                </a:lnTo>
                <a:lnTo>
                  <a:pt x="352234" y="23622"/>
                </a:lnTo>
                <a:close/>
              </a:path>
              <a:path w="755650" h="107950">
                <a:moveTo>
                  <a:pt x="454444" y="35814"/>
                </a:moveTo>
                <a:lnTo>
                  <a:pt x="453682" y="34290"/>
                </a:lnTo>
                <a:lnTo>
                  <a:pt x="452920" y="32766"/>
                </a:lnTo>
                <a:lnTo>
                  <a:pt x="451396" y="29718"/>
                </a:lnTo>
                <a:lnTo>
                  <a:pt x="446824" y="25146"/>
                </a:lnTo>
                <a:lnTo>
                  <a:pt x="443776" y="23622"/>
                </a:lnTo>
                <a:lnTo>
                  <a:pt x="439204" y="22098"/>
                </a:lnTo>
                <a:lnTo>
                  <a:pt x="431584" y="22098"/>
                </a:lnTo>
                <a:lnTo>
                  <a:pt x="419392" y="28194"/>
                </a:lnTo>
                <a:lnTo>
                  <a:pt x="416344" y="32766"/>
                </a:lnTo>
                <a:lnTo>
                  <a:pt x="414820" y="28194"/>
                </a:lnTo>
                <a:lnTo>
                  <a:pt x="413296" y="26670"/>
                </a:lnTo>
                <a:lnTo>
                  <a:pt x="404152" y="22098"/>
                </a:lnTo>
                <a:lnTo>
                  <a:pt x="393484" y="22098"/>
                </a:lnTo>
                <a:lnTo>
                  <a:pt x="387388" y="25146"/>
                </a:lnTo>
                <a:lnTo>
                  <a:pt x="381292" y="32766"/>
                </a:lnTo>
                <a:lnTo>
                  <a:pt x="381292" y="23622"/>
                </a:lnTo>
                <a:lnTo>
                  <a:pt x="367474" y="23622"/>
                </a:lnTo>
                <a:lnTo>
                  <a:pt x="367474" y="83159"/>
                </a:lnTo>
                <a:lnTo>
                  <a:pt x="382816" y="83159"/>
                </a:lnTo>
                <a:lnTo>
                  <a:pt x="382816" y="44958"/>
                </a:lnTo>
                <a:lnTo>
                  <a:pt x="384340" y="41910"/>
                </a:lnTo>
                <a:lnTo>
                  <a:pt x="384340" y="40386"/>
                </a:lnTo>
                <a:lnTo>
                  <a:pt x="385864" y="37338"/>
                </a:lnTo>
                <a:lnTo>
                  <a:pt x="388912" y="35814"/>
                </a:lnTo>
                <a:lnTo>
                  <a:pt x="390436" y="35814"/>
                </a:lnTo>
                <a:lnTo>
                  <a:pt x="391960" y="34290"/>
                </a:lnTo>
                <a:lnTo>
                  <a:pt x="398056" y="34290"/>
                </a:lnTo>
                <a:lnTo>
                  <a:pt x="402628" y="38862"/>
                </a:lnTo>
                <a:lnTo>
                  <a:pt x="402628" y="83159"/>
                </a:lnTo>
                <a:lnTo>
                  <a:pt x="419392" y="83159"/>
                </a:lnTo>
                <a:lnTo>
                  <a:pt x="419392" y="41910"/>
                </a:lnTo>
                <a:lnTo>
                  <a:pt x="420916" y="40386"/>
                </a:lnTo>
                <a:lnTo>
                  <a:pt x="422440" y="37338"/>
                </a:lnTo>
                <a:lnTo>
                  <a:pt x="423964" y="37338"/>
                </a:lnTo>
                <a:lnTo>
                  <a:pt x="425488" y="35814"/>
                </a:lnTo>
                <a:lnTo>
                  <a:pt x="428536" y="34290"/>
                </a:lnTo>
                <a:lnTo>
                  <a:pt x="433108" y="34290"/>
                </a:lnTo>
                <a:lnTo>
                  <a:pt x="436156" y="35814"/>
                </a:lnTo>
                <a:lnTo>
                  <a:pt x="437680" y="37338"/>
                </a:lnTo>
                <a:lnTo>
                  <a:pt x="437680" y="40386"/>
                </a:lnTo>
                <a:lnTo>
                  <a:pt x="439204" y="43434"/>
                </a:lnTo>
                <a:lnTo>
                  <a:pt x="439204" y="83159"/>
                </a:lnTo>
                <a:lnTo>
                  <a:pt x="454444" y="83159"/>
                </a:lnTo>
                <a:lnTo>
                  <a:pt x="454444" y="35814"/>
                </a:lnTo>
                <a:close/>
              </a:path>
              <a:path w="755650" h="107950">
                <a:moveTo>
                  <a:pt x="521589" y="58674"/>
                </a:moveTo>
                <a:lnTo>
                  <a:pt x="504825" y="23622"/>
                </a:lnTo>
                <a:lnTo>
                  <a:pt x="504825" y="43434"/>
                </a:lnTo>
                <a:lnTo>
                  <a:pt x="504825" y="48006"/>
                </a:lnTo>
                <a:lnTo>
                  <a:pt x="481965" y="48006"/>
                </a:lnTo>
                <a:lnTo>
                  <a:pt x="481965" y="43434"/>
                </a:lnTo>
                <a:lnTo>
                  <a:pt x="483489" y="40386"/>
                </a:lnTo>
                <a:lnTo>
                  <a:pt x="489585" y="34290"/>
                </a:lnTo>
                <a:lnTo>
                  <a:pt x="497205" y="34290"/>
                </a:lnTo>
                <a:lnTo>
                  <a:pt x="500253" y="35814"/>
                </a:lnTo>
                <a:lnTo>
                  <a:pt x="501777" y="38862"/>
                </a:lnTo>
                <a:lnTo>
                  <a:pt x="503301" y="40386"/>
                </a:lnTo>
                <a:lnTo>
                  <a:pt x="504825" y="43434"/>
                </a:lnTo>
                <a:lnTo>
                  <a:pt x="504825" y="23622"/>
                </a:lnTo>
                <a:lnTo>
                  <a:pt x="501777" y="22098"/>
                </a:lnTo>
                <a:lnTo>
                  <a:pt x="485013" y="22098"/>
                </a:lnTo>
                <a:lnTo>
                  <a:pt x="478917" y="25146"/>
                </a:lnTo>
                <a:lnTo>
                  <a:pt x="468249" y="35814"/>
                </a:lnTo>
                <a:lnTo>
                  <a:pt x="465112" y="43434"/>
                </a:lnTo>
                <a:lnTo>
                  <a:pt x="465112" y="61722"/>
                </a:lnTo>
                <a:lnTo>
                  <a:pt x="468249" y="69342"/>
                </a:lnTo>
                <a:lnTo>
                  <a:pt x="471297" y="73914"/>
                </a:lnTo>
                <a:lnTo>
                  <a:pt x="475869" y="81635"/>
                </a:lnTo>
                <a:lnTo>
                  <a:pt x="483489" y="84683"/>
                </a:lnTo>
                <a:lnTo>
                  <a:pt x="500253" y="84683"/>
                </a:lnTo>
                <a:lnTo>
                  <a:pt x="506349" y="83159"/>
                </a:lnTo>
                <a:lnTo>
                  <a:pt x="515493" y="77063"/>
                </a:lnTo>
                <a:lnTo>
                  <a:pt x="518541" y="72390"/>
                </a:lnTo>
                <a:lnTo>
                  <a:pt x="520065" y="66294"/>
                </a:lnTo>
                <a:lnTo>
                  <a:pt x="504825" y="64770"/>
                </a:lnTo>
                <a:lnTo>
                  <a:pt x="503301" y="67818"/>
                </a:lnTo>
                <a:lnTo>
                  <a:pt x="498729" y="72390"/>
                </a:lnTo>
                <a:lnTo>
                  <a:pt x="491109" y="72390"/>
                </a:lnTo>
                <a:lnTo>
                  <a:pt x="485013" y="69342"/>
                </a:lnTo>
                <a:lnTo>
                  <a:pt x="481965" y="63246"/>
                </a:lnTo>
                <a:lnTo>
                  <a:pt x="481965" y="58674"/>
                </a:lnTo>
                <a:lnTo>
                  <a:pt x="521589" y="58674"/>
                </a:lnTo>
                <a:close/>
              </a:path>
              <a:path w="755650" h="107950">
                <a:moveTo>
                  <a:pt x="587222" y="35814"/>
                </a:moveTo>
                <a:lnTo>
                  <a:pt x="585698" y="32766"/>
                </a:lnTo>
                <a:lnTo>
                  <a:pt x="585698" y="31242"/>
                </a:lnTo>
                <a:lnTo>
                  <a:pt x="584174" y="29718"/>
                </a:lnTo>
                <a:lnTo>
                  <a:pt x="582650" y="26670"/>
                </a:lnTo>
                <a:lnTo>
                  <a:pt x="579602" y="25146"/>
                </a:lnTo>
                <a:lnTo>
                  <a:pt x="576554" y="25146"/>
                </a:lnTo>
                <a:lnTo>
                  <a:pt x="575030" y="23622"/>
                </a:lnTo>
                <a:lnTo>
                  <a:pt x="570458" y="22098"/>
                </a:lnTo>
                <a:lnTo>
                  <a:pt x="559790" y="22098"/>
                </a:lnTo>
                <a:lnTo>
                  <a:pt x="553605" y="26670"/>
                </a:lnTo>
                <a:lnTo>
                  <a:pt x="547509" y="32766"/>
                </a:lnTo>
                <a:lnTo>
                  <a:pt x="547509" y="23622"/>
                </a:lnTo>
                <a:lnTo>
                  <a:pt x="533793" y="23622"/>
                </a:lnTo>
                <a:lnTo>
                  <a:pt x="533793" y="83159"/>
                </a:lnTo>
                <a:lnTo>
                  <a:pt x="549033" y="83159"/>
                </a:lnTo>
                <a:lnTo>
                  <a:pt x="549033" y="44958"/>
                </a:lnTo>
                <a:lnTo>
                  <a:pt x="550557" y="43434"/>
                </a:lnTo>
                <a:lnTo>
                  <a:pt x="550557" y="40386"/>
                </a:lnTo>
                <a:lnTo>
                  <a:pt x="552081" y="38862"/>
                </a:lnTo>
                <a:lnTo>
                  <a:pt x="555129" y="37338"/>
                </a:lnTo>
                <a:lnTo>
                  <a:pt x="556742" y="35814"/>
                </a:lnTo>
                <a:lnTo>
                  <a:pt x="559790" y="34290"/>
                </a:lnTo>
                <a:lnTo>
                  <a:pt x="564362" y="34290"/>
                </a:lnTo>
                <a:lnTo>
                  <a:pt x="565886" y="35814"/>
                </a:lnTo>
                <a:lnTo>
                  <a:pt x="567410" y="35814"/>
                </a:lnTo>
                <a:lnTo>
                  <a:pt x="570458" y="38862"/>
                </a:lnTo>
                <a:lnTo>
                  <a:pt x="570458" y="40386"/>
                </a:lnTo>
                <a:lnTo>
                  <a:pt x="571982" y="41910"/>
                </a:lnTo>
                <a:lnTo>
                  <a:pt x="571982" y="83159"/>
                </a:lnTo>
                <a:lnTo>
                  <a:pt x="587222" y="83159"/>
                </a:lnTo>
                <a:lnTo>
                  <a:pt x="587222" y="35814"/>
                </a:lnTo>
                <a:close/>
              </a:path>
              <a:path w="755650" h="107950">
                <a:moveTo>
                  <a:pt x="631418" y="81635"/>
                </a:moveTo>
                <a:lnTo>
                  <a:pt x="630085" y="70866"/>
                </a:lnTo>
                <a:lnTo>
                  <a:pt x="629894" y="69342"/>
                </a:lnTo>
                <a:lnTo>
                  <a:pt x="628370" y="70866"/>
                </a:lnTo>
                <a:lnTo>
                  <a:pt x="620750" y="70866"/>
                </a:lnTo>
                <a:lnTo>
                  <a:pt x="620750" y="69342"/>
                </a:lnTo>
                <a:lnTo>
                  <a:pt x="619226" y="67818"/>
                </a:lnTo>
                <a:lnTo>
                  <a:pt x="619226" y="35814"/>
                </a:lnTo>
                <a:lnTo>
                  <a:pt x="629894" y="35814"/>
                </a:lnTo>
                <a:lnTo>
                  <a:pt x="629894" y="23622"/>
                </a:lnTo>
                <a:lnTo>
                  <a:pt x="619226" y="23622"/>
                </a:lnTo>
                <a:lnTo>
                  <a:pt x="619226" y="2197"/>
                </a:lnTo>
                <a:lnTo>
                  <a:pt x="603986" y="11430"/>
                </a:lnTo>
                <a:lnTo>
                  <a:pt x="603986" y="23622"/>
                </a:lnTo>
                <a:lnTo>
                  <a:pt x="596366" y="23622"/>
                </a:lnTo>
                <a:lnTo>
                  <a:pt x="596366" y="35814"/>
                </a:lnTo>
                <a:lnTo>
                  <a:pt x="603986" y="35814"/>
                </a:lnTo>
                <a:lnTo>
                  <a:pt x="603986" y="73914"/>
                </a:lnTo>
                <a:lnTo>
                  <a:pt x="605510" y="75438"/>
                </a:lnTo>
                <a:lnTo>
                  <a:pt x="605510" y="78587"/>
                </a:lnTo>
                <a:lnTo>
                  <a:pt x="608558" y="81635"/>
                </a:lnTo>
                <a:lnTo>
                  <a:pt x="610082" y="81635"/>
                </a:lnTo>
                <a:lnTo>
                  <a:pt x="611606" y="83159"/>
                </a:lnTo>
                <a:lnTo>
                  <a:pt x="614654" y="84683"/>
                </a:lnTo>
                <a:lnTo>
                  <a:pt x="623798" y="84683"/>
                </a:lnTo>
                <a:lnTo>
                  <a:pt x="628370" y="83159"/>
                </a:lnTo>
                <a:lnTo>
                  <a:pt x="631418" y="81635"/>
                </a:lnTo>
                <a:close/>
              </a:path>
              <a:path w="755650" h="107950">
                <a:moveTo>
                  <a:pt x="696468" y="96012"/>
                </a:moveTo>
                <a:lnTo>
                  <a:pt x="630936" y="96012"/>
                </a:lnTo>
                <a:lnTo>
                  <a:pt x="630936" y="106680"/>
                </a:lnTo>
                <a:lnTo>
                  <a:pt x="696468" y="106680"/>
                </a:lnTo>
                <a:lnTo>
                  <a:pt x="696468" y="96012"/>
                </a:lnTo>
                <a:close/>
              </a:path>
              <a:path w="755650" h="107950">
                <a:moveTo>
                  <a:pt x="755053" y="54102"/>
                </a:moveTo>
                <a:lnTo>
                  <a:pt x="753529" y="49530"/>
                </a:lnTo>
                <a:lnTo>
                  <a:pt x="752005" y="46482"/>
                </a:lnTo>
                <a:lnTo>
                  <a:pt x="748957" y="41910"/>
                </a:lnTo>
                <a:lnTo>
                  <a:pt x="739813" y="38862"/>
                </a:lnTo>
                <a:lnTo>
                  <a:pt x="747433" y="34290"/>
                </a:lnTo>
                <a:lnTo>
                  <a:pt x="752005" y="29718"/>
                </a:lnTo>
                <a:lnTo>
                  <a:pt x="752005" y="17526"/>
                </a:lnTo>
                <a:lnTo>
                  <a:pt x="750481" y="12954"/>
                </a:lnTo>
                <a:lnTo>
                  <a:pt x="741337" y="3721"/>
                </a:lnTo>
                <a:lnTo>
                  <a:pt x="735152" y="673"/>
                </a:lnTo>
                <a:lnTo>
                  <a:pt x="722960" y="673"/>
                </a:lnTo>
                <a:lnTo>
                  <a:pt x="701624" y="22098"/>
                </a:lnTo>
                <a:lnTo>
                  <a:pt x="716864" y="25146"/>
                </a:lnTo>
                <a:lnTo>
                  <a:pt x="716864" y="20574"/>
                </a:lnTo>
                <a:lnTo>
                  <a:pt x="718388" y="19050"/>
                </a:lnTo>
                <a:lnTo>
                  <a:pt x="719912" y="16002"/>
                </a:lnTo>
                <a:lnTo>
                  <a:pt x="721436" y="14478"/>
                </a:lnTo>
                <a:lnTo>
                  <a:pt x="732104" y="14478"/>
                </a:lnTo>
                <a:lnTo>
                  <a:pt x="735152" y="17526"/>
                </a:lnTo>
                <a:lnTo>
                  <a:pt x="736676" y="20574"/>
                </a:lnTo>
                <a:lnTo>
                  <a:pt x="736676" y="26670"/>
                </a:lnTo>
                <a:lnTo>
                  <a:pt x="730580" y="32766"/>
                </a:lnTo>
                <a:lnTo>
                  <a:pt x="727532" y="34290"/>
                </a:lnTo>
                <a:lnTo>
                  <a:pt x="722960" y="32766"/>
                </a:lnTo>
                <a:lnTo>
                  <a:pt x="721436" y="46482"/>
                </a:lnTo>
                <a:lnTo>
                  <a:pt x="724484" y="44958"/>
                </a:lnTo>
                <a:lnTo>
                  <a:pt x="732104" y="44958"/>
                </a:lnTo>
                <a:lnTo>
                  <a:pt x="733628" y="46482"/>
                </a:lnTo>
                <a:lnTo>
                  <a:pt x="736676" y="48006"/>
                </a:lnTo>
                <a:lnTo>
                  <a:pt x="739813" y="54102"/>
                </a:lnTo>
                <a:lnTo>
                  <a:pt x="739813" y="61722"/>
                </a:lnTo>
                <a:lnTo>
                  <a:pt x="736676" y="67818"/>
                </a:lnTo>
                <a:lnTo>
                  <a:pt x="733628" y="70866"/>
                </a:lnTo>
                <a:lnTo>
                  <a:pt x="722960" y="70866"/>
                </a:lnTo>
                <a:lnTo>
                  <a:pt x="718388" y="66294"/>
                </a:lnTo>
                <a:lnTo>
                  <a:pt x="716864" y="63246"/>
                </a:lnTo>
                <a:lnTo>
                  <a:pt x="716864" y="60198"/>
                </a:lnTo>
                <a:lnTo>
                  <a:pt x="701624" y="61722"/>
                </a:lnTo>
                <a:lnTo>
                  <a:pt x="701624" y="67818"/>
                </a:lnTo>
                <a:lnTo>
                  <a:pt x="704672" y="73914"/>
                </a:lnTo>
                <a:lnTo>
                  <a:pt x="713816" y="83159"/>
                </a:lnTo>
                <a:lnTo>
                  <a:pt x="721436" y="84683"/>
                </a:lnTo>
                <a:lnTo>
                  <a:pt x="735152" y="84683"/>
                </a:lnTo>
                <a:lnTo>
                  <a:pt x="742861" y="81635"/>
                </a:lnTo>
                <a:lnTo>
                  <a:pt x="747433" y="77063"/>
                </a:lnTo>
                <a:lnTo>
                  <a:pt x="753529" y="72390"/>
                </a:lnTo>
                <a:lnTo>
                  <a:pt x="755053" y="66294"/>
                </a:lnTo>
                <a:lnTo>
                  <a:pt x="755053" y="54102"/>
                </a:lnTo>
                <a:close/>
              </a:path>
            </a:pathLst>
          </a:custGeom>
          <a:solidFill>
            <a:srgbClr val="000000"/>
          </a:solidFill>
        </p:spPr>
        <p:txBody>
          <a:bodyPr wrap="square" lIns="0" tIns="0" rIns="0" bIns="0" rtlCol="0"/>
          <a:lstStyle/>
          <a:p>
            <a:endParaRPr sz="1154"/>
          </a:p>
        </p:txBody>
      </p:sp>
      <p:pic>
        <p:nvPicPr>
          <p:cNvPr id="168" name="object 168"/>
          <p:cNvPicPr/>
          <p:nvPr/>
        </p:nvPicPr>
        <p:blipFill>
          <a:blip r:embed="rId37" cstate="print"/>
          <a:stretch>
            <a:fillRect/>
          </a:stretch>
        </p:blipFill>
        <p:spPr>
          <a:xfrm>
            <a:off x="10451726" y="4986629"/>
            <a:ext cx="310808" cy="68967"/>
          </a:xfrm>
          <a:prstGeom prst="rect">
            <a:avLst/>
          </a:prstGeom>
        </p:spPr>
      </p:pic>
      <p:sp>
        <p:nvSpPr>
          <p:cNvPr id="169" name="object 169"/>
          <p:cNvSpPr/>
          <p:nvPr/>
        </p:nvSpPr>
        <p:spPr>
          <a:xfrm>
            <a:off x="1984987" y="5152479"/>
            <a:ext cx="34209" cy="54164"/>
          </a:xfrm>
          <a:custGeom>
            <a:avLst/>
            <a:gdLst/>
            <a:ahLst/>
            <a:cxnLst/>
            <a:rect l="l" t="t" r="r" b="b"/>
            <a:pathLst>
              <a:path w="53340" h="84454">
                <a:moveTo>
                  <a:pt x="35052" y="83915"/>
                </a:moveTo>
                <a:lnTo>
                  <a:pt x="18288" y="83915"/>
                </a:lnTo>
                <a:lnTo>
                  <a:pt x="12192" y="80867"/>
                </a:lnTo>
                <a:lnTo>
                  <a:pt x="0" y="41148"/>
                </a:lnTo>
                <a:lnTo>
                  <a:pt x="547" y="30551"/>
                </a:lnTo>
                <a:lnTo>
                  <a:pt x="18288" y="0"/>
                </a:lnTo>
                <a:lnTo>
                  <a:pt x="35052" y="0"/>
                </a:lnTo>
                <a:lnTo>
                  <a:pt x="41148" y="3048"/>
                </a:lnTo>
                <a:lnTo>
                  <a:pt x="45720" y="7620"/>
                </a:lnTo>
                <a:lnTo>
                  <a:pt x="47980" y="12192"/>
                </a:lnTo>
                <a:lnTo>
                  <a:pt x="24384" y="12192"/>
                </a:lnTo>
                <a:lnTo>
                  <a:pt x="21336" y="15240"/>
                </a:lnTo>
                <a:lnTo>
                  <a:pt x="19812" y="15240"/>
                </a:lnTo>
                <a:lnTo>
                  <a:pt x="18288" y="18288"/>
                </a:lnTo>
                <a:lnTo>
                  <a:pt x="18224" y="21526"/>
                </a:lnTo>
                <a:lnTo>
                  <a:pt x="16764" y="25908"/>
                </a:lnTo>
                <a:lnTo>
                  <a:pt x="16764" y="58007"/>
                </a:lnTo>
                <a:lnTo>
                  <a:pt x="18288" y="61055"/>
                </a:lnTo>
                <a:lnTo>
                  <a:pt x="18288" y="65627"/>
                </a:lnTo>
                <a:lnTo>
                  <a:pt x="22860" y="70199"/>
                </a:lnTo>
                <a:lnTo>
                  <a:pt x="48235" y="70199"/>
                </a:lnTo>
                <a:lnTo>
                  <a:pt x="45720" y="74771"/>
                </a:lnTo>
                <a:lnTo>
                  <a:pt x="41148" y="80867"/>
                </a:lnTo>
                <a:lnTo>
                  <a:pt x="35052" y="83915"/>
                </a:lnTo>
                <a:close/>
              </a:path>
              <a:path w="53340" h="84454">
                <a:moveTo>
                  <a:pt x="48235" y="70199"/>
                </a:moveTo>
                <a:lnTo>
                  <a:pt x="30480" y="70199"/>
                </a:lnTo>
                <a:lnTo>
                  <a:pt x="35052" y="65627"/>
                </a:lnTo>
                <a:lnTo>
                  <a:pt x="35052" y="62579"/>
                </a:lnTo>
                <a:lnTo>
                  <a:pt x="36576" y="58007"/>
                </a:lnTo>
                <a:lnTo>
                  <a:pt x="36576" y="25908"/>
                </a:lnTo>
                <a:lnTo>
                  <a:pt x="35115" y="21526"/>
                </a:lnTo>
                <a:lnTo>
                  <a:pt x="35052" y="18288"/>
                </a:lnTo>
                <a:lnTo>
                  <a:pt x="33528" y="15240"/>
                </a:lnTo>
                <a:lnTo>
                  <a:pt x="32004" y="15240"/>
                </a:lnTo>
                <a:lnTo>
                  <a:pt x="28956" y="12192"/>
                </a:lnTo>
                <a:lnTo>
                  <a:pt x="47980" y="12192"/>
                </a:lnTo>
                <a:lnTo>
                  <a:pt x="48839" y="13930"/>
                </a:lnTo>
                <a:lnTo>
                  <a:pt x="51244" y="21526"/>
                </a:lnTo>
                <a:lnTo>
                  <a:pt x="52792" y="30551"/>
                </a:lnTo>
                <a:lnTo>
                  <a:pt x="53340" y="41148"/>
                </a:lnTo>
                <a:lnTo>
                  <a:pt x="52792" y="52013"/>
                </a:lnTo>
                <a:lnTo>
                  <a:pt x="51244" y="61424"/>
                </a:lnTo>
                <a:lnTo>
                  <a:pt x="48839" y="69102"/>
                </a:lnTo>
                <a:lnTo>
                  <a:pt x="48235" y="70199"/>
                </a:lnTo>
                <a:close/>
              </a:path>
            </a:pathLst>
          </a:custGeom>
          <a:solidFill>
            <a:srgbClr val="000000"/>
          </a:solidFill>
        </p:spPr>
        <p:txBody>
          <a:bodyPr wrap="square" lIns="0" tIns="0" rIns="0" bIns="0" rtlCol="0"/>
          <a:lstStyle/>
          <a:p>
            <a:endParaRPr sz="1154"/>
          </a:p>
        </p:txBody>
      </p:sp>
      <p:sp>
        <p:nvSpPr>
          <p:cNvPr id="170" name="object 170"/>
          <p:cNvSpPr/>
          <p:nvPr/>
        </p:nvSpPr>
        <p:spPr>
          <a:xfrm>
            <a:off x="2573986" y="5152479"/>
            <a:ext cx="34616" cy="52942"/>
          </a:xfrm>
          <a:custGeom>
            <a:avLst/>
            <a:gdLst/>
            <a:ahLst/>
            <a:cxnLst/>
            <a:rect l="l" t="t" r="r" b="b"/>
            <a:pathLst>
              <a:path w="53975" h="82550">
                <a:moveTo>
                  <a:pt x="53435" y="82486"/>
                </a:moveTo>
                <a:lnTo>
                  <a:pt x="0" y="82486"/>
                </a:lnTo>
                <a:lnTo>
                  <a:pt x="0" y="77819"/>
                </a:lnTo>
                <a:lnTo>
                  <a:pt x="1524" y="74771"/>
                </a:lnTo>
                <a:lnTo>
                  <a:pt x="1524" y="71723"/>
                </a:lnTo>
                <a:lnTo>
                  <a:pt x="4572" y="67151"/>
                </a:lnTo>
                <a:lnTo>
                  <a:pt x="19812" y="51911"/>
                </a:lnTo>
                <a:lnTo>
                  <a:pt x="28956" y="44291"/>
                </a:lnTo>
                <a:lnTo>
                  <a:pt x="38100" y="35147"/>
                </a:lnTo>
                <a:lnTo>
                  <a:pt x="41148" y="30575"/>
                </a:lnTo>
                <a:lnTo>
                  <a:pt x="42672" y="26003"/>
                </a:lnTo>
                <a:lnTo>
                  <a:pt x="42672" y="18383"/>
                </a:lnTo>
                <a:lnTo>
                  <a:pt x="39624" y="12192"/>
                </a:lnTo>
                <a:lnTo>
                  <a:pt x="36576" y="9144"/>
                </a:lnTo>
                <a:lnTo>
                  <a:pt x="32004" y="7620"/>
                </a:lnTo>
                <a:lnTo>
                  <a:pt x="22860" y="7620"/>
                </a:lnTo>
                <a:lnTo>
                  <a:pt x="19812" y="9144"/>
                </a:lnTo>
                <a:lnTo>
                  <a:pt x="13716" y="15335"/>
                </a:lnTo>
                <a:lnTo>
                  <a:pt x="12192" y="19907"/>
                </a:lnTo>
                <a:lnTo>
                  <a:pt x="12192" y="24479"/>
                </a:lnTo>
                <a:lnTo>
                  <a:pt x="1524" y="22955"/>
                </a:lnTo>
                <a:lnTo>
                  <a:pt x="1524" y="15335"/>
                </a:lnTo>
                <a:lnTo>
                  <a:pt x="4572" y="9144"/>
                </a:lnTo>
                <a:lnTo>
                  <a:pt x="9144" y="6096"/>
                </a:lnTo>
                <a:lnTo>
                  <a:pt x="13716" y="1524"/>
                </a:lnTo>
                <a:lnTo>
                  <a:pt x="19812" y="0"/>
                </a:lnTo>
                <a:lnTo>
                  <a:pt x="36576" y="0"/>
                </a:lnTo>
                <a:lnTo>
                  <a:pt x="42672" y="1524"/>
                </a:lnTo>
                <a:lnTo>
                  <a:pt x="51911" y="10668"/>
                </a:lnTo>
                <a:lnTo>
                  <a:pt x="53435" y="16859"/>
                </a:lnTo>
                <a:lnTo>
                  <a:pt x="53435" y="29051"/>
                </a:lnTo>
                <a:lnTo>
                  <a:pt x="50387" y="35147"/>
                </a:lnTo>
                <a:lnTo>
                  <a:pt x="47244" y="38195"/>
                </a:lnTo>
                <a:lnTo>
                  <a:pt x="44196" y="42767"/>
                </a:lnTo>
                <a:lnTo>
                  <a:pt x="36576" y="50387"/>
                </a:lnTo>
                <a:lnTo>
                  <a:pt x="28956" y="56483"/>
                </a:lnTo>
                <a:lnTo>
                  <a:pt x="22860" y="61055"/>
                </a:lnTo>
                <a:lnTo>
                  <a:pt x="19812" y="65627"/>
                </a:lnTo>
                <a:lnTo>
                  <a:pt x="13716" y="71723"/>
                </a:lnTo>
                <a:lnTo>
                  <a:pt x="53435" y="71723"/>
                </a:lnTo>
                <a:lnTo>
                  <a:pt x="53435" y="82486"/>
                </a:lnTo>
                <a:close/>
              </a:path>
            </a:pathLst>
          </a:custGeom>
          <a:solidFill>
            <a:srgbClr val="000000"/>
          </a:solidFill>
        </p:spPr>
        <p:txBody>
          <a:bodyPr wrap="square" lIns="0" tIns="0" rIns="0" bIns="0" rtlCol="0"/>
          <a:lstStyle/>
          <a:p>
            <a:endParaRPr sz="1154"/>
          </a:p>
        </p:txBody>
      </p:sp>
      <p:grpSp>
        <p:nvGrpSpPr>
          <p:cNvPr id="171" name="object 171"/>
          <p:cNvGrpSpPr/>
          <p:nvPr/>
        </p:nvGrpSpPr>
        <p:grpSpPr>
          <a:xfrm>
            <a:off x="3215823" y="5152479"/>
            <a:ext cx="198735" cy="54164"/>
            <a:chOff x="3071907" y="8034051"/>
            <a:chExt cx="309880" cy="84455"/>
          </a:xfrm>
        </p:grpSpPr>
        <p:pic>
          <p:nvPicPr>
            <p:cNvPr id="172" name="object 172"/>
            <p:cNvPicPr/>
            <p:nvPr/>
          </p:nvPicPr>
          <p:blipFill>
            <a:blip r:embed="rId38" cstate="print"/>
            <a:stretch>
              <a:fillRect/>
            </a:stretch>
          </p:blipFill>
          <p:spPr>
            <a:xfrm>
              <a:off x="3071907" y="8034051"/>
              <a:ext cx="166306" cy="82486"/>
            </a:xfrm>
            <a:prstGeom prst="rect">
              <a:avLst/>
            </a:prstGeom>
          </p:spPr>
        </p:pic>
        <p:pic>
          <p:nvPicPr>
            <p:cNvPr id="173" name="object 173"/>
            <p:cNvPicPr/>
            <p:nvPr/>
          </p:nvPicPr>
          <p:blipFill>
            <a:blip r:embed="rId39" cstate="print"/>
            <a:stretch>
              <a:fillRect/>
            </a:stretch>
          </p:blipFill>
          <p:spPr>
            <a:xfrm>
              <a:off x="3264122" y="8034051"/>
              <a:ext cx="117443" cy="84010"/>
            </a:xfrm>
            <a:prstGeom prst="rect">
              <a:avLst/>
            </a:prstGeom>
          </p:spPr>
        </p:pic>
      </p:grpSp>
      <p:sp>
        <p:nvSpPr>
          <p:cNvPr id="174" name="object 174"/>
          <p:cNvSpPr/>
          <p:nvPr/>
        </p:nvSpPr>
        <p:spPr>
          <a:xfrm>
            <a:off x="4046480" y="5152479"/>
            <a:ext cx="35430" cy="54164"/>
          </a:xfrm>
          <a:custGeom>
            <a:avLst/>
            <a:gdLst/>
            <a:ahLst/>
            <a:cxnLst/>
            <a:rect l="l" t="t" r="r" b="b"/>
            <a:pathLst>
              <a:path w="55245" h="84454">
                <a:moveTo>
                  <a:pt x="35147" y="84010"/>
                </a:moveTo>
                <a:lnTo>
                  <a:pt x="19907" y="84010"/>
                </a:lnTo>
                <a:lnTo>
                  <a:pt x="13811" y="80962"/>
                </a:lnTo>
                <a:lnTo>
                  <a:pt x="9239" y="76295"/>
                </a:lnTo>
                <a:lnTo>
                  <a:pt x="4572" y="73247"/>
                </a:lnTo>
                <a:lnTo>
                  <a:pt x="1524" y="67151"/>
                </a:lnTo>
                <a:lnTo>
                  <a:pt x="0" y="61055"/>
                </a:lnTo>
                <a:lnTo>
                  <a:pt x="10763" y="59531"/>
                </a:lnTo>
                <a:lnTo>
                  <a:pt x="13811" y="68675"/>
                </a:lnTo>
                <a:lnTo>
                  <a:pt x="16859" y="71723"/>
                </a:lnTo>
                <a:lnTo>
                  <a:pt x="22955" y="74771"/>
                </a:lnTo>
                <a:lnTo>
                  <a:pt x="32099" y="74771"/>
                </a:lnTo>
                <a:lnTo>
                  <a:pt x="35147" y="73247"/>
                </a:lnTo>
                <a:lnTo>
                  <a:pt x="41243" y="67151"/>
                </a:lnTo>
                <a:lnTo>
                  <a:pt x="44291" y="62579"/>
                </a:lnTo>
                <a:lnTo>
                  <a:pt x="44291" y="53435"/>
                </a:lnTo>
                <a:lnTo>
                  <a:pt x="42767" y="50387"/>
                </a:lnTo>
                <a:lnTo>
                  <a:pt x="36671" y="44291"/>
                </a:lnTo>
                <a:lnTo>
                  <a:pt x="32099" y="42767"/>
                </a:lnTo>
                <a:lnTo>
                  <a:pt x="19907" y="42767"/>
                </a:lnTo>
                <a:lnTo>
                  <a:pt x="21431" y="35147"/>
                </a:lnTo>
                <a:lnTo>
                  <a:pt x="27527" y="35147"/>
                </a:lnTo>
                <a:lnTo>
                  <a:pt x="32099" y="33623"/>
                </a:lnTo>
                <a:lnTo>
                  <a:pt x="35147" y="30575"/>
                </a:lnTo>
                <a:lnTo>
                  <a:pt x="38195" y="29051"/>
                </a:lnTo>
                <a:lnTo>
                  <a:pt x="39719" y="26003"/>
                </a:lnTo>
                <a:lnTo>
                  <a:pt x="39719" y="16859"/>
                </a:lnTo>
                <a:lnTo>
                  <a:pt x="38195" y="13811"/>
                </a:lnTo>
                <a:lnTo>
                  <a:pt x="33623" y="9144"/>
                </a:lnTo>
                <a:lnTo>
                  <a:pt x="30575" y="7620"/>
                </a:lnTo>
                <a:lnTo>
                  <a:pt x="22955" y="7620"/>
                </a:lnTo>
                <a:lnTo>
                  <a:pt x="19907" y="9144"/>
                </a:lnTo>
                <a:lnTo>
                  <a:pt x="16859" y="12192"/>
                </a:lnTo>
                <a:lnTo>
                  <a:pt x="13811" y="13811"/>
                </a:lnTo>
                <a:lnTo>
                  <a:pt x="12287" y="18383"/>
                </a:lnTo>
                <a:lnTo>
                  <a:pt x="12287" y="22955"/>
                </a:lnTo>
                <a:lnTo>
                  <a:pt x="1524" y="21431"/>
                </a:lnTo>
                <a:lnTo>
                  <a:pt x="3048" y="13811"/>
                </a:lnTo>
                <a:lnTo>
                  <a:pt x="6096" y="9144"/>
                </a:lnTo>
                <a:lnTo>
                  <a:pt x="13811" y="1524"/>
                </a:lnTo>
                <a:lnTo>
                  <a:pt x="19907" y="0"/>
                </a:lnTo>
                <a:lnTo>
                  <a:pt x="35147" y="0"/>
                </a:lnTo>
                <a:lnTo>
                  <a:pt x="38195" y="3048"/>
                </a:lnTo>
                <a:lnTo>
                  <a:pt x="42767" y="4572"/>
                </a:lnTo>
                <a:lnTo>
                  <a:pt x="45815" y="7620"/>
                </a:lnTo>
                <a:lnTo>
                  <a:pt x="50387" y="16859"/>
                </a:lnTo>
                <a:lnTo>
                  <a:pt x="50387" y="24479"/>
                </a:lnTo>
                <a:lnTo>
                  <a:pt x="45815" y="33623"/>
                </a:lnTo>
                <a:lnTo>
                  <a:pt x="42767" y="36671"/>
                </a:lnTo>
                <a:lnTo>
                  <a:pt x="39719" y="38195"/>
                </a:lnTo>
                <a:lnTo>
                  <a:pt x="44291" y="38195"/>
                </a:lnTo>
                <a:lnTo>
                  <a:pt x="50387" y="44291"/>
                </a:lnTo>
                <a:lnTo>
                  <a:pt x="53435" y="48863"/>
                </a:lnTo>
                <a:lnTo>
                  <a:pt x="54959" y="51911"/>
                </a:lnTo>
                <a:lnTo>
                  <a:pt x="54959" y="65627"/>
                </a:lnTo>
                <a:lnTo>
                  <a:pt x="51911" y="71723"/>
                </a:lnTo>
                <a:lnTo>
                  <a:pt x="45815" y="76295"/>
                </a:lnTo>
                <a:lnTo>
                  <a:pt x="41243" y="80962"/>
                </a:lnTo>
                <a:lnTo>
                  <a:pt x="35147" y="84010"/>
                </a:lnTo>
                <a:close/>
              </a:path>
            </a:pathLst>
          </a:custGeom>
          <a:solidFill>
            <a:srgbClr val="000000"/>
          </a:solidFill>
        </p:spPr>
        <p:txBody>
          <a:bodyPr wrap="square" lIns="0" tIns="0" rIns="0" bIns="0" rtlCol="0"/>
          <a:lstStyle/>
          <a:p>
            <a:endParaRPr sz="1154"/>
          </a:p>
        </p:txBody>
      </p:sp>
      <p:sp>
        <p:nvSpPr>
          <p:cNvPr id="175" name="object 175"/>
          <p:cNvSpPr/>
          <p:nvPr/>
        </p:nvSpPr>
        <p:spPr>
          <a:xfrm>
            <a:off x="4669809" y="5152540"/>
            <a:ext cx="19548" cy="52942"/>
          </a:xfrm>
          <a:custGeom>
            <a:avLst/>
            <a:gdLst/>
            <a:ahLst/>
            <a:cxnLst/>
            <a:rect l="l" t="t" r="r" b="b"/>
            <a:pathLst>
              <a:path w="30479" h="82550">
                <a:moveTo>
                  <a:pt x="30479" y="82391"/>
                </a:moveTo>
                <a:lnTo>
                  <a:pt x="19811" y="82391"/>
                </a:lnTo>
                <a:lnTo>
                  <a:pt x="19811" y="18287"/>
                </a:lnTo>
                <a:lnTo>
                  <a:pt x="15239" y="22859"/>
                </a:lnTo>
                <a:lnTo>
                  <a:pt x="10667" y="24383"/>
                </a:lnTo>
                <a:lnTo>
                  <a:pt x="7619" y="27431"/>
                </a:lnTo>
                <a:lnTo>
                  <a:pt x="3047" y="28955"/>
                </a:lnTo>
                <a:lnTo>
                  <a:pt x="0" y="30479"/>
                </a:lnTo>
                <a:lnTo>
                  <a:pt x="0" y="19811"/>
                </a:lnTo>
                <a:lnTo>
                  <a:pt x="6095" y="18287"/>
                </a:lnTo>
                <a:lnTo>
                  <a:pt x="10667" y="13715"/>
                </a:lnTo>
                <a:lnTo>
                  <a:pt x="15239" y="10667"/>
                </a:lnTo>
                <a:lnTo>
                  <a:pt x="22859" y="3047"/>
                </a:lnTo>
                <a:lnTo>
                  <a:pt x="24383" y="0"/>
                </a:lnTo>
                <a:lnTo>
                  <a:pt x="30479" y="0"/>
                </a:lnTo>
                <a:lnTo>
                  <a:pt x="30479" y="82391"/>
                </a:lnTo>
                <a:close/>
              </a:path>
            </a:pathLst>
          </a:custGeom>
          <a:solidFill>
            <a:srgbClr val="000000"/>
          </a:solidFill>
        </p:spPr>
        <p:txBody>
          <a:bodyPr wrap="square" lIns="0" tIns="0" rIns="0" bIns="0" rtlCol="0"/>
          <a:lstStyle/>
          <a:p>
            <a:endParaRPr sz="1154"/>
          </a:p>
        </p:txBody>
      </p:sp>
      <p:grpSp>
        <p:nvGrpSpPr>
          <p:cNvPr id="176" name="object 176"/>
          <p:cNvGrpSpPr/>
          <p:nvPr/>
        </p:nvGrpSpPr>
        <p:grpSpPr>
          <a:xfrm>
            <a:off x="4780315" y="5151502"/>
            <a:ext cx="1640789" cy="70046"/>
            <a:chOff x="5511355" y="8032527"/>
            <a:chExt cx="2558415" cy="109220"/>
          </a:xfrm>
        </p:grpSpPr>
        <p:sp>
          <p:nvSpPr>
            <p:cNvPr id="177" name="object 177"/>
            <p:cNvSpPr/>
            <p:nvPr/>
          </p:nvSpPr>
          <p:spPr>
            <a:xfrm>
              <a:off x="5511355" y="8032534"/>
              <a:ext cx="369570" cy="85725"/>
            </a:xfrm>
            <a:custGeom>
              <a:avLst/>
              <a:gdLst/>
              <a:ahLst/>
              <a:cxnLst/>
              <a:rect l="l" t="t" r="r" b="b"/>
              <a:pathLst>
                <a:path w="369570" h="85725">
                  <a:moveTo>
                    <a:pt x="74764" y="24472"/>
                  </a:moveTo>
                  <a:lnTo>
                    <a:pt x="73240" y="18376"/>
                  </a:lnTo>
                  <a:lnTo>
                    <a:pt x="70192" y="15328"/>
                  </a:lnTo>
                  <a:lnTo>
                    <a:pt x="67144" y="10668"/>
                  </a:lnTo>
                  <a:lnTo>
                    <a:pt x="65620" y="7620"/>
                  </a:lnTo>
                  <a:lnTo>
                    <a:pt x="61048" y="4572"/>
                  </a:lnTo>
                  <a:lnTo>
                    <a:pt x="51904" y="1524"/>
                  </a:lnTo>
                  <a:lnTo>
                    <a:pt x="45808" y="0"/>
                  </a:lnTo>
                  <a:lnTo>
                    <a:pt x="32004" y="0"/>
                  </a:lnTo>
                  <a:lnTo>
                    <a:pt x="4572" y="21424"/>
                  </a:lnTo>
                  <a:lnTo>
                    <a:pt x="1524" y="27520"/>
                  </a:lnTo>
                  <a:lnTo>
                    <a:pt x="0" y="35140"/>
                  </a:lnTo>
                  <a:lnTo>
                    <a:pt x="0" y="50380"/>
                  </a:lnTo>
                  <a:lnTo>
                    <a:pt x="1524" y="58000"/>
                  </a:lnTo>
                  <a:lnTo>
                    <a:pt x="4572" y="64096"/>
                  </a:lnTo>
                  <a:lnTo>
                    <a:pt x="7620" y="71716"/>
                  </a:lnTo>
                  <a:lnTo>
                    <a:pt x="12192" y="76288"/>
                  </a:lnTo>
                  <a:lnTo>
                    <a:pt x="19812" y="79336"/>
                  </a:lnTo>
                  <a:lnTo>
                    <a:pt x="25908" y="84010"/>
                  </a:lnTo>
                  <a:lnTo>
                    <a:pt x="33528" y="85534"/>
                  </a:lnTo>
                  <a:lnTo>
                    <a:pt x="47332" y="85534"/>
                  </a:lnTo>
                  <a:lnTo>
                    <a:pt x="59524" y="82486"/>
                  </a:lnTo>
                  <a:lnTo>
                    <a:pt x="64096" y="79336"/>
                  </a:lnTo>
                  <a:lnTo>
                    <a:pt x="70192" y="76288"/>
                  </a:lnTo>
                  <a:lnTo>
                    <a:pt x="74764" y="71716"/>
                  </a:lnTo>
                  <a:lnTo>
                    <a:pt x="74764" y="41236"/>
                  </a:lnTo>
                  <a:lnTo>
                    <a:pt x="41236" y="41236"/>
                  </a:lnTo>
                  <a:lnTo>
                    <a:pt x="41236" y="51904"/>
                  </a:lnTo>
                  <a:lnTo>
                    <a:pt x="64096" y="51904"/>
                  </a:lnTo>
                  <a:lnTo>
                    <a:pt x="64096" y="67144"/>
                  </a:lnTo>
                  <a:lnTo>
                    <a:pt x="62572" y="68668"/>
                  </a:lnTo>
                  <a:lnTo>
                    <a:pt x="59524" y="70192"/>
                  </a:lnTo>
                  <a:lnTo>
                    <a:pt x="54952" y="71716"/>
                  </a:lnTo>
                  <a:lnTo>
                    <a:pt x="50380" y="74764"/>
                  </a:lnTo>
                  <a:lnTo>
                    <a:pt x="35052" y="74764"/>
                  </a:lnTo>
                  <a:lnTo>
                    <a:pt x="25908" y="71716"/>
                  </a:lnTo>
                  <a:lnTo>
                    <a:pt x="16764" y="65620"/>
                  </a:lnTo>
                  <a:lnTo>
                    <a:pt x="15240" y="61048"/>
                  </a:lnTo>
                  <a:lnTo>
                    <a:pt x="12192" y="54952"/>
                  </a:lnTo>
                  <a:lnTo>
                    <a:pt x="10668" y="48856"/>
                  </a:lnTo>
                  <a:lnTo>
                    <a:pt x="10668" y="36664"/>
                  </a:lnTo>
                  <a:lnTo>
                    <a:pt x="32004" y="10668"/>
                  </a:lnTo>
                  <a:lnTo>
                    <a:pt x="35052" y="9144"/>
                  </a:lnTo>
                  <a:lnTo>
                    <a:pt x="44284" y="9144"/>
                  </a:lnTo>
                  <a:lnTo>
                    <a:pt x="48856" y="10668"/>
                  </a:lnTo>
                  <a:lnTo>
                    <a:pt x="58000" y="15328"/>
                  </a:lnTo>
                  <a:lnTo>
                    <a:pt x="59524" y="16852"/>
                  </a:lnTo>
                  <a:lnTo>
                    <a:pt x="62572" y="22948"/>
                  </a:lnTo>
                  <a:lnTo>
                    <a:pt x="64096" y="27520"/>
                  </a:lnTo>
                  <a:lnTo>
                    <a:pt x="74764" y="24472"/>
                  </a:lnTo>
                  <a:close/>
                </a:path>
                <a:path w="369570" h="85725">
                  <a:moveTo>
                    <a:pt x="141922" y="44284"/>
                  </a:moveTo>
                  <a:lnTo>
                    <a:pt x="138874" y="36664"/>
                  </a:lnTo>
                  <a:lnTo>
                    <a:pt x="134302" y="30568"/>
                  </a:lnTo>
                  <a:lnTo>
                    <a:pt x="131254" y="28282"/>
                  </a:lnTo>
                  <a:lnTo>
                    <a:pt x="131254" y="48856"/>
                  </a:lnTo>
                  <a:lnTo>
                    <a:pt x="97624" y="48856"/>
                  </a:lnTo>
                  <a:lnTo>
                    <a:pt x="97624" y="42760"/>
                  </a:lnTo>
                  <a:lnTo>
                    <a:pt x="99148" y="38188"/>
                  </a:lnTo>
                  <a:lnTo>
                    <a:pt x="105244" y="32092"/>
                  </a:lnTo>
                  <a:lnTo>
                    <a:pt x="109816" y="30568"/>
                  </a:lnTo>
                  <a:lnTo>
                    <a:pt x="118960" y="30568"/>
                  </a:lnTo>
                  <a:lnTo>
                    <a:pt x="123532" y="33616"/>
                  </a:lnTo>
                  <a:lnTo>
                    <a:pt x="126682" y="36664"/>
                  </a:lnTo>
                  <a:lnTo>
                    <a:pt x="129730" y="42760"/>
                  </a:lnTo>
                  <a:lnTo>
                    <a:pt x="131254" y="48856"/>
                  </a:lnTo>
                  <a:lnTo>
                    <a:pt x="131254" y="28282"/>
                  </a:lnTo>
                  <a:lnTo>
                    <a:pt x="128206" y="25996"/>
                  </a:lnTo>
                  <a:lnTo>
                    <a:pt x="122008" y="22948"/>
                  </a:lnTo>
                  <a:lnTo>
                    <a:pt x="105244" y="22948"/>
                  </a:lnTo>
                  <a:lnTo>
                    <a:pt x="86956" y="54952"/>
                  </a:lnTo>
                  <a:lnTo>
                    <a:pt x="86956" y="64096"/>
                  </a:lnTo>
                  <a:lnTo>
                    <a:pt x="88480" y="71716"/>
                  </a:lnTo>
                  <a:lnTo>
                    <a:pt x="94576" y="76288"/>
                  </a:lnTo>
                  <a:lnTo>
                    <a:pt x="99148" y="82486"/>
                  </a:lnTo>
                  <a:lnTo>
                    <a:pt x="106768" y="85534"/>
                  </a:lnTo>
                  <a:lnTo>
                    <a:pt x="122008" y="85534"/>
                  </a:lnTo>
                  <a:lnTo>
                    <a:pt x="126682" y="82486"/>
                  </a:lnTo>
                  <a:lnTo>
                    <a:pt x="131254" y="79336"/>
                  </a:lnTo>
                  <a:lnTo>
                    <a:pt x="135826" y="76288"/>
                  </a:lnTo>
                  <a:lnTo>
                    <a:pt x="138874" y="71716"/>
                  </a:lnTo>
                  <a:lnTo>
                    <a:pt x="140398" y="65620"/>
                  </a:lnTo>
                  <a:lnTo>
                    <a:pt x="131254" y="64096"/>
                  </a:lnTo>
                  <a:lnTo>
                    <a:pt x="129730" y="68668"/>
                  </a:lnTo>
                  <a:lnTo>
                    <a:pt x="126682" y="71716"/>
                  </a:lnTo>
                  <a:lnTo>
                    <a:pt x="123532" y="73240"/>
                  </a:lnTo>
                  <a:lnTo>
                    <a:pt x="122008" y="76288"/>
                  </a:lnTo>
                  <a:lnTo>
                    <a:pt x="109816" y="76288"/>
                  </a:lnTo>
                  <a:lnTo>
                    <a:pt x="105244" y="74764"/>
                  </a:lnTo>
                  <a:lnTo>
                    <a:pt x="99148" y="68668"/>
                  </a:lnTo>
                  <a:lnTo>
                    <a:pt x="97624" y="62572"/>
                  </a:lnTo>
                  <a:lnTo>
                    <a:pt x="97624" y="56476"/>
                  </a:lnTo>
                  <a:lnTo>
                    <a:pt x="141922" y="56476"/>
                  </a:lnTo>
                  <a:lnTo>
                    <a:pt x="141922" y="48856"/>
                  </a:lnTo>
                  <a:lnTo>
                    <a:pt x="141922" y="44284"/>
                  </a:lnTo>
                  <a:close/>
                </a:path>
                <a:path w="369570" h="85725">
                  <a:moveTo>
                    <a:pt x="201345" y="36664"/>
                  </a:moveTo>
                  <a:lnTo>
                    <a:pt x="199821" y="35140"/>
                  </a:lnTo>
                  <a:lnTo>
                    <a:pt x="199821" y="32092"/>
                  </a:lnTo>
                  <a:lnTo>
                    <a:pt x="198297" y="30568"/>
                  </a:lnTo>
                  <a:lnTo>
                    <a:pt x="196773" y="27520"/>
                  </a:lnTo>
                  <a:lnTo>
                    <a:pt x="187629" y="22948"/>
                  </a:lnTo>
                  <a:lnTo>
                    <a:pt x="172389" y="22948"/>
                  </a:lnTo>
                  <a:lnTo>
                    <a:pt x="166293" y="25996"/>
                  </a:lnTo>
                  <a:lnTo>
                    <a:pt x="163245" y="32092"/>
                  </a:lnTo>
                  <a:lnTo>
                    <a:pt x="163245" y="24472"/>
                  </a:lnTo>
                  <a:lnTo>
                    <a:pt x="154101" y="24472"/>
                  </a:lnTo>
                  <a:lnTo>
                    <a:pt x="154101" y="84010"/>
                  </a:lnTo>
                  <a:lnTo>
                    <a:pt x="163245" y="84010"/>
                  </a:lnTo>
                  <a:lnTo>
                    <a:pt x="163245" y="44284"/>
                  </a:lnTo>
                  <a:lnTo>
                    <a:pt x="164769" y="38188"/>
                  </a:lnTo>
                  <a:lnTo>
                    <a:pt x="167817" y="35140"/>
                  </a:lnTo>
                  <a:lnTo>
                    <a:pt x="170865" y="33616"/>
                  </a:lnTo>
                  <a:lnTo>
                    <a:pt x="175437" y="32092"/>
                  </a:lnTo>
                  <a:lnTo>
                    <a:pt x="184581" y="32092"/>
                  </a:lnTo>
                  <a:lnTo>
                    <a:pt x="190677" y="38188"/>
                  </a:lnTo>
                  <a:lnTo>
                    <a:pt x="190677" y="39712"/>
                  </a:lnTo>
                  <a:lnTo>
                    <a:pt x="192201" y="42760"/>
                  </a:lnTo>
                  <a:lnTo>
                    <a:pt x="192201" y="84010"/>
                  </a:lnTo>
                  <a:lnTo>
                    <a:pt x="201345" y="84010"/>
                  </a:lnTo>
                  <a:lnTo>
                    <a:pt x="201345" y="36664"/>
                  </a:lnTo>
                  <a:close/>
                </a:path>
                <a:path w="369570" h="85725">
                  <a:moveTo>
                    <a:pt x="268503" y="44284"/>
                  </a:moveTo>
                  <a:lnTo>
                    <a:pt x="265455" y="36664"/>
                  </a:lnTo>
                  <a:lnTo>
                    <a:pt x="260883" y="30568"/>
                  </a:lnTo>
                  <a:lnTo>
                    <a:pt x="257835" y="27520"/>
                  </a:lnTo>
                  <a:lnTo>
                    <a:pt x="257835" y="42760"/>
                  </a:lnTo>
                  <a:lnTo>
                    <a:pt x="257835" y="48856"/>
                  </a:lnTo>
                  <a:lnTo>
                    <a:pt x="224307" y="48856"/>
                  </a:lnTo>
                  <a:lnTo>
                    <a:pt x="224307" y="42760"/>
                  </a:lnTo>
                  <a:lnTo>
                    <a:pt x="227355" y="38188"/>
                  </a:lnTo>
                  <a:lnTo>
                    <a:pt x="233451" y="32092"/>
                  </a:lnTo>
                  <a:lnTo>
                    <a:pt x="236499" y="30568"/>
                  </a:lnTo>
                  <a:lnTo>
                    <a:pt x="247167" y="30568"/>
                  </a:lnTo>
                  <a:lnTo>
                    <a:pt x="256311" y="39712"/>
                  </a:lnTo>
                  <a:lnTo>
                    <a:pt x="257835" y="42760"/>
                  </a:lnTo>
                  <a:lnTo>
                    <a:pt x="257835" y="27520"/>
                  </a:lnTo>
                  <a:lnTo>
                    <a:pt x="256311" y="25996"/>
                  </a:lnTo>
                  <a:lnTo>
                    <a:pt x="248691" y="22948"/>
                  </a:lnTo>
                  <a:lnTo>
                    <a:pt x="233451" y="22948"/>
                  </a:lnTo>
                  <a:lnTo>
                    <a:pt x="213550" y="54952"/>
                  </a:lnTo>
                  <a:lnTo>
                    <a:pt x="213550" y="64096"/>
                  </a:lnTo>
                  <a:lnTo>
                    <a:pt x="216687" y="71716"/>
                  </a:lnTo>
                  <a:lnTo>
                    <a:pt x="221259" y="76288"/>
                  </a:lnTo>
                  <a:lnTo>
                    <a:pt x="225831" y="82486"/>
                  </a:lnTo>
                  <a:lnTo>
                    <a:pt x="233451" y="85534"/>
                  </a:lnTo>
                  <a:lnTo>
                    <a:pt x="248691" y="85534"/>
                  </a:lnTo>
                  <a:lnTo>
                    <a:pt x="254787" y="82486"/>
                  </a:lnTo>
                  <a:lnTo>
                    <a:pt x="259359" y="79336"/>
                  </a:lnTo>
                  <a:lnTo>
                    <a:pt x="263931" y="76288"/>
                  </a:lnTo>
                  <a:lnTo>
                    <a:pt x="266979" y="71716"/>
                  </a:lnTo>
                  <a:lnTo>
                    <a:pt x="268503" y="65620"/>
                  </a:lnTo>
                  <a:lnTo>
                    <a:pt x="257835" y="64096"/>
                  </a:lnTo>
                  <a:lnTo>
                    <a:pt x="256311" y="68668"/>
                  </a:lnTo>
                  <a:lnTo>
                    <a:pt x="254787" y="71716"/>
                  </a:lnTo>
                  <a:lnTo>
                    <a:pt x="251739" y="73240"/>
                  </a:lnTo>
                  <a:lnTo>
                    <a:pt x="248691" y="76288"/>
                  </a:lnTo>
                  <a:lnTo>
                    <a:pt x="236499" y="76288"/>
                  </a:lnTo>
                  <a:lnTo>
                    <a:pt x="233451" y="74764"/>
                  </a:lnTo>
                  <a:lnTo>
                    <a:pt x="230403" y="71716"/>
                  </a:lnTo>
                  <a:lnTo>
                    <a:pt x="225831" y="68668"/>
                  </a:lnTo>
                  <a:lnTo>
                    <a:pt x="224307" y="62572"/>
                  </a:lnTo>
                  <a:lnTo>
                    <a:pt x="224307" y="56476"/>
                  </a:lnTo>
                  <a:lnTo>
                    <a:pt x="268503" y="56476"/>
                  </a:lnTo>
                  <a:lnTo>
                    <a:pt x="268503" y="48856"/>
                  </a:lnTo>
                  <a:lnTo>
                    <a:pt x="268503" y="44284"/>
                  </a:lnTo>
                  <a:close/>
                </a:path>
                <a:path w="369570" h="85725">
                  <a:moveTo>
                    <a:pt x="312801" y="25996"/>
                  </a:moveTo>
                  <a:lnTo>
                    <a:pt x="309753" y="24472"/>
                  </a:lnTo>
                  <a:lnTo>
                    <a:pt x="305079" y="22948"/>
                  </a:lnTo>
                  <a:lnTo>
                    <a:pt x="297459" y="22948"/>
                  </a:lnTo>
                  <a:lnTo>
                    <a:pt x="291363" y="29044"/>
                  </a:lnTo>
                  <a:lnTo>
                    <a:pt x="289839" y="33616"/>
                  </a:lnTo>
                  <a:lnTo>
                    <a:pt x="289839" y="24472"/>
                  </a:lnTo>
                  <a:lnTo>
                    <a:pt x="280695" y="24472"/>
                  </a:lnTo>
                  <a:lnTo>
                    <a:pt x="280695" y="84010"/>
                  </a:lnTo>
                  <a:lnTo>
                    <a:pt x="289839" y="84010"/>
                  </a:lnTo>
                  <a:lnTo>
                    <a:pt x="289839" y="48856"/>
                  </a:lnTo>
                  <a:lnTo>
                    <a:pt x="291363" y="44284"/>
                  </a:lnTo>
                  <a:lnTo>
                    <a:pt x="292887" y="41236"/>
                  </a:lnTo>
                  <a:lnTo>
                    <a:pt x="292887" y="38188"/>
                  </a:lnTo>
                  <a:lnTo>
                    <a:pt x="297459" y="33616"/>
                  </a:lnTo>
                  <a:lnTo>
                    <a:pt x="306705" y="33616"/>
                  </a:lnTo>
                  <a:lnTo>
                    <a:pt x="309753" y="35140"/>
                  </a:lnTo>
                  <a:lnTo>
                    <a:pt x="312801" y="25996"/>
                  </a:lnTo>
                  <a:close/>
                </a:path>
                <a:path w="369570" h="85725">
                  <a:moveTo>
                    <a:pt x="369176" y="80962"/>
                  </a:moveTo>
                  <a:lnTo>
                    <a:pt x="367652" y="79336"/>
                  </a:lnTo>
                  <a:lnTo>
                    <a:pt x="367652" y="73240"/>
                  </a:lnTo>
                  <a:lnTo>
                    <a:pt x="366128" y="68668"/>
                  </a:lnTo>
                  <a:lnTo>
                    <a:pt x="366128" y="33616"/>
                  </a:lnTo>
                  <a:lnTo>
                    <a:pt x="364604" y="30568"/>
                  </a:lnTo>
                  <a:lnTo>
                    <a:pt x="360032" y="25996"/>
                  </a:lnTo>
                  <a:lnTo>
                    <a:pt x="355460" y="24472"/>
                  </a:lnTo>
                  <a:lnTo>
                    <a:pt x="352412" y="22948"/>
                  </a:lnTo>
                  <a:lnTo>
                    <a:pt x="334124" y="22948"/>
                  </a:lnTo>
                  <a:lnTo>
                    <a:pt x="331076" y="24472"/>
                  </a:lnTo>
                  <a:lnTo>
                    <a:pt x="326504" y="25996"/>
                  </a:lnTo>
                  <a:lnTo>
                    <a:pt x="318884" y="33616"/>
                  </a:lnTo>
                  <a:lnTo>
                    <a:pt x="317360" y="36664"/>
                  </a:lnTo>
                  <a:lnTo>
                    <a:pt x="317360" y="41236"/>
                  </a:lnTo>
                  <a:lnTo>
                    <a:pt x="326504" y="42760"/>
                  </a:lnTo>
                  <a:lnTo>
                    <a:pt x="328028" y="38188"/>
                  </a:lnTo>
                  <a:lnTo>
                    <a:pt x="329552" y="35140"/>
                  </a:lnTo>
                  <a:lnTo>
                    <a:pt x="332600" y="33616"/>
                  </a:lnTo>
                  <a:lnTo>
                    <a:pt x="334124" y="32092"/>
                  </a:lnTo>
                  <a:lnTo>
                    <a:pt x="337172" y="30568"/>
                  </a:lnTo>
                  <a:lnTo>
                    <a:pt x="347840" y="30568"/>
                  </a:lnTo>
                  <a:lnTo>
                    <a:pt x="350888" y="32092"/>
                  </a:lnTo>
                  <a:lnTo>
                    <a:pt x="355460" y="36664"/>
                  </a:lnTo>
                  <a:lnTo>
                    <a:pt x="356984" y="39712"/>
                  </a:lnTo>
                  <a:lnTo>
                    <a:pt x="356984" y="45808"/>
                  </a:lnTo>
                  <a:lnTo>
                    <a:pt x="356984" y="53428"/>
                  </a:lnTo>
                  <a:lnTo>
                    <a:pt x="356984" y="62572"/>
                  </a:lnTo>
                  <a:lnTo>
                    <a:pt x="355460" y="65620"/>
                  </a:lnTo>
                  <a:lnTo>
                    <a:pt x="355460" y="67144"/>
                  </a:lnTo>
                  <a:lnTo>
                    <a:pt x="353936" y="70192"/>
                  </a:lnTo>
                  <a:lnTo>
                    <a:pt x="350888" y="73240"/>
                  </a:lnTo>
                  <a:lnTo>
                    <a:pt x="344792" y="76288"/>
                  </a:lnTo>
                  <a:lnTo>
                    <a:pt x="331076" y="76288"/>
                  </a:lnTo>
                  <a:lnTo>
                    <a:pt x="329552" y="74764"/>
                  </a:lnTo>
                  <a:lnTo>
                    <a:pt x="326504" y="73240"/>
                  </a:lnTo>
                  <a:lnTo>
                    <a:pt x="326504" y="64096"/>
                  </a:lnTo>
                  <a:lnTo>
                    <a:pt x="328028" y="62572"/>
                  </a:lnTo>
                  <a:lnTo>
                    <a:pt x="328028" y="61048"/>
                  </a:lnTo>
                  <a:lnTo>
                    <a:pt x="329552" y="59524"/>
                  </a:lnTo>
                  <a:lnTo>
                    <a:pt x="332600" y="59524"/>
                  </a:lnTo>
                  <a:lnTo>
                    <a:pt x="335648" y="58000"/>
                  </a:lnTo>
                  <a:lnTo>
                    <a:pt x="340220" y="58000"/>
                  </a:lnTo>
                  <a:lnTo>
                    <a:pt x="347840" y="56476"/>
                  </a:lnTo>
                  <a:lnTo>
                    <a:pt x="356984" y="53428"/>
                  </a:lnTo>
                  <a:lnTo>
                    <a:pt x="356984" y="45808"/>
                  </a:lnTo>
                  <a:lnTo>
                    <a:pt x="352412" y="47332"/>
                  </a:lnTo>
                  <a:lnTo>
                    <a:pt x="346316" y="48856"/>
                  </a:lnTo>
                  <a:lnTo>
                    <a:pt x="338696" y="48856"/>
                  </a:lnTo>
                  <a:lnTo>
                    <a:pt x="334124" y="50380"/>
                  </a:lnTo>
                  <a:lnTo>
                    <a:pt x="329552" y="50380"/>
                  </a:lnTo>
                  <a:lnTo>
                    <a:pt x="326504" y="51904"/>
                  </a:lnTo>
                  <a:lnTo>
                    <a:pt x="324980" y="53428"/>
                  </a:lnTo>
                  <a:lnTo>
                    <a:pt x="321932" y="53428"/>
                  </a:lnTo>
                  <a:lnTo>
                    <a:pt x="320408" y="54952"/>
                  </a:lnTo>
                  <a:lnTo>
                    <a:pt x="318884" y="58000"/>
                  </a:lnTo>
                  <a:lnTo>
                    <a:pt x="317360" y="59524"/>
                  </a:lnTo>
                  <a:lnTo>
                    <a:pt x="315836" y="62572"/>
                  </a:lnTo>
                  <a:lnTo>
                    <a:pt x="315836" y="73240"/>
                  </a:lnTo>
                  <a:lnTo>
                    <a:pt x="317360" y="76288"/>
                  </a:lnTo>
                  <a:lnTo>
                    <a:pt x="320408" y="79336"/>
                  </a:lnTo>
                  <a:lnTo>
                    <a:pt x="323456" y="84010"/>
                  </a:lnTo>
                  <a:lnTo>
                    <a:pt x="329552" y="85534"/>
                  </a:lnTo>
                  <a:lnTo>
                    <a:pt x="340220" y="85534"/>
                  </a:lnTo>
                  <a:lnTo>
                    <a:pt x="346316" y="82486"/>
                  </a:lnTo>
                  <a:lnTo>
                    <a:pt x="350888" y="80962"/>
                  </a:lnTo>
                  <a:lnTo>
                    <a:pt x="353936" y="79336"/>
                  </a:lnTo>
                  <a:lnTo>
                    <a:pt x="356984" y="76288"/>
                  </a:lnTo>
                  <a:lnTo>
                    <a:pt x="356984" y="79336"/>
                  </a:lnTo>
                  <a:lnTo>
                    <a:pt x="358508" y="80962"/>
                  </a:lnTo>
                  <a:lnTo>
                    <a:pt x="360032" y="84010"/>
                  </a:lnTo>
                  <a:lnTo>
                    <a:pt x="369176" y="84010"/>
                  </a:lnTo>
                  <a:lnTo>
                    <a:pt x="369176" y="80962"/>
                  </a:lnTo>
                  <a:close/>
                </a:path>
              </a:pathLst>
            </a:custGeom>
            <a:solidFill>
              <a:srgbClr val="000000"/>
            </a:solidFill>
          </p:spPr>
          <p:txBody>
            <a:bodyPr wrap="square" lIns="0" tIns="0" rIns="0" bIns="0" rtlCol="0"/>
            <a:lstStyle/>
            <a:p>
              <a:endParaRPr sz="1154"/>
            </a:p>
          </p:txBody>
        </p:sp>
        <p:pic>
          <p:nvPicPr>
            <p:cNvPr id="178" name="object 178"/>
            <p:cNvPicPr/>
            <p:nvPr/>
          </p:nvPicPr>
          <p:blipFill>
            <a:blip r:embed="rId40" cstate="print"/>
            <a:stretch>
              <a:fillRect/>
            </a:stretch>
          </p:blipFill>
          <p:spPr>
            <a:xfrm>
              <a:off x="5893307" y="8032527"/>
              <a:ext cx="2176272" cy="108680"/>
            </a:xfrm>
            <a:prstGeom prst="rect">
              <a:avLst/>
            </a:prstGeom>
          </p:spPr>
        </p:pic>
      </p:grpSp>
      <p:pic>
        <p:nvPicPr>
          <p:cNvPr id="179" name="object 179"/>
          <p:cNvPicPr/>
          <p:nvPr/>
        </p:nvPicPr>
        <p:blipFill>
          <a:blip r:embed="rId41" cstate="print"/>
          <a:stretch>
            <a:fillRect/>
          </a:stretch>
        </p:blipFill>
        <p:spPr>
          <a:xfrm>
            <a:off x="6779255" y="5152479"/>
            <a:ext cx="134940" cy="53878"/>
          </a:xfrm>
          <a:prstGeom prst="rect">
            <a:avLst/>
          </a:prstGeom>
        </p:spPr>
      </p:pic>
      <p:pic>
        <p:nvPicPr>
          <p:cNvPr id="180" name="object 180"/>
          <p:cNvPicPr/>
          <p:nvPr/>
        </p:nvPicPr>
        <p:blipFill>
          <a:blip r:embed="rId42" cstate="print"/>
          <a:stretch>
            <a:fillRect/>
          </a:stretch>
        </p:blipFill>
        <p:spPr>
          <a:xfrm>
            <a:off x="7159825" y="5152479"/>
            <a:ext cx="94928" cy="53878"/>
          </a:xfrm>
          <a:prstGeom prst="rect">
            <a:avLst/>
          </a:prstGeom>
        </p:spPr>
      </p:pic>
      <p:pic>
        <p:nvPicPr>
          <p:cNvPr id="181" name="object 181"/>
          <p:cNvPicPr/>
          <p:nvPr/>
        </p:nvPicPr>
        <p:blipFill>
          <a:blip r:embed="rId43" cstate="print"/>
          <a:stretch>
            <a:fillRect/>
          </a:stretch>
        </p:blipFill>
        <p:spPr>
          <a:xfrm>
            <a:off x="7746868" y="5152479"/>
            <a:ext cx="74404" cy="52901"/>
          </a:xfrm>
          <a:prstGeom prst="rect">
            <a:avLst/>
          </a:prstGeom>
        </p:spPr>
      </p:pic>
      <p:pic>
        <p:nvPicPr>
          <p:cNvPr id="182" name="object 182"/>
          <p:cNvPicPr/>
          <p:nvPr/>
        </p:nvPicPr>
        <p:blipFill>
          <a:blip r:embed="rId44" cstate="print"/>
          <a:stretch>
            <a:fillRect/>
          </a:stretch>
        </p:blipFill>
        <p:spPr>
          <a:xfrm>
            <a:off x="8593224" y="5152479"/>
            <a:ext cx="76297" cy="53878"/>
          </a:xfrm>
          <a:prstGeom prst="rect">
            <a:avLst/>
          </a:prstGeom>
        </p:spPr>
      </p:pic>
      <p:grpSp>
        <p:nvGrpSpPr>
          <p:cNvPr id="183" name="object 183"/>
          <p:cNvGrpSpPr/>
          <p:nvPr/>
        </p:nvGrpSpPr>
        <p:grpSpPr>
          <a:xfrm>
            <a:off x="9125472" y="5152479"/>
            <a:ext cx="110771" cy="54164"/>
            <a:chOff x="12286583" y="8034051"/>
            <a:chExt cx="172720" cy="84455"/>
          </a:xfrm>
        </p:grpSpPr>
        <p:sp>
          <p:nvSpPr>
            <p:cNvPr id="184" name="object 184"/>
            <p:cNvSpPr/>
            <p:nvPr/>
          </p:nvSpPr>
          <p:spPr>
            <a:xfrm>
              <a:off x="12286583" y="8034051"/>
              <a:ext cx="29209" cy="82550"/>
            </a:xfrm>
            <a:custGeom>
              <a:avLst/>
              <a:gdLst/>
              <a:ahLst/>
              <a:cxnLst/>
              <a:rect l="l" t="t" r="r" b="b"/>
              <a:pathLst>
                <a:path w="29209" h="82550">
                  <a:moveTo>
                    <a:pt x="29051" y="82486"/>
                  </a:moveTo>
                  <a:lnTo>
                    <a:pt x="19812" y="82486"/>
                  </a:lnTo>
                  <a:lnTo>
                    <a:pt x="19812" y="18288"/>
                  </a:lnTo>
                  <a:lnTo>
                    <a:pt x="16764" y="19812"/>
                  </a:lnTo>
                  <a:lnTo>
                    <a:pt x="13716" y="22860"/>
                  </a:lnTo>
                  <a:lnTo>
                    <a:pt x="10668" y="24384"/>
                  </a:lnTo>
                  <a:lnTo>
                    <a:pt x="6096" y="27527"/>
                  </a:lnTo>
                  <a:lnTo>
                    <a:pt x="0" y="30575"/>
                  </a:lnTo>
                  <a:lnTo>
                    <a:pt x="0" y="19812"/>
                  </a:lnTo>
                  <a:lnTo>
                    <a:pt x="4572" y="18288"/>
                  </a:lnTo>
                  <a:lnTo>
                    <a:pt x="10668" y="15240"/>
                  </a:lnTo>
                  <a:lnTo>
                    <a:pt x="13716" y="10668"/>
                  </a:lnTo>
                  <a:lnTo>
                    <a:pt x="18288" y="7620"/>
                  </a:lnTo>
                  <a:lnTo>
                    <a:pt x="21336" y="3048"/>
                  </a:lnTo>
                  <a:lnTo>
                    <a:pt x="22860" y="0"/>
                  </a:lnTo>
                  <a:lnTo>
                    <a:pt x="29051" y="0"/>
                  </a:lnTo>
                  <a:lnTo>
                    <a:pt x="29051" y="82486"/>
                  </a:lnTo>
                  <a:close/>
                </a:path>
              </a:pathLst>
            </a:custGeom>
            <a:solidFill>
              <a:srgbClr val="000000"/>
            </a:solidFill>
          </p:spPr>
          <p:txBody>
            <a:bodyPr wrap="square" lIns="0" tIns="0" rIns="0" bIns="0" rtlCol="0"/>
            <a:lstStyle/>
            <a:p>
              <a:endParaRPr sz="1154"/>
            </a:p>
          </p:txBody>
        </p:sp>
        <p:pic>
          <p:nvPicPr>
            <p:cNvPr id="185" name="object 185"/>
            <p:cNvPicPr/>
            <p:nvPr/>
          </p:nvPicPr>
          <p:blipFill>
            <a:blip r:embed="rId45" cstate="print"/>
            <a:stretch>
              <a:fillRect/>
            </a:stretch>
          </p:blipFill>
          <p:spPr>
            <a:xfrm>
              <a:off x="12343066" y="8034051"/>
              <a:ext cx="115919" cy="84010"/>
            </a:xfrm>
            <a:prstGeom prst="rect">
              <a:avLst/>
            </a:prstGeom>
          </p:spPr>
        </p:pic>
      </p:grpSp>
      <p:grpSp>
        <p:nvGrpSpPr>
          <p:cNvPr id="186" name="object 186"/>
          <p:cNvGrpSpPr/>
          <p:nvPr/>
        </p:nvGrpSpPr>
        <p:grpSpPr>
          <a:xfrm>
            <a:off x="9691990" y="5152479"/>
            <a:ext cx="110771" cy="54164"/>
            <a:chOff x="13169931" y="8034051"/>
            <a:chExt cx="172720" cy="84455"/>
          </a:xfrm>
        </p:grpSpPr>
        <p:sp>
          <p:nvSpPr>
            <p:cNvPr id="187" name="object 187"/>
            <p:cNvSpPr/>
            <p:nvPr/>
          </p:nvSpPr>
          <p:spPr>
            <a:xfrm>
              <a:off x="13169931" y="8034051"/>
              <a:ext cx="30480" cy="82550"/>
            </a:xfrm>
            <a:custGeom>
              <a:avLst/>
              <a:gdLst/>
              <a:ahLst/>
              <a:cxnLst/>
              <a:rect l="l" t="t" r="r" b="b"/>
              <a:pathLst>
                <a:path w="30480" h="82550">
                  <a:moveTo>
                    <a:pt x="30480" y="82486"/>
                  </a:moveTo>
                  <a:lnTo>
                    <a:pt x="19812" y="82486"/>
                  </a:lnTo>
                  <a:lnTo>
                    <a:pt x="19812" y="18383"/>
                  </a:lnTo>
                  <a:lnTo>
                    <a:pt x="16764" y="19907"/>
                  </a:lnTo>
                  <a:lnTo>
                    <a:pt x="13716" y="22955"/>
                  </a:lnTo>
                  <a:lnTo>
                    <a:pt x="10668" y="24479"/>
                  </a:lnTo>
                  <a:lnTo>
                    <a:pt x="6096" y="27527"/>
                  </a:lnTo>
                  <a:lnTo>
                    <a:pt x="0" y="30575"/>
                  </a:lnTo>
                  <a:lnTo>
                    <a:pt x="0" y="19907"/>
                  </a:lnTo>
                  <a:lnTo>
                    <a:pt x="4572" y="18383"/>
                  </a:lnTo>
                  <a:lnTo>
                    <a:pt x="10668" y="13811"/>
                  </a:lnTo>
                  <a:lnTo>
                    <a:pt x="13716" y="10763"/>
                  </a:lnTo>
                  <a:lnTo>
                    <a:pt x="18288" y="7715"/>
                  </a:lnTo>
                  <a:lnTo>
                    <a:pt x="21336" y="3143"/>
                  </a:lnTo>
                  <a:lnTo>
                    <a:pt x="22860" y="0"/>
                  </a:lnTo>
                  <a:lnTo>
                    <a:pt x="30480" y="0"/>
                  </a:lnTo>
                  <a:lnTo>
                    <a:pt x="30480" y="82486"/>
                  </a:lnTo>
                  <a:close/>
                </a:path>
              </a:pathLst>
            </a:custGeom>
            <a:solidFill>
              <a:srgbClr val="000000"/>
            </a:solidFill>
          </p:spPr>
          <p:txBody>
            <a:bodyPr wrap="square" lIns="0" tIns="0" rIns="0" bIns="0" rtlCol="0"/>
            <a:lstStyle/>
            <a:p>
              <a:endParaRPr sz="1154"/>
            </a:p>
          </p:txBody>
        </p:sp>
        <p:pic>
          <p:nvPicPr>
            <p:cNvPr id="188" name="object 188"/>
            <p:cNvPicPr/>
            <p:nvPr/>
          </p:nvPicPr>
          <p:blipFill>
            <a:blip r:embed="rId46" cstate="print"/>
            <a:stretch>
              <a:fillRect/>
            </a:stretch>
          </p:blipFill>
          <p:spPr>
            <a:xfrm>
              <a:off x="13226414" y="8034051"/>
              <a:ext cx="115919" cy="84010"/>
            </a:xfrm>
            <a:prstGeom prst="rect">
              <a:avLst/>
            </a:prstGeom>
          </p:spPr>
        </p:pic>
      </p:grpSp>
      <p:sp>
        <p:nvSpPr>
          <p:cNvPr id="189" name="object 189"/>
          <p:cNvSpPr/>
          <p:nvPr/>
        </p:nvSpPr>
        <p:spPr>
          <a:xfrm>
            <a:off x="10334807" y="5152479"/>
            <a:ext cx="34616" cy="54164"/>
          </a:xfrm>
          <a:custGeom>
            <a:avLst/>
            <a:gdLst/>
            <a:ahLst/>
            <a:cxnLst/>
            <a:rect l="l" t="t" r="r" b="b"/>
            <a:pathLst>
              <a:path w="53975" h="84454">
                <a:moveTo>
                  <a:pt x="33623" y="84010"/>
                </a:moveTo>
                <a:lnTo>
                  <a:pt x="19907" y="84010"/>
                </a:lnTo>
                <a:lnTo>
                  <a:pt x="13811" y="80962"/>
                </a:lnTo>
                <a:lnTo>
                  <a:pt x="0" y="41243"/>
                </a:lnTo>
                <a:lnTo>
                  <a:pt x="57" y="31813"/>
                </a:lnTo>
                <a:lnTo>
                  <a:pt x="21431" y="0"/>
                </a:lnTo>
                <a:lnTo>
                  <a:pt x="35147" y="0"/>
                </a:lnTo>
                <a:lnTo>
                  <a:pt x="38195" y="3143"/>
                </a:lnTo>
                <a:lnTo>
                  <a:pt x="42767" y="4667"/>
                </a:lnTo>
                <a:lnTo>
                  <a:pt x="44291" y="6191"/>
                </a:lnTo>
                <a:lnTo>
                  <a:pt x="45307" y="7715"/>
                </a:lnTo>
                <a:lnTo>
                  <a:pt x="22955" y="7715"/>
                </a:lnTo>
                <a:lnTo>
                  <a:pt x="18383" y="10763"/>
                </a:lnTo>
                <a:lnTo>
                  <a:pt x="16859" y="13811"/>
                </a:lnTo>
                <a:lnTo>
                  <a:pt x="13977" y="18097"/>
                </a:lnTo>
                <a:lnTo>
                  <a:pt x="12096" y="24098"/>
                </a:lnTo>
                <a:lnTo>
                  <a:pt x="11072" y="31813"/>
                </a:lnTo>
                <a:lnTo>
                  <a:pt x="10763" y="41243"/>
                </a:lnTo>
                <a:lnTo>
                  <a:pt x="11049" y="50687"/>
                </a:lnTo>
                <a:lnTo>
                  <a:pt x="22955" y="74866"/>
                </a:lnTo>
                <a:lnTo>
                  <a:pt x="45815" y="74866"/>
                </a:lnTo>
                <a:lnTo>
                  <a:pt x="38195" y="82486"/>
                </a:lnTo>
                <a:lnTo>
                  <a:pt x="33623" y="84010"/>
                </a:lnTo>
                <a:close/>
              </a:path>
              <a:path w="53975" h="84454">
                <a:moveTo>
                  <a:pt x="45815" y="74866"/>
                </a:moveTo>
                <a:lnTo>
                  <a:pt x="32099" y="74866"/>
                </a:lnTo>
                <a:lnTo>
                  <a:pt x="35147" y="73342"/>
                </a:lnTo>
                <a:lnTo>
                  <a:pt x="41076" y="64469"/>
                </a:lnTo>
                <a:lnTo>
                  <a:pt x="42957" y="58435"/>
                </a:lnTo>
                <a:lnTo>
                  <a:pt x="43981" y="50687"/>
                </a:lnTo>
                <a:lnTo>
                  <a:pt x="44291" y="41243"/>
                </a:lnTo>
                <a:lnTo>
                  <a:pt x="43983" y="32099"/>
                </a:lnTo>
                <a:lnTo>
                  <a:pt x="42957" y="24860"/>
                </a:lnTo>
                <a:lnTo>
                  <a:pt x="41076" y="19383"/>
                </a:lnTo>
                <a:lnTo>
                  <a:pt x="38195" y="15335"/>
                </a:lnTo>
                <a:lnTo>
                  <a:pt x="35147" y="10763"/>
                </a:lnTo>
                <a:lnTo>
                  <a:pt x="32099" y="7715"/>
                </a:lnTo>
                <a:lnTo>
                  <a:pt x="45307" y="7715"/>
                </a:lnTo>
                <a:lnTo>
                  <a:pt x="47339" y="10763"/>
                </a:lnTo>
                <a:lnTo>
                  <a:pt x="50387" y="16859"/>
                </a:lnTo>
                <a:lnTo>
                  <a:pt x="51911" y="22955"/>
                </a:lnTo>
                <a:lnTo>
                  <a:pt x="53435" y="27527"/>
                </a:lnTo>
                <a:lnTo>
                  <a:pt x="53435" y="59626"/>
                </a:lnTo>
                <a:lnTo>
                  <a:pt x="50387" y="65722"/>
                </a:lnTo>
                <a:lnTo>
                  <a:pt x="48863" y="70294"/>
                </a:lnTo>
                <a:lnTo>
                  <a:pt x="45815" y="74866"/>
                </a:lnTo>
                <a:close/>
              </a:path>
            </a:pathLst>
          </a:custGeom>
          <a:solidFill>
            <a:srgbClr val="000000"/>
          </a:solidFill>
        </p:spPr>
        <p:txBody>
          <a:bodyPr wrap="square" lIns="0" tIns="0" rIns="0" bIns="0" rtlCol="0"/>
          <a:lstStyle/>
          <a:p>
            <a:endParaRPr sz="1154"/>
          </a:p>
        </p:txBody>
      </p:sp>
      <p:grpSp>
        <p:nvGrpSpPr>
          <p:cNvPr id="190" name="object 190"/>
          <p:cNvGrpSpPr/>
          <p:nvPr/>
        </p:nvGrpSpPr>
        <p:grpSpPr>
          <a:xfrm>
            <a:off x="1943937" y="100752"/>
            <a:ext cx="409281" cy="77376"/>
            <a:chOff x="1088707" y="157098"/>
            <a:chExt cx="638175" cy="120650"/>
          </a:xfrm>
        </p:grpSpPr>
        <p:sp>
          <p:nvSpPr>
            <p:cNvPr id="191" name="object 191"/>
            <p:cNvSpPr/>
            <p:nvPr/>
          </p:nvSpPr>
          <p:spPr>
            <a:xfrm>
              <a:off x="1088707" y="164877"/>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192" name="object 192"/>
            <p:cNvPicPr/>
            <p:nvPr/>
          </p:nvPicPr>
          <p:blipFill>
            <a:blip r:embed="rId47" cstate="print"/>
            <a:stretch>
              <a:fillRect/>
            </a:stretch>
          </p:blipFill>
          <p:spPr>
            <a:xfrm>
              <a:off x="1171003" y="184689"/>
              <a:ext cx="123539" cy="67151"/>
            </a:xfrm>
            <a:prstGeom prst="rect">
              <a:avLst/>
            </a:prstGeom>
          </p:spPr>
        </p:pic>
        <p:sp>
          <p:nvSpPr>
            <p:cNvPr id="193" name="object 193"/>
            <p:cNvSpPr/>
            <p:nvPr/>
          </p:nvSpPr>
          <p:spPr>
            <a:xfrm>
              <a:off x="1315973" y="158686"/>
              <a:ext cx="53340" cy="92075"/>
            </a:xfrm>
            <a:custGeom>
              <a:avLst/>
              <a:gdLst/>
              <a:ahLst/>
              <a:cxnLst/>
              <a:rect l="l" t="t" r="r" b="b"/>
              <a:pathLst>
                <a:path w="53340" h="92075">
                  <a:moveTo>
                    <a:pt x="33528" y="82486"/>
                  </a:moveTo>
                  <a:lnTo>
                    <a:pt x="21336" y="82486"/>
                  </a:lnTo>
                  <a:lnTo>
                    <a:pt x="21336" y="36671"/>
                  </a:lnTo>
                  <a:lnTo>
                    <a:pt x="3048" y="36671"/>
                  </a:lnTo>
                  <a:lnTo>
                    <a:pt x="3048" y="27527"/>
                  </a:lnTo>
                  <a:lnTo>
                    <a:pt x="33528" y="27527"/>
                  </a:lnTo>
                  <a:lnTo>
                    <a:pt x="33528" y="82486"/>
                  </a:lnTo>
                  <a:close/>
                </a:path>
                <a:path w="53340" h="92075">
                  <a:moveTo>
                    <a:pt x="53340" y="91630"/>
                  </a:moveTo>
                  <a:lnTo>
                    <a:pt x="0" y="91630"/>
                  </a:lnTo>
                  <a:lnTo>
                    <a:pt x="0" y="82486"/>
                  </a:lnTo>
                  <a:lnTo>
                    <a:pt x="53340" y="82486"/>
                  </a:lnTo>
                  <a:lnTo>
                    <a:pt x="53340" y="91630"/>
                  </a:lnTo>
                  <a:close/>
                </a:path>
                <a:path w="53340" h="92075">
                  <a:moveTo>
                    <a:pt x="30480" y="16859"/>
                  </a:moveTo>
                  <a:lnTo>
                    <a:pt x="21336" y="16859"/>
                  </a:lnTo>
                  <a:lnTo>
                    <a:pt x="18288" y="13811"/>
                  </a:lnTo>
                  <a:lnTo>
                    <a:pt x="18288" y="12287"/>
                  </a:lnTo>
                  <a:lnTo>
                    <a:pt x="16764" y="12287"/>
                  </a:lnTo>
                  <a:lnTo>
                    <a:pt x="16764" y="4572"/>
                  </a:lnTo>
                  <a:lnTo>
                    <a:pt x="21336" y="0"/>
                  </a:lnTo>
                  <a:lnTo>
                    <a:pt x="30480" y="0"/>
                  </a:lnTo>
                  <a:lnTo>
                    <a:pt x="30480" y="1524"/>
                  </a:lnTo>
                  <a:lnTo>
                    <a:pt x="32004" y="1524"/>
                  </a:lnTo>
                  <a:lnTo>
                    <a:pt x="33528" y="3048"/>
                  </a:lnTo>
                  <a:lnTo>
                    <a:pt x="33528" y="4572"/>
                  </a:lnTo>
                  <a:lnTo>
                    <a:pt x="35052" y="6096"/>
                  </a:lnTo>
                  <a:lnTo>
                    <a:pt x="35052" y="10763"/>
                  </a:lnTo>
                  <a:lnTo>
                    <a:pt x="33528" y="12287"/>
                  </a:lnTo>
                  <a:lnTo>
                    <a:pt x="33528" y="13811"/>
                  </a:lnTo>
                  <a:lnTo>
                    <a:pt x="32004" y="15335"/>
                  </a:lnTo>
                  <a:lnTo>
                    <a:pt x="30480" y="15335"/>
                  </a:lnTo>
                  <a:lnTo>
                    <a:pt x="30480" y="16859"/>
                  </a:lnTo>
                  <a:close/>
                </a:path>
              </a:pathLst>
            </a:custGeom>
            <a:solidFill>
              <a:srgbClr val="000000"/>
            </a:solidFill>
          </p:spPr>
          <p:txBody>
            <a:bodyPr wrap="square" lIns="0" tIns="0" rIns="0" bIns="0" rtlCol="0"/>
            <a:lstStyle/>
            <a:p>
              <a:endParaRPr sz="1154"/>
            </a:p>
          </p:txBody>
        </p:sp>
        <p:pic>
          <p:nvPicPr>
            <p:cNvPr id="194" name="object 194"/>
            <p:cNvPicPr/>
            <p:nvPr/>
          </p:nvPicPr>
          <p:blipFill>
            <a:blip r:embed="rId48" cstate="print"/>
            <a:stretch>
              <a:fillRect/>
            </a:stretch>
          </p:blipFill>
          <p:spPr>
            <a:xfrm>
              <a:off x="1389125" y="158686"/>
              <a:ext cx="277653" cy="118681"/>
            </a:xfrm>
            <a:prstGeom prst="rect">
              <a:avLst/>
            </a:prstGeom>
          </p:spPr>
        </p:pic>
        <p:sp>
          <p:nvSpPr>
            <p:cNvPr id="195" name="object 195"/>
            <p:cNvSpPr/>
            <p:nvPr/>
          </p:nvSpPr>
          <p:spPr>
            <a:xfrm>
              <a:off x="1694307" y="157099"/>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196" name="object 196"/>
          <p:cNvGrpSpPr/>
          <p:nvPr/>
        </p:nvGrpSpPr>
        <p:grpSpPr>
          <a:xfrm>
            <a:off x="2384189" y="101770"/>
            <a:ext cx="338828" cy="59865"/>
            <a:chOff x="1775174" y="158686"/>
            <a:chExt cx="528320" cy="93345"/>
          </a:xfrm>
        </p:grpSpPr>
        <p:sp>
          <p:nvSpPr>
            <p:cNvPr id="197" name="object 197"/>
            <p:cNvSpPr/>
            <p:nvPr/>
          </p:nvSpPr>
          <p:spPr>
            <a:xfrm>
              <a:off x="1775174" y="158686"/>
              <a:ext cx="13970" cy="31115"/>
            </a:xfrm>
            <a:custGeom>
              <a:avLst/>
              <a:gdLst/>
              <a:ahLst/>
              <a:cxnLst/>
              <a:rect l="l" t="t" r="r" b="b"/>
              <a:pathLst>
                <a:path w="13969" h="31114">
                  <a:moveTo>
                    <a:pt x="12191" y="30575"/>
                  </a:moveTo>
                  <a:lnTo>
                    <a:pt x="1524" y="30575"/>
                  </a:lnTo>
                  <a:lnTo>
                    <a:pt x="0" y="0"/>
                  </a:lnTo>
                  <a:lnTo>
                    <a:pt x="13716" y="0"/>
                  </a:lnTo>
                  <a:lnTo>
                    <a:pt x="12191" y="30575"/>
                  </a:lnTo>
                  <a:close/>
                </a:path>
              </a:pathLst>
            </a:custGeom>
            <a:solidFill>
              <a:srgbClr val="BA2121"/>
            </a:solidFill>
          </p:spPr>
          <p:txBody>
            <a:bodyPr wrap="square" lIns="0" tIns="0" rIns="0" bIns="0" rtlCol="0"/>
            <a:lstStyle/>
            <a:p>
              <a:endParaRPr sz="1154"/>
            </a:p>
          </p:txBody>
        </p:sp>
        <p:pic>
          <p:nvPicPr>
            <p:cNvPr id="198" name="object 198"/>
            <p:cNvPicPr/>
            <p:nvPr/>
          </p:nvPicPr>
          <p:blipFill>
            <a:blip r:embed="rId49" cstate="print"/>
            <a:stretch>
              <a:fillRect/>
            </a:stretch>
          </p:blipFill>
          <p:spPr>
            <a:xfrm>
              <a:off x="1825466" y="158686"/>
              <a:ext cx="349377" cy="93154"/>
            </a:xfrm>
            <a:prstGeom prst="rect">
              <a:avLst/>
            </a:prstGeom>
          </p:spPr>
        </p:pic>
        <p:sp>
          <p:nvSpPr>
            <p:cNvPr id="199" name="object 199"/>
            <p:cNvSpPr/>
            <p:nvPr/>
          </p:nvSpPr>
          <p:spPr>
            <a:xfrm>
              <a:off x="2194648" y="158686"/>
              <a:ext cx="108585" cy="92075"/>
            </a:xfrm>
            <a:custGeom>
              <a:avLst/>
              <a:gdLst/>
              <a:ahLst/>
              <a:cxnLst/>
              <a:rect l="l" t="t" r="r" b="b"/>
              <a:pathLst>
                <a:path w="108585" h="92075">
                  <a:moveTo>
                    <a:pt x="53441" y="41249"/>
                  </a:moveTo>
                  <a:lnTo>
                    <a:pt x="51917" y="35153"/>
                  </a:lnTo>
                  <a:lnTo>
                    <a:pt x="44297" y="27533"/>
                  </a:lnTo>
                  <a:lnTo>
                    <a:pt x="39725" y="26009"/>
                  </a:lnTo>
                  <a:lnTo>
                    <a:pt x="26009" y="26009"/>
                  </a:lnTo>
                  <a:lnTo>
                    <a:pt x="24485" y="27533"/>
                  </a:lnTo>
                  <a:lnTo>
                    <a:pt x="21437" y="27533"/>
                  </a:lnTo>
                  <a:lnTo>
                    <a:pt x="15341" y="33629"/>
                  </a:lnTo>
                  <a:lnTo>
                    <a:pt x="13716" y="35153"/>
                  </a:lnTo>
                  <a:lnTo>
                    <a:pt x="10668" y="36677"/>
                  </a:lnTo>
                  <a:lnTo>
                    <a:pt x="10668" y="27533"/>
                  </a:lnTo>
                  <a:lnTo>
                    <a:pt x="0" y="27533"/>
                  </a:lnTo>
                  <a:lnTo>
                    <a:pt x="0" y="91630"/>
                  </a:lnTo>
                  <a:lnTo>
                    <a:pt x="12192" y="91630"/>
                  </a:lnTo>
                  <a:lnTo>
                    <a:pt x="12192" y="48869"/>
                  </a:lnTo>
                  <a:lnTo>
                    <a:pt x="13716" y="45821"/>
                  </a:lnTo>
                  <a:lnTo>
                    <a:pt x="15341" y="44297"/>
                  </a:lnTo>
                  <a:lnTo>
                    <a:pt x="18389" y="42773"/>
                  </a:lnTo>
                  <a:lnTo>
                    <a:pt x="24485" y="36677"/>
                  </a:lnTo>
                  <a:lnTo>
                    <a:pt x="26009" y="36677"/>
                  </a:lnTo>
                  <a:lnTo>
                    <a:pt x="27533" y="35153"/>
                  </a:lnTo>
                  <a:lnTo>
                    <a:pt x="33629" y="35153"/>
                  </a:lnTo>
                  <a:lnTo>
                    <a:pt x="36677" y="36677"/>
                  </a:lnTo>
                  <a:lnTo>
                    <a:pt x="41249" y="41249"/>
                  </a:lnTo>
                  <a:lnTo>
                    <a:pt x="41249" y="91630"/>
                  </a:lnTo>
                  <a:lnTo>
                    <a:pt x="53441" y="91630"/>
                  </a:lnTo>
                  <a:lnTo>
                    <a:pt x="53441" y="41249"/>
                  </a:lnTo>
                  <a:close/>
                </a:path>
                <a:path w="108585" h="92075">
                  <a:moveTo>
                    <a:pt x="108394" y="0"/>
                  </a:moveTo>
                  <a:lnTo>
                    <a:pt x="93052" y="0"/>
                  </a:lnTo>
                  <a:lnTo>
                    <a:pt x="94576" y="30581"/>
                  </a:lnTo>
                  <a:lnTo>
                    <a:pt x="105346" y="30581"/>
                  </a:lnTo>
                  <a:lnTo>
                    <a:pt x="108394" y="0"/>
                  </a:lnTo>
                  <a:close/>
                </a:path>
              </a:pathLst>
            </a:custGeom>
            <a:solidFill>
              <a:srgbClr val="BA2121"/>
            </a:solidFill>
          </p:spPr>
          <p:txBody>
            <a:bodyPr wrap="square" lIns="0" tIns="0" rIns="0" bIns="0" rtlCol="0"/>
            <a:lstStyle/>
            <a:p>
              <a:endParaRPr sz="1154"/>
            </a:p>
          </p:txBody>
        </p:sp>
      </p:grpSp>
      <p:sp>
        <p:nvSpPr>
          <p:cNvPr id="200" name="object 200"/>
          <p:cNvSpPr/>
          <p:nvPr/>
        </p:nvSpPr>
        <p:spPr>
          <a:xfrm>
            <a:off x="2753946" y="100753"/>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sp>
        <p:nvSpPr>
          <p:cNvPr id="201" name="object 201"/>
          <p:cNvSpPr/>
          <p:nvPr/>
        </p:nvSpPr>
        <p:spPr>
          <a:xfrm>
            <a:off x="2841118" y="126266"/>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4384"/>
                </a:lnTo>
                <a:lnTo>
                  <a:pt x="56483" y="24384"/>
                </a:lnTo>
                <a:lnTo>
                  <a:pt x="56483" y="38100"/>
                </a:lnTo>
                <a:close/>
              </a:path>
            </a:pathLst>
          </a:custGeom>
          <a:solidFill>
            <a:srgbClr val="7216AA"/>
          </a:solidFill>
        </p:spPr>
        <p:txBody>
          <a:bodyPr wrap="square" lIns="0" tIns="0" rIns="0" bIns="0" rtlCol="0"/>
          <a:lstStyle/>
          <a:p>
            <a:endParaRPr sz="1154"/>
          </a:p>
        </p:txBody>
      </p:sp>
      <p:grpSp>
        <p:nvGrpSpPr>
          <p:cNvPr id="202" name="object 202"/>
          <p:cNvGrpSpPr/>
          <p:nvPr/>
        </p:nvGrpSpPr>
        <p:grpSpPr>
          <a:xfrm>
            <a:off x="2936962" y="101770"/>
            <a:ext cx="221134" cy="59865"/>
            <a:chOff x="2637091" y="158686"/>
            <a:chExt cx="344805" cy="93345"/>
          </a:xfrm>
        </p:grpSpPr>
        <p:pic>
          <p:nvPicPr>
            <p:cNvPr id="203" name="object 203"/>
            <p:cNvPicPr/>
            <p:nvPr/>
          </p:nvPicPr>
          <p:blipFill>
            <a:blip r:embed="rId50" cstate="print"/>
            <a:stretch>
              <a:fillRect/>
            </a:stretch>
          </p:blipFill>
          <p:spPr>
            <a:xfrm>
              <a:off x="2637091" y="159035"/>
              <a:ext cx="125158" cy="92805"/>
            </a:xfrm>
            <a:prstGeom prst="rect">
              <a:avLst/>
            </a:prstGeom>
          </p:spPr>
        </p:pic>
        <p:sp>
          <p:nvSpPr>
            <p:cNvPr id="204" name="object 204"/>
            <p:cNvSpPr/>
            <p:nvPr/>
          </p:nvSpPr>
          <p:spPr>
            <a:xfrm>
              <a:off x="2783573" y="158686"/>
              <a:ext cx="198755" cy="93345"/>
            </a:xfrm>
            <a:custGeom>
              <a:avLst/>
              <a:gdLst/>
              <a:ahLst/>
              <a:cxnLst/>
              <a:rect l="l" t="t" r="r" b="b"/>
              <a:pathLst>
                <a:path w="198755" h="93345">
                  <a:moveTo>
                    <a:pt x="54876" y="48869"/>
                  </a:moveTo>
                  <a:lnTo>
                    <a:pt x="53340" y="44297"/>
                  </a:lnTo>
                  <a:lnTo>
                    <a:pt x="53340" y="41249"/>
                  </a:lnTo>
                  <a:lnTo>
                    <a:pt x="51816" y="36677"/>
                  </a:lnTo>
                  <a:lnTo>
                    <a:pt x="48768" y="35153"/>
                  </a:lnTo>
                  <a:lnTo>
                    <a:pt x="45720" y="29057"/>
                  </a:lnTo>
                  <a:lnTo>
                    <a:pt x="44196" y="28295"/>
                  </a:lnTo>
                  <a:lnTo>
                    <a:pt x="44196" y="54965"/>
                  </a:lnTo>
                  <a:lnTo>
                    <a:pt x="44196" y="64109"/>
                  </a:lnTo>
                  <a:lnTo>
                    <a:pt x="42672" y="67157"/>
                  </a:lnTo>
                  <a:lnTo>
                    <a:pt x="42672" y="70294"/>
                  </a:lnTo>
                  <a:lnTo>
                    <a:pt x="39624" y="76390"/>
                  </a:lnTo>
                  <a:lnTo>
                    <a:pt x="38100" y="77914"/>
                  </a:lnTo>
                  <a:lnTo>
                    <a:pt x="36576" y="80962"/>
                  </a:lnTo>
                  <a:lnTo>
                    <a:pt x="33528" y="82486"/>
                  </a:lnTo>
                  <a:lnTo>
                    <a:pt x="32004" y="82486"/>
                  </a:lnTo>
                  <a:lnTo>
                    <a:pt x="28956" y="84010"/>
                  </a:lnTo>
                  <a:lnTo>
                    <a:pt x="19812" y="84010"/>
                  </a:lnTo>
                  <a:lnTo>
                    <a:pt x="16764" y="82486"/>
                  </a:lnTo>
                  <a:lnTo>
                    <a:pt x="12192" y="82486"/>
                  </a:lnTo>
                  <a:lnTo>
                    <a:pt x="10668" y="80962"/>
                  </a:lnTo>
                  <a:lnTo>
                    <a:pt x="10668" y="48869"/>
                  </a:lnTo>
                  <a:lnTo>
                    <a:pt x="21336" y="38201"/>
                  </a:lnTo>
                  <a:lnTo>
                    <a:pt x="22860" y="36677"/>
                  </a:lnTo>
                  <a:lnTo>
                    <a:pt x="25908" y="36677"/>
                  </a:lnTo>
                  <a:lnTo>
                    <a:pt x="27432" y="35153"/>
                  </a:lnTo>
                  <a:lnTo>
                    <a:pt x="32004" y="35153"/>
                  </a:lnTo>
                  <a:lnTo>
                    <a:pt x="35052" y="36677"/>
                  </a:lnTo>
                  <a:lnTo>
                    <a:pt x="36576" y="36677"/>
                  </a:lnTo>
                  <a:lnTo>
                    <a:pt x="39624" y="39725"/>
                  </a:lnTo>
                  <a:lnTo>
                    <a:pt x="41148" y="42773"/>
                  </a:lnTo>
                  <a:lnTo>
                    <a:pt x="41148" y="44297"/>
                  </a:lnTo>
                  <a:lnTo>
                    <a:pt x="42672" y="45821"/>
                  </a:lnTo>
                  <a:lnTo>
                    <a:pt x="42672" y="51917"/>
                  </a:lnTo>
                  <a:lnTo>
                    <a:pt x="44196" y="54965"/>
                  </a:lnTo>
                  <a:lnTo>
                    <a:pt x="44196" y="28295"/>
                  </a:lnTo>
                  <a:lnTo>
                    <a:pt x="39624" y="26009"/>
                  </a:lnTo>
                  <a:lnTo>
                    <a:pt x="24384" y="26009"/>
                  </a:lnTo>
                  <a:lnTo>
                    <a:pt x="19812" y="29057"/>
                  </a:lnTo>
                  <a:lnTo>
                    <a:pt x="16764" y="30581"/>
                  </a:lnTo>
                  <a:lnTo>
                    <a:pt x="13716" y="33629"/>
                  </a:lnTo>
                  <a:lnTo>
                    <a:pt x="10668" y="38201"/>
                  </a:lnTo>
                  <a:lnTo>
                    <a:pt x="10668" y="0"/>
                  </a:lnTo>
                  <a:lnTo>
                    <a:pt x="0" y="0"/>
                  </a:lnTo>
                  <a:lnTo>
                    <a:pt x="0" y="88582"/>
                  </a:lnTo>
                  <a:lnTo>
                    <a:pt x="3048" y="90106"/>
                  </a:lnTo>
                  <a:lnTo>
                    <a:pt x="7620" y="91630"/>
                  </a:lnTo>
                  <a:lnTo>
                    <a:pt x="10668" y="91630"/>
                  </a:lnTo>
                  <a:lnTo>
                    <a:pt x="15240" y="93154"/>
                  </a:lnTo>
                  <a:lnTo>
                    <a:pt x="27432" y="93154"/>
                  </a:lnTo>
                  <a:lnTo>
                    <a:pt x="41148" y="88582"/>
                  </a:lnTo>
                  <a:lnTo>
                    <a:pt x="44196" y="87058"/>
                  </a:lnTo>
                  <a:lnTo>
                    <a:pt x="47244" y="84010"/>
                  </a:lnTo>
                  <a:lnTo>
                    <a:pt x="48768" y="80962"/>
                  </a:lnTo>
                  <a:lnTo>
                    <a:pt x="51816" y="77914"/>
                  </a:lnTo>
                  <a:lnTo>
                    <a:pt x="53340" y="73342"/>
                  </a:lnTo>
                  <a:lnTo>
                    <a:pt x="54876" y="68681"/>
                  </a:lnTo>
                  <a:lnTo>
                    <a:pt x="54876" y="48869"/>
                  </a:lnTo>
                  <a:close/>
                </a:path>
                <a:path w="198755" h="93345">
                  <a:moveTo>
                    <a:pt x="128117" y="51917"/>
                  </a:moveTo>
                  <a:lnTo>
                    <a:pt x="126593" y="47345"/>
                  </a:lnTo>
                  <a:lnTo>
                    <a:pt x="126593" y="42773"/>
                  </a:lnTo>
                  <a:lnTo>
                    <a:pt x="123545" y="36677"/>
                  </a:lnTo>
                  <a:lnTo>
                    <a:pt x="122021" y="35153"/>
                  </a:lnTo>
                  <a:lnTo>
                    <a:pt x="117449" y="30581"/>
                  </a:lnTo>
                  <a:lnTo>
                    <a:pt x="115925" y="29819"/>
                  </a:lnTo>
                  <a:lnTo>
                    <a:pt x="115925" y="48869"/>
                  </a:lnTo>
                  <a:lnTo>
                    <a:pt x="115925" y="54965"/>
                  </a:lnTo>
                  <a:lnTo>
                    <a:pt x="80873" y="54965"/>
                  </a:lnTo>
                  <a:lnTo>
                    <a:pt x="82397" y="51917"/>
                  </a:lnTo>
                  <a:lnTo>
                    <a:pt x="82397" y="48869"/>
                  </a:lnTo>
                  <a:lnTo>
                    <a:pt x="83921" y="45821"/>
                  </a:lnTo>
                  <a:lnTo>
                    <a:pt x="83921" y="44297"/>
                  </a:lnTo>
                  <a:lnTo>
                    <a:pt x="85445" y="41249"/>
                  </a:lnTo>
                  <a:lnTo>
                    <a:pt x="90017" y="36677"/>
                  </a:lnTo>
                  <a:lnTo>
                    <a:pt x="91541" y="36677"/>
                  </a:lnTo>
                  <a:lnTo>
                    <a:pt x="94589" y="35153"/>
                  </a:lnTo>
                  <a:lnTo>
                    <a:pt x="103733" y="35153"/>
                  </a:lnTo>
                  <a:lnTo>
                    <a:pt x="106781" y="36677"/>
                  </a:lnTo>
                  <a:lnTo>
                    <a:pt x="108305" y="36677"/>
                  </a:lnTo>
                  <a:lnTo>
                    <a:pt x="112877" y="41249"/>
                  </a:lnTo>
                  <a:lnTo>
                    <a:pt x="114401" y="44297"/>
                  </a:lnTo>
                  <a:lnTo>
                    <a:pt x="114401" y="45821"/>
                  </a:lnTo>
                  <a:lnTo>
                    <a:pt x="115925" y="48869"/>
                  </a:lnTo>
                  <a:lnTo>
                    <a:pt x="115925" y="29819"/>
                  </a:lnTo>
                  <a:lnTo>
                    <a:pt x="108305" y="26009"/>
                  </a:lnTo>
                  <a:lnTo>
                    <a:pt x="90017" y="26009"/>
                  </a:lnTo>
                  <a:lnTo>
                    <a:pt x="86969" y="29057"/>
                  </a:lnTo>
                  <a:lnTo>
                    <a:pt x="83921" y="30581"/>
                  </a:lnTo>
                  <a:lnTo>
                    <a:pt x="79349" y="32105"/>
                  </a:lnTo>
                  <a:lnTo>
                    <a:pt x="77825" y="35153"/>
                  </a:lnTo>
                  <a:lnTo>
                    <a:pt x="74777" y="38201"/>
                  </a:lnTo>
                  <a:lnTo>
                    <a:pt x="73253" y="42773"/>
                  </a:lnTo>
                  <a:lnTo>
                    <a:pt x="71729" y="45821"/>
                  </a:lnTo>
                  <a:lnTo>
                    <a:pt x="70205" y="50393"/>
                  </a:lnTo>
                  <a:lnTo>
                    <a:pt x="70205" y="70294"/>
                  </a:lnTo>
                  <a:lnTo>
                    <a:pt x="71729" y="73342"/>
                  </a:lnTo>
                  <a:lnTo>
                    <a:pt x="73253" y="77914"/>
                  </a:lnTo>
                  <a:lnTo>
                    <a:pt x="74777" y="80962"/>
                  </a:lnTo>
                  <a:lnTo>
                    <a:pt x="77825" y="84010"/>
                  </a:lnTo>
                  <a:lnTo>
                    <a:pt x="79349" y="87058"/>
                  </a:lnTo>
                  <a:lnTo>
                    <a:pt x="83921" y="90106"/>
                  </a:lnTo>
                  <a:lnTo>
                    <a:pt x="86969" y="91630"/>
                  </a:lnTo>
                  <a:lnTo>
                    <a:pt x="91541" y="93154"/>
                  </a:lnTo>
                  <a:lnTo>
                    <a:pt x="114401" y="93154"/>
                  </a:lnTo>
                  <a:lnTo>
                    <a:pt x="117449" y="91630"/>
                  </a:lnTo>
                  <a:lnTo>
                    <a:pt x="120497" y="91630"/>
                  </a:lnTo>
                  <a:lnTo>
                    <a:pt x="123545" y="90106"/>
                  </a:lnTo>
                  <a:lnTo>
                    <a:pt x="123545" y="84010"/>
                  </a:lnTo>
                  <a:lnTo>
                    <a:pt x="123545" y="80962"/>
                  </a:lnTo>
                  <a:lnTo>
                    <a:pt x="122021" y="82486"/>
                  </a:lnTo>
                  <a:lnTo>
                    <a:pt x="114401" y="82486"/>
                  </a:lnTo>
                  <a:lnTo>
                    <a:pt x="112877" y="84010"/>
                  </a:lnTo>
                  <a:lnTo>
                    <a:pt x="96113" y="84010"/>
                  </a:lnTo>
                  <a:lnTo>
                    <a:pt x="91541" y="82486"/>
                  </a:lnTo>
                  <a:lnTo>
                    <a:pt x="83921" y="74866"/>
                  </a:lnTo>
                  <a:lnTo>
                    <a:pt x="80873" y="70294"/>
                  </a:lnTo>
                  <a:lnTo>
                    <a:pt x="80873" y="62585"/>
                  </a:lnTo>
                  <a:lnTo>
                    <a:pt x="128117" y="62585"/>
                  </a:lnTo>
                  <a:lnTo>
                    <a:pt x="128117" y="54965"/>
                  </a:lnTo>
                  <a:lnTo>
                    <a:pt x="128117" y="51917"/>
                  </a:lnTo>
                  <a:close/>
                </a:path>
                <a:path w="198755" h="93345">
                  <a:moveTo>
                    <a:pt x="198310" y="82905"/>
                  </a:moveTo>
                  <a:lnTo>
                    <a:pt x="180022" y="82905"/>
                  </a:lnTo>
                  <a:lnTo>
                    <a:pt x="180022" y="9245"/>
                  </a:lnTo>
                  <a:lnTo>
                    <a:pt x="180022" y="355"/>
                  </a:lnTo>
                  <a:lnTo>
                    <a:pt x="148018" y="355"/>
                  </a:lnTo>
                  <a:lnTo>
                    <a:pt x="148018" y="9245"/>
                  </a:lnTo>
                  <a:lnTo>
                    <a:pt x="167830" y="9245"/>
                  </a:lnTo>
                  <a:lnTo>
                    <a:pt x="167830" y="82905"/>
                  </a:lnTo>
                  <a:lnTo>
                    <a:pt x="146494" y="82905"/>
                  </a:lnTo>
                  <a:lnTo>
                    <a:pt x="146494" y="91795"/>
                  </a:lnTo>
                  <a:lnTo>
                    <a:pt x="198310" y="91795"/>
                  </a:lnTo>
                  <a:lnTo>
                    <a:pt x="198310" y="82905"/>
                  </a:lnTo>
                  <a:close/>
                </a:path>
              </a:pathLst>
            </a:custGeom>
            <a:solidFill>
              <a:srgbClr val="000000"/>
            </a:solidFill>
          </p:spPr>
          <p:txBody>
            <a:bodyPr wrap="square" lIns="0" tIns="0" rIns="0" bIns="0" rtlCol="0"/>
            <a:lstStyle/>
            <a:p>
              <a:endParaRPr sz="1154"/>
            </a:p>
          </p:txBody>
        </p:sp>
      </p:grpSp>
      <p:grpSp>
        <p:nvGrpSpPr>
          <p:cNvPr id="205" name="object 205"/>
          <p:cNvGrpSpPr/>
          <p:nvPr/>
        </p:nvGrpSpPr>
        <p:grpSpPr>
          <a:xfrm>
            <a:off x="4689356" y="101770"/>
            <a:ext cx="338828" cy="59865"/>
            <a:chOff x="5369528" y="158686"/>
            <a:chExt cx="528320" cy="93345"/>
          </a:xfrm>
        </p:grpSpPr>
        <p:sp>
          <p:nvSpPr>
            <p:cNvPr id="206" name="object 206"/>
            <p:cNvSpPr/>
            <p:nvPr/>
          </p:nvSpPr>
          <p:spPr>
            <a:xfrm>
              <a:off x="5369528" y="158686"/>
              <a:ext cx="15240" cy="31115"/>
            </a:xfrm>
            <a:custGeom>
              <a:avLst/>
              <a:gdLst/>
              <a:ahLst/>
              <a:cxnLst/>
              <a:rect l="l" t="t" r="r" b="b"/>
              <a:pathLst>
                <a:path w="15239" h="31114">
                  <a:moveTo>
                    <a:pt x="13716" y="30575"/>
                  </a:moveTo>
                  <a:lnTo>
                    <a:pt x="1524" y="30575"/>
                  </a:lnTo>
                  <a:lnTo>
                    <a:pt x="0" y="0"/>
                  </a:lnTo>
                  <a:lnTo>
                    <a:pt x="15240" y="0"/>
                  </a:lnTo>
                  <a:lnTo>
                    <a:pt x="13716" y="30575"/>
                  </a:lnTo>
                  <a:close/>
                </a:path>
              </a:pathLst>
            </a:custGeom>
            <a:solidFill>
              <a:srgbClr val="BA2121"/>
            </a:solidFill>
          </p:spPr>
          <p:txBody>
            <a:bodyPr wrap="square" lIns="0" tIns="0" rIns="0" bIns="0" rtlCol="0"/>
            <a:lstStyle/>
            <a:p>
              <a:endParaRPr sz="1154"/>
            </a:p>
          </p:txBody>
        </p:sp>
        <p:pic>
          <p:nvPicPr>
            <p:cNvPr id="207" name="object 207"/>
            <p:cNvPicPr/>
            <p:nvPr/>
          </p:nvPicPr>
          <p:blipFill>
            <a:blip r:embed="rId51" cstate="print"/>
            <a:stretch>
              <a:fillRect/>
            </a:stretch>
          </p:blipFill>
          <p:spPr>
            <a:xfrm>
              <a:off x="5421344" y="158686"/>
              <a:ext cx="347852" cy="93154"/>
            </a:xfrm>
            <a:prstGeom prst="rect">
              <a:avLst/>
            </a:prstGeom>
          </p:spPr>
        </p:pic>
        <p:sp>
          <p:nvSpPr>
            <p:cNvPr id="208" name="object 208"/>
            <p:cNvSpPr/>
            <p:nvPr/>
          </p:nvSpPr>
          <p:spPr>
            <a:xfrm>
              <a:off x="5790527" y="158686"/>
              <a:ext cx="107314" cy="92075"/>
            </a:xfrm>
            <a:custGeom>
              <a:avLst/>
              <a:gdLst/>
              <a:ahLst/>
              <a:cxnLst/>
              <a:rect l="l" t="t" r="r" b="b"/>
              <a:pathLst>
                <a:path w="107314" h="92075">
                  <a:moveTo>
                    <a:pt x="51904" y="41249"/>
                  </a:moveTo>
                  <a:lnTo>
                    <a:pt x="50380" y="35153"/>
                  </a:lnTo>
                  <a:lnTo>
                    <a:pt x="47332" y="32105"/>
                  </a:lnTo>
                  <a:lnTo>
                    <a:pt x="44284" y="27533"/>
                  </a:lnTo>
                  <a:lnTo>
                    <a:pt x="38188" y="26009"/>
                  </a:lnTo>
                  <a:lnTo>
                    <a:pt x="24384" y="26009"/>
                  </a:lnTo>
                  <a:lnTo>
                    <a:pt x="22860" y="27533"/>
                  </a:lnTo>
                  <a:lnTo>
                    <a:pt x="21336" y="27533"/>
                  </a:lnTo>
                  <a:lnTo>
                    <a:pt x="16764" y="32105"/>
                  </a:lnTo>
                  <a:lnTo>
                    <a:pt x="13716" y="33629"/>
                  </a:lnTo>
                  <a:lnTo>
                    <a:pt x="10668" y="36677"/>
                  </a:lnTo>
                  <a:lnTo>
                    <a:pt x="10668" y="27533"/>
                  </a:lnTo>
                  <a:lnTo>
                    <a:pt x="0" y="27533"/>
                  </a:lnTo>
                  <a:lnTo>
                    <a:pt x="0" y="91630"/>
                  </a:lnTo>
                  <a:lnTo>
                    <a:pt x="10668" y="91630"/>
                  </a:lnTo>
                  <a:lnTo>
                    <a:pt x="10668" y="48869"/>
                  </a:lnTo>
                  <a:lnTo>
                    <a:pt x="22860" y="36677"/>
                  </a:lnTo>
                  <a:lnTo>
                    <a:pt x="25908" y="36677"/>
                  </a:lnTo>
                  <a:lnTo>
                    <a:pt x="27432" y="35153"/>
                  </a:lnTo>
                  <a:lnTo>
                    <a:pt x="33616" y="35153"/>
                  </a:lnTo>
                  <a:lnTo>
                    <a:pt x="36664" y="36677"/>
                  </a:lnTo>
                  <a:lnTo>
                    <a:pt x="38188" y="39725"/>
                  </a:lnTo>
                  <a:lnTo>
                    <a:pt x="39712" y="41249"/>
                  </a:lnTo>
                  <a:lnTo>
                    <a:pt x="41236" y="45821"/>
                  </a:lnTo>
                  <a:lnTo>
                    <a:pt x="41236" y="91630"/>
                  </a:lnTo>
                  <a:lnTo>
                    <a:pt x="51904" y="91630"/>
                  </a:lnTo>
                  <a:lnTo>
                    <a:pt x="51904" y="41249"/>
                  </a:lnTo>
                  <a:close/>
                </a:path>
                <a:path w="107314" h="92075">
                  <a:moveTo>
                    <a:pt x="106781" y="0"/>
                  </a:moveTo>
                  <a:lnTo>
                    <a:pt x="91528" y="0"/>
                  </a:lnTo>
                  <a:lnTo>
                    <a:pt x="94576" y="30581"/>
                  </a:lnTo>
                  <a:lnTo>
                    <a:pt x="105244" y="30581"/>
                  </a:lnTo>
                  <a:lnTo>
                    <a:pt x="106781" y="0"/>
                  </a:lnTo>
                  <a:close/>
                </a:path>
              </a:pathLst>
            </a:custGeom>
            <a:solidFill>
              <a:srgbClr val="BA2121"/>
            </a:solidFill>
          </p:spPr>
          <p:txBody>
            <a:bodyPr wrap="square" lIns="0" tIns="0" rIns="0" bIns="0" rtlCol="0"/>
            <a:lstStyle/>
            <a:p>
              <a:endParaRPr sz="1154"/>
            </a:p>
          </p:txBody>
        </p:sp>
      </p:grpSp>
      <p:sp>
        <p:nvSpPr>
          <p:cNvPr id="209" name="object 209"/>
          <p:cNvSpPr/>
          <p:nvPr/>
        </p:nvSpPr>
        <p:spPr>
          <a:xfrm>
            <a:off x="5059114" y="98838"/>
            <a:ext cx="69639" cy="79413"/>
          </a:xfrm>
          <a:custGeom>
            <a:avLst/>
            <a:gdLst/>
            <a:ahLst/>
            <a:cxnLst/>
            <a:rect l="l" t="t" r="r" b="b"/>
            <a:pathLst>
              <a:path w="108585" h="123825">
                <a:moveTo>
                  <a:pt x="32092" y="2984"/>
                </a:moveTo>
                <a:lnTo>
                  <a:pt x="0" y="2984"/>
                </a:lnTo>
                <a:lnTo>
                  <a:pt x="0" y="11874"/>
                </a:lnTo>
                <a:lnTo>
                  <a:pt x="21424" y="11874"/>
                </a:lnTo>
                <a:lnTo>
                  <a:pt x="21424" y="116014"/>
                </a:lnTo>
                <a:lnTo>
                  <a:pt x="0" y="116014"/>
                </a:lnTo>
                <a:lnTo>
                  <a:pt x="0" y="123634"/>
                </a:lnTo>
                <a:lnTo>
                  <a:pt x="32092" y="123634"/>
                </a:lnTo>
                <a:lnTo>
                  <a:pt x="32092" y="116014"/>
                </a:lnTo>
                <a:lnTo>
                  <a:pt x="32092" y="11874"/>
                </a:lnTo>
                <a:lnTo>
                  <a:pt x="32092" y="2984"/>
                </a:lnTo>
                <a:close/>
              </a:path>
              <a:path w="108585" h="123825">
                <a:moveTo>
                  <a:pt x="108394" y="61061"/>
                </a:moveTo>
                <a:lnTo>
                  <a:pt x="106413" y="44462"/>
                </a:lnTo>
                <a:lnTo>
                  <a:pt x="100584" y="28854"/>
                </a:lnTo>
                <a:lnTo>
                  <a:pt x="91033" y="14084"/>
                </a:lnTo>
                <a:lnTo>
                  <a:pt x="77914" y="0"/>
                </a:lnTo>
                <a:lnTo>
                  <a:pt x="71818" y="6096"/>
                </a:lnTo>
                <a:lnTo>
                  <a:pt x="82689" y="19037"/>
                </a:lnTo>
                <a:lnTo>
                  <a:pt x="90297" y="32664"/>
                </a:lnTo>
                <a:lnTo>
                  <a:pt x="94742" y="47129"/>
                </a:lnTo>
                <a:lnTo>
                  <a:pt x="96202" y="62585"/>
                </a:lnTo>
                <a:lnTo>
                  <a:pt x="95885" y="70345"/>
                </a:lnTo>
                <a:lnTo>
                  <a:pt x="71818" y="117538"/>
                </a:lnTo>
                <a:lnTo>
                  <a:pt x="77914" y="123634"/>
                </a:lnTo>
                <a:lnTo>
                  <a:pt x="84010" y="119062"/>
                </a:lnTo>
                <a:lnTo>
                  <a:pt x="88582" y="112966"/>
                </a:lnTo>
                <a:lnTo>
                  <a:pt x="93154" y="108394"/>
                </a:lnTo>
                <a:lnTo>
                  <a:pt x="96202" y="102298"/>
                </a:lnTo>
                <a:lnTo>
                  <a:pt x="99250" y="97726"/>
                </a:lnTo>
                <a:lnTo>
                  <a:pt x="102298" y="91630"/>
                </a:lnTo>
                <a:lnTo>
                  <a:pt x="103822" y="87058"/>
                </a:lnTo>
                <a:lnTo>
                  <a:pt x="105346" y="80962"/>
                </a:lnTo>
                <a:lnTo>
                  <a:pt x="108394" y="71729"/>
                </a:lnTo>
                <a:lnTo>
                  <a:pt x="108394" y="61061"/>
                </a:lnTo>
                <a:close/>
              </a:path>
            </a:pathLst>
          </a:custGeom>
          <a:solidFill>
            <a:srgbClr val="000000"/>
          </a:solidFill>
        </p:spPr>
        <p:txBody>
          <a:bodyPr wrap="square" lIns="0" tIns="0" rIns="0" bIns="0" rtlCol="0"/>
          <a:lstStyle/>
          <a:p>
            <a:endParaRPr sz="1154"/>
          </a:p>
        </p:txBody>
      </p:sp>
      <p:grpSp>
        <p:nvGrpSpPr>
          <p:cNvPr id="210" name="object 210"/>
          <p:cNvGrpSpPr/>
          <p:nvPr/>
        </p:nvGrpSpPr>
        <p:grpSpPr>
          <a:xfrm>
            <a:off x="1943937" y="204538"/>
            <a:ext cx="362040" cy="78191"/>
            <a:chOff x="1088707" y="318928"/>
            <a:chExt cx="564515" cy="121920"/>
          </a:xfrm>
        </p:grpSpPr>
        <p:pic>
          <p:nvPicPr>
            <p:cNvPr id="211" name="object 211"/>
            <p:cNvPicPr/>
            <p:nvPr/>
          </p:nvPicPr>
          <p:blipFill>
            <a:blip r:embed="rId52" cstate="print"/>
            <a:stretch>
              <a:fillRect/>
            </a:stretch>
          </p:blipFill>
          <p:spPr>
            <a:xfrm>
              <a:off x="1088707" y="326516"/>
              <a:ext cx="135731" cy="87058"/>
            </a:xfrm>
            <a:prstGeom prst="rect">
              <a:avLst/>
            </a:prstGeom>
          </p:spPr>
        </p:pic>
        <p:pic>
          <p:nvPicPr>
            <p:cNvPr id="212" name="object 212"/>
            <p:cNvPicPr/>
            <p:nvPr/>
          </p:nvPicPr>
          <p:blipFill>
            <a:blip r:embed="rId53" cstate="print"/>
            <a:stretch>
              <a:fillRect/>
            </a:stretch>
          </p:blipFill>
          <p:spPr>
            <a:xfrm>
              <a:off x="1244250" y="320421"/>
              <a:ext cx="349376" cy="120015"/>
            </a:xfrm>
            <a:prstGeom prst="rect">
              <a:avLst/>
            </a:prstGeom>
          </p:spPr>
        </p:pic>
        <p:sp>
          <p:nvSpPr>
            <p:cNvPr id="213" name="object 213"/>
            <p:cNvSpPr/>
            <p:nvPr/>
          </p:nvSpPr>
          <p:spPr>
            <a:xfrm>
              <a:off x="1621053" y="318935"/>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214" name="object 214"/>
          <p:cNvGrpSpPr/>
          <p:nvPr/>
        </p:nvGrpSpPr>
        <p:grpSpPr>
          <a:xfrm>
            <a:off x="2337213" y="205557"/>
            <a:ext cx="256564" cy="59865"/>
            <a:chOff x="1701926" y="320516"/>
            <a:chExt cx="400050" cy="93345"/>
          </a:xfrm>
        </p:grpSpPr>
        <p:sp>
          <p:nvSpPr>
            <p:cNvPr id="215" name="object 215"/>
            <p:cNvSpPr/>
            <p:nvPr/>
          </p:nvSpPr>
          <p:spPr>
            <a:xfrm>
              <a:off x="1701926" y="320516"/>
              <a:ext cx="13970" cy="30480"/>
            </a:xfrm>
            <a:custGeom>
              <a:avLst/>
              <a:gdLst/>
              <a:ahLst/>
              <a:cxnLst/>
              <a:rect l="l" t="t" r="r" b="b"/>
              <a:pathLst>
                <a:path w="13969" h="30479">
                  <a:moveTo>
                    <a:pt x="12192" y="30479"/>
                  </a:moveTo>
                  <a:lnTo>
                    <a:pt x="1524" y="30479"/>
                  </a:lnTo>
                  <a:lnTo>
                    <a:pt x="0" y="0"/>
                  </a:lnTo>
                  <a:lnTo>
                    <a:pt x="13716" y="0"/>
                  </a:lnTo>
                  <a:lnTo>
                    <a:pt x="12192" y="30479"/>
                  </a:lnTo>
                  <a:close/>
                </a:path>
              </a:pathLst>
            </a:custGeom>
            <a:solidFill>
              <a:srgbClr val="BA2121"/>
            </a:solidFill>
          </p:spPr>
          <p:txBody>
            <a:bodyPr wrap="square" lIns="0" tIns="0" rIns="0" bIns="0" rtlCol="0"/>
            <a:lstStyle/>
            <a:p>
              <a:endParaRPr sz="1154"/>
            </a:p>
          </p:txBody>
        </p:sp>
        <p:pic>
          <p:nvPicPr>
            <p:cNvPr id="216" name="object 216"/>
            <p:cNvPicPr/>
            <p:nvPr/>
          </p:nvPicPr>
          <p:blipFill>
            <a:blip r:embed="rId54" cstate="print"/>
            <a:stretch>
              <a:fillRect/>
            </a:stretch>
          </p:blipFill>
          <p:spPr>
            <a:xfrm>
              <a:off x="1752218" y="320516"/>
              <a:ext cx="349377" cy="93059"/>
            </a:xfrm>
            <a:prstGeom prst="rect">
              <a:avLst/>
            </a:prstGeom>
          </p:spPr>
        </p:pic>
      </p:grpSp>
      <p:pic>
        <p:nvPicPr>
          <p:cNvPr id="217" name="object 217"/>
          <p:cNvPicPr/>
          <p:nvPr/>
        </p:nvPicPr>
        <p:blipFill>
          <a:blip r:embed="rId55" cstate="print"/>
          <a:stretch>
            <a:fillRect/>
          </a:stretch>
        </p:blipFill>
        <p:spPr>
          <a:xfrm>
            <a:off x="3117413" y="98838"/>
            <a:ext cx="1781349" cy="184054"/>
          </a:xfrm>
          <a:prstGeom prst="rect">
            <a:avLst/>
          </a:prstGeom>
        </p:spPr>
      </p:pic>
      <p:sp>
        <p:nvSpPr>
          <p:cNvPr id="218" name="object 218"/>
          <p:cNvSpPr/>
          <p:nvPr/>
        </p:nvSpPr>
        <p:spPr>
          <a:xfrm>
            <a:off x="2606296" y="205561"/>
            <a:ext cx="69639" cy="59865"/>
          </a:xfrm>
          <a:custGeom>
            <a:avLst/>
            <a:gdLst/>
            <a:ahLst/>
            <a:cxnLst/>
            <a:rect l="l" t="t" r="r" b="b"/>
            <a:pathLst>
              <a:path w="108585" h="93345">
                <a:moveTo>
                  <a:pt x="53340" y="41148"/>
                </a:moveTo>
                <a:lnTo>
                  <a:pt x="51816" y="35052"/>
                </a:lnTo>
                <a:lnTo>
                  <a:pt x="47244" y="32004"/>
                </a:lnTo>
                <a:lnTo>
                  <a:pt x="44196" y="27432"/>
                </a:lnTo>
                <a:lnTo>
                  <a:pt x="39624" y="25908"/>
                </a:lnTo>
                <a:lnTo>
                  <a:pt x="27432" y="25908"/>
                </a:lnTo>
                <a:lnTo>
                  <a:pt x="25908" y="27432"/>
                </a:lnTo>
                <a:lnTo>
                  <a:pt x="24384" y="27432"/>
                </a:lnTo>
                <a:lnTo>
                  <a:pt x="21336" y="28956"/>
                </a:lnTo>
                <a:lnTo>
                  <a:pt x="19812" y="28956"/>
                </a:lnTo>
                <a:lnTo>
                  <a:pt x="10668" y="38100"/>
                </a:lnTo>
                <a:lnTo>
                  <a:pt x="10668" y="27432"/>
                </a:lnTo>
                <a:lnTo>
                  <a:pt x="0" y="27432"/>
                </a:lnTo>
                <a:lnTo>
                  <a:pt x="0" y="93052"/>
                </a:lnTo>
                <a:lnTo>
                  <a:pt x="12192" y="93052"/>
                </a:lnTo>
                <a:lnTo>
                  <a:pt x="12192" y="48856"/>
                </a:lnTo>
                <a:lnTo>
                  <a:pt x="13716" y="45720"/>
                </a:lnTo>
                <a:lnTo>
                  <a:pt x="15240" y="44196"/>
                </a:lnTo>
                <a:lnTo>
                  <a:pt x="18288" y="42672"/>
                </a:lnTo>
                <a:lnTo>
                  <a:pt x="22860" y="38100"/>
                </a:lnTo>
                <a:lnTo>
                  <a:pt x="24384" y="36576"/>
                </a:lnTo>
                <a:lnTo>
                  <a:pt x="25908" y="36576"/>
                </a:lnTo>
                <a:lnTo>
                  <a:pt x="27432" y="35052"/>
                </a:lnTo>
                <a:lnTo>
                  <a:pt x="33528" y="35052"/>
                </a:lnTo>
                <a:lnTo>
                  <a:pt x="36576" y="36576"/>
                </a:lnTo>
                <a:lnTo>
                  <a:pt x="41148" y="41148"/>
                </a:lnTo>
                <a:lnTo>
                  <a:pt x="41148" y="93052"/>
                </a:lnTo>
                <a:lnTo>
                  <a:pt x="53340" y="93052"/>
                </a:lnTo>
                <a:lnTo>
                  <a:pt x="53340" y="41148"/>
                </a:lnTo>
                <a:close/>
              </a:path>
              <a:path w="108585" h="93345">
                <a:moveTo>
                  <a:pt x="108305" y="0"/>
                </a:moveTo>
                <a:lnTo>
                  <a:pt x="93065" y="0"/>
                </a:lnTo>
                <a:lnTo>
                  <a:pt x="94589" y="30480"/>
                </a:lnTo>
                <a:lnTo>
                  <a:pt x="105244" y="30480"/>
                </a:lnTo>
                <a:lnTo>
                  <a:pt x="108305" y="0"/>
                </a:lnTo>
                <a:close/>
              </a:path>
            </a:pathLst>
          </a:custGeom>
          <a:solidFill>
            <a:srgbClr val="BA2121"/>
          </a:solidFill>
        </p:spPr>
        <p:txBody>
          <a:bodyPr wrap="square" lIns="0" tIns="0" rIns="0" bIns="0" rtlCol="0"/>
          <a:lstStyle/>
          <a:p>
            <a:endParaRPr sz="1154"/>
          </a:p>
        </p:txBody>
      </p:sp>
      <p:sp>
        <p:nvSpPr>
          <p:cNvPr id="219" name="object 219"/>
          <p:cNvSpPr/>
          <p:nvPr/>
        </p:nvSpPr>
        <p:spPr>
          <a:xfrm>
            <a:off x="2706046" y="204543"/>
            <a:ext cx="21584" cy="77376"/>
          </a:xfrm>
          <a:custGeom>
            <a:avLst/>
            <a:gdLst/>
            <a:ahLst/>
            <a:cxnLst/>
            <a:rect l="l" t="t" r="r" b="b"/>
            <a:pathLst>
              <a:path w="33655" h="120650">
                <a:moveTo>
                  <a:pt x="33629" y="0"/>
                </a:moveTo>
                <a:lnTo>
                  <a:pt x="0" y="0"/>
                </a:lnTo>
                <a:lnTo>
                  <a:pt x="0" y="8890"/>
                </a:lnTo>
                <a:lnTo>
                  <a:pt x="21437" y="8890"/>
                </a:lnTo>
                <a:lnTo>
                  <a:pt x="21437" y="111760"/>
                </a:lnTo>
                <a:lnTo>
                  <a:pt x="0" y="111760"/>
                </a:lnTo>
                <a:lnTo>
                  <a:pt x="0" y="120650"/>
                </a:lnTo>
                <a:lnTo>
                  <a:pt x="33629" y="120650"/>
                </a:lnTo>
                <a:lnTo>
                  <a:pt x="33629" y="111760"/>
                </a:lnTo>
                <a:lnTo>
                  <a:pt x="33629" y="8890"/>
                </a:lnTo>
                <a:lnTo>
                  <a:pt x="33629" y="0"/>
                </a:lnTo>
                <a:close/>
              </a:path>
            </a:pathLst>
          </a:custGeom>
          <a:solidFill>
            <a:srgbClr val="000000"/>
          </a:solidFill>
        </p:spPr>
        <p:txBody>
          <a:bodyPr wrap="square" lIns="0" tIns="0" rIns="0" bIns="0" rtlCol="0"/>
          <a:lstStyle/>
          <a:p>
            <a:endParaRPr sz="1154"/>
          </a:p>
        </p:txBody>
      </p:sp>
      <p:sp>
        <p:nvSpPr>
          <p:cNvPr id="220" name="object 220"/>
          <p:cNvSpPr/>
          <p:nvPr/>
        </p:nvSpPr>
        <p:spPr>
          <a:xfrm>
            <a:off x="2794142" y="230052"/>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21" name="object 221"/>
          <p:cNvGrpSpPr/>
          <p:nvPr/>
        </p:nvGrpSpPr>
        <p:grpSpPr>
          <a:xfrm>
            <a:off x="2889987" y="205557"/>
            <a:ext cx="221134" cy="59865"/>
            <a:chOff x="2563844" y="320516"/>
            <a:chExt cx="344805" cy="93345"/>
          </a:xfrm>
        </p:grpSpPr>
        <p:pic>
          <p:nvPicPr>
            <p:cNvPr id="222" name="object 222"/>
            <p:cNvPicPr/>
            <p:nvPr/>
          </p:nvPicPr>
          <p:blipFill>
            <a:blip r:embed="rId56" cstate="print"/>
            <a:stretch>
              <a:fillRect/>
            </a:stretch>
          </p:blipFill>
          <p:spPr>
            <a:xfrm>
              <a:off x="2563844" y="320770"/>
              <a:ext cx="125158" cy="92805"/>
            </a:xfrm>
            <a:prstGeom prst="rect">
              <a:avLst/>
            </a:prstGeom>
          </p:spPr>
        </p:pic>
        <p:sp>
          <p:nvSpPr>
            <p:cNvPr id="223" name="object 223"/>
            <p:cNvSpPr/>
            <p:nvPr/>
          </p:nvSpPr>
          <p:spPr>
            <a:xfrm>
              <a:off x="2710332" y="320522"/>
              <a:ext cx="198755" cy="93345"/>
            </a:xfrm>
            <a:custGeom>
              <a:avLst/>
              <a:gdLst/>
              <a:ahLst/>
              <a:cxnLst/>
              <a:rect l="l" t="t" r="r" b="b"/>
              <a:pathLst>
                <a:path w="198755" h="93345">
                  <a:moveTo>
                    <a:pt x="54965" y="48856"/>
                  </a:moveTo>
                  <a:lnTo>
                    <a:pt x="53441" y="45808"/>
                  </a:lnTo>
                  <a:lnTo>
                    <a:pt x="53441" y="41236"/>
                  </a:lnTo>
                  <a:lnTo>
                    <a:pt x="51917" y="38188"/>
                  </a:lnTo>
                  <a:lnTo>
                    <a:pt x="48869" y="35052"/>
                  </a:lnTo>
                  <a:lnTo>
                    <a:pt x="47345" y="32004"/>
                  </a:lnTo>
                  <a:lnTo>
                    <a:pt x="44297" y="28956"/>
                  </a:lnTo>
                  <a:lnTo>
                    <a:pt x="44297" y="54952"/>
                  </a:lnTo>
                  <a:lnTo>
                    <a:pt x="44297" y="64096"/>
                  </a:lnTo>
                  <a:lnTo>
                    <a:pt x="42773" y="67144"/>
                  </a:lnTo>
                  <a:lnTo>
                    <a:pt x="42773" y="71716"/>
                  </a:lnTo>
                  <a:lnTo>
                    <a:pt x="41249" y="74764"/>
                  </a:lnTo>
                  <a:lnTo>
                    <a:pt x="39624" y="76288"/>
                  </a:lnTo>
                  <a:lnTo>
                    <a:pt x="38100" y="79336"/>
                  </a:lnTo>
                  <a:lnTo>
                    <a:pt x="36576" y="80860"/>
                  </a:lnTo>
                  <a:lnTo>
                    <a:pt x="33528" y="82384"/>
                  </a:lnTo>
                  <a:lnTo>
                    <a:pt x="32004" y="82384"/>
                  </a:lnTo>
                  <a:lnTo>
                    <a:pt x="28956" y="83908"/>
                  </a:lnTo>
                  <a:lnTo>
                    <a:pt x="16764" y="83908"/>
                  </a:lnTo>
                  <a:lnTo>
                    <a:pt x="15240" y="82384"/>
                  </a:lnTo>
                  <a:lnTo>
                    <a:pt x="12192" y="82384"/>
                  </a:lnTo>
                  <a:lnTo>
                    <a:pt x="10668" y="80860"/>
                  </a:lnTo>
                  <a:lnTo>
                    <a:pt x="10668" y="48856"/>
                  </a:lnTo>
                  <a:lnTo>
                    <a:pt x="12192" y="47332"/>
                  </a:lnTo>
                  <a:lnTo>
                    <a:pt x="13716" y="44284"/>
                  </a:lnTo>
                  <a:lnTo>
                    <a:pt x="16764" y="42760"/>
                  </a:lnTo>
                  <a:lnTo>
                    <a:pt x="21336" y="38188"/>
                  </a:lnTo>
                  <a:lnTo>
                    <a:pt x="22860" y="38188"/>
                  </a:lnTo>
                  <a:lnTo>
                    <a:pt x="24384" y="36576"/>
                  </a:lnTo>
                  <a:lnTo>
                    <a:pt x="27432" y="36576"/>
                  </a:lnTo>
                  <a:lnTo>
                    <a:pt x="28956" y="35052"/>
                  </a:lnTo>
                  <a:lnTo>
                    <a:pt x="32004" y="35052"/>
                  </a:lnTo>
                  <a:lnTo>
                    <a:pt x="35052" y="36576"/>
                  </a:lnTo>
                  <a:lnTo>
                    <a:pt x="36576" y="38188"/>
                  </a:lnTo>
                  <a:lnTo>
                    <a:pt x="38100" y="38188"/>
                  </a:lnTo>
                  <a:lnTo>
                    <a:pt x="39624" y="39712"/>
                  </a:lnTo>
                  <a:lnTo>
                    <a:pt x="41249" y="42760"/>
                  </a:lnTo>
                  <a:lnTo>
                    <a:pt x="41249" y="44284"/>
                  </a:lnTo>
                  <a:lnTo>
                    <a:pt x="42773" y="47332"/>
                  </a:lnTo>
                  <a:lnTo>
                    <a:pt x="42773" y="51904"/>
                  </a:lnTo>
                  <a:lnTo>
                    <a:pt x="44297" y="54952"/>
                  </a:lnTo>
                  <a:lnTo>
                    <a:pt x="44297" y="28956"/>
                  </a:lnTo>
                  <a:lnTo>
                    <a:pt x="42773" y="27432"/>
                  </a:lnTo>
                  <a:lnTo>
                    <a:pt x="39624" y="25908"/>
                  </a:lnTo>
                  <a:lnTo>
                    <a:pt x="28956" y="25908"/>
                  </a:lnTo>
                  <a:lnTo>
                    <a:pt x="19812" y="28956"/>
                  </a:lnTo>
                  <a:lnTo>
                    <a:pt x="16764" y="30480"/>
                  </a:lnTo>
                  <a:lnTo>
                    <a:pt x="13716" y="33528"/>
                  </a:lnTo>
                  <a:lnTo>
                    <a:pt x="10668" y="38188"/>
                  </a:lnTo>
                  <a:lnTo>
                    <a:pt x="10668" y="0"/>
                  </a:lnTo>
                  <a:lnTo>
                    <a:pt x="0" y="0"/>
                  </a:lnTo>
                  <a:lnTo>
                    <a:pt x="0" y="88480"/>
                  </a:lnTo>
                  <a:lnTo>
                    <a:pt x="3048" y="90004"/>
                  </a:lnTo>
                  <a:lnTo>
                    <a:pt x="7620" y="91528"/>
                  </a:lnTo>
                  <a:lnTo>
                    <a:pt x="10668" y="91528"/>
                  </a:lnTo>
                  <a:lnTo>
                    <a:pt x="15240" y="93052"/>
                  </a:lnTo>
                  <a:lnTo>
                    <a:pt x="32004" y="93052"/>
                  </a:lnTo>
                  <a:lnTo>
                    <a:pt x="41249" y="90004"/>
                  </a:lnTo>
                  <a:lnTo>
                    <a:pt x="47345" y="83908"/>
                  </a:lnTo>
                  <a:lnTo>
                    <a:pt x="48869" y="80860"/>
                  </a:lnTo>
                  <a:lnTo>
                    <a:pt x="51917" y="77812"/>
                  </a:lnTo>
                  <a:lnTo>
                    <a:pt x="54965" y="68668"/>
                  </a:lnTo>
                  <a:lnTo>
                    <a:pt x="54965" y="48856"/>
                  </a:lnTo>
                  <a:close/>
                </a:path>
                <a:path w="198755" h="93345">
                  <a:moveTo>
                    <a:pt x="128117" y="51904"/>
                  </a:moveTo>
                  <a:lnTo>
                    <a:pt x="126580" y="47332"/>
                  </a:lnTo>
                  <a:lnTo>
                    <a:pt x="126580" y="44284"/>
                  </a:lnTo>
                  <a:lnTo>
                    <a:pt x="125056" y="39712"/>
                  </a:lnTo>
                  <a:lnTo>
                    <a:pt x="123532" y="36576"/>
                  </a:lnTo>
                  <a:lnTo>
                    <a:pt x="122008" y="35052"/>
                  </a:lnTo>
                  <a:lnTo>
                    <a:pt x="120484" y="33528"/>
                  </a:lnTo>
                  <a:lnTo>
                    <a:pt x="117436" y="32004"/>
                  </a:lnTo>
                  <a:lnTo>
                    <a:pt x="115912" y="30480"/>
                  </a:lnTo>
                  <a:lnTo>
                    <a:pt x="115912" y="48856"/>
                  </a:lnTo>
                  <a:lnTo>
                    <a:pt x="115912" y="54952"/>
                  </a:lnTo>
                  <a:lnTo>
                    <a:pt x="80860" y="54952"/>
                  </a:lnTo>
                  <a:lnTo>
                    <a:pt x="82384" y="51904"/>
                  </a:lnTo>
                  <a:lnTo>
                    <a:pt x="82384" y="48856"/>
                  </a:lnTo>
                  <a:lnTo>
                    <a:pt x="83908" y="47332"/>
                  </a:lnTo>
                  <a:lnTo>
                    <a:pt x="83908" y="44284"/>
                  </a:lnTo>
                  <a:lnTo>
                    <a:pt x="85432" y="42760"/>
                  </a:lnTo>
                  <a:lnTo>
                    <a:pt x="86956" y="39712"/>
                  </a:lnTo>
                  <a:lnTo>
                    <a:pt x="88480" y="38188"/>
                  </a:lnTo>
                  <a:lnTo>
                    <a:pt x="90004" y="36576"/>
                  </a:lnTo>
                  <a:lnTo>
                    <a:pt x="91528" y="36576"/>
                  </a:lnTo>
                  <a:lnTo>
                    <a:pt x="94576" y="35052"/>
                  </a:lnTo>
                  <a:lnTo>
                    <a:pt x="103720" y="35052"/>
                  </a:lnTo>
                  <a:lnTo>
                    <a:pt x="106768" y="36576"/>
                  </a:lnTo>
                  <a:lnTo>
                    <a:pt x="108292" y="36576"/>
                  </a:lnTo>
                  <a:lnTo>
                    <a:pt x="109816" y="38188"/>
                  </a:lnTo>
                  <a:lnTo>
                    <a:pt x="111340" y="41236"/>
                  </a:lnTo>
                  <a:lnTo>
                    <a:pt x="114388" y="44284"/>
                  </a:lnTo>
                  <a:lnTo>
                    <a:pt x="114388" y="47332"/>
                  </a:lnTo>
                  <a:lnTo>
                    <a:pt x="115912" y="48856"/>
                  </a:lnTo>
                  <a:lnTo>
                    <a:pt x="115912" y="30480"/>
                  </a:lnTo>
                  <a:lnTo>
                    <a:pt x="114388" y="28956"/>
                  </a:lnTo>
                  <a:lnTo>
                    <a:pt x="108292" y="25908"/>
                  </a:lnTo>
                  <a:lnTo>
                    <a:pt x="94576" y="25908"/>
                  </a:lnTo>
                  <a:lnTo>
                    <a:pt x="90004" y="27432"/>
                  </a:lnTo>
                  <a:lnTo>
                    <a:pt x="83908" y="30480"/>
                  </a:lnTo>
                  <a:lnTo>
                    <a:pt x="79336" y="33528"/>
                  </a:lnTo>
                  <a:lnTo>
                    <a:pt x="77812" y="36576"/>
                  </a:lnTo>
                  <a:lnTo>
                    <a:pt x="74764" y="39712"/>
                  </a:lnTo>
                  <a:lnTo>
                    <a:pt x="73240" y="42760"/>
                  </a:lnTo>
                  <a:lnTo>
                    <a:pt x="71716" y="47332"/>
                  </a:lnTo>
                  <a:lnTo>
                    <a:pt x="70192" y="50380"/>
                  </a:lnTo>
                  <a:lnTo>
                    <a:pt x="70192" y="70192"/>
                  </a:lnTo>
                  <a:lnTo>
                    <a:pt x="71716" y="74764"/>
                  </a:lnTo>
                  <a:lnTo>
                    <a:pt x="73240" y="77812"/>
                  </a:lnTo>
                  <a:lnTo>
                    <a:pt x="74764" y="82384"/>
                  </a:lnTo>
                  <a:lnTo>
                    <a:pt x="79336" y="86956"/>
                  </a:lnTo>
                  <a:lnTo>
                    <a:pt x="83908" y="90004"/>
                  </a:lnTo>
                  <a:lnTo>
                    <a:pt x="86956" y="91528"/>
                  </a:lnTo>
                  <a:lnTo>
                    <a:pt x="91528" y="93052"/>
                  </a:lnTo>
                  <a:lnTo>
                    <a:pt x="114388" y="93052"/>
                  </a:lnTo>
                  <a:lnTo>
                    <a:pt x="117436" y="91528"/>
                  </a:lnTo>
                  <a:lnTo>
                    <a:pt x="120484" y="91528"/>
                  </a:lnTo>
                  <a:lnTo>
                    <a:pt x="123532" y="90004"/>
                  </a:lnTo>
                  <a:lnTo>
                    <a:pt x="123532" y="83908"/>
                  </a:lnTo>
                  <a:lnTo>
                    <a:pt x="123532" y="82384"/>
                  </a:lnTo>
                  <a:lnTo>
                    <a:pt x="115912" y="82384"/>
                  </a:lnTo>
                  <a:lnTo>
                    <a:pt x="114388" y="83908"/>
                  </a:lnTo>
                  <a:lnTo>
                    <a:pt x="96100" y="83908"/>
                  </a:lnTo>
                  <a:lnTo>
                    <a:pt x="91528" y="82384"/>
                  </a:lnTo>
                  <a:lnTo>
                    <a:pt x="86956" y="79336"/>
                  </a:lnTo>
                  <a:lnTo>
                    <a:pt x="80860" y="70192"/>
                  </a:lnTo>
                  <a:lnTo>
                    <a:pt x="80860" y="64096"/>
                  </a:lnTo>
                  <a:lnTo>
                    <a:pt x="128117" y="64096"/>
                  </a:lnTo>
                  <a:lnTo>
                    <a:pt x="128117" y="54952"/>
                  </a:lnTo>
                  <a:lnTo>
                    <a:pt x="128117" y="51904"/>
                  </a:lnTo>
                  <a:close/>
                </a:path>
                <a:path w="198755" h="93345">
                  <a:moveTo>
                    <a:pt x="198310" y="82804"/>
                  </a:moveTo>
                  <a:lnTo>
                    <a:pt x="180022" y="82804"/>
                  </a:lnTo>
                  <a:lnTo>
                    <a:pt x="180022" y="9144"/>
                  </a:lnTo>
                  <a:lnTo>
                    <a:pt x="180022" y="254"/>
                  </a:lnTo>
                  <a:lnTo>
                    <a:pt x="147929" y="254"/>
                  </a:lnTo>
                  <a:lnTo>
                    <a:pt x="147929" y="9144"/>
                  </a:lnTo>
                  <a:lnTo>
                    <a:pt x="167830" y="9144"/>
                  </a:lnTo>
                  <a:lnTo>
                    <a:pt x="167830" y="82804"/>
                  </a:lnTo>
                  <a:lnTo>
                    <a:pt x="146405" y="82804"/>
                  </a:lnTo>
                  <a:lnTo>
                    <a:pt x="146405" y="92964"/>
                  </a:lnTo>
                  <a:lnTo>
                    <a:pt x="198310" y="92964"/>
                  </a:lnTo>
                  <a:lnTo>
                    <a:pt x="198310" y="82804"/>
                  </a:lnTo>
                  <a:close/>
                </a:path>
              </a:pathLst>
            </a:custGeom>
            <a:solidFill>
              <a:srgbClr val="000000"/>
            </a:solidFill>
          </p:spPr>
          <p:txBody>
            <a:bodyPr wrap="square" lIns="0" tIns="0" rIns="0" bIns="0" rtlCol="0"/>
            <a:lstStyle/>
            <a:p>
              <a:endParaRPr sz="1154"/>
            </a:p>
          </p:txBody>
        </p:sp>
      </p:grpSp>
      <p:sp>
        <p:nvSpPr>
          <p:cNvPr id="224" name="object 224"/>
          <p:cNvSpPr/>
          <p:nvPr/>
        </p:nvSpPr>
        <p:spPr>
          <a:xfrm>
            <a:off x="4924174" y="205556"/>
            <a:ext cx="9774" cy="19548"/>
          </a:xfrm>
          <a:custGeom>
            <a:avLst/>
            <a:gdLst/>
            <a:ahLst/>
            <a:cxnLst/>
            <a:rect l="l" t="t" r="r" b="b"/>
            <a:pathLst>
              <a:path w="15239" h="30479">
                <a:moveTo>
                  <a:pt x="13716" y="30479"/>
                </a:moveTo>
                <a:lnTo>
                  <a:pt x="1524" y="30479"/>
                </a:lnTo>
                <a:lnTo>
                  <a:pt x="0" y="0"/>
                </a:lnTo>
                <a:lnTo>
                  <a:pt x="15240" y="0"/>
                </a:lnTo>
                <a:lnTo>
                  <a:pt x="13716" y="30479"/>
                </a:lnTo>
                <a:close/>
              </a:path>
            </a:pathLst>
          </a:custGeom>
          <a:solidFill>
            <a:srgbClr val="BA2121"/>
          </a:solidFill>
        </p:spPr>
        <p:txBody>
          <a:bodyPr wrap="square" lIns="0" tIns="0" rIns="0" bIns="0" rtlCol="0"/>
          <a:lstStyle/>
          <a:p>
            <a:endParaRPr sz="1154"/>
          </a:p>
        </p:txBody>
      </p:sp>
      <p:sp>
        <p:nvSpPr>
          <p:cNvPr id="225" name="object 225"/>
          <p:cNvSpPr/>
          <p:nvPr/>
        </p:nvSpPr>
        <p:spPr>
          <a:xfrm>
            <a:off x="4965220" y="202628"/>
            <a:ext cx="69639" cy="80634"/>
          </a:xfrm>
          <a:custGeom>
            <a:avLst/>
            <a:gdLst/>
            <a:ahLst/>
            <a:cxnLst/>
            <a:rect l="l" t="t" r="r" b="b"/>
            <a:pathLst>
              <a:path w="108585" h="125729">
                <a:moveTo>
                  <a:pt x="32105" y="2984"/>
                </a:moveTo>
                <a:lnTo>
                  <a:pt x="0" y="2984"/>
                </a:lnTo>
                <a:lnTo>
                  <a:pt x="0" y="11874"/>
                </a:lnTo>
                <a:lnTo>
                  <a:pt x="21437" y="11874"/>
                </a:lnTo>
                <a:lnTo>
                  <a:pt x="21437" y="116014"/>
                </a:lnTo>
                <a:lnTo>
                  <a:pt x="0" y="116014"/>
                </a:lnTo>
                <a:lnTo>
                  <a:pt x="0" y="123634"/>
                </a:lnTo>
                <a:lnTo>
                  <a:pt x="32105" y="123634"/>
                </a:lnTo>
                <a:lnTo>
                  <a:pt x="32105" y="116014"/>
                </a:lnTo>
                <a:lnTo>
                  <a:pt x="32105" y="11874"/>
                </a:lnTo>
                <a:lnTo>
                  <a:pt x="32105" y="2984"/>
                </a:lnTo>
                <a:close/>
              </a:path>
              <a:path w="108585" h="125729">
                <a:moveTo>
                  <a:pt x="108292" y="62572"/>
                </a:moveTo>
                <a:lnTo>
                  <a:pt x="106324" y="45732"/>
                </a:lnTo>
                <a:lnTo>
                  <a:pt x="100482" y="29578"/>
                </a:lnTo>
                <a:lnTo>
                  <a:pt x="90944" y="14274"/>
                </a:lnTo>
                <a:lnTo>
                  <a:pt x="77812" y="0"/>
                </a:lnTo>
                <a:lnTo>
                  <a:pt x="71716" y="7620"/>
                </a:lnTo>
                <a:lnTo>
                  <a:pt x="82600" y="19888"/>
                </a:lnTo>
                <a:lnTo>
                  <a:pt x="90195" y="33426"/>
                </a:lnTo>
                <a:lnTo>
                  <a:pt x="94653" y="47790"/>
                </a:lnTo>
                <a:lnTo>
                  <a:pt x="96100" y="62572"/>
                </a:lnTo>
                <a:lnTo>
                  <a:pt x="95796" y="70319"/>
                </a:lnTo>
                <a:lnTo>
                  <a:pt x="77368" y="111556"/>
                </a:lnTo>
                <a:lnTo>
                  <a:pt x="71716" y="117538"/>
                </a:lnTo>
                <a:lnTo>
                  <a:pt x="77812" y="125158"/>
                </a:lnTo>
                <a:lnTo>
                  <a:pt x="83908" y="119062"/>
                </a:lnTo>
                <a:lnTo>
                  <a:pt x="88480" y="112966"/>
                </a:lnTo>
                <a:lnTo>
                  <a:pt x="93052" y="108394"/>
                </a:lnTo>
                <a:lnTo>
                  <a:pt x="96100" y="102298"/>
                </a:lnTo>
                <a:lnTo>
                  <a:pt x="99148" y="97726"/>
                </a:lnTo>
                <a:lnTo>
                  <a:pt x="102196" y="91630"/>
                </a:lnTo>
                <a:lnTo>
                  <a:pt x="103720" y="87058"/>
                </a:lnTo>
                <a:lnTo>
                  <a:pt x="105244" y="80860"/>
                </a:lnTo>
                <a:lnTo>
                  <a:pt x="108292" y="71716"/>
                </a:lnTo>
                <a:lnTo>
                  <a:pt x="108292" y="62572"/>
                </a:lnTo>
                <a:close/>
              </a:path>
            </a:pathLst>
          </a:custGeom>
          <a:solidFill>
            <a:srgbClr val="000000"/>
          </a:solidFill>
        </p:spPr>
        <p:txBody>
          <a:bodyPr wrap="square" lIns="0" tIns="0" rIns="0" bIns="0" rtlCol="0"/>
          <a:lstStyle/>
          <a:p>
            <a:endParaRPr sz="1154"/>
          </a:p>
        </p:txBody>
      </p:sp>
      <p:grpSp>
        <p:nvGrpSpPr>
          <p:cNvPr id="226" name="object 226"/>
          <p:cNvGrpSpPr/>
          <p:nvPr/>
        </p:nvGrpSpPr>
        <p:grpSpPr>
          <a:xfrm>
            <a:off x="1943876" y="618625"/>
            <a:ext cx="737927" cy="79413"/>
            <a:chOff x="1088612" y="964596"/>
            <a:chExt cx="1150620" cy="123825"/>
          </a:xfrm>
        </p:grpSpPr>
        <p:sp>
          <p:nvSpPr>
            <p:cNvPr id="227" name="object 227"/>
            <p:cNvSpPr/>
            <p:nvPr/>
          </p:nvSpPr>
          <p:spPr>
            <a:xfrm>
              <a:off x="1088612" y="975264"/>
              <a:ext cx="59690" cy="86995"/>
            </a:xfrm>
            <a:custGeom>
              <a:avLst/>
              <a:gdLst/>
              <a:ahLst/>
              <a:cxnLst/>
              <a:rect l="l" t="t" r="r" b="b"/>
              <a:pathLst>
                <a:path w="59690" h="86994">
                  <a:moveTo>
                    <a:pt x="51911" y="86963"/>
                  </a:moveTo>
                  <a:lnTo>
                    <a:pt x="35147" y="86963"/>
                  </a:lnTo>
                  <a:lnTo>
                    <a:pt x="29051" y="85439"/>
                  </a:lnTo>
                  <a:lnTo>
                    <a:pt x="21336" y="77819"/>
                  </a:lnTo>
                  <a:lnTo>
                    <a:pt x="18288" y="71723"/>
                  </a:lnTo>
                  <a:lnTo>
                    <a:pt x="18288" y="30479"/>
                  </a:lnTo>
                  <a:lnTo>
                    <a:pt x="0" y="30479"/>
                  </a:lnTo>
                  <a:lnTo>
                    <a:pt x="0" y="19811"/>
                  </a:lnTo>
                  <a:lnTo>
                    <a:pt x="18288" y="19811"/>
                  </a:lnTo>
                  <a:lnTo>
                    <a:pt x="18288" y="3047"/>
                  </a:lnTo>
                  <a:lnTo>
                    <a:pt x="30575" y="0"/>
                  </a:lnTo>
                  <a:lnTo>
                    <a:pt x="30575" y="19811"/>
                  </a:lnTo>
                  <a:lnTo>
                    <a:pt x="59531" y="19811"/>
                  </a:lnTo>
                  <a:lnTo>
                    <a:pt x="59531" y="30479"/>
                  </a:lnTo>
                  <a:lnTo>
                    <a:pt x="30575" y="30479"/>
                  </a:lnTo>
                  <a:lnTo>
                    <a:pt x="30575" y="68675"/>
                  </a:lnTo>
                  <a:lnTo>
                    <a:pt x="32099" y="71723"/>
                  </a:lnTo>
                  <a:lnTo>
                    <a:pt x="36671" y="76295"/>
                  </a:lnTo>
                  <a:lnTo>
                    <a:pt x="39719" y="77819"/>
                  </a:lnTo>
                  <a:lnTo>
                    <a:pt x="48863" y="77819"/>
                  </a:lnTo>
                  <a:lnTo>
                    <a:pt x="51911" y="76295"/>
                  </a:lnTo>
                  <a:lnTo>
                    <a:pt x="56483" y="76295"/>
                  </a:lnTo>
                  <a:lnTo>
                    <a:pt x="59531" y="74771"/>
                  </a:lnTo>
                  <a:lnTo>
                    <a:pt x="59531" y="85439"/>
                  </a:lnTo>
                  <a:lnTo>
                    <a:pt x="54959" y="85439"/>
                  </a:lnTo>
                  <a:lnTo>
                    <a:pt x="51911" y="86963"/>
                  </a:lnTo>
                  <a:close/>
                </a:path>
              </a:pathLst>
            </a:custGeom>
            <a:solidFill>
              <a:srgbClr val="000000"/>
            </a:solidFill>
          </p:spPr>
          <p:txBody>
            <a:bodyPr wrap="square" lIns="0" tIns="0" rIns="0" bIns="0" rtlCol="0"/>
            <a:lstStyle/>
            <a:p>
              <a:endParaRPr sz="1154"/>
            </a:p>
          </p:txBody>
        </p:sp>
        <p:pic>
          <p:nvPicPr>
            <p:cNvPr id="228" name="object 228"/>
            <p:cNvPicPr/>
            <p:nvPr/>
          </p:nvPicPr>
          <p:blipFill>
            <a:blip r:embed="rId57" cstate="print"/>
            <a:stretch>
              <a:fillRect/>
            </a:stretch>
          </p:blipFill>
          <p:spPr>
            <a:xfrm>
              <a:off x="1171003" y="995076"/>
              <a:ext cx="123539" cy="67151"/>
            </a:xfrm>
            <a:prstGeom prst="rect">
              <a:avLst/>
            </a:prstGeom>
          </p:spPr>
        </p:pic>
        <p:sp>
          <p:nvSpPr>
            <p:cNvPr id="229" name="object 229"/>
            <p:cNvSpPr/>
            <p:nvPr/>
          </p:nvSpPr>
          <p:spPr>
            <a:xfrm>
              <a:off x="1315973" y="969168"/>
              <a:ext cx="53340" cy="92075"/>
            </a:xfrm>
            <a:custGeom>
              <a:avLst/>
              <a:gdLst/>
              <a:ahLst/>
              <a:cxnLst/>
              <a:rect l="l" t="t" r="r" b="b"/>
              <a:pathLst>
                <a:path w="53340" h="92075">
                  <a:moveTo>
                    <a:pt x="33528" y="82391"/>
                  </a:moveTo>
                  <a:lnTo>
                    <a:pt x="21336" y="82391"/>
                  </a:lnTo>
                  <a:lnTo>
                    <a:pt x="21336" y="36576"/>
                  </a:lnTo>
                  <a:lnTo>
                    <a:pt x="3048" y="36576"/>
                  </a:lnTo>
                  <a:lnTo>
                    <a:pt x="3048" y="25908"/>
                  </a:lnTo>
                  <a:lnTo>
                    <a:pt x="33528" y="25908"/>
                  </a:lnTo>
                  <a:lnTo>
                    <a:pt x="33528" y="82391"/>
                  </a:lnTo>
                  <a:close/>
                </a:path>
                <a:path w="53340" h="92075">
                  <a:moveTo>
                    <a:pt x="53340" y="91535"/>
                  </a:moveTo>
                  <a:lnTo>
                    <a:pt x="0" y="91535"/>
                  </a:lnTo>
                  <a:lnTo>
                    <a:pt x="0" y="82391"/>
                  </a:lnTo>
                  <a:lnTo>
                    <a:pt x="53340" y="82391"/>
                  </a:lnTo>
                  <a:lnTo>
                    <a:pt x="53340" y="91535"/>
                  </a:lnTo>
                  <a:close/>
                </a:path>
                <a:path w="53340" h="92075">
                  <a:moveTo>
                    <a:pt x="33528" y="13716"/>
                  </a:moveTo>
                  <a:lnTo>
                    <a:pt x="18288" y="13716"/>
                  </a:lnTo>
                  <a:lnTo>
                    <a:pt x="18288" y="12192"/>
                  </a:lnTo>
                  <a:lnTo>
                    <a:pt x="16764" y="12192"/>
                  </a:lnTo>
                  <a:lnTo>
                    <a:pt x="16764" y="4572"/>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close/>
                </a:path>
                <a:path w="53340" h="92075">
                  <a:moveTo>
                    <a:pt x="28956" y="16764"/>
                  </a:moveTo>
                  <a:lnTo>
                    <a:pt x="22860" y="16764"/>
                  </a:lnTo>
                  <a:lnTo>
                    <a:pt x="21336" y="15240"/>
                  </a:lnTo>
                  <a:lnTo>
                    <a:pt x="19812" y="15240"/>
                  </a:lnTo>
                  <a:lnTo>
                    <a:pt x="19812" y="13716"/>
                  </a:lnTo>
                  <a:lnTo>
                    <a:pt x="32004" y="13716"/>
                  </a:lnTo>
                  <a:lnTo>
                    <a:pt x="28956" y="16764"/>
                  </a:lnTo>
                  <a:close/>
                </a:path>
              </a:pathLst>
            </a:custGeom>
            <a:solidFill>
              <a:srgbClr val="000000"/>
            </a:solidFill>
          </p:spPr>
          <p:txBody>
            <a:bodyPr wrap="square" lIns="0" tIns="0" rIns="0" bIns="0" rtlCol="0"/>
            <a:lstStyle/>
            <a:p>
              <a:endParaRPr sz="1154"/>
            </a:p>
          </p:txBody>
        </p:sp>
        <p:pic>
          <p:nvPicPr>
            <p:cNvPr id="230" name="object 230"/>
            <p:cNvPicPr/>
            <p:nvPr/>
          </p:nvPicPr>
          <p:blipFill>
            <a:blip r:embed="rId58" cstate="print"/>
            <a:stretch>
              <a:fillRect/>
            </a:stretch>
          </p:blipFill>
          <p:spPr>
            <a:xfrm>
              <a:off x="1389125" y="969168"/>
              <a:ext cx="277653" cy="118967"/>
            </a:xfrm>
            <a:prstGeom prst="rect">
              <a:avLst/>
            </a:prstGeom>
          </p:spPr>
        </p:pic>
        <p:sp>
          <p:nvSpPr>
            <p:cNvPr id="231" name="object 231"/>
            <p:cNvSpPr/>
            <p:nvPr/>
          </p:nvSpPr>
          <p:spPr>
            <a:xfrm>
              <a:off x="1697355" y="1040892"/>
              <a:ext cx="21590" cy="21590"/>
            </a:xfrm>
            <a:custGeom>
              <a:avLst/>
              <a:gdLst/>
              <a:ahLst/>
              <a:cxnLst/>
              <a:rect l="l" t="t" r="r" b="b"/>
              <a:pathLst>
                <a:path w="21589" h="21590">
                  <a:moveTo>
                    <a:pt x="15240" y="21336"/>
                  </a:moveTo>
                  <a:lnTo>
                    <a:pt x="6096" y="21336"/>
                  </a:lnTo>
                  <a:lnTo>
                    <a:pt x="1524" y="16764"/>
                  </a:lnTo>
                  <a:lnTo>
                    <a:pt x="1524" y="15240"/>
                  </a:lnTo>
                  <a:lnTo>
                    <a:pt x="0" y="13716"/>
                  </a:lnTo>
                  <a:lnTo>
                    <a:pt x="0" y="7620"/>
                  </a:lnTo>
                  <a:lnTo>
                    <a:pt x="1524" y="6096"/>
                  </a:lnTo>
                  <a:lnTo>
                    <a:pt x="1524" y="4572"/>
                  </a:lnTo>
                  <a:lnTo>
                    <a:pt x="6096" y="0"/>
                  </a:lnTo>
                  <a:lnTo>
                    <a:pt x="15240" y="0"/>
                  </a:lnTo>
                  <a:lnTo>
                    <a:pt x="21336" y="6096"/>
                  </a:lnTo>
                  <a:lnTo>
                    <a:pt x="21336" y="15240"/>
                  </a:lnTo>
                  <a:lnTo>
                    <a:pt x="15240" y="21336"/>
                  </a:lnTo>
                  <a:close/>
                </a:path>
              </a:pathLst>
            </a:custGeom>
            <a:solidFill>
              <a:srgbClr val="000000"/>
            </a:solidFill>
          </p:spPr>
          <p:txBody>
            <a:bodyPr wrap="square" lIns="0" tIns="0" rIns="0" bIns="0" rtlCol="0"/>
            <a:lstStyle/>
            <a:p>
              <a:endParaRPr sz="1154"/>
            </a:p>
          </p:txBody>
        </p:sp>
        <p:pic>
          <p:nvPicPr>
            <p:cNvPr id="232" name="object 232"/>
            <p:cNvPicPr/>
            <p:nvPr/>
          </p:nvPicPr>
          <p:blipFill>
            <a:blip r:embed="rId59" cstate="print"/>
            <a:stretch>
              <a:fillRect/>
            </a:stretch>
          </p:blipFill>
          <p:spPr>
            <a:xfrm>
              <a:off x="1755266" y="969073"/>
              <a:ext cx="273081" cy="93249"/>
            </a:xfrm>
            <a:prstGeom prst="rect">
              <a:avLst/>
            </a:prstGeom>
          </p:spPr>
        </p:pic>
        <p:sp>
          <p:nvSpPr>
            <p:cNvPr id="233" name="object 233"/>
            <p:cNvSpPr/>
            <p:nvPr/>
          </p:nvSpPr>
          <p:spPr>
            <a:xfrm>
              <a:off x="2058923" y="964596"/>
              <a:ext cx="36830" cy="123825"/>
            </a:xfrm>
            <a:custGeom>
              <a:avLst/>
              <a:gdLst/>
              <a:ahLst/>
              <a:cxnLst/>
              <a:rect l="l" t="t" r="r" b="b"/>
              <a:pathLst>
                <a:path w="36830" h="123825">
                  <a:moveTo>
                    <a:pt x="28956" y="123634"/>
                  </a:moveTo>
                  <a:lnTo>
                    <a:pt x="16073" y="109594"/>
                  </a:lnTo>
                  <a:lnTo>
                    <a:pt x="7048" y="94821"/>
                  </a:lnTo>
                  <a:lnTo>
                    <a:pt x="1738" y="79191"/>
                  </a:lnTo>
                  <a:lnTo>
                    <a:pt x="0" y="62579"/>
                  </a:lnTo>
                  <a:lnTo>
                    <a:pt x="0" y="51911"/>
                  </a:lnTo>
                  <a:lnTo>
                    <a:pt x="1524" y="47339"/>
                  </a:lnTo>
                  <a:lnTo>
                    <a:pt x="1524" y="41148"/>
                  </a:lnTo>
                  <a:lnTo>
                    <a:pt x="4572" y="36576"/>
                  </a:lnTo>
                  <a:lnTo>
                    <a:pt x="6096" y="30480"/>
                  </a:lnTo>
                  <a:lnTo>
                    <a:pt x="9144" y="25908"/>
                  </a:lnTo>
                  <a:lnTo>
                    <a:pt x="12192" y="19812"/>
                  </a:lnTo>
                  <a:lnTo>
                    <a:pt x="15240" y="15240"/>
                  </a:lnTo>
                  <a:lnTo>
                    <a:pt x="19812" y="10668"/>
                  </a:lnTo>
                  <a:lnTo>
                    <a:pt x="24384" y="4572"/>
                  </a:lnTo>
                  <a:lnTo>
                    <a:pt x="30480" y="0"/>
                  </a:lnTo>
                  <a:lnTo>
                    <a:pt x="36576" y="6096"/>
                  </a:lnTo>
                  <a:lnTo>
                    <a:pt x="25455" y="18956"/>
                  </a:lnTo>
                  <a:lnTo>
                    <a:pt x="17335" y="32396"/>
                  </a:lnTo>
                  <a:lnTo>
                    <a:pt x="12358" y="46426"/>
                  </a:lnTo>
                  <a:lnTo>
                    <a:pt x="10668" y="61055"/>
                  </a:lnTo>
                  <a:lnTo>
                    <a:pt x="11215" y="68794"/>
                  </a:lnTo>
                  <a:lnTo>
                    <a:pt x="12763" y="76104"/>
                  </a:lnTo>
                  <a:lnTo>
                    <a:pt x="15168" y="83129"/>
                  </a:lnTo>
                  <a:lnTo>
                    <a:pt x="18288" y="90011"/>
                  </a:lnTo>
                  <a:lnTo>
                    <a:pt x="21145" y="97567"/>
                  </a:lnTo>
                  <a:lnTo>
                    <a:pt x="25146" y="104382"/>
                  </a:lnTo>
                  <a:lnTo>
                    <a:pt x="30289" y="110893"/>
                  </a:lnTo>
                  <a:lnTo>
                    <a:pt x="36576" y="117538"/>
                  </a:lnTo>
                  <a:lnTo>
                    <a:pt x="28956" y="123634"/>
                  </a:lnTo>
                  <a:close/>
                </a:path>
              </a:pathLst>
            </a:custGeom>
            <a:solidFill>
              <a:srgbClr val="000000"/>
            </a:solidFill>
          </p:spPr>
          <p:txBody>
            <a:bodyPr wrap="square" lIns="0" tIns="0" rIns="0" bIns="0" rtlCol="0"/>
            <a:lstStyle/>
            <a:p>
              <a:endParaRPr sz="1154"/>
            </a:p>
          </p:txBody>
        </p:sp>
        <p:sp>
          <p:nvSpPr>
            <p:cNvPr id="234" name="object 234"/>
            <p:cNvSpPr/>
            <p:nvPr/>
          </p:nvSpPr>
          <p:spPr>
            <a:xfrm>
              <a:off x="2121503" y="975264"/>
              <a:ext cx="56515" cy="85725"/>
            </a:xfrm>
            <a:custGeom>
              <a:avLst/>
              <a:gdLst/>
              <a:ahLst/>
              <a:cxnLst/>
              <a:rect l="l" t="t" r="r" b="b"/>
              <a:pathLst>
                <a:path w="56514" h="85725">
                  <a:moveTo>
                    <a:pt x="56387" y="85439"/>
                  </a:moveTo>
                  <a:lnTo>
                    <a:pt x="3047" y="85439"/>
                  </a:lnTo>
                  <a:lnTo>
                    <a:pt x="3047" y="74771"/>
                  </a:lnTo>
                  <a:lnTo>
                    <a:pt x="24383" y="74771"/>
                  </a:lnTo>
                  <a:lnTo>
                    <a:pt x="24383" y="13715"/>
                  </a:lnTo>
                  <a:lnTo>
                    <a:pt x="4571" y="24383"/>
                  </a:lnTo>
                  <a:lnTo>
                    <a:pt x="0" y="15239"/>
                  </a:lnTo>
                  <a:lnTo>
                    <a:pt x="27431" y="0"/>
                  </a:lnTo>
                  <a:lnTo>
                    <a:pt x="36575" y="0"/>
                  </a:lnTo>
                  <a:lnTo>
                    <a:pt x="36575" y="74771"/>
                  </a:lnTo>
                  <a:lnTo>
                    <a:pt x="56387" y="74771"/>
                  </a:lnTo>
                  <a:lnTo>
                    <a:pt x="56387" y="85439"/>
                  </a:lnTo>
                  <a:close/>
                </a:path>
              </a:pathLst>
            </a:custGeom>
            <a:solidFill>
              <a:srgbClr val="008700"/>
            </a:solidFill>
          </p:spPr>
          <p:txBody>
            <a:bodyPr wrap="square" lIns="0" tIns="0" rIns="0" bIns="0" rtlCol="0"/>
            <a:lstStyle/>
            <a:p>
              <a:endParaRPr sz="1154"/>
            </a:p>
          </p:txBody>
        </p:sp>
        <p:sp>
          <p:nvSpPr>
            <p:cNvPr id="235" name="object 235"/>
            <p:cNvSpPr/>
            <p:nvPr/>
          </p:nvSpPr>
          <p:spPr>
            <a:xfrm>
              <a:off x="2202370" y="964596"/>
              <a:ext cx="36830" cy="123825"/>
            </a:xfrm>
            <a:custGeom>
              <a:avLst/>
              <a:gdLst/>
              <a:ahLst/>
              <a:cxnLst/>
              <a:rect l="l" t="t" r="r" b="b"/>
              <a:pathLst>
                <a:path w="36830" h="123825">
                  <a:moveTo>
                    <a:pt x="7619" y="123634"/>
                  </a:moveTo>
                  <a:lnTo>
                    <a:pt x="0" y="117538"/>
                  </a:lnTo>
                  <a:lnTo>
                    <a:pt x="6310" y="110918"/>
                  </a:lnTo>
                  <a:lnTo>
                    <a:pt x="11620" y="104584"/>
                  </a:lnTo>
                  <a:lnTo>
                    <a:pt x="25907" y="62579"/>
                  </a:lnTo>
                  <a:lnTo>
                    <a:pt x="24217" y="47123"/>
                  </a:lnTo>
                  <a:lnTo>
                    <a:pt x="19240" y="32658"/>
                  </a:lnTo>
                  <a:lnTo>
                    <a:pt x="11120" y="19033"/>
                  </a:lnTo>
                  <a:lnTo>
                    <a:pt x="0" y="6096"/>
                  </a:lnTo>
                  <a:lnTo>
                    <a:pt x="7619" y="0"/>
                  </a:lnTo>
                  <a:lnTo>
                    <a:pt x="20502" y="14080"/>
                  </a:lnTo>
                  <a:lnTo>
                    <a:pt x="29527" y="28848"/>
                  </a:lnTo>
                  <a:lnTo>
                    <a:pt x="34837" y="44456"/>
                  </a:lnTo>
                  <a:lnTo>
                    <a:pt x="36575" y="61055"/>
                  </a:lnTo>
                  <a:lnTo>
                    <a:pt x="36575" y="71723"/>
                  </a:lnTo>
                  <a:lnTo>
                    <a:pt x="35051" y="76295"/>
                  </a:lnTo>
                  <a:lnTo>
                    <a:pt x="35051" y="80867"/>
                  </a:lnTo>
                  <a:lnTo>
                    <a:pt x="33527" y="87058"/>
                  </a:lnTo>
                  <a:lnTo>
                    <a:pt x="30479" y="91630"/>
                  </a:lnTo>
                  <a:lnTo>
                    <a:pt x="28955" y="97726"/>
                  </a:lnTo>
                  <a:lnTo>
                    <a:pt x="25907" y="102298"/>
                  </a:lnTo>
                  <a:lnTo>
                    <a:pt x="21335" y="108394"/>
                  </a:lnTo>
                  <a:lnTo>
                    <a:pt x="18287" y="112966"/>
                  </a:lnTo>
                  <a:lnTo>
                    <a:pt x="7619" y="123634"/>
                  </a:lnTo>
                  <a:close/>
                </a:path>
              </a:pathLst>
            </a:custGeom>
            <a:solidFill>
              <a:srgbClr val="000000"/>
            </a:solidFill>
          </p:spPr>
          <p:txBody>
            <a:bodyPr wrap="square" lIns="0" tIns="0" rIns="0" bIns="0" rtlCol="0"/>
            <a:lstStyle/>
            <a:p>
              <a:endParaRPr sz="1154"/>
            </a:p>
          </p:txBody>
        </p:sp>
      </p:grpSp>
      <p:grpSp>
        <p:nvGrpSpPr>
          <p:cNvPr id="236" name="object 236"/>
          <p:cNvGrpSpPr/>
          <p:nvPr/>
        </p:nvGrpSpPr>
        <p:grpSpPr>
          <a:xfrm>
            <a:off x="1943876" y="1547509"/>
            <a:ext cx="784760" cy="80634"/>
            <a:chOff x="1088612" y="2412968"/>
            <a:chExt cx="1223645" cy="125730"/>
          </a:xfrm>
        </p:grpSpPr>
        <p:sp>
          <p:nvSpPr>
            <p:cNvPr id="237" name="object 237"/>
            <p:cNvSpPr/>
            <p:nvPr/>
          </p:nvSpPr>
          <p:spPr>
            <a:xfrm>
              <a:off x="1088612" y="2423731"/>
              <a:ext cx="59690" cy="86995"/>
            </a:xfrm>
            <a:custGeom>
              <a:avLst/>
              <a:gdLst/>
              <a:ahLst/>
              <a:cxnLst/>
              <a:rect l="l" t="t" r="r" b="b"/>
              <a:pathLst>
                <a:path w="59690" h="86994">
                  <a:moveTo>
                    <a:pt x="56483" y="86963"/>
                  </a:moveTo>
                  <a:lnTo>
                    <a:pt x="35052" y="86963"/>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531" y="21335"/>
                  </a:lnTo>
                  <a:lnTo>
                    <a:pt x="59531" y="30479"/>
                  </a:lnTo>
                  <a:lnTo>
                    <a:pt x="30480" y="30479"/>
                  </a:lnTo>
                  <a:lnTo>
                    <a:pt x="30480" y="68675"/>
                  </a:lnTo>
                  <a:lnTo>
                    <a:pt x="33528" y="74771"/>
                  </a:lnTo>
                  <a:lnTo>
                    <a:pt x="39624" y="77819"/>
                  </a:lnTo>
                  <a:lnTo>
                    <a:pt x="54959" y="77819"/>
                  </a:lnTo>
                  <a:lnTo>
                    <a:pt x="56483" y="76295"/>
                  </a:lnTo>
                  <a:lnTo>
                    <a:pt x="59531" y="76295"/>
                  </a:lnTo>
                  <a:lnTo>
                    <a:pt x="59531" y="85439"/>
                  </a:lnTo>
                  <a:lnTo>
                    <a:pt x="56483" y="86963"/>
                  </a:lnTo>
                  <a:close/>
                </a:path>
              </a:pathLst>
            </a:custGeom>
            <a:solidFill>
              <a:srgbClr val="000000"/>
            </a:solidFill>
          </p:spPr>
          <p:txBody>
            <a:bodyPr wrap="square" lIns="0" tIns="0" rIns="0" bIns="0" rtlCol="0"/>
            <a:lstStyle/>
            <a:p>
              <a:endParaRPr sz="1154"/>
            </a:p>
          </p:txBody>
        </p:sp>
        <p:pic>
          <p:nvPicPr>
            <p:cNvPr id="238" name="object 238"/>
            <p:cNvPicPr/>
            <p:nvPr/>
          </p:nvPicPr>
          <p:blipFill>
            <a:blip r:embed="rId60" cstate="print"/>
            <a:stretch>
              <a:fillRect/>
            </a:stretch>
          </p:blipFill>
          <p:spPr>
            <a:xfrm>
              <a:off x="1171003" y="2443543"/>
              <a:ext cx="123539" cy="68675"/>
            </a:xfrm>
            <a:prstGeom prst="rect">
              <a:avLst/>
            </a:prstGeom>
          </p:spPr>
        </p:pic>
        <p:sp>
          <p:nvSpPr>
            <p:cNvPr id="239" name="object 239"/>
            <p:cNvSpPr/>
            <p:nvPr/>
          </p:nvSpPr>
          <p:spPr>
            <a:xfrm>
              <a:off x="1315973" y="2417540"/>
              <a:ext cx="53340" cy="93345"/>
            </a:xfrm>
            <a:custGeom>
              <a:avLst/>
              <a:gdLst/>
              <a:ahLst/>
              <a:cxnLst/>
              <a:rect l="l" t="t" r="r" b="b"/>
              <a:pathLst>
                <a:path w="53340" h="93344">
                  <a:moveTo>
                    <a:pt x="33528" y="83915"/>
                  </a:moveTo>
                  <a:lnTo>
                    <a:pt x="21336" y="83915"/>
                  </a:lnTo>
                  <a:lnTo>
                    <a:pt x="21336" y="36671"/>
                  </a:lnTo>
                  <a:lnTo>
                    <a:pt x="3048" y="36671"/>
                  </a:lnTo>
                  <a:lnTo>
                    <a:pt x="3048" y="27527"/>
                  </a:lnTo>
                  <a:lnTo>
                    <a:pt x="33528" y="27527"/>
                  </a:lnTo>
                  <a:lnTo>
                    <a:pt x="33528" y="83915"/>
                  </a:lnTo>
                  <a:close/>
                </a:path>
                <a:path w="53340" h="93344">
                  <a:moveTo>
                    <a:pt x="53340" y="93154"/>
                  </a:moveTo>
                  <a:lnTo>
                    <a:pt x="0" y="93154"/>
                  </a:lnTo>
                  <a:lnTo>
                    <a:pt x="0" y="83915"/>
                  </a:lnTo>
                  <a:lnTo>
                    <a:pt x="53340" y="83915"/>
                  </a:lnTo>
                  <a:lnTo>
                    <a:pt x="53340" y="93154"/>
                  </a:lnTo>
                  <a:close/>
                </a:path>
                <a:path w="53340" h="93344">
                  <a:moveTo>
                    <a:pt x="32004" y="3048"/>
                  </a:moveTo>
                  <a:lnTo>
                    <a:pt x="19812" y="3048"/>
                  </a:lnTo>
                  <a:lnTo>
                    <a:pt x="19812" y="1524"/>
                  </a:lnTo>
                  <a:lnTo>
                    <a:pt x="21336" y="1524"/>
                  </a:lnTo>
                  <a:lnTo>
                    <a:pt x="22860" y="0"/>
                  </a:lnTo>
                  <a:lnTo>
                    <a:pt x="28956" y="0"/>
                  </a:lnTo>
                  <a:lnTo>
                    <a:pt x="32004" y="3048"/>
                  </a:lnTo>
                  <a:close/>
                </a:path>
                <a:path w="53340" h="93344">
                  <a:moveTo>
                    <a:pt x="30480" y="16764"/>
                  </a:moveTo>
                  <a:lnTo>
                    <a:pt x="19812" y="16764"/>
                  </a:lnTo>
                  <a:lnTo>
                    <a:pt x="19812" y="15240"/>
                  </a:lnTo>
                  <a:lnTo>
                    <a:pt x="16764" y="12192"/>
                  </a:lnTo>
                  <a:lnTo>
                    <a:pt x="16764" y="6096"/>
                  </a:lnTo>
                  <a:lnTo>
                    <a:pt x="18288" y="4572"/>
                  </a:lnTo>
                  <a:lnTo>
                    <a:pt x="18288" y="3048"/>
                  </a:lnTo>
                  <a:lnTo>
                    <a:pt x="33528" y="3048"/>
                  </a:lnTo>
                  <a:lnTo>
                    <a:pt x="33528" y="6096"/>
                  </a:lnTo>
                  <a:lnTo>
                    <a:pt x="35052" y="6096"/>
                  </a:lnTo>
                  <a:lnTo>
                    <a:pt x="35052" y="10668"/>
                  </a:lnTo>
                  <a:lnTo>
                    <a:pt x="33528" y="12192"/>
                  </a:lnTo>
                  <a:lnTo>
                    <a:pt x="33528" y="13716"/>
                  </a:lnTo>
                  <a:lnTo>
                    <a:pt x="32004" y="15240"/>
                  </a:lnTo>
                  <a:lnTo>
                    <a:pt x="30480" y="15240"/>
                  </a:lnTo>
                  <a:lnTo>
                    <a:pt x="30480" y="16764"/>
                  </a:lnTo>
                  <a:close/>
                </a:path>
                <a:path w="53340" h="93344">
                  <a:moveTo>
                    <a:pt x="27432" y="18288"/>
                  </a:moveTo>
                  <a:lnTo>
                    <a:pt x="22860" y="18288"/>
                  </a:lnTo>
                  <a:lnTo>
                    <a:pt x="22860" y="16764"/>
                  </a:lnTo>
                  <a:lnTo>
                    <a:pt x="28956" y="16764"/>
                  </a:lnTo>
                  <a:lnTo>
                    <a:pt x="27432" y="18288"/>
                  </a:lnTo>
                  <a:close/>
                </a:path>
              </a:pathLst>
            </a:custGeom>
            <a:solidFill>
              <a:srgbClr val="000000"/>
            </a:solidFill>
          </p:spPr>
          <p:txBody>
            <a:bodyPr wrap="square" lIns="0" tIns="0" rIns="0" bIns="0" rtlCol="0"/>
            <a:lstStyle/>
            <a:p>
              <a:endParaRPr sz="1154"/>
            </a:p>
          </p:txBody>
        </p:sp>
        <p:pic>
          <p:nvPicPr>
            <p:cNvPr id="240" name="object 240"/>
            <p:cNvPicPr/>
            <p:nvPr/>
          </p:nvPicPr>
          <p:blipFill>
            <a:blip r:embed="rId61" cstate="print"/>
            <a:stretch>
              <a:fillRect/>
            </a:stretch>
          </p:blipFill>
          <p:spPr>
            <a:xfrm>
              <a:off x="1389125" y="2417540"/>
              <a:ext cx="277653" cy="119919"/>
            </a:xfrm>
            <a:prstGeom prst="rect">
              <a:avLst/>
            </a:prstGeom>
          </p:spPr>
        </p:pic>
        <p:sp>
          <p:nvSpPr>
            <p:cNvPr id="241" name="object 241"/>
            <p:cNvSpPr/>
            <p:nvPr/>
          </p:nvSpPr>
          <p:spPr>
            <a:xfrm>
              <a:off x="1697355" y="2412974"/>
              <a:ext cx="615315" cy="125730"/>
            </a:xfrm>
            <a:custGeom>
              <a:avLst/>
              <a:gdLst/>
              <a:ahLst/>
              <a:cxnLst/>
              <a:rect l="l" t="t" r="r" b="b"/>
              <a:pathLst>
                <a:path w="615314" h="125730">
                  <a:moveTo>
                    <a:pt x="21336" y="83908"/>
                  </a:moveTo>
                  <a:lnTo>
                    <a:pt x="19812" y="82384"/>
                  </a:lnTo>
                  <a:lnTo>
                    <a:pt x="19812" y="80860"/>
                  </a:lnTo>
                  <a:lnTo>
                    <a:pt x="18288" y="79336"/>
                  </a:lnTo>
                  <a:lnTo>
                    <a:pt x="16764" y="79336"/>
                  </a:lnTo>
                  <a:lnTo>
                    <a:pt x="16764" y="77812"/>
                  </a:lnTo>
                  <a:lnTo>
                    <a:pt x="13716" y="77812"/>
                  </a:lnTo>
                  <a:lnTo>
                    <a:pt x="12192" y="76288"/>
                  </a:lnTo>
                  <a:lnTo>
                    <a:pt x="9144" y="76288"/>
                  </a:lnTo>
                  <a:lnTo>
                    <a:pt x="7620" y="77812"/>
                  </a:lnTo>
                  <a:lnTo>
                    <a:pt x="4572" y="77812"/>
                  </a:lnTo>
                  <a:lnTo>
                    <a:pt x="4572" y="79336"/>
                  </a:lnTo>
                  <a:lnTo>
                    <a:pt x="3048" y="79336"/>
                  </a:lnTo>
                  <a:lnTo>
                    <a:pt x="1524" y="80860"/>
                  </a:lnTo>
                  <a:lnTo>
                    <a:pt x="1524" y="83908"/>
                  </a:lnTo>
                  <a:lnTo>
                    <a:pt x="0" y="85432"/>
                  </a:lnTo>
                  <a:lnTo>
                    <a:pt x="0" y="90004"/>
                  </a:lnTo>
                  <a:lnTo>
                    <a:pt x="1524" y="91528"/>
                  </a:lnTo>
                  <a:lnTo>
                    <a:pt x="1524" y="94576"/>
                  </a:lnTo>
                  <a:lnTo>
                    <a:pt x="3048" y="96202"/>
                  </a:lnTo>
                  <a:lnTo>
                    <a:pt x="4572" y="96202"/>
                  </a:lnTo>
                  <a:lnTo>
                    <a:pt x="4572" y="97726"/>
                  </a:lnTo>
                  <a:lnTo>
                    <a:pt x="7620" y="97726"/>
                  </a:lnTo>
                  <a:lnTo>
                    <a:pt x="9144" y="99250"/>
                  </a:lnTo>
                  <a:lnTo>
                    <a:pt x="12192" y="99250"/>
                  </a:lnTo>
                  <a:lnTo>
                    <a:pt x="13716" y="97726"/>
                  </a:lnTo>
                  <a:lnTo>
                    <a:pt x="16764" y="97726"/>
                  </a:lnTo>
                  <a:lnTo>
                    <a:pt x="16764" y="96202"/>
                  </a:lnTo>
                  <a:lnTo>
                    <a:pt x="18288" y="96202"/>
                  </a:lnTo>
                  <a:lnTo>
                    <a:pt x="19812" y="94576"/>
                  </a:lnTo>
                  <a:lnTo>
                    <a:pt x="19812" y="93052"/>
                  </a:lnTo>
                  <a:lnTo>
                    <a:pt x="21336" y="91528"/>
                  </a:lnTo>
                  <a:lnTo>
                    <a:pt x="21336" y="83908"/>
                  </a:lnTo>
                  <a:close/>
                </a:path>
                <a:path w="615314" h="125730">
                  <a:moveTo>
                    <a:pt x="93052" y="9144"/>
                  </a:moveTo>
                  <a:lnTo>
                    <a:pt x="88480" y="4572"/>
                  </a:lnTo>
                  <a:lnTo>
                    <a:pt x="80860" y="4572"/>
                  </a:lnTo>
                  <a:lnTo>
                    <a:pt x="80860" y="6096"/>
                  </a:lnTo>
                  <a:lnTo>
                    <a:pt x="79336" y="6096"/>
                  </a:lnTo>
                  <a:lnTo>
                    <a:pt x="76288" y="9144"/>
                  </a:lnTo>
                  <a:lnTo>
                    <a:pt x="76288" y="18288"/>
                  </a:lnTo>
                  <a:lnTo>
                    <a:pt x="77812" y="18288"/>
                  </a:lnTo>
                  <a:lnTo>
                    <a:pt x="77812" y="19812"/>
                  </a:lnTo>
                  <a:lnTo>
                    <a:pt x="79336" y="21336"/>
                  </a:lnTo>
                  <a:lnTo>
                    <a:pt x="80860" y="21336"/>
                  </a:lnTo>
                  <a:lnTo>
                    <a:pt x="82384" y="22860"/>
                  </a:lnTo>
                  <a:lnTo>
                    <a:pt x="86956" y="22860"/>
                  </a:lnTo>
                  <a:lnTo>
                    <a:pt x="88480" y="21336"/>
                  </a:lnTo>
                  <a:lnTo>
                    <a:pt x="90004" y="21336"/>
                  </a:lnTo>
                  <a:lnTo>
                    <a:pt x="90004" y="19812"/>
                  </a:lnTo>
                  <a:lnTo>
                    <a:pt x="91528" y="19812"/>
                  </a:lnTo>
                  <a:lnTo>
                    <a:pt x="91528" y="18288"/>
                  </a:lnTo>
                  <a:lnTo>
                    <a:pt x="93052" y="18288"/>
                  </a:lnTo>
                  <a:lnTo>
                    <a:pt x="93052" y="9144"/>
                  </a:lnTo>
                  <a:close/>
                </a:path>
                <a:path w="615314" h="125730">
                  <a:moveTo>
                    <a:pt x="111340" y="88480"/>
                  </a:moveTo>
                  <a:lnTo>
                    <a:pt x="91528" y="88480"/>
                  </a:lnTo>
                  <a:lnTo>
                    <a:pt x="91528" y="32092"/>
                  </a:lnTo>
                  <a:lnTo>
                    <a:pt x="60960" y="32092"/>
                  </a:lnTo>
                  <a:lnTo>
                    <a:pt x="60960" y="41236"/>
                  </a:lnTo>
                  <a:lnTo>
                    <a:pt x="80860" y="41236"/>
                  </a:lnTo>
                  <a:lnTo>
                    <a:pt x="80860" y="88480"/>
                  </a:lnTo>
                  <a:lnTo>
                    <a:pt x="59436" y="88480"/>
                  </a:lnTo>
                  <a:lnTo>
                    <a:pt x="59436" y="97726"/>
                  </a:lnTo>
                  <a:lnTo>
                    <a:pt x="111340" y="97726"/>
                  </a:lnTo>
                  <a:lnTo>
                    <a:pt x="111340" y="88480"/>
                  </a:lnTo>
                  <a:close/>
                </a:path>
                <a:path w="615314" h="125730">
                  <a:moveTo>
                    <a:pt x="183057" y="73240"/>
                  </a:moveTo>
                  <a:lnTo>
                    <a:pt x="181533" y="71716"/>
                  </a:lnTo>
                  <a:lnTo>
                    <a:pt x="180009" y="68668"/>
                  </a:lnTo>
                  <a:lnTo>
                    <a:pt x="176961" y="65620"/>
                  </a:lnTo>
                  <a:lnTo>
                    <a:pt x="175437" y="65620"/>
                  </a:lnTo>
                  <a:lnTo>
                    <a:pt x="163245" y="59524"/>
                  </a:lnTo>
                  <a:lnTo>
                    <a:pt x="158673" y="59524"/>
                  </a:lnTo>
                  <a:lnTo>
                    <a:pt x="155625" y="58000"/>
                  </a:lnTo>
                  <a:lnTo>
                    <a:pt x="154101" y="58000"/>
                  </a:lnTo>
                  <a:lnTo>
                    <a:pt x="152577" y="56476"/>
                  </a:lnTo>
                  <a:lnTo>
                    <a:pt x="149440" y="54952"/>
                  </a:lnTo>
                  <a:lnTo>
                    <a:pt x="147916" y="53428"/>
                  </a:lnTo>
                  <a:lnTo>
                    <a:pt x="146392" y="53428"/>
                  </a:lnTo>
                  <a:lnTo>
                    <a:pt x="146392" y="50380"/>
                  </a:lnTo>
                  <a:lnTo>
                    <a:pt x="144868" y="50380"/>
                  </a:lnTo>
                  <a:lnTo>
                    <a:pt x="144868" y="47332"/>
                  </a:lnTo>
                  <a:lnTo>
                    <a:pt x="146392" y="45808"/>
                  </a:lnTo>
                  <a:lnTo>
                    <a:pt x="146392" y="44284"/>
                  </a:lnTo>
                  <a:lnTo>
                    <a:pt x="147916" y="42760"/>
                  </a:lnTo>
                  <a:lnTo>
                    <a:pt x="149440" y="42760"/>
                  </a:lnTo>
                  <a:lnTo>
                    <a:pt x="149440" y="41236"/>
                  </a:lnTo>
                  <a:lnTo>
                    <a:pt x="154101" y="41236"/>
                  </a:lnTo>
                  <a:lnTo>
                    <a:pt x="155625" y="39712"/>
                  </a:lnTo>
                  <a:lnTo>
                    <a:pt x="163245" y="39712"/>
                  </a:lnTo>
                  <a:lnTo>
                    <a:pt x="166293" y="41236"/>
                  </a:lnTo>
                  <a:lnTo>
                    <a:pt x="175437" y="41236"/>
                  </a:lnTo>
                  <a:lnTo>
                    <a:pt x="180009" y="42760"/>
                  </a:lnTo>
                  <a:lnTo>
                    <a:pt x="180009" y="39712"/>
                  </a:lnTo>
                  <a:lnTo>
                    <a:pt x="180009" y="32092"/>
                  </a:lnTo>
                  <a:lnTo>
                    <a:pt x="172389" y="32092"/>
                  </a:lnTo>
                  <a:lnTo>
                    <a:pt x="169341" y="30480"/>
                  </a:lnTo>
                  <a:lnTo>
                    <a:pt x="155625" y="30480"/>
                  </a:lnTo>
                  <a:lnTo>
                    <a:pt x="150964" y="32092"/>
                  </a:lnTo>
                  <a:lnTo>
                    <a:pt x="147916" y="32092"/>
                  </a:lnTo>
                  <a:lnTo>
                    <a:pt x="141820" y="35140"/>
                  </a:lnTo>
                  <a:lnTo>
                    <a:pt x="135724" y="41236"/>
                  </a:lnTo>
                  <a:lnTo>
                    <a:pt x="135724" y="42760"/>
                  </a:lnTo>
                  <a:lnTo>
                    <a:pt x="134200" y="45808"/>
                  </a:lnTo>
                  <a:lnTo>
                    <a:pt x="134200" y="54952"/>
                  </a:lnTo>
                  <a:lnTo>
                    <a:pt x="137248" y="58000"/>
                  </a:lnTo>
                  <a:lnTo>
                    <a:pt x="138772" y="61048"/>
                  </a:lnTo>
                  <a:lnTo>
                    <a:pt x="141820" y="64096"/>
                  </a:lnTo>
                  <a:lnTo>
                    <a:pt x="143344" y="64096"/>
                  </a:lnTo>
                  <a:lnTo>
                    <a:pt x="149440" y="67144"/>
                  </a:lnTo>
                  <a:lnTo>
                    <a:pt x="150964" y="68668"/>
                  </a:lnTo>
                  <a:lnTo>
                    <a:pt x="154101" y="68668"/>
                  </a:lnTo>
                  <a:lnTo>
                    <a:pt x="158673" y="70192"/>
                  </a:lnTo>
                  <a:lnTo>
                    <a:pt x="161721" y="71716"/>
                  </a:lnTo>
                  <a:lnTo>
                    <a:pt x="163245" y="71716"/>
                  </a:lnTo>
                  <a:lnTo>
                    <a:pt x="166293" y="73240"/>
                  </a:lnTo>
                  <a:lnTo>
                    <a:pt x="167817" y="73240"/>
                  </a:lnTo>
                  <a:lnTo>
                    <a:pt x="170865" y="76288"/>
                  </a:lnTo>
                  <a:lnTo>
                    <a:pt x="170865" y="77812"/>
                  </a:lnTo>
                  <a:lnTo>
                    <a:pt x="172389" y="77812"/>
                  </a:lnTo>
                  <a:lnTo>
                    <a:pt x="172389" y="83908"/>
                  </a:lnTo>
                  <a:lnTo>
                    <a:pt x="170865" y="85432"/>
                  </a:lnTo>
                  <a:lnTo>
                    <a:pt x="164769" y="88480"/>
                  </a:lnTo>
                  <a:lnTo>
                    <a:pt x="144868" y="88480"/>
                  </a:lnTo>
                  <a:lnTo>
                    <a:pt x="140296" y="86956"/>
                  </a:lnTo>
                  <a:lnTo>
                    <a:pt x="137248" y="86956"/>
                  </a:lnTo>
                  <a:lnTo>
                    <a:pt x="132676" y="85432"/>
                  </a:lnTo>
                  <a:lnTo>
                    <a:pt x="132676" y="96202"/>
                  </a:lnTo>
                  <a:lnTo>
                    <a:pt x="137248" y="97726"/>
                  </a:lnTo>
                  <a:lnTo>
                    <a:pt x="147916" y="97726"/>
                  </a:lnTo>
                  <a:lnTo>
                    <a:pt x="152577" y="99250"/>
                  </a:lnTo>
                  <a:lnTo>
                    <a:pt x="158673" y="99250"/>
                  </a:lnTo>
                  <a:lnTo>
                    <a:pt x="160197" y="97726"/>
                  </a:lnTo>
                  <a:lnTo>
                    <a:pt x="166293" y="97726"/>
                  </a:lnTo>
                  <a:lnTo>
                    <a:pt x="169341" y="96202"/>
                  </a:lnTo>
                  <a:lnTo>
                    <a:pt x="170865" y="96202"/>
                  </a:lnTo>
                  <a:lnTo>
                    <a:pt x="172389" y="94576"/>
                  </a:lnTo>
                  <a:lnTo>
                    <a:pt x="173913" y="94576"/>
                  </a:lnTo>
                  <a:lnTo>
                    <a:pt x="176961" y="93052"/>
                  </a:lnTo>
                  <a:lnTo>
                    <a:pt x="178485" y="91528"/>
                  </a:lnTo>
                  <a:lnTo>
                    <a:pt x="178485" y="90004"/>
                  </a:lnTo>
                  <a:lnTo>
                    <a:pt x="180009" y="88480"/>
                  </a:lnTo>
                  <a:lnTo>
                    <a:pt x="183057" y="85432"/>
                  </a:lnTo>
                  <a:lnTo>
                    <a:pt x="183057" y="73240"/>
                  </a:lnTo>
                  <a:close/>
                </a:path>
                <a:path w="615314" h="125730">
                  <a:moveTo>
                    <a:pt x="257835" y="47332"/>
                  </a:moveTo>
                  <a:lnTo>
                    <a:pt x="256311" y="41236"/>
                  </a:lnTo>
                  <a:lnTo>
                    <a:pt x="251739" y="36664"/>
                  </a:lnTo>
                  <a:lnTo>
                    <a:pt x="248691" y="32092"/>
                  </a:lnTo>
                  <a:lnTo>
                    <a:pt x="244119" y="30480"/>
                  </a:lnTo>
                  <a:lnTo>
                    <a:pt x="233362" y="30480"/>
                  </a:lnTo>
                  <a:lnTo>
                    <a:pt x="231838" y="32092"/>
                  </a:lnTo>
                  <a:lnTo>
                    <a:pt x="227266" y="32092"/>
                  </a:lnTo>
                  <a:lnTo>
                    <a:pt x="225742" y="33616"/>
                  </a:lnTo>
                  <a:lnTo>
                    <a:pt x="224218" y="33616"/>
                  </a:lnTo>
                  <a:lnTo>
                    <a:pt x="215074" y="42760"/>
                  </a:lnTo>
                  <a:lnTo>
                    <a:pt x="215074" y="32092"/>
                  </a:lnTo>
                  <a:lnTo>
                    <a:pt x="204406" y="32092"/>
                  </a:lnTo>
                  <a:lnTo>
                    <a:pt x="204406" y="97726"/>
                  </a:lnTo>
                  <a:lnTo>
                    <a:pt x="216598" y="97726"/>
                  </a:lnTo>
                  <a:lnTo>
                    <a:pt x="216598" y="53428"/>
                  </a:lnTo>
                  <a:lnTo>
                    <a:pt x="218122" y="51904"/>
                  </a:lnTo>
                  <a:lnTo>
                    <a:pt x="219646" y="48856"/>
                  </a:lnTo>
                  <a:lnTo>
                    <a:pt x="222694" y="47332"/>
                  </a:lnTo>
                  <a:lnTo>
                    <a:pt x="227266" y="42760"/>
                  </a:lnTo>
                  <a:lnTo>
                    <a:pt x="228790" y="42760"/>
                  </a:lnTo>
                  <a:lnTo>
                    <a:pt x="228790" y="41236"/>
                  </a:lnTo>
                  <a:lnTo>
                    <a:pt x="240982" y="41236"/>
                  </a:lnTo>
                  <a:lnTo>
                    <a:pt x="244119" y="44284"/>
                  </a:lnTo>
                  <a:lnTo>
                    <a:pt x="245643" y="47332"/>
                  </a:lnTo>
                  <a:lnTo>
                    <a:pt x="245643" y="97726"/>
                  </a:lnTo>
                  <a:lnTo>
                    <a:pt x="257835" y="97726"/>
                  </a:lnTo>
                  <a:lnTo>
                    <a:pt x="257835" y="47332"/>
                  </a:lnTo>
                  <a:close/>
                </a:path>
                <a:path w="615314" h="125730">
                  <a:moveTo>
                    <a:pt x="330987" y="32092"/>
                  </a:moveTo>
                  <a:lnTo>
                    <a:pt x="318795" y="32092"/>
                  </a:lnTo>
                  <a:lnTo>
                    <a:pt x="318795" y="74764"/>
                  </a:lnTo>
                  <a:lnTo>
                    <a:pt x="315747" y="80860"/>
                  </a:lnTo>
                  <a:lnTo>
                    <a:pt x="311175" y="85432"/>
                  </a:lnTo>
                  <a:lnTo>
                    <a:pt x="309651" y="85432"/>
                  </a:lnTo>
                  <a:lnTo>
                    <a:pt x="306603" y="88480"/>
                  </a:lnTo>
                  <a:lnTo>
                    <a:pt x="292887" y="88480"/>
                  </a:lnTo>
                  <a:lnTo>
                    <a:pt x="289839" y="83908"/>
                  </a:lnTo>
                  <a:lnTo>
                    <a:pt x="289839" y="32092"/>
                  </a:lnTo>
                  <a:lnTo>
                    <a:pt x="277647" y="32092"/>
                  </a:lnTo>
                  <a:lnTo>
                    <a:pt x="277647" y="82384"/>
                  </a:lnTo>
                  <a:lnTo>
                    <a:pt x="280695" y="88480"/>
                  </a:lnTo>
                  <a:lnTo>
                    <a:pt x="283743" y="93052"/>
                  </a:lnTo>
                  <a:lnTo>
                    <a:pt x="286791" y="96202"/>
                  </a:lnTo>
                  <a:lnTo>
                    <a:pt x="291363" y="99250"/>
                  </a:lnTo>
                  <a:lnTo>
                    <a:pt x="300507" y="99250"/>
                  </a:lnTo>
                  <a:lnTo>
                    <a:pt x="302031" y="97726"/>
                  </a:lnTo>
                  <a:lnTo>
                    <a:pt x="308127" y="97726"/>
                  </a:lnTo>
                  <a:lnTo>
                    <a:pt x="311175" y="94576"/>
                  </a:lnTo>
                  <a:lnTo>
                    <a:pt x="312699" y="94576"/>
                  </a:lnTo>
                  <a:lnTo>
                    <a:pt x="320319" y="86956"/>
                  </a:lnTo>
                  <a:lnTo>
                    <a:pt x="320319" y="97726"/>
                  </a:lnTo>
                  <a:lnTo>
                    <a:pt x="330987" y="97726"/>
                  </a:lnTo>
                  <a:lnTo>
                    <a:pt x="330987" y="32092"/>
                  </a:lnTo>
                  <a:close/>
                </a:path>
                <a:path w="615314" h="125730">
                  <a:moveTo>
                    <a:pt x="404241" y="88900"/>
                  </a:moveTo>
                  <a:lnTo>
                    <a:pt x="385953" y="88900"/>
                  </a:lnTo>
                  <a:lnTo>
                    <a:pt x="385953" y="15240"/>
                  </a:lnTo>
                  <a:lnTo>
                    <a:pt x="385953" y="5080"/>
                  </a:lnTo>
                  <a:lnTo>
                    <a:pt x="353847" y="5080"/>
                  </a:lnTo>
                  <a:lnTo>
                    <a:pt x="353847" y="15240"/>
                  </a:lnTo>
                  <a:lnTo>
                    <a:pt x="373761" y="15240"/>
                  </a:lnTo>
                  <a:lnTo>
                    <a:pt x="373761" y="88900"/>
                  </a:lnTo>
                  <a:lnTo>
                    <a:pt x="352323" y="88900"/>
                  </a:lnTo>
                  <a:lnTo>
                    <a:pt x="352323" y="97790"/>
                  </a:lnTo>
                  <a:lnTo>
                    <a:pt x="404241" y="97790"/>
                  </a:lnTo>
                  <a:lnTo>
                    <a:pt x="404241" y="88900"/>
                  </a:lnTo>
                  <a:close/>
                </a:path>
                <a:path w="615314" h="125730">
                  <a:moveTo>
                    <a:pt x="477481" y="88900"/>
                  </a:moveTo>
                  <a:lnTo>
                    <a:pt x="459193" y="88900"/>
                  </a:lnTo>
                  <a:lnTo>
                    <a:pt x="459193" y="15240"/>
                  </a:lnTo>
                  <a:lnTo>
                    <a:pt x="459193" y="5080"/>
                  </a:lnTo>
                  <a:lnTo>
                    <a:pt x="427101" y="5080"/>
                  </a:lnTo>
                  <a:lnTo>
                    <a:pt x="427101" y="15240"/>
                  </a:lnTo>
                  <a:lnTo>
                    <a:pt x="447001" y="15240"/>
                  </a:lnTo>
                  <a:lnTo>
                    <a:pt x="447001" y="88900"/>
                  </a:lnTo>
                  <a:lnTo>
                    <a:pt x="425577" y="88900"/>
                  </a:lnTo>
                  <a:lnTo>
                    <a:pt x="425577" y="97790"/>
                  </a:lnTo>
                  <a:lnTo>
                    <a:pt x="477481" y="97790"/>
                  </a:lnTo>
                  <a:lnTo>
                    <a:pt x="477481" y="88900"/>
                  </a:lnTo>
                  <a:close/>
                </a:path>
                <a:path w="615314" h="125730">
                  <a:moveTo>
                    <a:pt x="544639" y="7620"/>
                  </a:moveTo>
                  <a:lnTo>
                    <a:pt x="538543" y="0"/>
                  </a:lnTo>
                  <a:lnTo>
                    <a:pt x="523303" y="15240"/>
                  </a:lnTo>
                  <a:lnTo>
                    <a:pt x="520255" y="21336"/>
                  </a:lnTo>
                  <a:lnTo>
                    <a:pt x="517207" y="25908"/>
                  </a:lnTo>
                  <a:lnTo>
                    <a:pt x="514159" y="32092"/>
                  </a:lnTo>
                  <a:lnTo>
                    <a:pt x="512635" y="36664"/>
                  </a:lnTo>
                  <a:lnTo>
                    <a:pt x="511009" y="42760"/>
                  </a:lnTo>
                  <a:lnTo>
                    <a:pt x="509485" y="47332"/>
                  </a:lnTo>
                  <a:lnTo>
                    <a:pt x="507961" y="53428"/>
                  </a:lnTo>
                  <a:lnTo>
                    <a:pt x="507961" y="62572"/>
                  </a:lnTo>
                  <a:lnTo>
                    <a:pt x="509739" y="79425"/>
                  </a:lnTo>
                  <a:lnTo>
                    <a:pt x="515251" y="95580"/>
                  </a:lnTo>
                  <a:lnTo>
                    <a:pt x="524764" y="110883"/>
                  </a:lnTo>
                  <a:lnTo>
                    <a:pt x="538543" y="125158"/>
                  </a:lnTo>
                  <a:lnTo>
                    <a:pt x="544639" y="117538"/>
                  </a:lnTo>
                  <a:lnTo>
                    <a:pt x="538988" y="111556"/>
                  </a:lnTo>
                  <a:lnTo>
                    <a:pt x="533781" y="105143"/>
                  </a:lnTo>
                  <a:lnTo>
                    <a:pt x="519277" y="69672"/>
                  </a:lnTo>
                  <a:lnTo>
                    <a:pt x="518731" y="62572"/>
                  </a:lnTo>
                  <a:lnTo>
                    <a:pt x="520420" y="47993"/>
                  </a:lnTo>
                  <a:lnTo>
                    <a:pt x="525399" y="33959"/>
                  </a:lnTo>
                  <a:lnTo>
                    <a:pt x="533514" y="20497"/>
                  </a:lnTo>
                  <a:lnTo>
                    <a:pt x="544639" y="7620"/>
                  </a:lnTo>
                  <a:close/>
                </a:path>
                <a:path w="615314" h="125730">
                  <a:moveTo>
                    <a:pt x="614832" y="62572"/>
                  </a:moveTo>
                  <a:lnTo>
                    <a:pt x="613092" y="45732"/>
                  </a:lnTo>
                  <a:lnTo>
                    <a:pt x="607771" y="29578"/>
                  </a:lnTo>
                  <a:lnTo>
                    <a:pt x="598716" y="14274"/>
                  </a:lnTo>
                  <a:lnTo>
                    <a:pt x="585774" y="0"/>
                  </a:lnTo>
                  <a:lnTo>
                    <a:pt x="578154" y="7620"/>
                  </a:lnTo>
                  <a:lnTo>
                    <a:pt x="589292" y="20497"/>
                  </a:lnTo>
                  <a:lnTo>
                    <a:pt x="597446" y="33959"/>
                  </a:lnTo>
                  <a:lnTo>
                    <a:pt x="602462" y="47993"/>
                  </a:lnTo>
                  <a:lnTo>
                    <a:pt x="604164" y="62572"/>
                  </a:lnTo>
                  <a:lnTo>
                    <a:pt x="603631" y="70319"/>
                  </a:lnTo>
                  <a:lnTo>
                    <a:pt x="584466" y="111556"/>
                  </a:lnTo>
                  <a:lnTo>
                    <a:pt x="578154" y="117538"/>
                  </a:lnTo>
                  <a:lnTo>
                    <a:pt x="584250" y="125158"/>
                  </a:lnTo>
                  <a:lnTo>
                    <a:pt x="590346" y="119062"/>
                  </a:lnTo>
                  <a:lnTo>
                    <a:pt x="596442" y="114490"/>
                  </a:lnTo>
                  <a:lnTo>
                    <a:pt x="599490" y="108394"/>
                  </a:lnTo>
                  <a:lnTo>
                    <a:pt x="604164" y="102298"/>
                  </a:lnTo>
                  <a:lnTo>
                    <a:pt x="607212" y="97726"/>
                  </a:lnTo>
                  <a:lnTo>
                    <a:pt x="608736" y="93052"/>
                  </a:lnTo>
                  <a:lnTo>
                    <a:pt x="611784" y="86956"/>
                  </a:lnTo>
                  <a:lnTo>
                    <a:pt x="613308" y="82384"/>
                  </a:lnTo>
                  <a:lnTo>
                    <a:pt x="613308" y="76288"/>
                  </a:lnTo>
                  <a:lnTo>
                    <a:pt x="614832" y="71716"/>
                  </a:lnTo>
                  <a:lnTo>
                    <a:pt x="614832" y="62572"/>
                  </a:lnTo>
                  <a:close/>
                </a:path>
              </a:pathLst>
            </a:custGeom>
            <a:solidFill>
              <a:srgbClr val="000000"/>
            </a:solidFill>
          </p:spPr>
          <p:txBody>
            <a:bodyPr wrap="square" lIns="0" tIns="0" rIns="0" bIns="0" rtlCol="0"/>
            <a:lstStyle/>
            <a:p>
              <a:endParaRPr sz="1154"/>
            </a:p>
          </p:txBody>
        </p:sp>
      </p:grpSp>
      <p:grpSp>
        <p:nvGrpSpPr>
          <p:cNvPr id="242" name="object 242"/>
          <p:cNvGrpSpPr/>
          <p:nvPr/>
        </p:nvGrpSpPr>
        <p:grpSpPr>
          <a:xfrm>
            <a:off x="2757917" y="1547509"/>
            <a:ext cx="253713" cy="80634"/>
            <a:chOff x="2357913" y="2412968"/>
            <a:chExt cx="395605" cy="125730"/>
          </a:xfrm>
        </p:grpSpPr>
        <p:sp>
          <p:nvSpPr>
            <p:cNvPr id="243" name="object 243"/>
            <p:cNvSpPr/>
            <p:nvPr/>
          </p:nvSpPr>
          <p:spPr>
            <a:xfrm>
              <a:off x="2357907" y="2443454"/>
              <a:ext cx="109855" cy="69215"/>
            </a:xfrm>
            <a:custGeom>
              <a:avLst/>
              <a:gdLst/>
              <a:ahLst/>
              <a:cxnLst/>
              <a:rect l="l" t="t" r="r" b="b"/>
              <a:pathLst>
                <a:path w="109855" h="69214">
                  <a:moveTo>
                    <a:pt x="21336" y="54952"/>
                  </a:moveTo>
                  <a:lnTo>
                    <a:pt x="19812" y="53428"/>
                  </a:lnTo>
                  <a:lnTo>
                    <a:pt x="19812" y="51904"/>
                  </a:lnTo>
                  <a:lnTo>
                    <a:pt x="18288" y="50380"/>
                  </a:lnTo>
                  <a:lnTo>
                    <a:pt x="18288" y="48856"/>
                  </a:lnTo>
                  <a:lnTo>
                    <a:pt x="16764" y="48856"/>
                  </a:lnTo>
                  <a:lnTo>
                    <a:pt x="15240" y="47332"/>
                  </a:lnTo>
                  <a:lnTo>
                    <a:pt x="13716" y="47332"/>
                  </a:lnTo>
                  <a:lnTo>
                    <a:pt x="12192" y="45808"/>
                  </a:lnTo>
                  <a:lnTo>
                    <a:pt x="9144" y="45808"/>
                  </a:lnTo>
                  <a:lnTo>
                    <a:pt x="7620" y="47332"/>
                  </a:lnTo>
                  <a:lnTo>
                    <a:pt x="4572" y="47332"/>
                  </a:lnTo>
                  <a:lnTo>
                    <a:pt x="1524" y="50380"/>
                  </a:lnTo>
                  <a:lnTo>
                    <a:pt x="1524" y="51904"/>
                  </a:lnTo>
                  <a:lnTo>
                    <a:pt x="0" y="53428"/>
                  </a:lnTo>
                  <a:lnTo>
                    <a:pt x="0" y="61048"/>
                  </a:lnTo>
                  <a:lnTo>
                    <a:pt x="1524" y="62572"/>
                  </a:lnTo>
                  <a:lnTo>
                    <a:pt x="1524" y="64096"/>
                  </a:lnTo>
                  <a:lnTo>
                    <a:pt x="3048" y="65722"/>
                  </a:lnTo>
                  <a:lnTo>
                    <a:pt x="4572" y="67246"/>
                  </a:lnTo>
                  <a:lnTo>
                    <a:pt x="7620" y="67246"/>
                  </a:lnTo>
                  <a:lnTo>
                    <a:pt x="9144" y="68770"/>
                  </a:lnTo>
                  <a:lnTo>
                    <a:pt x="12192" y="68770"/>
                  </a:lnTo>
                  <a:lnTo>
                    <a:pt x="13716" y="67246"/>
                  </a:lnTo>
                  <a:lnTo>
                    <a:pt x="15240" y="67246"/>
                  </a:lnTo>
                  <a:lnTo>
                    <a:pt x="16764" y="65722"/>
                  </a:lnTo>
                  <a:lnTo>
                    <a:pt x="18288" y="65722"/>
                  </a:lnTo>
                  <a:lnTo>
                    <a:pt x="18288" y="64096"/>
                  </a:lnTo>
                  <a:lnTo>
                    <a:pt x="19812" y="62572"/>
                  </a:lnTo>
                  <a:lnTo>
                    <a:pt x="19812" y="61048"/>
                  </a:lnTo>
                  <a:lnTo>
                    <a:pt x="21336" y="59524"/>
                  </a:lnTo>
                  <a:lnTo>
                    <a:pt x="21336" y="54952"/>
                  </a:lnTo>
                  <a:close/>
                </a:path>
                <a:path w="109855" h="69214">
                  <a:moveTo>
                    <a:pt x="109816" y="44284"/>
                  </a:moveTo>
                  <a:lnTo>
                    <a:pt x="108292" y="42760"/>
                  </a:lnTo>
                  <a:lnTo>
                    <a:pt x="108292" y="41236"/>
                  </a:lnTo>
                  <a:lnTo>
                    <a:pt x="106768" y="38188"/>
                  </a:lnTo>
                  <a:lnTo>
                    <a:pt x="103720" y="35140"/>
                  </a:lnTo>
                  <a:lnTo>
                    <a:pt x="102196" y="35140"/>
                  </a:lnTo>
                  <a:lnTo>
                    <a:pt x="93052" y="30568"/>
                  </a:lnTo>
                  <a:lnTo>
                    <a:pt x="88480" y="29044"/>
                  </a:lnTo>
                  <a:lnTo>
                    <a:pt x="85432" y="29044"/>
                  </a:lnTo>
                  <a:lnTo>
                    <a:pt x="82384" y="27520"/>
                  </a:lnTo>
                  <a:lnTo>
                    <a:pt x="80860" y="27520"/>
                  </a:lnTo>
                  <a:lnTo>
                    <a:pt x="77812" y="25996"/>
                  </a:lnTo>
                  <a:lnTo>
                    <a:pt x="76288" y="24472"/>
                  </a:lnTo>
                  <a:lnTo>
                    <a:pt x="74764" y="24472"/>
                  </a:lnTo>
                  <a:lnTo>
                    <a:pt x="74764" y="22948"/>
                  </a:lnTo>
                  <a:lnTo>
                    <a:pt x="73240" y="22948"/>
                  </a:lnTo>
                  <a:lnTo>
                    <a:pt x="73240" y="21424"/>
                  </a:lnTo>
                  <a:lnTo>
                    <a:pt x="71716" y="19900"/>
                  </a:lnTo>
                  <a:lnTo>
                    <a:pt x="71716" y="15328"/>
                  </a:lnTo>
                  <a:lnTo>
                    <a:pt x="73240" y="15328"/>
                  </a:lnTo>
                  <a:lnTo>
                    <a:pt x="73240" y="13804"/>
                  </a:lnTo>
                  <a:lnTo>
                    <a:pt x="76288" y="10756"/>
                  </a:lnTo>
                  <a:lnTo>
                    <a:pt x="80860" y="10756"/>
                  </a:lnTo>
                  <a:lnTo>
                    <a:pt x="82384" y="9232"/>
                  </a:lnTo>
                  <a:lnTo>
                    <a:pt x="90004" y="9232"/>
                  </a:lnTo>
                  <a:lnTo>
                    <a:pt x="93052" y="10756"/>
                  </a:lnTo>
                  <a:lnTo>
                    <a:pt x="102196" y="10756"/>
                  </a:lnTo>
                  <a:lnTo>
                    <a:pt x="105244" y="12280"/>
                  </a:lnTo>
                  <a:lnTo>
                    <a:pt x="105244" y="9232"/>
                  </a:lnTo>
                  <a:lnTo>
                    <a:pt x="105244" y="1612"/>
                  </a:lnTo>
                  <a:lnTo>
                    <a:pt x="99148" y="1612"/>
                  </a:lnTo>
                  <a:lnTo>
                    <a:pt x="96100" y="0"/>
                  </a:lnTo>
                  <a:lnTo>
                    <a:pt x="82384" y="0"/>
                  </a:lnTo>
                  <a:lnTo>
                    <a:pt x="77812" y="1612"/>
                  </a:lnTo>
                  <a:lnTo>
                    <a:pt x="74764" y="1612"/>
                  </a:lnTo>
                  <a:lnTo>
                    <a:pt x="70192" y="3136"/>
                  </a:lnTo>
                  <a:lnTo>
                    <a:pt x="68668" y="4660"/>
                  </a:lnTo>
                  <a:lnTo>
                    <a:pt x="65620" y="6184"/>
                  </a:lnTo>
                  <a:lnTo>
                    <a:pt x="64096" y="9232"/>
                  </a:lnTo>
                  <a:lnTo>
                    <a:pt x="61048" y="12280"/>
                  </a:lnTo>
                  <a:lnTo>
                    <a:pt x="61048" y="24472"/>
                  </a:lnTo>
                  <a:lnTo>
                    <a:pt x="62572" y="25996"/>
                  </a:lnTo>
                  <a:lnTo>
                    <a:pt x="62572" y="27520"/>
                  </a:lnTo>
                  <a:lnTo>
                    <a:pt x="64096" y="30568"/>
                  </a:lnTo>
                  <a:lnTo>
                    <a:pt x="67144" y="32092"/>
                  </a:lnTo>
                  <a:lnTo>
                    <a:pt x="68668" y="33616"/>
                  </a:lnTo>
                  <a:lnTo>
                    <a:pt x="70192" y="33616"/>
                  </a:lnTo>
                  <a:lnTo>
                    <a:pt x="73240" y="35140"/>
                  </a:lnTo>
                  <a:lnTo>
                    <a:pt x="74764" y="36664"/>
                  </a:lnTo>
                  <a:lnTo>
                    <a:pt x="77812" y="38188"/>
                  </a:lnTo>
                  <a:lnTo>
                    <a:pt x="80860" y="38188"/>
                  </a:lnTo>
                  <a:lnTo>
                    <a:pt x="85432" y="39712"/>
                  </a:lnTo>
                  <a:lnTo>
                    <a:pt x="88480" y="41236"/>
                  </a:lnTo>
                  <a:lnTo>
                    <a:pt x="90004" y="41236"/>
                  </a:lnTo>
                  <a:lnTo>
                    <a:pt x="93052" y="42760"/>
                  </a:lnTo>
                  <a:lnTo>
                    <a:pt x="94576" y="42760"/>
                  </a:lnTo>
                  <a:lnTo>
                    <a:pt x="97624" y="45808"/>
                  </a:lnTo>
                  <a:lnTo>
                    <a:pt x="97624" y="54952"/>
                  </a:lnTo>
                  <a:lnTo>
                    <a:pt x="91528" y="58000"/>
                  </a:lnTo>
                  <a:lnTo>
                    <a:pt x="71716" y="58000"/>
                  </a:lnTo>
                  <a:lnTo>
                    <a:pt x="67144" y="56476"/>
                  </a:lnTo>
                  <a:lnTo>
                    <a:pt x="64096" y="56476"/>
                  </a:lnTo>
                  <a:lnTo>
                    <a:pt x="59524" y="54952"/>
                  </a:lnTo>
                  <a:lnTo>
                    <a:pt x="59524" y="65722"/>
                  </a:lnTo>
                  <a:lnTo>
                    <a:pt x="62572" y="67246"/>
                  </a:lnTo>
                  <a:lnTo>
                    <a:pt x="74764" y="67246"/>
                  </a:lnTo>
                  <a:lnTo>
                    <a:pt x="77812" y="68770"/>
                  </a:lnTo>
                  <a:lnTo>
                    <a:pt x="85432" y="68770"/>
                  </a:lnTo>
                  <a:lnTo>
                    <a:pt x="86956" y="67246"/>
                  </a:lnTo>
                  <a:lnTo>
                    <a:pt x="93052" y="67246"/>
                  </a:lnTo>
                  <a:lnTo>
                    <a:pt x="94576" y="65722"/>
                  </a:lnTo>
                  <a:lnTo>
                    <a:pt x="97624" y="65722"/>
                  </a:lnTo>
                  <a:lnTo>
                    <a:pt x="99148" y="64096"/>
                  </a:lnTo>
                  <a:lnTo>
                    <a:pt x="100672" y="64096"/>
                  </a:lnTo>
                  <a:lnTo>
                    <a:pt x="106768" y="58000"/>
                  </a:lnTo>
                  <a:lnTo>
                    <a:pt x="108292" y="56476"/>
                  </a:lnTo>
                  <a:lnTo>
                    <a:pt x="108292" y="54952"/>
                  </a:lnTo>
                  <a:lnTo>
                    <a:pt x="109816" y="53428"/>
                  </a:lnTo>
                  <a:lnTo>
                    <a:pt x="109816" y="44284"/>
                  </a:lnTo>
                  <a:close/>
                </a:path>
              </a:pathLst>
            </a:custGeom>
            <a:solidFill>
              <a:srgbClr val="000000"/>
            </a:solidFill>
          </p:spPr>
          <p:txBody>
            <a:bodyPr wrap="square" lIns="0" tIns="0" rIns="0" bIns="0" rtlCol="0"/>
            <a:lstStyle/>
            <a:p>
              <a:endParaRPr sz="1154"/>
            </a:p>
          </p:txBody>
        </p:sp>
        <p:pic>
          <p:nvPicPr>
            <p:cNvPr id="244" name="object 244"/>
            <p:cNvPicPr/>
            <p:nvPr/>
          </p:nvPicPr>
          <p:blipFill>
            <a:blip r:embed="rId62" cstate="print"/>
            <a:stretch>
              <a:fillRect/>
            </a:stretch>
          </p:blipFill>
          <p:spPr>
            <a:xfrm>
              <a:off x="2489168" y="2443448"/>
              <a:ext cx="131159" cy="68770"/>
            </a:xfrm>
            <a:prstGeom prst="rect">
              <a:avLst/>
            </a:prstGeom>
          </p:spPr>
        </p:pic>
        <p:sp>
          <p:nvSpPr>
            <p:cNvPr id="245" name="object 245"/>
            <p:cNvSpPr/>
            <p:nvPr/>
          </p:nvSpPr>
          <p:spPr>
            <a:xfrm>
              <a:off x="2644699" y="2412974"/>
              <a:ext cx="108585" cy="125730"/>
            </a:xfrm>
            <a:custGeom>
              <a:avLst/>
              <a:gdLst/>
              <a:ahLst/>
              <a:cxnLst/>
              <a:rect l="l" t="t" r="r" b="b"/>
              <a:pathLst>
                <a:path w="108585" h="125730">
                  <a:moveTo>
                    <a:pt x="38201" y="7620"/>
                  </a:moveTo>
                  <a:lnTo>
                    <a:pt x="30581" y="0"/>
                  </a:lnTo>
                  <a:lnTo>
                    <a:pt x="26009" y="6096"/>
                  </a:lnTo>
                  <a:lnTo>
                    <a:pt x="16865" y="15240"/>
                  </a:lnTo>
                  <a:lnTo>
                    <a:pt x="12192" y="21336"/>
                  </a:lnTo>
                  <a:lnTo>
                    <a:pt x="9144" y="25908"/>
                  </a:lnTo>
                  <a:lnTo>
                    <a:pt x="7620" y="32092"/>
                  </a:lnTo>
                  <a:lnTo>
                    <a:pt x="4572" y="36664"/>
                  </a:lnTo>
                  <a:lnTo>
                    <a:pt x="3048" y="42760"/>
                  </a:lnTo>
                  <a:lnTo>
                    <a:pt x="1524" y="47332"/>
                  </a:lnTo>
                  <a:lnTo>
                    <a:pt x="1524" y="53428"/>
                  </a:lnTo>
                  <a:lnTo>
                    <a:pt x="0" y="58000"/>
                  </a:lnTo>
                  <a:lnTo>
                    <a:pt x="0" y="62572"/>
                  </a:lnTo>
                  <a:lnTo>
                    <a:pt x="1981" y="79425"/>
                  </a:lnTo>
                  <a:lnTo>
                    <a:pt x="7823" y="95580"/>
                  </a:lnTo>
                  <a:lnTo>
                    <a:pt x="17411" y="110883"/>
                  </a:lnTo>
                  <a:lnTo>
                    <a:pt x="30581" y="125158"/>
                  </a:lnTo>
                  <a:lnTo>
                    <a:pt x="38201" y="117538"/>
                  </a:lnTo>
                  <a:lnTo>
                    <a:pt x="31889" y="111556"/>
                  </a:lnTo>
                  <a:lnTo>
                    <a:pt x="26581" y="105143"/>
                  </a:lnTo>
                  <a:lnTo>
                    <a:pt x="12509" y="69672"/>
                  </a:lnTo>
                  <a:lnTo>
                    <a:pt x="12192" y="62572"/>
                  </a:lnTo>
                  <a:lnTo>
                    <a:pt x="13906" y="47993"/>
                  </a:lnTo>
                  <a:lnTo>
                    <a:pt x="18910" y="33959"/>
                  </a:lnTo>
                  <a:lnTo>
                    <a:pt x="27063" y="20497"/>
                  </a:lnTo>
                  <a:lnTo>
                    <a:pt x="38201" y="7620"/>
                  </a:lnTo>
                  <a:close/>
                </a:path>
                <a:path w="108585" h="125730">
                  <a:moveTo>
                    <a:pt x="108305" y="62572"/>
                  </a:moveTo>
                  <a:lnTo>
                    <a:pt x="106324" y="45681"/>
                  </a:lnTo>
                  <a:lnTo>
                    <a:pt x="100495" y="29540"/>
                  </a:lnTo>
                  <a:lnTo>
                    <a:pt x="90944" y="14262"/>
                  </a:lnTo>
                  <a:lnTo>
                    <a:pt x="77825" y="0"/>
                  </a:lnTo>
                  <a:lnTo>
                    <a:pt x="71628" y="7620"/>
                  </a:lnTo>
                  <a:lnTo>
                    <a:pt x="82575" y="20485"/>
                  </a:lnTo>
                  <a:lnTo>
                    <a:pt x="90195" y="33921"/>
                  </a:lnTo>
                  <a:lnTo>
                    <a:pt x="94653" y="47955"/>
                  </a:lnTo>
                  <a:lnTo>
                    <a:pt x="96113" y="62572"/>
                  </a:lnTo>
                  <a:lnTo>
                    <a:pt x="95808" y="70319"/>
                  </a:lnTo>
                  <a:lnTo>
                    <a:pt x="77114" y="111544"/>
                  </a:lnTo>
                  <a:lnTo>
                    <a:pt x="71628" y="117538"/>
                  </a:lnTo>
                  <a:lnTo>
                    <a:pt x="77825" y="125158"/>
                  </a:lnTo>
                  <a:lnTo>
                    <a:pt x="88493" y="114490"/>
                  </a:lnTo>
                  <a:lnTo>
                    <a:pt x="93065" y="108394"/>
                  </a:lnTo>
                  <a:lnTo>
                    <a:pt x="96113" y="103720"/>
                  </a:lnTo>
                  <a:lnTo>
                    <a:pt x="99161" y="97624"/>
                  </a:lnTo>
                  <a:lnTo>
                    <a:pt x="102209" y="93052"/>
                  </a:lnTo>
                  <a:lnTo>
                    <a:pt x="103733" y="86956"/>
                  </a:lnTo>
                  <a:lnTo>
                    <a:pt x="105257" y="82384"/>
                  </a:lnTo>
                  <a:lnTo>
                    <a:pt x="106781" y="76288"/>
                  </a:lnTo>
                  <a:lnTo>
                    <a:pt x="108305" y="71716"/>
                  </a:lnTo>
                  <a:lnTo>
                    <a:pt x="108305" y="62572"/>
                  </a:lnTo>
                  <a:close/>
                </a:path>
              </a:pathLst>
            </a:custGeom>
            <a:solidFill>
              <a:srgbClr val="000000"/>
            </a:solidFill>
          </p:spPr>
          <p:txBody>
            <a:bodyPr wrap="square" lIns="0" tIns="0" rIns="0" bIns="0" rtlCol="0"/>
            <a:lstStyle/>
            <a:p>
              <a:endParaRPr sz="1154"/>
            </a:p>
          </p:txBody>
        </p:sp>
      </p:grpSp>
      <p:grpSp>
        <p:nvGrpSpPr>
          <p:cNvPr id="246" name="object 246"/>
          <p:cNvGrpSpPr/>
          <p:nvPr/>
        </p:nvGrpSpPr>
        <p:grpSpPr>
          <a:xfrm>
            <a:off x="1943876" y="4129603"/>
            <a:ext cx="409281" cy="78191"/>
            <a:chOff x="1088612" y="6439122"/>
            <a:chExt cx="638175" cy="121920"/>
          </a:xfrm>
        </p:grpSpPr>
        <p:sp>
          <p:nvSpPr>
            <p:cNvPr id="247" name="object 247"/>
            <p:cNvSpPr/>
            <p:nvPr/>
          </p:nvSpPr>
          <p:spPr>
            <a:xfrm>
              <a:off x="1088612" y="6446805"/>
              <a:ext cx="59690" cy="86995"/>
            </a:xfrm>
            <a:custGeom>
              <a:avLst/>
              <a:gdLst/>
              <a:ahLst/>
              <a:cxnLst/>
              <a:rect l="l" t="t" r="r" b="b"/>
              <a:pathLst>
                <a:path w="59690" h="86995">
                  <a:moveTo>
                    <a:pt x="56483" y="86963"/>
                  </a:moveTo>
                  <a:lnTo>
                    <a:pt x="35052" y="86963"/>
                  </a:lnTo>
                  <a:lnTo>
                    <a:pt x="28956" y="85439"/>
                  </a:lnTo>
                  <a:lnTo>
                    <a:pt x="24384" y="82391"/>
                  </a:lnTo>
                  <a:lnTo>
                    <a:pt x="18288" y="73247"/>
                  </a:lnTo>
                  <a:lnTo>
                    <a:pt x="18288" y="30480"/>
                  </a:lnTo>
                  <a:lnTo>
                    <a:pt x="0" y="30480"/>
                  </a:lnTo>
                  <a:lnTo>
                    <a:pt x="0" y="21336"/>
                  </a:lnTo>
                  <a:lnTo>
                    <a:pt x="18288" y="21336"/>
                  </a:lnTo>
                  <a:lnTo>
                    <a:pt x="18288" y="3048"/>
                  </a:lnTo>
                  <a:lnTo>
                    <a:pt x="30480" y="0"/>
                  </a:lnTo>
                  <a:lnTo>
                    <a:pt x="30480" y="21336"/>
                  </a:lnTo>
                  <a:lnTo>
                    <a:pt x="59531" y="21336"/>
                  </a:lnTo>
                  <a:lnTo>
                    <a:pt x="59531" y="30480"/>
                  </a:lnTo>
                  <a:lnTo>
                    <a:pt x="30480" y="30480"/>
                  </a:lnTo>
                  <a:lnTo>
                    <a:pt x="30480" y="68675"/>
                  </a:lnTo>
                  <a:lnTo>
                    <a:pt x="33528" y="74771"/>
                  </a:lnTo>
                  <a:lnTo>
                    <a:pt x="39624" y="77819"/>
                  </a:lnTo>
                  <a:lnTo>
                    <a:pt x="54959" y="77819"/>
                  </a:lnTo>
                  <a:lnTo>
                    <a:pt x="56483" y="76295"/>
                  </a:lnTo>
                  <a:lnTo>
                    <a:pt x="59531" y="76295"/>
                  </a:lnTo>
                  <a:lnTo>
                    <a:pt x="59531" y="85439"/>
                  </a:lnTo>
                  <a:lnTo>
                    <a:pt x="56483" y="86963"/>
                  </a:lnTo>
                  <a:close/>
                </a:path>
              </a:pathLst>
            </a:custGeom>
            <a:solidFill>
              <a:srgbClr val="000000"/>
            </a:solidFill>
          </p:spPr>
          <p:txBody>
            <a:bodyPr wrap="square" lIns="0" tIns="0" rIns="0" bIns="0" rtlCol="0"/>
            <a:lstStyle/>
            <a:p>
              <a:endParaRPr sz="1154"/>
            </a:p>
          </p:txBody>
        </p:sp>
        <p:pic>
          <p:nvPicPr>
            <p:cNvPr id="248" name="object 248"/>
            <p:cNvPicPr/>
            <p:nvPr/>
          </p:nvPicPr>
          <p:blipFill>
            <a:blip r:embed="rId60" cstate="print"/>
            <a:stretch>
              <a:fillRect/>
            </a:stretch>
          </p:blipFill>
          <p:spPr>
            <a:xfrm>
              <a:off x="1171003" y="6466617"/>
              <a:ext cx="123539" cy="68675"/>
            </a:xfrm>
            <a:prstGeom prst="rect">
              <a:avLst/>
            </a:prstGeom>
          </p:spPr>
        </p:pic>
        <p:sp>
          <p:nvSpPr>
            <p:cNvPr id="249" name="object 249"/>
            <p:cNvSpPr/>
            <p:nvPr/>
          </p:nvSpPr>
          <p:spPr>
            <a:xfrm>
              <a:off x="1315973" y="6440709"/>
              <a:ext cx="53340" cy="93345"/>
            </a:xfrm>
            <a:custGeom>
              <a:avLst/>
              <a:gdLst/>
              <a:ahLst/>
              <a:cxnLst/>
              <a:rect l="l" t="t" r="r" b="b"/>
              <a:pathLst>
                <a:path w="53340" h="93345">
                  <a:moveTo>
                    <a:pt x="33528" y="83915"/>
                  </a:moveTo>
                  <a:lnTo>
                    <a:pt x="21336" y="83915"/>
                  </a:lnTo>
                  <a:lnTo>
                    <a:pt x="21336" y="36576"/>
                  </a:lnTo>
                  <a:lnTo>
                    <a:pt x="3048" y="36576"/>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32004" y="3048"/>
                  </a:moveTo>
                  <a:lnTo>
                    <a:pt x="19812" y="3048"/>
                  </a:lnTo>
                  <a:lnTo>
                    <a:pt x="19812" y="1524"/>
                  </a:lnTo>
                  <a:lnTo>
                    <a:pt x="21336" y="1524"/>
                  </a:lnTo>
                  <a:lnTo>
                    <a:pt x="22860" y="0"/>
                  </a:lnTo>
                  <a:lnTo>
                    <a:pt x="28956" y="0"/>
                  </a:lnTo>
                  <a:lnTo>
                    <a:pt x="32004" y="3048"/>
                  </a:lnTo>
                  <a:close/>
                </a:path>
                <a:path w="53340" h="93345">
                  <a:moveTo>
                    <a:pt x="30480" y="16764"/>
                  </a:moveTo>
                  <a:lnTo>
                    <a:pt x="19812" y="16764"/>
                  </a:lnTo>
                  <a:lnTo>
                    <a:pt x="19812" y="15240"/>
                  </a:lnTo>
                  <a:lnTo>
                    <a:pt x="16764" y="12192"/>
                  </a:lnTo>
                  <a:lnTo>
                    <a:pt x="16764" y="6096"/>
                  </a:lnTo>
                  <a:lnTo>
                    <a:pt x="18288" y="4572"/>
                  </a:lnTo>
                  <a:lnTo>
                    <a:pt x="18288" y="3048"/>
                  </a:lnTo>
                  <a:lnTo>
                    <a:pt x="33528" y="3048"/>
                  </a:lnTo>
                  <a:lnTo>
                    <a:pt x="33528" y="6096"/>
                  </a:lnTo>
                  <a:lnTo>
                    <a:pt x="35052" y="6096"/>
                  </a:lnTo>
                  <a:lnTo>
                    <a:pt x="35052" y="10668"/>
                  </a:lnTo>
                  <a:lnTo>
                    <a:pt x="33528" y="12192"/>
                  </a:lnTo>
                  <a:lnTo>
                    <a:pt x="33528" y="13716"/>
                  </a:lnTo>
                  <a:lnTo>
                    <a:pt x="32004" y="15240"/>
                  </a:lnTo>
                  <a:lnTo>
                    <a:pt x="30480" y="15240"/>
                  </a:lnTo>
                  <a:lnTo>
                    <a:pt x="30480" y="16764"/>
                  </a:lnTo>
                  <a:close/>
                </a:path>
                <a:path w="53340" h="93345">
                  <a:moveTo>
                    <a:pt x="27432" y="18288"/>
                  </a:moveTo>
                  <a:lnTo>
                    <a:pt x="22860" y="18288"/>
                  </a:lnTo>
                  <a:lnTo>
                    <a:pt x="22860" y="16764"/>
                  </a:lnTo>
                  <a:lnTo>
                    <a:pt x="28956" y="16764"/>
                  </a:lnTo>
                  <a:lnTo>
                    <a:pt x="27432" y="18288"/>
                  </a:lnTo>
                  <a:close/>
                </a:path>
              </a:pathLst>
            </a:custGeom>
            <a:solidFill>
              <a:srgbClr val="000000"/>
            </a:solidFill>
          </p:spPr>
          <p:txBody>
            <a:bodyPr wrap="square" lIns="0" tIns="0" rIns="0" bIns="0" rtlCol="0"/>
            <a:lstStyle/>
            <a:p>
              <a:endParaRPr sz="1154"/>
            </a:p>
          </p:txBody>
        </p:sp>
        <p:pic>
          <p:nvPicPr>
            <p:cNvPr id="250" name="object 250"/>
            <p:cNvPicPr/>
            <p:nvPr/>
          </p:nvPicPr>
          <p:blipFill>
            <a:blip r:embed="rId63" cstate="print"/>
            <a:stretch>
              <a:fillRect/>
            </a:stretch>
          </p:blipFill>
          <p:spPr>
            <a:xfrm>
              <a:off x="1389125" y="6440709"/>
              <a:ext cx="277653" cy="120110"/>
            </a:xfrm>
            <a:prstGeom prst="rect">
              <a:avLst/>
            </a:prstGeom>
          </p:spPr>
        </p:pic>
        <p:sp>
          <p:nvSpPr>
            <p:cNvPr id="251" name="object 251"/>
            <p:cNvSpPr/>
            <p:nvPr/>
          </p:nvSpPr>
          <p:spPr>
            <a:xfrm>
              <a:off x="1694307" y="6439128"/>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252" name="object 252"/>
          <p:cNvGrpSpPr/>
          <p:nvPr/>
        </p:nvGrpSpPr>
        <p:grpSpPr>
          <a:xfrm>
            <a:off x="2384189" y="4130621"/>
            <a:ext cx="573400" cy="59865"/>
            <a:chOff x="1775174" y="6440709"/>
            <a:chExt cx="894080" cy="93345"/>
          </a:xfrm>
        </p:grpSpPr>
        <p:sp>
          <p:nvSpPr>
            <p:cNvPr id="253" name="object 253"/>
            <p:cNvSpPr/>
            <p:nvPr/>
          </p:nvSpPr>
          <p:spPr>
            <a:xfrm>
              <a:off x="1775174" y="6440709"/>
              <a:ext cx="13970" cy="32384"/>
            </a:xfrm>
            <a:custGeom>
              <a:avLst/>
              <a:gdLst/>
              <a:ahLst/>
              <a:cxnLst/>
              <a:rect l="l" t="t" r="r" b="b"/>
              <a:pathLst>
                <a:path w="13969" h="32385">
                  <a:moveTo>
                    <a:pt x="12191" y="32003"/>
                  </a:moveTo>
                  <a:lnTo>
                    <a:pt x="1524" y="32003"/>
                  </a:lnTo>
                  <a:lnTo>
                    <a:pt x="0" y="0"/>
                  </a:lnTo>
                  <a:lnTo>
                    <a:pt x="13716" y="0"/>
                  </a:lnTo>
                  <a:lnTo>
                    <a:pt x="12191" y="32003"/>
                  </a:lnTo>
                  <a:close/>
                </a:path>
              </a:pathLst>
            </a:custGeom>
            <a:solidFill>
              <a:srgbClr val="BA2121"/>
            </a:solidFill>
          </p:spPr>
          <p:txBody>
            <a:bodyPr wrap="square" lIns="0" tIns="0" rIns="0" bIns="0" rtlCol="0"/>
            <a:lstStyle/>
            <a:p>
              <a:endParaRPr sz="1154"/>
            </a:p>
          </p:txBody>
        </p:sp>
        <p:pic>
          <p:nvPicPr>
            <p:cNvPr id="254" name="object 254"/>
            <p:cNvPicPr/>
            <p:nvPr/>
          </p:nvPicPr>
          <p:blipFill>
            <a:blip r:embed="rId64" cstate="print"/>
            <a:stretch>
              <a:fillRect/>
            </a:stretch>
          </p:blipFill>
          <p:spPr>
            <a:xfrm>
              <a:off x="1823942" y="6446805"/>
              <a:ext cx="353948" cy="86963"/>
            </a:xfrm>
            <a:prstGeom prst="rect">
              <a:avLst/>
            </a:prstGeom>
          </p:spPr>
        </p:pic>
        <p:sp>
          <p:nvSpPr>
            <p:cNvPr id="255" name="object 255"/>
            <p:cNvSpPr/>
            <p:nvPr/>
          </p:nvSpPr>
          <p:spPr>
            <a:xfrm>
              <a:off x="2197798" y="6448329"/>
              <a:ext cx="48895" cy="85725"/>
            </a:xfrm>
            <a:custGeom>
              <a:avLst/>
              <a:gdLst/>
              <a:ahLst/>
              <a:cxnLst/>
              <a:rect l="l" t="t" r="r" b="b"/>
              <a:pathLst>
                <a:path w="48894" h="85725">
                  <a:moveTo>
                    <a:pt x="48768" y="85439"/>
                  </a:moveTo>
                  <a:lnTo>
                    <a:pt x="0" y="85439"/>
                  </a:lnTo>
                  <a:lnTo>
                    <a:pt x="0" y="0"/>
                  </a:lnTo>
                  <a:lnTo>
                    <a:pt x="48768" y="0"/>
                  </a:lnTo>
                  <a:lnTo>
                    <a:pt x="48768" y="9144"/>
                  </a:lnTo>
                  <a:lnTo>
                    <a:pt x="12192" y="9144"/>
                  </a:lnTo>
                  <a:lnTo>
                    <a:pt x="12192" y="36576"/>
                  </a:lnTo>
                  <a:lnTo>
                    <a:pt x="47244" y="36576"/>
                  </a:lnTo>
                  <a:lnTo>
                    <a:pt x="47244" y="45815"/>
                  </a:lnTo>
                  <a:lnTo>
                    <a:pt x="12192" y="45815"/>
                  </a:lnTo>
                  <a:lnTo>
                    <a:pt x="12192" y="74771"/>
                  </a:lnTo>
                  <a:lnTo>
                    <a:pt x="48768" y="74771"/>
                  </a:lnTo>
                  <a:lnTo>
                    <a:pt x="48768" y="85439"/>
                  </a:lnTo>
                  <a:close/>
                </a:path>
              </a:pathLst>
            </a:custGeom>
            <a:solidFill>
              <a:srgbClr val="BA2121"/>
            </a:solidFill>
          </p:spPr>
          <p:txBody>
            <a:bodyPr wrap="square" lIns="0" tIns="0" rIns="0" bIns="0" rtlCol="0"/>
            <a:lstStyle/>
            <a:p>
              <a:endParaRPr sz="1154"/>
            </a:p>
          </p:txBody>
        </p:sp>
        <p:pic>
          <p:nvPicPr>
            <p:cNvPr id="256" name="object 256"/>
            <p:cNvPicPr/>
            <p:nvPr/>
          </p:nvPicPr>
          <p:blipFill>
            <a:blip r:embed="rId65" cstate="print"/>
            <a:stretch>
              <a:fillRect/>
            </a:stretch>
          </p:blipFill>
          <p:spPr>
            <a:xfrm>
              <a:off x="2273998" y="6448329"/>
              <a:ext cx="270033" cy="85439"/>
            </a:xfrm>
            <a:prstGeom prst="rect">
              <a:avLst/>
            </a:prstGeom>
          </p:spPr>
        </p:pic>
        <p:sp>
          <p:nvSpPr>
            <p:cNvPr id="257" name="object 257"/>
            <p:cNvSpPr/>
            <p:nvPr/>
          </p:nvSpPr>
          <p:spPr>
            <a:xfrm>
              <a:off x="2563926" y="6440716"/>
              <a:ext cx="105410" cy="93345"/>
            </a:xfrm>
            <a:custGeom>
              <a:avLst/>
              <a:gdLst/>
              <a:ahLst/>
              <a:cxnLst/>
              <a:rect l="l" t="t" r="r" b="b"/>
              <a:pathLst>
                <a:path w="105410" h="93345">
                  <a:moveTo>
                    <a:pt x="48768" y="7620"/>
                  </a:moveTo>
                  <a:lnTo>
                    <a:pt x="0" y="7620"/>
                  </a:lnTo>
                  <a:lnTo>
                    <a:pt x="0" y="93052"/>
                  </a:lnTo>
                  <a:lnTo>
                    <a:pt x="48768" y="93052"/>
                  </a:lnTo>
                  <a:lnTo>
                    <a:pt x="48768" y="82384"/>
                  </a:lnTo>
                  <a:lnTo>
                    <a:pt x="12192" y="82384"/>
                  </a:lnTo>
                  <a:lnTo>
                    <a:pt x="12192" y="53428"/>
                  </a:lnTo>
                  <a:lnTo>
                    <a:pt x="47244" y="53428"/>
                  </a:lnTo>
                  <a:lnTo>
                    <a:pt x="47244" y="44196"/>
                  </a:lnTo>
                  <a:lnTo>
                    <a:pt x="12192" y="44196"/>
                  </a:lnTo>
                  <a:lnTo>
                    <a:pt x="12192" y="16764"/>
                  </a:lnTo>
                  <a:lnTo>
                    <a:pt x="48768" y="16764"/>
                  </a:lnTo>
                  <a:lnTo>
                    <a:pt x="48768" y="7620"/>
                  </a:lnTo>
                  <a:close/>
                </a:path>
                <a:path w="105410" h="93345">
                  <a:moveTo>
                    <a:pt x="105257" y="0"/>
                  </a:moveTo>
                  <a:lnTo>
                    <a:pt x="89916" y="0"/>
                  </a:lnTo>
                  <a:lnTo>
                    <a:pt x="91440" y="32004"/>
                  </a:lnTo>
                  <a:lnTo>
                    <a:pt x="102209" y="32004"/>
                  </a:lnTo>
                  <a:lnTo>
                    <a:pt x="105257" y="0"/>
                  </a:lnTo>
                  <a:close/>
                </a:path>
              </a:pathLst>
            </a:custGeom>
            <a:solidFill>
              <a:srgbClr val="BA2121"/>
            </a:solidFill>
          </p:spPr>
          <p:txBody>
            <a:bodyPr wrap="square" lIns="0" tIns="0" rIns="0" bIns="0" rtlCol="0"/>
            <a:lstStyle/>
            <a:p>
              <a:endParaRPr sz="1154"/>
            </a:p>
          </p:txBody>
        </p:sp>
      </p:grpSp>
      <p:sp>
        <p:nvSpPr>
          <p:cNvPr id="258" name="object 258"/>
          <p:cNvSpPr/>
          <p:nvPr/>
        </p:nvSpPr>
        <p:spPr>
          <a:xfrm>
            <a:off x="2988755" y="4129608"/>
            <a:ext cx="20769" cy="77376"/>
          </a:xfrm>
          <a:custGeom>
            <a:avLst/>
            <a:gdLst/>
            <a:ahLst/>
            <a:cxnLst/>
            <a:rect l="l" t="t" r="r" b="b"/>
            <a:pathLst>
              <a:path w="32385"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259" name="object 259"/>
          <p:cNvSpPr/>
          <p:nvPr/>
        </p:nvSpPr>
        <p:spPr>
          <a:xfrm>
            <a:off x="3076912" y="4155117"/>
            <a:ext cx="35430" cy="24842"/>
          </a:xfrm>
          <a:custGeom>
            <a:avLst/>
            <a:gdLst/>
            <a:ahLst/>
            <a:cxnLst/>
            <a:rect l="l" t="t" r="r" b="b"/>
            <a:pathLst>
              <a:path w="55244" h="38734">
                <a:moveTo>
                  <a:pt x="54864" y="12192"/>
                </a:moveTo>
                <a:lnTo>
                  <a:pt x="0" y="12192"/>
                </a:lnTo>
                <a:lnTo>
                  <a:pt x="0" y="0"/>
                </a:lnTo>
                <a:lnTo>
                  <a:pt x="54864" y="0"/>
                </a:lnTo>
                <a:lnTo>
                  <a:pt x="54864" y="12192"/>
                </a:lnTo>
                <a:close/>
              </a:path>
              <a:path w="55244" h="38734">
                <a:moveTo>
                  <a:pt x="54864" y="38195"/>
                </a:moveTo>
                <a:lnTo>
                  <a:pt x="0" y="38195"/>
                </a:lnTo>
                <a:lnTo>
                  <a:pt x="0" y="26003"/>
                </a:lnTo>
                <a:lnTo>
                  <a:pt x="54864" y="26003"/>
                </a:lnTo>
                <a:lnTo>
                  <a:pt x="54864" y="38195"/>
                </a:lnTo>
                <a:close/>
              </a:path>
            </a:pathLst>
          </a:custGeom>
          <a:solidFill>
            <a:srgbClr val="7216AA"/>
          </a:solidFill>
        </p:spPr>
        <p:txBody>
          <a:bodyPr wrap="square" lIns="0" tIns="0" rIns="0" bIns="0" rtlCol="0"/>
          <a:lstStyle/>
          <a:p>
            <a:endParaRPr sz="1154"/>
          </a:p>
        </p:txBody>
      </p:sp>
      <p:sp>
        <p:nvSpPr>
          <p:cNvPr id="260" name="object 260"/>
          <p:cNvSpPr/>
          <p:nvPr/>
        </p:nvSpPr>
        <p:spPr>
          <a:xfrm>
            <a:off x="3170863" y="4135447"/>
            <a:ext cx="36245" cy="54978"/>
          </a:xfrm>
          <a:custGeom>
            <a:avLst/>
            <a:gdLst/>
            <a:ahLst/>
            <a:cxnLst/>
            <a:rect l="l" t="t" r="r" b="b"/>
            <a:pathLst>
              <a:path w="56514" h="85725">
                <a:moveTo>
                  <a:pt x="56387" y="85534"/>
                </a:moveTo>
                <a:lnTo>
                  <a:pt x="3047" y="85534"/>
                </a:lnTo>
                <a:lnTo>
                  <a:pt x="3047" y="74866"/>
                </a:lnTo>
                <a:lnTo>
                  <a:pt x="24383" y="74866"/>
                </a:lnTo>
                <a:lnTo>
                  <a:pt x="24383" y="12287"/>
                </a:lnTo>
                <a:lnTo>
                  <a:pt x="4571" y="22955"/>
                </a:lnTo>
                <a:lnTo>
                  <a:pt x="0" y="13811"/>
                </a:lnTo>
                <a:lnTo>
                  <a:pt x="27431" y="0"/>
                </a:lnTo>
                <a:lnTo>
                  <a:pt x="36575" y="0"/>
                </a:lnTo>
                <a:lnTo>
                  <a:pt x="36575" y="74866"/>
                </a:lnTo>
                <a:lnTo>
                  <a:pt x="56387" y="74866"/>
                </a:lnTo>
                <a:lnTo>
                  <a:pt x="56387" y="85534"/>
                </a:lnTo>
                <a:close/>
              </a:path>
            </a:pathLst>
          </a:custGeom>
          <a:solidFill>
            <a:srgbClr val="008700"/>
          </a:solidFill>
        </p:spPr>
        <p:txBody>
          <a:bodyPr wrap="square" lIns="0" tIns="0" rIns="0" bIns="0" rtlCol="0"/>
          <a:lstStyle/>
          <a:p>
            <a:endParaRPr sz="1154"/>
          </a:p>
        </p:txBody>
      </p:sp>
      <p:grpSp>
        <p:nvGrpSpPr>
          <p:cNvPr id="261" name="object 261"/>
          <p:cNvGrpSpPr/>
          <p:nvPr/>
        </p:nvGrpSpPr>
        <p:grpSpPr>
          <a:xfrm>
            <a:off x="1943876" y="4234306"/>
            <a:ext cx="362040" cy="77376"/>
            <a:chOff x="1088612" y="6602380"/>
            <a:chExt cx="564515" cy="120650"/>
          </a:xfrm>
        </p:grpSpPr>
        <p:pic>
          <p:nvPicPr>
            <p:cNvPr id="262" name="object 262"/>
            <p:cNvPicPr/>
            <p:nvPr/>
          </p:nvPicPr>
          <p:blipFill>
            <a:blip r:embed="rId66" cstate="print"/>
            <a:stretch>
              <a:fillRect/>
            </a:stretch>
          </p:blipFill>
          <p:spPr>
            <a:xfrm>
              <a:off x="1088612" y="6608539"/>
              <a:ext cx="135826" cy="88582"/>
            </a:xfrm>
            <a:prstGeom prst="rect">
              <a:avLst/>
            </a:prstGeom>
          </p:spPr>
        </p:pic>
        <p:pic>
          <p:nvPicPr>
            <p:cNvPr id="263" name="object 263"/>
            <p:cNvPicPr/>
            <p:nvPr/>
          </p:nvPicPr>
          <p:blipFill>
            <a:blip r:embed="rId67" cstate="print"/>
            <a:stretch>
              <a:fillRect/>
            </a:stretch>
          </p:blipFill>
          <p:spPr>
            <a:xfrm>
              <a:off x="1244250" y="6602539"/>
              <a:ext cx="349376" cy="119824"/>
            </a:xfrm>
            <a:prstGeom prst="rect">
              <a:avLst/>
            </a:prstGeom>
          </p:spPr>
        </p:pic>
        <p:sp>
          <p:nvSpPr>
            <p:cNvPr id="264" name="object 264"/>
            <p:cNvSpPr/>
            <p:nvPr/>
          </p:nvSpPr>
          <p:spPr>
            <a:xfrm>
              <a:off x="1621053" y="6602387"/>
              <a:ext cx="32384" cy="120650"/>
            </a:xfrm>
            <a:custGeom>
              <a:avLst/>
              <a:gdLst/>
              <a:ahLst/>
              <a:cxnLst/>
              <a:rect l="l" t="t" r="r" b="b"/>
              <a:pathLst>
                <a:path w="32385"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265" name="object 265"/>
          <p:cNvGrpSpPr/>
          <p:nvPr/>
        </p:nvGrpSpPr>
        <p:grpSpPr>
          <a:xfrm>
            <a:off x="2337213" y="4235324"/>
            <a:ext cx="573400" cy="59865"/>
            <a:chOff x="1701926" y="6603968"/>
            <a:chExt cx="894080" cy="93345"/>
          </a:xfrm>
        </p:grpSpPr>
        <p:sp>
          <p:nvSpPr>
            <p:cNvPr id="266" name="object 266"/>
            <p:cNvSpPr/>
            <p:nvPr/>
          </p:nvSpPr>
          <p:spPr>
            <a:xfrm>
              <a:off x="1701926" y="6603968"/>
              <a:ext cx="13970" cy="31115"/>
            </a:xfrm>
            <a:custGeom>
              <a:avLst/>
              <a:gdLst/>
              <a:ahLst/>
              <a:cxnLst/>
              <a:rect l="l" t="t" r="r" b="b"/>
              <a:pathLst>
                <a:path w="13969" h="31115">
                  <a:moveTo>
                    <a:pt x="12192" y="30574"/>
                  </a:moveTo>
                  <a:lnTo>
                    <a:pt x="1524" y="30574"/>
                  </a:lnTo>
                  <a:lnTo>
                    <a:pt x="0" y="0"/>
                  </a:lnTo>
                  <a:lnTo>
                    <a:pt x="13716" y="0"/>
                  </a:lnTo>
                  <a:lnTo>
                    <a:pt x="12192" y="30574"/>
                  </a:lnTo>
                  <a:close/>
                </a:path>
              </a:pathLst>
            </a:custGeom>
            <a:solidFill>
              <a:srgbClr val="BA2121"/>
            </a:solidFill>
          </p:spPr>
          <p:txBody>
            <a:bodyPr wrap="square" lIns="0" tIns="0" rIns="0" bIns="0" rtlCol="0"/>
            <a:lstStyle/>
            <a:p>
              <a:endParaRPr sz="1154"/>
            </a:p>
          </p:txBody>
        </p:sp>
        <p:pic>
          <p:nvPicPr>
            <p:cNvPr id="267" name="object 267"/>
            <p:cNvPicPr/>
            <p:nvPr/>
          </p:nvPicPr>
          <p:blipFill>
            <a:blip r:embed="rId68" cstate="print"/>
            <a:stretch>
              <a:fillRect/>
            </a:stretch>
          </p:blipFill>
          <p:spPr>
            <a:xfrm>
              <a:off x="1750695" y="6610064"/>
              <a:ext cx="353949" cy="87058"/>
            </a:xfrm>
            <a:prstGeom prst="rect">
              <a:avLst/>
            </a:prstGeom>
          </p:spPr>
        </p:pic>
        <p:sp>
          <p:nvSpPr>
            <p:cNvPr id="268" name="object 268"/>
            <p:cNvSpPr/>
            <p:nvPr/>
          </p:nvSpPr>
          <p:spPr>
            <a:xfrm>
              <a:off x="2124455" y="6610064"/>
              <a:ext cx="48895" cy="85725"/>
            </a:xfrm>
            <a:custGeom>
              <a:avLst/>
              <a:gdLst/>
              <a:ahLst/>
              <a:cxnLst/>
              <a:rect l="l" t="t" r="r" b="b"/>
              <a:pathLst>
                <a:path w="48894" h="85725">
                  <a:moveTo>
                    <a:pt x="48863" y="85534"/>
                  </a:moveTo>
                  <a:lnTo>
                    <a:pt x="0" y="85534"/>
                  </a:lnTo>
                  <a:lnTo>
                    <a:pt x="0" y="0"/>
                  </a:lnTo>
                  <a:lnTo>
                    <a:pt x="48863" y="0"/>
                  </a:lnTo>
                  <a:lnTo>
                    <a:pt x="48863" y="10763"/>
                  </a:lnTo>
                  <a:lnTo>
                    <a:pt x="12191" y="10763"/>
                  </a:lnTo>
                  <a:lnTo>
                    <a:pt x="12191" y="36671"/>
                  </a:lnTo>
                  <a:lnTo>
                    <a:pt x="47339" y="36671"/>
                  </a:lnTo>
                  <a:lnTo>
                    <a:pt x="47339" y="45815"/>
                  </a:lnTo>
                  <a:lnTo>
                    <a:pt x="12191" y="45815"/>
                  </a:lnTo>
                  <a:lnTo>
                    <a:pt x="12191" y="76390"/>
                  </a:lnTo>
                  <a:lnTo>
                    <a:pt x="48863" y="76390"/>
                  </a:lnTo>
                  <a:lnTo>
                    <a:pt x="48863" y="85534"/>
                  </a:lnTo>
                  <a:close/>
                </a:path>
              </a:pathLst>
            </a:custGeom>
            <a:solidFill>
              <a:srgbClr val="BA2121"/>
            </a:solidFill>
          </p:spPr>
          <p:txBody>
            <a:bodyPr wrap="square" lIns="0" tIns="0" rIns="0" bIns="0" rtlCol="0"/>
            <a:lstStyle/>
            <a:p>
              <a:endParaRPr sz="1154"/>
            </a:p>
          </p:txBody>
        </p:sp>
        <p:pic>
          <p:nvPicPr>
            <p:cNvPr id="269" name="object 269"/>
            <p:cNvPicPr/>
            <p:nvPr/>
          </p:nvPicPr>
          <p:blipFill>
            <a:blip r:embed="rId69" cstate="print"/>
            <a:stretch>
              <a:fillRect/>
            </a:stretch>
          </p:blipFill>
          <p:spPr>
            <a:xfrm>
              <a:off x="2200751" y="6610063"/>
              <a:ext cx="270033" cy="85629"/>
            </a:xfrm>
            <a:prstGeom prst="rect">
              <a:avLst/>
            </a:prstGeom>
          </p:spPr>
        </p:pic>
        <p:sp>
          <p:nvSpPr>
            <p:cNvPr id="270" name="object 270"/>
            <p:cNvSpPr/>
            <p:nvPr/>
          </p:nvSpPr>
          <p:spPr>
            <a:xfrm>
              <a:off x="2490584" y="6603974"/>
              <a:ext cx="105410" cy="92075"/>
            </a:xfrm>
            <a:custGeom>
              <a:avLst/>
              <a:gdLst/>
              <a:ahLst/>
              <a:cxnLst/>
              <a:rect l="l" t="t" r="r" b="b"/>
              <a:pathLst>
                <a:path w="105410" h="92075">
                  <a:moveTo>
                    <a:pt x="48869" y="6096"/>
                  </a:moveTo>
                  <a:lnTo>
                    <a:pt x="0" y="6096"/>
                  </a:lnTo>
                  <a:lnTo>
                    <a:pt x="0" y="91630"/>
                  </a:lnTo>
                  <a:lnTo>
                    <a:pt x="48869" y="91630"/>
                  </a:lnTo>
                  <a:lnTo>
                    <a:pt x="48869" y="82486"/>
                  </a:lnTo>
                  <a:lnTo>
                    <a:pt x="12192" y="82486"/>
                  </a:lnTo>
                  <a:lnTo>
                    <a:pt x="12192" y="51904"/>
                  </a:lnTo>
                  <a:lnTo>
                    <a:pt x="47345" y="51904"/>
                  </a:lnTo>
                  <a:lnTo>
                    <a:pt x="47345" y="42760"/>
                  </a:lnTo>
                  <a:lnTo>
                    <a:pt x="12192" y="42760"/>
                  </a:lnTo>
                  <a:lnTo>
                    <a:pt x="12192" y="16852"/>
                  </a:lnTo>
                  <a:lnTo>
                    <a:pt x="48869" y="16852"/>
                  </a:lnTo>
                  <a:lnTo>
                    <a:pt x="48869" y="6096"/>
                  </a:lnTo>
                  <a:close/>
                </a:path>
                <a:path w="105410" h="92075">
                  <a:moveTo>
                    <a:pt x="105359" y="0"/>
                  </a:moveTo>
                  <a:lnTo>
                    <a:pt x="90119" y="0"/>
                  </a:lnTo>
                  <a:lnTo>
                    <a:pt x="91643" y="30568"/>
                  </a:lnTo>
                  <a:lnTo>
                    <a:pt x="102311" y="30568"/>
                  </a:lnTo>
                  <a:lnTo>
                    <a:pt x="105359" y="0"/>
                  </a:lnTo>
                  <a:close/>
                </a:path>
              </a:pathLst>
            </a:custGeom>
            <a:solidFill>
              <a:srgbClr val="BA2121"/>
            </a:solidFill>
          </p:spPr>
          <p:txBody>
            <a:bodyPr wrap="square" lIns="0" tIns="0" rIns="0" bIns="0" rtlCol="0"/>
            <a:lstStyle/>
            <a:p>
              <a:endParaRPr sz="1154"/>
            </a:p>
          </p:txBody>
        </p:sp>
      </p:grpSp>
      <p:sp>
        <p:nvSpPr>
          <p:cNvPr id="271" name="object 271"/>
          <p:cNvSpPr/>
          <p:nvPr/>
        </p:nvSpPr>
        <p:spPr>
          <a:xfrm>
            <a:off x="2941841" y="4234310"/>
            <a:ext cx="20769" cy="77376"/>
          </a:xfrm>
          <a:custGeom>
            <a:avLst/>
            <a:gdLst/>
            <a:ahLst/>
            <a:cxnLst/>
            <a:rect l="l" t="t" r="r" b="b"/>
            <a:pathLst>
              <a:path w="32385"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000000"/>
          </a:solidFill>
        </p:spPr>
        <p:txBody>
          <a:bodyPr wrap="square" lIns="0" tIns="0" rIns="0" bIns="0" rtlCol="0"/>
          <a:lstStyle/>
          <a:p>
            <a:endParaRPr sz="1154"/>
          </a:p>
        </p:txBody>
      </p:sp>
      <p:sp>
        <p:nvSpPr>
          <p:cNvPr id="272" name="object 272"/>
          <p:cNvSpPr/>
          <p:nvPr/>
        </p:nvSpPr>
        <p:spPr>
          <a:xfrm>
            <a:off x="3029936" y="4258842"/>
            <a:ext cx="35430" cy="24842"/>
          </a:xfrm>
          <a:custGeom>
            <a:avLst/>
            <a:gdLst/>
            <a:ahLst/>
            <a:cxnLst/>
            <a:rect l="l" t="t" r="r" b="b"/>
            <a:pathLst>
              <a:path w="55244" h="38734">
                <a:moveTo>
                  <a:pt x="54864" y="12192"/>
                </a:moveTo>
                <a:lnTo>
                  <a:pt x="0" y="12192"/>
                </a:lnTo>
                <a:lnTo>
                  <a:pt x="0" y="0"/>
                </a:lnTo>
                <a:lnTo>
                  <a:pt x="54864" y="0"/>
                </a:lnTo>
                <a:lnTo>
                  <a:pt x="54864" y="12192"/>
                </a:lnTo>
                <a:close/>
              </a:path>
              <a:path w="55244" h="38734">
                <a:moveTo>
                  <a:pt x="54864" y="38195"/>
                </a:moveTo>
                <a:lnTo>
                  <a:pt x="0" y="38195"/>
                </a:lnTo>
                <a:lnTo>
                  <a:pt x="0" y="26003"/>
                </a:lnTo>
                <a:lnTo>
                  <a:pt x="54864" y="26003"/>
                </a:lnTo>
                <a:lnTo>
                  <a:pt x="54864" y="38195"/>
                </a:lnTo>
                <a:close/>
              </a:path>
            </a:pathLst>
          </a:custGeom>
          <a:solidFill>
            <a:srgbClr val="7216AA"/>
          </a:solidFill>
        </p:spPr>
        <p:txBody>
          <a:bodyPr wrap="square" lIns="0" tIns="0" rIns="0" bIns="0" rtlCol="0"/>
          <a:lstStyle/>
          <a:p>
            <a:endParaRPr sz="1154"/>
          </a:p>
        </p:txBody>
      </p:sp>
      <p:sp>
        <p:nvSpPr>
          <p:cNvPr id="273" name="object 273"/>
          <p:cNvSpPr/>
          <p:nvPr/>
        </p:nvSpPr>
        <p:spPr>
          <a:xfrm>
            <a:off x="3123827" y="4239234"/>
            <a:ext cx="36245" cy="54978"/>
          </a:xfrm>
          <a:custGeom>
            <a:avLst/>
            <a:gdLst/>
            <a:ahLst/>
            <a:cxnLst/>
            <a:rect l="l" t="t" r="r" b="b"/>
            <a:pathLst>
              <a:path w="56514" h="85725">
                <a:moveTo>
                  <a:pt x="56483" y="85534"/>
                </a:moveTo>
                <a:lnTo>
                  <a:pt x="3047" y="85534"/>
                </a:lnTo>
                <a:lnTo>
                  <a:pt x="3047" y="74866"/>
                </a:lnTo>
                <a:lnTo>
                  <a:pt x="24479" y="74866"/>
                </a:lnTo>
                <a:lnTo>
                  <a:pt x="24479" y="12287"/>
                </a:lnTo>
                <a:lnTo>
                  <a:pt x="4571" y="24479"/>
                </a:lnTo>
                <a:lnTo>
                  <a:pt x="0" y="13811"/>
                </a:lnTo>
                <a:lnTo>
                  <a:pt x="27527" y="0"/>
                </a:lnTo>
                <a:lnTo>
                  <a:pt x="36671" y="0"/>
                </a:lnTo>
                <a:lnTo>
                  <a:pt x="36671" y="74866"/>
                </a:lnTo>
                <a:lnTo>
                  <a:pt x="56483" y="74866"/>
                </a:lnTo>
                <a:lnTo>
                  <a:pt x="56483" y="85534"/>
                </a:lnTo>
                <a:close/>
              </a:path>
            </a:pathLst>
          </a:custGeom>
          <a:solidFill>
            <a:srgbClr val="008700"/>
          </a:solidFill>
        </p:spPr>
        <p:txBody>
          <a:bodyPr wrap="square" lIns="0" tIns="0" rIns="0" bIns="0" rtlCol="0"/>
          <a:lstStyle/>
          <a:p>
            <a:endParaRPr sz="1154"/>
          </a:p>
        </p:txBody>
      </p:sp>
      <p:grpSp>
        <p:nvGrpSpPr>
          <p:cNvPr id="274" name="object 274"/>
          <p:cNvGrpSpPr/>
          <p:nvPr/>
        </p:nvGrpSpPr>
        <p:grpSpPr>
          <a:xfrm>
            <a:off x="1943937" y="4647415"/>
            <a:ext cx="737927" cy="80634"/>
            <a:chOff x="1088707" y="7246524"/>
            <a:chExt cx="1150620" cy="125730"/>
          </a:xfrm>
        </p:grpSpPr>
        <p:sp>
          <p:nvSpPr>
            <p:cNvPr id="275" name="object 275"/>
            <p:cNvSpPr/>
            <p:nvPr/>
          </p:nvSpPr>
          <p:spPr>
            <a:xfrm>
              <a:off x="1088707" y="7257287"/>
              <a:ext cx="59690" cy="86995"/>
            </a:xfrm>
            <a:custGeom>
              <a:avLst/>
              <a:gdLst/>
              <a:ahLst/>
              <a:cxnLst/>
              <a:rect l="l" t="t" r="r" b="b"/>
              <a:pathLst>
                <a:path w="59690" h="86995">
                  <a:moveTo>
                    <a:pt x="56388" y="86963"/>
                  </a:moveTo>
                  <a:lnTo>
                    <a:pt x="35052" y="86963"/>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3528" y="74771"/>
                  </a:lnTo>
                  <a:lnTo>
                    <a:pt x="39624" y="77819"/>
                  </a:lnTo>
                  <a:lnTo>
                    <a:pt x="54864" y="77819"/>
                  </a:lnTo>
                  <a:lnTo>
                    <a:pt x="56388" y="76295"/>
                  </a:lnTo>
                  <a:lnTo>
                    <a:pt x="59436" y="76295"/>
                  </a:lnTo>
                  <a:lnTo>
                    <a:pt x="59436" y="85439"/>
                  </a:lnTo>
                  <a:lnTo>
                    <a:pt x="56388" y="86963"/>
                  </a:lnTo>
                  <a:close/>
                </a:path>
              </a:pathLst>
            </a:custGeom>
            <a:solidFill>
              <a:srgbClr val="000000"/>
            </a:solidFill>
          </p:spPr>
          <p:txBody>
            <a:bodyPr wrap="square" lIns="0" tIns="0" rIns="0" bIns="0" rtlCol="0"/>
            <a:lstStyle/>
            <a:p>
              <a:endParaRPr sz="1154"/>
            </a:p>
          </p:txBody>
        </p:sp>
        <p:pic>
          <p:nvPicPr>
            <p:cNvPr id="276" name="object 276"/>
            <p:cNvPicPr/>
            <p:nvPr/>
          </p:nvPicPr>
          <p:blipFill>
            <a:blip r:embed="rId70" cstate="print"/>
            <a:stretch>
              <a:fillRect/>
            </a:stretch>
          </p:blipFill>
          <p:spPr>
            <a:xfrm>
              <a:off x="1171003" y="7277099"/>
              <a:ext cx="123539" cy="68675"/>
            </a:xfrm>
            <a:prstGeom prst="rect">
              <a:avLst/>
            </a:prstGeom>
          </p:spPr>
        </p:pic>
        <p:sp>
          <p:nvSpPr>
            <p:cNvPr id="277" name="object 277"/>
            <p:cNvSpPr/>
            <p:nvPr/>
          </p:nvSpPr>
          <p:spPr>
            <a:xfrm>
              <a:off x="1315973" y="7251191"/>
              <a:ext cx="53340" cy="93345"/>
            </a:xfrm>
            <a:custGeom>
              <a:avLst/>
              <a:gdLst/>
              <a:ahLst/>
              <a:cxnLst/>
              <a:rect l="l" t="t" r="r" b="b"/>
              <a:pathLst>
                <a:path w="53340" h="93345">
                  <a:moveTo>
                    <a:pt x="33528" y="83915"/>
                  </a:moveTo>
                  <a:lnTo>
                    <a:pt x="21336" y="83915"/>
                  </a:lnTo>
                  <a:lnTo>
                    <a:pt x="21336" y="36576"/>
                  </a:lnTo>
                  <a:lnTo>
                    <a:pt x="3048" y="36576"/>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32004" y="3048"/>
                  </a:moveTo>
                  <a:lnTo>
                    <a:pt x="19812" y="3048"/>
                  </a:lnTo>
                  <a:lnTo>
                    <a:pt x="19812" y="1524"/>
                  </a:lnTo>
                  <a:lnTo>
                    <a:pt x="21336" y="1524"/>
                  </a:lnTo>
                  <a:lnTo>
                    <a:pt x="22860" y="0"/>
                  </a:lnTo>
                  <a:lnTo>
                    <a:pt x="28956" y="0"/>
                  </a:lnTo>
                  <a:lnTo>
                    <a:pt x="32004" y="3048"/>
                  </a:lnTo>
                  <a:close/>
                </a:path>
                <a:path w="53340" h="93345">
                  <a:moveTo>
                    <a:pt x="30480" y="16764"/>
                  </a:moveTo>
                  <a:lnTo>
                    <a:pt x="21336" y="16764"/>
                  </a:lnTo>
                  <a:lnTo>
                    <a:pt x="16764" y="12192"/>
                  </a:lnTo>
                  <a:lnTo>
                    <a:pt x="16764" y="4572"/>
                  </a:lnTo>
                  <a:lnTo>
                    <a:pt x="18288" y="4572"/>
                  </a:lnTo>
                  <a:lnTo>
                    <a:pt x="18288" y="3048"/>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 w="53340" h="93345">
                  <a:moveTo>
                    <a:pt x="27432" y="18288"/>
                  </a:moveTo>
                  <a:lnTo>
                    <a:pt x="24384" y="18288"/>
                  </a:lnTo>
                  <a:lnTo>
                    <a:pt x="22860" y="16764"/>
                  </a:lnTo>
                  <a:lnTo>
                    <a:pt x="27432" y="16764"/>
                  </a:lnTo>
                  <a:lnTo>
                    <a:pt x="27432" y="18288"/>
                  </a:lnTo>
                  <a:close/>
                </a:path>
              </a:pathLst>
            </a:custGeom>
            <a:solidFill>
              <a:srgbClr val="000000"/>
            </a:solidFill>
          </p:spPr>
          <p:txBody>
            <a:bodyPr wrap="square" lIns="0" tIns="0" rIns="0" bIns="0" rtlCol="0"/>
            <a:lstStyle/>
            <a:p>
              <a:endParaRPr sz="1154"/>
            </a:p>
          </p:txBody>
        </p:sp>
        <p:pic>
          <p:nvPicPr>
            <p:cNvPr id="278" name="object 278"/>
            <p:cNvPicPr/>
            <p:nvPr/>
          </p:nvPicPr>
          <p:blipFill>
            <a:blip r:embed="rId71" cstate="print"/>
            <a:stretch>
              <a:fillRect/>
            </a:stretch>
          </p:blipFill>
          <p:spPr>
            <a:xfrm>
              <a:off x="1389125" y="7251096"/>
              <a:ext cx="277653" cy="120491"/>
            </a:xfrm>
            <a:prstGeom prst="rect">
              <a:avLst/>
            </a:prstGeom>
          </p:spPr>
        </p:pic>
        <p:sp>
          <p:nvSpPr>
            <p:cNvPr id="279" name="object 279"/>
            <p:cNvSpPr/>
            <p:nvPr/>
          </p:nvSpPr>
          <p:spPr>
            <a:xfrm>
              <a:off x="1697355" y="7322819"/>
              <a:ext cx="21590" cy="23495"/>
            </a:xfrm>
            <a:custGeom>
              <a:avLst/>
              <a:gdLst/>
              <a:ahLst/>
              <a:cxnLst/>
              <a:rect l="l" t="t" r="r" b="b"/>
              <a:pathLst>
                <a:path w="21589" h="23495">
                  <a:moveTo>
                    <a:pt x="15240" y="1524"/>
                  </a:moveTo>
                  <a:lnTo>
                    <a:pt x="6096" y="1524"/>
                  </a:lnTo>
                  <a:lnTo>
                    <a:pt x="7620" y="0"/>
                  </a:lnTo>
                  <a:lnTo>
                    <a:pt x="13716" y="0"/>
                  </a:lnTo>
                  <a:lnTo>
                    <a:pt x="15240" y="1524"/>
                  </a:lnTo>
                  <a:close/>
                </a:path>
                <a:path w="21589" h="23495">
                  <a:moveTo>
                    <a:pt x="16764" y="3048"/>
                  </a:moveTo>
                  <a:lnTo>
                    <a:pt x="4572" y="3048"/>
                  </a:lnTo>
                  <a:lnTo>
                    <a:pt x="4572" y="1524"/>
                  </a:lnTo>
                  <a:lnTo>
                    <a:pt x="16764" y="1524"/>
                  </a:lnTo>
                  <a:lnTo>
                    <a:pt x="16764" y="3048"/>
                  </a:lnTo>
                  <a:close/>
                </a:path>
                <a:path w="21589" h="23495">
                  <a:moveTo>
                    <a:pt x="19812" y="18383"/>
                  </a:moveTo>
                  <a:lnTo>
                    <a:pt x="1524" y="18383"/>
                  </a:lnTo>
                  <a:lnTo>
                    <a:pt x="1524" y="15335"/>
                  </a:lnTo>
                  <a:lnTo>
                    <a:pt x="0" y="13811"/>
                  </a:lnTo>
                  <a:lnTo>
                    <a:pt x="0" y="9239"/>
                  </a:lnTo>
                  <a:lnTo>
                    <a:pt x="1524" y="7715"/>
                  </a:lnTo>
                  <a:lnTo>
                    <a:pt x="1524" y="4572"/>
                  </a:lnTo>
                  <a:lnTo>
                    <a:pt x="3048" y="3048"/>
                  </a:lnTo>
                  <a:lnTo>
                    <a:pt x="18288" y="3048"/>
                  </a:lnTo>
                  <a:lnTo>
                    <a:pt x="19812" y="4572"/>
                  </a:lnTo>
                  <a:lnTo>
                    <a:pt x="19812" y="6096"/>
                  </a:lnTo>
                  <a:lnTo>
                    <a:pt x="21336" y="7715"/>
                  </a:lnTo>
                  <a:lnTo>
                    <a:pt x="21336" y="15335"/>
                  </a:lnTo>
                  <a:lnTo>
                    <a:pt x="19812" y="16859"/>
                  </a:lnTo>
                  <a:lnTo>
                    <a:pt x="19812" y="18383"/>
                  </a:lnTo>
                  <a:close/>
                </a:path>
                <a:path w="21589" h="23495">
                  <a:moveTo>
                    <a:pt x="16764" y="21431"/>
                  </a:moveTo>
                  <a:lnTo>
                    <a:pt x="4572" y="21431"/>
                  </a:lnTo>
                  <a:lnTo>
                    <a:pt x="4572" y="19907"/>
                  </a:lnTo>
                  <a:lnTo>
                    <a:pt x="3048" y="18383"/>
                  </a:lnTo>
                  <a:lnTo>
                    <a:pt x="18288" y="18383"/>
                  </a:lnTo>
                  <a:lnTo>
                    <a:pt x="16764" y="19907"/>
                  </a:lnTo>
                  <a:lnTo>
                    <a:pt x="16764" y="21431"/>
                  </a:lnTo>
                  <a:close/>
                </a:path>
                <a:path w="21589" h="23495">
                  <a:moveTo>
                    <a:pt x="12192" y="22955"/>
                  </a:moveTo>
                  <a:lnTo>
                    <a:pt x="9144" y="22955"/>
                  </a:lnTo>
                  <a:lnTo>
                    <a:pt x="7620" y="21431"/>
                  </a:lnTo>
                  <a:lnTo>
                    <a:pt x="13716" y="21431"/>
                  </a:lnTo>
                  <a:lnTo>
                    <a:pt x="12192" y="22955"/>
                  </a:lnTo>
                  <a:close/>
                </a:path>
              </a:pathLst>
            </a:custGeom>
            <a:solidFill>
              <a:srgbClr val="000000"/>
            </a:solidFill>
          </p:spPr>
          <p:txBody>
            <a:bodyPr wrap="square" lIns="0" tIns="0" rIns="0" bIns="0" rtlCol="0"/>
            <a:lstStyle/>
            <a:p>
              <a:endParaRPr sz="1154"/>
            </a:p>
          </p:txBody>
        </p:sp>
        <p:pic>
          <p:nvPicPr>
            <p:cNvPr id="280" name="object 280"/>
            <p:cNvPicPr/>
            <p:nvPr/>
          </p:nvPicPr>
          <p:blipFill>
            <a:blip r:embed="rId72" cstate="print"/>
            <a:stretch>
              <a:fillRect/>
            </a:stretch>
          </p:blipFill>
          <p:spPr>
            <a:xfrm>
              <a:off x="1755266" y="7251096"/>
              <a:ext cx="273081" cy="94678"/>
            </a:xfrm>
            <a:prstGeom prst="rect">
              <a:avLst/>
            </a:prstGeom>
          </p:spPr>
        </p:pic>
        <p:sp>
          <p:nvSpPr>
            <p:cNvPr id="281" name="object 281"/>
            <p:cNvSpPr/>
            <p:nvPr/>
          </p:nvSpPr>
          <p:spPr>
            <a:xfrm>
              <a:off x="2058923" y="7246524"/>
              <a:ext cx="36830" cy="125730"/>
            </a:xfrm>
            <a:custGeom>
              <a:avLst/>
              <a:gdLst/>
              <a:ahLst/>
              <a:cxnLst/>
              <a:rect l="l" t="t" r="r" b="b"/>
              <a:pathLst>
                <a:path w="36830" h="125729">
                  <a:moveTo>
                    <a:pt x="28956" y="125158"/>
                  </a:moveTo>
                  <a:lnTo>
                    <a:pt x="16073" y="110893"/>
                  </a:lnTo>
                  <a:lnTo>
                    <a:pt x="7048" y="95619"/>
                  </a:lnTo>
                  <a:lnTo>
                    <a:pt x="1738" y="79469"/>
                  </a:lnTo>
                  <a:lnTo>
                    <a:pt x="0" y="62579"/>
                  </a:lnTo>
                  <a:lnTo>
                    <a:pt x="0" y="53435"/>
                  </a:lnTo>
                  <a:lnTo>
                    <a:pt x="1524" y="47339"/>
                  </a:lnTo>
                  <a:lnTo>
                    <a:pt x="1524" y="42767"/>
                  </a:lnTo>
                  <a:lnTo>
                    <a:pt x="4572" y="36671"/>
                  </a:lnTo>
                  <a:lnTo>
                    <a:pt x="6096" y="32099"/>
                  </a:lnTo>
                  <a:lnTo>
                    <a:pt x="9144" y="25908"/>
                  </a:lnTo>
                  <a:lnTo>
                    <a:pt x="12192" y="21336"/>
                  </a:lnTo>
                  <a:lnTo>
                    <a:pt x="15240" y="15240"/>
                  </a:lnTo>
                  <a:lnTo>
                    <a:pt x="30480" y="0"/>
                  </a:lnTo>
                  <a:lnTo>
                    <a:pt x="36671" y="7620"/>
                  </a:lnTo>
                  <a:lnTo>
                    <a:pt x="25495" y="20493"/>
                  </a:lnTo>
                  <a:lnTo>
                    <a:pt x="17347" y="33956"/>
                  </a:lnTo>
                  <a:lnTo>
                    <a:pt x="12360" y="47991"/>
                  </a:lnTo>
                  <a:lnTo>
                    <a:pt x="10668" y="62579"/>
                  </a:lnTo>
                  <a:lnTo>
                    <a:pt x="11215" y="69690"/>
                  </a:lnTo>
                  <a:lnTo>
                    <a:pt x="25157" y="105156"/>
                  </a:lnTo>
                  <a:lnTo>
                    <a:pt x="36671" y="117538"/>
                  </a:lnTo>
                  <a:lnTo>
                    <a:pt x="28956" y="125158"/>
                  </a:lnTo>
                  <a:close/>
                </a:path>
              </a:pathLst>
            </a:custGeom>
            <a:solidFill>
              <a:srgbClr val="000000"/>
            </a:solidFill>
          </p:spPr>
          <p:txBody>
            <a:bodyPr wrap="square" lIns="0" tIns="0" rIns="0" bIns="0" rtlCol="0"/>
            <a:lstStyle/>
            <a:p>
              <a:endParaRPr sz="1154"/>
            </a:p>
          </p:txBody>
        </p:sp>
        <p:sp>
          <p:nvSpPr>
            <p:cNvPr id="282" name="object 282"/>
            <p:cNvSpPr/>
            <p:nvPr/>
          </p:nvSpPr>
          <p:spPr>
            <a:xfrm>
              <a:off x="2122931" y="7258811"/>
              <a:ext cx="55244" cy="85725"/>
            </a:xfrm>
            <a:custGeom>
              <a:avLst/>
              <a:gdLst/>
              <a:ahLst/>
              <a:cxnLst/>
              <a:rect l="l" t="t" r="r" b="b"/>
              <a:pathLst>
                <a:path w="55244" h="85725">
                  <a:moveTo>
                    <a:pt x="54959" y="85439"/>
                  </a:moveTo>
                  <a:lnTo>
                    <a:pt x="1523" y="85439"/>
                  </a:lnTo>
                  <a:lnTo>
                    <a:pt x="1523" y="74771"/>
                  </a:lnTo>
                  <a:lnTo>
                    <a:pt x="24383" y="74771"/>
                  </a:lnTo>
                  <a:lnTo>
                    <a:pt x="24383" y="12191"/>
                  </a:lnTo>
                  <a:lnTo>
                    <a:pt x="3047" y="22859"/>
                  </a:lnTo>
                  <a:lnTo>
                    <a:pt x="0" y="13715"/>
                  </a:lnTo>
                  <a:lnTo>
                    <a:pt x="25907" y="0"/>
                  </a:lnTo>
                  <a:lnTo>
                    <a:pt x="36575" y="0"/>
                  </a:lnTo>
                  <a:lnTo>
                    <a:pt x="36575" y="74771"/>
                  </a:lnTo>
                  <a:lnTo>
                    <a:pt x="54959" y="74771"/>
                  </a:lnTo>
                  <a:lnTo>
                    <a:pt x="54959" y="85439"/>
                  </a:lnTo>
                  <a:close/>
                </a:path>
              </a:pathLst>
            </a:custGeom>
            <a:solidFill>
              <a:srgbClr val="008700"/>
            </a:solidFill>
          </p:spPr>
          <p:txBody>
            <a:bodyPr wrap="square" lIns="0" tIns="0" rIns="0" bIns="0" rtlCol="0"/>
            <a:lstStyle/>
            <a:p>
              <a:endParaRPr sz="1154"/>
            </a:p>
          </p:txBody>
        </p:sp>
        <p:sp>
          <p:nvSpPr>
            <p:cNvPr id="283" name="object 283"/>
            <p:cNvSpPr/>
            <p:nvPr/>
          </p:nvSpPr>
          <p:spPr>
            <a:xfrm>
              <a:off x="2202275" y="7246524"/>
              <a:ext cx="36830" cy="125730"/>
            </a:xfrm>
            <a:custGeom>
              <a:avLst/>
              <a:gdLst/>
              <a:ahLst/>
              <a:cxnLst/>
              <a:rect l="l" t="t" r="r" b="b"/>
              <a:pathLst>
                <a:path w="36830" h="125729">
                  <a:moveTo>
                    <a:pt x="7715" y="125158"/>
                  </a:moveTo>
                  <a:lnTo>
                    <a:pt x="0" y="117538"/>
                  </a:lnTo>
                  <a:lnTo>
                    <a:pt x="6365" y="111561"/>
                  </a:lnTo>
                  <a:lnTo>
                    <a:pt x="11703" y="105155"/>
                  </a:lnTo>
                  <a:lnTo>
                    <a:pt x="26003" y="62579"/>
                  </a:lnTo>
                  <a:lnTo>
                    <a:pt x="24311" y="48004"/>
                  </a:lnTo>
                  <a:lnTo>
                    <a:pt x="19323" y="33992"/>
                  </a:lnTo>
                  <a:lnTo>
                    <a:pt x="11175" y="20533"/>
                  </a:lnTo>
                  <a:lnTo>
                    <a:pt x="0" y="7620"/>
                  </a:lnTo>
                  <a:lnTo>
                    <a:pt x="7715" y="0"/>
                  </a:lnTo>
                  <a:lnTo>
                    <a:pt x="20597" y="14278"/>
                  </a:lnTo>
                  <a:lnTo>
                    <a:pt x="29622" y="29575"/>
                  </a:lnTo>
                  <a:lnTo>
                    <a:pt x="34932" y="45728"/>
                  </a:lnTo>
                  <a:lnTo>
                    <a:pt x="36671" y="62579"/>
                  </a:lnTo>
                  <a:lnTo>
                    <a:pt x="36671" y="71723"/>
                  </a:lnTo>
                  <a:lnTo>
                    <a:pt x="35147" y="76295"/>
                  </a:lnTo>
                  <a:lnTo>
                    <a:pt x="35147" y="82391"/>
                  </a:lnTo>
                  <a:lnTo>
                    <a:pt x="33623" y="87058"/>
                  </a:lnTo>
                  <a:lnTo>
                    <a:pt x="30575" y="91630"/>
                  </a:lnTo>
                  <a:lnTo>
                    <a:pt x="29051" y="97726"/>
                  </a:lnTo>
                  <a:lnTo>
                    <a:pt x="26003" y="102298"/>
                  </a:lnTo>
                  <a:lnTo>
                    <a:pt x="21431" y="108394"/>
                  </a:lnTo>
                  <a:lnTo>
                    <a:pt x="18383" y="114490"/>
                  </a:lnTo>
                  <a:lnTo>
                    <a:pt x="12287" y="119062"/>
                  </a:lnTo>
                  <a:lnTo>
                    <a:pt x="7715" y="125158"/>
                  </a:lnTo>
                  <a:close/>
                </a:path>
              </a:pathLst>
            </a:custGeom>
            <a:solidFill>
              <a:srgbClr val="000000"/>
            </a:solidFill>
          </p:spPr>
          <p:txBody>
            <a:bodyPr wrap="square" lIns="0" tIns="0" rIns="0" bIns="0" rtlCol="0"/>
            <a:lstStyle/>
            <a:p>
              <a:endParaRPr sz="1154"/>
            </a:p>
          </p:txBody>
        </p:sp>
      </p:grpSp>
      <p:grpSp>
        <p:nvGrpSpPr>
          <p:cNvPr id="284" name="object 284"/>
          <p:cNvGrpSpPr/>
          <p:nvPr/>
        </p:nvGrpSpPr>
        <p:grpSpPr>
          <a:xfrm>
            <a:off x="1943937" y="5579190"/>
            <a:ext cx="409281" cy="77376"/>
            <a:chOff x="1088707" y="8699404"/>
            <a:chExt cx="638175" cy="120650"/>
          </a:xfrm>
        </p:grpSpPr>
        <p:sp>
          <p:nvSpPr>
            <p:cNvPr id="285" name="object 285"/>
            <p:cNvSpPr/>
            <p:nvPr/>
          </p:nvSpPr>
          <p:spPr>
            <a:xfrm>
              <a:off x="1088707" y="8707088"/>
              <a:ext cx="59690" cy="87630"/>
            </a:xfrm>
            <a:custGeom>
              <a:avLst/>
              <a:gdLst/>
              <a:ahLst/>
              <a:cxnLst/>
              <a:rect l="l" t="t" r="r" b="b"/>
              <a:pathLst>
                <a:path w="59690" h="87629">
                  <a:moveTo>
                    <a:pt x="51816" y="87058"/>
                  </a:moveTo>
                  <a:lnTo>
                    <a:pt x="35052" y="87058"/>
                  </a:lnTo>
                  <a:lnTo>
                    <a:pt x="28956" y="85534"/>
                  </a:lnTo>
                  <a:lnTo>
                    <a:pt x="21336" y="77819"/>
                  </a:lnTo>
                  <a:lnTo>
                    <a:pt x="18288" y="71723"/>
                  </a:lnTo>
                  <a:lnTo>
                    <a:pt x="18288" y="30575"/>
                  </a:lnTo>
                  <a:lnTo>
                    <a:pt x="0" y="30575"/>
                  </a:lnTo>
                  <a:lnTo>
                    <a:pt x="0" y="19812"/>
                  </a:lnTo>
                  <a:lnTo>
                    <a:pt x="18288" y="19812"/>
                  </a:lnTo>
                  <a:lnTo>
                    <a:pt x="18288" y="3048"/>
                  </a:lnTo>
                  <a:lnTo>
                    <a:pt x="30480" y="0"/>
                  </a:lnTo>
                  <a:lnTo>
                    <a:pt x="30480" y="19812"/>
                  </a:lnTo>
                  <a:lnTo>
                    <a:pt x="59436" y="19812"/>
                  </a:lnTo>
                  <a:lnTo>
                    <a:pt x="59436" y="30575"/>
                  </a:lnTo>
                  <a:lnTo>
                    <a:pt x="30480" y="30575"/>
                  </a:lnTo>
                  <a:lnTo>
                    <a:pt x="30480" y="67151"/>
                  </a:lnTo>
                  <a:lnTo>
                    <a:pt x="32004" y="71723"/>
                  </a:lnTo>
                  <a:lnTo>
                    <a:pt x="36576" y="76295"/>
                  </a:lnTo>
                  <a:lnTo>
                    <a:pt x="39624" y="77819"/>
                  </a:lnTo>
                  <a:lnTo>
                    <a:pt x="47244" y="77819"/>
                  </a:lnTo>
                  <a:lnTo>
                    <a:pt x="48768" y="76295"/>
                  </a:lnTo>
                  <a:lnTo>
                    <a:pt x="56388" y="76295"/>
                  </a:lnTo>
                  <a:lnTo>
                    <a:pt x="59436" y="74771"/>
                  </a:lnTo>
                  <a:lnTo>
                    <a:pt x="59436" y="85534"/>
                  </a:lnTo>
                  <a:lnTo>
                    <a:pt x="54864" y="85534"/>
                  </a:lnTo>
                  <a:lnTo>
                    <a:pt x="51816" y="87058"/>
                  </a:lnTo>
                  <a:close/>
                </a:path>
              </a:pathLst>
            </a:custGeom>
            <a:solidFill>
              <a:srgbClr val="000000"/>
            </a:solidFill>
          </p:spPr>
          <p:txBody>
            <a:bodyPr wrap="square" lIns="0" tIns="0" rIns="0" bIns="0" rtlCol="0"/>
            <a:lstStyle/>
            <a:p>
              <a:endParaRPr sz="1154"/>
            </a:p>
          </p:txBody>
        </p:sp>
        <p:pic>
          <p:nvPicPr>
            <p:cNvPr id="286" name="object 286"/>
            <p:cNvPicPr/>
            <p:nvPr/>
          </p:nvPicPr>
          <p:blipFill>
            <a:blip r:embed="rId73" cstate="print"/>
            <a:stretch>
              <a:fillRect/>
            </a:stretch>
          </p:blipFill>
          <p:spPr>
            <a:xfrm>
              <a:off x="1171003" y="8726900"/>
              <a:ext cx="123539" cy="67246"/>
            </a:xfrm>
            <a:prstGeom prst="rect">
              <a:avLst/>
            </a:prstGeom>
          </p:spPr>
        </p:pic>
        <p:sp>
          <p:nvSpPr>
            <p:cNvPr id="287" name="object 287"/>
            <p:cNvSpPr/>
            <p:nvPr/>
          </p:nvSpPr>
          <p:spPr>
            <a:xfrm>
              <a:off x="1315973" y="8699563"/>
              <a:ext cx="53340" cy="93345"/>
            </a:xfrm>
            <a:custGeom>
              <a:avLst/>
              <a:gdLst/>
              <a:ahLst/>
              <a:cxnLst/>
              <a:rect l="l" t="t" r="r" b="b"/>
              <a:pathLst>
                <a:path w="53340" h="93345">
                  <a:moveTo>
                    <a:pt x="33528" y="83915"/>
                  </a:moveTo>
                  <a:lnTo>
                    <a:pt x="21336" y="83915"/>
                  </a:lnTo>
                  <a:lnTo>
                    <a:pt x="21336" y="36576"/>
                  </a:lnTo>
                  <a:lnTo>
                    <a:pt x="3048" y="36576"/>
                  </a:lnTo>
                  <a:lnTo>
                    <a:pt x="3048" y="27432"/>
                  </a:lnTo>
                  <a:lnTo>
                    <a:pt x="33528" y="27432"/>
                  </a:lnTo>
                  <a:lnTo>
                    <a:pt x="33528" y="83915"/>
                  </a:lnTo>
                  <a:close/>
                </a:path>
                <a:path w="53340" h="93345">
                  <a:moveTo>
                    <a:pt x="53340" y="93059"/>
                  </a:moveTo>
                  <a:lnTo>
                    <a:pt x="0" y="93059"/>
                  </a:lnTo>
                  <a:lnTo>
                    <a:pt x="0" y="83915"/>
                  </a:lnTo>
                  <a:lnTo>
                    <a:pt x="53340" y="83915"/>
                  </a:lnTo>
                  <a:lnTo>
                    <a:pt x="53340" y="93059"/>
                  </a:lnTo>
                  <a:close/>
                </a:path>
                <a:path w="53340" h="93345">
                  <a:moveTo>
                    <a:pt x="27432" y="1524"/>
                  </a:moveTo>
                  <a:lnTo>
                    <a:pt x="22860" y="1524"/>
                  </a:lnTo>
                  <a:lnTo>
                    <a:pt x="24384" y="0"/>
                  </a:lnTo>
                  <a:lnTo>
                    <a:pt x="27432" y="0"/>
                  </a:lnTo>
                  <a:lnTo>
                    <a:pt x="27432" y="1524"/>
                  </a:lnTo>
                  <a:close/>
                </a:path>
                <a:path w="53340" h="93345">
                  <a:moveTo>
                    <a:pt x="33528" y="15240"/>
                  </a:moveTo>
                  <a:lnTo>
                    <a:pt x="18288" y="15240"/>
                  </a:lnTo>
                  <a:lnTo>
                    <a:pt x="18288" y="13716"/>
                  </a:lnTo>
                  <a:lnTo>
                    <a:pt x="16764" y="12192"/>
                  </a:lnTo>
                  <a:lnTo>
                    <a:pt x="16764" y="6096"/>
                  </a:lnTo>
                  <a:lnTo>
                    <a:pt x="21336" y="1524"/>
                  </a:lnTo>
                  <a:lnTo>
                    <a:pt x="30480" y="1524"/>
                  </a:lnTo>
                  <a:lnTo>
                    <a:pt x="30480" y="3048"/>
                  </a:lnTo>
                  <a:lnTo>
                    <a:pt x="32004" y="3048"/>
                  </a:lnTo>
                  <a:lnTo>
                    <a:pt x="33528" y="4572"/>
                  </a:lnTo>
                  <a:lnTo>
                    <a:pt x="33528" y="6096"/>
                  </a:lnTo>
                  <a:lnTo>
                    <a:pt x="35052" y="7620"/>
                  </a:lnTo>
                  <a:lnTo>
                    <a:pt x="35052" y="12192"/>
                  </a:lnTo>
                  <a:lnTo>
                    <a:pt x="33528" y="12192"/>
                  </a:lnTo>
                  <a:lnTo>
                    <a:pt x="33528" y="15240"/>
                  </a:lnTo>
                  <a:close/>
                </a:path>
                <a:path w="53340"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288" name="object 288"/>
            <p:cNvPicPr/>
            <p:nvPr/>
          </p:nvPicPr>
          <p:blipFill>
            <a:blip r:embed="rId74" cstate="print"/>
            <a:stretch>
              <a:fillRect/>
            </a:stretch>
          </p:blipFill>
          <p:spPr>
            <a:xfrm>
              <a:off x="1389125" y="8699468"/>
              <a:ext cx="277653" cy="119919"/>
            </a:xfrm>
            <a:prstGeom prst="rect">
              <a:avLst/>
            </a:prstGeom>
          </p:spPr>
        </p:pic>
        <p:sp>
          <p:nvSpPr>
            <p:cNvPr id="289" name="object 289"/>
            <p:cNvSpPr/>
            <p:nvPr/>
          </p:nvSpPr>
          <p:spPr>
            <a:xfrm>
              <a:off x="1694307" y="8699411"/>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290" name="object 290"/>
          <p:cNvGrpSpPr/>
          <p:nvPr/>
        </p:nvGrpSpPr>
        <p:grpSpPr>
          <a:xfrm>
            <a:off x="2384189" y="5580270"/>
            <a:ext cx="338828" cy="76155"/>
            <a:chOff x="1775174" y="8701087"/>
            <a:chExt cx="528320" cy="118745"/>
          </a:xfrm>
        </p:grpSpPr>
        <p:sp>
          <p:nvSpPr>
            <p:cNvPr id="291" name="object 291"/>
            <p:cNvSpPr/>
            <p:nvPr/>
          </p:nvSpPr>
          <p:spPr>
            <a:xfrm>
              <a:off x="1775174" y="8701087"/>
              <a:ext cx="13970" cy="30480"/>
            </a:xfrm>
            <a:custGeom>
              <a:avLst/>
              <a:gdLst/>
              <a:ahLst/>
              <a:cxnLst/>
              <a:rect l="l" t="t" r="r" b="b"/>
              <a:pathLst>
                <a:path w="13969" h="30479">
                  <a:moveTo>
                    <a:pt x="12191" y="30480"/>
                  </a:moveTo>
                  <a:lnTo>
                    <a:pt x="1524" y="30480"/>
                  </a:lnTo>
                  <a:lnTo>
                    <a:pt x="0" y="0"/>
                  </a:lnTo>
                  <a:lnTo>
                    <a:pt x="13716" y="0"/>
                  </a:lnTo>
                  <a:lnTo>
                    <a:pt x="12191" y="30480"/>
                  </a:lnTo>
                  <a:close/>
                </a:path>
              </a:pathLst>
            </a:custGeom>
            <a:solidFill>
              <a:srgbClr val="BA2121"/>
            </a:solidFill>
          </p:spPr>
          <p:txBody>
            <a:bodyPr wrap="square" lIns="0" tIns="0" rIns="0" bIns="0" rtlCol="0"/>
            <a:lstStyle/>
            <a:p>
              <a:endParaRPr sz="1154"/>
            </a:p>
          </p:txBody>
        </p:sp>
        <p:pic>
          <p:nvPicPr>
            <p:cNvPr id="292" name="object 292"/>
            <p:cNvPicPr/>
            <p:nvPr/>
          </p:nvPicPr>
          <p:blipFill>
            <a:blip r:embed="rId75" cstate="print"/>
            <a:stretch>
              <a:fillRect/>
            </a:stretch>
          </p:blipFill>
          <p:spPr>
            <a:xfrm>
              <a:off x="1830038" y="8707183"/>
              <a:ext cx="421100" cy="112204"/>
            </a:xfrm>
            <a:prstGeom prst="rect">
              <a:avLst/>
            </a:prstGeom>
          </p:spPr>
        </p:pic>
        <p:sp>
          <p:nvSpPr>
            <p:cNvPr id="293" name="object 293"/>
            <p:cNvSpPr/>
            <p:nvPr/>
          </p:nvSpPr>
          <p:spPr>
            <a:xfrm>
              <a:off x="2287714" y="8701087"/>
              <a:ext cx="15875" cy="30480"/>
            </a:xfrm>
            <a:custGeom>
              <a:avLst/>
              <a:gdLst/>
              <a:ahLst/>
              <a:cxnLst/>
              <a:rect l="l" t="t" r="r" b="b"/>
              <a:pathLst>
                <a:path w="15875" h="30479">
                  <a:moveTo>
                    <a:pt x="12287" y="30480"/>
                  </a:moveTo>
                  <a:lnTo>
                    <a:pt x="1524" y="30480"/>
                  </a:lnTo>
                  <a:lnTo>
                    <a:pt x="0" y="0"/>
                  </a:lnTo>
                  <a:lnTo>
                    <a:pt x="15335" y="0"/>
                  </a:lnTo>
                  <a:lnTo>
                    <a:pt x="12287" y="30480"/>
                  </a:lnTo>
                  <a:close/>
                </a:path>
              </a:pathLst>
            </a:custGeom>
            <a:solidFill>
              <a:srgbClr val="BA2121"/>
            </a:solidFill>
          </p:spPr>
          <p:txBody>
            <a:bodyPr wrap="square" lIns="0" tIns="0" rIns="0" bIns="0" rtlCol="0"/>
            <a:lstStyle/>
            <a:p>
              <a:endParaRPr sz="1154"/>
            </a:p>
          </p:txBody>
        </p:sp>
      </p:grpSp>
      <p:sp>
        <p:nvSpPr>
          <p:cNvPr id="294" name="object 294"/>
          <p:cNvSpPr/>
          <p:nvPr/>
        </p:nvSpPr>
        <p:spPr>
          <a:xfrm>
            <a:off x="2753946" y="5579195"/>
            <a:ext cx="20769" cy="77376"/>
          </a:xfrm>
          <a:custGeom>
            <a:avLst/>
            <a:gdLst/>
            <a:ahLst/>
            <a:cxnLst/>
            <a:rect l="l" t="t" r="r" b="b"/>
            <a:pathLst>
              <a:path w="32385"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000000"/>
          </a:solidFill>
        </p:spPr>
        <p:txBody>
          <a:bodyPr wrap="square" lIns="0" tIns="0" rIns="0" bIns="0" rtlCol="0"/>
          <a:lstStyle/>
          <a:p>
            <a:endParaRPr sz="1154"/>
          </a:p>
        </p:txBody>
      </p:sp>
      <p:sp>
        <p:nvSpPr>
          <p:cNvPr id="295" name="object 295"/>
          <p:cNvSpPr/>
          <p:nvPr/>
        </p:nvSpPr>
        <p:spPr>
          <a:xfrm>
            <a:off x="2841118" y="5603727"/>
            <a:ext cx="36245" cy="24435"/>
          </a:xfrm>
          <a:custGeom>
            <a:avLst/>
            <a:gdLst/>
            <a:ahLst/>
            <a:cxnLst/>
            <a:rect l="l" t="t" r="r" b="b"/>
            <a:pathLst>
              <a:path w="56514" h="38100">
                <a:moveTo>
                  <a:pt x="56388" y="13716"/>
                </a:moveTo>
                <a:lnTo>
                  <a:pt x="0" y="13716"/>
                </a:lnTo>
                <a:lnTo>
                  <a:pt x="0" y="0"/>
                </a:lnTo>
                <a:lnTo>
                  <a:pt x="56388" y="0"/>
                </a:lnTo>
                <a:lnTo>
                  <a:pt x="56388" y="13716"/>
                </a:lnTo>
                <a:close/>
              </a:path>
              <a:path w="56514" h="38100">
                <a:moveTo>
                  <a:pt x="56388" y="38100"/>
                </a:moveTo>
                <a:lnTo>
                  <a:pt x="0" y="38100"/>
                </a:lnTo>
                <a:lnTo>
                  <a:pt x="0" y="25908"/>
                </a:lnTo>
                <a:lnTo>
                  <a:pt x="56388" y="25908"/>
                </a:lnTo>
                <a:lnTo>
                  <a:pt x="56388" y="38100"/>
                </a:lnTo>
                <a:close/>
              </a:path>
            </a:pathLst>
          </a:custGeom>
          <a:solidFill>
            <a:srgbClr val="7216AA"/>
          </a:solidFill>
        </p:spPr>
        <p:txBody>
          <a:bodyPr wrap="square" lIns="0" tIns="0" rIns="0" bIns="0" rtlCol="0"/>
          <a:lstStyle/>
          <a:p>
            <a:endParaRPr sz="1154"/>
          </a:p>
        </p:txBody>
      </p:sp>
      <p:grpSp>
        <p:nvGrpSpPr>
          <p:cNvPr id="296" name="object 296"/>
          <p:cNvGrpSpPr/>
          <p:nvPr/>
        </p:nvGrpSpPr>
        <p:grpSpPr>
          <a:xfrm>
            <a:off x="2932136" y="5579190"/>
            <a:ext cx="409281" cy="77376"/>
            <a:chOff x="2629566" y="8699404"/>
            <a:chExt cx="638175" cy="120650"/>
          </a:xfrm>
        </p:grpSpPr>
        <p:sp>
          <p:nvSpPr>
            <p:cNvPr id="297" name="object 297"/>
            <p:cNvSpPr/>
            <p:nvPr/>
          </p:nvSpPr>
          <p:spPr>
            <a:xfrm>
              <a:off x="2629566" y="8707088"/>
              <a:ext cx="59690" cy="87630"/>
            </a:xfrm>
            <a:custGeom>
              <a:avLst/>
              <a:gdLst/>
              <a:ahLst/>
              <a:cxnLst/>
              <a:rect l="l" t="t" r="r" b="b"/>
              <a:pathLst>
                <a:path w="59689" h="87629">
                  <a:moveTo>
                    <a:pt x="51816" y="87058"/>
                  </a:moveTo>
                  <a:lnTo>
                    <a:pt x="35052" y="87058"/>
                  </a:lnTo>
                  <a:lnTo>
                    <a:pt x="28956" y="85534"/>
                  </a:lnTo>
                  <a:lnTo>
                    <a:pt x="21336" y="77819"/>
                  </a:lnTo>
                  <a:lnTo>
                    <a:pt x="18288" y="71723"/>
                  </a:lnTo>
                  <a:lnTo>
                    <a:pt x="18288" y="30575"/>
                  </a:lnTo>
                  <a:lnTo>
                    <a:pt x="0" y="30575"/>
                  </a:lnTo>
                  <a:lnTo>
                    <a:pt x="0" y="19812"/>
                  </a:lnTo>
                  <a:lnTo>
                    <a:pt x="18288" y="19812"/>
                  </a:lnTo>
                  <a:lnTo>
                    <a:pt x="18288" y="3048"/>
                  </a:lnTo>
                  <a:lnTo>
                    <a:pt x="30480" y="0"/>
                  </a:lnTo>
                  <a:lnTo>
                    <a:pt x="30480" y="19812"/>
                  </a:lnTo>
                  <a:lnTo>
                    <a:pt x="59436" y="19812"/>
                  </a:lnTo>
                  <a:lnTo>
                    <a:pt x="59436" y="30575"/>
                  </a:lnTo>
                  <a:lnTo>
                    <a:pt x="30480" y="30575"/>
                  </a:lnTo>
                  <a:lnTo>
                    <a:pt x="30480" y="67151"/>
                  </a:lnTo>
                  <a:lnTo>
                    <a:pt x="32004" y="71723"/>
                  </a:lnTo>
                  <a:lnTo>
                    <a:pt x="36576" y="76295"/>
                  </a:lnTo>
                  <a:lnTo>
                    <a:pt x="39624" y="77819"/>
                  </a:lnTo>
                  <a:lnTo>
                    <a:pt x="47244" y="77819"/>
                  </a:lnTo>
                  <a:lnTo>
                    <a:pt x="48768" y="76295"/>
                  </a:lnTo>
                  <a:lnTo>
                    <a:pt x="56388" y="76295"/>
                  </a:lnTo>
                  <a:lnTo>
                    <a:pt x="59436" y="74771"/>
                  </a:lnTo>
                  <a:lnTo>
                    <a:pt x="59436" y="85534"/>
                  </a:lnTo>
                  <a:lnTo>
                    <a:pt x="54864" y="85534"/>
                  </a:lnTo>
                  <a:lnTo>
                    <a:pt x="51816" y="87058"/>
                  </a:lnTo>
                  <a:close/>
                </a:path>
              </a:pathLst>
            </a:custGeom>
            <a:solidFill>
              <a:srgbClr val="000000"/>
            </a:solidFill>
          </p:spPr>
          <p:txBody>
            <a:bodyPr wrap="square" lIns="0" tIns="0" rIns="0" bIns="0" rtlCol="0"/>
            <a:lstStyle/>
            <a:p>
              <a:endParaRPr sz="1154"/>
            </a:p>
          </p:txBody>
        </p:sp>
        <p:pic>
          <p:nvPicPr>
            <p:cNvPr id="298" name="object 298"/>
            <p:cNvPicPr/>
            <p:nvPr/>
          </p:nvPicPr>
          <p:blipFill>
            <a:blip r:embed="rId76" cstate="print"/>
            <a:stretch>
              <a:fillRect/>
            </a:stretch>
          </p:blipFill>
          <p:spPr>
            <a:xfrm>
              <a:off x="2711862" y="8726995"/>
              <a:ext cx="123539" cy="67151"/>
            </a:xfrm>
            <a:prstGeom prst="rect">
              <a:avLst/>
            </a:prstGeom>
          </p:spPr>
        </p:pic>
        <p:sp>
          <p:nvSpPr>
            <p:cNvPr id="299" name="object 299"/>
            <p:cNvSpPr/>
            <p:nvPr/>
          </p:nvSpPr>
          <p:spPr>
            <a:xfrm>
              <a:off x="2856833" y="8699563"/>
              <a:ext cx="52069" cy="93345"/>
            </a:xfrm>
            <a:custGeom>
              <a:avLst/>
              <a:gdLst/>
              <a:ahLst/>
              <a:cxnLst/>
              <a:rect l="l" t="t" r="r" b="b"/>
              <a:pathLst>
                <a:path w="52069" h="93345">
                  <a:moveTo>
                    <a:pt x="33528" y="83915"/>
                  </a:moveTo>
                  <a:lnTo>
                    <a:pt x="21336" y="83915"/>
                  </a:lnTo>
                  <a:lnTo>
                    <a:pt x="21336" y="36576"/>
                  </a:lnTo>
                  <a:lnTo>
                    <a:pt x="1524" y="36576"/>
                  </a:lnTo>
                  <a:lnTo>
                    <a:pt x="1524" y="27432"/>
                  </a:lnTo>
                  <a:lnTo>
                    <a:pt x="33528" y="27432"/>
                  </a:lnTo>
                  <a:lnTo>
                    <a:pt x="33528" y="83915"/>
                  </a:lnTo>
                  <a:close/>
                </a:path>
                <a:path w="52069" h="93345">
                  <a:moveTo>
                    <a:pt x="51816" y="93059"/>
                  </a:moveTo>
                  <a:lnTo>
                    <a:pt x="0" y="93059"/>
                  </a:lnTo>
                  <a:lnTo>
                    <a:pt x="0" y="83915"/>
                  </a:lnTo>
                  <a:lnTo>
                    <a:pt x="51816" y="83915"/>
                  </a:lnTo>
                  <a:lnTo>
                    <a:pt x="51816" y="93059"/>
                  </a:lnTo>
                  <a:close/>
                </a:path>
                <a:path w="52069" h="93345">
                  <a:moveTo>
                    <a:pt x="27432" y="1524"/>
                  </a:moveTo>
                  <a:lnTo>
                    <a:pt x="22860" y="1524"/>
                  </a:lnTo>
                  <a:lnTo>
                    <a:pt x="24384" y="0"/>
                  </a:lnTo>
                  <a:lnTo>
                    <a:pt x="27432" y="0"/>
                  </a:lnTo>
                  <a:lnTo>
                    <a:pt x="27432" y="1524"/>
                  </a:lnTo>
                  <a:close/>
                </a:path>
                <a:path w="52069" h="93345">
                  <a:moveTo>
                    <a:pt x="28956" y="18288"/>
                  </a:moveTo>
                  <a:lnTo>
                    <a:pt x="21336" y="18288"/>
                  </a:lnTo>
                  <a:lnTo>
                    <a:pt x="21336" y="16764"/>
                  </a:lnTo>
                  <a:lnTo>
                    <a:pt x="19812" y="16764"/>
                  </a:lnTo>
                  <a:lnTo>
                    <a:pt x="19812" y="15240"/>
                  </a:lnTo>
                  <a:lnTo>
                    <a:pt x="18288" y="15240"/>
                  </a:lnTo>
                  <a:lnTo>
                    <a:pt x="18288" y="13716"/>
                  </a:lnTo>
                  <a:lnTo>
                    <a:pt x="16764" y="12192"/>
                  </a:lnTo>
                  <a:lnTo>
                    <a:pt x="16764" y="6096"/>
                  </a:lnTo>
                  <a:lnTo>
                    <a:pt x="21336" y="1524"/>
                  </a:lnTo>
                  <a:lnTo>
                    <a:pt x="30480" y="1524"/>
                  </a:lnTo>
                  <a:lnTo>
                    <a:pt x="30480" y="3048"/>
                  </a:lnTo>
                  <a:lnTo>
                    <a:pt x="32004" y="3048"/>
                  </a:lnTo>
                  <a:lnTo>
                    <a:pt x="32004" y="4572"/>
                  </a:lnTo>
                  <a:lnTo>
                    <a:pt x="33528" y="4572"/>
                  </a:lnTo>
                  <a:lnTo>
                    <a:pt x="33528" y="7620"/>
                  </a:lnTo>
                  <a:lnTo>
                    <a:pt x="35052" y="7620"/>
                  </a:lnTo>
                  <a:lnTo>
                    <a:pt x="35052" y="10668"/>
                  </a:lnTo>
                  <a:lnTo>
                    <a:pt x="33528" y="12192"/>
                  </a:lnTo>
                  <a:lnTo>
                    <a:pt x="33528" y="13716"/>
                  </a:lnTo>
                  <a:lnTo>
                    <a:pt x="28956" y="18288"/>
                  </a:lnTo>
                  <a:close/>
                </a:path>
              </a:pathLst>
            </a:custGeom>
            <a:solidFill>
              <a:srgbClr val="000000"/>
            </a:solidFill>
          </p:spPr>
          <p:txBody>
            <a:bodyPr wrap="square" lIns="0" tIns="0" rIns="0" bIns="0" rtlCol="0"/>
            <a:lstStyle/>
            <a:p>
              <a:endParaRPr sz="1154"/>
            </a:p>
          </p:txBody>
        </p:sp>
        <p:pic>
          <p:nvPicPr>
            <p:cNvPr id="300" name="object 300"/>
            <p:cNvPicPr/>
            <p:nvPr/>
          </p:nvPicPr>
          <p:blipFill>
            <a:blip r:embed="rId77" cstate="print"/>
            <a:stretch>
              <a:fillRect/>
            </a:stretch>
          </p:blipFill>
          <p:spPr>
            <a:xfrm>
              <a:off x="2929985" y="8699563"/>
              <a:ext cx="277749" cy="119824"/>
            </a:xfrm>
            <a:prstGeom prst="rect">
              <a:avLst/>
            </a:prstGeom>
          </p:spPr>
        </p:pic>
        <p:sp>
          <p:nvSpPr>
            <p:cNvPr id="301" name="object 301"/>
            <p:cNvSpPr/>
            <p:nvPr/>
          </p:nvSpPr>
          <p:spPr>
            <a:xfrm>
              <a:off x="3235160" y="8699411"/>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302" name="object 302"/>
          <p:cNvGrpSpPr/>
          <p:nvPr/>
        </p:nvGrpSpPr>
        <p:grpSpPr>
          <a:xfrm>
            <a:off x="3372388" y="5580270"/>
            <a:ext cx="338828" cy="76155"/>
            <a:chOff x="3316033" y="8701087"/>
            <a:chExt cx="528320" cy="118745"/>
          </a:xfrm>
        </p:grpSpPr>
        <p:sp>
          <p:nvSpPr>
            <p:cNvPr id="303" name="object 303"/>
            <p:cNvSpPr/>
            <p:nvPr/>
          </p:nvSpPr>
          <p:spPr>
            <a:xfrm>
              <a:off x="3316033" y="8701087"/>
              <a:ext cx="13970" cy="30480"/>
            </a:xfrm>
            <a:custGeom>
              <a:avLst/>
              <a:gdLst/>
              <a:ahLst/>
              <a:cxnLst/>
              <a:rect l="l" t="t" r="r" b="b"/>
              <a:pathLst>
                <a:path w="13970" h="30479">
                  <a:moveTo>
                    <a:pt x="12191" y="30480"/>
                  </a:moveTo>
                  <a:lnTo>
                    <a:pt x="1523" y="30480"/>
                  </a:lnTo>
                  <a:lnTo>
                    <a:pt x="0" y="0"/>
                  </a:lnTo>
                  <a:lnTo>
                    <a:pt x="13715" y="0"/>
                  </a:lnTo>
                  <a:lnTo>
                    <a:pt x="12191" y="30480"/>
                  </a:lnTo>
                  <a:close/>
                </a:path>
              </a:pathLst>
            </a:custGeom>
            <a:solidFill>
              <a:srgbClr val="BA2121"/>
            </a:solidFill>
          </p:spPr>
          <p:txBody>
            <a:bodyPr wrap="square" lIns="0" tIns="0" rIns="0" bIns="0" rtlCol="0"/>
            <a:lstStyle/>
            <a:p>
              <a:endParaRPr sz="1154"/>
            </a:p>
          </p:txBody>
        </p:sp>
        <p:pic>
          <p:nvPicPr>
            <p:cNvPr id="304" name="object 304"/>
            <p:cNvPicPr/>
            <p:nvPr/>
          </p:nvPicPr>
          <p:blipFill>
            <a:blip r:embed="rId78" cstate="print"/>
            <a:stretch>
              <a:fillRect/>
            </a:stretch>
          </p:blipFill>
          <p:spPr>
            <a:xfrm>
              <a:off x="3370897" y="8707183"/>
              <a:ext cx="421100" cy="112204"/>
            </a:xfrm>
            <a:prstGeom prst="rect">
              <a:avLst/>
            </a:prstGeom>
          </p:spPr>
        </p:pic>
        <p:sp>
          <p:nvSpPr>
            <p:cNvPr id="305" name="object 305"/>
            <p:cNvSpPr/>
            <p:nvPr/>
          </p:nvSpPr>
          <p:spPr>
            <a:xfrm>
              <a:off x="3828573" y="8701087"/>
              <a:ext cx="15875" cy="30480"/>
            </a:xfrm>
            <a:custGeom>
              <a:avLst/>
              <a:gdLst/>
              <a:ahLst/>
              <a:cxnLst/>
              <a:rect l="l" t="t" r="r" b="b"/>
              <a:pathLst>
                <a:path w="15875" h="30479">
                  <a:moveTo>
                    <a:pt x="12287" y="30480"/>
                  </a:moveTo>
                  <a:lnTo>
                    <a:pt x="1523" y="30480"/>
                  </a:lnTo>
                  <a:lnTo>
                    <a:pt x="0" y="0"/>
                  </a:lnTo>
                  <a:lnTo>
                    <a:pt x="15335" y="0"/>
                  </a:lnTo>
                  <a:lnTo>
                    <a:pt x="12287" y="30480"/>
                  </a:lnTo>
                  <a:close/>
                </a:path>
              </a:pathLst>
            </a:custGeom>
            <a:solidFill>
              <a:srgbClr val="BA2121"/>
            </a:solidFill>
          </p:spPr>
          <p:txBody>
            <a:bodyPr wrap="square" lIns="0" tIns="0" rIns="0" bIns="0" rtlCol="0"/>
            <a:lstStyle/>
            <a:p>
              <a:endParaRPr sz="1154"/>
            </a:p>
          </p:txBody>
        </p:sp>
      </p:grpSp>
      <p:pic>
        <p:nvPicPr>
          <p:cNvPr id="306" name="object 306"/>
          <p:cNvPicPr/>
          <p:nvPr/>
        </p:nvPicPr>
        <p:blipFill>
          <a:blip r:embed="rId79" cstate="print"/>
          <a:stretch>
            <a:fillRect/>
          </a:stretch>
        </p:blipFill>
        <p:spPr>
          <a:xfrm>
            <a:off x="3741229" y="5577277"/>
            <a:ext cx="588020" cy="79351"/>
          </a:xfrm>
          <a:prstGeom prst="rect">
            <a:avLst/>
          </a:prstGeom>
        </p:spPr>
      </p:pic>
      <p:pic>
        <p:nvPicPr>
          <p:cNvPr id="307" name="object 307"/>
          <p:cNvPicPr/>
          <p:nvPr/>
        </p:nvPicPr>
        <p:blipFill>
          <a:blip r:embed="rId80" cstate="print"/>
          <a:stretch>
            <a:fillRect/>
          </a:stretch>
        </p:blipFill>
        <p:spPr>
          <a:xfrm>
            <a:off x="1941922" y="5896393"/>
            <a:ext cx="48930" cy="54856"/>
          </a:xfrm>
          <a:prstGeom prst="rect">
            <a:avLst/>
          </a:prstGeom>
        </p:spPr>
      </p:pic>
      <p:grpSp>
        <p:nvGrpSpPr>
          <p:cNvPr id="308" name="object 308"/>
          <p:cNvGrpSpPr/>
          <p:nvPr/>
        </p:nvGrpSpPr>
        <p:grpSpPr>
          <a:xfrm>
            <a:off x="2841117" y="5891506"/>
            <a:ext cx="269188" cy="60679"/>
            <a:chOff x="2487644" y="9186385"/>
            <a:chExt cx="419734" cy="94615"/>
          </a:xfrm>
        </p:grpSpPr>
        <p:pic>
          <p:nvPicPr>
            <p:cNvPr id="309" name="object 309"/>
            <p:cNvPicPr/>
            <p:nvPr/>
          </p:nvPicPr>
          <p:blipFill>
            <a:blip r:embed="rId81" cstate="print"/>
            <a:stretch>
              <a:fillRect/>
            </a:stretch>
          </p:blipFill>
          <p:spPr>
            <a:xfrm>
              <a:off x="2487644" y="9212293"/>
              <a:ext cx="131159" cy="68675"/>
            </a:xfrm>
            <a:prstGeom prst="rect">
              <a:avLst/>
            </a:prstGeom>
          </p:spPr>
        </p:pic>
        <p:sp>
          <p:nvSpPr>
            <p:cNvPr id="310" name="object 310"/>
            <p:cNvSpPr/>
            <p:nvPr/>
          </p:nvSpPr>
          <p:spPr>
            <a:xfrm>
              <a:off x="2640139" y="9186385"/>
              <a:ext cx="43180" cy="93345"/>
            </a:xfrm>
            <a:custGeom>
              <a:avLst/>
              <a:gdLst/>
              <a:ahLst/>
              <a:cxnLst/>
              <a:rect l="l" t="t" r="r" b="b"/>
              <a:pathLst>
                <a:path w="43180" h="93345">
                  <a:moveTo>
                    <a:pt x="26003" y="93059"/>
                  </a:moveTo>
                  <a:lnTo>
                    <a:pt x="9144" y="93059"/>
                  </a:lnTo>
                  <a:lnTo>
                    <a:pt x="7620" y="91535"/>
                  </a:lnTo>
                  <a:lnTo>
                    <a:pt x="4572" y="91535"/>
                  </a:lnTo>
                  <a:lnTo>
                    <a:pt x="3048" y="90011"/>
                  </a:lnTo>
                  <a:lnTo>
                    <a:pt x="1524" y="86963"/>
                  </a:lnTo>
                  <a:lnTo>
                    <a:pt x="0" y="85439"/>
                  </a:lnTo>
                  <a:lnTo>
                    <a:pt x="0" y="70199"/>
                  </a:lnTo>
                  <a:lnTo>
                    <a:pt x="1524" y="64103"/>
                  </a:lnTo>
                  <a:lnTo>
                    <a:pt x="13716" y="0"/>
                  </a:lnTo>
                  <a:lnTo>
                    <a:pt x="26003" y="0"/>
                  </a:lnTo>
                  <a:lnTo>
                    <a:pt x="12192" y="64103"/>
                  </a:lnTo>
                  <a:lnTo>
                    <a:pt x="12192" y="68675"/>
                  </a:lnTo>
                  <a:lnTo>
                    <a:pt x="10668" y="71723"/>
                  </a:lnTo>
                  <a:lnTo>
                    <a:pt x="10668" y="79343"/>
                  </a:lnTo>
                  <a:lnTo>
                    <a:pt x="12192" y="79343"/>
                  </a:lnTo>
                  <a:lnTo>
                    <a:pt x="12192" y="82391"/>
                  </a:lnTo>
                  <a:lnTo>
                    <a:pt x="13716" y="82391"/>
                  </a:lnTo>
                  <a:lnTo>
                    <a:pt x="15240" y="83915"/>
                  </a:lnTo>
                  <a:lnTo>
                    <a:pt x="26003" y="83915"/>
                  </a:lnTo>
                  <a:lnTo>
                    <a:pt x="29051" y="82391"/>
                  </a:lnTo>
                  <a:lnTo>
                    <a:pt x="33623" y="82391"/>
                  </a:lnTo>
                  <a:lnTo>
                    <a:pt x="38195" y="80867"/>
                  </a:lnTo>
                  <a:lnTo>
                    <a:pt x="42767" y="77819"/>
                  </a:lnTo>
                  <a:lnTo>
                    <a:pt x="42767" y="88487"/>
                  </a:lnTo>
                  <a:lnTo>
                    <a:pt x="33623" y="91535"/>
                  </a:lnTo>
                  <a:lnTo>
                    <a:pt x="30575" y="91535"/>
                  </a:lnTo>
                  <a:lnTo>
                    <a:pt x="26003" y="93059"/>
                  </a:lnTo>
                  <a:close/>
                </a:path>
              </a:pathLst>
            </a:custGeom>
            <a:solidFill>
              <a:srgbClr val="007979"/>
            </a:solidFill>
          </p:spPr>
          <p:txBody>
            <a:bodyPr wrap="square" lIns="0" tIns="0" rIns="0" bIns="0" rtlCol="0"/>
            <a:lstStyle/>
            <a:p>
              <a:endParaRPr sz="1154"/>
            </a:p>
          </p:txBody>
        </p:sp>
        <p:pic>
          <p:nvPicPr>
            <p:cNvPr id="311" name="object 311"/>
            <p:cNvPicPr/>
            <p:nvPr/>
          </p:nvPicPr>
          <p:blipFill>
            <a:blip r:embed="rId82" cstate="print"/>
            <a:stretch>
              <a:fillRect/>
            </a:stretch>
          </p:blipFill>
          <p:spPr>
            <a:xfrm>
              <a:off x="2702718" y="9212293"/>
              <a:ext cx="204406" cy="68675"/>
            </a:xfrm>
            <a:prstGeom prst="rect">
              <a:avLst/>
            </a:prstGeom>
          </p:spPr>
        </p:pic>
      </p:grpSp>
      <p:pic>
        <p:nvPicPr>
          <p:cNvPr id="312" name="object 312"/>
          <p:cNvPicPr/>
          <p:nvPr/>
        </p:nvPicPr>
        <p:blipFill>
          <a:blip r:embed="rId83" cstate="print"/>
          <a:stretch>
            <a:fillRect/>
          </a:stretch>
        </p:blipFill>
        <p:spPr>
          <a:xfrm>
            <a:off x="3169825" y="5891506"/>
            <a:ext cx="83200" cy="60659"/>
          </a:xfrm>
          <a:prstGeom prst="rect">
            <a:avLst/>
          </a:prstGeom>
        </p:spPr>
      </p:pic>
      <p:pic>
        <p:nvPicPr>
          <p:cNvPr id="313" name="object 313"/>
          <p:cNvPicPr/>
          <p:nvPr/>
        </p:nvPicPr>
        <p:blipFill>
          <a:blip r:embed="rId84" cstate="print"/>
          <a:stretch>
            <a:fillRect/>
          </a:stretch>
        </p:blipFill>
        <p:spPr>
          <a:xfrm>
            <a:off x="1943876" y="5891506"/>
            <a:ext cx="554789" cy="181000"/>
          </a:xfrm>
          <a:prstGeom prst="rect">
            <a:avLst/>
          </a:prstGeom>
        </p:spPr>
      </p:pic>
      <p:pic>
        <p:nvPicPr>
          <p:cNvPr id="314" name="object 314"/>
          <p:cNvPicPr/>
          <p:nvPr/>
        </p:nvPicPr>
        <p:blipFill>
          <a:blip r:embed="rId85" cstate="print"/>
          <a:stretch>
            <a:fillRect/>
          </a:stretch>
        </p:blipFill>
        <p:spPr>
          <a:xfrm>
            <a:off x="3823453" y="5891506"/>
            <a:ext cx="232862" cy="60659"/>
          </a:xfrm>
          <a:prstGeom prst="rect">
            <a:avLst/>
          </a:prstGeom>
        </p:spPr>
      </p:pic>
      <p:pic>
        <p:nvPicPr>
          <p:cNvPr id="315" name="object 315"/>
          <p:cNvPicPr/>
          <p:nvPr/>
        </p:nvPicPr>
        <p:blipFill>
          <a:blip r:embed="rId86" cstate="print"/>
          <a:stretch>
            <a:fillRect/>
          </a:stretch>
        </p:blipFill>
        <p:spPr>
          <a:xfrm>
            <a:off x="2457554" y="5891506"/>
            <a:ext cx="326814" cy="180084"/>
          </a:xfrm>
          <a:prstGeom prst="rect">
            <a:avLst/>
          </a:prstGeom>
        </p:spPr>
      </p:pic>
      <p:pic>
        <p:nvPicPr>
          <p:cNvPr id="316" name="object 316"/>
          <p:cNvPicPr/>
          <p:nvPr/>
        </p:nvPicPr>
        <p:blipFill>
          <a:blip r:embed="rId87" cstate="print"/>
          <a:stretch>
            <a:fillRect/>
          </a:stretch>
        </p:blipFill>
        <p:spPr>
          <a:xfrm>
            <a:off x="4106162" y="5908123"/>
            <a:ext cx="86132" cy="44043"/>
          </a:xfrm>
          <a:prstGeom prst="rect">
            <a:avLst/>
          </a:prstGeom>
        </p:spPr>
      </p:pic>
      <p:grpSp>
        <p:nvGrpSpPr>
          <p:cNvPr id="317" name="object 317"/>
          <p:cNvGrpSpPr/>
          <p:nvPr/>
        </p:nvGrpSpPr>
        <p:grpSpPr>
          <a:xfrm>
            <a:off x="4266637" y="5891506"/>
            <a:ext cx="341678" cy="76562"/>
            <a:chOff x="4710398" y="9186386"/>
            <a:chExt cx="532765" cy="119380"/>
          </a:xfrm>
        </p:grpSpPr>
        <p:sp>
          <p:nvSpPr>
            <p:cNvPr id="318" name="object 318"/>
            <p:cNvSpPr/>
            <p:nvPr/>
          </p:nvSpPr>
          <p:spPr>
            <a:xfrm>
              <a:off x="4710398" y="9186386"/>
              <a:ext cx="20320" cy="30480"/>
            </a:xfrm>
            <a:custGeom>
              <a:avLst/>
              <a:gdLst/>
              <a:ahLst/>
              <a:cxnLst/>
              <a:rect l="l" t="t" r="r" b="b"/>
              <a:pathLst>
                <a:path w="20320" h="30479">
                  <a:moveTo>
                    <a:pt x="12191" y="30480"/>
                  </a:moveTo>
                  <a:lnTo>
                    <a:pt x="0" y="30480"/>
                  </a:lnTo>
                  <a:lnTo>
                    <a:pt x="4572" y="0"/>
                  </a:lnTo>
                  <a:lnTo>
                    <a:pt x="19811" y="0"/>
                  </a:lnTo>
                  <a:lnTo>
                    <a:pt x="12191" y="30480"/>
                  </a:lnTo>
                  <a:close/>
                </a:path>
              </a:pathLst>
            </a:custGeom>
            <a:solidFill>
              <a:srgbClr val="007979"/>
            </a:solidFill>
          </p:spPr>
          <p:txBody>
            <a:bodyPr wrap="square" lIns="0" tIns="0" rIns="0" bIns="0" rtlCol="0"/>
            <a:lstStyle/>
            <a:p>
              <a:endParaRPr sz="1154"/>
            </a:p>
          </p:txBody>
        </p:sp>
        <p:pic>
          <p:nvPicPr>
            <p:cNvPr id="319" name="object 319"/>
            <p:cNvPicPr/>
            <p:nvPr/>
          </p:nvPicPr>
          <p:blipFill>
            <a:blip r:embed="rId88" cstate="print"/>
            <a:stretch>
              <a:fillRect/>
            </a:stretch>
          </p:blipFill>
          <p:spPr>
            <a:xfrm>
              <a:off x="4751641" y="9192482"/>
              <a:ext cx="434720" cy="112966"/>
            </a:xfrm>
            <a:prstGeom prst="rect">
              <a:avLst/>
            </a:prstGeom>
          </p:spPr>
        </p:pic>
        <p:sp>
          <p:nvSpPr>
            <p:cNvPr id="320" name="object 320"/>
            <p:cNvSpPr/>
            <p:nvPr/>
          </p:nvSpPr>
          <p:spPr>
            <a:xfrm>
              <a:off x="5224557" y="9186386"/>
              <a:ext cx="18415" cy="30480"/>
            </a:xfrm>
            <a:custGeom>
              <a:avLst/>
              <a:gdLst/>
              <a:ahLst/>
              <a:cxnLst/>
              <a:rect l="l" t="t" r="r" b="b"/>
              <a:pathLst>
                <a:path w="18414" h="30479">
                  <a:moveTo>
                    <a:pt x="10667" y="30480"/>
                  </a:moveTo>
                  <a:lnTo>
                    <a:pt x="0" y="30480"/>
                  </a:lnTo>
                  <a:lnTo>
                    <a:pt x="3048" y="0"/>
                  </a:lnTo>
                  <a:lnTo>
                    <a:pt x="18287" y="0"/>
                  </a:lnTo>
                  <a:lnTo>
                    <a:pt x="10667" y="30480"/>
                  </a:lnTo>
                  <a:close/>
                </a:path>
              </a:pathLst>
            </a:custGeom>
            <a:solidFill>
              <a:srgbClr val="007979"/>
            </a:solidFill>
          </p:spPr>
          <p:txBody>
            <a:bodyPr wrap="square" lIns="0" tIns="0" rIns="0" bIns="0" rtlCol="0"/>
            <a:lstStyle/>
            <a:p>
              <a:endParaRPr sz="1154"/>
            </a:p>
          </p:txBody>
        </p:sp>
      </p:grpSp>
      <p:grpSp>
        <p:nvGrpSpPr>
          <p:cNvPr id="321" name="object 321"/>
          <p:cNvGrpSpPr/>
          <p:nvPr/>
        </p:nvGrpSpPr>
        <p:grpSpPr>
          <a:xfrm>
            <a:off x="4673657" y="5891506"/>
            <a:ext cx="268374" cy="60679"/>
            <a:chOff x="5345048" y="9186385"/>
            <a:chExt cx="418465" cy="94615"/>
          </a:xfrm>
        </p:grpSpPr>
        <p:pic>
          <p:nvPicPr>
            <p:cNvPr id="322" name="object 322"/>
            <p:cNvPicPr/>
            <p:nvPr/>
          </p:nvPicPr>
          <p:blipFill>
            <a:blip r:embed="rId89" cstate="print"/>
            <a:stretch>
              <a:fillRect/>
            </a:stretch>
          </p:blipFill>
          <p:spPr>
            <a:xfrm>
              <a:off x="5345048" y="9212293"/>
              <a:ext cx="131254" cy="68675"/>
            </a:xfrm>
            <a:prstGeom prst="rect">
              <a:avLst/>
            </a:prstGeom>
          </p:spPr>
        </p:pic>
        <p:sp>
          <p:nvSpPr>
            <p:cNvPr id="323" name="object 323"/>
            <p:cNvSpPr/>
            <p:nvPr/>
          </p:nvSpPr>
          <p:spPr>
            <a:xfrm>
              <a:off x="5496115" y="9186385"/>
              <a:ext cx="43180" cy="93345"/>
            </a:xfrm>
            <a:custGeom>
              <a:avLst/>
              <a:gdLst/>
              <a:ahLst/>
              <a:cxnLst/>
              <a:rect l="l" t="t" r="r" b="b"/>
              <a:pathLst>
                <a:path w="43179" h="93345">
                  <a:moveTo>
                    <a:pt x="25908" y="93059"/>
                  </a:moveTo>
                  <a:lnTo>
                    <a:pt x="10668" y="93059"/>
                  </a:lnTo>
                  <a:lnTo>
                    <a:pt x="7620" y="91535"/>
                  </a:lnTo>
                  <a:lnTo>
                    <a:pt x="6096" y="91535"/>
                  </a:lnTo>
                  <a:lnTo>
                    <a:pt x="3048" y="90011"/>
                  </a:lnTo>
                  <a:lnTo>
                    <a:pt x="1524" y="86963"/>
                  </a:lnTo>
                  <a:lnTo>
                    <a:pt x="1524" y="85439"/>
                  </a:lnTo>
                  <a:lnTo>
                    <a:pt x="0" y="82391"/>
                  </a:lnTo>
                  <a:lnTo>
                    <a:pt x="0" y="70199"/>
                  </a:lnTo>
                  <a:lnTo>
                    <a:pt x="1524" y="64103"/>
                  </a:lnTo>
                  <a:lnTo>
                    <a:pt x="15240" y="0"/>
                  </a:lnTo>
                  <a:lnTo>
                    <a:pt x="25908" y="0"/>
                  </a:lnTo>
                  <a:lnTo>
                    <a:pt x="13716" y="64103"/>
                  </a:lnTo>
                  <a:lnTo>
                    <a:pt x="12192" y="68675"/>
                  </a:lnTo>
                  <a:lnTo>
                    <a:pt x="12192" y="80867"/>
                  </a:lnTo>
                  <a:lnTo>
                    <a:pt x="13716" y="82391"/>
                  </a:lnTo>
                  <a:lnTo>
                    <a:pt x="15240" y="82391"/>
                  </a:lnTo>
                  <a:lnTo>
                    <a:pt x="15240" y="83915"/>
                  </a:lnTo>
                  <a:lnTo>
                    <a:pt x="25908" y="83915"/>
                  </a:lnTo>
                  <a:lnTo>
                    <a:pt x="30480" y="82391"/>
                  </a:lnTo>
                  <a:lnTo>
                    <a:pt x="33528" y="82391"/>
                  </a:lnTo>
                  <a:lnTo>
                    <a:pt x="38100" y="80867"/>
                  </a:lnTo>
                  <a:lnTo>
                    <a:pt x="42672" y="77819"/>
                  </a:lnTo>
                  <a:lnTo>
                    <a:pt x="42672" y="88487"/>
                  </a:lnTo>
                  <a:lnTo>
                    <a:pt x="39624" y="90011"/>
                  </a:lnTo>
                  <a:lnTo>
                    <a:pt x="35052" y="91535"/>
                  </a:lnTo>
                  <a:lnTo>
                    <a:pt x="30480" y="91535"/>
                  </a:lnTo>
                  <a:lnTo>
                    <a:pt x="25908" y="93059"/>
                  </a:lnTo>
                  <a:close/>
                </a:path>
              </a:pathLst>
            </a:custGeom>
            <a:solidFill>
              <a:srgbClr val="007979"/>
            </a:solidFill>
          </p:spPr>
          <p:txBody>
            <a:bodyPr wrap="square" lIns="0" tIns="0" rIns="0" bIns="0" rtlCol="0"/>
            <a:lstStyle/>
            <a:p>
              <a:endParaRPr sz="1154"/>
            </a:p>
          </p:txBody>
        </p:sp>
        <p:pic>
          <p:nvPicPr>
            <p:cNvPr id="324" name="object 324"/>
            <p:cNvPicPr/>
            <p:nvPr/>
          </p:nvPicPr>
          <p:blipFill>
            <a:blip r:embed="rId90" cstate="print"/>
            <a:stretch>
              <a:fillRect/>
            </a:stretch>
          </p:blipFill>
          <p:spPr>
            <a:xfrm>
              <a:off x="5560218" y="9212293"/>
              <a:ext cx="202882" cy="68675"/>
            </a:xfrm>
            <a:prstGeom prst="rect">
              <a:avLst/>
            </a:prstGeom>
          </p:spPr>
        </p:pic>
      </p:grpSp>
      <p:pic>
        <p:nvPicPr>
          <p:cNvPr id="325" name="object 325"/>
          <p:cNvPicPr/>
          <p:nvPr/>
        </p:nvPicPr>
        <p:blipFill>
          <a:blip r:embed="rId91" cstate="print"/>
          <a:stretch>
            <a:fillRect/>
          </a:stretch>
        </p:blipFill>
        <p:spPr>
          <a:xfrm>
            <a:off x="3117413" y="5891507"/>
            <a:ext cx="1035724" cy="180999"/>
          </a:xfrm>
          <a:prstGeom prst="rect">
            <a:avLst/>
          </a:prstGeom>
        </p:spPr>
      </p:pic>
      <p:sp>
        <p:nvSpPr>
          <p:cNvPr id="326" name="object 326"/>
          <p:cNvSpPr/>
          <p:nvPr/>
        </p:nvSpPr>
        <p:spPr>
          <a:xfrm>
            <a:off x="2788025" y="5994218"/>
            <a:ext cx="176744" cy="78598"/>
          </a:xfrm>
          <a:custGeom>
            <a:avLst/>
            <a:gdLst/>
            <a:ahLst/>
            <a:cxnLst/>
            <a:rect l="l" t="t" r="r" b="b"/>
            <a:pathLst>
              <a:path w="275589" h="122554">
                <a:moveTo>
                  <a:pt x="74688" y="111404"/>
                </a:moveTo>
                <a:lnTo>
                  <a:pt x="0" y="111404"/>
                </a:lnTo>
                <a:lnTo>
                  <a:pt x="0" y="122072"/>
                </a:lnTo>
                <a:lnTo>
                  <a:pt x="74688" y="122072"/>
                </a:lnTo>
                <a:lnTo>
                  <a:pt x="74688" y="111404"/>
                </a:lnTo>
                <a:close/>
              </a:path>
              <a:path w="275589" h="122554">
                <a:moveTo>
                  <a:pt x="136118" y="3111"/>
                </a:moveTo>
                <a:lnTo>
                  <a:pt x="125450" y="3111"/>
                </a:lnTo>
                <a:lnTo>
                  <a:pt x="125450" y="30632"/>
                </a:lnTo>
                <a:lnTo>
                  <a:pt x="125450" y="39776"/>
                </a:lnTo>
                <a:lnTo>
                  <a:pt x="125450" y="70358"/>
                </a:lnTo>
                <a:lnTo>
                  <a:pt x="120878" y="76454"/>
                </a:lnTo>
                <a:lnTo>
                  <a:pt x="111734" y="85598"/>
                </a:lnTo>
                <a:lnTo>
                  <a:pt x="101066" y="85598"/>
                </a:lnTo>
                <a:lnTo>
                  <a:pt x="98018" y="84074"/>
                </a:lnTo>
                <a:lnTo>
                  <a:pt x="96494" y="81026"/>
                </a:lnTo>
                <a:lnTo>
                  <a:pt x="93446" y="76454"/>
                </a:lnTo>
                <a:lnTo>
                  <a:pt x="91922" y="70358"/>
                </a:lnTo>
                <a:lnTo>
                  <a:pt x="91922" y="53492"/>
                </a:lnTo>
                <a:lnTo>
                  <a:pt x="93446" y="47396"/>
                </a:lnTo>
                <a:lnTo>
                  <a:pt x="98018" y="44348"/>
                </a:lnTo>
                <a:lnTo>
                  <a:pt x="101066" y="39776"/>
                </a:lnTo>
                <a:lnTo>
                  <a:pt x="105638" y="38252"/>
                </a:lnTo>
                <a:lnTo>
                  <a:pt x="120878" y="38252"/>
                </a:lnTo>
                <a:lnTo>
                  <a:pt x="122402" y="39776"/>
                </a:lnTo>
                <a:lnTo>
                  <a:pt x="125450" y="39776"/>
                </a:lnTo>
                <a:lnTo>
                  <a:pt x="125450" y="30632"/>
                </a:lnTo>
                <a:lnTo>
                  <a:pt x="122402" y="29108"/>
                </a:lnTo>
                <a:lnTo>
                  <a:pt x="104114" y="29108"/>
                </a:lnTo>
                <a:lnTo>
                  <a:pt x="94970" y="32156"/>
                </a:lnTo>
                <a:lnTo>
                  <a:pt x="88874" y="38252"/>
                </a:lnTo>
                <a:lnTo>
                  <a:pt x="87350" y="41300"/>
                </a:lnTo>
                <a:lnTo>
                  <a:pt x="84302" y="44348"/>
                </a:lnTo>
                <a:lnTo>
                  <a:pt x="81254" y="53492"/>
                </a:lnTo>
                <a:lnTo>
                  <a:pt x="81254" y="73406"/>
                </a:lnTo>
                <a:lnTo>
                  <a:pt x="82778" y="76454"/>
                </a:lnTo>
                <a:lnTo>
                  <a:pt x="82778" y="81026"/>
                </a:lnTo>
                <a:lnTo>
                  <a:pt x="85826" y="87122"/>
                </a:lnTo>
                <a:lnTo>
                  <a:pt x="90398" y="91694"/>
                </a:lnTo>
                <a:lnTo>
                  <a:pt x="99542" y="96266"/>
                </a:lnTo>
                <a:lnTo>
                  <a:pt x="107162" y="96266"/>
                </a:lnTo>
                <a:lnTo>
                  <a:pt x="123418" y="85598"/>
                </a:lnTo>
                <a:lnTo>
                  <a:pt x="125450" y="82550"/>
                </a:lnTo>
                <a:lnTo>
                  <a:pt x="125450" y="94742"/>
                </a:lnTo>
                <a:lnTo>
                  <a:pt x="136118" y="94742"/>
                </a:lnTo>
                <a:lnTo>
                  <a:pt x="136118" y="82550"/>
                </a:lnTo>
                <a:lnTo>
                  <a:pt x="136118" y="38252"/>
                </a:lnTo>
                <a:lnTo>
                  <a:pt x="136118" y="30632"/>
                </a:lnTo>
                <a:lnTo>
                  <a:pt x="136118" y="3111"/>
                </a:lnTo>
                <a:close/>
              </a:path>
              <a:path w="275589" h="122554">
                <a:moveTo>
                  <a:pt x="215468" y="3111"/>
                </a:moveTo>
                <a:lnTo>
                  <a:pt x="209372" y="1587"/>
                </a:lnTo>
                <a:lnTo>
                  <a:pt x="200228" y="1587"/>
                </a:lnTo>
                <a:lnTo>
                  <a:pt x="188226" y="3289"/>
                </a:lnTo>
                <a:lnTo>
                  <a:pt x="179654" y="8305"/>
                </a:lnTo>
                <a:lnTo>
                  <a:pt x="174510" y="16459"/>
                </a:lnTo>
                <a:lnTo>
                  <a:pt x="172796" y="27584"/>
                </a:lnTo>
                <a:lnTo>
                  <a:pt x="172796" y="38252"/>
                </a:lnTo>
                <a:lnTo>
                  <a:pt x="151358" y="38252"/>
                </a:lnTo>
                <a:lnTo>
                  <a:pt x="151358" y="48920"/>
                </a:lnTo>
                <a:lnTo>
                  <a:pt x="172796" y="48920"/>
                </a:lnTo>
                <a:lnTo>
                  <a:pt x="172796" y="94742"/>
                </a:lnTo>
                <a:lnTo>
                  <a:pt x="184988" y="94742"/>
                </a:lnTo>
                <a:lnTo>
                  <a:pt x="184988" y="48920"/>
                </a:lnTo>
                <a:lnTo>
                  <a:pt x="213944" y="48920"/>
                </a:lnTo>
                <a:lnTo>
                  <a:pt x="213944" y="38252"/>
                </a:lnTo>
                <a:lnTo>
                  <a:pt x="184988" y="38252"/>
                </a:lnTo>
                <a:lnTo>
                  <a:pt x="184988" y="16916"/>
                </a:lnTo>
                <a:lnTo>
                  <a:pt x="189560" y="10820"/>
                </a:lnTo>
                <a:lnTo>
                  <a:pt x="204800" y="10820"/>
                </a:lnTo>
                <a:lnTo>
                  <a:pt x="209372" y="12344"/>
                </a:lnTo>
                <a:lnTo>
                  <a:pt x="215468" y="13868"/>
                </a:lnTo>
                <a:lnTo>
                  <a:pt x="215468" y="3111"/>
                </a:lnTo>
                <a:close/>
              </a:path>
              <a:path w="275589" h="122554">
                <a:moveTo>
                  <a:pt x="274993" y="0"/>
                </a:moveTo>
                <a:lnTo>
                  <a:pt x="242989" y="0"/>
                </a:lnTo>
                <a:lnTo>
                  <a:pt x="242989" y="8890"/>
                </a:lnTo>
                <a:lnTo>
                  <a:pt x="242989" y="113030"/>
                </a:lnTo>
                <a:lnTo>
                  <a:pt x="242989" y="120650"/>
                </a:lnTo>
                <a:lnTo>
                  <a:pt x="274993" y="120650"/>
                </a:lnTo>
                <a:lnTo>
                  <a:pt x="274993" y="113030"/>
                </a:lnTo>
                <a:lnTo>
                  <a:pt x="253657" y="113030"/>
                </a:lnTo>
                <a:lnTo>
                  <a:pt x="253657" y="8890"/>
                </a:lnTo>
                <a:lnTo>
                  <a:pt x="274993" y="8890"/>
                </a:lnTo>
                <a:lnTo>
                  <a:pt x="274993" y="0"/>
                </a:lnTo>
                <a:close/>
              </a:path>
            </a:pathLst>
          </a:custGeom>
          <a:solidFill>
            <a:srgbClr val="000000"/>
          </a:solidFill>
        </p:spPr>
        <p:txBody>
          <a:bodyPr wrap="square" lIns="0" tIns="0" rIns="0" bIns="0" rtlCol="0"/>
          <a:lstStyle/>
          <a:p>
            <a:endParaRPr sz="1154"/>
          </a:p>
        </p:txBody>
      </p:sp>
      <p:sp>
        <p:nvSpPr>
          <p:cNvPr id="327" name="object 327"/>
          <p:cNvSpPr/>
          <p:nvPr/>
        </p:nvSpPr>
        <p:spPr>
          <a:xfrm>
            <a:off x="2995662" y="5996214"/>
            <a:ext cx="116472" cy="59865"/>
          </a:xfrm>
          <a:custGeom>
            <a:avLst/>
            <a:gdLst/>
            <a:ahLst/>
            <a:cxnLst/>
            <a:rect l="l" t="t" r="r" b="b"/>
            <a:pathLst>
              <a:path w="181610" h="93345">
                <a:moveTo>
                  <a:pt x="15240" y="0"/>
                </a:moveTo>
                <a:lnTo>
                  <a:pt x="0" y="0"/>
                </a:lnTo>
                <a:lnTo>
                  <a:pt x="1524" y="30568"/>
                </a:lnTo>
                <a:lnTo>
                  <a:pt x="12192" y="30568"/>
                </a:lnTo>
                <a:lnTo>
                  <a:pt x="15240" y="0"/>
                </a:lnTo>
                <a:close/>
              </a:path>
              <a:path w="181610" h="93345">
                <a:moveTo>
                  <a:pt x="105346" y="6184"/>
                </a:moveTo>
                <a:lnTo>
                  <a:pt x="54965" y="6184"/>
                </a:lnTo>
                <a:lnTo>
                  <a:pt x="54965" y="16852"/>
                </a:lnTo>
                <a:lnTo>
                  <a:pt x="74777" y="16852"/>
                </a:lnTo>
                <a:lnTo>
                  <a:pt x="74777" y="80962"/>
                </a:lnTo>
                <a:lnTo>
                  <a:pt x="54965" y="80962"/>
                </a:lnTo>
                <a:lnTo>
                  <a:pt x="54965" y="91630"/>
                </a:lnTo>
                <a:lnTo>
                  <a:pt x="105346" y="91630"/>
                </a:lnTo>
                <a:lnTo>
                  <a:pt x="105346" y="80962"/>
                </a:lnTo>
                <a:lnTo>
                  <a:pt x="86969" y="80962"/>
                </a:lnTo>
                <a:lnTo>
                  <a:pt x="86969" y="16852"/>
                </a:lnTo>
                <a:lnTo>
                  <a:pt x="105346" y="16852"/>
                </a:lnTo>
                <a:lnTo>
                  <a:pt x="105346" y="6184"/>
                </a:lnTo>
                <a:close/>
              </a:path>
              <a:path w="181610" h="93345">
                <a:moveTo>
                  <a:pt x="181546" y="62572"/>
                </a:moveTo>
                <a:lnTo>
                  <a:pt x="178498" y="56476"/>
                </a:lnTo>
                <a:lnTo>
                  <a:pt x="175450" y="53428"/>
                </a:lnTo>
                <a:lnTo>
                  <a:pt x="172402" y="51904"/>
                </a:lnTo>
                <a:lnTo>
                  <a:pt x="170878" y="50380"/>
                </a:lnTo>
                <a:lnTo>
                  <a:pt x="164782" y="47332"/>
                </a:lnTo>
                <a:lnTo>
                  <a:pt x="163258" y="45808"/>
                </a:lnTo>
                <a:lnTo>
                  <a:pt x="160210" y="44284"/>
                </a:lnTo>
                <a:lnTo>
                  <a:pt x="157162" y="44284"/>
                </a:lnTo>
                <a:lnTo>
                  <a:pt x="151066" y="41236"/>
                </a:lnTo>
                <a:lnTo>
                  <a:pt x="149542" y="39712"/>
                </a:lnTo>
                <a:lnTo>
                  <a:pt x="146494" y="39712"/>
                </a:lnTo>
                <a:lnTo>
                  <a:pt x="144970" y="38188"/>
                </a:lnTo>
                <a:lnTo>
                  <a:pt x="141922" y="36664"/>
                </a:lnTo>
                <a:lnTo>
                  <a:pt x="138874" y="33616"/>
                </a:lnTo>
                <a:lnTo>
                  <a:pt x="138874" y="32092"/>
                </a:lnTo>
                <a:lnTo>
                  <a:pt x="137350" y="29044"/>
                </a:lnTo>
                <a:lnTo>
                  <a:pt x="137350" y="24472"/>
                </a:lnTo>
                <a:lnTo>
                  <a:pt x="138874" y="21424"/>
                </a:lnTo>
                <a:lnTo>
                  <a:pt x="141922" y="18376"/>
                </a:lnTo>
                <a:lnTo>
                  <a:pt x="144970" y="16852"/>
                </a:lnTo>
                <a:lnTo>
                  <a:pt x="149542" y="15328"/>
                </a:lnTo>
                <a:lnTo>
                  <a:pt x="166306" y="15328"/>
                </a:lnTo>
                <a:lnTo>
                  <a:pt x="169354" y="16852"/>
                </a:lnTo>
                <a:lnTo>
                  <a:pt x="173926" y="16852"/>
                </a:lnTo>
                <a:lnTo>
                  <a:pt x="176974" y="18376"/>
                </a:lnTo>
                <a:lnTo>
                  <a:pt x="176974" y="7708"/>
                </a:lnTo>
                <a:lnTo>
                  <a:pt x="173926" y="7708"/>
                </a:lnTo>
                <a:lnTo>
                  <a:pt x="172402" y="6184"/>
                </a:lnTo>
                <a:lnTo>
                  <a:pt x="161734" y="6184"/>
                </a:lnTo>
                <a:lnTo>
                  <a:pt x="160210" y="4660"/>
                </a:lnTo>
                <a:lnTo>
                  <a:pt x="151066" y="4660"/>
                </a:lnTo>
                <a:lnTo>
                  <a:pt x="146494" y="6184"/>
                </a:lnTo>
                <a:lnTo>
                  <a:pt x="143446" y="7708"/>
                </a:lnTo>
                <a:lnTo>
                  <a:pt x="138874" y="9232"/>
                </a:lnTo>
                <a:lnTo>
                  <a:pt x="132778" y="12280"/>
                </a:lnTo>
                <a:lnTo>
                  <a:pt x="128206" y="16852"/>
                </a:lnTo>
                <a:lnTo>
                  <a:pt x="126682" y="19900"/>
                </a:lnTo>
                <a:lnTo>
                  <a:pt x="126682" y="22948"/>
                </a:lnTo>
                <a:lnTo>
                  <a:pt x="125158" y="25996"/>
                </a:lnTo>
                <a:lnTo>
                  <a:pt x="125158" y="32092"/>
                </a:lnTo>
                <a:lnTo>
                  <a:pt x="126682" y="35140"/>
                </a:lnTo>
                <a:lnTo>
                  <a:pt x="126682" y="36664"/>
                </a:lnTo>
                <a:lnTo>
                  <a:pt x="128206" y="39712"/>
                </a:lnTo>
                <a:lnTo>
                  <a:pt x="134302" y="45808"/>
                </a:lnTo>
                <a:lnTo>
                  <a:pt x="137350" y="47332"/>
                </a:lnTo>
                <a:lnTo>
                  <a:pt x="138874" y="48856"/>
                </a:lnTo>
                <a:lnTo>
                  <a:pt x="141922" y="50380"/>
                </a:lnTo>
                <a:lnTo>
                  <a:pt x="144970" y="50380"/>
                </a:lnTo>
                <a:lnTo>
                  <a:pt x="151066" y="53428"/>
                </a:lnTo>
                <a:lnTo>
                  <a:pt x="152590" y="54952"/>
                </a:lnTo>
                <a:lnTo>
                  <a:pt x="155638" y="54952"/>
                </a:lnTo>
                <a:lnTo>
                  <a:pt x="158686" y="56476"/>
                </a:lnTo>
                <a:lnTo>
                  <a:pt x="160210" y="58000"/>
                </a:lnTo>
                <a:lnTo>
                  <a:pt x="163258" y="59524"/>
                </a:lnTo>
                <a:lnTo>
                  <a:pt x="164782" y="59524"/>
                </a:lnTo>
                <a:lnTo>
                  <a:pt x="169354" y="64096"/>
                </a:lnTo>
                <a:lnTo>
                  <a:pt x="169354" y="74866"/>
                </a:lnTo>
                <a:lnTo>
                  <a:pt x="163258" y="80962"/>
                </a:lnTo>
                <a:lnTo>
                  <a:pt x="158686" y="80962"/>
                </a:lnTo>
                <a:lnTo>
                  <a:pt x="155638" y="82486"/>
                </a:lnTo>
                <a:lnTo>
                  <a:pt x="138874" y="82486"/>
                </a:lnTo>
                <a:lnTo>
                  <a:pt x="135826" y="80962"/>
                </a:lnTo>
                <a:lnTo>
                  <a:pt x="131254" y="80962"/>
                </a:lnTo>
                <a:lnTo>
                  <a:pt x="128206" y="79438"/>
                </a:lnTo>
                <a:lnTo>
                  <a:pt x="123634" y="77914"/>
                </a:lnTo>
                <a:lnTo>
                  <a:pt x="123634" y="90106"/>
                </a:lnTo>
                <a:lnTo>
                  <a:pt x="128206" y="90106"/>
                </a:lnTo>
                <a:lnTo>
                  <a:pt x="129730" y="91630"/>
                </a:lnTo>
                <a:lnTo>
                  <a:pt x="138874" y="91630"/>
                </a:lnTo>
                <a:lnTo>
                  <a:pt x="141922" y="93154"/>
                </a:lnTo>
                <a:lnTo>
                  <a:pt x="152590" y="93154"/>
                </a:lnTo>
                <a:lnTo>
                  <a:pt x="157162" y="91630"/>
                </a:lnTo>
                <a:lnTo>
                  <a:pt x="161734" y="91630"/>
                </a:lnTo>
                <a:lnTo>
                  <a:pt x="166306" y="90106"/>
                </a:lnTo>
                <a:lnTo>
                  <a:pt x="172402" y="87058"/>
                </a:lnTo>
                <a:lnTo>
                  <a:pt x="175450" y="84010"/>
                </a:lnTo>
                <a:lnTo>
                  <a:pt x="178498" y="82486"/>
                </a:lnTo>
                <a:lnTo>
                  <a:pt x="181546" y="76390"/>
                </a:lnTo>
                <a:lnTo>
                  <a:pt x="181546" y="68770"/>
                </a:lnTo>
                <a:lnTo>
                  <a:pt x="181546" y="62572"/>
                </a:lnTo>
                <a:close/>
              </a:path>
            </a:pathLst>
          </a:custGeom>
          <a:solidFill>
            <a:srgbClr val="BA2121"/>
          </a:solidFill>
        </p:spPr>
        <p:txBody>
          <a:bodyPr wrap="square" lIns="0" tIns="0" rIns="0" bIns="0" rtlCol="0"/>
          <a:lstStyle/>
          <a:p>
            <a:endParaRPr sz="1154"/>
          </a:p>
        </p:txBody>
      </p:sp>
      <p:sp>
        <p:nvSpPr>
          <p:cNvPr id="328" name="object 328"/>
          <p:cNvSpPr/>
          <p:nvPr/>
        </p:nvSpPr>
        <p:spPr>
          <a:xfrm>
            <a:off x="4171769" y="5996209"/>
            <a:ext cx="8959" cy="19955"/>
          </a:xfrm>
          <a:custGeom>
            <a:avLst/>
            <a:gdLst/>
            <a:ahLst/>
            <a:cxnLst/>
            <a:rect l="l" t="t" r="r" b="b"/>
            <a:pathLst>
              <a:path w="13970" h="31115">
                <a:moveTo>
                  <a:pt x="12191" y="30574"/>
                </a:moveTo>
                <a:lnTo>
                  <a:pt x="1524" y="30574"/>
                </a:lnTo>
                <a:lnTo>
                  <a:pt x="0" y="0"/>
                </a:lnTo>
                <a:lnTo>
                  <a:pt x="13716" y="0"/>
                </a:lnTo>
                <a:lnTo>
                  <a:pt x="12191" y="30574"/>
                </a:lnTo>
                <a:close/>
              </a:path>
            </a:pathLst>
          </a:custGeom>
          <a:solidFill>
            <a:srgbClr val="BA2121"/>
          </a:solidFill>
        </p:spPr>
        <p:txBody>
          <a:bodyPr wrap="square" lIns="0" tIns="0" rIns="0" bIns="0" rtlCol="0"/>
          <a:lstStyle/>
          <a:p>
            <a:endParaRPr sz="1154"/>
          </a:p>
        </p:txBody>
      </p:sp>
      <p:sp>
        <p:nvSpPr>
          <p:cNvPr id="329" name="object 329"/>
          <p:cNvSpPr/>
          <p:nvPr/>
        </p:nvSpPr>
        <p:spPr>
          <a:xfrm>
            <a:off x="4212811" y="5994218"/>
            <a:ext cx="20769" cy="77376"/>
          </a:xfrm>
          <a:custGeom>
            <a:avLst/>
            <a:gdLst/>
            <a:ahLst/>
            <a:cxnLst/>
            <a:rect l="l" t="t" r="r" b="b"/>
            <a:pathLst>
              <a:path w="32385" h="120650">
                <a:moveTo>
                  <a:pt x="32105" y="0"/>
                </a:moveTo>
                <a:lnTo>
                  <a:pt x="0" y="0"/>
                </a:lnTo>
                <a:lnTo>
                  <a:pt x="0" y="8890"/>
                </a:lnTo>
                <a:lnTo>
                  <a:pt x="19913" y="8890"/>
                </a:lnTo>
                <a:lnTo>
                  <a:pt x="19913"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330" name="object 330"/>
          <p:cNvSpPr/>
          <p:nvPr/>
        </p:nvSpPr>
        <p:spPr>
          <a:xfrm>
            <a:off x="4299929" y="6019727"/>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331" name="object 331"/>
          <p:cNvGrpSpPr/>
          <p:nvPr/>
        </p:nvGrpSpPr>
        <p:grpSpPr>
          <a:xfrm>
            <a:off x="4390887" y="5994214"/>
            <a:ext cx="1020555" cy="78598"/>
            <a:chOff x="4904136" y="9346533"/>
            <a:chExt cx="1591310" cy="122555"/>
          </a:xfrm>
        </p:grpSpPr>
        <p:sp>
          <p:nvSpPr>
            <p:cNvPr id="332" name="object 332"/>
            <p:cNvSpPr/>
            <p:nvPr/>
          </p:nvSpPr>
          <p:spPr>
            <a:xfrm>
              <a:off x="4904136" y="9354312"/>
              <a:ext cx="59690" cy="88900"/>
            </a:xfrm>
            <a:custGeom>
              <a:avLst/>
              <a:gdLst/>
              <a:ahLst/>
              <a:cxnLst/>
              <a:rect l="l" t="t" r="r" b="b"/>
              <a:pathLst>
                <a:path w="59689" h="88900">
                  <a:moveTo>
                    <a:pt x="45815" y="88487"/>
                  </a:moveTo>
                  <a:lnTo>
                    <a:pt x="35052" y="88487"/>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531" y="21335"/>
                  </a:lnTo>
                  <a:lnTo>
                    <a:pt x="59531" y="30479"/>
                  </a:lnTo>
                  <a:lnTo>
                    <a:pt x="30480" y="30479"/>
                  </a:lnTo>
                  <a:lnTo>
                    <a:pt x="30480" y="68675"/>
                  </a:lnTo>
                  <a:lnTo>
                    <a:pt x="33528" y="74771"/>
                  </a:lnTo>
                  <a:lnTo>
                    <a:pt x="36576" y="77819"/>
                  </a:lnTo>
                  <a:lnTo>
                    <a:pt x="54959" y="77819"/>
                  </a:lnTo>
                  <a:lnTo>
                    <a:pt x="56483" y="76295"/>
                  </a:lnTo>
                  <a:lnTo>
                    <a:pt x="59531" y="76295"/>
                  </a:lnTo>
                  <a:lnTo>
                    <a:pt x="59531" y="85439"/>
                  </a:lnTo>
                  <a:lnTo>
                    <a:pt x="56483" y="86963"/>
                  </a:lnTo>
                  <a:lnTo>
                    <a:pt x="48863" y="86963"/>
                  </a:lnTo>
                  <a:lnTo>
                    <a:pt x="45815" y="88487"/>
                  </a:lnTo>
                  <a:close/>
                </a:path>
              </a:pathLst>
            </a:custGeom>
            <a:solidFill>
              <a:srgbClr val="000000"/>
            </a:solidFill>
          </p:spPr>
          <p:txBody>
            <a:bodyPr wrap="square" lIns="0" tIns="0" rIns="0" bIns="0" rtlCol="0"/>
            <a:lstStyle/>
            <a:p>
              <a:endParaRPr sz="1154"/>
            </a:p>
          </p:txBody>
        </p:sp>
        <p:pic>
          <p:nvPicPr>
            <p:cNvPr id="333" name="object 333"/>
            <p:cNvPicPr/>
            <p:nvPr/>
          </p:nvPicPr>
          <p:blipFill>
            <a:blip r:embed="rId92" cstate="print"/>
            <a:stretch>
              <a:fillRect/>
            </a:stretch>
          </p:blipFill>
          <p:spPr>
            <a:xfrm>
              <a:off x="4986528" y="9374124"/>
              <a:ext cx="123634" cy="68675"/>
            </a:xfrm>
            <a:prstGeom prst="rect">
              <a:avLst/>
            </a:prstGeom>
          </p:spPr>
        </p:pic>
        <p:sp>
          <p:nvSpPr>
            <p:cNvPr id="334" name="object 334"/>
            <p:cNvSpPr/>
            <p:nvPr/>
          </p:nvSpPr>
          <p:spPr>
            <a:xfrm>
              <a:off x="5131498" y="9348121"/>
              <a:ext cx="52069" cy="93345"/>
            </a:xfrm>
            <a:custGeom>
              <a:avLst/>
              <a:gdLst/>
              <a:ahLst/>
              <a:cxnLst/>
              <a:rect l="l" t="t" r="r" b="b"/>
              <a:pathLst>
                <a:path w="52070" h="93345">
                  <a:moveTo>
                    <a:pt x="33528" y="84010"/>
                  </a:moveTo>
                  <a:lnTo>
                    <a:pt x="21336" y="84010"/>
                  </a:lnTo>
                  <a:lnTo>
                    <a:pt x="21336" y="36671"/>
                  </a:lnTo>
                  <a:lnTo>
                    <a:pt x="3048" y="36671"/>
                  </a:lnTo>
                  <a:lnTo>
                    <a:pt x="3048" y="27527"/>
                  </a:lnTo>
                  <a:lnTo>
                    <a:pt x="33528" y="27527"/>
                  </a:lnTo>
                  <a:lnTo>
                    <a:pt x="33528" y="84010"/>
                  </a:lnTo>
                  <a:close/>
                </a:path>
                <a:path w="52070" h="93345">
                  <a:moveTo>
                    <a:pt x="51816" y="93154"/>
                  </a:moveTo>
                  <a:lnTo>
                    <a:pt x="0" y="93154"/>
                  </a:lnTo>
                  <a:lnTo>
                    <a:pt x="0" y="84010"/>
                  </a:lnTo>
                  <a:lnTo>
                    <a:pt x="51816" y="84010"/>
                  </a:lnTo>
                  <a:lnTo>
                    <a:pt x="51816" y="93154"/>
                  </a:lnTo>
                  <a:close/>
                </a:path>
                <a:path w="52070" h="93345">
                  <a:moveTo>
                    <a:pt x="28956" y="1524"/>
                  </a:moveTo>
                  <a:lnTo>
                    <a:pt x="22860" y="1524"/>
                  </a:lnTo>
                  <a:lnTo>
                    <a:pt x="22860" y="0"/>
                  </a:lnTo>
                  <a:lnTo>
                    <a:pt x="27432" y="0"/>
                  </a:lnTo>
                  <a:lnTo>
                    <a:pt x="28956" y="1524"/>
                  </a:lnTo>
                  <a:close/>
                </a:path>
                <a:path w="52070" h="93345">
                  <a:moveTo>
                    <a:pt x="33528" y="15335"/>
                  </a:moveTo>
                  <a:lnTo>
                    <a:pt x="18288" y="15335"/>
                  </a:lnTo>
                  <a:lnTo>
                    <a:pt x="18288" y="13811"/>
                  </a:lnTo>
                  <a:lnTo>
                    <a:pt x="16764" y="12287"/>
                  </a:lnTo>
                  <a:lnTo>
                    <a:pt x="16764" y="6191"/>
                  </a:lnTo>
                  <a:lnTo>
                    <a:pt x="18288" y="4667"/>
                  </a:lnTo>
                  <a:lnTo>
                    <a:pt x="18288" y="3143"/>
                  </a:lnTo>
                  <a:lnTo>
                    <a:pt x="19812" y="3143"/>
                  </a:lnTo>
                  <a:lnTo>
                    <a:pt x="19812" y="1524"/>
                  </a:lnTo>
                  <a:lnTo>
                    <a:pt x="30480" y="1524"/>
                  </a:lnTo>
                  <a:lnTo>
                    <a:pt x="32004" y="3143"/>
                  </a:lnTo>
                  <a:lnTo>
                    <a:pt x="33528" y="4667"/>
                  </a:lnTo>
                  <a:lnTo>
                    <a:pt x="33528" y="6191"/>
                  </a:lnTo>
                  <a:lnTo>
                    <a:pt x="35052" y="6191"/>
                  </a:lnTo>
                  <a:lnTo>
                    <a:pt x="35052" y="12287"/>
                  </a:lnTo>
                  <a:lnTo>
                    <a:pt x="33528" y="12287"/>
                  </a:lnTo>
                  <a:lnTo>
                    <a:pt x="33528" y="15335"/>
                  </a:lnTo>
                  <a:close/>
                </a:path>
                <a:path w="52070" h="93345">
                  <a:moveTo>
                    <a:pt x="30480" y="16859"/>
                  </a:moveTo>
                  <a:lnTo>
                    <a:pt x="19812" y="16859"/>
                  </a:lnTo>
                  <a:lnTo>
                    <a:pt x="19812" y="15335"/>
                  </a:lnTo>
                  <a:lnTo>
                    <a:pt x="32004" y="15335"/>
                  </a:lnTo>
                  <a:lnTo>
                    <a:pt x="30480" y="16859"/>
                  </a:lnTo>
                  <a:close/>
                </a:path>
                <a:path w="52070" h="93345">
                  <a:moveTo>
                    <a:pt x="27432" y="18383"/>
                  </a:moveTo>
                  <a:lnTo>
                    <a:pt x="22860" y="18383"/>
                  </a:lnTo>
                  <a:lnTo>
                    <a:pt x="22860" y="16859"/>
                  </a:lnTo>
                  <a:lnTo>
                    <a:pt x="28956" y="16859"/>
                  </a:lnTo>
                  <a:lnTo>
                    <a:pt x="27432" y="18383"/>
                  </a:lnTo>
                  <a:close/>
                </a:path>
              </a:pathLst>
            </a:custGeom>
            <a:solidFill>
              <a:srgbClr val="000000"/>
            </a:solidFill>
          </p:spPr>
          <p:txBody>
            <a:bodyPr wrap="square" lIns="0" tIns="0" rIns="0" bIns="0" rtlCol="0"/>
            <a:lstStyle/>
            <a:p>
              <a:endParaRPr sz="1154"/>
            </a:p>
          </p:txBody>
        </p:sp>
        <p:pic>
          <p:nvPicPr>
            <p:cNvPr id="335" name="object 335"/>
            <p:cNvPicPr/>
            <p:nvPr/>
          </p:nvPicPr>
          <p:blipFill>
            <a:blip r:embed="rId93" cstate="print"/>
            <a:stretch>
              <a:fillRect/>
            </a:stretch>
          </p:blipFill>
          <p:spPr>
            <a:xfrm>
              <a:off x="5204745" y="9348215"/>
              <a:ext cx="277653" cy="120396"/>
            </a:xfrm>
            <a:prstGeom prst="rect">
              <a:avLst/>
            </a:prstGeom>
          </p:spPr>
        </p:pic>
        <p:sp>
          <p:nvSpPr>
            <p:cNvPr id="336" name="object 336"/>
            <p:cNvSpPr/>
            <p:nvPr/>
          </p:nvSpPr>
          <p:spPr>
            <a:xfrm>
              <a:off x="5512879" y="9421463"/>
              <a:ext cx="21590" cy="21590"/>
            </a:xfrm>
            <a:custGeom>
              <a:avLst/>
              <a:gdLst/>
              <a:ahLst/>
              <a:cxnLst/>
              <a:rect l="l" t="t" r="r" b="b"/>
              <a:pathLst>
                <a:path w="21589" h="21590">
                  <a:moveTo>
                    <a:pt x="18288" y="3048"/>
                  </a:moveTo>
                  <a:lnTo>
                    <a:pt x="3048" y="3048"/>
                  </a:lnTo>
                  <a:lnTo>
                    <a:pt x="4572" y="1524"/>
                  </a:lnTo>
                  <a:lnTo>
                    <a:pt x="4572" y="0"/>
                  </a:lnTo>
                  <a:lnTo>
                    <a:pt x="16764" y="0"/>
                  </a:lnTo>
                  <a:lnTo>
                    <a:pt x="16764" y="1524"/>
                  </a:lnTo>
                  <a:lnTo>
                    <a:pt x="18288" y="3048"/>
                  </a:lnTo>
                  <a:close/>
                </a:path>
                <a:path w="21589" h="21590">
                  <a:moveTo>
                    <a:pt x="18288" y="18288"/>
                  </a:moveTo>
                  <a:lnTo>
                    <a:pt x="3048" y="18288"/>
                  </a:lnTo>
                  <a:lnTo>
                    <a:pt x="1524" y="16764"/>
                  </a:lnTo>
                  <a:lnTo>
                    <a:pt x="1524" y="13716"/>
                  </a:lnTo>
                  <a:lnTo>
                    <a:pt x="0" y="13716"/>
                  </a:lnTo>
                  <a:lnTo>
                    <a:pt x="0" y="7620"/>
                  </a:lnTo>
                  <a:lnTo>
                    <a:pt x="1524" y="6096"/>
                  </a:lnTo>
                  <a:lnTo>
                    <a:pt x="1524" y="3048"/>
                  </a:lnTo>
                  <a:lnTo>
                    <a:pt x="19812" y="3048"/>
                  </a:lnTo>
                  <a:lnTo>
                    <a:pt x="19812" y="4572"/>
                  </a:lnTo>
                  <a:lnTo>
                    <a:pt x="21336" y="6096"/>
                  </a:lnTo>
                  <a:lnTo>
                    <a:pt x="21336" y="13716"/>
                  </a:lnTo>
                  <a:lnTo>
                    <a:pt x="19812" y="15240"/>
                  </a:lnTo>
                  <a:lnTo>
                    <a:pt x="19812" y="16764"/>
                  </a:lnTo>
                  <a:lnTo>
                    <a:pt x="18288" y="18288"/>
                  </a:lnTo>
                  <a:close/>
                </a:path>
                <a:path w="21589" h="21590">
                  <a:moveTo>
                    <a:pt x="16764" y="19812"/>
                  </a:moveTo>
                  <a:lnTo>
                    <a:pt x="4572" y="19812"/>
                  </a:lnTo>
                  <a:lnTo>
                    <a:pt x="4572" y="18288"/>
                  </a:lnTo>
                  <a:lnTo>
                    <a:pt x="16764" y="18288"/>
                  </a:lnTo>
                  <a:lnTo>
                    <a:pt x="16764" y="19812"/>
                  </a:lnTo>
                  <a:close/>
                </a:path>
                <a:path w="21589" h="21590">
                  <a:moveTo>
                    <a:pt x="13716" y="21336"/>
                  </a:moveTo>
                  <a:lnTo>
                    <a:pt x="7620" y="21336"/>
                  </a:lnTo>
                  <a:lnTo>
                    <a:pt x="6096" y="19812"/>
                  </a:lnTo>
                  <a:lnTo>
                    <a:pt x="15240" y="19812"/>
                  </a:lnTo>
                  <a:lnTo>
                    <a:pt x="13716" y="21336"/>
                  </a:lnTo>
                  <a:close/>
                </a:path>
              </a:pathLst>
            </a:custGeom>
            <a:solidFill>
              <a:srgbClr val="000000"/>
            </a:solidFill>
          </p:spPr>
          <p:txBody>
            <a:bodyPr wrap="square" lIns="0" tIns="0" rIns="0" bIns="0" rtlCol="0"/>
            <a:lstStyle/>
            <a:p>
              <a:endParaRPr sz="1154"/>
            </a:p>
          </p:txBody>
        </p:sp>
        <p:pic>
          <p:nvPicPr>
            <p:cNvPr id="337" name="object 337"/>
            <p:cNvPicPr/>
            <p:nvPr/>
          </p:nvPicPr>
          <p:blipFill>
            <a:blip r:embed="rId94" cstate="print"/>
            <a:stretch>
              <a:fillRect/>
            </a:stretch>
          </p:blipFill>
          <p:spPr>
            <a:xfrm>
              <a:off x="5572315" y="9349994"/>
              <a:ext cx="196881" cy="92805"/>
            </a:xfrm>
            <a:prstGeom prst="rect">
              <a:avLst/>
            </a:prstGeom>
          </p:spPr>
        </p:pic>
        <p:sp>
          <p:nvSpPr>
            <p:cNvPr id="338" name="object 338"/>
            <p:cNvSpPr/>
            <p:nvPr/>
          </p:nvSpPr>
          <p:spPr>
            <a:xfrm>
              <a:off x="5804332" y="9346540"/>
              <a:ext cx="113030" cy="120650"/>
            </a:xfrm>
            <a:custGeom>
              <a:avLst/>
              <a:gdLst/>
              <a:ahLst/>
              <a:cxnLst/>
              <a:rect l="l" t="t" r="r" b="b"/>
              <a:pathLst>
                <a:path w="113029"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113029" h="120650">
                  <a:moveTo>
                    <a:pt x="112877" y="29108"/>
                  </a:moveTo>
                  <a:lnTo>
                    <a:pt x="83820" y="29108"/>
                  </a:lnTo>
                  <a:lnTo>
                    <a:pt x="83820" y="7683"/>
                  </a:lnTo>
                  <a:lnTo>
                    <a:pt x="73152" y="10820"/>
                  </a:lnTo>
                  <a:lnTo>
                    <a:pt x="73152" y="29108"/>
                  </a:lnTo>
                  <a:lnTo>
                    <a:pt x="54864" y="29108"/>
                  </a:lnTo>
                  <a:lnTo>
                    <a:pt x="54864" y="38252"/>
                  </a:lnTo>
                  <a:lnTo>
                    <a:pt x="73152" y="38252"/>
                  </a:lnTo>
                  <a:lnTo>
                    <a:pt x="73152" y="81026"/>
                  </a:lnTo>
                  <a:lnTo>
                    <a:pt x="74676" y="85598"/>
                  </a:lnTo>
                  <a:lnTo>
                    <a:pt x="82296" y="93218"/>
                  </a:lnTo>
                  <a:lnTo>
                    <a:pt x="88392" y="96266"/>
                  </a:lnTo>
                  <a:lnTo>
                    <a:pt x="99060" y="96266"/>
                  </a:lnTo>
                  <a:lnTo>
                    <a:pt x="102209" y="94742"/>
                  </a:lnTo>
                  <a:lnTo>
                    <a:pt x="111353" y="94742"/>
                  </a:lnTo>
                  <a:lnTo>
                    <a:pt x="112877" y="93218"/>
                  </a:lnTo>
                  <a:lnTo>
                    <a:pt x="112877" y="84074"/>
                  </a:lnTo>
                  <a:lnTo>
                    <a:pt x="111353" y="84074"/>
                  </a:lnTo>
                  <a:lnTo>
                    <a:pt x="108305" y="85598"/>
                  </a:lnTo>
                  <a:lnTo>
                    <a:pt x="89916" y="85598"/>
                  </a:lnTo>
                  <a:lnTo>
                    <a:pt x="86868" y="82550"/>
                  </a:lnTo>
                  <a:lnTo>
                    <a:pt x="83820" y="76454"/>
                  </a:lnTo>
                  <a:lnTo>
                    <a:pt x="83820" y="38252"/>
                  </a:lnTo>
                  <a:lnTo>
                    <a:pt x="112877" y="38252"/>
                  </a:lnTo>
                  <a:lnTo>
                    <a:pt x="112877" y="29108"/>
                  </a:lnTo>
                  <a:close/>
                </a:path>
              </a:pathLst>
            </a:custGeom>
            <a:solidFill>
              <a:srgbClr val="000000"/>
            </a:solidFill>
          </p:spPr>
          <p:txBody>
            <a:bodyPr wrap="square" lIns="0" tIns="0" rIns="0" bIns="0" rtlCol="0"/>
            <a:lstStyle/>
            <a:p>
              <a:endParaRPr sz="1154"/>
            </a:p>
          </p:txBody>
        </p:sp>
        <p:pic>
          <p:nvPicPr>
            <p:cNvPr id="339" name="object 339"/>
            <p:cNvPicPr/>
            <p:nvPr/>
          </p:nvPicPr>
          <p:blipFill>
            <a:blip r:embed="rId95" cstate="print"/>
            <a:stretch>
              <a:fillRect/>
            </a:stretch>
          </p:blipFill>
          <p:spPr>
            <a:xfrm>
              <a:off x="5941599" y="9374124"/>
              <a:ext cx="122015" cy="68675"/>
            </a:xfrm>
            <a:prstGeom prst="rect">
              <a:avLst/>
            </a:prstGeom>
          </p:spPr>
        </p:pic>
        <p:sp>
          <p:nvSpPr>
            <p:cNvPr id="340" name="object 340"/>
            <p:cNvSpPr/>
            <p:nvPr/>
          </p:nvSpPr>
          <p:spPr>
            <a:xfrm>
              <a:off x="6084951" y="9348121"/>
              <a:ext cx="53975" cy="93345"/>
            </a:xfrm>
            <a:custGeom>
              <a:avLst/>
              <a:gdLst/>
              <a:ahLst/>
              <a:cxnLst/>
              <a:rect l="l" t="t" r="r" b="b"/>
              <a:pathLst>
                <a:path w="53975" h="93345">
                  <a:moveTo>
                    <a:pt x="33623" y="83915"/>
                  </a:moveTo>
                  <a:lnTo>
                    <a:pt x="21431" y="83915"/>
                  </a:lnTo>
                  <a:lnTo>
                    <a:pt x="21431" y="36671"/>
                  </a:lnTo>
                  <a:lnTo>
                    <a:pt x="3048" y="36671"/>
                  </a:lnTo>
                  <a:lnTo>
                    <a:pt x="3048" y="27432"/>
                  </a:lnTo>
                  <a:lnTo>
                    <a:pt x="33623" y="27432"/>
                  </a:lnTo>
                  <a:lnTo>
                    <a:pt x="33623" y="83915"/>
                  </a:lnTo>
                  <a:close/>
                </a:path>
                <a:path w="53975" h="93345">
                  <a:moveTo>
                    <a:pt x="53435" y="93154"/>
                  </a:moveTo>
                  <a:lnTo>
                    <a:pt x="0" y="93154"/>
                  </a:lnTo>
                  <a:lnTo>
                    <a:pt x="0" y="83915"/>
                  </a:lnTo>
                  <a:lnTo>
                    <a:pt x="53435" y="83915"/>
                  </a:lnTo>
                  <a:lnTo>
                    <a:pt x="53435" y="93154"/>
                  </a:lnTo>
                  <a:close/>
                </a:path>
                <a:path w="53975" h="93345">
                  <a:moveTo>
                    <a:pt x="29051" y="1524"/>
                  </a:moveTo>
                  <a:lnTo>
                    <a:pt x="22955" y="1524"/>
                  </a:lnTo>
                  <a:lnTo>
                    <a:pt x="22955" y="0"/>
                  </a:lnTo>
                  <a:lnTo>
                    <a:pt x="29051" y="0"/>
                  </a:lnTo>
                  <a:lnTo>
                    <a:pt x="29051" y="1524"/>
                  </a:lnTo>
                  <a:close/>
                </a:path>
                <a:path w="53975" h="93345">
                  <a:moveTo>
                    <a:pt x="35147" y="12192"/>
                  </a:moveTo>
                  <a:lnTo>
                    <a:pt x="16859" y="12192"/>
                  </a:lnTo>
                  <a:lnTo>
                    <a:pt x="16859" y="7620"/>
                  </a:lnTo>
                  <a:lnTo>
                    <a:pt x="18383" y="6096"/>
                  </a:lnTo>
                  <a:lnTo>
                    <a:pt x="18383" y="4572"/>
                  </a:lnTo>
                  <a:lnTo>
                    <a:pt x="19907" y="3048"/>
                  </a:lnTo>
                  <a:lnTo>
                    <a:pt x="19907" y="1524"/>
                  </a:lnTo>
                  <a:lnTo>
                    <a:pt x="32099" y="1524"/>
                  </a:lnTo>
                  <a:lnTo>
                    <a:pt x="32099" y="3048"/>
                  </a:lnTo>
                  <a:lnTo>
                    <a:pt x="33623" y="4572"/>
                  </a:lnTo>
                  <a:lnTo>
                    <a:pt x="33623" y="6096"/>
                  </a:lnTo>
                  <a:lnTo>
                    <a:pt x="35147" y="7620"/>
                  </a:lnTo>
                  <a:lnTo>
                    <a:pt x="35147" y="12192"/>
                  </a:lnTo>
                  <a:close/>
                </a:path>
                <a:path w="53975" h="93345">
                  <a:moveTo>
                    <a:pt x="33623" y="15240"/>
                  </a:moveTo>
                  <a:lnTo>
                    <a:pt x="18383" y="15240"/>
                  </a:lnTo>
                  <a:lnTo>
                    <a:pt x="18383" y="12192"/>
                  </a:lnTo>
                  <a:lnTo>
                    <a:pt x="33623" y="12192"/>
                  </a:lnTo>
                  <a:lnTo>
                    <a:pt x="33623" y="15240"/>
                  </a:lnTo>
                  <a:close/>
                </a:path>
                <a:path w="53975" h="93345">
                  <a:moveTo>
                    <a:pt x="32099" y="16764"/>
                  </a:moveTo>
                  <a:lnTo>
                    <a:pt x="19907" y="16764"/>
                  </a:lnTo>
                  <a:lnTo>
                    <a:pt x="19907" y="15240"/>
                  </a:lnTo>
                  <a:lnTo>
                    <a:pt x="32099" y="15240"/>
                  </a:lnTo>
                  <a:lnTo>
                    <a:pt x="32099" y="16764"/>
                  </a:lnTo>
                  <a:close/>
                </a:path>
                <a:path w="53975" h="93345">
                  <a:moveTo>
                    <a:pt x="29051" y="18288"/>
                  </a:moveTo>
                  <a:lnTo>
                    <a:pt x="22955" y="18288"/>
                  </a:lnTo>
                  <a:lnTo>
                    <a:pt x="21431" y="16764"/>
                  </a:lnTo>
                  <a:lnTo>
                    <a:pt x="30575" y="16764"/>
                  </a:lnTo>
                  <a:lnTo>
                    <a:pt x="29051" y="18288"/>
                  </a:lnTo>
                  <a:close/>
                </a:path>
              </a:pathLst>
            </a:custGeom>
            <a:solidFill>
              <a:srgbClr val="000000"/>
            </a:solidFill>
          </p:spPr>
          <p:txBody>
            <a:bodyPr wrap="square" lIns="0" tIns="0" rIns="0" bIns="0" rtlCol="0"/>
            <a:lstStyle/>
            <a:p>
              <a:endParaRPr sz="1154"/>
            </a:p>
          </p:txBody>
        </p:sp>
        <p:pic>
          <p:nvPicPr>
            <p:cNvPr id="341" name="object 341"/>
            <p:cNvPicPr/>
            <p:nvPr/>
          </p:nvPicPr>
          <p:blipFill>
            <a:blip r:embed="rId96" cstate="print"/>
            <a:stretch>
              <a:fillRect/>
            </a:stretch>
          </p:blipFill>
          <p:spPr>
            <a:xfrm>
              <a:off x="6158198" y="9348120"/>
              <a:ext cx="277653" cy="120491"/>
            </a:xfrm>
            <a:prstGeom prst="rect">
              <a:avLst/>
            </a:prstGeom>
          </p:spPr>
        </p:pic>
        <p:sp>
          <p:nvSpPr>
            <p:cNvPr id="342" name="object 342"/>
            <p:cNvSpPr/>
            <p:nvPr/>
          </p:nvSpPr>
          <p:spPr>
            <a:xfrm>
              <a:off x="6463373" y="9346540"/>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343" name="object 343"/>
          <p:cNvGrpSpPr/>
          <p:nvPr/>
        </p:nvGrpSpPr>
        <p:grpSpPr>
          <a:xfrm>
            <a:off x="5442738" y="5996209"/>
            <a:ext cx="338828" cy="76562"/>
            <a:chOff x="6544246" y="9349644"/>
            <a:chExt cx="528320" cy="119380"/>
          </a:xfrm>
        </p:grpSpPr>
        <p:sp>
          <p:nvSpPr>
            <p:cNvPr id="344" name="object 344"/>
            <p:cNvSpPr/>
            <p:nvPr/>
          </p:nvSpPr>
          <p:spPr>
            <a:xfrm>
              <a:off x="6544246" y="9349644"/>
              <a:ext cx="15240" cy="31115"/>
            </a:xfrm>
            <a:custGeom>
              <a:avLst/>
              <a:gdLst/>
              <a:ahLst/>
              <a:cxnLst/>
              <a:rect l="l" t="t" r="r" b="b"/>
              <a:pathLst>
                <a:path w="15240" h="31115">
                  <a:moveTo>
                    <a:pt x="12192" y="30574"/>
                  </a:moveTo>
                  <a:lnTo>
                    <a:pt x="1523" y="30574"/>
                  </a:lnTo>
                  <a:lnTo>
                    <a:pt x="0" y="0"/>
                  </a:lnTo>
                  <a:lnTo>
                    <a:pt x="15239" y="0"/>
                  </a:lnTo>
                  <a:lnTo>
                    <a:pt x="12192" y="30574"/>
                  </a:lnTo>
                  <a:close/>
                </a:path>
              </a:pathLst>
            </a:custGeom>
            <a:solidFill>
              <a:srgbClr val="BA2121"/>
            </a:solidFill>
          </p:spPr>
          <p:txBody>
            <a:bodyPr wrap="square" lIns="0" tIns="0" rIns="0" bIns="0" rtlCol="0"/>
            <a:lstStyle/>
            <a:p>
              <a:endParaRPr sz="1154"/>
            </a:p>
          </p:txBody>
        </p:sp>
        <p:pic>
          <p:nvPicPr>
            <p:cNvPr id="345" name="object 345"/>
            <p:cNvPicPr/>
            <p:nvPr/>
          </p:nvPicPr>
          <p:blipFill>
            <a:blip r:embed="rId97" cstate="print"/>
            <a:stretch>
              <a:fillRect/>
            </a:stretch>
          </p:blipFill>
          <p:spPr>
            <a:xfrm>
              <a:off x="6599110" y="9354311"/>
              <a:ext cx="346328" cy="114300"/>
            </a:xfrm>
            <a:prstGeom prst="rect">
              <a:avLst/>
            </a:prstGeom>
          </p:spPr>
        </p:pic>
        <p:sp>
          <p:nvSpPr>
            <p:cNvPr id="346" name="object 346"/>
            <p:cNvSpPr/>
            <p:nvPr/>
          </p:nvSpPr>
          <p:spPr>
            <a:xfrm>
              <a:off x="6965340" y="9349651"/>
              <a:ext cx="106680" cy="92075"/>
            </a:xfrm>
            <a:custGeom>
              <a:avLst/>
              <a:gdLst/>
              <a:ahLst/>
              <a:cxnLst/>
              <a:rect l="l" t="t" r="r" b="b"/>
              <a:pathLst>
                <a:path w="106679" h="92075">
                  <a:moveTo>
                    <a:pt x="54864" y="24472"/>
                  </a:moveTo>
                  <a:lnTo>
                    <a:pt x="51816" y="19900"/>
                  </a:lnTo>
                  <a:lnTo>
                    <a:pt x="49530" y="15328"/>
                  </a:lnTo>
                  <a:lnTo>
                    <a:pt x="48768" y="13804"/>
                  </a:lnTo>
                  <a:lnTo>
                    <a:pt x="42672" y="10756"/>
                  </a:lnTo>
                  <a:lnTo>
                    <a:pt x="42672" y="27520"/>
                  </a:lnTo>
                  <a:lnTo>
                    <a:pt x="42672" y="39712"/>
                  </a:lnTo>
                  <a:lnTo>
                    <a:pt x="41148" y="44284"/>
                  </a:lnTo>
                  <a:lnTo>
                    <a:pt x="38100" y="47332"/>
                  </a:lnTo>
                  <a:lnTo>
                    <a:pt x="28956" y="50380"/>
                  </a:lnTo>
                  <a:lnTo>
                    <a:pt x="10668" y="50380"/>
                  </a:lnTo>
                  <a:lnTo>
                    <a:pt x="10668" y="15328"/>
                  </a:lnTo>
                  <a:lnTo>
                    <a:pt x="28956" y="15328"/>
                  </a:lnTo>
                  <a:lnTo>
                    <a:pt x="33528" y="16852"/>
                  </a:lnTo>
                  <a:lnTo>
                    <a:pt x="38100" y="19900"/>
                  </a:lnTo>
                  <a:lnTo>
                    <a:pt x="41148" y="22948"/>
                  </a:lnTo>
                  <a:lnTo>
                    <a:pt x="42672" y="27520"/>
                  </a:lnTo>
                  <a:lnTo>
                    <a:pt x="42672" y="10756"/>
                  </a:lnTo>
                  <a:lnTo>
                    <a:pt x="39624" y="9232"/>
                  </a:lnTo>
                  <a:lnTo>
                    <a:pt x="35052" y="7708"/>
                  </a:lnTo>
                  <a:lnTo>
                    <a:pt x="32004" y="6096"/>
                  </a:lnTo>
                  <a:lnTo>
                    <a:pt x="0" y="6096"/>
                  </a:lnTo>
                  <a:lnTo>
                    <a:pt x="0" y="91630"/>
                  </a:lnTo>
                  <a:lnTo>
                    <a:pt x="10668" y="91630"/>
                  </a:lnTo>
                  <a:lnTo>
                    <a:pt x="10668" y="61048"/>
                  </a:lnTo>
                  <a:lnTo>
                    <a:pt x="27432" y="61048"/>
                  </a:lnTo>
                  <a:lnTo>
                    <a:pt x="41148" y="56476"/>
                  </a:lnTo>
                  <a:lnTo>
                    <a:pt x="44196" y="54952"/>
                  </a:lnTo>
                  <a:lnTo>
                    <a:pt x="48768" y="50380"/>
                  </a:lnTo>
                  <a:lnTo>
                    <a:pt x="50292" y="48856"/>
                  </a:lnTo>
                  <a:lnTo>
                    <a:pt x="54864" y="39712"/>
                  </a:lnTo>
                  <a:lnTo>
                    <a:pt x="54864" y="24472"/>
                  </a:lnTo>
                  <a:close/>
                </a:path>
                <a:path w="106679" h="92075">
                  <a:moveTo>
                    <a:pt x="106680" y="0"/>
                  </a:moveTo>
                  <a:lnTo>
                    <a:pt x="91440" y="0"/>
                  </a:lnTo>
                  <a:lnTo>
                    <a:pt x="92964" y="30568"/>
                  </a:lnTo>
                  <a:lnTo>
                    <a:pt x="105156" y="30568"/>
                  </a:lnTo>
                  <a:lnTo>
                    <a:pt x="106680" y="0"/>
                  </a:lnTo>
                  <a:close/>
                </a:path>
              </a:pathLst>
            </a:custGeom>
            <a:solidFill>
              <a:srgbClr val="BA2121"/>
            </a:solidFill>
          </p:spPr>
          <p:txBody>
            <a:bodyPr wrap="square" lIns="0" tIns="0" rIns="0" bIns="0" rtlCol="0"/>
            <a:lstStyle/>
            <a:p>
              <a:endParaRPr sz="1154"/>
            </a:p>
          </p:txBody>
        </p:sp>
      </p:grpSp>
      <p:sp>
        <p:nvSpPr>
          <p:cNvPr id="347" name="object 347"/>
          <p:cNvSpPr/>
          <p:nvPr/>
        </p:nvSpPr>
        <p:spPr>
          <a:xfrm>
            <a:off x="5812492" y="5994218"/>
            <a:ext cx="20769" cy="77376"/>
          </a:xfrm>
          <a:custGeom>
            <a:avLst/>
            <a:gdLst/>
            <a:ahLst/>
            <a:cxnLst/>
            <a:rect l="l" t="t" r="r" b="b"/>
            <a:pathLst>
              <a:path w="32384"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348" name="object 348"/>
          <p:cNvSpPr/>
          <p:nvPr/>
        </p:nvSpPr>
        <p:spPr>
          <a:xfrm>
            <a:off x="5899603" y="6019727"/>
            <a:ext cx="83485" cy="24435"/>
          </a:xfrm>
          <a:custGeom>
            <a:avLst/>
            <a:gdLst/>
            <a:ahLst/>
            <a:cxnLst/>
            <a:rect l="l" t="t" r="r" b="b"/>
            <a:pathLst>
              <a:path w="130175" h="38100">
                <a:moveTo>
                  <a:pt x="56476" y="25908"/>
                </a:moveTo>
                <a:lnTo>
                  <a:pt x="0" y="25908"/>
                </a:lnTo>
                <a:lnTo>
                  <a:pt x="0" y="38100"/>
                </a:lnTo>
                <a:lnTo>
                  <a:pt x="56476" y="38100"/>
                </a:lnTo>
                <a:lnTo>
                  <a:pt x="56476" y="25908"/>
                </a:lnTo>
                <a:close/>
              </a:path>
              <a:path w="130175" h="38100">
                <a:moveTo>
                  <a:pt x="56476" y="0"/>
                </a:moveTo>
                <a:lnTo>
                  <a:pt x="0" y="0"/>
                </a:lnTo>
                <a:lnTo>
                  <a:pt x="0" y="12192"/>
                </a:lnTo>
                <a:lnTo>
                  <a:pt x="56476" y="12192"/>
                </a:lnTo>
                <a:lnTo>
                  <a:pt x="56476" y="0"/>
                </a:lnTo>
                <a:close/>
              </a:path>
              <a:path w="130175" h="38100">
                <a:moveTo>
                  <a:pt x="129730" y="25908"/>
                </a:moveTo>
                <a:lnTo>
                  <a:pt x="73240" y="25908"/>
                </a:lnTo>
                <a:lnTo>
                  <a:pt x="73240" y="38100"/>
                </a:lnTo>
                <a:lnTo>
                  <a:pt x="129730" y="38100"/>
                </a:lnTo>
                <a:lnTo>
                  <a:pt x="129730" y="25908"/>
                </a:lnTo>
                <a:close/>
              </a:path>
              <a:path w="130175" h="38100">
                <a:moveTo>
                  <a:pt x="129730" y="0"/>
                </a:moveTo>
                <a:lnTo>
                  <a:pt x="73240" y="0"/>
                </a:lnTo>
                <a:lnTo>
                  <a:pt x="73240" y="12192"/>
                </a:lnTo>
                <a:lnTo>
                  <a:pt x="129730" y="12192"/>
                </a:lnTo>
                <a:lnTo>
                  <a:pt x="129730" y="0"/>
                </a:lnTo>
                <a:close/>
              </a:path>
            </a:pathLst>
          </a:custGeom>
          <a:solidFill>
            <a:srgbClr val="7216AA"/>
          </a:solidFill>
        </p:spPr>
        <p:txBody>
          <a:bodyPr wrap="square" lIns="0" tIns="0" rIns="0" bIns="0" rtlCol="0"/>
          <a:lstStyle/>
          <a:p>
            <a:endParaRPr sz="1154"/>
          </a:p>
        </p:txBody>
      </p:sp>
      <p:grpSp>
        <p:nvGrpSpPr>
          <p:cNvPr id="349" name="object 349"/>
          <p:cNvGrpSpPr/>
          <p:nvPr/>
        </p:nvGrpSpPr>
        <p:grpSpPr>
          <a:xfrm>
            <a:off x="6039556" y="5999202"/>
            <a:ext cx="73711" cy="70453"/>
            <a:chOff x="7474839" y="9354311"/>
            <a:chExt cx="114935" cy="109855"/>
          </a:xfrm>
        </p:grpSpPr>
        <p:sp>
          <p:nvSpPr>
            <p:cNvPr id="350" name="object 350"/>
            <p:cNvSpPr/>
            <p:nvPr/>
          </p:nvSpPr>
          <p:spPr>
            <a:xfrm>
              <a:off x="7474839" y="9354311"/>
              <a:ext cx="61594" cy="88900"/>
            </a:xfrm>
            <a:custGeom>
              <a:avLst/>
              <a:gdLst/>
              <a:ahLst/>
              <a:cxnLst/>
              <a:rect l="l" t="t" r="r" b="b"/>
              <a:pathLst>
                <a:path w="61595" h="88900">
                  <a:moveTo>
                    <a:pt x="35052" y="88487"/>
                  </a:moveTo>
                  <a:lnTo>
                    <a:pt x="25908" y="88487"/>
                  </a:lnTo>
                  <a:lnTo>
                    <a:pt x="16764" y="85439"/>
                  </a:lnTo>
                  <a:lnTo>
                    <a:pt x="13716" y="83915"/>
                  </a:lnTo>
                  <a:lnTo>
                    <a:pt x="4572" y="74771"/>
                  </a:lnTo>
                  <a:lnTo>
                    <a:pt x="3048" y="70199"/>
                  </a:lnTo>
                  <a:lnTo>
                    <a:pt x="0" y="57912"/>
                  </a:lnTo>
                  <a:lnTo>
                    <a:pt x="0" y="32004"/>
                  </a:lnTo>
                  <a:lnTo>
                    <a:pt x="25908" y="0"/>
                  </a:lnTo>
                  <a:lnTo>
                    <a:pt x="35052" y="0"/>
                  </a:lnTo>
                  <a:lnTo>
                    <a:pt x="44196" y="3048"/>
                  </a:lnTo>
                  <a:lnTo>
                    <a:pt x="47244" y="4572"/>
                  </a:lnTo>
                  <a:lnTo>
                    <a:pt x="53340" y="10668"/>
                  </a:lnTo>
                  <a:lnTo>
                    <a:pt x="24384" y="10668"/>
                  </a:lnTo>
                  <a:lnTo>
                    <a:pt x="22860" y="12192"/>
                  </a:lnTo>
                  <a:lnTo>
                    <a:pt x="19812" y="13716"/>
                  </a:lnTo>
                  <a:lnTo>
                    <a:pt x="18288" y="15240"/>
                  </a:lnTo>
                  <a:lnTo>
                    <a:pt x="15240" y="21336"/>
                  </a:lnTo>
                  <a:lnTo>
                    <a:pt x="13716" y="25908"/>
                  </a:lnTo>
                  <a:lnTo>
                    <a:pt x="12192" y="28956"/>
                  </a:lnTo>
                  <a:lnTo>
                    <a:pt x="12192" y="33528"/>
                  </a:lnTo>
                  <a:lnTo>
                    <a:pt x="10668" y="38100"/>
                  </a:lnTo>
                  <a:lnTo>
                    <a:pt x="10668" y="51816"/>
                  </a:lnTo>
                  <a:lnTo>
                    <a:pt x="28224" y="51816"/>
                  </a:lnTo>
                  <a:lnTo>
                    <a:pt x="13716" y="62579"/>
                  </a:lnTo>
                  <a:lnTo>
                    <a:pt x="13716" y="65627"/>
                  </a:lnTo>
                  <a:lnTo>
                    <a:pt x="15240" y="67151"/>
                  </a:lnTo>
                  <a:lnTo>
                    <a:pt x="15240" y="68675"/>
                  </a:lnTo>
                  <a:lnTo>
                    <a:pt x="16764" y="71723"/>
                  </a:lnTo>
                  <a:lnTo>
                    <a:pt x="19812" y="74771"/>
                  </a:lnTo>
                  <a:lnTo>
                    <a:pt x="21336" y="74771"/>
                  </a:lnTo>
                  <a:lnTo>
                    <a:pt x="24384" y="77819"/>
                  </a:lnTo>
                  <a:lnTo>
                    <a:pt x="51816" y="77819"/>
                  </a:lnTo>
                  <a:lnTo>
                    <a:pt x="44196" y="85439"/>
                  </a:lnTo>
                  <a:lnTo>
                    <a:pt x="35052" y="88487"/>
                  </a:lnTo>
                  <a:close/>
                </a:path>
                <a:path w="61595" h="88900">
                  <a:moveTo>
                    <a:pt x="28224" y="51816"/>
                  </a:moveTo>
                  <a:lnTo>
                    <a:pt x="10668" y="51816"/>
                  </a:lnTo>
                  <a:lnTo>
                    <a:pt x="47244" y="25908"/>
                  </a:lnTo>
                  <a:lnTo>
                    <a:pt x="47244" y="22860"/>
                  </a:lnTo>
                  <a:lnTo>
                    <a:pt x="44196" y="19812"/>
                  </a:lnTo>
                  <a:lnTo>
                    <a:pt x="44196" y="16764"/>
                  </a:lnTo>
                  <a:lnTo>
                    <a:pt x="42672" y="15240"/>
                  </a:lnTo>
                  <a:lnTo>
                    <a:pt x="41148" y="15240"/>
                  </a:lnTo>
                  <a:lnTo>
                    <a:pt x="36576" y="10668"/>
                  </a:lnTo>
                  <a:lnTo>
                    <a:pt x="53340" y="10668"/>
                  </a:lnTo>
                  <a:lnTo>
                    <a:pt x="56388" y="15240"/>
                  </a:lnTo>
                  <a:lnTo>
                    <a:pt x="58007" y="19812"/>
                  </a:lnTo>
                  <a:lnTo>
                    <a:pt x="59531" y="24384"/>
                  </a:lnTo>
                  <a:lnTo>
                    <a:pt x="61055" y="30480"/>
                  </a:lnTo>
                  <a:lnTo>
                    <a:pt x="61055" y="36576"/>
                  </a:lnTo>
                  <a:lnTo>
                    <a:pt x="48768" y="36576"/>
                  </a:lnTo>
                  <a:lnTo>
                    <a:pt x="28224" y="51816"/>
                  </a:lnTo>
                  <a:close/>
                </a:path>
                <a:path w="61595" h="88900">
                  <a:moveTo>
                    <a:pt x="51816" y="77819"/>
                  </a:moveTo>
                  <a:lnTo>
                    <a:pt x="36576" y="77819"/>
                  </a:lnTo>
                  <a:lnTo>
                    <a:pt x="38100" y="76295"/>
                  </a:lnTo>
                  <a:lnTo>
                    <a:pt x="41148" y="74771"/>
                  </a:lnTo>
                  <a:lnTo>
                    <a:pt x="42672" y="73247"/>
                  </a:lnTo>
                  <a:lnTo>
                    <a:pt x="47244" y="64103"/>
                  </a:lnTo>
                  <a:lnTo>
                    <a:pt x="48768" y="59436"/>
                  </a:lnTo>
                  <a:lnTo>
                    <a:pt x="48768" y="54864"/>
                  </a:lnTo>
                  <a:lnTo>
                    <a:pt x="50292" y="50292"/>
                  </a:lnTo>
                  <a:lnTo>
                    <a:pt x="50292" y="38100"/>
                  </a:lnTo>
                  <a:lnTo>
                    <a:pt x="48768" y="36576"/>
                  </a:lnTo>
                  <a:lnTo>
                    <a:pt x="61055" y="36576"/>
                  </a:lnTo>
                  <a:lnTo>
                    <a:pt x="61055" y="56388"/>
                  </a:lnTo>
                  <a:lnTo>
                    <a:pt x="59531" y="62579"/>
                  </a:lnTo>
                  <a:lnTo>
                    <a:pt x="58007" y="67151"/>
                  </a:lnTo>
                  <a:lnTo>
                    <a:pt x="56388" y="71723"/>
                  </a:lnTo>
                  <a:lnTo>
                    <a:pt x="53340" y="76295"/>
                  </a:lnTo>
                  <a:lnTo>
                    <a:pt x="51816" y="77819"/>
                  </a:lnTo>
                  <a:close/>
                </a:path>
              </a:pathLst>
            </a:custGeom>
            <a:solidFill>
              <a:srgbClr val="008700"/>
            </a:solidFill>
          </p:spPr>
          <p:txBody>
            <a:bodyPr wrap="square" lIns="0" tIns="0" rIns="0" bIns="0" rtlCol="0"/>
            <a:lstStyle/>
            <a:p>
              <a:endParaRPr sz="1154"/>
            </a:p>
          </p:txBody>
        </p:sp>
        <p:sp>
          <p:nvSpPr>
            <p:cNvPr id="351" name="object 351"/>
            <p:cNvSpPr/>
            <p:nvPr/>
          </p:nvSpPr>
          <p:spPr>
            <a:xfrm>
              <a:off x="7557230" y="9419939"/>
              <a:ext cx="32384" cy="44450"/>
            </a:xfrm>
            <a:custGeom>
              <a:avLst/>
              <a:gdLst/>
              <a:ahLst/>
              <a:cxnLst/>
              <a:rect l="l" t="t" r="r" b="b"/>
              <a:pathLst>
                <a:path w="32384" h="44450">
                  <a:moveTo>
                    <a:pt x="24479" y="1524"/>
                  </a:moveTo>
                  <a:lnTo>
                    <a:pt x="16859" y="1524"/>
                  </a:lnTo>
                  <a:lnTo>
                    <a:pt x="16859" y="0"/>
                  </a:lnTo>
                  <a:lnTo>
                    <a:pt x="22955" y="0"/>
                  </a:lnTo>
                  <a:lnTo>
                    <a:pt x="24479" y="1524"/>
                  </a:lnTo>
                  <a:close/>
                </a:path>
                <a:path w="32384" h="44450">
                  <a:moveTo>
                    <a:pt x="6191" y="44196"/>
                  </a:moveTo>
                  <a:lnTo>
                    <a:pt x="0" y="44196"/>
                  </a:lnTo>
                  <a:lnTo>
                    <a:pt x="0" y="35052"/>
                  </a:lnTo>
                  <a:lnTo>
                    <a:pt x="4667" y="35052"/>
                  </a:lnTo>
                  <a:lnTo>
                    <a:pt x="6191" y="33528"/>
                  </a:lnTo>
                  <a:lnTo>
                    <a:pt x="10763" y="33528"/>
                  </a:lnTo>
                  <a:lnTo>
                    <a:pt x="13811" y="30480"/>
                  </a:lnTo>
                  <a:lnTo>
                    <a:pt x="15335" y="30480"/>
                  </a:lnTo>
                  <a:lnTo>
                    <a:pt x="16859" y="28956"/>
                  </a:lnTo>
                  <a:lnTo>
                    <a:pt x="16859" y="27432"/>
                  </a:lnTo>
                  <a:lnTo>
                    <a:pt x="18383" y="25908"/>
                  </a:lnTo>
                  <a:lnTo>
                    <a:pt x="18383" y="21336"/>
                  </a:lnTo>
                  <a:lnTo>
                    <a:pt x="16859" y="19812"/>
                  </a:lnTo>
                  <a:lnTo>
                    <a:pt x="16859" y="18288"/>
                  </a:lnTo>
                  <a:lnTo>
                    <a:pt x="13811" y="15240"/>
                  </a:lnTo>
                  <a:lnTo>
                    <a:pt x="13811" y="13716"/>
                  </a:lnTo>
                  <a:lnTo>
                    <a:pt x="12287" y="13716"/>
                  </a:lnTo>
                  <a:lnTo>
                    <a:pt x="12287" y="4572"/>
                  </a:lnTo>
                  <a:lnTo>
                    <a:pt x="15335" y="1524"/>
                  </a:lnTo>
                  <a:lnTo>
                    <a:pt x="26003" y="1524"/>
                  </a:lnTo>
                  <a:lnTo>
                    <a:pt x="29051" y="4572"/>
                  </a:lnTo>
                  <a:lnTo>
                    <a:pt x="29051" y="6096"/>
                  </a:lnTo>
                  <a:lnTo>
                    <a:pt x="30575" y="7620"/>
                  </a:lnTo>
                  <a:lnTo>
                    <a:pt x="30575" y="9144"/>
                  </a:lnTo>
                  <a:lnTo>
                    <a:pt x="32099" y="10668"/>
                  </a:lnTo>
                  <a:lnTo>
                    <a:pt x="32099" y="19812"/>
                  </a:lnTo>
                  <a:lnTo>
                    <a:pt x="30575" y="22860"/>
                  </a:lnTo>
                  <a:lnTo>
                    <a:pt x="30575" y="25908"/>
                  </a:lnTo>
                  <a:lnTo>
                    <a:pt x="29051" y="28956"/>
                  </a:lnTo>
                  <a:lnTo>
                    <a:pt x="26003" y="32004"/>
                  </a:lnTo>
                  <a:lnTo>
                    <a:pt x="24479" y="35052"/>
                  </a:lnTo>
                  <a:lnTo>
                    <a:pt x="21431" y="38100"/>
                  </a:lnTo>
                  <a:lnTo>
                    <a:pt x="18383" y="39624"/>
                  </a:lnTo>
                  <a:lnTo>
                    <a:pt x="13811" y="41148"/>
                  </a:lnTo>
                  <a:lnTo>
                    <a:pt x="10763" y="42672"/>
                  </a:lnTo>
                  <a:lnTo>
                    <a:pt x="6191" y="44196"/>
                  </a:lnTo>
                  <a:close/>
                </a:path>
              </a:pathLst>
            </a:custGeom>
            <a:solidFill>
              <a:srgbClr val="000000"/>
            </a:solidFill>
          </p:spPr>
          <p:txBody>
            <a:bodyPr wrap="square" lIns="0" tIns="0" rIns="0" bIns="0" rtlCol="0"/>
            <a:lstStyle/>
            <a:p>
              <a:endParaRPr sz="1154"/>
            </a:p>
          </p:txBody>
        </p:sp>
      </p:grpSp>
      <p:sp>
        <p:nvSpPr>
          <p:cNvPr id="352" name="object 352"/>
          <p:cNvSpPr/>
          <p:nvPr/>
        </p:nvSpPr>
        <p:spPr>
          <a:xfrm>
            <a:off x="6196118" y="5996214"/>
            <a:ext cx="431679" cy="59865"/>
          </a:xfrm>
          <a:custGeom>
            <a:avLst/>
            <a:gdLst/>
            <a:ahLst/>
            <a:cxnLst/>
            <a:rect l="l" t="t" r="r" b="b"/>
            <a:pathLst>
              <a:path w="673100" h="93345">
                <a:moveTo>
                  <a:pt x="13716" y="0"/>
                </a:moveTo>
                <a:lnTo>
                  <a:pt x="0" y="0"/>
                </a:lnTo>
                <a:lnTo>
                  <a:pt x="1524" y="30568"/>
                </a:lnTo>
                <a:lnTo>
                  <a:pt x="12192" y="30568"/>
                </a:lnTo>
                <a:lnTo>
                  <a:pt x="13716" y="0"/>
                </a:lnTo>
                <a:close/>
              </a:path>
              <a:path w="673100" h="93345">
                <a:moveTo>
                  <a:pt x="111353" y="6184"/>
                </a:moveTo>
                <a:lnTo>
                  <a:pt x="48768" y="6184"/>
                </a:lnTo>
                <a:lnTo>
                  <a:pt x="48768" y="16852"/>
                </a:lnTo>
                <a:lnTo>
                  <a:pt x="74777" y="16852"/>
                </a:lnTo>
                <a:lnTo>
                  <a:pt x="74777" y="91630"/>
                </a:lnTo>
                <a:lnTo>
                  <a:pt x="85445" y="91630"/>
                </a:lnTo>
                <a:lnTo>
                  <a:pt x="85445" y="16852"/>
                </a:lnTo>
                <a:lnTo>
                  <a:pt x="111353" y="16852"/>
                </a:lnTo>
                <a:lnTo>
                  <a:pt x="111353" y="6184"/>
                </a:lnTo>
                <a:close/>
              </a:path>
              <a:path w="673100" h="93345">
                <a:moveTo>
                  <a:pt x="189166" y="91630"/>
                </a:moveTo>
                <a:lnTo>
                  <a:pt x="183273" y="73342"/>
                </a:lnTo>
                <a:lnTo>
                  <a:pt x="179832" y="62674"/>
                </a:lnTo>
                <a:lnTo>
                  <a:pt x="167728" y="25095"/>
                </a:lnTo>
                <a:lnTo>
                  <a:pt x="167728" y="62674"/>
                </a:lnTo>
                <a:lnTo>
                  <a:pt x="138772" y="62674"/>
                </a:lnTo>
                <a:lnTo>
                  <a:pt x="152488" y="16852"/>
                </a:lnTo>
                <a:lnTo>
                  <a:pt x="167728" y="62674"/>
                </a:lnTo>
                <a:lnTo>
                  <a:pt x="167728" y="25095"/>
                </a:lnTo>
                <a:lnTo>
                  <a:pt x="165074" y="16852"/>
                </a:lnTo>
                <a:lnTo>
                  <a:pt x="161632" y="6184"/>
                </a:lnTo>
                <a:lnTo>
                  <a:pt x="144868" y="6184"/>
                </a:lnTo>
                <a:lnTo>
                  <a:pt x="117436" y="91630"/>
                </a:lnTo>
                <a:lnTo>
                  <a:pt x="129628" y="91630"/>
                </a:lnTo>
                <a:lnTo>
                  <a:pt x="135724" y="73342"/>
                </a:lnTo>
                <a:lnTo>
                  <a:pt x="170776" y="73342"/>
                </a:lnTo>
                <a:lnTo>
                  <a:pt x="176872" y="91630"/>
                </a:lnTo>
                <a:lnTo>
                  <a:pt x="189166" y="91630"/>
                </a:lnTo>
                <a:close/>
              </a:path>
              <a:path w="673100" h="93345">
                <a:moveTo>
                  <a:pt x="260794" y="91630"/>
                </a:moveTo>
                <a:lnTo>
                  <a:pt x="233362" y="47332"/>
                </a:lnTo>
                <a:lnTo>
                  <a:pt x="259270" y="6184"/>
                </a:lnTo>
                <a:lnTo>
                  <a:pt x="245554" y="6184"/>
                </a:lnTo>
                <a:lnTo>
                  <a:pt x="225742" y="38188"/>
                </a:lnTo>
                <a:lnTo>
                  <a:pt x="207454" y="6184"/>
                </a:lnTo>
                <a:lnTo>
                  <a:pt x="193649" y="6184"/>
                </a:lnTo>
                <a:lnTo>
                  <a:pt x="219646" y="47332"/>
                </a:lnTo>
                <a:lnTo>
                  <a:pt x="190601" y="91630"/>
                </a:lnTo>
                <a:lnTo>
                  <a:pt x="205930" y="91630"/>
                </a:lnTo>
                <a:lnTo>
                  <a:pt x="225742" y="56476"/>
                </a:lnTo>
                <a:lnTo>
                  <a:pt x="247078" y="91630"/>
                </a:lnTo>
                <a:lnTo>
                  <a:pt x="260794" y="91630"/>
                </a:lnTo>
                <a:close/>
              </a:path>
              <a:path w="673100" h="93345">
                <a:moveTo>
                  <a:pt x="332511" y="35140"/>
                </a:moveTo>
                <a:lnTo>
                  <a:pt x="330987" y="30568"/>
                </a:lnTo>
                <a:lnTo>
                  <a:pt x="329463" y="24472"/>
                </a:lnTo>
                <a:lnTo>
                  <a:pt x="327939" y="19900"/>
                </a:lnTo>
                <a:lnTo>
                  <a:pt x="323367" y="15328"/>
                </a:lnTo>
                <a:lnTo>
                  <a:pt x="320319" y="12280"/>
                </a:lnTo>
                <a:lnTo>
                  <a:pt x="320319" y="39712"/>
                </a:lnTo>
                <a:lnTo>
                  <a:pt x="320319" y="58000"/>
                </a:lnTo>
                <a:lnTo>
                  <a:pt x="318795" y="62572"/>
                </a:lnTo>
                <a:lnTo>
                  <a:pt x="318795" y="65620"/>
                </a:lnTo>
                <a:lnTo>
                  <a:pt x="317271" y="70294"/>
                </a:lnTo>
                <a:lnTo>
                  <a:pt x="314223" y="76390"/>
                </a:lnTo>
                <a:lnTo>
                  <a:pt x="311175" y="77914"/>
                </a:lnTo>
                <a:lnTo>
                  <a:pt x="306603" y="82486"/>
                </a:lnTo>
                <a:lnTo>
                  <a:pt x="292887" y="82486"/>
                </a:lnTo>
                <a:lnTo>
                  <a:pt x="289750" y="80962"/>
                </a:lnTo>
                <a:lnTo>
                  <a:pt x="285178" y="76390"/>
                </a:lnTo>
                <a:lnTo>
                  <a:pt x="280606" y="67246"/>
                </a:lnTo>
                <a:lnTo>
                  <a:pt x="280606" y="62572"/>
                </a:lnTo>
                <a:lnTo>
                  <a:pt x="279082" y="58000"/>
                </a:lnTo>
                <a:lnTo>
                  <a:pt x="279082" y="39712"/>
                </a:lnTo>
                <a:lnTo>
                  <a:pt x="280606" y="35140"/>
                </a:lnTo>
                <a:lnTo>
                  <a:pt x="280606" y="32092"/>
                </a:lnTo>
                <a:lnTo>
                  <a:pt x="282130" y="27520"/>
                </a:lnTo>
                <a:lnTo>
                  <a:pt x="285178" y="21424"/>
                </a:lnTo>
                <a:lnTo>
                  <a:pt x="288226" y="19900"/>
                </a:lnTo>
                <a:lnTo>
                  <a:pt x="289750" y="18376"/>
                </a:lnTo>
                <a:lnTo>
                  <a:pt x="292887" y="16852"/>
                </a:lnTo>
                <a:lnTo>
                  <a:pt x="295935" y="15328"/>
                </a:lnTo>
                <a:lnTo>
                  <a:pt x="303555" y="15328"/>
                </a:lnTo>
                <a:lnTo>
                  <a:pt x="312699" y="19900"/>
                </a:lnTo>
                <a:lnTo>
                  <a:pt x="314223" y="21424"/>
                </a:lnTo>
                <a:lnTo>
                  <a:pt x="317271" y="27520"/>
                </a:lnTo>
                <a:lnTo>
                  <a:pt x="318795" y="32092"/>
                </a:lnTo>
                <a:lnTo>
                  <a:pt x="318795" y="35140"/>
                </a:lnTo>
                <a:lnTo>
                  <a:pt x="320319" y="39712"/>
                </a:lnTo>
                <a:lnTo>
                  <a:pt x="320319" y="12280"/>
                </a:lnTo>
                <a:lnTo>
                  <a:pt x="318795" y="10756"/>
                </a:lnTo>
                <a:lnTo>
                  <a:pt x="314223" y="7708"/>
                </a:lnTo>
                <a:lnTo>
                  <a:pt x="311175" y="6184"/>
                </a:lnTo>
                <a:lnTo>
                  <a:pt x="305079" y="4660"/>
                </a:lnTo>
                <a:lnTo>
                  <a:pt x="295935" y="4660"/>
                </a:lnTo>
                <a:lnTo>
                  <a:pt x="269938" y="29044"/>
                </a:lnTo>
                <a:lnTo>
                  <a:pt x="266890" y="35140"/>
                </a:lnTo>
                <a:lnTo>
                  <a:pt x="266890" y="62572"/>
                </a:lnTo>
                <a:lnTo>
                  <a:pt x="268414" y="67246"/>
                </a:lnTo>
                <a:lnTo>
                  <a:pt x="269938" y="73342"/>
                </a:lnTo>
                <a:lnTo>
                  <a:pt x="271462" y="77914"/>
                </a:lnTo>
                <a:lnTo>
                  <a:pt x="274510" y="80962"/>
                </a:lnTo>
                <a:lnTo>
                  <a:pt x="277558" y="85534"/>
                </a:lnTo>
                <a:lnTo>
                  <a:pt x="280606" y="88582"/>
                </a:lnTo>
                <a:lnTo>
                  <a:pt x="285178" y="90106"/>
                </a:lnTo>
                <a:lnTo>
                  <a:pt x="288226" y="91630"/>
                </a:lnTo>
                <a:lnTo>
                  <a:pt x="292887" y="93154"/>
                </a:lnTo>
                <a:lnTo>
                  <a:pt x="303555" y="93154"/>
                </a:lnTo>
                <a:lnTo>
                  <a:pt x="329463" y="68770"/>
                </a:lnTo>
                <a:lnTo>
                  <a:pt x="332511" y="62572"/>
                </a:lnTo>
                <a:lnTo>
                  <a:pt x="332511" y="35140"/>
                </a:lnTo>
                <a:close/>
              </a:path>
              <a:path w="673100" h="93345">
                <a:moveTo>
                  <a:pt x="401193" y="6184"/>
                </a:moveTo>
                <a:lnTo>
                  <a:pt x="390525" y="6184"/>
                </a:lnTo>
                <a:lnTo>
                  <a:pt x="390525" y="76390"/>
                </a:lnTo>
                <a:lnTo>
                  <a:pt x="382905" y="56476"/>
                </a:lnTo>
                <a:lnTo>
                  <a:pt x="358432" y="6184"/>
                </a:lnTo>
                <a:lnTo>
                  <a:pt x="343192" y="6184"/>
                </a:lnTo>
                <a:lnTo>
                  <a:pt x="343192" y="91630"/>
                </a:lnTo>
                <a:lnTo>
                  <a:pt x="355384" y="91630"/>
                </a:lnTo>
                <a:lnTo>
                  <a:pt x="355384" y="21424"/>
                </a:lnTo>
                <a:lnTo>
                  <a:pt x="361569" y="38188"/>
                </a:lnTo>
                <a:lnTo>
                  <a:pt x="387477" y="91630"/>
                </a:lnTo>
                <a:lnTo>
                  <a:pt x="401193" y="91630"/>
                </a:lnTo>
                <a:lnTo>
                  <a:pt x="401193" y="6184"/>
                </a:lnTo>
                <a:close/>
              </a:path>
              <a:path w="673100" h="93345">
                <a:moveTo>
                  <a:pt x="479005" y="35140"/>
                </a:moveTo>
                <a:lnTo>
                  <a:pt x="477481" y="30568"/>
                </a:lnTo>
                <a:lnTo>
                  <a:pt x="475957" y="24472"/>
                </a:lnTo>
                <a:lnTo>
                  <a:pt x="474433" y="19900"/>
                </a:lnTo>
                <a:lnTo>
                  <a:pt x="469861" y="15328"/>
                </a:lnTo>
                <a:lnTo>
                  <a:pt x="466813" y="12280"/>
                </a:lnTo>
                <a:lnTo>
                  <a:pt x="466813" y="39712"/>
                </a:lnTo>
                <a:lnTo>
                  <a:pt x="466813" y="58000"/>
                </a:lnTo>
                <a:lnTo>
                  <a:pt x="465289" y="62572"/>
                </a:lnTo>
                <a:lnTo>
                  <a:pt x="465289" y="65620"/>
                </a:lnTo>
                <a:lnTo>
                  <a:pt x="463765" y="70294"/>
                </a:lnTo>
                <a:lnTo>
                  <a:pt x="460717" y="76390"/>
                </a:lnTo>
                <a:lnTo>
                  <a:pt x="457669" y="77914"/>
                </a:lnTo>
                <a:lnTo>
                  <a:pt x="453097" y="82486"/>
                </a:lnTo>
                <a:lnTo>
                  <a:pt x="439381" y="82486"/>
                </a:lnTo>
                <a:lnTo>
                  <a:pt x="436245" y="80962"/>
                </a:lnTo>
                <a:lnTo>
                  <a:pt x="431673" y="76390"/>
                </a:lnTo>
                <a:lnTo>
                  <a:pt x="427101" y="67246"/>
                </a:lnTo>
                <a:lnTo>
                  <a:pt x="427101" y="62572"/>
                </a:lnTo>
                <a:lnTo>
                  <a:pt x="425577" y="58000"/>
                </a:lnTo>
                <a:lnTo>
                  <a:pt x="425577" y="39712"/>
                </a:lnTo>
                <a:lnTo>
                  <a:pt x="427101" y="35140"/>
                </a:lnTo>
                <a:lnTo>
                  <a:pt x="427101" y="32092"/>
                </a:lnTo>
                <a:lnTo>
                  <a:pt x="428625" y="27520"/>
                </a:lnTo>
                <a:lnTo>
                  <a:pt x="431673" y="21424"/>
                </a:lnTo>
                <a:lnTo>
                  <a:pt x="434721" y="19900"/>
                </a:lnTo>
                <a:lnTo>
                  <a:pt x="436245" y="18376"/>
                </a:lnTo>
                <a:lnTo>
                  <a:pt x="439381" y="16852"/>
                </a:lnTo>
                <a:lnTo>
                  <a:pt x="442429" y="15328"/>
                </a:lnTo>
                <a:lnTo>
                  <a:pt x="450049" y="15328"/>
                </a:lnTo>
                <a:lnTo>
                  <a:pt x="459193" y="19900"/>
                </a:lnTo>
                <a:lnTo>
                  <a:pt x="460717" y="21424"/>
                </a:lnTo>
                <a:lnTo>
                  <a:pt x="463765" y="27520"/>
                </a:lnTo>
                <a:lnTo>
                  <a:pt x="465289" y="32092"/>
                </a:lnTo>
                <a:lnTo>
                  <a:pt x="465289" y="35140"/>
                </a:lnTo>
                <a:lnTo>
                  <a:pt x="466813" y="39712"/>
                </a:lnTo>
                <a:lnTo>
                  <a:pt x="466813" y="12280"/>
                </a:lnTo>
                <a:lnTo>
                  <a:pt x="465289" y="10756"/>
                </a:lnTo>
                <a:lnTo>
                  <a:pt x="460717" y="7708"/>
                </a:lnTo>
                <a:lnTo>
                  <a:pt x="457669" y="6184"/>
                </a:lnTo>
                <a:lnTo>
                  <a:pt x="451573" y="4660"/>
                </a:lnTo>
                <a:lnTo>
                  <a:pt x="442429" y="4660"/>
                </a:lnTo>
                <a:lnTo>
                  <a:pt x="416433" y="29044"/>
                </a:lnTo>
                <a:lnTo>
                  <a:pt x="413385" y="35140"/>
                </a:lnTo>
                <a:lnTo>
                  <a:pt x="413385" y="62572"/>
                </a:lnTo>
                <a:lnTo>
                  <a:pt x="414909" y="67246"/>
                </a:lnTo>
                <a:lnTo>
                  <a:pt x="416433" y="73342"/>
                </a:lnTo>
                <a:lnTo>
                  <a:pt x="417957" y="77914"/>
                </a:lnTo>
                <a:lnTo>
                  <a:pt x="421005" y="80962"/>
                </a:lnTo>
                <a:lnTo>
                  <a:pt x="424053" y="85534"/>
                </a:lnTo>
                <a:lnTo>
                  <a:pt x="427101" y="88582"/>
                </a:lnTo>
                <a:lnTo>
                  <a:pt x="431673" y="90106"/>
                </a:lnTo>
                <a:lnTo>
                  <a:pt x="434721" y="91630"/>
                </a:lnTo>
                <a:lnTo>
                  <a:pt x="439381" y="93154"/>
                </a:lnTo>
                <a:lnTo>
                  <a:pt x="450049" y="93154"/>
                </a:lnTo>
                <a:lnTo>
                  <a:pt x="475957" y="68770"/>
                </a:lnTo>
                <a:lnTo>
                  <a:pt x="479005" y="62572"/>
                </a:lnTo>
                <a:lnTo>
                  <a:pt x="479005" y="35140"/>
                </a:lnTo>
                <a:close/>
              </a:path>
              <a:path w="673100" h="93345">
                <a:moveTo>
                  <a:pt x="552259" y="91630"/>
                </a:moveTo>
                <a:lnTo>
                  <a:pt x="549211" y="6184"/>
                </a:lnTo>
                <a:lnTo>
                  <a:pt x="533971" y="6184"/>
                </a:lnTo>
                <a:lnTo>
                  <a:pt x="523303" y="38188"/>
                </a:lnTo>
                <a:lnTo>
                  <a:pt x="518731" y="48856"/>
                </a:lnTo>
                <a:lnTo>
                  <a:pt x="515683" y="38188"/>
                </a:lnTo>
                <a:lnTo>
                  <a:pt x="503491" y="6184"/>
                </a:lnTo>
                <a:lnTo>
                  <a:pt x="489775" y="6184"/>
                </a:lnTo>
                <a:lnTo>
                  <a:pt x="486727" y="91630"/>
                </a:lnTo>
                <a:lnTo>
                  <a:pt x="497395" y="91630"/>
                </a:lnTo>
                <a:lnTo>
                  <a:pt x="498919" y="39712"/>
                </a:lnTo>
                <a:lnTo>
                  <a:pt x="498919" y="18376"/>
                </a:lnTo>
                <a:lnTo>
                  <a:pt x="501967" y="30568"/>
                </a:lnTo>
                <a:lnTo>
                  <a:pt x="514159" y="64096"/>
                </a:lnTo>
                <a:lnTo>
                  <a:pt x="523303" y="64096"/>
                </a:lnTo>
                <a:lnTo>
                  <a:pt x="535495" y="30568"/>
                </a:lnTo>
                <a:lnTo>
                  <a:pt x="538543" y="18376"/>
                </a:lnTo>
                <a:lnTo>
                  <a:pt x="540067" y="38188"/>
                </a:lnTo>
                <a:lnTo>
                  <a:pt x="541591" y="91630"/>
                </a:lnTo>
                <a:lnTo>
                  <a:pt x="552259" y="91630"/>
                </a:lnTo>
                <a:close/>
              </a:path>
              <a:path w="673100" h="93345">
                <a:moveTo>
                  <a:pt x="630072" y="6184"/>
                </a:moveTo>
                <a:lnTo>
                  <a:pt x="616356" y="6184"/>
                </a:lnTo>
                <a:lnTo>
                  <a:pt x="599592" y="38290"/>
                </a:lnTo>
                <a:lnTo>
                  <a:pt x="593496" y="48958"/>
                </a:lnTo>
                <a:lnTo>
                  <a:pt x="587400" y="36766"/>
                </a:lnTo>
                <a:lnTo>
                  <a:pt x="570636" y="6184"/>
                </a:lnTo>
                <a:lnTo>
                  <a:pt x="555307" y="6184"/>
                </a:lnTo>
                <a:lnTo>
                  <a:pt x="587400" y="59626"/>
                </a:lnTo>
                <a:lnTo>
                  <a:pt x="587400" y="90195"/>
                </a:lnTo>
                <a:lnTo>
                  <a:pt x="598068" y="90195"/>
                </a:lnTo>
                <a:lnTo>
                  <a:pt x="598068" y="59626"/>
                </a:lnTo>
                <a:lnTo>
                  <a:pt x="630072" y="6184"/>
                </a:lnTo>
                <a:close/>
              </a:path>
              <a:path w="673100" h="93345">
                <a:moveTo>
                  <a:pt x="672757" y="0"/>
                </a:moveTo>
                <a:lnTo>
                  <a:pt x="659041" y="0"/>
                </a:lnTo>
                <a:lnTo>
                  <a:pt x="660552" y="30568"/>
                </a:lnTo>
                <a:lnTo>
                  <a:pt x="671220" y="30568"/>
                </a:lnTo>
                <a:lnTo>
                  <a:pt x="672757" y="0"/>
                </a:lnTo>
                <a:close/>
              </a:path>
            </a:pathLst>
          </a:custGeom>
          <a:solidFill>
            <a:srgbClr val="BA2121"/>
          </a:solidFill>
        </p:spPr>
        <p:txBody>
          <a:bodyPr wrap="square" lIns="0" tIns="0" rIns="0" bIns="0" rtlCol="0"/>
          <a:lstStyle/>
          <a:p>
            <a:endParaRPr sz="1154"/>
          </a:p>
        </p:txBody>
      </p:sp>
      <p:sp>
        <p:nvSpPr>
          <p:cNvPr id="353" name="object 353"/>
          <p:cNvSpPr/>
          <p:nvPr/>
        </p:nvSpPr>
        <p:spPr>
          <a:xfrm>
            <a:off x="6659822" y="5994218"/>
            <a:ext cx="20769" cy="77376"/>
          </a:xfrm>
          <a:custGeom>
            <a:avLst/>
            <a:gdLst/>
            <a:ahLst/>
            <a:cxnLst/>
            <a:rect l="l" t="t" r="r" b="b"/>
            <a:pathLst>
              <a:path w="32384" h="120650">
                <a:moveTo>
                  <a:pt x="32105" y="0"/>
                </a:moveTo>
                <a:lnTo>
                  <a:pt x="0" y="0"/>
                </a:lnTo>
                <a:lnTo>
                  <a:pt x="0" y="8890"/>
                </a:lnTo>
                <a:lnTo>
                  <a:pt x="19913" y="8890"/>
                </a:lnTo>
                <a:lnTo>
                  <a:pt x="19913"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grpSp>
        <p:nvGrpSpPr>
          <p:cNvPr id="354" name="object 354"/>
          <p:cNvGrpSpPr/>
          <p:nvPr/>
        </p:nvGrpSpPr>
        <p:grpSpPr>
          <a:xfrm>
            <a:off x="6710776" y="5992300"/>
            <a:ext cx="349416" cy="80634"/>
            <a:chOff x="8521445" y="9343549"/>
            <a:chExt cx="544830" cy="125730"/>
          </a:xfrm>
        </p:grpSpPr>
        <p:sp>
          <p:nvSpPr>
            <p:cNvPr id="355" name="object 355"/>
            <p:cNvSpPr/>
            <p:nvPr/>
          </p:nvSpPr>
          <p:spPr>
            <a:xfrm>
              <a:off x="8521445" y="9421463"/>
              <a:ext cx="21590" cy="21590"/>
            </a:xfrm>
            <a:custGeom>
              <a:avLst/>
              <a:gdLst/>
              <a:ahLst/>
              <a:cxnLst/>
              <a:rect l="l" t="t" r="r" b="b"/>
              <a:pathLst>
                <a:path w="21590" h="21590">
                  <a:moveTo>
                    <a:pt x="18288" y="3048"/>
                  </a:moveTo>
                  <a:lnTo>
                    <a:pt x="3048" y="3048"/>
                  </a:lnTo>
                  <a:lnTo>
                    <a:pt x="4572" y="1524"/>
                  </a:lnTo>
                  <a:lnTo>
                    <a:pt x="4572" y="0"/>
                  </a:lnTo>
                  <a:lnTo>
                    <a:pt x="16764" y="0"/>
                  </a:lnTo>
                  <a:lnTo>
                    <a:pt x="16764" y="1524"/>
                  </a:lnTo>
                  <a:lnTo>
                    <a:pt x="18288" y="3048"/>
                  </a:lnTo>
                  <a:close/>
                </a:path>
                <a:path w="21590" h="21590">
                  <a:moveTo>
                    <a:pt x="18288" y="18288"/>
                  </a:moveTo>
                  <a:lnTo>
                    <a:pt x="3048" y="18288"/>
                  </a:lnTo>
                  <a:lnTo>
                    <a:pt x="1524" y="16764"/>
                  </a:lnTo>
                  <a:lnTo>
                    <a:pt x="1524" y="15240"/>
                  </a:lnTo>
                  <a:lnTo>
                    <a:pt x="0" y="13716"/>
                  </a:lnTo>
                  <a:lnTo>
                    <a:pt x="0" y="6096"/>
                  </a:lnTo>
                  <a:lnTo>
                    <a:pt x="1524" y="4572"/>
                  </a:lnTo>
                  <a:lnTo>
                    <a:pt x="1524" y="3048"/>
                  </a:lnTo>
                  <a:lnTo>
                    <a:pt x="19812" y="3048"/>
                  </a:lnTo>
                  <a:lnTo>
                    <a:pt x="19812" y="6096"/>
                  </a:lnTo>
                  <a:lnTo>
                    <a:pt x="21336" y="7620"/>
                  </a:lnTo>
                  <a:lnTo>
                    <a:pt x="21336" y="13716"/>
                  </a:lnTo>
                  <a:lnTo>
                    <a:pt x="19812" y="13716"/>
                  </a:lnTo>
                  <a:lnTo>
                    <a:pt x="19812" y="16764"/>
                  </a:lnTo>
                  <a:lnTo>
                    <a:pt x="18288" y="18288"/>
                  </a:lnTo>
                  <a:close/>
                </a:path>
                <a:path w="21590" h="21590">
                  <a:moveTo>
                    <a:pt x="16764" y="19812"/>
                  </a:moveTo>
                  <a:lnTo>
                    <a:pt x="4572" y="19812"/>
                  </a:lnTo>
                  <a:lnTo>
                    <a:pt x="4572" y="18288"/>
                  </a:lnTo>
                  <a:lnTo>
                    <a:pt x="16764" y="18288"/>
                  </a:lnTo>
                  <a:lnTo>
                    <a:pt x="16764" y="19812"/>
                  </a:lnTo>
                  <a:close/>
                </a:path>
                <a:path w="21590" h="21590">
                  <a:moveTo>
                    <a:pt x="13716" y="21336"/>
                  </a:moveTo>
                  <a:lnTo>
                    <a:pt x="7620" y="21336"/>
                  </a:lnTo>
                  <a:lnTo>
                    <a:pt x="6096" y="19812"/>
                  </a:lnTo>
                  <a:lnTo>
                    <a:pt x="15240" y="19812"/>
                  </a:lnTo>
                  <a:lnTo>
                    <a:pt x="13716" y="21336"/>
                  </a:lnTo>
                  <a:close/>
                </a:path>
              </a:pathLst>
            </a:custGeom>
            <a:solidFill>
              <a:srgbClr val="000000"/>
            </a:solidFill>
          </p:spPr>
          <p:txBody>
            <a:bodyPr wrap="square" lIns="0" tIns="0" rIns="0" bIns="0" rtlCol="0"/>
            <a:lstStyle/>
            <a:p>
              <a:endParaRPr sz="1154"/>
            </a:p>
          </p:txBody>
        </p:sp>
        <p:pic>
          <p:nvPicPr>
            <p:cNvPr id="356" name="object 356"/>
            <p:cNvPicPr/>
            <p:nvPr/>
          </p:nvPicPr>
          <p:blipFill>
            <a:blip r:embed="rId98" cstate="print"/>
            <a:stretch>
              <a:fillRect/>
            </a:stretch>
          </p:blipFill>
          <p:spPr>
            <a:xfrm>
              <a:off x="8574785" y="9348120"/>
              <a:ext cx="131254" cy="93155"/>
            </a:xfrm>
            <a:prstGeom prst="rect">
              <a:avLst/>
            </a:prstGeom>
          </p:spPr>
        </p:pic>
        <p:sp>
          <p:nvSpPr>
            <p:cNvPr id="357" name="object 357"/>
            <p:cNvSpPr/>
            <p:nvPr/>
          </p:nvSpPr>
          <p:spPr>
            <a:xfrm>
              <a:off x="8727274" y="9349994"/>
              <a:ext cx="125730" cy="91440"/>
            </a:xfrm>
            <a:custGeom>
              <a:avLst/>
              <a:gdLst/>
              <a:ahLst/>
              <a:cxnLst/>
              <a:rect l="l" t="t" r="r" b="b"/>
              <a:pathLst>
                <a:path w="125729" h="91440">
                  <a:moveTo>
                    <a:pt x="51917" y="82550"/>
                  </a:moveTo>
                  <a:lnTo>
                    <a:pt x="32105" y="82550"/>
                  </a:lnTo>
                  <a:lnTo>
                    <a:pt x="32105" y="8890"/>
                  </a:lnTo>
                  <a:lnTo>
                    <a:pt x="32105" y="0"/>
                  </a:lnTo>
                  <a:lnTo>
                    <a:pt x="1524" y="0"/>
                  </a:lnTo>
                  <a:lnTo>
                    <a:pt x="1524" y="8890"/>
                  </a:lnTo>
                  <a:lnTo>
                    <a:pt x="21437" y="8890"/>
                  </a:lnTo>
                  <a:lnTo>
                    <a:pt x="21437" y="82550"/>
                  </a:lnTo>
                  <a:lnTo>
                    <a:pt x="0" y="82550"/>
                  </a:lnTo>
                  <a:lnTo>
                    <a:pt x="0" y="91440"/>
                  </a:lnTo>
                  <a:lnTo>
                    <a:pt x="51917" y="91440"/>
                  </a:lnTo>
                  <a:lnTo>
                    <a:pt x="51917" y="82550"/>
                  </a:lnTo>
                  <a:close/>
                </a:path>
                <a:path w="125729" h="91440">
                  <a:moveTo>
                    <a:pt x="125158" y="82550"/>
                  </a:moveTo>
                  <a:lnTo>
                    <a:pt x="105346" y="82550"/>
                  </a:lnTo>
                  <a:lnTo>
                    <a:pt x="105346" y="8890"/>
                  </a:lnTo>
                  <a:lnTo>
                    <a:pt x="105346" y="0"/>
                  </a:lnTo>
                  <a:lnTo>
                    <a:pt x="74777" y="0"/>
                  </a:lnTo>
                  <a:lnTo>
                    <a:pt x="74777" y="8890"/>
                  </a:lnTo>
                  <a:lnTo>
                    <a:pt x="94678" y="8890"/>
                  </a:lnTo>
                  <a:lnTo>
                    <a:pt x="94678" y="82550"/>
                  </a:lnTo>
                  <a:lnTo>
                    <a:pt x="73253" y="82550"/>
                  </a:lnTo>
                  <a:lnTo>
                    <a:pt x="73253" y="91440"/>
                  </a:lnTo>
                  <a:lnTo>
                    <a:pt x="125158" y="91440"/>
                  </a:lnTo>
                  <a:lnTo>
                    <a:pt x="125158" y="82550"/>
                  </a:lnTo>
                  <a:close/>
                </a:path>
              </a:pathLst>
            </a:custGeom>
            <a:solidFill>
              <a:srgbClr val="000000"/>
            </a:solidFill>
          </p:spPr>
          <p:txBody>
            <a:bodyPr wrap="square" lIns="0" tIns="0" rIns="0" bIns="0" rtlCol="0"/>
            <a:lstStyle/>
            <a:p>
              <a:endParaRPr sz="1154"/>
            </a:p>
          </p:txBody>
        </p:sp>
        <p:pic>
          <p:nvPicPr>
            <p:cNvPr id="358" name="object 358"/>
            <p:cNvPicPr/>
            <p:nvPr/>
          </p:nvPicPr>
          <p:blipFill>
            <a:blip r:embed="rId99" cstate="print"/>
            <a:stretch>
              <a:fillRect/>
            </a:stretch>
          </p:blipFill>
          <p:spPr>
            <a:xfrm>
              <a:off x="8872251" y="9374124"/>
              <a:ext cx="126683" cy="68675"/>
            </a:xfrm>
            <a:prstGeom prst="rect">
              <a:avLst/>
            </a:prstGeom>
          </p:spPr>
        </p:pic>
        <p:sp>
          <p:nvSpPr>
            <p:cNvPr id="359" name="object 359"/>
            <p:cNvSpPr/>
            <p:nvPr/>
          </p:nvSpPr>
          <p:spPr>
            <a:xfrm>
              <a:off x="9029413" y="9343549"/>
              <a:ext cx="36830" cy="125730"/>
            </a:xfrm>
            <a:custGeom>
              <a:avLst/>
              <a:gdLst/>
              <a:ahLst/>
              <a:cxnLst/>
              <a:rect l="l" t="t" r="r" b="b"/>
              <a:pathLst>
                <a:path w="36829" h="125729">
                  <a:moveTo>
                    <a:pt x="30479" y="125158"/>
                  </a:moveTo>
                  <a:lnTo>
                    <a:pt x="16716" y="110903"/>
                  </a:lnTo>
                  <a:lnTo>
                    <a:pt x="7238" y="95773"/>
                  </a:lnTo>
                  <a:lnTo>
                    <a:pt x="1762" y="80072"/>
                  </a:lnTo>
                  <a:lnTo>
                    <a:pt x="0" y="64103"/>
                  </a:lnTo>
                  <a:lnTo>
                    <a:pt x="0" y="53435"/>
                  </a:lnTo>
                  <a:lnTo>
                    <a:pt x="1523" y="47339"/>
                  </a:lnTo>
                  <a:lnTo>
                    <a:pt x="3047" y="42767"/>
                  </a:lnTo>
                  <a:lnTo>
                    <a:pt x="4571" y="36671"/>
                  </a:lnTo>
                  <a:lnTo>
                    <a:pt x="6095" y="32099"/>
                  </a:lnTo>
                  <a:lnTo>
                    <a:pt x="9143" y="27432"/>
                  </a:lnTo>
                  <a:lnTo>
                    <a:pt x="12191" y="21336"/>
                  </a:lnTo>
                  <a:lnTo>
                    <a:pt x="15239" y="16764"/>
                  </a:lnTo>
                  <a:lnTo>
                    <a:pt x="19811" y="10668"/>
                  </a:lnTo>
                  <a:lnTo>
                    <a:pt x="30479" y="0"/>
                  </a:lnTo>
                  <a:lnTo>
                    <a:pt x="36575" y="7620"/>
                  </a:lnTo>
                  <a:lnTo>
                    <a:pt x="25455" y="20493"/>
                  </a:lnTo>
                  <a:lnTo>
                    <a:pt x="17335" y="33956"/>
                  </a:lnTo>
                  <a:lnTo>
                    <a:pt x="12358" y="47991"/>
                  </a:lnTo>
                  <a:lnTo>
                    <a:pt x="10667" y="62579"/>
                  </a:lnTo>
                  <a:lnTo>
                    <a:pt x="11215" y="70319"/>
                  </a:lnTo>
                  <a:lnTo>
                    <a:pt x="30932" y="111561"/>
                  </a:lnTo>
                  <a:lnTo>
                    <a:pt x="36575" y="117538"/>
                  </a:lnTo>
                  <a:lnTo>
                    <a:pt x="30479" y="125158"/>
                  </a:lnTo>
                  <a:close/>
                </a:path>
              </a:pathLst>
            </a:custGeom>
            <a:solidFill>
              <a:srgbClr val="000000"/>
            </a:solidFill>
          </p:spPr>
          <p:txBody>
            <a:bodyPr wrap="square" lIns="0" tIns="0" rIns="0" bIns="0" rtlCol="0"/>
            <a:lstStyle/>
            <a:p>
              <a:endParaRPr sz="1154"/>
            </a:p>
          </p:txBody>
        </p:sp>
      </p:grpSp>
      <p:grpSp>
        <p:nvGrpSpPr>
          <p:cNvPr id="360" name="object 360"/>
          <p:cNvGrpSpPr/>
          <p:nvPr/>
        </p:nvGrpSpPr>
        <p:grpSpPr>
          <a:xfrm>
            <a:off x="7089392" y="5996209"/>
            <a:ext cx="385661" cy="59865"/>
            <a:chOff x="9111805" y="9349644"/>
            <a:chExt cx="601345" cy="93345"/>
          </a:xfrm>
        </p:grpSpPr>
        <p:sp>
          <p:nvSpPr>
            <p:cNvPr id="361" name="object 361"/>
            <p:cNvSpPr/>
            <p:nvPr/>
          </p:nvSpPr>
          <p:spPr>
            <a:xfrm>
              <a:off x="9111805" y="9349644"/>
              <a:ext cx="15240" cy="31115"/>
            </a:xfrm>
            <a:custGeom>
              <a:avLst/>
              <a:gdLst/>
              <a:ahLst/>
              <a:cxnLst/>
              <a:rect l="l" t="t" r="r" b="b"/>
              <a:pathLst>
                <a:path w="15240" h="31115">
                  <a:moveTo>
                    <a:pt x="13716" y="30574"/>
                  </a:moveTo>
                  <a:lnTo>
                    <a:pt x="1524" y="30574"/>
                  </a:lnTo>
                  <a:lnTo>
                    <a:pt x="0" y="0"/>
                  </a:lnTo>
                  <a:lnTo>
                    <a:pt x="15239" y="0"/>
                  </a:lnTo>
                  <a:lnTo>
                    <a:pt x="13716" y="30574"/>
                  </a:lnTo>
                  <a:close/>
                </a:path>
              </a:pathLst>
            </a:custGeom>
            <a:solidFill>
              <a:srgbClr val="BA2121"/>
            </a:solidFill>
          </p:spPr>
          <p:txBody>
            <a:bodyPr wrap="square" lIns="0" tIns="0" rIns="0" bIns="0" rtlCol="0"/>
            <a:lstStyle/>
            <a:p>
              <a:endParaRPr sz="1154"/>
            </a:p>
          </p:txBody>
        </p:sp>
        <p:pic>
          <p:nvPicPr>
            <p:cNvPr id="362" name="object 362"/>
            <p:cNvPicPr/>
            <p:nvPr/>
          </p:nvPicPr>
          <p:blipFill>
            <a:blip r:embed="rId100" cstate="print"/>
            <a:stretch>
              <a:fillRect/>
            </a:stretch>
          </p:blipFill>
          <p:spPr>
            <a:xfrm>
              <a:off x="9163716" y="9355835"/>
              <a:ext cx="128111" cy="86963"/>
            </a:xfrm>
            <a:prstGeom prst="rect">
              <a:avLst/>
            </a:prstGeom>
          </p:spPr>
        </p:pic>
        <p:pic>
          <p:nvPicPr>
            <p:cNvPr id="363" name="object 363"/>
            <p:cNvPicPr/>
            <p:nvPr/>
          </p:nvPicPr>
          <p:blipFill>
            <a:blip r:embed="rId101" cstate="print"/>
            <a:stretch>
              <a:fillRect/>
            </a:stretch>
          </p:blipFill>
          <p:spPr>
            <a:xfrm>
              <a:off x="9314687" y="9349644"/>
              <a:ext cx="344805" cy="93154"/>
            </a:xfrm>
            <a:prstGeom prst="rect">
              <a:avLst/>
            </a:prstGeom>
          </p:spPr>
        </p:pic>
        <p:sp>
          <p:nvSpPr>
            <p:cNvPr id="364" name="object 364"/>
            <p:cNvSpPr/>
            <p:nvPr/>
          </p:nvSpPr>
          <p:spPr>
            <a:xfrm>
              <a:off x="9697687" y="9349644"/>
              <a:ext cx="15240" cy="31115"/>
            </a:xfrm>
            <a:custGeom>
              <a:avLst/>
              <a:gdLst/>
              <a:ahLst/>
              <a:cxnLst/>
              <a:rect l="l" t="t" r="r" b="b"/>
              <a:pathLst>
                <a:path w="15240" h="31115">
                  <a:moveTo>
                    <a:pt x="13716" y="30574"/>
                  </a:moveTo>
                  <a:lnTo>
                    <a:pt x="3048" y="30574"/>
                  </a:lnTo>
                  <a:lnTo>
                    <a:pt x="0" y="0"/>
                  </a:lnTo>
                  <a:lnTo>
                    <a:pt x="15239" y="0"/>
                  </a:lnTo>
                  <a:lnTo>
                    <a:pt x="13716" y="30574"/>
                  </a:lnTo>
                  <a:close/>
                </a:path>
              </a:pathLst>
            </a:custGeom>
            <a:solidFill>
              <a:srgbClr val="BA2121"/>
            </a:solidFill>
          </p:spPr>
          <p:txBody>
            <a:bodyPr wrap="square" lIns="0" tIns="0" rIns="0" bIns="0" rtlCol="0"/>
            <a:lstStyle/>
            <a:p>
              <a:endParaRPr sz="1154"/>
            </a:p>
          </p:txBody>
        </p:sp>
      </p:grpSp>
      <p:sp>
        <p:nvSpPr>
          <p:cNvPr id="365" name="object 365"/>
          <p:cNvSpPr/>
          <p:nvPr/>
        </p:nvSpPr>
        <p:spPr>
          <a:xfrm>
            <a:off x="7505209" y="5992300"/>
            <a:ext cx="23620" cy="80634"/>
          </a:xfrm>
          <a:custGeom>
            <a:avLst/>
            <a:gdLst/>
            <a:ahLst/>
            <a:cxnLst/>
            <a:rect l="l" t="t" r="r" b="b"/>
            <a:pathLst>
              <a:path w="36829" h="125729">
                <a:moveTo>
                  <a:pt x="6096" y="125158"/>
                </a:moveTo>
                <a:lnTo>
                  <a:pt x="0" y="119062"/>
                </a:lnTo>
                <a:lnTo>
                  <a:pt x="6286" y="112204"/>
                </a:lnTo>
                <a:lnTo>
                  <a:pt x="11430" y="105346"/>
                </a:lnTo>
                <a:lnTo>
                  <a:pt x="15430" y="98488"/>
                </a:lnTo>
                <a:lnTo>
                  <a:pt x="18288" y="91630"/>
                </a:lnTo>
                <a:lnTo>
                  <a:pt x="21407" y="84771"/>
                </a:lnTo>
                <a:lnTo>
                  <a:pt x="23812" y="77902"/>
                </a:lnTo>
                <a:lnTo>
                  <a:pt x="25360" y="71016"/>
                </a:lnTo>
                <a:lnTo>
                  <a:pt x="25908" y="64103"/>
                </a:lnTo>
                <a:lnTo>
                  <a:pt x="24217" y="48647"/>
                </a:lnTo>
                <a:lnTo>
                  <a:pt x="19240" y="34182"/>
                </a:lnTo>
                <a:lnTo>
                  <a:pt x="11120" y="20557"/>
                </a:lnTo>
                <a:lnTo>
                  <a:pt x="0" y="7620"/>
                </a:lnTo>
                <a:lnTo>
                  <a:pt x="7620" y="0"/>
                </a:lnTo>
                <a:lnTo>
                  <a:pt x="20517" y="14961"/>
                </a:lnTo>
                <a:lnTo>
                  <a:pt x="29575" y="30182"/>
                </a:lnTo>
                <a:lnTo>
                  <a:pt x="34918" y="45956"/>
                </a:lnTo>
                <a:lnTo>
                  <a:pt x="36671" y="62579"/>
                </a:lnTo>
                <a:lnTo>
                  <a:pt x="36671" y="71723"/>
                </a:lnTo>
                <a:lnTo>
                  <a:pt x="35147" y="77914"/>
                </a:lnTo>
                <a:lnTo>
                  <a:pt x="35147" y="82486"/>
                </a:lnTo>
                <a:lnTo>
                  <a:pt x="33623" y="87058"/>
                </a:lnTo>
                <a:lnTo>
                  <a:pt x="30575" y="93154"/>
                </a:lnTo>
                <a:lnTo>
                  <a:pt x="28956" y="97726"/>
                </a:lnTo>
                <a:lnTo>
                  <a:pt x="25908" y="103822"/>
                </a:lnTo>
                <a:lnTo>
                  <a:pt x="21336" y="108394"/>
                </a:lnTo>
                <a:lnTo>
                  <a:pt x="16764" y="114490"/>
                </a:lnTo>
                <a:lnTo>
                  <a:pt x="6096" y="125158"/>
                </a:lnTo>
                <a:close/>
              </a:path>
            </a:pathLst>
          </a:custGeom>
          <a:solidFill>
            <a:srgbClr val="000000"/>
          </a:solidFill>
        </p:spPr>
        <p:txBody>
          <a:bodyPr wrap="square" lIns="0" tIns="0" rIns="0" bIns="0" rtlCol="0"/>
          <a:lstStyle/>
          <a:p>
            <a:endParaRPr sz="1154"/>
          </a:p>
        </p:txBody>
      </p:sp>
      <p:pic>
        <p:nvPicPr>
          <p:cNvPr id="366" name="object 366"/>
          <p:cNvPicPr/>
          <p:nvPr/>
        </p:nvPicPr>
        <p:blipFill>
          <a:blip r:embed="rId102" cstate="print"/>
          <a:stretch>
            <a:fillRect/>
          </a:stretch>
        </p:blipFill>
        <p:spPr>
          <a:xfrm>
            <a:off x="1941922" y="6208669"/>
            <a:ext cx="48930" cy="53878"/>
          </a:xfrm>
          <a:prstGeom prst="rect">
            <a:avLst/>
          </a:prstGeom>
        </p:spPr>
      </p:pic>
      <p:pic>
        <p:nvPicPr>
          <p:cNvPr id="367" name="object 367"/>
          <p:cNvPicPr/>
          <p:nvPr/>
        </p:nvPicPr>
        <p:blipFill>
          <a:blip r:embed="rId103" cstate="print"/>
          <a:stretch>
            <a:fillRect/>
          </a:stretch>
        </p:blipFill>
        <p:spPr>
          <a:xfrm>
            <a:off x="2882168" y="6208669"/>
            <a:ext cx="141904" cy="54794"/>
          </a:xfrm>
          <a:prstGeom prst="rect">
            <a:avLst/>
          </a:prstGeom>
        </p:spPr>
      </p:pic>
      <p:grpSp>
        <p:nvGrpSpPr>
          <p:cNvPr id="368" name="object 368"/>
          <p:cNvGrpSpPr/>
          <p:nvPr/>
        </p:nvGrpSpPr>
        <p:grpSpPr>
          <a:xfrm>
            <a:off x="3075935" y="6203720"/>
            <a:ext cx="269188" cy="59865"/>
            <a:chOff x="2853785" y="9673208"/>
            <a:chExt cx="419734" cy="93345"/>
          </a:xfrm>
        </p:grpSpPr>
        <p:pic>
          <p:nvPicPr>
            <p:cNvPr id="369" name="object 369"/>
            <p:cNvPicPr/>
            <p:nvPr/>
          </p:nvPicPr>
          <p:blipFill>
            <a:blip r:embed="rId104" cstate="print"/>
            <a:stretch>
              <a:fillRect/>
            </a:stretch>
          </p:blipFill>
          <p:spPr>
            <a:xfrm>
              <a:off x="2853785" y="9699212"/>
              <a:ext cx="131159" cy="67151"/>
            </a:xfrm>
            <a:prstGeom prst="rect">
              <a:avLst/>
            </a:prstGeom>
          </p:spPr>
        </p:pic>
        <p:sp>
          <p:nvSpPr>
            <p:cNvPr id="370" name="object 370"/>
            <p:cNvSpPr/>
            <p:nvPr/>
          </p:nvSpPr>
          <p:spPr>
            <a:xfrm>
              <a:off x="3006280" y="9673208"/>
              <a:ext cx="43180" cy="93345"/>
            </a:xfrm>
            <a:custGeom>
              <a:avLst/>
              <a:gdLst/>
              <a:ahLst/>
              <a:cxnLst/>
              <a:rect l="l" t="t" r="r" b="b"/>
              <a:pathLst>
                <a:path w="43180" h="93345">
                  <a:moveTo>
                    <a:pt x="26003" y="93154"/>
                  </a:moveTo>
                  <a:lnTo>
                    <a:pt x="10668" y="93154"/>
                  </a:lnTo>
                  <a:lnTo>
                    <a:pt x="4572" y="90106"/>
                  </a:lnTo>
                  <a:lnTo>
                    <a:pt x="1524" y="87058"/>
                  </a:lnTo>
                  <a:lnTo>
                    <a:pt x="0" y="84010"/>
                  </a:lnTo>
                  <a:lnTo>
                    <a:pt x="0" y="68770"/>
                  </a:lnTo>
                  <a:lnTo>
                    <a:pt x="1524" y="64103"/>
                  </a:lnTo>
                  <a:lnTo>
                    <a:pt x="13716" y="0"/>
                  </a:lnTo>
                  <a:lnTo>
                    <a:pt x="26003" y="0"/>
                  </a:lnTo>
                  <a:lnTo>
                    <a:pt x="12192" y="64103"/>
                  </a:lnTo>
                  <a:lnTo>
                    <a:pt x="12192" y="71818"/>
                  </a:lnTo>
                  <a:lnTo>
                    <a:pt x="10668" y="73342"/>
                  </a:lnTo>
                  <a:lnTo>
                    <a:pt x="10668" y="77914"/>
                  </a:lnTo>
                  <a:lnTo>
                    <a:pt x="12192" y="79438"/>
                  </a:lnTo>
                  <a:lnTo>
                    <a:pt x="12192" y="80962"/>
                  </a:lnTo>
                  <a:lnTo>
                    <a:pt x="13716" y="82486"/>
                  </a:lnTo>
                  <a:lnTo>
                    <a:pt x="15335" y="82486"/>
                  </a:lnTo>
                  <a:lnTo>
                    <a:pt x="16859" y="84010"/>
                  </a:lnTo>
                  <a:lnTo>
                    <a:pt x="42767" y="84010"/>
                  </a:lnTo>
                  <a:lnTo>
                    <a:pt x="42767" y="87058"/>
                  </a:lnTo>
                  <a:lnTo>
                    <a:pt x="38195" y="90106"/>
                  </a:lnTo>
                  <a:lnTo>
                    <a:pt x="33623" y="90106"/>
                  </a:lnTo>
                  <a:lnTo>
                    <a:pt x="30575" y="91630"/>
                  </a:lnTo>
                  <a:lnTo>
                    <a:pt x="26003" y="93154"/>
                  </a:lnTo>
                  <a:close/>
                </a:path>
                <a:path w="43180" h="93345">
                  <a:moveTo>
                    <a:pt x="42767" y="84010"/>
                  </a:moveTo>
                  <a:lnTo>
                    <a:pt x="21431" y="84010"/>
                  </a:lnTo>
                  <a:lnTo>
                    <a:pt x="26003" y="82486"/>
                  </a:lnTo>
                  <a:lnTo>
                    <a:pt x="29051" y="82486"/>
                  </a:lnTo>
                  <a:lnTo>
                    <a:pt x="42767" y="77914"/>
                  </a:lnTo>
                  <a:lnTo>
                    <a:pt x="42767" y="84010"/>
                  </a:lnTo>
                  <a:close/>
                </a:path>
              </a:pathLst>
            </a:custGeom>
            <a:solidFill>
              <a:srgbClr val="007979"/>
            </a:solidFill>
          </p:spPr>
          <p:txBody>
            <a:bodyPr wrap="square" lIns="0" tIns="0" rIns="0" bIns="0" rtlCol="0"/>
            <a:lstStyle/>
            <a:p>
              <a:endParaRPr sz="1154"/>
            </a:p>
          </p:txBody>
        </p:sp>
        <p:pic>
          <p:nvPicPr>
            <p:cNvPr id="371" name="object 371"/>
            <p:cNvPicPr/>
            <p:nvPr/>
          </p:nvPicPr>
          <p:blipFill>
            <a:blip r:embed="rId105" cstate="print"/>
            <a:stretch>
              <a:fillRect/>
            </a:stretch>
          </p:blipFill>
          <p:spPr>
            <a:xfrm>
              <a:off x="3070383" y="9699212"/>
              <a:ext cx="202882" cy="67151"/>
            </a:xfrm>
            <a:prstGeom prst="rect">
              <a:avLst/>
            </a:prstGeom>
          </p:spPr>
        </p:pic>
      </p:grpSp>
      <p:pic>
        <p:nvPicPr>
          <p:cNvPr id="372" name="object 372"/>
          <p:cNvPicPr/>
          <p:nvPr/>
        </p:nvPicPr>
        <p:blipFill>
          <a:blip r:embed="rId106" cstate="print"/>
          <a:stretch>
            <a:fillRect/>
          </a:stretch>
        </p:blipFill>
        <p:spPr>
          <a:xfrm>
            <a:off x="3393952" y="6203720"/>
            <a:ext cx="142820" cy="76358"/>
          </a:xfrm>
          <a:prstGeom prst="rect">
            <a:avLst/>
          </a:prstGeom>
        </p:spPr>
      </p:pic>
      <p:pic>
        <p:nvPicPr>
          <p:cNvPr id="373" name="object 373"/>
          <p:cNvPicPr/>
          <p:nvPr/>
        </p:nvPicPr>
        <p:blipFill>
          <a:blip r:embed="rId107" cstate="print"/>
          <a:stretch>
            <a:fillRect/>
          </a:stretch>
        </p:blipFill>
        <p:spPr>
          <a:xfrm>
            <a:off x="3586620" y="6207691"/>
            <a:ext cx="138972" cy="55772"/>
          </a:xfrm>
          <a:prstGeom prst="rect">
            <a:avLst/>
          </a:prstGeom>
        </p:spPr>
      </p:pic>
      <p:pic>
        <p:nvPicPr>
          <p:cNvPr id="374" name="object 374"/>
          <p:cNvPicPr/>
          <p:nvPr/>
        </p:nvPicPr>
        <p:blipFill>
          <a:blip r:embed="rId108" cstate="print"/>
          <a:stretch>
            <a:fillRect/>
          </a:stretch>
        </p:blipFill>
        <p:spPr>
          <a:xfrm>
            <a:off x="3776477" y="6203721"/>
            <a:ext cx="84116" cy="59742"/>
          </a:xfrm>
          <a:prstGeom prst="rect">
            <a:avLst/>
          </a:prstGeom>
        </p:spPr>
      </p:pic>
      <p:pic>
        <p:nvPicPr>
          <p:cNvPr id="375" name="object 375"/>
          <p:cNvPicPr/>
          <p:nvPr/>
        </p:nvPicPr>
        <p:blipFill>
          <a:blip r:embed="rId109" cstate="print"/>
          <a:stretch>
            <a:fillRect/>
          </a:stretch>
        </p:blipFill>
        <p:spPr>
          <a:xfrm>
            <a:off x="1943937" y="6203721"/>
            <a:ext cx="554728" cy="180572"/>
          </a:xfrm>
          <a:prstGeom prst="rect">
            <a:avLst/>
          </a:prstGeom>
        </p:spPr>
      </p:pic>
      <p:pic>
        <p:nvPicPr>
          <p:cNvPr id="376" name="object 376"/>
          <p:cNvPicPr/>
          <p:nvPr/>
        </p:nvPicPr>
        <p:blipFill>
          <a:blip r:embed="rId110" cstate="print"/>
          <a:stretch>
            <a:fillRect/>
          </a:stretch>
        </p:blipFill>
        <p:spPr>
          <a:xfrm>
            <a:off x="3873299" y="6203721"/>
            <a:ext cx="84177" cy="59742"/>
          </a:xfrm>
          <a:prstGeom prst="rect">
            <a:avLst/>
          </a:prstGeom>
        </p:spPr>
      </p:pic>
      <p:pic>
        <p:nvPicPr>
          <p:cNvPr id="377" name="object 377"/>
          <p:cNvPicPr/>
          <p:nvPr/>
        </p:nvPicPr>
        <p:blipFill>
          <a:blip r:embed="rId111" cstate="print"/>
          <a:stretch>
            <a:fillRect/>
          </a:stretch>
        </p:blipFill>
        <p:spPr>
          <a:xfrm>
            <a:off x="4012272" y="6220397"/>
            <a:ext cx="41111" cy="43066"/>
          </a:xfrm>
          <a:prstGeom prst="rect">
            <a:avLst/>
          </a:prstGeom>
        </p:spPr>
      </p:pic>
      <p:pic>
        <p:nvPicPr>
          <p:cNvPr id="378" name="object 378"/>
          <p:cNvPicPr/>
          <p:nvPr/>
        </p:nvPicPr>
        <p:blipFill>
          <a:blip r:embed="rId112" cstate="print"/>
          <a:stretch>
            <a:fillRect/>
          </a:stretch>
        </p:blipFill>
        <p:spPr>
          <a:xfrm>
            <a:off x="2508439" y="6203721"/>
            <a:ext cx="417771" cy="180572"/>
          </a:xfrm>
          <a:prstGeom prst="rect">
            <a:avLst/>
          </a:prstGeom>
        </p:spPr>
      </p:pic>
      <p:pic>
        <p:nvPicPr>
          <p:cNvPr id="379" name="object 379"/>
          <p:cNvPicPr/>
          <p:nvPr/>
        </p:nvPicPr>
        <p:blipFill>
          <a:blip r:embed="rId113" cstate="print"/>
          <a:stretch>
            <a:fillRect/>
          </a:stretch>
        </p:blipFill>
        <p:spPr>
          <a:xfrm>
            <a:off x="4673657" y="6203720"/>
            <a:ext cx="91019" cy="76358"/>
          </a:xfrm>
          <a:prstGeom prst="rect">
            <a:avLst/>
          </a:prstGeom>
        </p:spPr>
      </p:pic>
      <p:pic>
        <p:nvPicPr>
          <p:cNvPr id="380" name="object 380"/>
          <p:cNvPicPr/>
          <p:nvPr/>
        </p:nvPicPr>
        <p:blipFill>
          <a:blip r:embed="rId114" cstate="print"/>
          <a:stretch>
            <a:fillRect/>
          </a:stretch>
        </p:blipFill>
        <p:spPr>
          <a:xfrm>
            <a:off x="4809697" y="6203720"/>
            <a:ext cx="279777" cy="59742"/>
          </a:xfrm>
          <a:prstGeom prst="rect">
            <a:avLst/>
          </a:prstGeom>
        </p:spPr>
      </p:pic>
      <p:pic>
        <p:nvPicPr>
          <p:cNvPr id="381" name="object 381"/>
          <p:cNvPicPr/>
          <p:nvPr/>
        </p:nvPicPr>
        <p:blipFill>
          <a:blip r:embed="rId115" cstate="print"/>
          <a:stretch>
            <a:fillRect/>
          </a:stretch>
        </p:blipFill>
        <p:spPr>
          <a:xfrm>
            <a:off x="3749049" y="6203720"/>
            <a:ext cx="868836" cy="180145"/>
          </a:xfrm>
          <a:prstGeom prst="rect">
            <a:avLst/>
          </a:prstGeom>
        </p:spPr>
      </p:pic>
      <p:sp>
        <p:nvSpPr>
          <p:cNvPr id="382" name="object 382"/>
          <p:cNvSpPr/>
          <p:nvPr/>
        </p:nvSpPr>
        <p:spPr>
          <a:xfrm>
            <a:off x="2943861" y="6306493"/>
            <a:ext cx="20769" cy="77376"/>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nvGrpSpPr>
          <p:cNvPr id="383" name="object 383"/>
          <p:cNvGrpSpPr/>
          <p:nvPr/>
        </p:nvGrpSpPr>
        <p:grpSpPr>
          <a:xfrm>
            <a:off x="2995666" y="6307507"/>
            <a:ext cx="338828" cy="76969"/>
            <a:chOff x="2728626" y="9835039"/>
            <a:chExt cx="528320" cy="120014"/>
          </a:xfrm>
        </p:grpSpPr>
        <p:sp>
          <p:nvSpPr>
            <p:cNvPr id="384" name="object 384"/>
            <p:cNvSpPr/>
            <p:nvPr/>
          </p:nvSpPr>
          <p:spPr>
            <a:xfrm>
              <a:off x="2728626" y="9835039"/>
              <a:ext cx="15240" cy="30480"/>
            </a:xfrm>
            <a:custGeom>
              <a:avLst/>
              <a:gdLst/>
              <a:ahLst/>
              <a:cxnLst/>
              <a:rect l="l" t="t" r="r" b="b"/>
              <a:pathLst>
                <a:path w="15239" h="30479">
                  <a:moveTo>
                    <a:pt x="12191" y="30479"/>
                  </a:moveTo>
                  <a:lnTo>
                    <a:pt x="1524" y="30479"/>
                  </a:lnTo>
                  <a:lnTo>
                    <a:pt x="0" y="0"/>
                  </a:lnTo>
                  <a:lnTo>
                    <a:pt x="15240" y="0"/>
                  </a:lnTo>
                  <a:lnTo>
                    <a:pt x="12191" y="30479"/>
                  </a:lnTo>
                  <a:close/>
                </a:path>
              </a:pathLst>
            </a:custGeom>
            <a:solidFill>
              <a:srgbClr val="BA2121"/>
            </a:solidFill>
          </p:spPr>
          <p:txBody>
            <a:bodyPr wrap="square" lIns="0" tIns="0" rIns="0" bIns="0" rtlCol="0"/>
            <a:lstStyle/>
            <a:p>
              <a:endParaRPr sz="1154"/>
            </a:p>
          </p:txBody>
        </p:sp>
        <p:pic>
          <p:nvPicPr>
            <p:cNvPr id="385" name="object 385"/>
            <p:cNvPicPr/>
            <p:nvPr/>
          </p:nvPicPr>
          <p:blipFill>
            <a:blip r:embed="rId116" cstate="print"/>
            <a:stretch>
              <a:fillRect/>
            </a:stretch>
          </p:blipFill>
          <p:spPr>
            <a:xfrm>
              <a:off x="2783585" y="9841039"/>
              <a:ext cx="346328" cy="113728"/>
            </a:xfrm>
            <a:prstGeom prst="rect">
              <a:avLst/>
            </a:prstGeom>
          </p:spPr>
        </p:pic>
        <p:sp>
          <p:nvSpPr>
            <p:cNvPr id="386" name="object 386"/>
            <p:cNvSpPr/>
            <p:nvPr/>
          </p:nvSpPr>
          <p:spPr>
            <a:xfrm>
              <a:off x="3149727" y="9835045"/>
              <a:ext cx="107314" cy="93345"/>
            </a:xfrm>
            <a:custGeom>
              <a:avLst/>
              <a:gdLst/>
              <a:ahLst/>
              <a:cxnLst/>
              <a:rect l="l" t="t" r="r" b="b"/>
              <a:pathLst>
                <a:path w="107314" h="93345">
                  <a:moveTo>
                    <a:pt x="54952" y="24384"/>
                  </a:moveTo>
                  <a:lnTo>
                    <a:pt x="51904" y="21336"/>
                  </a:lnTo>
                  <a:lnTo>
                    <a:pt x="49618" y="16764"/>
                  </a:lnTo>
                  <a:lnTo>
                    <a:pt x="48856" y="15240"/>
                  </a:lnTo>
                  <a:lnTo>
                    <a:pt x="45808" y="13716"/>
                  </a:lnTo>
                  <a:lnTo>
                    <a:pt x="42760" y="10668"/>
                  </a:lnTo>
                  <a:lnTo>
                    <a:pt x="42760" y="28956"/>
                  </a:lnTo>
                  <a:lnTo>
                    <a:pt x="42760" y="39624"/>
                  </a:lnTo>
                  <a:lnTo>
                    <a:pt x="41236" y="44196"/>
                  </a:lnTo>
                  <a:lnTo>
                    <a:pt x="38188" y="47244"/>
                  </a:lnTo>
                  <a:lnTo>
                    <a:pt x="33616" y="50380"/>
                  </a:lnTo>
                  <a:lnTo>
                    <a:pt x="29044" y="51904"/>
                  </a:lnTo>
                  <a:lnTo>
                    <a:pt x="10756" y="51904"/>
                  </a:lnTo>
                  <a:lnTo>
                    <a:pt x="10756" y="16764"/>
                  </a:lnTo>
                  <a:lnTo>
                    <a:pt x="29044" y="16764"/>
                  </a:lnTo>
                  <a:lnTo>
                    <a:pt x="33616" y="18288"/>
                  </a:lnTo>
                  <a:lnTo>
                    <a:pt x="38188" y="21336"/>
                  </a:lnTo>
                  <a:lnTo>
                    <a:pt x="41236" y="24384"/>
                  </a:lnTo>
                  <a:lnTo>
                    <a:pt x="42760" y="28956"/>
                  </a:lnTo>
                  <a:lnTo>
                    <a:pt x="42760" y="10668"/>
                  </a:lnTo>
                  <a:lnTo>
                    <a:pt x="39712" y="9144"/>
                  </a:lnTo>
                  <a:lnTo>
                    <a:pt x="35140" y="9144"/>
                  </a:lnTo>
                  <a:lnTo>
                    <a:pt x="32092" y="7620"/>
                  </a:lnTo>
                  <a:lnTo>
                    <a:pt x="0" y="7620"/>
                  </a:lnTo>
                  <a:lnTo>
                    <a:pt x="0" y="93052"/>
                  </a:lnTo>
                  <a:lnTo>
                    <a:pt x="10756" y="93052"/>
                  </a:lnTo>
                  <a:lnTo>
                    <a:pt x="10756" y="62572"/>
                  </a:lnTo>
                  <a:lnTo>
                    <a:pt x="27520" y="62572"/>
                  </a:lnTo>
                  <a:lnTo>
                    <a:pt x="41236" y="58000"/>
                  </a:lnTo>
                  <a:lnTo>
                    <a:pt x="44284" y="54952"/>
                  </a:lnTo>
                  <a:lnTo>
                    <a:pt x="47332" y="53428"/>
                  </a:lnTo>
                  <a:lnTo>
                    <a:pt x="48856" y="51904"/>
                  </a:lnTo>
                  <a:lnTo>
                    <a:pt x="50380" y="50380"/>
                  </a:lnTo>
                  <a:lnTo>
                    <a:pt x="51904" y="47244"/>
                  </a:lnTo>
                  <a:lnTo>
                    <a:pt x="53428" y="44196"/>
                  </a:lnTo>
                  <a:lnTo>
                    <a:pt x="54952" y="39624"/>
                  </a:lnTo>
                  <a:lnTo>
                    <a:pt x="54952" y="24384"/>
                  </a:lnTo>
                  <a:close/>
                </a:path>
                <a:path w="107314" h="93345">
                  <a:moveTo>
                    <a:pt x="106768" y="0"/>
                  </a:moveTo>
                  <a:lnTo>
                    <a:pt x="91528" y="0"/>
                  </a:lnTo>
                  <a:lnTo>
                    <a:pt x="93052" y="30480"/>
                  </a:lnTo>
                  <a:lnTo>
                    <a:pt x="105244" y="30480"/>
                  </a:lnTo>
                  <a:lnTo>
                    <a:pt x="106768" y="0"/>
                  </a:lnTo>
                  <a:close/>
                </a:path>
              </a:pathLst>
            </a:custGeom>
            <a:solidFill>
              <a:srgbClr val="BA2121"/>
            </a:solidFill>
          </p:spPr>
          <p:txBody>
            <a:bodyPr wrap="square" lIns="0" tIns="0" rIns="0" bIns="0" rtlCol="0"/>
            <a:lstStyle/>
            <a:p>
              <a:endParaRPr sz="1154"/>
            </a:p>
          </p:txBody>
        </p:sp>
      </p:grpSp>
      <p:sp>
        <p:nvSpPr>
          <p:cNvPr id="387" name="object 387"/>
          <p:cNvSpPr/>
          <p:nvPr/>
        </p:nvSpPr>
        <p:spPr>
          <a:xfrm>
            <a:off x="3365482" y="6306493"/>
            <a:ext cx="20769" cy="77376"/>
          </a:xfrm>
          <a:custGeom>
            <a:avLst/>
            <a:gdLst/>
            <a:ahLst/>
            <a:cxnLst/>
            <a:rect l="l" t="t" r="r" b="b"/>
            <a:pathLst>
              <a:path w="32385"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388" name="object 388"/>
          <p:cNvSpPr/>
          <p:nvPr/>
        </p:nvSpPr>
        <p:spPr>
          <a:xfrm>
            <a:off x="3452591" y="6332003"/>
            <a:ext cx="83485" cy="24435"/>
          </a:xfrm>
          <a:custGeom>
            <a:avLst/>
            <a:gdLst/>
            <a:ahLst/>
            <a:cxnLst/>
            <a:rect l="l" t="t" r="r" b="b"/>
            <a:pathLst>
              <a:path w="130175" h="38100">
                <a:moveTo>
                  <a:pt x="56476" y="24384"/>
                </a:moveTo>
                <a:lnTo>
                  <a:pt x="0" y="24384"/>
                </a:lnTo>
                <a:lnTo>
                  <a:pt x="0" y="38100"/>
                </a:lnTo>
                <a:lnTo>
                  <a:pt x="56476" y="38100"/>
                </a:lnTo>
                <a:lnTo>
                  <a:pt x="56476" y="24384"/>
                </a:lnTo>
                <a:close/>
              </a:path>
              <a:path w="130175" h="38100">
                <a:moveTo>
                  <a:pt x="56476" y="0"/>
                </a:moveTo>
                <a:lnTo>
                  <a:pt x="0" y="0"/>
                </a:lnTo>
                <a:lnTo>
                  <a:pt x="0" y="12192"/>
                </a:lnTo>
                <a:lnTo>
                  <a:pt x="56476" y="12192"/>
                </a:lnTo>
                <a:lnTo>
                  <a:pt x="56476" y="0"/>
                </a:lnTo>
                <a:close/>
              </a:path>
              <a:path w="130175" h="38100">
                <a:moveTo>
                  <a:pt x="129730" y="24384"/>
                </a:moveTo>
                <a:lnTo>
                  <a:pt x="73240" y="24384"/>
                </a:lnTo>
                <a:lnTo>
                  <a:pt x="73240" y="38100"/>
                </a:lnTo>
                <a:lnTo>
                  <a:pt x="129730" y="38100"/>
                </a:lnTo>
                <a:lnTo>
                  <a:pt x="129730" y="24384"/>
                </a:lnTo>
                <a:close/>
              </a:path>
              <a:path w="130175" h="38100">
                <a:moveTo>
                  <a:pt x="129730" y="0"/>
                </a:moveTo>
                <a:lnTo>
                  <a:pt x="73240" y="0"/>
                </a:lnTo>
                <a:lnTo>
                  <a:pt x="73240" y="12192"/>
                </a:lnTo>
                <a:lnTo>
                  <a:pt x="129730" y="12192"/>
                </a:lnTo>
                <a:lnTo>
                  <a:pt x="129730" y="0"/>
                </a:lnTo>
                <a:close/>
              </a:path>
            </a:pathLst>
          </a:custGeom>
          <a:solidFill>
            <a:srgbClr val="7216AA"/>
          </a:solidFill>
        </p:spPr>
        <p:txBody>
          <a:bodyPr wrap="square" lIns="0" tIns="0" rIns="0" bIns="0" rtlCol="0"/>
          <a:lstStyle/>
          <a:p>
            <a:endParaRPr sz="1154"/>
          </a:p>
        </p:txBody>
      </p:sp>
      <p:grpSp>
        <p:nvGrpSpPr>
          <p:cNvPr id="389" name="object 389"/>
          <p:cNvGrpSpPr/>
          <p:nvPr/>
        </p:nvGrpSpPr>
        <p:grpSpPr>
          <a:xfrm>
            <a:off x="3594499" y="6311416"/>
            <a:ext cx="71675" cy="69639"/>
            <a:chOff x="3662362" y="9841134"/>
            <a:chExt cx="111760" cy="108585"/>
          </a:xfrm>
        </p:grpSpPr>
        <p:sp>
          <p:nvSpPr>
            <p:cNvPr id="390" name="object 390"/>
            <p:cNvSpPr/>
            <p:nvPr/>
          </p:nvSpPr>
          <p:spPr>
            <a:xfrm>
              <a:off x="3662362" y="9841134"/>
              <a:ext cx="56515" cy="86995"/>
            </a:xfrm>
            <a:custGeom>
              <a:avLst/>
              <a:gdLst/>
              <a:ahLst/>
              <a:cxnLst/>
              <a:rect l="l" t="t" r="r" b="b"/>
              <a:pathLst>
                <a:path w="56514" h="86995">
                  <a:moveTo>
                    <a:pt x="56387" y="86963"/>
                  </a:moveTo>
                  <a:lnTo>
                    <a:pt x="3047" y="86963"/>
                  </a:lnTo>
                  <a:lnTo>
                    <a:pt x="3047" y="76295"/>
                  </a:lnTo>
                  <a:lnTo>
                    <a:pt x="24383" y="76295"/>
                  </a:lnTo>
                  <a:lnTo>
                    <a:pt x="24383" y="13715"/>
                  </a:lnTo>
                  <a:lnTo>
                    <a:pt x="3047" y="24383"/>
                  </a:lnTo>
                  <a:lnTo>
                    <a:pt x="0" y="15239"/>
                  </a:lnTo>
                  <a:lnTo>
                    <a:pt x="27431" y="0"/>
                  </a:lnTo>
                  <a:lnTo>
                    <a:pt x="36575" y="0"/>
                  </a:lnTo>
                  <a:lnTo>
                    <a:pt x="36575" y="76295"/>
                  </a:lnTo>
                  <a:lnTo>
                    <a:pt x="56387" y="76295"/>
                  </a:lnTo>
                  <a:lnTo>
                    <a:pt x="56387" y="86963"/>
                  </a:lnTo>
                  <a:close/>
                </a:path>
              </a:pathLst>
            </a:custGeom>
            <a:solidFill>
              <a:srgbClr val="008700"/>
            </a:solidFill>
          </p:spPr>
          <p:txBody>
            <a:bodyPr wrap="square" lIns="0" tIns="0" rIns="0" bIns="0" rtlCol="0"/>
            <a:lstStyle/>
            <a:p>
              <a:endParaRPr sz="1154"/>
            </a:p>
          </p:txBody>
        </p:sp>
        <p:sp>
          <p:nvSpPr>
            <p:cNvPr id="391" name="object 391"/>
            <p:cNvSpPr/>
            <p:nvPr/>
          </p:nvSpPr>
          <p:spPr>
            <a:xfrm>
              <a:off x="3741610" y="9906761"/>
              <a:ext cx="32384" cy="43180"/>
            </a:xfrm>
            <a:custGeom>
              <a:avLst/>
              <a:gdLst/>
              <a:ahLst/>
              <a:cxnLst/>
              <a:rect l="l" t="t" r="r" b="b"/>
              <a:pathLst>
                <a:path w="32385" h="43179">
                  <a:moveTo>
                    <a:pt x="26003" y="1524"/>
                  </a:moveTo>
                  <a:lnTo>
                    <a:pt x="15335" y="1524"/>
                  </a:lnTo>
                  <a:lnTo>
                    <a:pt x="16859" y="0"/>
                  </a:lnTo>
                  <a:lnTo>
                    <a:pt x="24479" y="0"/>
                  </a:lnTo>
                  <a:lnTo>
                    <a:pt x="26003" y="1524"/>
                  </a:lnTo>
                  <a:close/>
                </a:path>
                <a:path w="32385" h="43179">
                  <a:moveTo>
                    <a:pt x="10763" y="42767"/>
                  </a:moveTo>
                  <a:lnTo>
                    <a:pt x="0" y="42767"/>
                  </a:lnTo>
                  <a:lnTo>
                    <a:pt x="0" y="33623"/>
                  </a:lnTo>
                  <a:lnTo>
                    <a:pt x="9239" y="33623"/>
                  </a:lnTo>
                  <a:lnTo>
                    <a:pt x="10763" y="32099"/>
                  </a:lnTo>
                  <a:lnTo>
                    <a:pt x="12287" y="32099"/>
                  </a:lnTo>
                  <a:lnTo>
                    <a:pt x="13811" y="30575"/>
                  </a:lnTo>
                  <a:lnTo>
                    <a:pt x="15335" y="28956"/>
                  </a:lnTo>
                  <a:lnTo>
                    <a:pt x="16859" y="27432"/>
                  </a:lnTo>
                  <a:lnTo>
                    <a:pt x="16859" y="25908"/>
                  </a:lnTo>
                  <a:lnTo>
                    <a:pt x="18383" y="24384"/>
                  </a:lnTo>
                  <a:lnTo>
                    <a:pt x="18383" y="21336"/>
                  </a:lnTo>
                  <a:lnTo>
                    <a:pt x="16859" y="19812"/>
                  </a:lnTo>
                  <a:lnTo>
                    <a:pt x="16859" y="16764"/>
                  </a:lnTo>
                  <a:lnTo>
                    <a:pt x="15335" y="16764"/>
                  </a:lnTo>
                  <a:lnTo>
                    <a:pt x="15335" y="15240"/>
                  </a:lnTo>
                  <a:lnTo>
                    <a:pt x="13811" y="15240"/>
                  </a:lnTo>
                  <a:lnTo>
                    <a:pt x="13811" y="13716"/>
                  </a:lnTo>
                  <a:lnTo>
                    <a:pt x="12287" y="12192"/>
                  </a:lnTo>
                  <a:lnTo>
                    <a:pt x="12287" y="3048"/>
                  </a:lnTo>
                  <a:lnTo>
                    <a:pt x="13811" y="3048"/>
                  </a:lnTo>
                  <a:lnTo>
                    <a:pt x="13811" y="1524"/>
                  </a:lnTo>
                  <a:lnTo>
                    <a:pt x="27527" y="1524"/>
                  </a:lnTo>
                  <a:lnTo>
                    <a:pt x="29051" y="3048"/>
                  </a:lnTo>
                  <a:lnTo>
                    <a:pt x="29051" y="4572"/>
                  </a:lnTo>
                  <a:lnTo>
                    <a:pt x="30575" y="6096"/>
                  </a:lnTo>
                  <a:lnTo>
                    <a:pt x="30575" y="9144"/>
                  </a:lnTo>
                  <a:lnTo>
                    <a:pt x="32099" y="10668"/>
                  </a:lnTo>
                  <a:lnTo>
                    <a:pt x="32099" y="18288"/>
                  </a:lnTo>
                  <a:lnTo>
                    <a:pt x="30575" y="22860"/>
                  </a:lnTo>
                  <a:lnTo>
                    <a:pt x="30575" y="25908"/>
                  </a:lnTo>
                  <a:lnTo>
                    <a:pt x="29051" y="28956"/>
                  </a:lnTo>
                  <a:lnTo>
                    <a:pt x="26003" y="32099"/>
                  </a:lnTo>
                  <a:lnTo>
                    <a:pt x="24479" y="35147"/>
                  </a:lnTo>
                  <a:lnTo>
                    <a:pt x="21431" y="36671"/>
                  </a:lnTo>
                  <a:lnTo>
                    <a:pt x="18383" y="39719"/>
                  </a:lnTo>
                  <a:lnTo>
                    <a:pt x="13811" y="41243"/>
                  </a:lnTo>
                  <a:lnTo>
                    <a:pt x="10763" y="42767"/>
                  </a:lnTo>
                  <a:close/>
                </a:path>
              </a:pathLst>
            </a:custGeom>
            <a:solidFill>
              <a:srgbClr val="000000"/>
            </a:solidFill>
          </p:spPr>
          <p:txBody>
            <a:bodyPr wrap="square" lIns="0" tIns="0" rIns="0" bIns="0" rtlCol="0"/>
            <a:lstStyle/>
            <a:p>
              <a:endParaRPr sz="1154"/>
            </a:p>
          </p:txBody>
        </p:sp>
      </p:grpSp>
      <p:grpSp>
        <p:nvGrpSpPr>
          <p:cNvPr id="392" name="object 392"/>
          <p:cNvGrpSpPr/>
          <p:nvPr/>
        </p:nvGrpSpPr>
        <p:grpSpPr>
          <a:xfrm>
            <a:off x="4622589" y="6306489"/>
            <a:ext cx="788833" cy="78191"/>
            <a:chOff x="5265420" y="9833451"/>
            <a:chExt cx="1229995" cy="121920"/>
          </a:xfrm>
        </p:grpSpPr>
        <p:sp>
          <p:nvSpPr>
            <p:cNvPr id="393" name="object 393"/>
            <p:cNvSpPr/>
            <p:nvPr/>
          </p:nvSpPr>
          <p:spPr>
            <a:xfrm>
              <a:off x="5265407" y="9834944"/>
              <a:ext cx="269240" cy="120014"/>
            </a:xfrm>
            <a:custGeom>
              <a:avLst/>
              <a:gdLst/>
              <a:ahLst/>
              <a:cxnLst/>
              <a:rect l="l" t="t" r="r" b="b"/>
              <a:pathLst>
                <a:path w="269239" h="120015">
                  <a:moveTo>
                    <a:pt x="74688" y="109156"/>
                  </a:moveTo>
                  <a:lnTo>
                    <a:pt x="0" y="109156"/>
                  </a:lnTo>
                  <a:lnTo>
                    <a:pt x="0" y="119824"/>
                  </a:lnTo>
                  <a:lnTo>
                    <a:pt x="74688" y="119824"/>
                  </a:lnTo>
                  <a:lnTo>
                    <a:pt x="74688" y="109156"/>
                  </a:lnTo>
                  <a:close/>
                </a:path>
                <a:path w="269239" h="120015">
                  <a:moveTo>
                    <a:pt x="137642" y="0"/>
                  </a:moveTo>
                  <a:lnTo>
                    <a:pt x="125450" y="0"/>
                  </a:lnTo>
                  <a:lnTo>
                    <a:pt x="125450" y="27533"/>
                  </a:lnTo>
                  <a:lnTo>
                    <a:pt x="125450" y="38201"/>
                  </a:lnTo>
                  <a:lnTo>
                    <a:pt x="125450" y="68770"/>
                  </a:lnTo>
                  <a:lnTo>
                    <a:pt x="119354" y="77914"/>
                  </a:lnTo>
                  <a:lnTo>
                    <a:pt x="116306" y="79438"/>
                  </a:lnTo>
                  <a:lnTo>
                    <a:pt x="113258" y="82486"/>
                  </a:lnTo>
                  <a:lnTo>
                    <a:pt x="110210" y="84010"/>
                  </a:lnTo>
                  <a:lnTo>
                    <a:pt x="102590" y="84010"/>
                  </a:lnTo>
                  <a:lnTo>
                    <a:pt x="99542" y="82486"/>
                  </a:lnTo>
                  <a:lnTo>
                    <a:pt x="96494" y="77914"/>
                  </a:lnTo>
                  <a:lnTo>
                    <a:pt x="94970" y="74866"/>
                  </a:lnTo>
                  <a:lnTo>
                    <a:pt x="93446" y="68770"/>
                  </a:lnTo>
                  <a:lnTo>
                    <a:pt x="93446" y="51917"/>
                  </a:lnTo>
                  <a:lnTo>
                    <a:pt x="94970" y="45821"/>
                  </a:lnTo>
                  <a:lnTo>
                    <a:pt x="98018" y="41249"/>
                  </a:lnTo>
                  <a:lnTo>
                    <a:pt x="107162" y="35153"/>
                  </a:lnTo>
                  <a:lnTo>
                    <a:pt x="117830" y="35153"/>
                  </a:lnTo>
                  <a:lnTo>
                    <a:pt x="119354" y="36677"/>
                  </a:lnTo>
                  <a:lnTo>
                    <a:pt x="122402" y="36677"/>
                  </a:lnTo>
                  <a:lnTo>
                    <a:pt x="123926" y="38201"/>
                  </a:lnTo>
                  <a:lnTo>
                    <a:pt x="125450" y="38201"/>
                  </a:lnTo>
                  <a:lnTo>
                    <a:pt x="125450" y="27533"/>
                  </a:lnTo>
                  <a:lnTo>
                    <a:pt x="122402" y="27533"/>
                  </a:lnTo>
                  <a:lnTo>
                    <a:pt x="119354" y="26009"/>
                  </a:lnTo>
                  <a:lnTo>
                    <a:pt x="108686" y="26009"/>
                  </a:lnTo>
                  <a:lnTo>
                    <a:pt x="104114" y="27533"/>
                  </a:lnTo>
                  <a:lnTo>
                    <a:pt x="101066" y="29057"/>
                  </a:lnTo>
                  <a:lnTo>
                    <a:pt x="96494" y="30581"/>
                  </a:lnTo>
                  <a:lnTo>
                    <a:pt x="93446" y="32105"/>
                  </a:lnTo>
                  <a:lnTo>
                    <a:pt x="90398" y="35153"/>
                  </a:lnTo>
                  <a:lnTo>
                    <a:pt x="87261" y="38201"/>
                  </a:lnTo>
                  <a:lnTo>
                    <a:pt x="85737" y="41249"/>
                  </a:lnTo>
                  <a:lnTo>
                    <a:pt x="81165" y="54965"/>
                  </a:lnTo>
                  <a:lnTo>
                    <a:pt x="81165" y="65722"/>
                  </a:lnTo>
                  <a:lnTo>
                    <a:pt x="82689" y="70294"/>
                  </a:lnTo>
                  <a:lnTo>
                    <a:pt x="82689" y="74866"/>
                  </a:lnTo>
                  <a:lnTo>
                    <a:pt x="84213" y="77914"/>
                  </a:lnTo>
                  <a:lnTo>
                    <a:pt x="85737" y="82486"/>
                  </a:lnTo>
                  <a:lnTo>
                    <a:pt x="87261" y="84010"/>
                  </a:lnTo>
                  <a:lnTo>
                    <a:pt x="88874" y="87058"/>
                  </a:lnTo>
                  <a:lnTo>
                    <a:pt x="91922" y="90106"/>
                  </a:lnTo>
                  <a:lnTo>
                    <a:pt x="98018" y="93154"/>
                  </a:lnTo>
                  <a:lnTo>
                    <a:pt x="113258" y="93154"/>
                  </a:lnTo>
                  <a:lnTo>
                    <a:pt x="116306" y="90106"/>
                  </a:lnTo>
                  <a:lnTo>
                    <a:pt x="120878" y="88582"/>
                  </a:lnTo>
                  <a:lnTo>
                    <a:pt x="123926" y="84010"/>
                  </a:lnTo>
                  <a:lnTo>
                    <a:pt x="126974" y="79438"/>
                  </a:lnTo>
                  <a:lnTo>
                    <a:pt x="126974" y="93154"/>
                  </a:lnTo>
                  <a:lnTo>
                    <a:pt x="137642" y="93154"/>
                  </a:lnTo>
                  <a:lnTo>
                    <a:pt x="137642" y="79438"/>
                  </a:lnTo>
                  <a:lnTo>
                    <a:pt x="137642" y="35153"/>
                  </a:lnTo>
                  <a:lnTo>
                    <a:pt x="137642" y="27533"/>
                  </a:lnTo>
                  <a:lnTo>
                    <a:pt x="137642" y="0"/>
                  </a:lnTo>
                  <a:close/>
                </a:path>
                <a:path w="269239" h="120015">
                  <a:moveTo>
                    <a:pt x="216992" y="1625"/>
                  </a:moveTo>
                  <a:lnTo>
                    <a:pt x="210896" y="101"/>
                  </a:lnTo>
                  <a:lnTo>
                    <a:pt x="201752" y="101"/>
                  </a:lnTo>
                  <a:lnTo>
                    <a:pt x="189750" y="1574"/>
                  </a:lnTo>
                  <a:lnTo>
                    <a:pt x="181178" y="6210"/>
                  </a:lnTo>
                  <a:lnTo>
                    <a:pt x="176034" y="14287"/>
                  </a:lnTo>
                  <a:lnTo>
                    <a:pt x="174320" y="26098"/>
                  </a:lnTo>
                  <a:lnTo>
                    <a:pt x="174320" y="36766"/>
                  </a:lnTo>
                  <a:lnTo>
                    <a:pt x="152984" y="36766"/>
                  </a:lnTo>
                  <a:lnTo>
                    <a:pt x="152984" y="45910"/>
                  </a:lnTo>
                  <a:lnTo>
                    <a:pt x="174320" y="45910"/>
                  </a:lnTo>
                  <a:lnTo>
                    <a:pt x="174320" y="93256"/>
                  </a:lnTo>
                  <a:lnTo>
                    <a:pt x="186512" y="93256"/>
                  </a:lnTo>
                  <a:lnTo>
                    <a:pt x="186512" y="45910"/>
                  </a:lnTo>
                  <a:lnTo>
                    <a:pt x="213944" y="45910"/>
                  </a:lnTo>
                  <a:lnTo>
                    <a:pt x="213944" y="36766"/>
                  </a:lnTo>
                  <a:lnTo>
                    <a:pt x="186512" y="36766"/>
                  </a:lnTo>
                  <a:lnTo>
                    <a:pt x="186512" y="13817"/>
                  </a:lnTo>
                  <a:lnTo>
                    <a:pt x="191084" y="9245"/>
                  </a:lnTo>
                  <a:lnTo>
                    <a:pt x="210896" y="9245"/>
                  </a:lnTo>
                  <a:lnTo>
                    <a:pt x="216992" y="10769"/>
                  </a:lnTo>
                  <a:lnTo>
                    <a:pt x="216992" y="1625"/>
                  </a:lnTo>
                  <a:close/>
                </a:path>
                <a:path w="269239" h="120015">
                  <a:moveTo>
                    <a:pt x="268808" y="77914"/>
                  </a:moveTo>
                  <a:lnTo>
                    <a:pt x="267284" y="77914"/>
                  </a:lnTo>
                  <a:lnTo>
                    <a:pt x="267284" y="76390"/>
                  </a:lnTo>
                  <a:lnTo>
                    <a:pt x="265760" y="74866"/>
                  </a:lnTo>
                  <a:lnTo>
                    <a:pt x="264236" y="74866"/>
                  </a:lnTo>
                  <a:lnTo>
                    <a:pt x="264236" y="73342"/>
                  </a:lnTo>
                  <a:lnTo>
                    <a:pt x="262712" y="73342"/>
                  </a:lnTo>
                  <a:lnTo>
                    <a:pt x="261188" y="71818"/>
                  </a:lnTo>
                  <a:lnTo>
                    <a:pt x="255092" y="71818"/>
                  </a:lnTo>
                  <a:lnTo>
                    <a:pt x="253568" y="73342"/>
                  </a:lnTo>
                  <a:lnTo>
                    <a:pt x="252044" y="73342"/>
                  </a:lnTo>
                  <a:lnTo>
                    <a:pt x="252044" y="74866"/>
                  </a:lnTo>
                  <a:lnTo>
                    <a:pt x="250520" y="74866"/>
                  </a:lnTo>
                  <a:lnTo>
                    <a:pt x="248996" y="76390"/>
                  </a:lnTo>
                  <a:lnTo>
                    <a:pt x="248996" y="77914"/>
                  </a:lnTo>
                  <a:lnTo>
                    <a:pt x="247472" y="79438"/>
                  </a:lnTo>
                  <a:lnTo>
                    <a:pt x="247472" y="85534"/>
                  </a:lnTo>
                  <a:lnTo>
                    <a:pt x="248996" y="87058"/>
                  </a:lnTo>
                  <a:lnTo>
                    <a:pt x="248996" y="90106"/>
                  </a:lnTo>
                  <a:lnTo>
                    <a:pt x="250520" y="90106"/>
                  </a:lnTo>
                  <a:lnTo>
                    <a:pt x="253568" y="93154"/>
                  </a:lnTo>
                  <a:lnTo>
                    <a:pt x="262712" y="93154"/>
                  </a:lnTo>
                  <a:lnTo>
                    <a:pt x="265760" y="90106"/>
                  </a:lnTo>
                  <a:lnTo>
                    <a:pt x="267284" y="90106"/>
                  </a:lnTo>
                  <a:lnTo>
                    <a:pt x="267284" y="88582"/>
                  </a:lnTo>
                  <a:lnTo>
                    <a:pt x="268808" y="87058"/>
                  </a:lnTo>
                  <a:lnTo>
                    <a:pt x="268808" y="77914"/>
                  </a:lnTo>
                  <a:close/>
                </a:path>
              </a:pathLst>
            </a:custGeom>
            <a:solidFill>
              <a:srgbClr val="000000"/>
            </a:solidFill>
          </p:spPr>
          <p:txBody>
            <a:bodyPr wrap="square" lIns="0" tIns="0" rIns="0" bIns="0" rtlCol="0"/>
            <a:lstStyle/>
            <a:p>
              <a:endParaRPr sz="1154"/>
            </a:p>
          </p:txBody>
        </p:sp>
        <p:pic>
          <p:nvPicPr>
            <p:cNvPr id="394" name="object 394"/>
            <p:cNvPicPr/>
            <p:nvPr/>
          </p:nvPicPr>
          <p:blipFill>
            <a:blip r:embed="rId117" cstate="print"/>
            <a:stretch>
              <a:fillRect/>
            </a:stretch>
          </p:blipFill>
          <p:spPr>
            <a:xfrm>
              <a:off x="5572315" y="9835292"/>
              <a:ext cx="196881" cy="92805"/>
            </a:xfrm>
            <a:prstGeom prst="rect">
              <a:avLst/>
            </a:prstGeom>
          </p:spPr>
        </p:pic>
        <p:sp>
          <p:nvSpPr>
            <p:cNvPr id="395" name="object 395"/>
            <p:cNvSpPr/>
            <p:nvPr/>
          </p:nvSpPr>
          <p:spPr>
            <a:xfrm>
              <a:off x="5804332" y="9833458"/>
              <a:ext cx="113030" cy="120650"/>
            </a:xfrm>
            <a:custGeom>
              <a:avLst/>
              <a:gdLst/>
              <a:ahLst/>
              <a:cxnLst/>
              <a:rect l="l" t="t" r="r" b="b"/>
              <a:pathLst>
                <a:path w="113029"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 w="113029" h="120650">
                  <a:moveTo>
                    <a:pt x="112877" y="29019"/>
                  </a:moveTo>
                  <a:lnTo>
                    <a:pt x="83820" y="29019"/>
                  </a:lnTo>
                  <a:lnTo>
                    <a:pt x="83820" y="7683"/>
                  </a:lnTo>
                  <a:lnTo>
                    <a:pt x="73152" y="10731"/>
                  </a:lnTo>
                  <a:lnTo>
                    <a:pt x="73152" y="29019"/>
                  </a:lnTo>
                  <a:lnTo>
                    <a:pt x="54864" y="29019"/>
                  </a:lnTo>
                  <a:lnTo>
                    <a:pt x="54864" y="38163"/>
                  </a:lnTo>
                  <a:lnTo>
                    <a:pt x="73152" y="38163"/>
                  </a:lnTo>
                  <a:lnTo>
                    <a:pt x="73152" y="79400"/>
                  </a:lnTo>
                  <a:lnTo>
                    <a:pt x="74676" y="85496"/>
                  </a:lnTo>
                  <a:lnTo>
                    <a:pt x="79248" y="88544"/>
                  </a:lnTo>
                  <a:lnTo>
                    <a:pt x="82296" y="93116"/>
                  </a:lnTo>
                  <a:lnTo>
                    <a:pt x="88392" y="94640"/>
                  </a:lnTo>
                  <a:lnTo>
                    <a:pt x="108305" y="94640"/>
                  </a:lnTo>
                  <a:lnTo>
                    <a:pt x="111353" y="93116"/>
                  </a:lnTo>
                  <a:lnTo>
                    <a:pt x="112877" y="93116"/>
                  </a:lnTo>
                  <a:lnTo>
                    <a:pt x="112877" y="83972"/>
                  </a:lnTo>
                  <a:lnTo>
                    <a:pt x="108305" y="83972"/>
                  </a:lnTo>
                  <a:lnTo>
                    <a:pt x="105257" y="85496"/>
                  </a:lnTo>
                  <a:lnTo>
                    <a:pt x="94488" y="85496"/>
                  </a:lnTo>
                  <a:lnTo>
                    <a:pt x="89916" y="83972"/>
                  </a:lnTo>
                  <a:lnTo>
                    <a:pt x="86868" y="82448"/>
                  </a:lnTo>
                  <a:lnTo>
                    <a:pt x="83820" y="76352"/>
                  </a:lnTo>
                  <a:lnTo>
                    <a:pt x="83820" y="38163"/>
                  </a:lnTo>
                  <a:lnTo>
                    <a:pt x="112877" y="38163"/>
                  </a:lnTo>
                  <a:lnTo>
                    <a:pt x="112877" y="29019"/>
                  </a:lnTo>
                  <a:close/>
                </a:path>
              </a:pathLst>
            </a:custGeom>
            <a:solidFill>
              <a:srgbClr val="000000"/>
            </a:solidFill>
          </p:spPr>
          <p:txBody>
            <a:bodyPr wrap="square" lIns="0" tIns="0" rIns="0" bIns="0" rtlCol="0"/>
            <a:lstStyle/>
            <a:p>
              <a:endParaRPr sz="1154"/>
            </a:p>
          </p:txBody>
        </p:sp>
        <p:pic>
          <p:nvPicPr>
            <p:cNvPr id="396" name="object 396"/>
            <p:cNvPicPr/>
            <p:nvPr/>
          </p:nvPicPr>
          <p:blipFill>
            <a:blip r:embed="rId118" cstate="print"/>
            <a:stretch>
              <a:fillRect/>
            </a:stretch>
          </p:blipFill>
          <p:spPr>
            <a:xfrm>
              <a:off x="5941599" y="9860946"/>
              <a:ext cx="122015" cy="67152"/>
            </a:xfrm>
            <a:prstGeom prst="rect">
              <a:avLst/>
            </a:prstGeom>
          </p:spPr>
        </p:pic>
        <p:sp>
          <p:nvSpPr>
            <p:cNvPr id="397" name="object 397"/>
            <p:cNvSpPr/>
            <p:nvPr/>
          </p:nvSpPr>
          <p:spPr>
            <a:xfrm>
              <a:off x="6085046" y="9834943"/>
              <a:ext cx="53975" cy="93345"/>
            </a:xfrm>
            <a:custGeom>
              <a:avLst/>
              <a:gdLst/>
              <a:ahLst/>
              <a:cxnLst/>
              <a:rect l="l" t="t" r="r" b="b"/>
              <a:pathLst>
                <a:path w="53975" h="93345">
                  <a:moveTo>
                    <a:pt x="33528" y="82486"/>
                  </a:moveTo>
                  <a:lnTo>
                    <a:pt x="21336" y="82486"/>
                  </a:lnTo>
                  <a:lnTo>
                    <a:pt x="21336" y="36671"/>
                  </a:lnTo>
                  <a:lnTo>
                    <a:pt x="3048" y="36671"/>
                  </a:lnTo>
                  <a:lnTo>
                    <a:pt x="3048" y="27527"/>
                  </a:lnTo>
                  <a:lnTo>
                    <a:pt x="33528" y="27527"/>
                  </a:lnTo>
                  <a:lnTo>
                    <a:pt x="33528" y="82486"/>
                  </a:lnTo>
                  <a:close/>
                </a:path>
                <a:path w="53975" h="93345">
                  <a:moveTo>
                    <a:pt x="53435" y="93154"/>
                  </a:moveTo>
                  <a:lnTo>
                    <a:pt x="0" y="93154"/>
                  </a:lnTo>
                  <a:lnTo>
                    <a:pt x="0" y="82486"/>
                  </a:lnTo>
                  <a:lnTo>
                    <a:pt x="53435" y="82486"/>
                  </a:lnTo>
                  <a:lnTo>
                    <a:pt x="53435" y="93154"/>
                  </a:lnTo>
                  <a:close/>
                </a:path>
                <a:path w="53975" h="93345">
                  <a:moveTo>
                    <a:pt x="30480" y="1524"/>
                  </a:moveTo>
                  <a:lnTo>
                    <a:pt x="21336" y="1524"/>
                  </a:lnTo>
                  <a:lnTo>
                    <a:pt x="22860" y="0"/>
                  </a:lnTo>
                  <a:lnTo>
                    <a:pt x="28956" y="0"/>
                  </a:lnTo>
                  <a:lnTo>
                    <a:pt x="30480" y="1524"/>
                  </a:lnTo>
                  <a:close/>
                </a:path>
                <a:path w="53975" h="93345">
                  <a:moveTo>
                    <a:pt x="30480" y="16764"/>
                  </a:moveTo>
                  <a:lnTo>
                    <a:pt x="21336" y="16764"/>
                  </a:lnTo>
                  <a:lnTo>
                    <a:pt x="18288" y="13716"/>
                  </a:lnTo>
                  <a:lnTo>
                    <a:pt x="18288" y="12192"/>
                  </a:lnTo>
                  <a:lnTo>
                    <a:pt x="16764" y="10668"/>
                  </a:lnTo>
                  <a:lnTo>
                    <a:pt x="16764" y="6096"/>
                  </a:lnTo>
                  <a:lnTo>
                    <a:pt x="18288" y="4572"/>
                  </a:lnTo>
                  <a:lnTo>
                    <a:pt x="18288" y="3048"/>
                  </a:lnTo>
                  <a:lnTo>
                    <a:pt x="19812" y="1524"/>
                  </a:lnTo>
                  <a:lnTo>
                    <a:pt x="32004" y="1524"/>
                  </a:lnTo>
                  <a:lnTo>
                    <a:pt x="33528" y="3048"/>
                  </a:lnTo>
                  <a:lnTo>
                    <a:pt x="33528" y="4572"/>
                  </a:lnTo>
                  <a:lnTo>
                    <a:pt x="35052" y="6096"/>
                  </a:lnTo>
                  <a:lnTo>
                    <a:pt x="35052" y="10668"/>
                  </a:lnTo>
                  <a:lnTo>
                    <a:pt x="33528" y="12192"/>
                  </a:lnTo>
                  <a:lnTo>
                    <a:pt x="33528" y="13716"/>
                  </a:lnTo>
                  <a:lnTo>
                    <a:pt x="30480" y="16764"/>
                  </a:lnTo>
                  <a:close/>
                </a:path>
              </a:pathLst>
            </a:custGeom>
            <a:solidFill>
              <a:srgbClr val="000000"/>
            </a:solidFill>
          </p:spPr>
          <p:txBody>
            <a:bodyPr wrap="square" lIns="0" tIns="0" rIns="0" bIns="0" rtlCol="0"/>
            <a:lstStyle/>
            <a:p>
              <a:endParaRPr sz="1154"/>
            </a:p>
          </p:txBody>
        </p:sp>
        <p:pic>
          <p:nvPicPr>
            <p:cNvPr id="398" name="object 398"/>
            <p:cNvPicPr/>
            <p:nvPr/>
          </p:nvPicPr>
          <p:blipFill>
            <a:blip r:embed="rId119" cstate="print"/>
            <a:stretch>
              <a:fillRect/>
            </a:stretch>
          </p:blipFill>
          <p:spPr>
            <a:xfrm>
              <a:off x="6158198" y="9835038"/>
              <a:ext cx="277653" cy="119729"/>
            </a:xfrm>
            <a:prstGeom prst="rect">
              <a:avLst/>
            </a:prstGeom>
          </p:spPr>
        </p:pic>
        <p:sp>
          <p:nvSpPr>
            <p:cNvPr id="399" name="object 399"/>
            <p:cNvSpPr/>
            <p:nvPr/>
          </p:nvSpPr>
          <p:spPr>
            <a:xfrm>
              <a:off x="6463373" y="9833458"/>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grpSp>
        <p:nvGrpSpPr>
          <p:cNvPr id="400" name="object 400"/>
          <p:cNvGrpSpPr/>
          <p:nvPr/>
        </p:nvGrpSpPr>
        <p:grpSpPr>
          <a:xfrm>
            <a:off x="5442738" y="6307507"/>
            <a:ext cx="338828" cy="76969"/>
            <a:chOff x="6544246" y="9835039"/>
            <a:chExt cx="528320" cy="120014"/>
          </a:xfrm>
        </p:grpSpPr>
        <p:sp>
          <p:nvSpPr>
            <p:cNvPr id="401" name="object 401"/>
            <p:cNvSpPr/>
            <p:nvPr/>
          </p:nvSpPr>
          <p:spPr>
            <a:xfrm>
              <a:off x="6544246" y="9835039"/>
              <a:ext cx="15240" cy="30480"/>
            </a:xfrm>
            <a:custGeom>
              <a:avLst/>
              <a:gdLst/>
              <a:ahLst/>
              <a:cxnLst/>
              <a:rect l="l" t="t" r="r" b="b"/>
              <a:pathLst>
                <a:path w="15240" h="30479">
                  <a:moveTo>
                    <a:pt x="12192" y="30479"/>
                  </a:moveTo>
                  <a:lnTo>
                    <a:pt x="1523" y="30479"/>
                  </a:lnTo>
                  <a:lnTo>
                    <a:pt x="0" y="0"/>
                  </a:lnTo>
                  <a:lnTo>
                    <a:pt x="15239" y="0"/>
                  </a:lnTo>
                  <a:lnTo>
                    <a:pt x="12192" y="30479"/>
                  </a:lnTo>
                  <a:close/>
                </a:path>
              </a:pathLst>
            </a:custGeom>
            <a:solidFill>
              <a:srgbClr val="BA2121"/>
            </a:solidFill>
          </p:spPr>
          <p:txBody>
            <a:bodyPr wrap="square" lIns="0" tIns="0" rIns="0" bIns="0" rtlCol="0"/>
            <a:lstStyle/>
            <a:p>
              <a:endParaRPr sz="1154"/>
            </a:p>
          </p:txBody>
        </p:sp>
        <p:pic>
          <p:nvPicPr>
            <p:cNvPr id="402" name="object 402"/>
            <p:cNvPicPr/>
            <p:nvPr/>
          </p:nvPicPr>
          <p:blipFill>
            <a:blip r:embed="rId120" cstate="print"/>
            <a:stretch>
              <a:fillRect/>
            </a:stretch>
          </p:blipFill>
          <p:spPr>
            <a:xfrm>
              <a:off x="6599110" y="9841039"/>
              <a:ext cx="346328" cy="113728"/>
            </a:xfrm>
            <a:prstGeom prst="rect">
              <a:avLst/>
            </a:prstGeom>
          </p:spPr>
        </p:pic>
        <p:sp>
          <p:nvSpPr>
            <p:cNvPr id="403" name="object 403"/>
            <p:cNvSpPr/>
            <p:nvPr/>
          </p:nvSpPr>
          <p:spPr>
            <a:xfrm>
              <a:off x="6965251" y="9835045"/>
              <a:ext cx="107314" cy="93345"/>
            </a:xfrm>
            <a:custGeom>
              <a:avLst/>
              <a:gdLst/>
              <a:ahLst/>
              <a:cxnLst/>
              <a:rect l="l" t="t" r="r" b="b"/>
              <a:pathLst>
                <a:path w="107315" h="93345">
                  <a:moveTo>
                    <a:pt x="54952" y="24384"/>
                  </a:moveTo>
                  <a:lnTo>
                    <a:pt x="51904" y="21336"/>
                  </a:lnTo>
                  <a:lnTo>
                    <a:pt x="49618" y="16764"/>
                  </a:lnTo>
                  <a:lnTo>
                    <a:pt x="48856" y="15240"/>
                  </a:lnTo>
                  <a:lnTo>
                    <a:pt x="45808" y="13716"/>
                  </a:lnTo>
                  <a:lnTo>
                    <a:pt x="42760" y="10668"/>
                  </a:lnTo>
                  <a:lnTo>
                    <a:pt x="42760" y="28956"/>
                  </a:lnTo>
                  <a:lnTo>
                    <a:pt x="42760" y="39624"/>
                  </a:lnTo>
                  <a:lnTo>
                    <a:pt x="41236" y="44196"/>
                  </a:lnTo>
                  <a:lnTo>
                    <a:pt x="38188" y="47244"/>
                  </a:lnTo>
                  <a:lnTo>
                    <a:pt x="33616" y="50380"/>
                  </a:lnTo>
                  <a:lnTo>
                    <a:pt x="29044" y="51904"/>
                  </a:lnTo>
                  <a:lnTo>
                    <a:pt x="10756" y="51904"/>
                  </a:lnTo>
                  <a:lnTo>
                    <a:pt x="10756" y="16764"/>
                  </a:lnTo>
                  <a:lnTo>
                    <a:pt x="29044" y="16764"/>
                  </a:lnTo>
                  <a:lnTo>
                    <a:pt x="33616" y="18288"/>
                  </a:lnTo>
                  <a:lnTo>
                    <a:pt x="38188" y="21336"/>
                  </a:lnTo>
                  <a:lnTo>
                    <a:pt x="41236" y="24384"/>
                  </a:lnTo>
                  <a:lnTo>
                    <a:pt x="42760" y="28956"/>
                  </a:lnTo>
                  <a:lnTo>
                    <a:pt x="42760" y="10668"/>
                  </a:lnTo>
                  <a:lnTo>
                    <a:pt x="39712" y="9144"/>
                  </a:lnTo>
                  <a:lnTo>
                    <a:pt x="35140" y="9144"/>
                  </a:lnTo>
                  <a:lnTo>
                    <a:pt x="32092" y="7620"/>
                  </a:lnTo>
                  <a:lnTo>
                    <a:pt x="0" y="7620"/>
                  </a:lnTo>
                  <a:lnTo>
                    <a:pt x="0" y="93052"/>
                  </a:lnTo>
                  <a:lnTo>
                    <a:pt x="10756" y="93052"/>
                  </a:lnTo>
                  <a:lnTo>
                    <a:pt x="10756" y="62572"/>
                  </a:lnTo>
                  <a:lnTo>
                    <a:pt x="27520" y="62572"/>
                  </a:lnTo>
                  <a:lnTo>
                    <a:pt x="41236" y="58000"/>
                  </a:lnTo>
                  <a:lnTo>
                    <a:pt x="44284" y="54952"/>
                  </a:lnTo>
                  <a:lnTo>
                    <a:pt x="47332" y="53428"/>
                  </a:lnTo>
                  <a:lnTo>
                    <a:pt x="48856" y="51904"/>
                  </a:lnTo>
                  <a:lnTo>
                    <a:pt x="50380" y="50380"/>
                  </a:lnTo>
                  <a:lnTo>
                    <a:pt x="51904" y="47244"/>
                  </a:lnTo>
                  <a:lnTo>
                    <a:pt x="53428" y="44196"/>
                  </a:lnTo>
                  <a:lnTo>
                    <a:pt x="54952" y="39624"/>
                  </a:lnTo>
                  <a:lnTo>
                    <a:pt x="54952" y="24384"/>
                  </a:lnTo>
                  <a:close/>
                </a:path>
                <a:path w="107315" h="93345">
                  <a:moveTo>
                    <a:pt x="106768" y="0"/>
                  </a:moveTo>
                  <a:lnTo>
                    <a:pt x="91528" y="0"/>
                  </a:lnTo>
                  <a:lnTo>
                    <a:pt x="93052" y="30480"/>
                  </a:lnTo>
                  <a:lnTo>
                    <a:pt x="105244" y="30480"/>
                  </a:lnTo>
                  <a:lnTo>
                    <a:pt x="106768" y="0"/>
                  </a:lnTo>
                  <a:close/>
                </a:path>
              </a:pathLst>
            </a:custGeom>
            <a:solidFill>
              <a:srgbClr val="BA2121"/>
            </a:solidFill>
          </p:spPr>
          <p:txBody>
            <a:bodyPr wrap="square" lIns="0" tIns="0" rIns="0" bIns="0" rtlCol="0"/>
            <a:lstStyle/>
            <a:p>
              <a:endParaRPr sz="1154"/>
            </a:p>
          </p:txBody>
        </p:sp>
      </p:grpSp>
      <p:sp>
        <p:nvSpPr>
          <p:cNvPr id="404" name="object 404"/>
          <p:cNvSpPr/>
          <p:nvPr/>
        </p:nvSpPr>
        <p:spPr>
          <a:xfrm>
            <a:off x="5812492" y="6306493"/>
            <a:ext cx="20769" cy="77376"/>
          </a:xfrm>
          <a:custGeom>
            <a:avLst/>
            <a:gdLst/>
            <a:ahLst/>
            <a:cxnLst/>
            <a:rect l="l" t="t" r="r" b="b"/>
            <a:pathLst>
              <a:path w="32384" h="120650">
                <a:moveTo>
                  <a:pt x="32105" y="0"/>
                </a:moveTo>
                <a:lnTo>
                  <a:pt x="0" y="0"/>
                </a:lnTo>
                <a:lnTo>
                  <a:pt x="0" y="8890"/>
                </a:lnTo>
                <a:lnTo>
                  <a:pt x="21437" y="8890"/>
                </a:lnTo>
                <a:lnTo>
                  <a:pt x="21437" y="113030"/>
                </a:lnTo>
                <a:lnTo>
                  <a:pt x="0" y="113030"/>
                </a:lnTo>
                <a:lnTo>
                  <a:pt x="0" y="120650"/>
                </a:lnTo>
                <a:lnTo>
                  <a:pt x="32105" y="120650"/>
                </a:lnTo>
                <a:lnTo>
                  <a:pt x="32105" y="113030"/>
                </a:lnTo>
                <a:lnTo>
                  <a:pt x="32105" y="8890"/>
                </a:lnTo>
                <a:lnTo>
                  <a:pt x="32105" y="0"/>
                </a:lnTo>
                <a:close/>
              </a:path>
            </a:pathLst>
          </a:custGeom>
          <a:solidFill>
            <a:srgbClr val="000000"/>
          </a:solidFill>
        </p:spPr>
        <p:txBody>
          <a:bodyPr wrap="square" lIns="0" tIns="0" rIns="0" bIns="0" rtlCol="0"/>
          <a:lstStyle/>
          <a:p>
            <a:endParaRPr sz="1154"/>
          </a:p>
        </p:txBody>
      </p:sp>
      <p:sp>
        <p:nvSpPr>
          <p:cNvPr id="405" name="object 405"/>
          <p:cNvSpPr/>
          <p:nvPr/>
        </p:nvSpPr>
        <p:spPr>
          <a:xfrm>
            <a:off x="5899603" y="6332003"/>
            <a:ext cx="83485" cy="24435"/>
          </a:xfrm>
          <a:custGeom>
            <a:avLst/>
            <a:gdLst/>
            <a:ahLst/>
            <a:cxnLst/>
            <a:rect l="l" t="t" r="r" b="b"/>
            <a:pathLst>
              <a:path w="130175" h="38100">
                <a:moveTo>
                  <a:pt x="56476" y="24384"/>
                </a:moveTo>
                <a:lnTo>
                  <a:pt x="0" y="24384"/>
                </a:lnTo>
                <a:lnTo>
                  <a:pt x="0" y="38100"/>
                </a:lnTo>
                <a:lnTo>
                  <a:pt x="56476" y="38100"/>
                </a:lnTo>
                <a:lnTo>
                  <a:pt x="56476" y="24384"/>
                </a:lnTo>
                <a:close/>
              </a:path>
              <a:path w="130175" h="38100">
                <a:moveTo>
                  <a:pt x="56476" y="0"/>
                </a:moveTo>
                <a:lnTo>
                  <a:pt x="0" y="0"/>
                </a:lnTo>
                <a:lnTo>
                  <a:pt x="0" y="12192"/>
                </a:lnTo>
                <a:lnTo>
                  <a:pt x="56476" y="12192"/>
                </a:lnTo>
                <a:lnTo>
                  <a:pt x="56476" y="0"/>
                </a:lnTo>
                <a:close/>
              </a:path>
              <a:path w="130175" h="38100">
                <a:moveTo>
                  <a:pt x="129730" y="24384"/>
                </a:moveTo>
                <a:lnTo>
                  <a:pt x="73240" y="24384"/>
                </a:lnTo>
                <a:lnTo>
                  <a:pt x="73240" y="38100"/>
                </a:lnTo>
                <a:lnTo>
                  <a:pt x="129730" y="38100"/>
                </a:lnTo>
                <a:lnTo>
                  <a:pt x="129730" y="24384"/>
                </a:lnTo>
                <a:close/>
              </a:path>
              <a:path w="130175" h="38100">
                <a:moveTo>
                  <a:pt x="129730" y="0"/>
                </a:moveTo>
                <a:lnTo>
                  <a:pt x="73240" y="0"/>
                </a:lnTo>
                <a:lnTo>
                  <a:pt x="73240" y="12192"/>
                </a:lnTo>
                <a:lnTo>
                  <a:pt x="129730" y="12192"/>
                </a:lnTo>
                <a:lnTo>
                  <a:pt x="129730" y="0"/>
                </a:lnTo>
                <a:close/>
              </a:path>
            </a:pathLst>
          </a:custGeom>
          <a:solidFill>
            <a:srgbClr val="7216AA"/>
          </a:solidFill>
        </p:spPr>
        <p:txBody>
          <a:bodyPr wrap="square" lIns="0" tIns="0" rIns="0" bIns="0" rtlCol="0"/>
          <a:lstStyle/>
          <a:p>
            <a:endParaRPr sz="1154"/>
          </a:p>
        </p:txBody>
      </p:sp>
      <p:grpSp>
        <p:nvGrpSpPr>
          <p:cNvPr id="406" name="object 406"/>
          <p:cNvGrpSpPr/>
          <p:nvPr/>
        </p:nvGrpSpPr>
        <p:grpSpPr>
          <a:xfrm>
            <a:off x="6041510" y="6311416"/>
            <a:ext cx="71675" cy="69639"/>
            <a:chOff x="7477886" y="9841134"/>
            <a:chExt cx="111760" cy="108585"/>
          </a:xfrm>
        </p:grpSpPr>
        <p:sp>
          <p:nvSpPr>
            <p:cNvPr id="407" name="object 407"/>
            <p:cNvSpPr/>
            <p:nvPr/>
          </p:nvSpPr>
          <p:spPr>
            <a:xfrm>
              <a:off x="7477886" y="9841134"/>
              <a:ext cx="56515" cy="86995"/>
            </a:xfrm>
            <a:custGeom>
              <a:avLst/>
              <a:gdLst/>
              <a:ahLst/>
              <a:cxnLst/>
              <a:rect l="l" t="t" r="r" b="b"/>
              <a:pathLst>
                <a:path w="56515" h="86995">
                  <a:moveTo>
                    <a:pt x="56483" y="86963"/>
                  </a:moveTo>
                  <a:lnTo>
                    <a:pt x="1523" y="86963"/>
                  </a:lnTo>
                  <a:lnTo>
                    <a:pt x="1523" y="76295"/>
                  </a:lnTo>
                  <a:lnTo>
                    <a:pt x="24383" y="76295"/>
                  </a:lnTo>
                  <a:lnTo>
                    <a:pt x="24383" y="13715"/>
                  </a:lnTo>
                  <a:lnTo>
                    <a:pt x="3047" y="24383"/>
                  </a:lnTo>
                  <a:lnTo>
                    <a:pt x="0" y="15239"/>
                  </a:lnTo>
                  <a:lnTo>
                    <a:pt x="25907" y="0"/>
                  </a:lnTo>
                  <a:lnTo>
                    <a:pt x="36575" y="0"/>
                  </a:lnTo>
                  <a:lnTo>
                    <a:pt x="36575" y="76295"/>
                  </a:lnTo>
                  <a:lnTo>
                    <a:pt x="56483" y="76295"/>
                  </a:lnTo>
                  <a:lnTo>
                    <a:pt x="56483" y="86963"/>
                  </a:lnTo>
                  <a:close/>
                </a:path>
              </a:pathLst>
            </a:custGeom>
            <a:solidFill>
              <a:srgbClr val="008700"/>
            </a:solidFill>
          </p:spPr>
          <p:txBody>
            <a:bodyPr wrap="square" lIns="0" tIns="0" rIns="0" bIns="0" rtlCol="0"/>
            <a:lstStyle/>
            <a:p>
              <a:endParaRPr sz="1154"/>
            </a:p>
          </p:txBody>
        </p:sp>
        <p:sp>
          <p:nvSpPr>
            <p:cNvPr id="408" name="object 408"/>
            <p:cNvSpPr/>
            <p:nvPr/>
          </p:nvSpPr>
          <p:spPr>
            <a:xfrm>
              <a:off x="7557229" y="9906761"/>
              <a:ext cx="32384" cy="43180"/>
            </a:xfrm>
            <a:custGeom>
              <a:avLst/>
              <a:gdLst/>
              <a:ahLst/>
              <a:cxnLst/>
              <a:rect l="l" t="t" r="r" b="b"/>
              <a:pathLst>
                <a:path w="32384" h="43179">
                  <a:moveTo>
                    <a:pt x="25908" y="1524"/>
                  </a:moveTo>
                  <a:lnTo>
                    <a:pt x="15240" y="1524"/>
                  </a:lnTo>
                  <a:lnTo>
                    <a:pt x="16764" y="0"/>
                  </a:lnTo>
                  <a:lnTo>
                    <a:pt x="24384" y="0"/>
                  </a:lnTo>
                  <a:lnTo>
                    <a:pt x="25908" y="1524"/>
                  </a:lnTo>
                  <a:close/>
                </a:path>
                <a:path w="32384" h="43179">
                  <a:moveTo>
                    <a:pt x="10668" y="42767"/>
                  </a:moveTo>
                  <a:lnTo>
                    <a:pt x="0" y="42767"/>
                  </a:lnTo>
                  <a:lnTo>
                    <a:pt x="0" y="33623"/>
                  </a:lnTo>
                  <a:lnTo>
                    <a:pt x="9144" y="33623"/>
                  </a:lnTo>
                  <a:lnTo>
                    <a:pt x="10668" y="32099"/>
                  </a:lnTo>
                  <a:lnTo>
                    <a:pt x="12192" y="32099"/>
                  </a:lnTo>
                  <a:lnTo>
                    <a:pt x="13716" y="30575"/>
                  </a:lnTo>
                  <a:lnTo>
                    <a:pt x="15240" y="28956"/>
                  </a:lnTo>
                  <a:lnTo>
                    <a:pt x="16764" y="27432"/>
                  </a:lnTo>
                  <a:lnTo>
                    <a:pt x="16764" y="25908"/>
                  </a:lnTo>
                  <a:lnTo>
                    <a:pt x="18288" y="24384"/>
                  </a:lnTo>
                  <a:lnTo>
                    <a:pt x="18288" y="21336"/>
                  </a:lnTo>
                  <a:lnTo>
                    <a:pt x="16764" y="19812"/>
                  </a:lnTo>
                  <a:lnTo>
                    <a:pt x="16764" y="16764"/>
                  </a:lnTo>
                  <a:lnTo>
                    <a:pt x="15240" y="16764"/>
                  </a:lnTo>
                  <a:lnTo>
                    <a:pt x="15240" y="15240"/>
                  </a:lnTo>
                  <a:lnTo>
                    <a:pt x="13716" y="15240"/>
                  </a:lnTo>
                  <a:lnTo>
                    <a:pt x="13716" y="13716"/>
                  </a:lnTo>
                  <a:lnTo>
                    <a:pt x="12192" y="12192"/>
                  </a:lnTo>
                  <a:lnTo>
                    <a:pt x="12192" y="3048"/>
                  </a:lnTo>
                  <a:lnTo>
                    <a:pt x="13716" y="3048"/>
                  </a:lnTo>
                  <a:lnTo>
                    <a:pt x="13716" y="1524"/>
                  </a:lnTo>
                  <a:lnTo>
                    <a:pt x="27432" y="1524"/>
                  </a:lnTo>
                  <a:lnTo>
                    <a:pt x="28956" y="3048"/>
                  </a:lnTo>
                  <a:lnTo>
                    <a:pt x="28956" y="4572"/>
                  </a:lnTo>
                  <a:lnTo>
                    <a:pt x="30480" y="6096"/>
                  </a:lnTo>
                  <a:lnTo>
                    <a:pt x="30480" y="9144"/>
                  </a:lnTo>
                  <a:lnTo>
                    <a:pt x="32004" y="10668"/>
                  </a:lnTo>
                  <a:lnTo>
                    <a:pt x="32004" y="18288"/>
                  </a:lnTo>
                  <a:lnTo>
                    <a:pt x="30480" y="22860"/>
                  </a:lnTo>
                  <a:lnTo>
                    <a:pt x="30480" y="25908"/>
                  </a:lnTo>
                  <a:lnTo>
                    <a:pt x="28956" y="28956"/>
                  </a:lnTo>
                  <a:lnTo>
                    <a:pt x="25908" y="32099"/>
                  </a:lnTo>
                  <a:lnTo>
                    <a:pt x="24384" y="35147"/>
                  </a:lnTo>
                  <a:lnTo>
                    <a:pt x="21336" y="36671"/>
                  </a:lnTo>
                  <a:lnTo>
                    <a:pt x="18288" y="39719"/>
                  </a:lnTo>
                  <a:lnTo>
                    <a:pt x="13716" y="41243"/>
                  </a:lnTo>
                  <a:lnTo>
                    <a:pt x="10668" y="42767"/>
                  </a:lnTo>
                  <a:close/>
                </a:path>
              </a:pathLst>
            </a:custGeom>
            <a:solidFill>
              <a:srgbClr val="000000"/>
            </a:solidFill>
          </p:spPr>
          <p:txBody>
            <a:bodyPr wrap="square" lIns="0" tIns="0" rIns="0" bIns="0" rtlCol="0"/>
            <a:lstStyle/>
            <a:p>
              <a:endParaRPr sz="1154"/>
            </a:p>
          </p:txBody>
        </p:sp>
      </p:grpSp>
      <p:sp>
        <p:nvSpPr>
          <p:cNvPr id="409" name="object 409"/>
          <p:cNvSpPr/>
          <p:nvPr/>
        </p:nvSpPr>
        <p:spPr>
          <a:xfrm>
            <a:off x="6196118" y="6307511"/>
            <a:ext cx="431679" cy="59865"/>
          </a:xfrm>
          <a:custGeom>
            <a:avLst/>
            <a:gdLst/>
            <a:ahLst/>
            <a:cxnLst/>
            <a:rect l="l" t="t" r="r" b="b"/>
            <a:pathLst>
              <a:path w="673100" h="93345">
                <a:moveTo>
                  <a:pt x="13716" y="0"/>
                </a:moveTo>
                <a:lnTo>
                  <a:pt x="0" y="0"/>
                </a:lnTo>
                <a:lnTo>
                  <a:pt x="1524" y="30480"/>
                </a:lnTo>
                <a:lnTo>
                  <a:pt x="12192" y="30480"/>
                </a:lnTo>
                <a:lnTo>
                  <a:pt x="13716" y="0"/>
                </a:lnTo>
                <a:close/>
              </a:path>
              <a:path w="673100" h="93345">
                <a:moveTo>
                  <a:pt x="111353" y="7620"/>
                </a:moveTo>
                <a:lnTo>
                  <a:pt x="48768" y="7620"/>
                </a:lnTo>
                <a:lnTo>
                  <a:pt x="48768" y="16764"/>
                </a:lnTo>
                <a:lnTo>
                  <a:pt x="74676" y="16764"/>
                </a:lnTo>
                <a:lnTo>
                  <a:pt x="74676" y="93065"/>
                </a:lnTo>
                <a:lnTo>
                  <a:pt x="86868" y="93065"/>
                </a:lnTo>
                <a:lnTo>
                  <a:pt x="86868" y="16764"/>
                </a:lnTo>
                <a:lnTo>
                  <a:pt x="111353" y="16764"/>
                </a:lnTo>
                <a:lnTo>
                  <a:pt x="111353" y="7620"/>
                </a:lnTo>
                <a:close/>
              </a:path>
              <a:path w="673100" h="93345">
                <a:moveTo>
                  <a:pt x="189166" y="93052"/>
                </a:moveTo>
                <a:lnTo>
                  <a:pt x="183248" y="74676"/>
                </a:lnTo>
                <a:lnTo>
                  <a:pt x="179819" y="64008"/>
                </a:lnTo>
                <a:lnTo>
                  <a:pt x="167728" y="26454"/>
                </a:lnTo>
                <a:lnTo>
                  <a:pt x="167728" y="64008"/>
                </a:lnTo>
                <a:lnTo>
                  <a:pt x="138772" y="64008"/>
                </a:lnTo>
                <a:lnTo>
                  <a:pt x="152488" y="18288"/>
                </a:lnTo>
                <a:lnTo>
                  <a:pt x="167728" y="64008"/>
                </a:lnTo>
                <a:lnTo>
                  <a:pt x="167728" y="26454"/>
                </a:lnTo>
                <a:lnTo>
                  <a:pt x="165100" y="18288"/>
                </a:lnTo>
                <a:lnTo>
                  <a:pt x="161632" y="7518"/>
                </a:lnTo>
                <a:lnTo>
                  <a:pt x="144868" y="7518"/>
                </a:lnTo>
                <a:lnTo>
                  <a:pt x="117436" y="93052"/>
                </a:lnTo>
                <a:lnTo>
                  <a:pt x="129628" y="93052"/>
                </a:lnTo>
                <a:lnTo>
                  <a:pt x="135724" y="74676"/>
                </a:lnTo>
                <a:lnTo>
                  <a:pt x="170776" y="74676"/>
                </a:lnTo>
                <a:lnTo>
                  <a:pt x="176872" y="93052"/>
                </a:lnTo>
                <a:lnTo>
                  <a:pt x="189166" y="93052"/>
                </a:lnTo>
                <a:close/>
              </a:path>
              <a:path w="673100" h="93345">
                <a:moveTo>
                  <a:pt x="260794" y="93052"/>
                </a:moveTo>
                <a:lnTo>
                  <a:pt x="233362" y="50292"/>
                </a:lnTo>
                <a:lnTo>
                  <a:pt x="259270" y="9042"/>
                </a:lnTo>
                <a:lnTo>
                  <a:pt x="245554" y="9042"/>
                </a:lnTo>
                <a:lnTo>
                  <a:pt x="225742" y="41148"/>
                </a:lnTo>
                <a:lnTo>
                  <a:pt x="207454" y="9042"/>
                </a:lnTo>
                <a:lnTo>
                  <a:pt x="193738" y="9042"/>
                </a:lnTo>
                <a:lnTo>
                  <a:pt x="219646" y="50292"/>
                </a:lnTo>
                <a:lnTo>
                  <a:pt x="190690" y="93052"/>
                </a:lnTo>
                <a:lnTo>
                  <a:pt x="205930" y="93052"/>
                </a:lnTo>
                <a:lnTo>
                  <a:pt x="225742" y="59436"/>
                </a:lnTo>
                <a:lnTo>
                  <a:pt x="247078" y="93052"/>
                </a:lnTo>
                <a:lnTo>
                  <a:pt x="260794" y="93052"/>
                </a:lnTo>
                <a:close/>
              </a:path>
              <a:path w="673100" h="93345">
                <a:moveTo>
                  <a:pt x="332511" y="36576"/>
                </a:moveTo>
                <a:lnTo>
                  <a:pt x="330987" y="30480"/>
                </a:lnTo>
                <a:lnTo>
                  <a:pt x="327939" y="21336"/>
                </a:lnTo>
                <a:lnTo>
                  <a:pt x="324891" y="18288"/>
                </a:lnTo>
                <a:lnTo>
                  <a:pt x="323875" y="16764"/>
                </a:lnTo>
                <a:lnTo>
                  <a:pt x="321843" y="13716"/>
                </a:lnTo>
                <a:lnTo>
                  <a:pt x="320319" y="12192"/>
                </a:lnTo>
                <a:lnTo>
                  <a:pt x="320319" y="41236"/>
                </a:lnTo>
                <a:lnTo>
                  <a:pt x="320319" y="59524"/>
                </a:lnTo>
                <a:lnTo>
                  <a:pt x="318795" y="62572"/>
                </a:lnTo>
                <a:lnTo>
                  <a:pt x="318795" y="67144"/>
                </a:lnTo>
                <a:lnTo>
                  <a:pt x="314223" y="76288"/>
                </a:lnTo>
                <a:lnTo>
                  <a:pt x="309651" y="80860"/>
                </a:lnTo>
                <a:lnTo>
                  <a:pt x="303555" y="83908"/>
                </a:lnTo>
                <a:lnTo>
                  <a:pt x="295935" y="83908"/>
                </a:lnTo>
                <a:lnTo>
                  <a:pt x="286791" y="79336"/>
                </a:lnTo>
                <a:lnTo>
                  <a:pt x="285267" y="76288"/>
                </a:lnTo>
                <a:lnTo>
                  <a:pt x="283743" y="74764"/>
                </a:lnTo>
                <a:lnTo>
                  <a:pt x="282219" y="71716"/>
                </a:lnTo>
                <a:lnTo>
                  <a:pt x="280695" y="67144"/>
                </a:lnTo>
                <a:lnTo>
                  <a:pt x="279171" y="64096"/>
                </a:lnTo>
                <a:lnTo>
                  <a:pt x="279171" y="41236"/>
                </a:lnTo>
                <a:lnTo>
                  <a:pt x="280695" y="36576"/>
                </a:lnTo>
                <a:lnTo>
                  <a:pt x="280695" y="32004"/>
                </a:lnTo>
                <a:lnTo>
                  <a:pt x="285267" y="22860"/>
                </a:lnTo>
                <a:lnTo>
                  <a:pt x="288315" y="21336"/>
                </a:lnTo>
                <a:lnTo>
                  <a:pt x="289839" y="18288"/>
                </a:lnTo>
                <a:lnTo>
                  <a:pt x="292887" y="16764"/>
                </a:lnTo>
                <a:lnTo>
                  <a:pt x="306603" y="16764"/>
                </a:lnTo>
                <a:lnTo>
                  <a:pt x="312699" y="19812"/>
                </a:lnTo>
                <a:lnTo>
                  <a:pt x="318795" y="32004"/>
                </a:lnTo>
                <a:lnTo>
                  <a:pt x="318795" y="36576"/>
                </a:lnTo>
                <a:lnTo>
                  <a:pt x="320319" y="41236"/>
                </a:lnTo>
                <a:lnTo>
                  <a:pt x="320319" y="12192"/>
                </a:lnTo>
                <a:lnTo>
                  <a:pt x="318795" y="10668"/>
                </a:lnTo>
                <a:lnTo>
                  <a:pt x="314223" y="9144"/>
                </a:lnTo>
                <a:lnTo>
                  <a:pt x="311175" y="7620"/>
                </a:lnTo>
                <a:lnTo>
                  <a:pt x="305079" y="6096"/>
                </a:lnTo>
                <a:lnTo>
                  <a:pt x="295935" y="6096"/>
                </a:lnTo>
                <a:lnTo>
                  <a:pt x="270027" y="30480"/>
                </a:lnTo>
                <a:lnTo>
                  <a:pt x="266979" y="36576"/>
                </a:lnTo>
                <a:lnTo>
                  <a:pt x="266979" y="62572"/>
                </a:lnTo>
                <a:lnTo>
                  <a:pt x="268503" y="68668"/>
                </a:lnTo>
                <a:lnTo>
                  <a:pt x="271551" y="77812"/>
                </a:lnTo>
                <a:lnTo>
                  <a:pt x="274599" y="82384"/>
                </a:lnTo>
                <a:lnTo>
                  <a:pt x="280695" y="88480"/>
                </a:lnTo>
                <a:lnTo>
                  <a:pt x="285267" y="90004"/>
                </a:lnTo>
                <a:lnTo>
                  <a:pt x="288315" y="93052"/>
                </a:lnTo>
                <a:lnTo>
                  <a:pt x="308127" y="93052"/>
                </a:lnTo>
                <a:lnTo>
                  <a:pt x="312699" y="91528"/>
                </a:lnTo>
                <a:lnTo>
                  <a:pt x="315747" y="88480"/>
                </a:lnTo>
                <a:lnTo>
                  <a:pt x="320319" y="86956"/>
                </a:lnTo>
                <a:lnTo>
                  <a:pt x="322351" y="83908"/>
                </a:lnTo>
                <a:lnTo>
                  <a:pt x="323367" y="82384"/>
                </a:lnTo>
                <a:lnTo>
                  <a:pt x="326415" y="79336"/>
                </a:lnTo>
                <a:lnTo>
                  <a:pt x="327939" y="74764"/>
                </a:lnTo>
                <a:lnTo>
                  <a:pt x="329463" y="68668"/>
                </a:lnTo>
                <a:lnTo>
                  <a:pt x="332511" y="64096"/>
                </a:lnTo>
                <a:lnTo>
                  <a:pt x="332511" y="36576"/>
                </a:lnTo>
                <a:close/>
              </a:path>
              <a:path w="673100" h="93345">
                <a:moveTo>
                  <a:pt x="401193" y="7620"/>
                </a:moveTo>
                <a:lnTo>
                  <a:pt x="390525" y="7620"/>
                </a:lnTo>
                <a:lnTo>
                  <a:pt x="390525" y="76288"/>
                </a:lnTo>
                <a:lnTo>
                  <a:pt x="382905" y="58000"/>
                </a:lnTo>
                <a:lnTo>
                  <a:pt x="358432" y="7620"/>
                </a:lnTo>
                <a:lnTo>
                  <a:pt x="343192" y="7620"/>
                </a:lnTo>
                <a:lnTo>
                  <a:pt x="343192" y="93052"/>
                </a:lnTo>
                <a:lnTo>
                  <a:pt x="355384" y="93052"/>
                </a:lnTo>
                <a:lnTo>
                  <a:pt x="355384" y="22860"/>
                </a:lnTo>
                <a:lnTo>
                  <a:pt x="361480" y="39712"/>
                </a:lnTo>
                <a:lnTo>
                  <a:pt x="387477" y="93052"/>
                </a:lnTo>
                <a:lnTo>
                  <a:pt x="401193" y="93052"/>
                </a:lnTo>
                <a:lnTo>
                  <a:pt x="401193" y="7620"/>
                </a:lnTo>
                <a:close/>
              </a:path>
              <a:path w="673100" h="93345">
                <a:moveTo>
                  <a:pt x="479005" y="36576"/>
                </a:moveTo>
                <a:lnTo>
                  <a:pt x="477481" y="30480"/>
                </a:lnTo>
                <a:lnTo>
                  <a:pt x="474433" y="21336"/>
                </a:lnTo>
                <a:lnTo>
                  <a:pt x="471385" y="18288"/>
                </a:lnTo>
                <a:lnTo>
                  <a:pt x="470369" y="16764"/>
                </a:lnTo>
                <a:lnTo>
                  <a:pt x="468337" y="13716"/>
                </a:lnTo>
                <a:lnTo>
                  <a:pt x="466813" y="12192"/>
                </a:lnTo>
                <a:lnTo>
                  <a:pt x="466813" y="41236"/>
                </a:lnTo>
                <a:lnTo>
                  <a:pt x="466813" y="59524"/>
                </a:lnTo>
                <a:lnTo>
                  <a:pt x="465289" y="62572"/>
                </a:lnTo>
                <a:lnTo>
                  <a:pt x="465289" y="67144"/>
                </a:lnTo>
                <a:lnTo>
                  <a:pt x="460717" y="76288"/>
                </a:lnTo>
                <a:lnTo>
                  <a:pt x="456145" y="80860"/>
                </a:lnTo>
                <a:lnTo>
                  <a:pt x="450049" y="83908"/>
                </a:lnTo>
                <a:lnTo>
                  <a:pt x="442429" y="83908"/>
                </a:lnTo>
                <a:lnTo>
                  <a:pt x="439381" y="82384"/>
                </a:lnTo>
                <a:lnTo>
                  <a:pt x="436245" y="80860"/>
                </a:lnTo>
                <a:lnTo>
                  <a:pt x="433197" y="79336"/>
                </a:lnTo>
                <a:lnTo>
                  <a:pt x="431673" y="76288"/>
                </a:lnTo>
                <a:lnTo>
                  <a:pt x="430149" y="74764"/>
                </a:lnTo>
                <a:lnTo>
                  <a:pt x="428625" y="71716"/>
                </a:lnTo>
                <a:lnTo>
                  <a:pt x="427101" y="67144"/>
                </a:lnTo>
                <a:lnTo>
                  <a:pt x="427101" y="64096"/>
                </a:lnTo>
                <a:lnTo>
                  <a:pt x="425577" y="59524"/>
                </a:lnTo>
                <a:lnTo>
                  <a:pt x="425577" y="41236"/>
                </a:lnTo>
                <a:lnTo>
                  <a:pt x="427101" y="36576"/>
                </a:lnTo>
                <a:lnTo>
                  <a:pt x="427101" y="32004"/>
                </a:lnTo>
                <a:lnTo>
                  <a:pt x="431673" y="22860"/>
                </a:lnTo>
                <a:lnTo>
                  <a:pt x="434721" y="21336"/>
                </a:lnTo>
                <a:lnTo>
                  <a:pt x="436245" y="18288"/>
                </a:lnTo>
                <a:lnTo>
                  <a:pt x="439381" y="16764"/>
                </a:lnTo>
                <a:lnTo>
                  <a:pt x="453097" y="16764"/>
                </a:lnTo>
                <a:lnTo>
                  <a:pt x="459193" y="19812"/>
                </a:lnTo>
                <a:lnTo>
                  <a:pt x="465289" y="32004"/>
                </a:lnTo>
                <a:lnTo>
                  <a:pt x="465289" y="36576"/>
                </a:lnTo>
                <a:lnTo>
                  <a:pt x="466813" y="41236"/>
                </a:lnTo>
                <a:lnTo>
                  <a:pt x="466813" y="12192"/>
                </a:lnTo>
                <a:lnTo>
                  <a:pt x="465289" y="10668"/>
                </a:lnTo>
                <a:lnTo>
                  <a:pt x="460717" y="9144"/>
                </a:lnTo>
                <a:lnTo>
                  <a:pt x="457669" y="7620"/>
                </a:lnTo>
                <a:lnTo>
                  <a:pt x="451573" y="6096"/>
                </a:lnTo>
                <a:lnTo>
                  <a:pt x="442429" y="6096"/>
                </a:lnTo>
                <a:lnTo>
                  <a:pt x="416433" y="30480"/>
                </a:lnTo>
                <a:lnTo>
                  <a:pt x="413385" y="36576"/>
                </a:lnTo>
                <a:lnTo>
                  <a:pt x="413385" y="62572"/>
                </a:lnTo>
                <a:lnTo>
                  <a:pt x="414909" y="68668"/>
                </a:lnTo>
                <a:lnTo>
                  <a:pt x="417957" y="77812"/>
                </a:lnTo>
                <a:lnTo>
                  <a:pt x="421005" y="82384"/>
                </a:lnTo>
                <a:lnTo>
                  <a:pt x="427101" y="88480"/>
                </a:lnTo>
                <a:lnTo>
                  <a:pt x="431673" y="90004"/>
                </a:lnTo>
                <a:lnTo>
                  <a:pt x="434721" y="93052"/>
                </a:lnTo>
                <a:lnTo>
                  <a:pt x="454621" y="93052"/>
                </a:lnTo>
                <a:lnTo>
                  <a:pt x="459193" y="91528"/>
                </a:lnTo>
                <a:lnTo>
                  <a:pt x="462241" y="88480"/>
                </a:lnTo>
                <a:lnTo>
                  <a:pt x="466813" y="86956"/>
                </a:lnTo>
                <a:lnTo>
                  <a:pt x="468845" y="83908"/>
                </a:lnTo>
                <a:lnTo>
                  <a:pt x="469861" y="82384"/>
                </a:lnTo>
                <a:lnTo>
                  <a:pt x="472909" y="79336"/>
                </a:lnTo>
                <a:lnTo>
                  <a:pt x="474433" y="74764"/>
                </a:lnTo>
                <a:lnTo>
                  <a:pt x="475957" y="68668"/>
                </a:lnTo>
                <a:lnTo>
                  <a:pt x="479005" y="64096"/>
                </a:lnTo>
                <a:lnTo>
                  <a:pt x="479005" y="36576"/>
                </a:lnTo>
                <a:close/>
              </a:path>
              <a:path w="673100" h="93345">
                <a:moveTo>
                  <a:pt x="552259" y="93052"/>
                </a:moveTo>
                <a:lnTo>
                  <a:pt x="549211" y="7620"/>
                </a:lnTo>
                <a:lnTo>
                  <a:pt x="533971" y="7620"/>
                </a:lnTo>
                <a:lnTo>
                  <a:pt x="523303" y="39712"/>
                </a:lnTo>
                <a:lnTo>
                  <a:pt x="518731" y="50380"/>
                </a:lnTo>
                <a:lnTo>
                  <a:pt x="515683" y="39712"/>
                </a:lnTo>
                <a:lnTo>
                  <a:pt x="503491" y="7620"/>
                </a:lnTo>
                <a:lnTo>
                  <a:pt x="489775" y="7620"/>
                </a:lnTo>
                <a:lnTo>
                  <a:pt x="486727" y="93052"/>
                </a:lnTo>
                <a:lnTo>
                  <a:pt x="497395" y="93052"/>
                </a:lnTo>
                <a:lnTo>
                  <a:pt x="498919" y="39712"/>
                </a:lnTo>
                <a:lnTo>
                  <a:pt x="498919" y="18288"/>
                </a:lnTo>
                <a:lnTo>
                  <a:pt x="501967" y="32004"/>
                </a:lnTo>
                <a:lnTo>
                  <a:pt x="514159" y="64096"/>
                </a:lnTo>
                <a:lnTo>
                  <a:pt x="523303" y="64096"/>
                </a:lnTo>
                <a:lnTo>
                  <a:pt x="535495" y="30480"/>
                </a:lnTo>
                <a:lnTo>
                  <a:pt x="538543" y="18288"/>
                </a:lnTo>
                <a:lnTo>
                  <a:pt x="540067" y="39712"/>
                </a:lnTo>
                <a:lnTo>
                  <a:pt x="541591" y="93052"/>
                </a:lnTo>
                <a:lnTo>
                  <a:pt x="552259" y="93052"/>
                </a:lnTo>
                <a:close/>
              </a:path>
              <a:path w="673100" h="93345">
                <a:moveTo>
                  <a:pt x="630072" y="7620"/>
                </a:moveTo>
                <a:lnTo>
                  <a:pt x="616267" y="7620"/>
                </a:lnTo>
                <a:lnTo>
                  <a:pt x="599503" y="39712"/>
                </a:lnTo>
                <a:lnTo>
                  <a:pt x="593407" y="50380"/>
                </a:lnTo>
                <a:lnTo>
                  <a:pt x="587311" y="38188"/>
                </a:lnTo>
                <a:lnTo>
                  <a:pt x="570547" y="7620"/>
                </a:lnTo>
                <a:lnTo>
                  <a:pt x="555307" y="7620"/>
                </a:lnTo>
                <a:lnTo>
                  <a:pt x="587311" y="61048"/>
                </a:lnTo>
                <a:lnTo>
                  <a:pt x="587311" y="93154"/>
                </a:lnTo>
                <a:lnTo>
                  <a:pt x="597979" y="93154"/>
                </a:lnTo>
                <a:lnTo>
                  <a:pt x="597979" y="62572"/>
                </a:lnTo>
                <a:lnTo>
                  <a:pt x="630072" y="7620"/>
                </a:lnTo>
                <a:close/>
              </a:path>
              <a:path w="673100" h="93345">
                <a:moveTo>
                  <a:pt x="672757" y="0"/>
                </a:moveTo>
                <a:lnTo>
                  <a:pt x="659041" y="0"/>
                </a:lnTo>
                <a:lnTo>
                  <a:pt x="660552" y="30480"/>
                </a:lnTo>
                <a:lnTo>
                  <a:pt x="671220" y="30480"/>
                </a:lnTo>
                <a:lnTo>
                  <a:pt x="672757" y="0"/>
                </a:lnTo>
                <a:close/>
              </a:path>
            </a:pathLst>
          </a:custGeom>
          <a:solidFill>
            <a:srgbClr val="BA2121"/>
          </a:solidFill>
        </p:spPr>
        <p:txBody>
          <a:bodyPr wrap="square" lIns="0" tIns="0" rIns="0" bIns="0" rtlCol="0"/>
          <a:lstStyle/>
          <a:p>
            <a:endParaRPr sz="1154"/>
          </a:p>
        </p:txBody>
      </p:sp>
      <p:sp>
        <p:nvSpPr>
          <p:cNvPr id="410" name="object 410"/>
          <p:cNvSpPr/>
          <p:nvPr/>
        </p:nvSpPr>
        <p:spPr>
          <a:xfrm>
            <a:off x="6659822" y="6306493"/>
            <a:ext cx="20769" cy="77376"/>
          </a:xfrm>
          <a:custGeom>
            <a:avLst/>
            <a:gdLst/>
            <a:ahLst/>
            <a:cxnLst/>
            <a:rect l="l" t="t" r="r" b="b"/>
            <a:pathLst>
              <a:path w="32384"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000000"/>
          </a:solidFill>
        </p:spPr>
        <p:txBody>
          <a:bodyPr wrap="square" lIns="0" tIns="0" rIns="0" bIns="0" rtlCol="0"/>
          <a:lstStyle/>
          <a:p>
            <a:endParaRPr sz="1154"/>
          </a:p>
        </p:txBody>
      </p:sp>
      <p:grpSp>
        <p:nvGrpSpPr>
          <p:cNvPr id="411" name="object 411"/>
          <p:cNvGrpSpPr/>
          <p:nvPr/>
        </p:nvGrpSpPr>
        <p:grpSpPr>
          <a:xfrm>
            <a:off x="6710716" y="6304575"/>
            <a:ext cx="349416" cy="79413"/>
            <a:chOff x="8521351" y="9830467"/>
            <a:chExt cx="544830" cy="123825"/>
          </a:xfrm>
        </p:grpSpPr>
        <p:sp>
          <p:nvSpPr>
            <p:cNvPr id="412" name="object 412"/>
            <p:cNvSpPr/>
            <p:nvPr/>
          </p:nvSpPr>
          <p:spPr>
            <a:xfrm>
              <a:off x="8521351" y="9906761"/>
              <a:ext cx="21590" cy="21590"/>
            </a:xfrm>
            <a:custGeom>
              <a:avLst/>
              <a:gdLst/>
              <a:ahLst/>
              <a:cxnLst/>
              <a:rect l="l" t="t" r="r" b="b"/>
              <a:pathLst>
                <a:path w="21590" h="21590">
                  <a:moveTo>
                    <a:pt x="15335" y="1524"/>
                  </a:moveTo>
                  <a:lnTo>
                    <a:pt x="6191" y="1524"/>
                  </a:lnTo>
                  <a:lnTo>
                    <a:pt x="7715" y="0"/>
                  </a:lnTo>
                  <a:lnTo>
                    <a:pt x="13811" y="0"/>
                  </a:lnTo>
                  <a:lnTo>
                    <a:pt x="15335" y="1524"/>
                  </a:lnTo>
                  <a:close/>
                </a:path>
                <a:path w="21590" h="21590">
                  <a:moveTo>
                    <a:pt x="16859" y="3048"/>
                  </a:moveTo>
                  <a:lnTo>
                    <a:pt x="4667" y="3048"/>
                  </a:lnTo>
                  <a:lnTo>
                    <a:pt x="4667" y="1524"/>
                  </a:lnTo>
                  <a:lnTo>
                    <a:pt x="16859" y="1524"/>
                  </a:lnTo>
                  <a:lnTo>
                    <a:pt x="16859" y="3048"/>
                  </a:lnTo>
                  <a:close/>
                </a:path>
                <a:path w="21590" h="21590">
                  <a:moveTo>
                    <a:pt x="19907" y="18288"/>
                  </a:moveTo>
                  <a:lnTo>
                    <a:pt x="1524" y="18288"/>
                  </a:lnTo>
                  <a:lnTo>
                    <a:pt x="1524" y="16764"/>
                  </a:lnTo>
                  <a:lnTo>
                    <a:pt x="0" y="15240"/>
                  </a:lnTo>
                  <a:lnTo>
                    <a:pt x="0" y="6096"/>
                  </a:lnTo>
                  <a:lnTo>
                    <a:pt x="1524" y="6096"/>
                  </a:lnTo>
                  <a:lnTo>
                    <a:pt x="1524" y="4572"/>
                  </a:lnTo>
                  <a:lnTo>
                    <a:pt x="3143" y="3048"/>
                  </a:lnTo>
                  <a:lnTo>
                    <a:pt x="18383" y="3048"/>
                  </a:lnTo>
                  <a:lnTo>
                    <a:pt x="19907" y="4572"/>
                  </a:lnTo>
                  <a:lnTo>
                    <a:pt x="19907" y="6096"/>
                  </a:lnTo>
                  <a:lnTo>
                    <a:pt x="21431" y="7620"/>
                  </a:lnTo>
                  <a:lnTo>
                    <a:pt x="21431" y="13716"/>
                  </a:lnTo>
                  <a:lnTo>
                    <a:pt x="19907" y="15240"/>
                  </a:lnTo>
                  <a:lnTo>
                    <a:pt x="19907" y="18288"/>
                  </a:lnTo>
                  <a:close/>
                </a:path>
                <a:path w="21590" h="21590">
                  <a:moveTo>
                    <a:pt x="15335" y="21336"/>
                  </a:moveTo>
                  <a:lnTo>
                    <a:pt x="6191" y="21336"/>
                  </a:lnTo>
                  <a:lnTo>
                    <a:pt x="3143" y="18288"/>
                  </a:lnTo>
                  <a:lnTo>
                    <a:pt x="18383" y="18288"/>
                  </a:lnTo>
                  <a:lnTo>
                    <a:pt x="15335" y="21336"/>
                  </a:lnTo>
                  <a:close/>
                </a:path>
              </a:pathLst>
            </a:custGeom>
            <a:solidFill>
              <a:srgbClr val="000000"/>
            </a:solidFill>
          </p:spPr>
          <p:txBody>
            <a:bodyPr wrap="square" lIns="0" tIns="0" rIns="0" bIns="0" rtlCol="0"/>
            <a:lstStyle/>
            <a:p>
              <a:endParaRPr sz="1154"/>
            </a:p>
          </p:txBody>
        </p:sp>
        <p:pic>
          <p:nvPicPr>
            <p:cNvPr id="413" name="object 413"/>
            <p:cNvPicPr/>
            <p:nvPr/>
          </p:nvPicPr>
          <p:blipFill>
            <a:blip r:embed="rId121" cstate="print"/>
            <a:stretch>
              <a:fillRect/>
            </a:stretch>
          </p:blipFill>
          <p:spPr>
            <a:xfrm>
              <a:off x="8574786" y="9835039"/>
              <a:ext cx="131254" cy="93059"/>
            </a:xfrm>
            <a:prstGeom prst="rect">
              <a:avLst/>
            </a:prstGeom>
          </p:spPr>
        </p:pic>
        <p:sp>
          <p:nvSpPr>
            <p:cNvPr id="414" name="object 414"/>
            <p:cNvSpPr/>
            <p:nvPr/>
          </p:nvSpPr>
          <p:spPr>
            <a:xfrm>
              <a:off x="8727275" y="9835299"/>
              <a:ext cx="125730" cy="92710"/>
            </a:xfrm>
            <a:custGeom>
              <a:avLst/>
              <a:gdLst/>
              <a:ahLst/>
              <a:cxnLst/>
              <a:rect l="l" t="t" r="r" b="b"/>
              <a:pathLst>
                <a:path w="125729" h="92709">
                  <a:moveTo>
                    <a:pt x="51917" y="82550"/>
                  </a:moveTo>
                  <a:lnTo>
                    <a:pt x="32105" y="82550"/>
                  </a:lnTo>
                  <a:lnTo>
                    <a:pt x="32105" y="8890"/>
                  </a:lnTo>
                  <a:lnTo>
                    <a:pt x="32105" y="0"/>
                  </a:lnTo>
                  <a:lnTo>
                    <a:pt x="1524" y="0"/>
                  </a:lnTo>
                  <a:lnTo>
                    <a:pt x="1524" y="8890"/>
                  </a:lnTo>
                  <a:lnTo>
                    <a:pt x="21437" y="8890"/>
                  </a:lnTo>
                  <a:lnTo>
                    <a:pt x="21437" y="82550"/>
                  </a:lnTo>
                  <a:lnTo>
                    <a:pt x="0" y="82550"/>
                  </a:lnTo>
                  <a:lnTo>
                    <a:pt x="0" y="92710"/>
                  </a:lnTo>
                  <a:lnTo>
                    <a:pt x="51917" y="92710"/>
                  </a:lnTo>
                  <a:lnTo>
                    <a:pt x="51917" y="82550"/>
                  </a:lnTo>
                  <a:close/>
                </a:path>
                <a:path w="125729" h="92709">
                  <a:moveTo>
                    <a:pt x="125158" y="82550"/>
                  </a:moveTo>
                  <a:lnTo>
                    <a:pt x="105346" y="82550"/>
                  </a:lnTo>
                  <a:lnTo>
                    <a:pt x="105346" y="8890"/>
                  </a:lnTo>
                  <a:lnTo>
                    <a:pt x="105346" y="0"/>
                  </a:lnTo>
                  <a:lnTo>
                    <a:pt x="74777" y="0"/>
                  </a:lnTo>
                  <a:lnTo>
                    <a:pt x="74777" y="8890"/>
                  </a:lnTo>
                  <a:lnTo>
                    <a:pt x="94678" y="8890"/>
                  </a:lnTo>
                  <a:lnTo>
                    <a:pt x="94678" y="82550"/>
                  </a:lnTo>
                  <a:lnTo>
                    <a:pt x="73253" y="82550"/>
                  </a:lnTo>
                  <a:lnTo>
                    <a:pt x="73253" y="92710"/>
                  </a:lnTo>
                  <a:lnTo>
                    <a:pt x="125158" y="92710"/>
                  </a:lnTo>
                  <a:lnTo>
                    <a:pt x="125158" y="82550"/>
                  </a:lnTo>
                  <a:close/>
                </a:path>
              </a:pathLst>
            </a:custGeom>
            <a:solidFill>
              <a:srgbClr val="000000"/>
            </a:solidFill>
          </p:spPr>
          <p:txBody>
            <a:bodyPr wrap="square" lIns="0" tIns="0" rIns="0" bIns="0" rtlCol="0"/>
            <a:lstStyle/>
            <a:p>
              <a:endParaRPr sz="1154"/>
            </a:p>
          </p:txBody>
        </p:sp>
        <p:pic>
          <p:nvPicPr>
            <p:cNvPr id="415" name="object 415"/>
            <p:cNvPicPr/>
            <p:nvPr/>
          </p:nvPicPr>
          <p:blipFill>
            <a:blip r:embed="rId122" cstate="print"/>
            <a:stretch>
              <a:fillRect/>
            </a:stretch>
          </p:blipFill>
          <p:spPr>
            <a:xfrm>
              <a:off x="8872251" y="9860946"/>
              <a:ext cx="126683" cy="67152"/>
            </a:xfrm>
            <a:prstGeom prst="rect">
              <a:avLst/>
            </a:prstGeom>
          </p:spPr>
        </p:pic>
        <p:sp>
          <p:nvSpPr>
            <p:cNvPr id="416" name="object 416"/>
            <p:cNvSpPr/>
            <p:nvPr/>
          </p:nvSpPr>
          <p:spPr>
            <a:xfrm>
              <a:off x="9029414" y="9830467"/>
              <a:ext cx="36830" cy="123825"/>
            </a:xfrm>
            <a:custGeom>
              <a:avLst/>
              <a:gdLst/>
              <a:ahLst/>
              <a:cxnLst/>
              <a:rect l="l" t="t" r="r" b="b"/>
              <a:pathLst>
                <a:path w="36829" h="123825">
                  <a:moveTo>
                    <a:pt x="30479" y="123634"/>
                  </a:moveTo>
                  <a:lnTo>
                    <a:pt x="16716" y="109553"/>
                  </a:lnTo>
                  <a:lnTo>
                    <a:pt x="7238" y="94785"/>
                  </a:lnTo>
                  <a:lnTo>
                    <a:pt x="1762" y="79178"/>
                  </a:lnTo>
                  <a:lnTo>
                    <a:pt x="0" y="62579"/>
                  </a:lnTo>
                  <a:lnTo>
                    <a:pt x="0" y="51911"/>
                  </a:lnTo>
                  <a:lnTo>
                    <a:pt x="1523" y="47339"/>
                  </a:lnTo>
                  <a:lnTo>
                    <a:pt x="3047" y="41148"/>
                  </a:lnTo>
                  <a:lnTo>
                    <a:pt x="6095" y="32004"/>
                  </a:lnTo>
                  <a:lnTo>
                    <a:pt x="9143" y="25908"/>
                  </a:lnTo>
                  <a:lnTo>
                    <a:pt x="12191" y="21336"/>
                  </a:lnTo>
                  <a:lnTo>
                    <a:pt x="15239" y="15240"/>
                  </a:lnTo>
                  <a:lnTo>
                    <a:pt x="19811" y="10668"/>
                  </a:lnTo>
                  <a:lnTo>
                    <a:pt x="24383" y="4572"/>
                  </a:lnTo>
                  <a:lnTo>
                    <a:pt x="30479" y="0"/>
                  </a:lnTo>
                  <a:lnTo>
                    <a:pt x="36671" y="6096"/>
                  </a:lnTo>
                  <a:lnTo>
                    <a:pt x="25495" y="18980"/>
                  </a:lnTo>
                  <a:lnTo>
                    <a:pt x="17347" y="32587"/>
                  </a:lnTo>
                  <a:lnTo>
                    <a:pt x="12360" y="47069"/>
                  </a:lnTo>
                  <a:lnTo>
                    <a:pt x="10667" y="62579"/>
                  </a:lnTo>
                  <a:lnTo>
                    <a:pt x="11215" y="69675"/>
                  </a:lnTo>
                  <a:lnTo>
                    <a:pt x="36671" y="117538"/>
                  </a:lnTo>
                  <a:lnTo>
                    <a:pt x="30479" y="123634"/>
                  </a:lnTo>
                  <a:close/>
                </a:path>
              </a:pathLst>
            </a:custGeom>
            <a:solidFill>
              <a:srgbClr val="000000"/>
            </a:solidFill>
          </p:spPr>
          <p:txBody>
            <a:bodyPr wrap="square" lIns="0" tIns="0" rIns="0" bIns="0" rtlCol="0"/>
            <a:lstStyle/>
            <a:p>
              <a:endParaRPr sz="1154"/>
            </a:p>
          </p:txBody>
        </p:sp>
      </p:grpSp>
      <p:grpSp>
        <p:nvGrpSpPr>
          <p:cNvPr id="417" name="object 417"/>
          <p:cNvGrpSpPr/>
          <p:nvPr/>
        </p:nvGrpSpPr>
        <p:grpSpPr>
          <a:xfrm>
            <a:off x="7089392" y="6307508"/>
            <a:ext cx="163712" cy="59865"/>
            <a:chOff x="9111805" y="9835039"/>
            <a:chExt cx="255270" cy="93345"/>
          </a:xfrm>
        </p:grpSpPr>
        <p:sp>
          <p:nvSpPr>
            <p:cNvPr id="418" name="object 418"/>
            <p:cNvSpPr/>
            <p:nvPr/>
          </p:nvSpPr>
          <p:spPr>
            <a:xfrm>
              <a:off x="9111805" y="9835039"/>
              <a:ext cx="15240" cy="30480"/>
            </a:xfrm>
            <a:custGeom>
              <a:avLst/>
              <a:gdLst/>
              <a:ahLst/>
              <a:cxnLst/>
              <a:rect l="l" t="t" r="r" b="b"/>
              <a:pathLst>
                <a:path w="15240" h="30479">
                  <a:moveTo>
                    <a:pt x="13716" y="30479"/>
                  </a:moveTo>
                  <a:lnTo>
                    <a:pt x="1524" y="30479"/>
                  </a:lnTo>
                  <a:lnTo>
                    <a:pt x="0" y="0"/>
                  </a:lnTo>
                  <a:lnTo>
                    <a:pt x="15239" y="0"/>
                  </a:lnTo>
                  <a:lnTo>
                    <a:pt x="13716" y="30479"/>
                  </a:lnTo>
                  <a:close/>
                </a:path>
              </a:pathLst>
            </a:custGeom>
            <a:solidFill>
              <a:srgbClr val="BA2121"/>
            </a:solidFill>
          </p:spPr>
          <p:txBody>
            <a:bodyPr wrap="square" lIns="0" tIns="0" rIns="0" bIns="0" rtlCol="0"/>
            <a:lstStyle/>
            <a:p>
              <a:endParaRPr sz="1154"/>
            </a:p>
          </p:txBody>
        </p:sp>
        <p:pic>
          <p:nvPicPr>
            <p:cNvPr id="419" name="object 419"/>
            <p:cNvPicPr/>
            <p:nvPr/>
          </p:nvPicPr>
          <p:blipFill>
            <a:blip r:embed="rId123" cstate="print"/>
            <a:stretch>
              <a:fillRect/>
            </a:stretch>
          </p:blipFill>
          <p:spPr>
            <a:xfrm>
              <a:off x="9163716" y="9841135"/>
              <a:ext cx="202882" cy="86963"/>
            </a:xfrm>
            <a:prstGeom prst="rect">
              <a:avLst/>
            </a:prstGeom>
          </p:spPr>
        </p:pic>
      </p:grpSp>
      <p:grpSp>
        <p:nvGrpSpPr>
          <p:cNvPr id="420" name="object 420"/>
          <p:cNvGrpSpPr/>
          <p:nvPr/>
        </p:nvGrpSpPr>
        <p:grpSpPr>
          <a:xfrm>
            <a:off x="7306616" y="6307507"/>
            <a:ext cx="497246" cy="76562"/>
            <a:chOff x="9450514" y="9835039"/>
            <a:chExt cx="775335" cy="119380"/>
          </a:xfrm>
        </p:grpSpPr>
        <p:pic>
          <p:nvPicPr>
            <p:cNvPr id="421" name="object 421"/>
            <p:cNvPicPr/>
            <p:nvPr/>
          </p:nvPicPr>
          <p:blipFill>
            <a:blip r:embed="rId124" cstate="print"/>
            <a:stretch>
              <a:fillRect/>
            </a:stretch>
          </p:blipFill>
          <p:spPr>
            <a:xfrm>
              <a:off x="9450514" y="9835293"/>
              <a:ext cx="282225" cy="118808"/>
            </a:xfrm>
            <a:prstGeom prst="rect">
              <a:avLst/>
            </a:prstGeom>
          </p:spPr>
        </p:pic>
        <p:sp>
          <p:nvSpPr>
            <p:cNvPr id="422" name="object 422"/>
            <p:cNvSpPr/>
            <p:nvPr/>
          </p:nvSpPr>
          <p:spPr>
            <a:xfrm>
              <a:off x="9754070" y="9835045"/>
              <a:ext cx="196850" cy="93345"/>
            </a:xfrm>
            <a:custGeom>
              <a:avLst/>
              <a:gdLst/>
              <a:ahLst/>
              <a:cxnLst/>
              <a:rect l="l" t="t" r="r" b="b"/>
              <a:pathLst>
                <a:path w="196850" h="93345">
                  <a:moveTo>
                    <a:pt x="33528" y="4572"/>
                  </a:moveTo>
                  <a:lnTo>
                    <a:pt x="32004" y="4572"/>
                  </a:lnTo>
                  <a:lnTo>
                    <a:pt x="32004" y="3048"/>
                  </a:lnTo>
                  <a:lnTo>
                    <a:pt x="28956" y="0"/>
                  </a:lnTo>
                  <a:lnTo>
                    <a:pt x="19812" y="0"/>
                  </a:lnTo>
                  <a:lnTo>
                    <a:pt x="19812" y="1524"/>
                  </a:lnTo>
                  <a:lnTo>
                    <a:pt x="18288" y="1524"/>
                  </a:lnTo>
                  <a:lnTo>
                    <a:pt x="18288" y="3048"/>
                  </a:lnTo>
                  <a:lnTo>
                    <a:pt x="16764" y="4572"/>
                  </a:lnTo>
                  <a:lnTo>
                    <a:pt x="16764" y="6096"/>
                  </a:lnTo>
                  <a:lnTo>
                    <a:pt x="15240" y="7620"/>
                  </a:lnTo>
                  <a:lnTo>
                    <a:pt x="15240" y="9144"/>
                  </a:lnTo>
                  <a:lnTo>
                    <a:pt x="16764" y="10668"/>
                  </a:lnTo>
                  <a:lnTo>
                    <a:pt x="16764" y="13716"/>
                  </a:lnTo>
                  <a:lnTo>
                    <a:pt x="18288" y="13716"/>
                  </a:lnTo>
                  <a:lnTo>
                    <a:pt x="18288" y="15240"/>
                  </a:lnTo>
                  <a:lnTo>
                    <a:pt x="19812" y="15240"/>
                  </a:lnTo>
                  <a:lnTo>
                    <a:pt x="19812" y="16764"/>
                  </a:lnTo>
                  <a:lnTo>
                    <a:pt x="28956" y="16764"/>
                  </a:lnTo>
                  <a:lnTo>
                    <a:pt x="33528" y="12192"/>
                  </a:lnTo>
                  <a:lnTo>
                    <a:pt x="33528" y="4572"/>
                  </a:lnTo>
                  <a:close/>
                </a:path>
                <a:path w="196850" h="93345">
                  <a:moveTo>
                    <a:pt x="51917" y="82384"/>
                  </a:moveTo>
                  <a:lnTo>
                    <a:pt x="32004" y="82384"/>
                  </a:lnTo>
                  <a:lnTo>
                    <a:pt x="32004" y="27432"/>
                  </a:lnTo>
                  <a:lnTo>
                    <a:pt x="1524" y="27432"/>
                  </a:lnTo>
                  <a:lnTo>
                    <a:pt x="1524" y="36576"/>
                  </a:lnTo>
                  <a:lnTo>
                    <a:pt x="21336" y="36576"/>
                  </a:lnTo>
                  <a:lnTo>
                    <a:pt x="21336" y="82384"/>
                  </a:lnTo>
                  <a:lnTo>
                    <a:pt x="0" y="82384"/>
                  </a:lnTo>
                  <a:lnTo>
                    <a:pt x="0" y="93052"/>
                  </a:lnTo>
                  <a:lnTo>
                    <a:pt x="51917" y="93052"/>
                  </a:lnTo>
                  <a:lnTo>
                    <a:pt x="51917" y="82384"/>
                  </a:lnTo>
                  <a:close/>
                </a:path>
                <a:path w="196850" h="93345">
                  <a:moveTo>
                    <a:pt x="122008" y="28956"/>
                  </a:moveTo>
                  <a:lnTo>
                    <a:pt x="120484" y="27432"/>
                  </a:lnTo>
                  <a:lnTo>
                    <a:pt x="114388" y="27432"/>
                  </a:lnTo>
                  <a:lnTo>
                    <a:pt x="111340" y="25908"/>
                  </a:lnTo>
                  <a:lnTo>
                    <a:pt x="99148" y="25908"/>
                  </a:lnTo>
                  <a:lnTo>
                    <a:pt x="96100" y="27432"/>
                  </a:lnTo>
                  <a:lnTo>
                    <a:pt x="86956" y="30480"/>
                  </a:lnTo>
                  <a:lnTo>
                    <a:pt x="83908" y="32004"/>
                  </a:lnTo>
                  <a:lnTo>
                    <a:pt x="77812" y="38188"/>
                  </a:lnTo>
                  <a:lnTo>
                    <a:pt x="76288" y="42760"/>
                  </a:lnTo>
                  <a:lnTo>
                    <a:pt x="74764" y="45808"/>
                  </a:lnTo>
                  <a:lnTo>
                    <a:pt x="71716" y="54952"/>
                  </a:lnTo>
                  <a:lnTo>
                    <a:pt x="71716" y="61048"/>
                  </a:lnTo>
                  <a:lnTo>
                    <a:pt x="96278" y="92506"/>
                  </a:lnTo>
                  <a:lnTo>
                    <a:pt x="103720" y="93052"/>
                  </a:lnTo>
                  <a:lnTo>
                    <a:pt x="112864" y="93052"/>
                  </a:lnTo>
                  <a:lnTo>
                    <a:pt x="115912" y="91528"/>
                  </a:lnTo>
                  <a:lnTo>
                    <a:pt x="118960" y="91528"/>
                  </a:lnTo>
                  <a:lnTo>
                    <a:pt x="122008" y="90004"/>
                  </a:lnTo>
                  <a:lnTo>
                    <a:pt x="122008" y="79336"/>
                  </a:lnTo>
                  <a:lnTo>
                    <a:pt x="120484" y="80860"/>
                  </a:lnTo>
                  <a:lnTo>
                    <a:pt x="117436" y="82384"/>
                  </a:lnTo>
                  <a:lnTo>
                    <a:pt x="114388" y="82384"/>
                  </a:lnTo>
                  <a:lnTo>
                    <a:pt x="111340" y="83908"/>
                  </a:lnTo>
                  <a:lnTo>
                    <a:pt x="99148" y="83908"/>
                  </a:lnTo>
                  <a:lnTo>
                    <a:pt x="93052" y="80860"/>
                  </a:lnTo>
                  <a:lnTo>
                    <a:pt x="85432" y="73240"/>
                  </a:lnTo>
                  <a:lnTo>
                    <a:pt x="83908" y="67144"/>
                  </a:lnTo>
                  <a:lnTo>
                    <a:pt x="83908" y="53428"/>
                  </a:lnTo>
                  <a:lnTo>
                    <a:pt x="88480" y="44284"/>
                  </a:lnTo>
                  <a:lnTo>
                    <a:pt x="90004" y="42760"/>
                  </a:lnTo>
                  <a:lnTo>
                    <a:pt x="91528" y="39712"/>
                  </a:lnTo>
                  <a:lnTo>
                    <a:pt x="94576" y="38188"/>
                  </a:lnTo>
                  <a:lnTo>
                    <a:pt x="96100" y="36576"/>
                  </a:lnTo>
                  <a:lnTo>
                    <a:pt x="99148" y="36576"/>
                  </a:lnTo>
                  <a:lnTo>
                    <a:pt x="102196" y="35052"/>
                  </a:lnTo>
                  <a:lnTo>
                    <a:pt x="108292" y="35052"/>
                  </a:lnTo>
                  <a:lnTo>
                    <a:pt x="111340" y="36576"/>
                  </a:lnTo>
                  <a:lnTo>
                    <a:pt x="114388" y="36576"/>
                  </a:lnTo>
                  <a:lnTo>
                    <a:pt x="117436" y="38188"/>
                  </a:lnTo>
                  <a:lnTo>
                    <a:pt x="120484" y="38188"/>
                  </a:lnTo>
                  <a:lnTo>
                    <a:pt x="122008" y="39712"/>
                  </a:lnTo>
                  <a:lnTo>
                    <a:pt x="122008" y="28956"/>
                  </a:lnTo>
                  <a:close/>
                </a:path>
                <a:path w="196850" h="93345">
                  <a:moveTo>
                    <a:pt x="196786" y="41236"/>
                  </a:moveTo>
                  <a:lnTo>
                    <a:pt x="195262" y="38188"/>
                  </a:lnTo>
                  <a:lnTo>
                    <a:pt x="193738" y="35052"/>
                  </a:lnTo>
                  <a:lnTo>
                    <a:pt x="192214" y="33528"/>
                  </a:lnTo>
                  <a:lnTo>
                    <a:pt x="190690" y="30480"/>
                  </a:lnTo>
                  <a:lnTo>
                    <a:pt x="187642" y="28956"/>
                  </a:lnTo>
                  <a:lnTo>
                    <a:pt x="186118" y="27432"/>
                  </a:lnTo>
                  <a:lnTo>
                    <a:pt x="183070" y="27432"/>
                  </a:lnTo>
                  <a:lnTo>
                    <a:pt x="178498" y="25908"/>
                  </a:lnTo>
                  <a:lnTo>
                    <a:pt x="161734" y="25908"/>
                  </a:lnTo>
                  <a:lnTo>
                    <a:pt x="158686" y="27432"/>
                  </a:lnTo>
                  <a:lnTo>
                    <a:pt x="155638" y="27432"/>
                  </a:lnTo>
                  <a:lnTo>
                    <a:pt x="154114" y="28956"/>
                  </a:lnTo>
                  <a:lnTo>
                    <a:pt x="149542" y="28956"/>
                  </a:lnTo>
                  <a:lnTo>
                    <a:pt x="149542" y="39712"/>
                  </a:lnTo>
                  <a:lnTo>
                    <a:pt x="152590" y="38188"/>
                  </a:lnTo>
                  <a:lnTo>
                    <a:pt x="155638" y="38188"/>
                  </a:lnTo>
                  <a:lnTo>
                    <a:pt x="160210" y="36576"/>
                  </a:lnTo>
                  <a:lnTo>
                    <a:pt x="163258" y="35052"/>
                  </a:lnTo>
                  <a:lnTo>
                    <a:pt x="175450" y="35052"/>
                  </a:lnTo>
                  <a:lnTo>
                    <a:pt x="180022" y="36576"/>
                  </a:lnTo>
                  <a:lnTo>
                    <a:pt x="181546" y="39712"/>
                  </a:lnTo>
                  <a:lnTo>
                    <a:pt x="184594" y="41236"/>
                  </a:lnTo>
                  <a:lnTo>
                    <a:pt x="186118" y="44284"/>
                  </a:lnTo>
                  <a:lnTo>
                    <a:pt x="186118" y="53428"/>
                  </a:lnTo>
                  <a:lnTo>
                    <a:pt x="186118" y="62572"/>
                  </a:lnTo>
                  <a:lnTo>
                    <a:pt x="186118" y="74764"/>
                  </a:lnTo>
                  <a:lnTo>
                    <a:pt x="181546" y="77812"/>
                  </a:lnTo>
                  <a:lnTo>
                    <a:pt x="178498" y="80860"/>
                  </a:lnTo>
                  <a:lnTo>
                    <a:pt x="172402" y="83908"/>
                  </a:lnTo>
                  <a:lnTo>
                    <a:pt x="161734" y="83908"/>
                  </a:lnTo>
                  <a:lnTo>
                    <a:pt x="160210" y="82384"/>
                  </a:lnTo>
                  <a:lnTo>
                    <a:pt x="158686" y="82384"/>
                  </a:lnTo>
                  <a:lnTo>
                    <a:pt x="155638" y="79336"/>
                  </a:lnTo>
                  <a:lnTo>
                    <a:pt x="155638" y="70192"/>
                  </a:lnTo>
                  <a:lnTo>
                    <a:pt x="157162" y="68668"/>
                  </a:lnTo>
                  <a:lnTo>
                    <a:pt x="157162" y="67144"/>
                  </a:lnTo>
                  <a:lnTo>
                    <a:pt x="160210" y="64096"/>
                  </a:lnTo>
                  <a:lnTo>
                    <a:pt x="164782" y="64096"/>
                  </a:lnTo>
                  <a:lnTo>
                    <a:pt x="166306" y="62572"/>
                  </a:lnTo>
                  <a:lnTo>
                    <a:pt x="186118" y="62572"/>
                  </a:lnTo>
                  <a:lnTo>
                    <a:pt x="186118" y="53428"/>
                  </a:lnTo>
                  <a:lnTo>
                    <a:pt x="163258" y="53428"/>
                  </a:lnTo>
                  <a:lnTo>
                    <a:pt x="155638" y="56476"/>
                  </a:lnTo>
                  <a:lnTo>
                    <a:pt x="146494" y="62572"/>
                  </a:lnTo>
                  <a:lnTo>
                    <a:pt x="143446" y="68668"/>
                  </a:lnTo>
                  <a:lnTo>
                    <a:pt x="143446" y="79336"/>
                  </a:lnTo>
                  <a:lnTo>
                    <a:pt x="144970" y="82384"/>
                  </a:lnTo>
                  <a:lnTo>
                    <a:pt x="144970" y="83908"/>
                  </a:lnTo>
                  <a:lnTo>
                    <a:pt x="146494" y="86956"/>
                  </a:lnTo>
                  <a:lnTo>
                    <a:pt x="149542" y="90004"/>
                  </a:lnTo>
                  <a:lnTo>
                    <a:pt x="152590" y="91528"/>
                  </a:lnTo>
                  <a:lnTo>
                    <a:pt x="155638" y="91528"/>
                  </a:lnTo>
                  <a:lnTo>
                    <a:pt x="157162" y="93052"/>
                  </a:lnTo>
                  <a:lnTo>
                    <a:pt x="172402" y="93052"/>
                  </a:lnTo>
                  <a:lnTo>
                    <a:pt x="175450" y="91528"/>
                  </a:lnTo>
                  <a:lnTo>
                    <a:pt x="180022" y="90004"/>
                  </a:lnTo>
                  <a:lnTo>
                    <a:pt x="186118" y="83908"/>
                  </a:lnTo>
                  <a:lnTo>
                    <a:pt x="187642" y="93052"/>
                  </a:lnTo>
                  <a:lnTo>
                    <a:pt x="196786" y="93052"/>
                  </a:lnTo>
                  <a:lnTo>
                    <a:pt x="196786" y="62572"/>
                  </a:lnTo>
                  <a:lnTo>
                    <a:pt x="196786" y="41236"/>
                  </a:lnTo>
                  <a:close/>
                </a:path>
              </a:pathLst>
            </a:custGeom>
            <a:solidFill>
              <a:srgbClr val="BA2121"/>
            </a:solidFill>
          </p:spPr>
          <p:txBody>
            <a:bodyPr wrap="square" lIns="0" tIns="0" rIns="0" bIns="0" rtlCol="0"/>
            <a:lstStyle/>
            <a:p>
              <a:endParaRPr sz="1154"/>
            </a:p>
          </p:txBody>
        </p:sp>
        <p:pic>
          <p:nvPicPr>
            <p:cNvPr id="423" name="object 423"/>
            <p:cNvPicPr/>
            <p:nvPr/>
          </p:nvPicPr>
          <p:blipFill>
            <a:blip r:embed="rId125" cstate="print"/>
            <a:stretch>
              <a:fillRect/>
            </a:stretch>
          </p:blipFill>
          <p:spPr>
            <a:xfrm>
              <a:off x="9972293" y="9835039"/>
              <a:ext cx="201358" cy="93059"/>
            </a:xfrm>
            <a:prstGeom prst="rect">
              <a:avLst/>
            </a:prstGeom>
          </p:spPr>
        </p:pic>
        <p:sp>
          <p:nvSpPr>
            <p:cNvPr id="424" name="object 424"/>
            <p:cNvSpPr/>
            <p:nvPr/>
          </p:nvSpPr>
          <p:spPr>
            <a:xfrm>
              <a:off x="10211752" y="9835039"/>
              <a:ext cx="13970" cy="30480"/>
            </a:xfrm>
            <a:custGeom>
              <a:avLst/>
              <a:gdLst/>
              <a:ahLst/>
              <a:cxnLst/>
              <a:rect l="l" t="t" r="r" b="b"/>
              <a:pathLst>
                <a:path w="13970" h="30479">
                  <a:moveTo>
                    <a:pt x="12192" y="30479"/>
                  </a:moveTo>
                  <a:lnTo>
                    <a:pt x="1524" y="30479"/>
                  </a:lnTo>
                  <a:lnTo>
                    <a:pt x="0" y="0"/>
                  </a:lnTo>
                  <a:lnTo>
                    <a:pt x="13716" y="0"/>
                  </a:lnTo>
                  <a:lnTo>
                    <a:pt x="12192" y="30479"/>
                  </a:lnTo>
                  <a:close/>
                </a:path>
              </a:pathLst>
            </a:custGeom>
            <a:solidFill>
              <a:srgbClr val="BA2121"/>
            </a:solidFill>
          </p:spPr>
          <p:txBody>
            <a:bodyPr wrap="square" lIns="0" tIns="0" rIns="0" bIns="0" rtlCol="0"/>
            <a:lstStyle/>
            <a:p>
              <a:endParaRPr sz="1154"/>
            </a:p>
          </p:txBody>
        </p:sp>
      </p:grpSp>
      <p:sp>
        <p:nvSpPr>
          <p:cNvPr id="425" name="object 425"/>
          <p:cNvSpPr/>
          <p:nvPr/>
        </p:nvSpPr>
        <p:spPr>
          <a:xfrm>
            <a:off x="7834955" y="6304574"/>
            <a:ext cx="23620" cy="79413"/>
          </a:xfrm>
          <a:custGeom>
            <a:avLst/>
            <a:gdLst/>
            <a:ahLst/>
            <a:cxnLst/>
            <a:rect l="l" t="t" r="r" b="b"/>
            <a:pathLst>
              <a:path w="36829" h="123825">
                <a:moveTo>
                  <a:pt x="6096" y="123634"/>
                </a:moveTo>
                <a:lnTo>
                  <a:pt x="0" y="117538"/>
                </a:lnTo>
                <a:lnTo>
                  <a:pt x="5429" y="111546"/>
                </a:lnTo>
                <a:lnTo>
                  <a:pt x="10287" y="105108"/>
                </a:lnTo>
                <a:lnTo>
                  <a:pt x="24384" y="62579"/>
                </a:lnTo>
                <a:lnTo>
                  <a:pt x="22931" y="47776"/>
                </a:lnTo>
                <a:lnTo>
                  <a:pt x="18478" y="33385"/>
                </a:lnTo>
                <a:lnTo>
                  <a:pt x="10882" y="19850"/>
                </a:lnTo>
                <a:lnTo>
                  <a:pt x="0" y="7620"/>
                </a:lnTo>
                <a:lnTo>
                  <a:pt x="6096" y="0"/>
                </a:lnTo>
                <a:lnTo>
                  <a:pt x="19216" y="14265"/>
                </a:lnTo>
                <a:lnTo>
                  <a:pt x="28765" y="29539"/>
                </a:lnTo>
                <a:lnTo>
                  <a:pt x="34599" y="45688"/>
                </a:lnTo>
                <a:lnTo>
                  <a:pt x="36576" y="62579"/>
                </a:lnTo>
                <a:lnTo>
                  <a:pt x="36576" y="67151"/>
                </a:lnTo>
                <a:lnTo>
                  <a:pt x="35052" y="71723"/>
                </a:lnTo>
                <a:lnTo>
                  <a:pt x="35052" y="76295"/>
                </a:lnTo>
                <a:lnTo>
                  <a:pt x="33528" y="80867"/>
                </a:lnTo>
                <a:lnTo>
                  <a:pt x="32004" y="86963"/>
                </a:lnTo>
                <a:lnTo>
                  <a:pt x="30480" y="91535"/>
                </a:lnTo>
                <a:lnTo>
                  <a:pt x="27432" y="97631"/>
                </a:lnTo>
                <a:lnTo>
                  <a:pt x="24384" y="102203"/>
                </a:lnTo>
                <a:lnTo>
                  <a:pt x="21336" y="108394"/>
                </a:lnTo>
                <a:lnTo>
                  <a:pt x="16764" y="112966"/>
                </a:lnTo>
                <a:lnTo>
                  <a:pt x="12192" y="119062"/>
                </a:lnTo>
                <a:lnTo>
                  <a:pt x="6096" y="123634"/>
                </a:lnTo>
                <a:close/>
              </a:path>
            </a:pathLst>
          </a:custGeom>
          <a:solidFill>
            <a:srgbClr val="000000"/>
          </a:solidFill>
        </p:spPr>
        <p:txBody>
          <a:bodyPr wrap="square" lIns="0" tIns="0" rIns="0" bIns="0" rtlCol="0"/>
          <a:lstStyle/>
          <a:p>
            <a:endParaRPr sz="115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08"/>
                </a:lnTo>
                <a:lnTo>
                  <a:pt x="83832" y="83908"/>
                </a:lnTo>
                <a:lnTo>
                  <a:pt x="83832" y="41236"/>
                </a:lnTo>
                <a:lnTo>
                  <a:pt x="85356" y="38188"/>
                </a:lnTo>
                <a:lnTo>
                  <a:pt x="88404" y="36664"/>
                </a:lnTo>
                <a:lnTo>
                  <a:pt x="96024" y="28956"/>
                </a:lnTo>
                <a:lnTo>
                  <a:pt x="99072" y="28956"/>
                </a:lnTo>
                <a:lnTo>
                  <a:pt x="99072" y="27432"/>
                </a:lnTo>
                <a:lnTo>
                  <a:pt x="106692" y="27432"/>
                </a:lnTo>
                <a:lnTo>
                  <a:pt x="109740" y="28956"/>
                </a:lnTo>
                <a:lnTo>
                  <a:pt x="111264" y="32004"/>
                </a:lnTo>
                <a:lnTo>
                  <a:pt x="112788" y="33528"/>
                </a:lnTo>
                <a:lnTo>
                  <a:pt x="114312" y="38188"/>
                </a:lnTo>
                <a:lnTo>
                  <a:pt x="114312"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752"/>
            <a:ext cx="158825" cy="77376"/>
            <a:chOff x="640079" y="157098"/>
            <a:chExt cx="247650" cy="120650"/>
          </a:xfrm>
        </p:grpSpPr>
        <p:sp>
          <p:nvSpPr>
            <p:cNvPr id="4" name="object 4"/>
            <p:cNvSpPr/>
            <p:nvPr/>
          </p:nvSpPr>
          <p:spPr>
            <a:xfrm>
              <a:off x="640067" y="15709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701135" y="164877"/>
              <a:ext cx="128111" cy="87058"/>
            </a:xfrm>
            <a:prstGeom prst="rect">
              <a:avLst/>
            </a:prstGeom>
          </p:spPr>
        </p:pic>
        <p:sp>
          <p:nvSpPr>
            <p:cNvPr id="6" name="object 6"/>
            <p:cNvSpPr/>
            <p:nvPr/>
          </p:nvSpPr>
          <p:spPr>
            <a:xfrm>
              <a:off x="855154" y="15709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554" y="42089"/>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9" name="object 9"/>
          <p:cNvSpPr/>
          <p:nvPr/>
        </p:nvSpPr>
        <p:spPr>
          <a:xfrm>
            <a:off x="1507526" y="417955"/>
            <a:ext cx="80227" cy="54978"/>
          </a:xfrm>
          <a:custGeom>
            <a:avLst/>
            <a:gdLst/>
            <a:ahLst/>
            <a:cxnLst/>
            <a:rect l="l" t="t" r="r" b="b"/>
            <a:pathLst>
              <a:path w="125095" h="85725">
                <a:moveTo>
                  <a:pt x="51816" y="0"/>
                </a:moveTo>
                <a:lnTo>
                  <a:pt x="0" y="0"/>
                </a:lnTo>
                <a:lnTo>
                  <a:pt x="0" y="10668"/>
                </a:lnTo>
                <a:lnTo>
                  <a:pt x="19812" y="10668"/>
                </a:lnTo>
                <a:lnTo>
                  <a:pt x="19812" y="74777"/>
                </a:lnTo>
                <a:lnTo>
                  <a:pt x="0" y="74777"/>
                </a:lnTo>
                <a:lnTo>
                  <a:pt x="0" y="85534"/>
                </a:lnTo>
                <a:lnTo>
                  <a:pt x="51816" y="85534"/>
                </a:lnTo>
                <a:lnTo>
                  <a:pt x="51816" y="74777"/>
                </a:lnTo>
                <a:lnTo>
                  <a:pt x="32004" y="74777"/>
                </a:lnTo>
                <a:lnTo>
                  <a:pt x="32004" y="10668"/>
                </a:lnTo>
                <a:lnTo>
                  <a:pt x="51816" y="10668"/>
                </a:lnTo>
                <a:lnTo>
                  <a:pt x="51816" y="0"/>
                </a:lnTo>
                <a:close/>
              </a:path>
              <a:path w="125095" h="85725">
                <a:moveTo>
                  <a:pt x="125069" y="35242"/>
                </a:moveTo>
                <a:lnTo>
                  <a:pt x="123545" y="29057"/>
                </a:lnTo>
                <a:lnTo>
                  <a:pt x="120497" y="24485"/>
                </a:lnTo>
                <a:lnTo>
                  <a:pt x="111353" y="18389"/>
                </a:lnTo>
                <a:lnTo>
                  <a:pt x="100685" y="18389"/>
                </a:lnTo>
                <a:lnTo>
                  <a:pt x="99161" y="19913"/>
                </a:lnTo>
                <a:lnTo>
                  <a:pt x="96113" y="19913"/>
                </a:lnTo>
                <a:lnTo>
                  <a:pt x="93065" y="22961"/>
                </a:lnTo>
                <a:lnTo>
                  <a:pt x="90017" y="22961"/>
                </a:lnTo>
                <a:lnTo>
                  <a:pt x="86880" y="26009"/>
                </a:lnTo>
                <a:lnTo>
                  <a:pt x="85356" y="29057"/>
                </a:lnTo>
                <a:lnTo>
                  <a:pt x="83832" y="30670"/>
                </a:lnTo>
                <a:lnTo>
                  <a:pt x="82308" y="19913"/>
                </a:lnTo>
                <a:lnTo>
                  <a:pt x="73164" y="19913"/>
                </a:lnTo>
                <a:lnTo>
                  <a:pt x="73164" y="85636"/>
                </a:lnTo>
                <a:lnTo>
                  <a:pt x="83832" y="85636"/>
                </a:lnTo>
                <a:lnTo>
                  <a:pt x="83832" y="41338"/>
                </a:lnTo>
                <a:lnTo>
                  <a:pt x="93065" y="32194"/>
                </a:lnTo>
                <a:lnTo>
                  <a:pt x="94589" y="32194"/>
                </a:lnTo>
                <a:lnTo>
                  <a:pt x="97637" y="29057"/>
                </a:lnTo>
                <a:lnTo>
                  <a:pt x="106781" y="29057"/>
                </a:lnTo>
                <a:lnTo>
                  <a:pt x="109829" y="30670"/>
                </a:lnTo>
                <a:lnTo>
                  <a:pt x="111353" y="32194"/>
                </a:lnTo>
                <a:lnTo>
                  <a:pt x="114401" y="38290"/>
                </a:lnTo>
                <a:lnTo>
                  <a:pt x="114401" y="85636"/>
                </a:lnTo>
                <a:lnTo>
                  <a:pt x="125069" y="85636"/>
                </a:lnTo>
                <a:lnTo>
                  <a:pt x="125069" y="35242"/>
                </a:lnTo>
                <a:close/>
              </a:path>
            </a:pathLst>
          </a:custGeom>
          <a:solidFill>
            <a:srgbClr val="2F3F9E"/>
          </a:solidFill>
        </p:spPr>
        <p:txBody>
          <a:bodyPr wrap="square" lIns="0" tIns="0" rIns="0" bIns="0" rtlCol="0"/>
          <a:lstStyle/>
          <a:p>
            <a:endParaRPr sz="1154"/>
          </a:p>
        </p:txBody>
      </p:sp>
      <p:grpSp>
        <p:nvGrpSpPr>
          <p:cNvPr id="10" name="object 10"/>
          <p:cNvGrpSpPr/>
          <p:nvPr/>
        </p:nvGrpSpPr>
        <p:grpSpPr>
          <a:xfrm>
            <a:off x="1656218" y="412050"/>
            <a:ext cx="158825" cy="77376"/>
            <a:chOff x="640079" y="642493"/>
            <a:chExt cx="247650" cy="120650"/>
          </a:xfrm>
        </p:grpSpPr>
        <p:sp>
          <p:nvSpPr>
            <p:cNvPr id="11" name="object 11"/>
            <p:cNvSpPr/>
            <p:nvPr/>
          </p:nvSpPr>
          <p:spPr>
            <a:xfrm>
              <a:off x="640067" y="64249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2" name="object 12"/>
            <p:cNvPicPr/>
            <p:nvPr/>
          </p:nvPicPr>
          <p:blipFill>
            <a:blip r:embed="rId3" cstate="print"/>
            <a:stretch>
              <a:fillRect/>
            </a:stretch>
          </p:blipFill>
          <p:spPr>
            <a:xfrm>
              <a:off x="693515" y="650176"/>
              <a:ext cx="137255" cy="88582"/>
            </a:xfrm>
            <a:prstGeom prst="rect">
              <a:avLst/>
            </a:prstGeom>
          </p:spPr>
        </p:pic>
        <p:sp>
          <p:nvSpPr>
            <p:cNvPr id="13" name="object 13"/>
            <p:cNvSpPr/>
            <p:nvPr/>
          </p:nvSpPr>
          <p:spPr>
            <a:xfrm>
              <a:off x="855154" y="642493"/>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14" name="object 14"/>
          <p:cNvSpPr/>
          <p:nvPr/>
        </p:nvSpPr>
        <p:spPr>
          <a:xfrm>
            <a:off x="1846992" y="429745"/>
            <a:ext cx="13032" cy="44390"/>
          </a:xfrm>
          <a:custGeom>
            <a:avLst/>
            <a:gdLst/>
            <a:ahLst/>
            <a:cxnLst/>
            <a:rect l="l" t="t" r="r" b="b"/>
            <a:pathLst>
              <a:path w="20319" h="69215">
                <a:moveTo>
                  <a:pt x="12287" y="1524"/>
                </a:moveTo>
                <a:lnTo>
                  <a:pt x="6096" y="1524"/>
                </a:lnTo>
                <a:lnTo>
                  <a:pt x="7620" y="0"/>
                </a:lnTo>
                <a:lnTo>
                  <a:pt x="10763" y="0"/>
                </a:lnTo>
                <a:lnTo>
                  <a:pt x="12287" y="1524"/>
                </a:lnTo>
                <a:close/>
              </a:path>
              <a:path w="20319" h="69215">
                <a:moveTo>
                  <a:pt x="13811" y="19812"/>
                </a:moveTo>
                <a:lnTo>
                  <a:pt x="4572" y="19812"/>
                </a:lnTo>
                <a:lnTo>
                  <a:pt x="0" y="15240"/>
                </a:lnTo>
                <a:lnTo>
                  <a:pt x="0" y="6096"/>
                </a:lnTo>
                <a:lnTo>
                  <a:pt x="4572" y="1524"/>
                </a:lnTo>
                <a:lnTo>
                  <a:pt x="13811" y="1524"/>
                </a:lnTo>
                <a:lnTo>
                  <a:pt x="15335" y="3048"/>
                </a:lnTo>
                <a:lnTo>
                  <a:pt x="16859" y="3048"/>
                </a:lnTo>
                <a:lnTo>
                  <a:pt x="16859" y="4572"/>
                </a:lnTo>
                <a:lnTo>
                  <a:pt x="19907" y="7620"/>
                </a:lnTo>
                <a:lnTo>
                  <a:pt x="19907" y="13716"/>
                </a:lnTo>
                <a:lnTo>
                  <a:pt x="18383" y="13716"/>
                </a:lnTo>
                <a:lnTo>
                  <a:pt x="18383" y="15240"/>
                </a:lnTo>
                <a:lnTo>
                  <a:pt x="16859" y="16764"/>
                </a:lnTo>
                <a:lnTo>
                  <a:pt x="16859" y="18288"/>
                </a:lnTo>
                <a:lnTo>
                  <a:pt x="15335" y="18288"/>
                </a:lnTo>
                <a:lnTo>
                  <a:pt x="13811" y="19812"/>
                </a:lnTo>
                <a:close/>
              </a:path>
              <a:path w="20319" h="69215">
                <a:moveTo>
                  <a:pt x="13811" y="50292"/>
                </a:moveTo>
                <a:lnTo>
                  <a:pt x="4572" y="50292"/>
                </a:lnTo>
                <a:lnTo>
                  <a:pt x="6096" y="48768"/>
                </a:lnTo>
                <a:lnTo>
                  <a:pt x="13811" y="48768"/>
                </a:lnTo>
                <a:lnTo>
                  <a:pt x="13811" y="50292"/>
                </a:lnTo>
                <a:close/>
              </a:path>
              <a:path w="20319" h="69215">
                <a:moveTo>
                  <a:pt x="18383" y="64103"/>
                </a:moveTo>
                <a:lnTo>
                  <a:pt x="0" y="64103"/>
                </a:lnTo>
                <a:lnTo>
                  <a:pt x="0" y="53340"/>
                </a:lnTo>
                <a:lnTo>
                  <a:pt x="1524" y="51816"/>
                </a:lnTo>
                <a:lnTo>
                  <a:pt x="3048" y="51816"/>
                </a:lnTo>
                <a:lnTo>
                  <a:pt x="3048" y="50292"/>
                </a:lnTo>
                <a:lnTo>
                  <a:pt x="15335" y="50292"/>
                </a:lnTo>
                <a:lnTo>
                  <a:pt x="18383" y="53340"/>
                </a:lnTo>
                <a:lnTo>
                  <a:pt x="18383" y="54864"/>
                </a:lnTo>
                <a:lnTo>
                  <a:pt x="19907" y="54864"/>
                </a:lnTo>
                <a:lnTo>
                  <a:pt x="19907" y="61055"/>
                </a:lnTo>
                <a:lnTo>
                  <a:pt x="18383" y="62579"/>
                </a:lnTo>
                <a:lnTo>
                  <a:pt x="18383" y="64103"/>
                </a:lnTo>
                <a:close/>
              </a:path>
              <a:path w="20319" h="69215">
                <a:moveTo>
                  <a:pt x="12287" y="68675"/>
                </a:moveTo>
                <a:lnTo>
                  <a:pt x="6096" y="68675"/>
                </a:lnTo>
                <a:lnTo>
                  <a:pt x="6096" y="67151"/>
                </a:lnTo>
                <a:lnTo>
                  <a:pt x="4572" y="67151"/>
                </a:lnTo>
                <a:lnTo>
                  <a:pt x="1524" y="64103"/>
                </a:lnTo>
                <a:lnTo>
                  <a:pt x="16859" y="64103"/>
                </a:lnTo>
                <a:lnTo>
                  <a:pt x="16859" y="65627"/>
                </a:lnTo>
                <a:lnTo>
                  <a:pt x="15335" y="65627"/>
                </a:lnTo>
                <a:lnTo>
                  <a:pt x="12287" y="68675"/>
                </a:lnTo>
                <a:close/>
              </a:path>
            </a:pathLst>
          </a:custGeom>
          <a:solidFill>
            <a:srgbClr val="2F3F9E"/>
          </a:solidFill>
        </p:spPr>
        <p:txBody>
          <a:bodyPr wrap="square" lIns="0" tIns="0" rIns="0" bIns="0" rtlCol="0"/>
          <a:lstStyle/>
          <a:p>
            <a:endParaRPr sz="1154"/>
          </a:p>
        </p:txBody>
      </p:sp>
      <p:sp>
        <p:nvSpPr>
          <p:cNvPr id="15" name="object 15"/>
          <p:cNvSpPr/>
          <p:nvPr/>
        </p:nvSpPr>
        <p:spPr>
          <a:xfrm>
            <a:off x="1914554" y="353387"/>
            <a:ext cx="8844132" cy="336791"/>
          </a:xfrm>
          <a:custGeom>
            <a:avLst/>
            <a:gdLst/>
            <a:ahLst/>
            <a:cxnLst/>
            <a:rect l="l" t="t" r="r" b="b"/>
            <a:pathLst>
              <a:path w="13790294" h="525144">
                <a:moveTo>
                  <a:pt x="0" y="509777"/>
                </a:moveTo>
                <a:lnTo>
                  <a:pt x="0" y="15240"/>
                </a:lnTo>
                <a:lnTo>
                  <a:pt x="0" y="12191"/>
                </a:lnTo>
                <a:lnTo>
                  <a:pt x="0" y="10667"/>
                </a:lnTo>
                <a:lnTo>
                  <a:pt x="1524" y="9143"/>
                </a:lnTo>
                <a:lnTo>
                  <a:pt x="1524" y="7619"/>
                </a:lnTo>
                <a:lnTo>
                  <a:pt x="3048" y="6095"/>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7"/>
                </a:lnTo>
                <a:lnTo>
                  <a:pt x="13789914" y="12191"/>
                </a:lnTo>
                <a:lnTo>
                  <a:pt x="13789914" y="515873"/>
                </a:lnTo>
                <a:lnTo>
                  <a:pt x="13788389" y="517397"/>
                </a:lnTo>
                <a:lnTo>
                  <a:pt x="13786865" y="518921"/>
                </a:lnTo>
                <a:lnTo>
                  <a:pt x="13785342" y="520445"/>
                </a:lnTo>
                <a:lnTo>
                  <a:pt x="13785342" y="521969"/>
                </a:lnTo>
                <a:lnTo>
                  <a:pt x="13783817" y="523493"/>
                </a:lnTo>
                <a:lnTo>
                  <a:pt x="13780770" y="523493"/>
                </a:lnTo>
                <a:lnTo>
                  <a:pt x="13779246" y="523493"/>
                </a:lnTo>
                <a:lnTo>
                  <a:pt x="13777721" y="525017"/>
                </a:lnTo>
                <a:lnTo>
                  <a:pt x="13776197" y="525017"/>
                </a:lnTo>
                <a:lnTo>
                  <a:pt x="13716" y="525017"/>
                </a:lnTo>
                <a:lnTo>
                  <a:pt x="12192" y="525017"/>
                </a:lnTo>
                <a:lnTo>
                  <a:pt x="10668" y="523493"/>
                </a:lnTo>
                <a:lnTo>
                  <a:pt x="9144" y="523493"/>
                </a:lnTo>
                <a:lnTo>
                  <a:pt x="7620" y="523493"/>
                </a:lnTo>
                <a:lnTo>
                  <a:pt x="6096" y="521969"/>
                </a:lnTo>
                <a:lnTo>
                  <a:pt x="4572" y="520445"/>
                </a:lnTo>
                <a:lnTo>
                  <a:pt x="3048" y="518921"/>
                </a:lnTo>
                <a:lnTo>
                  <a:pt x="1524" y="517397"/>
                </a:lnTo>
                <a:lnTo>
                  <a:pt x="1524" y="515873"/>
                </a:lnTo>
                <a:lnTo>
                  <a:pt x="0" y="514349"/>
                </a:lnTo>
                <a:lnTo>
                  <a:pt x="0" y="512825"/>
                </a:lnTo>
                <a:lnTo>
                  <a:pt x="0" y="509777"/>
                </a:lnTo>
                <a:close/>
              </a:path>
            </a:pathLst>
          </a:custGeom>
          <a:ln w="10677">
            <a:solidFill>
              <a:srgbClr val="CFCFCF"/>
            </a:solidFill>
          </a:ln>
        </p:spPr>
        <p:txBody>
          <a:bodyPr wrap="square" lIns="0" tIns="0" rIns="0" bIns="0" rtlCol="0"/>
          <a:lstStyle/>
          <a:p>
            <a:endParaRPr sz="1154"/>
          </a:p>
        </p:txBody>
      </p:sp>
      <p:sp>
        <p:nvSpPr>
          <p:cNvPr id="16" name="object 16"/>
          <p:cNvSpPr/>
          <p:nvPr/>
        </p:nvSpPr>
        <p:spPr>
          <a:xfrm>
            <a:off x="1507526" y="834021"/>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052"/>
                </a:moveTo>
                <a:lnTo>
                  <a:pt x="123545" y="28956"/>
                </a:lnTo>
                <a:lnTo>
                  <a:pt x="122529" y="27432"/>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8493" y="24384"/>
                </a:lnTo>
                <a:lnTo>
                  <a:pt x="86880" y="25908"/>
                </a:lnTo>
                <a:lnTo>
                  <a:pt x="85356" y="27432"/>
                </a:lnTo>
                <a:lnTo>
                  <a:pt x="83832" y="30480"/>
                </a:lnTo>
                <a:lnTo>
                  <a:pt x="82308" y="19812"/>
                </a:lnTo>
                <a:lnTo>
                  <a:pt x="73164" y="19812"/>
                </a:lnTo>
                <a:lnTo>
                  <a:pt x="73164" y="85432"/>
                </a:lnTo>
                <a:lnTo>
                  <a:pt x="83832" y="85432"/>
                </a:lnTo>
                <a:lnTo>
                  <a:pt x="83832" y="41148"/>
                </a:lnTo>
                <a:lnTo>
                  <a:pt x="85356" y="39624"/>
                </a:lnTo>
                <a:lnTo>
                  <a:pt x="88493" y="36576"/>
                </a:lnTo>
                <a:lnTo>
                  <a:pt x="94589" y="30480"/>
                </a:lnTo>
                <a:lnTo>
                  <a:pt x="96113" y="30480"/>
                </a:lnTo>
                <a:lnTo>
                  <a:pt x="97637" y="28956"/>
                </a:lnTo>
                <a:lnTo>
                  <a:pt x="99161" y="28956"/>
                </a:lnTo>
                <a:lnTo>
                  <a:pt x="100685" y="27432"/>
                </a:lnTo>
                <a:lnTo>
                  <a:pt x="106781" y="27432"/>
                </a:lnTo>
                <a:lnTo>
                  <a:pt x="109829" y="28956"/>
                </a:lnTo>
                <a:lnTo>
                  <a:pt x="114401" y="38100"/>
                </a:lnTo>
                <a:lnTo>
                  <a:pt x="114401" y="85432"/>
                </a:lnTo>
                <a:lnTo>
                  <a:pt x="125069" y="85432"/>
                </a:lnTo>
                <a:lnTo>
                  <a:pt x="125069" y="35052"/>
                </a:lnTo>
                <a:close/>
              </a:path>
            </a:pathLst>
          </a:custGeom>
          <a:solidFill>
            <a:srgbClr val="2F3F9E"/>
          </a:solidFill>
        </p:spPr>
        <p:txBody>
          <a:bodyPr wrap="square" lIns="0" tIns="0" rIns="0" bIns="0" rtlCol="0"/>
          <a:lstStyle/>
          <a:p>
            <a:endParaRPr sz="1154"/>
          </a:p>
        </p:txBody>
      </p:sp>
      <p:grpSp>
        <p:nvGrpSpPr>
          <p:cNvPr id="17" name="object 17"/>
          <p:cNvGrpSpPr/>
          <p:nvPr/>
        </p:nvGrpSpPr>
        <p:grpSpPr>
          <a:xfrm>
            <a:off x="1656218" y="828050"/>
            <a:ext cx="158825" cy="77376"/>
            <a:chOff x="640079" y="1291145"/>
            <a:chExt cx="247650" cy="120650"/>
          </a:xfrm>
        </p:grpSpPr>
        <p:sp>
          <p:nvSpPr>
            <p:cNvPr id="18" name="object 18"/>
            <p:cNvSpPr/>
            <p:nvPr/>
          </p:nvSpPr>
          <p:spPr>
            <a:xfrm>
              <a:off x="640067" y="129114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9" name="object 19"/>
            <p:cNvPicPr/>
            <p:nvPr/>
          </p:nvPicPr>
          <p:blipFill>
            <a:blip r:embed="rId4" cstate="print"/>
            <a:stretch>
              <a:fillRect/>
            </a:stretch>
          </p:blipFill>
          <p:spPr>
            <a:xfrm>
              <a:off x="693419" y="1300353"/>
              <a:ext cx="135826" cy="85629"/>
            </a:xfrm>
            <a:prstGeom prst="rect">
              <a:avLst/>
            </a:prstGeom>
          </p:spPr>
        </p:pic>
        <p:sp>
          <p:nvSpPr>
            <p:cNvPr id="20" name="object 20"/>
            <p:cNvSpPr/>
            <p:nvPr/>
          </p:nvSpPr>
          <p:spPr>
            <a:xfrm>
              <a:off x="855154" y="1291145"/>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1" name="object 21"/>
          <p:cNvSpPr/>
          <p:nvPr/>
        </p:nvSpPr>
        <p:spPr>
          <a:xfrm>
            <a:off x="1846992" y="845745"/>
            <a:ext cx="13032" cy="44390"/>
          </a:xfrm>
          <a:custGeom>
            <a:avLst/>
            <a:gdLst/>
            <a:ahLst/>
            <a:cxnLst/>
            <a:rect l="l" t="t" r="r" b="b"/>
            <a:pathLst>
              <a:path w="20319" h="69215">
                <a:moveTo>
                  <a:pt x="13811" y="1524"/>
                </a:moveTo>
                <a:lnTo>
                  <a:pt x="6096" y="1524"/>
                </a:lnTo>
                <a:lnTo>
                  <a:pt x="6096" y="0"/>
                </a:lnTo>
                <a:lnTo>
                  <a:pt x="12287" y="0"/>
                </a:lnTo>
                <a:lnTo>
                  <a:pt x="13811" y="1524"/>
                </a:lnTo>
                <a:close/>
              </a:path>
              <a:path w="20319" h="69215">
                <a:moveTo>
                  <a:pt x="16859" y="4572"/>
                </a:moveTo>
                <a:lnTo>
                  <a:pt x="1524" y="4572"/>
                </a:lnTo>
                <a:lnTo>
                  <a:pt x="3048" y="3048"/>
                </a:lnTo>
                <a:lnTo>
                  <a:pt x="3048" y="1524"/>
                </a:lnTo>
                <a:lnTo>
                  <a:pt x="15335" y="1524"/>
                </a:lnTo>
                <a:lnTo>
                  <a:pt x="16859" y="3048"/>
                </a:lnTo>
                <a:lnTo>
                  <a:pt x="16859" y="4572"/>
                </a:lnTo>
                <a:close/>
              </a:path>
              <a:path w="20319" h="69215">
                <a:moveTo>
                  <a:pt x="15335" y="18383"/>
                </a:moveTo>
                <a:lnTo>
                  <a:pt x="3048" y="18383"/>
                </a:lnTo>
                <a:lnTo>
                  <a:pt x="3048" y="16859"/>
                </a:lnTo>
                <a:lnTo>
                  <a:pt x="1524" y="16859"/>
                </a:lnTo>
                <a:lnTo>
                  <a:pt x="0" y="15335"/>
                </a:lnTo>
                <a:lnTo>
                  <a:pt x="0" y="4572"/>
                </a:lnTo>
                <a:lnTo>
                  <a:pt x="18383" y="4572"/>
                </a:lnTo>
                <a:lnTo>
                  <a:pt x="18383" y="6096"/>
                </a:lnTo>
                <a:lnTo>
                  <a:pt x="19907" y="7620"/>
                </a:lnTo>
                <a:lnTo>
                  <a:pt x="19907" y="12192"/>
                </a:lnTo>
                <a:lnTo>
                  <a:pt x="18383" y="13811"/>
                </a:lnTo>
                <a:lnTo>
                  <a:pt x="18383" y="15335"/>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22" name="object 22"/>
          <p:cNvSpPr/>
          <p:nvPr/>
        </p:nvSpPr>
        <p:spPr>
          <a:xfrm>
            <a:off x="1914554" y="769386"/>
            <a:ext cx="8844132" cy="342900"/>
          </a:xfrm>
          <a:custGeom>
            <a:avLst/>
            <a:gdLst/>
            <a:ahLst/>
            <a:cxnLst/>
            <a:rect l="l" t="t" r="r" b="b"/>
            <a:pathLst>
              <a:path w="13790294" h="534669">
                <a:moveTo>
                  <a:pt x="0" y="518922"/>
                </a:moveTo>
                <a:lnTo>
                  <a:pt x="0" y="13715"/>
                </a:lnTo>
                <a:lnTo>
                  <a:pt x="0" y="12191"/>
                </a:lnTo>
                <a:lnTo>
                  <a:pt x="0" y="10667"/>
                </a:lnTo>
                <a:lnTo>
                  <a:pt x="1524" y="9144"/>
                </a:lnTo>
                <a:lnTo>
                  <a:pt x="1524" y="7620"/>
                </a:lnTo>
                <a:lnTo>
                  <a:pt x="3048" y="6096"/>
                </a:lnTo>
                <a:lnTo>
                  <a:pt x="4572" y="4572"/>
                </a:lnTo>
                <a:lnTo>
                  <a:pt x="6096" y="3048"/>
                </a:lnTo>
                <a:lnTo>
                  <a:pt x="7620" y="1524"/>
                </a:lnTo>
                <a:lnTo>
                  <a:pt x="9144" y="1524"/>
                </a:lnTo>
                <a:lnTo>
                  <a:pt x="10668" y="0"/>
                </a:lnTo>
                <a:lnTo>
                  <a:pt x="13779246" y="0"/>
                </a:lnTo>
                <a:lnTo>
                  <a:pt x="13780770" y="1524"/>
                </a:lnTo>
                <a:lnTo>
                  <a:pt x="13783817" y="1524"/>
                </a:lnTo>
                <a:lnTo>
                  <a:pt x="13785342" y="3048"/>
                </a:lnTo>
                <a:lnTo>
                  <a:pt x="13785342" y="4572"/>
                </a:lnTo>
                <a:lnTo>
                  <a:pt x="13786865" y="6096"/>
                </a:lnTo>
                <a:lnTo>
                  <a:pt x="13788389" y="7620"/>
                </a:lnTo>
                <a:lnTo>
                  <a:pt x="13789914" y="9144"/>
                </a:lnTo>
                <a:lnTo>
                  <a:pt x="13789914" y="10667"/>
                </a:lnTo>
                <a:lnTo>
                  <a:pt x="13789914" y="12191"/>
                </a:lnTo>
                <a:lnTo>
                  <a:pt x="13789914" y="525018"/>
                </a:lnTo>
                <a:lnTo>
                  <a:pt x="13788389" y="526542"/>
                </a:lnTo>
                <a:lnTo>
                  <a:pt x="13786865" y="528066"/>
                </a:lnTo>
                <a:lnTo>
                  <a:pt x="13785342" y="529590"/>
                </a:lnTo>
                <a:lnTo>
                  <a:pt x="13785342" y="531114"/>
                </a:lnTo>
                <a:lnTo>
                  <a:pt x="13783817" y="532638"/>
                </a:lnTo>
                <a:lnTo>
                  <a:pt x="13780770" y="532638"/>
                </a:lnTo>
                <a:lnTo>
                  <a:pt x="13779246" y="532638"/>
                </a:lnTo>
                <a:lnTo>
                  <a:pt x="13777721" y="534162"/>
                </a:lnTo>
                <a:lnTo>
                  <a:pt x="13776197" y="534162"/>
                </a:lnTo>
                <a:lnTo>
                  <a:pt x="13716" y="534162"/>
                </a:lnTo>
                <a:lnTo>
                  <a:pt x="12192" y="534162"/>
                </a:lnTo>
                <a:lnTo>
                  <a:pt x="10668" y="532638"/>
                </a:lnTo>
                <a:lnTo>
                  <a:pt x="9144" y="532638"/>
                </a:lnTo>
                <a:lnTo>
                  <a:pt x="7620" y="532638"/>
                </a:lnTo>
                <a:lnTo>
                  <a:pt x="6096" y="531114"/>
                </a:lnTo>
                <a:lnTo>
                  <a:pt x="4572" y="529590"/>
                </a:lnTo>
                <a:lnTo>
                  <a:pt x="3048" y="528066"/>
                </a:lnTo>
                <a:lnTo>
                  <a:pt x="1524" y="526542"/>
                </a:lnTo>
                <a:lnTo>
                  <a:pt x="1524" y="525018"/>
                </a:lnTo>
                <a:lnTo>
                  <a:pt x="0" y="523494"/>
                </a:lnTo>
                <a:lnTo>
                  <a:pt x="0" y="521970"/>
                </a:lnTo>
                <a:lnTo>
                  <a:pt x="0" y="518922"/>
                </a:lnTo>
                <a:close/>
              </a:path>
            </a:pathLst>
          </a:custGeom>
          <a:ln w="10677">
            <a:solidFill>
              <a:srgbClr val="CFCFCF"/>
            </a:solidFill>
          </a:ln>
        </p:spPr>
        <p:txBody>
          <a:bodyPr wrap="square" lIns="0" tIns="0" rIns="0" bIns="0" rtlCol="0"/>
          <a:lstStyle/>
          <a:p>
            <a:endParaRPr sz="1154"/>
          </a:p>
        </p:txBody>
      </p:sp>
      <p:sp>
        <p:nvSpPr>
          <p:cNvPr id="23" name="object 23"/>
          <p:cNvSpPr/>
          <p:nvPr/>
        </p:nvSpPr>
        <p:spPr>
          <a:xfrm>
            <a:off x="1507526" y="1867664"/>
            <a:ext cx="80227" cy="54164"/>
          </a:xfrm>
          <a:custGeom>
            <a:avLst/>
            <a:gdLst/>
            <a:ahLst/>
            <a:cxnLst/>
            <a:rect l="l" t="t" r="r" b="b"/>
            <a:pathLst>
              <a:path w="125095" h="84455">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5">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21"/>
                </a:lnTo>
                <a:lnTo>
                  <a:pt x="83832" y="83921"/>
                </a:lnTo>
                <a:lnTo>
                  <a:pt x="83832" y="41249"/>
                </a:lnTo>
                <a:lnTo>
                  <a:pt x="85356" y="38201"/>
                </a:lnTo>
                <a:lnTo>
                  <a:pt x="88404" y="36677"/>
                </a:lnTo>
                <a:lnTo>
                  <a:pt x="96024" y="28956"/>
                </a:lnTo>
                <a:lnTo>
                  <a:pt x="99072" y="28956"/>
                </a:lnTo>
                <a:lnTo>
                  <a:pt x="99072" y="27432"/>
                </a:lnTo>
                <a:lnTo>
                  <a:pt x="106692" y="27432"/>
                </a:lnTo>
                <a:lnTo>
                  <a:pt x="109740" y="28956"/>
                </a:lnTo>
                <a:lnTo>
                  <a:pt x="111264" y="32004"/>
                </a:lnTo>
                <a:lnTo>
                  <a:pt x="112788" y="33528"/>
                </a:lnTo>
                <a:lnTo>
                  <a:pt x="114312" y="38201"/>
                </a:lnTo>
                <a:lnTo>
                  <a:pt x="114312" y="83921"/>
                </a:lnTo>
                <a:lnTo>
                  <a:pt x="125069" y="83921"/>
                </a:lnTo>
                <a:lnTo>
                  <a:pt x="125069" y="33528"/>
                </a:lnTo>
                <a:close/>
              </a:path>
            </a:pathLst>
          </a:custGeom>
          <a:solidFill>
            <a:srgbClr val="2F3F9E"/>
          </a:solidFill>
        </p:spPr>
        <p:txBody>
          <a:bodyPr wrap="square" lIns="0" tIns="0" rIns="0" bIns="0" rtlCol="0"/>
          <a:lstStyle/>
          <a:p>
            <a:endParaRPr sz="1154"/>
          </a:p>
        </p:txBody>
      </p:sp>
      <p:grpSp>
        <p:nvGrpSpPr>
          <p:cNvPr id="24" name="object 24"/>
          <p:cNvGrpSpPr/>
          <p:nvPr/>
        </p:nvGrpSpPr>
        <p:grpSpPr>
          <a:xfrm>
            <a:off x="1656218" y="1861760"/>
            <a:ext cx="158825" cy="77376"/>
            <a:chOff x="640079" y="2902966"/>
            <a:chExt cx="247650" cy="120650"/>
          </a:xfrm>
        </p:grpSpPr>
        <p:sp>
          <p:nvSpPr>
            <p:cNvPr id="25" name="object 25"/>
            <p:cNvSpPr/>
            <p:nvPr/>
          </p:nvSpPr>
          <p:spPr>
            <a:xfrm>
              <a:off x="640067" y="2902966"/>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6" name="object 26"/>
            <p:cNvPicPr/>
            <p:nvPr/>
          </p:nvPicPr>
          <p:blipFill>
            <a:blip r:embed="rId5" cstate="print"/>
            <a:stretch>
              <a:fillRect/>
            </a:stretch>
          </p:blipFill>
          <p:spPr>
            <a:xfrm>
              <a:off x="693419" y="2910554"/>
              <a:ext cx="135826" cy="85534"/>
            </a:xfrm>
            <a:prstGeom prst="rect">
              <a:avLst/>
            </a:prstGeom>
          </p:spPr>
        </p:pic>
        <p:sp>
          <p:nvSpPr>
            <p:cNvPr id="27" name="object 27"/>
            <p:cNvSpPr/>
            <p:nvPr/>
          </p:nvSpPr>
          <p:spPr>
            <a:xfrm>
              <a:off x="855154" y="2902966"/>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8" name="object 28"/>
          <p:cNvSpPr/>
          <p:nvPr/>
        </p:nvSpPr>
        <p:spPr>
          <a:xfrm>
            <a:off x="1847054" y="1879393"/>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29" name="object 29"/>
          <p:cNvSpPr/>
          <p:nvPr/>
        </p:nvSpPr>
        <p:spPr>
          <a:xfrm>
            <a:off x="1914554" y="1808899"/>
            <a:ext cx="8844132" cy="232129"/>
          </a:xfrm>
          <a:custGeom>
            <a:avLst/>
            <a:gdLst/>
            <a:ahLst/>
            <a:cxnLst/>
            <a:rect l="l" t="t" r="r" b="b"/>
            <a:pathLst>
              <a:path w="13790294" h="361950">
                <a:moveTo>
                  <a:pt x="0" y="348043"/>
                </a:moveTo>
                <a:lnTo>
                  <a:pt x="0" y="13811"/>
                </a:lnTo>
                <a:lnTo>
                  <a:pt x="0" y="12287"/>
                </a:lnTo>
                <a:lnTo>
                  <a:pt x="0" y="10763"/>
                </a:lnTo>
                <a:lnTo>
                  <a:pt x="1524" y="9239"/>
                </a:lnTo>
                <a:lnTo>
                  <a:pt x="1524" y="609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6095"/>
                </a:lnTo>
                <a:lnTo>
                  <a:pt x="13789914" y="9239"/>
                </a:lnTo>
                <a:lnTo>
                  <a:pt x="13789914" y="10763"/>
                </a:lnTo>
                <a:lnTo>
                  <a:pt x="13789914" y="12287"/>
                </a:lnTo>
                <a:lnTo>
                  <a:pt x="13789914" y="352615"/>
                </a:lnTo>
                <a:lnTo>
                  <a:pt x="13788389" y="355663"/>
                </a:lnTo>
                <a:lnTo>
                  <a:pt x="13786865" y="357187"/>
                </a:lnTo>
                <a:lnTo>
                  <a:pt x="13785342" y="357187"/>
                </a:lnTo>
                <a:lnTo>
                  <a:pt x="13785342" y="358711"/>
                </a:lnTo>
                <a:lnTo>
                  <a:pt x="13783817" y="360235"/>
                </a:lnTo>
                <a:lnTo>
                  <a:pt x="13780770" y="360235"/>
                </a:lnTo>
                <a:lnTo>
                  <a:pt x="13779246" y="361759"/>
                </a:lnTo>
                <a:lnTo>
                  <a:pt x="10668" y="361759"/>
                </a:lnTo>
                <a:lnTo>
                  <a:pt x="9144" y="360235"/>
                </a:lnTo>
                <a:lnTo>
                  <a:pt x="7620" y="360235"/>
                </a:lnTo>
                <a:lnTo>
                  <a:pt x="6096" y="358711"/>
                </a:lnTo>
                <a:lnTo>
                  <a:pt x="4572" y="357187"/>
                </a:lnTo>
                <a:lnTo>
                  <a:pt x="3048" y="357187"/>
                </a:lnTo>
                <a:lnTo>
                  <a:pt x="1524" y="355663"/>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30" name="object 30"/>
          <p:cNvSpPr/>
          <p:nvPr/>
        </p:nvSpPr>
        <p:spPr>
          <a:xfrm>
            <a:off x="1507526" y="2888611"/>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528"/>
                </a:moveTo>
                <a:lnTo>
                  <a:pt x="123545" y="27432"/>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5356" y="38188"/>
                </a:lnTo>
                <a:lnTo>
                  <a:pt x="88493" y="36576"/>
                </a:lnTo>
                <a:lnTo>
                  <a:pt x="96113" y="28956"/>
                </a:lnTo>
                <a:lnTo>
                  <a:pt x="99161" y="28956"/>
                </a:lnTo>
                <a:lnTo>
                  <a:pt x="99161" y="27432"/>
                </a:lnTo>
                <a:lnTo>
                  <a:pt x="106781" y="27432"/>
                </a:lnTo>
                <a:lnTo>
                  <a:pt x="109829" y="28956"/>
                </a:lnTo>
                <a:lnTo>
                  <a:pt x="111353" y="32004"/>
                </a:lnTo>
                <a:lnTo>
                  <a:pt x="112877" y="33528"/>
                </a:lnTo>
                <a:lnTo>
                  <a:pt x="114401" y="38188"/>
                </a:lnTo>
                <a:lnTo>
                  <a:pt x="114401"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31" name="object 31"/>
          <p:cNvGrpSpPr/>
          <p:nvPr/>
        </p:nvGrpSpPr>
        <p:grpSpPr>
          <a:xfrm>
            <a:off x="1656218" y="2882702"/>
            <a:ext cx="158825" cy="77376"/>
            <a:chOff x="640079" y="4494879"/>
            <a:chExt cx="247650" cy="120650"/>
          </a:xfrm>
        </p:grpSpPr>
        <p:sp>
          <p:nvSpPr>
            <p:cNvPr id="32" name="object 32"/>
            <p:cNvSpPr/>
            <p:nvPr/>
          </p:nvSpPr>
          <p:spPr>
            <a:xfrm>
              <a:off x="640067" y="4494885"/>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3" name="object 33"/>
            <p:cNvPicPr/>
            <p:nvPr/>
          </p:nvPicPr>
          <p:blipFill>
            <a:blip r:embed="rId6" cstate="print"/>
            <a:stretch>
              <a:fillRect/>
            </a:stretch>
          </p:blipFill>
          <p:spPr>
            <a:xfrm>
              <a:off x="693419" y="4502562"/>
              <a:ext cx="134302" cy="87058"/>
            </a:xfrm>
            <a:prstGeom prst="rect">
              <a:avLst/>
            </a:prstGeom>
          </p:spPr>
        </p:pic>
        <p:sp>
          <p:nvSpPr>
            <p:cNvPr id="34" name="object 34"/>
            <p:cNvSpPr/>
            <p:nvPr/>
          </p:nvSpPr>
          <p:spPr>
            <a:xfrm>
              <a:off x="855154" y="4494885"/>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5" name="object 35"/>
          <p:cNvSpPr/>
          <p:nvPr/>
        </p:nvSpPr>
        <p:spPr>
          <a:xfrm>
            <a:off x="1846075" y="2900335"/>
            <a:ext cx="13032" cy="43168"/>
          </a:xfrm>
          <a:custGeom>
            <a:avLst/>
            <a:gdLst/>
            <a:ahLst/>
            <a:cxnLst/>
            <a:rect l="l" t="t" r="r" b="b"/>
            <a:pathLst>
              <a:path w="20319" h="67310">
                <a:moveTo>
                  <a:pt x="15335" y="1524"/>
                </a:moveTo>
                <a:lnTo>
                  <a:pt x="6096" y="1524"/>
                </a:lnTo>
                <a:lnTo>
                  <a:pt x="6096" y="0"/>
                </a:lnTo>
                <a:lnTo>
                  <a:pt x="13811" y="0"/>
                </a:lnTo>
                <a:lnTo>
                  <a:pt x="15335" y="1524"/>
                </a:lnTo>
                <a:close/>
              </a:path>
              <a:path w="20319" h="67310">
                <a:moveTo>
                  <a:pt x="19907" y="15240"/>
                </a:moveTo>
                <a:lnTo>
                  <a:pt x="1524" y="15240"/>
                </a:lnTo>
                <a:lnTo>
                  <a:pt x="1524" y="12192"/>
                </a:lnTo>
                <a:lnTo>
                  <a:pt x="0" y="10668"/>
                </a:lnTo>
                <a:lnTo>
                  <a:pt x="0" y="9144"/>
                </a:lnTo>
                <a:lnTo>
                  <a:pt x="1524" y="7620"/>
                </a:lnTo>
                <a:lnTo>
                  <a:pt x="1524" y="4572"/>
                </a:lnTo>
                <a:lnTo>
                  <a:pt x="4572" y="1524"/>
                </a:lnTo>
                <a:lnTo>
                  <a:pt x="16859" y="1524"/>
                </a:lnTo>
                <a:lnTo>
                  <a:pt x="19907" y="4572"/>
                </a:lnTo>
                <a:lnTo>
                  <a:pt x="19907" y="15240"/>
                </a:lnTo>
                <a:close/>
              </a:path>
              <a:path w="20319" h="67310">
                <a:moveTo>
                  <a:pt x="16859" y="18288"/>
                </a:moveTo>
                <a:lnTo>
                  <a:pt x="4572" y="18288"/>
                </a:lnTo>
                <a:lnTo>
                  <a:pt x="3048" y="16764"/>
                </a:lnTo>
                <a:lnTo>
                  <a:pt x="3048" y="15240"/>
                </a:lnTo>
                <a:lnTo>
                  <a:pt x="18383" y="15240"/>
                </a:lnTo>
                <a:lnTo>
                  <a:pt x="18383" y="16764"/>
                </a:lnTo>
                <a:lnTo>
                  <a:pt x="16859" y="18288"/>
                </a:lnTo>
                <a:close/>
              </a:path>
              <a:path w="20319" h="67310">
                <a:moveTo>
                  <a:pt x="13811" y="19812"/>
                </a:moveTo>
                <a:lnTo>
                  <a:pt x="6096" y="19812"/>
                </a:lnTo>
                <a:lnTo>
                  <a:pt x="6096" y="18288"/>
                </a:lnTo>
                <a:lnTo>
                  <a:pt x="15335" y="18288"/>
                </a:lnTo>
                <a:lnTo>
                  <a:pt x="13811" y="19812"/>
                </a:lnTo>
                <a:close/>
              </a:path>
              <a:path w="20319" h="67310">
                <a:moveTo>
                  <a:pt x="16859" y="50387"/>
                </a:moveTo>
                <a:lnTo>
                  <a:pt x="4572" y="50387"/>
                </a:lnTo>
                <a:lnTo>
                  <a:pt x="7620" y="47339"/>
                </a:lnTo>
                <a:lnTo>
                  <a:pt x="13811" y="47339"/>
                </a:lnTo>
                <a:lnTo>
                  <a:pt x="13811" y="48863"/>
                </a:lnTo>
                <a:lnTo>
                  <a:pt x="15335" y="48863"/>
                </a:lnTo>
                <a:lnTo>
                  <a:pt x="16859" y="50387"/>
                </a:lnTo>
                <a:close/>
              </a:path>
              <a:path w="20319" h="67310">
                <a:moveTo>
                  <a:pt x="18383" y="51911"/>
                </a:moveTo>
                <a:lnTo>
                  <a:pt x="3048" y="51911"/>
                </a:lnTo>
                <a:lnTo>
                  <a:pt x="3048" y="50387"/>
                </a:lnTo>
                <a:lnTo>
                  <a:pt x="18383" y="50387"/>
                </a:lnTo>
                <a:lnTo>
                  <a:pt x="18383" y="51911"/>
                </a:lnTo>
                <a:close/>
              </a:path>
              <a:path w="20319" h="67310">
                <a:moveTo>
                  <a:pt x="16859" y="65627"/>
                </a:moveTo>
                <a:lnTo>
                  <a:pt x="4572" y="65627"/>
                </a:lnTo>
                <a:lnTo>
                  <a:pt x="1524" y="62579"/>
                </a:lnTo>
                <a:lnTo>
                  <a:pt x="1524" y="61055"/>
                </a:lnTo>
                <a:lnTo>
                  <a:pt x="0" y="59531"/>
                </a:lnTo>
                <a:lnTo>
                  <a:pt x="0" y="56483"/>
                </a:lnTo>
                <a:lnTo>
                  <a:pt x="1524" y="54959"/>
                </a:lnTo>
                <a:lnTo>
                  <a:pt x="1524" y="51911"/>
                </a:lnTo>
                <a:lnTo>
                  <a:pt x="19907" y="51911"/>
                </a:lnTo>
                <a:lnTo>
                  <a:pt x="19907" y="62579"/>
                </a:lnTo>
                <a:lnTo>
                  <a:pt x="16859" y="65627"/>
                </a:lnTo>
                <a:close/>
              </a:path>
              <a:path w="20319" h="67310">
                <a:moveTo>
                  <a:pt x="13811" y="67151"/>
                </a:moveTo>
                <a:lnTo>
                  <a:pt x="6096" y="67151"/>
                </a:lnTo>
                <a:lnTo>
                  <a:pt x="6096" y="65627"/>
                </a:lnTo>
                <a:lnTo>
                  <a:pt x="15335" y="65627"/>
                </a:lnTo>
                <a:lnTo>
                  <a:pt x="13811" y="67151"/>
                </a:lnTo>
                <a:close/>
              </a:path>
            </a:pathLst>
          </a:custGeom>
          <a:solidFill>
            <a:srgbClr val="2F3F9E"/>
          </a:solidFill>
        </p:spPr>
        <p:txBody>
          <a:bodyPr wrap="square" lIns="0" tIns="0" rIns="0" bIns="0" rtlCol="0"/>
          <a:lstStyle/>
          <a:p>
            <a:endParaRPr sz="1154"/>
          </a:p>
        </p:txBody>
      </p:sp>
      <p:sp>
        <p:nvSpPr>
          <p:cNvPr id="36" name="object 36"/>
          <p:cNvSpPr/>
          <p:nvPr/>
        </p:nvSpPr>
        <p:spPr>
          <a:xfrm>
            <a:off x="1914554" y="2823977"/>
            <a:ext cx="8844132" cy="232129"/>
          </a:xfrm>
          <a:custGeom>
            <a:avLst/>
            <a:gdLst/>
            <a:ahLst/>
            <a:cxnLst/>
            <a:rect l="l" t="t" r="r" b="b"/>
            <a:pathLst>
              <a:path w="13790294" h="361950">
                <a:moveTo>
                  <a:pt x="0" y="348043"/>
                </a:moveTo>
                <a:lnTo>
                  <a:pt x="0" y="13811"/>
                </a:lnTo>
                <a:lnTo>
                  <a:pt x="0" y="12287"/>
                </a:lnTo>
                <a:lnTo>
                  <a:pt x="0" y="10763"/>
                </a:lnTo>
                <a:lnTo>
                  <a:pt x="1524" y="9143"/>
                </a:lnTo>
                <a:lnTo>
                  <a:pt x="1524" y="6095"/>
                </a:lnTo>
                <a:lnTo>
                  <a:pt x="3048" y="4571"/>
                </a:lnTo>
                <a:lnTo>
                  <a:pt x="4572" y="3047"/>
                </a:lnTo>
                <a:lnTo>
                  <a:pt x="6096" y="3047"/>
                </a:lnTo>
                <a:lnTo>
                  <a:pt x="7620" y="1523"/>
                </a:lnTo>
                <a:lnTo>
                  <a:pt x="9144" y="0"/>
                </a:lnTo>
                <a:lnTo>
                  <a:pt x="10668" y="0"/>
                </a:lnTo>
                <a:lnTo>
                  <a:pt x="13780770" y="0"/>
                </a:lnTo>
                <a:lnTo>
                  <a:pt x="13783817" y="1523"/>
                </a:lnTo>
                <a:lnTo>
                  <a:pt x="13785342" y="3047"/>
                </a:lnTo>
                <a:lnTo>
                  <a:pt x="13786865" y="4571"/>
                </a:lnTo>
                <a:lnTo>
                  <a:pt x="13788389" y="6095"/>
                </a:lnTo>
                <a:lnTo>
                  <a:pt x="13789914" y="9143"/>
                </a:lnTo>
                <a:lnTo>
                  <a:pt x="13789914" y="10763"/>
                </a:lnTo>
                <a:lnTo>
                  <a:pt x="13789914" y="12287"/>
                </a:lnTo>
                <a:lnTo>
                  <a:pt x="13789914" y="352615"/>
                </a:lnTo>
                <a:lnTo>
                  <a:pt x="13788389" y="354139"/>
                </a:lnTo>
                <a:lnTo>
                  <a:pt x="13786865" y="355663"/>
                </a:lnTo>
                <a:lnTo>
                  <a:pt x="13785342" y="357187"/>
                </a:lnTo>
                <a:lnTo>
                  <a:pt x="13785342" y="358711"/>
                </a:lnTo>
                <a:lnTo>
                  <a:pt x="13783817" y="360235"/>
                </a:lnTo>
                <a:lnTo>
                  <a:pt x="13780770" y="360235"/>
                </a:lnTo>
                <a:lnTo>
                  <a:pt x="13779246" y="361759"/>
                </a:lnTo>
                <a:lnTo>
                  <a:pt x="13777721" y="361759"/>
                </a:lnTo>
                <a:lnTo>
                  <a:pt x="1377619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sp>
        <p:nvSpPr>
          <p:cNvPr id="37" name="object 37"/>
          <p:cNvSpPr/>
          <p:nvPr/>
        </p:nvSpPr>
        <p:spPr>
          <a:xfrm>
            <a:off x="1507526" y="3903684"/>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456" y="27432"/>
                </a:lnTo>
                <a:lnTo>
                  <a:pt x="115836" y="19812"/>
                </a:lnTo>
                <a:lnTo>
                  <a:pt x="111264" y="18288"/>
                </a:lnTo>
                <a:lnTo>
                  <a:pt x="97548" y="18288"/>
                </a:lnTo>
                <a:lnTo>
                  <a:pt x="96024" y="19812"/>
                </a:lnTo>
                <a:lnTo>
                  <a:pt x="94500" y="19812"/>
                </a:lnTo>
                <a:lnTo>
                  <a:pt x="92976" y="21336"/>
                </a:lnTo>
                <a:lnTo>
                  <a:pt x="89928" y="22860"/>
                </a:lnTo>
                <a:lnTo>
                  <a:pt x="83832" y="28956"/>
                </a:lnTo>
                <a:lnTo>
                  <a:pt x="82308" y="19812"/>
                </a:lnTo>
                <a:lnTo>
                  <a:pt x="73164" y="19812"/>
                </a:lnTo>
                <a:lnTo>
                  <a:pt x="73164" y="83921"/>
                </a:lnTo>
                <a:lnTo>
                  <a:pt x="83832" y="83921"/>
                </a:lnTo>
                <a:lnTo>
                  <a:pt x="83832" y="41249"/>
                </a:lnTo>
                <a:lnTo>
                  <a:pt x="85356" y="38201"/>
                </a:lnTo>
                <a:lnTo>
                  <a:pt x="88404" y="36677"/>
                </a:lnTo>
                <a:lnTo>
                  <a:pt x="96024" y="28956"/>
                </a:lnTo>
                <a:lnTo>
                  <a:pt x="99072" y="28956"/>
                </a:lnTo>
                <a:lnTo>
                  <a:pt x="99072" y="27432"/>
                </a:lnTo>
                <a:lnTo>
                  <a:pt x="106692" y="27432"/>
                </a:lnTo>
                <a:lnTo>
                  <a:pt x="109740" y="28956"/>
                </a:lnTo>
                <a:lnTo>
                  <a:pt x="111264" y="32004"/>
                </a:lnTo>
                <a:lnTo>
                  <a:pt x="112788" y="33528"/>
                </a:lnTo>
                <a:lnTo>
                  <a:pt x="114312" y="38201"/>
                </a:lnTo>
                <a:lnTo>
                  <a:pt x="114312" y="83921"/>
                </a:lnTo>
                <a:lnTo>
                  <a:pt x="125069" y="83921"/>
                </a:lnTo>
                <a:lnTo>
                  <a:pt x="125069" y="33528"/>
                </a:lnTo>
                <a:close/>
              </a:path>
            </a:pathLst>
          </a:custGeom>
          <a:solidFill>
            <a:srgbClr val="2F3F9E"/>
          </a:solidFill>
        </p:spPr>
        <p:txBody>
          <a:bodyPr wrap="square" lIns="0" tIns="0" rIns="0" bIns="0" rtlCol="0"/>
          <a:lstStyle/>
          <a:p>
            <a:endParaRPr sz="1154"/>
          </a:p>
        </p:txBody>
      </p:sp>
      <p:grpSp>
        <p:nvGrpSpPr>
          <p:cNvPr id="38" name="object 38"/>
          <p:cNvGrpSpPr/>
          <p:nvPr/>
        </p:nvGrpSpPr>
        <p:grpSpPr>
          <a:xfrm>
            <a:off x="1656218" y="3897779"/>
            <a:ext cx="158825" cy="77376"/>
            <a:chOff x="640079" y="6077648"/>
            <a:chExt cx="247650" cy="120650"/>
          </a:xfrm>
        </p:grpSpPr>
        <p:sp>
          <p:nvSpPr>
            <p:cNvPr id="39" name="object 39"/>
            <p:cNvSpPr/>
            <p:nvPr/>
          </p:nvSpPr>
          <p:spPr>
            <a:xfrm>
              <a:off x="640067" y="6077648"/>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40" name="object 40"/>
            <p:cNvPicPr/>
            <p:nvPr/>
          </p:nvPicPr>
          <p:blipFill>
            <a:blip r:embed="rId7" cstate="print"/>
            <a:stretch>
              <a:fillRect/>
            </a:stretch>
          </p:blipFill>
          <p:spPr>
            <a:xfrm>
              <a:off x="693419" y="6086855"/>
              <a:ext cx="140398" cy="83915"/>
            </a:xfrm>
            <a:prstGeom prst="rect">
              <a:avLst/>
            </a:prstGeom>
          </p:spPr>
        </p:pic>
        <p:sp>
          <p:nvSpPr>
            <p:cNvPr id="41" name="object 41"/>
            <p:cNvSpPr/>
            <p:nvPr/>
          </p:nvSpPr>
          <p:spPr>
            <a:xfrm>
              <a:off x="855154" y="6077648"/>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42" name="object 42"/>
          <p:cNvSpPr/>
          <p:nvPr/>
        </p:nvSpPr>
        <p:spPr>
          <a:xfrm>
            <a:off x="1846992" y="3915413"/>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240"/>
                </a:move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close/>
              </a:path>
              <a:path w="20319" h="67310">
                <a:moveTo>
                  <a:pt x="15335" y="18288"/>
                </a:moveTo>
                <a:lnTo>
                  <a:pt x="3048" y="18288"/>
                </a:lnTo>
                <a:lnTo>
                  <a:pt x="3048" y="16764"/>
                </a:lnTo>
                <a:lnTo>
                  <a:pt x="1524" y="15240"/>
                </a:lnTo>
                <a:lnTo>
                  <a:pt x="16859" y="15240"/>
                </a:lnTo>
                <a:lnTo>
                  <a:pt x="16859" y="16764"/>
                </a:lnTo>
                <a:lnTo>
                  <a:pt x="15335" y="18288"/>
                </a:lnTo>
                <a:close/>
              </a:path>
              <a:path w="20319" h="67310">
                <a:moveTo>
                  <a:pt x="12287" y="19812"/>
                </a:moveTo>
                <a:lnTo>
                  <a:pt x="6096" y="19812"/>
                </a:lnTo>
                <a:lnTo>
                  <a:pt x="6096" y="18288"/>
                </a:lnTo>
                <a:lnTo>
                  <a:pt x="13811" y="18288"/>
                </a:lnTo>
                <a:lnTo>
                  <a:pt x="12287" y="19812"/>
                </a:lnTo>
                <a:close/>
              </a:path>
              <a:path w="20319" h="67310">
                <a:moveTo>
                  <a:pt x="13811" y="48863"/>
                </a:moveTo>
                <a:lnTo>
                  <a:pt x="6096" y="48863"/>
                </a:lnTo>
                <a:lnTo>
                  <a:pt x="6096" y="47339"/>
                </a:lnTo>
                <a:lnTo>
                  <a:pt x="12287" y="47339"/>
                </a:lnTo>
                <a:lnTo>
                  <a:pt x="13811" y="48863"/>
                </a:lnTo>
                <a:close/>
              </a:path>
              <a:path w="20319" h="67310">
                <a:moveTo>
                  <a:pt x="16859" y="51911"/>
                </a:moveTo>
                <a:lnTo>
                  <a:pt x="1524" y="51911"/>
                </a:lnTo>
                <a:lnTo>
                  <a:pt x="3048" y="50387"/>
                </a:lnTo>
                <a:lnTo>
                  <a:pt x="3048" y="48863"/>
                </a:lnTo>
                <a:lnTo>
                  <a:pt x="15335" y="48863"/>
                </a:lnTo>
                <a:lnTo>
                  <a:pt x="16859" y="50387"/>
                </a:lnTo>
                <a:lnTo>
                  <a:pt x="16859" y="51911"/>
                </a:lnTo>
                <a:close/>
              </a:path>
              <a:path w="20319" h="67310">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5335" y="65627"/>
                </a:lnTo>
                <a:close/>
              </a:path>
              <a:path w="20319" h="67310">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43" name="object 43"/>
          <p:cNvSpPr/>
          <p:nvPr/>
        </p:nvSpPr>
        <p:spPr>
          <a:xfrm>
            <a:off x="1914554" y="3844919"/>
            <a:ext cx="8844132" cy="232129"/>
          </a:xfrm>
          <a:custGeom>
            <a:avLst/>
            <a:gdLst/>
            <a:ahLst/>
            <a:cxnLst/>
            <a:rect l="l" t="t" r="r" b="b"/>
            <a:pathLst>
              <a:path w="13790294" h="361950">
                <a:moveTo>
                  <a:pt x="0" y="348043"/>
                </a:moveTo>
                <a:lnTo>
                  <a:pt x="0" y="13811"/>
                </a:lnTo>
                <a:lnTo>
                  <a:pt x="0" y="12287"/>
                </a:lnTo>
                <a:lnTo>
                  <a:pt x="0" y="10763"/>
                </a:lnTo>
                <a:lnTo>
                  <a:pt x="1524" y="9239"/>
                </a:lnTo>
                <a:lnTo>
                  <a:pt x="1524" y="771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7715"/>
                </a:lnTo>
                <a:lnTo>
                  <a:pt x="13789914" y="9239"/>
                </a:lnTo>
                <a:lnTo>
                  <a:pt x="13789914" y="10763"/>
                </a:lnTo>
                <a:lnTo>
                  <a:pt x="13789914" y="352615"/>
                </a:lnTo>
                <a:lnTo>
                  <a:pt x="13788389" y="355663"/>
                </a:lnTo>
                <a:lnTo>
                  <a:pt x="13786865" y="357187"/>
                </a:lnTo>
                <a:lnTo>
                  <a:pt x="13785342" y="358711"/>
                </a:lnTo>
                <a:lnTo>
                  <a:pt x="13783817" y="360235"/>
                </a:lnTo>
                <a:lnTo>
                  <a:pt x="13780770" y="361759"/>
                </a:lnTo>
                <a:lnTo>
                  <a:pt x="13779246" y="361759"/>
                </a:lnTo>
                <a:lnTo>
                  <a:pt x="13777721" y="361759"/>
                </a:lnTo>
                <a:lnTo>
                  <a:pt x="9144" y="361759"/>
                </a:lnTo>
                <a:lnTo>
                  <a:pt x="7620" y="360235"/>
                </a:lnTo>
                <a:lnTo>
                  <a:pt x="6096" y="358711"/>
                </a:lnTo>
                <a:lnTo>
                  <a:pt x="4572" y="358711"/>
                </a:lnTo>
                <a:lnTo>
                  <a:pt x="3048" y="357187"/>
                </a:lnTo>
                <a:lnTo>
                  <a:pt x="1524" y="355663"/>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grpSp>
        <p:nvGrpSpPr>
          <p:cNvPr id="44" name="object 44"/>
          <p:cNvGrpSpPr/>
          <p:nvPr/>
        </p:nvGrpSpPr>
        <p:grpSpPr>
          <a:xfrm>
            <a:off x="1950412" y="6451611"/>
            <a:ext cx="1414361" cy="62716"/>
            <a:chOff x="1098804" y="10059734"/>
            <a:chExt cx="2205355" cy="97790"/>
          </a:xfrm>
        </p:grpSpPr>
        <p:pic>
          <p:nvPicPr>
            <p:cNvPr id="45" name="object 45"/>
            <p:cNvPicPr/>
            <p:nvPr/>
          </p:nvPicPr>
          <p:blipFill>
            <a:blip r:embed="rId8" cstate="print"/>
            <a:stretch>
              <a:fillRect/>
            </a:stretch>
          </p:blipFill>
          <p:spPr>
            <a:xfrm>
              <a:off x="1098804" y="10059734"/>
              <a:ext cx="2130266" cy="97726"/>
            </a:xfrm>
            <a:prstGeom prst="rect">
              <a:avLst/>
            </a:prstGeom>
          </p:spPr>
        </p:pic>
        <p:sp>
          <p:nvSpPr>
            <p:cNvPr id="46" name="object 46"/>
            <p:cNvSpPr/>
            <p:nvPr/>
          </p:nvSpPr>
          <p:spPr>
            <a:xfrm>
              <a:off x="3249168" y="10061448"/>
              <a:ext cx="55244" cy="96520"/>
            </a:xfrm>
            <a:custGeom>
              <a:avLst/>
              <a:gdLst/>
              <a:ahLst/>
              <a:cxnLst/>
              <a:rect l="l" t="t" r="r" b="b"/>
              <a:pathLst>
                <a:path w="55245" h="96520">
                  <a:moveTo>
                    <a:pt x="18288" y="0"/>
                  </a:moveTo>
                  <a:lnTo>
                    <a:pt x="0" y="0"/>
                  </a:lnTo>
                  <a:lnTo>
                    <a:pt x="0" y="96012"/>
                  </a:lnTo>
                  <a:lnTo>
                    <a:pt x="18288" y="96012"/>
                  </a:lnTo>
                  <a:lnTo>
                    <a:pt x="18288" y="0"/>
                  </a:lnTo>
                  <a:close/>
                </a:path>
                <a:path w="55245" h="96520">
                  <a:moveTo>
                    <a:pt x="54864" y="0"/>
                  </a:moveTo>
                  <a:lnTo>
                    <a:pt x="36576" y="0"/>
                  </a:lnTo>
                  <a:lnTo>
                    <a:pt x="36576" y="96012"/>
                  </a:lnTo>
                  <a:lnTo>
                    <a:pt x="54864" y="96012"/>
                  </a:lnTo>
                  <a:lnTo>
                    <a:pt x="54864" y="0"/>
                  </a:lnTo>
                  <a:close/>
                </a:path>
              </a:pathLst>
            </a:custGeom>
            <a:solidFill>
              <a:srgbClr val="000000"/>
            </a:solidFill>
          </p:spPr>
          <p:txBody>
            <a:bodyPr wrap="square" lIns="0" tIns="0" rIns="0" bIns="0" rtlCol="0"/>
            <a:lstStyle/>
            <a:p>
              <a:endParaRPr sz="1154"/>
            </a:p>
          </p:txBody>
        </p:sp>
      </p:grpSp>
      <p:pic>
        <p:nvPicPr>
          <p:cNvPr id="47" name="object 47"/>
          <p:cNvPicPr/>
          <p:nvPr/>
        </p:nvPicPr>
        <p:blipFill>
          <a:blip r:embed="rId9" cstate="print"/>
          <a:stretch>
            <a:fillRect/>
          </a:stretch>
        </p:blipFill>
        <p:spPr>
          <a:xfrm>
            <a:off x="3393891" y="6452710"/>
            <a:ext cx="262245" cy="61575"/>
          </a:xfrm>
          <a:prstGeom prst="rect">
            <a:avLst/>
          </a:prstGeom>
        </p:spPr>
      </p:pic>
      <p:sp>
        <p:nvSpPr>
          <p:cNvPr id="48" name="object 48"/>
          <p:cNvSpPr/>
          <p:nvPr/>
        </p:nvSpPr>
        <p:spPr>
          <a:xfrm>
            <a:off x="3689363" y="6452653"/>
            <a:ext cx="64752" cy="61087"/>
          </a:xfrm>
          <a:custGeom>
            <a:avLst/>
            <a:gdLst/>
            <a:ahLst/>
            <a:cxnLst/>
            <a:rect l="l" t="t" r="r" b="b"/>
            <a:pathLst>
              <a:path w="100964" h="95250">
                <a:moveTo>
                  <a:pt x="18288" y="25908"/>
                </a:moveTo>
                <a:lnTo>
                  <a:pt x="0" y="25908"/>
                </a:lnTo>
                <a:lnTo>
                  <a:pt x="0" y="94678"/>
                </a:lnTo>
                <a:lnTo>
                  <a:pt x="18288" y="94678"/>
                </a:lnTo>
                <a:lnTo>
                  <a:pt x="18288" y="25908"/>
                </a:lnTo>
                <a:close/>
              </a:path>
              <a:path w="100964" h="95250">
                <a:moveTo>
                  <a:pt x="18288" y="0"/>
                </a:moveTo>
                <a:lnTo>
                  <a:pt x="0" y="0"/>
                </a:lnTo>
                <a:lnTo>
                  <a:pt x="0" y="16764"/>
                </a:lnTo>
                <a:lnTo>
                  <a:pt x="18288" y="16764"/>
                </a:lnTo>
                <a:lnTo>
                  <a:pt x="18288" y="0"/>
                </a:lnTo>
                <a:close/>
              </a:path>
              <a:path w="100964" h="95250">
                <a:moveTo>
                  <a:pt x="100685" y="42672"/>
                </a:moveTo>
                <a:lnTo>
                  <a:pt x="99161" y="39624"/>
                </a:lnTo>
                <a:lnTo>
                  <a:pt x="99161" y="36576"/>
                </a:lnTo>
                <a:lnTo>
                  <a:pt x="97536" y="35052"/>
                </a:lnTo>
                <a:lnTo>
                  <a:pt x="96012" y="32004"/>
                </a:lnTo>
                <a:lnTo>
                  <a:pt x="91440" y="27432"/>
                </a:lnTo>
                <a:lnTo>
                  <a:pt x="88392" y="27432"/>
                </a:lnTo>
                <a:lnTo>
                  <a:pt x="82296" y="24384"/>
                </a:lnTo>
                <a:lnTo>
                  <a:pt x="77724" y="24384"/>
                </a:lnTo>
                <a:lnTo>
                  <a:pt x="71158" y="25222"/>
                </a:lnTo>
                <a:lnTo>
                  <a:pt x="65151" y="27622"/>
                </a:lnTo>
                <a:lnTo>
                  <a:pt x="59728" y="31457"/>
                </a:lnTo>
                <a:lnTo>
                  <a:pt x="54864" y="36576"/>
                </a:lnTo>
                <a:lnTo>
                  <a:pt x="54864" y="25908"/>
                </a:lnTo>
                <a:lnTo>
                  <a:pt x="38100" y="25908"/>
                </a:lnTo>
                <a:lnTo>
                  <a:pt x="38100" y="94576"/>
                </a:lnTo>
                <a:lnTo>
                  <a:pt x="56388" y="94576"/>
                </a:lnTo>
                <a:lnTo>
                  <a:pt x="56388" y="50292"/>
                </a:lnTo>
                <a:lnTo>
                  <a:pt x="57912" y="47244"/>
                </a:lnTo>
                <a:lnTo>
                  <a:pt x="57912" y="45720"/>
                </a:lnTo>
                <a:lnTo>
                  <a:pt x="59436" y="42672"/>
                </a:lnTo>
                <a:lnTo>
                  <a:pt x="68580" y="38100"/>
                </a:lnTo>
                <a:lnTo>
                  <a:pt x="73152" y="38100"/>
                </a:lnTo>
                <a:lnTo>
                  <a:pt x="76200" y="39624"/>
                </a:lnTo>
                <a:lnTo>
                  <a:pt x="77724" y="39624"/>
                </a:lnTo>
                <a:lnTo>
                  <a:pt x="80772" y="42672"/>
                </a:lnTo>
                <a:lnTo>
                  <a:pt x="80772" y="45720"/>
                </a:lnTo>
                <a:lnTo>
                  <a:pt x="82296" y="47244"/>
                </a:lnTo>
                <a:lnTo>
                  <a:pt x="82296" y="94576"/>
                </a:lnTo>
                <a:lnTo>
                  <a:pt x="100685" y="94576"/>
                </a:lnTo>
                <a:lnTo>
                  <a:pt x="100685" y="42672"/>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10" cstate="print"/>
          <a:stretch>
            <a:fillRect/>
          </a:stretch>
        </p:blipFill>
        <p:spPr>
          <a:xfrm>
            <a:off x="3784296" y="6452588"/>
            <a:ext cx="124250" cy="61697"/>
          </a:xfrm>
          <a:prstGeom prst="rect">
            <a:avLst/>
          </a:prstGeom>
        </p:spPr>
      </p:pic>
      <p:pic>
        <p:nvPicPr>
          <p:cNvPr id="50" name="object 50"/>
          <p:cNvPicPr/>
          <p:nvPr/>
        </p:nvPicPr>
        <p:blipFill>
          <a:blip r:embed="rId11" cstate="print"/>
          <a:stretch>
            <a:fillRect/>
          </a:stretch>
        </p:blipFill>
        <p:spPr>
          <a:xfrm>
            <a:off x="3938906" y="6452588"/>
            <a:ext cx="169210" cy="61697"/>
          </a:xfrm>
          <a:prstGeom prst="rect">
            <a:avLst/>
          </a:prstGeom>
        </p:spPr>
      </p:pic>
      <p:grpSp>
        <p:nvGrpSpPr>
          <p:cNvPr id="51" name="object 51"/>
          <p:cNvGrpSpPr/>
          <p:nvPr/>
        </p:nvGrpSpPr>
        <p:grpSpPr>
          <a:xfrm>
            <a:off x="1502586" y="1164821"/>
            <a:ext cx="312357" cy="77376"/>
            <a:chOff x="400526" y="1816258"/>
            <a:chExt cx="487045" cy="120650"/>
          </a:xfrm>
        </p:grpSpPr>
        <p:pic>
          <p:nvPicPr>
            <p:cNvPr id="52" name="object 52"/>
            <p:cNvPicPr/>
            <p:nvPr/>
          </p:nvPicPr>
          <p:blipFill>
            <a:blip r:embed="rId12" cstate="print"/>
            <a:stretch>
              <a:fillRect/>
            </a:stretch>
          </p:blipFill>
          <p:spPr>
            <a:xfrm>
              <a:off x="400526" y="1823942"/>
              <a:ext cx="206025" cy="86963"/>
            </a:xfrm>
            <a:prstGeom prst="rect">
              <a:avLst/>
            </a:prstGeom>
          </p:spPr>
        </p:pic>
        <p:sp>
          <p:nvSpPr>
            <p:cNvPr id="53" name="object 53"/>
            <p:cNvSpPr/>
            <p:nvPr/>
          </p:nvSpPr>
          <p:spPr>
            <a:xfrm>
              <a:off x="640067" y="1816265"/>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54" name="object 54"/>
            <p:cNvPicPr/>
            <p:nvPr/>
          </p:nvPicPr>
          <p:blipFill>
            <a:blip r:embed="rId13" cstate="print"/>
            <a:stretch>
              <a:fillRect/>
            </a:stretch>
          </p:blipFill>
          <p:spPr>
            <a:xfrm>
              <a:off x="693515" y="1823942"/>
              <a:ext cx="135731" cy="85439"/>
            </a:xfrm>
            <a:prstGeom prst="rect">
              <a:avLst/>
            </a:prstGeom>
          </p:spPr>
        </p:pic>
        <p:sp>
          <p:nvSpPr>
            <p:cNvPr id="55" name="object 55"/>
            <p:cNvSpPr/>
            <p:nvPr/>
          </p:nvSpPr>
          <p:spPr>
            <a:xfrm>
              <a:off x="855154" y="1816265"/>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56" name="object 56"/>
          <p:cNvSpPr/>
          <p:nvPr/>
        </p:nvSpPr>
        <p:spPr>
          <a:xfrm>
            <a:off x="1846992" y="1182455"/>
            <a:ext cx="13032" cy="43168"/>
          </a:xfrm>
          <a:custGeom>
            <a:avLst/>
            <a:gdLst/>
            <a:ahLst/>
            <a:cxnLst/>
            <a:rect l="l" t="t" r="r" b="b"/>
            <a:pathLst>
              <a:path w="20319" h="67310">
                <a:moveTo>
                  <a:pt x="13811" y="1524"/>
                </a:moveTo>
                <a:lnTo>
                  <a:pt x="4572" y="1524"/>
                </a:lnTo>
                <a:lnTo>
                  <a:pt x="4572" y="0"/>
                </a:lnTo>
                <a:lnTo>
                  <a:pt x="13811" y="0"/>
                </a:lnTo>
                <a:lnTo>
                  <a:pt x="13811" y="1524"/>
                </a:lnTo>
                <a:close/>
              </a:path>
              <a:path w="20319" h="67310">
                <a:moveTo>
                  <a:pt x="18383" y="15240"/>
                </a:moveTo>
                <a:lnTo>
                  <a:pt x="0" y="15240"/>
                </a:lnTo>
                <a:lnTo>
                  <a:pt x="0" y="4572"/>
                </a:lnTo>
                <a:lnTo>
                  <a:pt x="3048" y="1524"/>
                </a:lnTo>
                <a:lnTo>
                  <a:pt x="15335" y="1524"/>
                </a:lnTo>
                <a:lnTo>
                  <a:pt x="18383" y="4572"/>
                </a:lnTo>
                <a:lnTo>
                  <a:pt x="18383" y="6096"/>
                </a:lnTo>
                <a:lnTo>
                  <a:pt x="19907" y="7620"/>
                </a:lnTo>
                <a:lnTo>
                  <a:pt x="19907" y="10668"/>
                </a:lnTo>
                <a:lnTo>
                  <a:pt x="18383" y="12192"/>
                </a:lnTo>
                <a:lnTo>
                  <a:pt x="18383" y="15240"/>
                </a:lnTo>
                <a:close/>
              </a:path>
              <a:path w="20319" h="67310">
                <a:moveTo>
                  <a:pt x="16859" y="16764"/>
                </a:moveTo>
                <a:lnTo>
                  <a:pt x="1524" y="16764"/>
                </a:lnTo>
                <a:lnTo>
                  <a:pt x="1524" y="15240"/>
                </a:lnTo>
                <a:lnTo>
                  <a:pt x="16859" y="15240"/>
                </a:lnTo>
                <a:lnTo>
                  <a:pt x="16859" y="16764"/>
                </a:lnTo>
                <a:close/>
              </a:path>
              <a:path w="20319" h="67310">
                <a:moveTo>
                  <a:pt x="12287" y="19812"/>
                </a:moveTo>
                <a:lnTo>
                  <a:pt x="6096" y="19812"/>
                </a:lnTo>
                <a:lnTo>
                  <a:pt x="3048" y="16764"/>
                </a:lnTo>
                <a:lnTo>
                  <a:pt x="15335" y="16764"/>
                </a:lnTo>
                <a:lnTo>
                  <a:pt x="12287" y="19812"/>
                </a:lnTo>
                <a:close/>
              </a:path>
              <a:path w="20319" h="67310">
                <a:moveTo>
                  <a:pt x="13811" y="48863"/>
                </a:moveTo>
                <a:lnTo>
                  <a:pt x="4572" y="48863"/>
                </a:lnTo>
                <a:lnTo>
                  <a:pt x="4572" y="47339"/>
                </a:lnTo>
                <a:lnTo>
                  <a:pt x="13811" y="47339"/>
                </a:lnTo>
                <a:lnTo>
                  <a:pt x="13811" y="48863"/>
                </a:lnTo>
                <a:close/>
              </a:path>
              <a:path w="20319" h="67310">
                <a:moveTo>
                  <a:pt x="16859" y="51911"/>
                </a:moveTo>
                <a:lnTo>
                  <a:pt x="1524" y="51911"/>
                </a:lnTo>
                <a:lnTo>
                  <a:pt x="1524" y="50387"/>
                </a:lnTo>
                <a:lnTo>
                  <a:pt x="3048" y="48863"/>
                </a:lnTo>
                <a:lnTo>
                  <a:pt x="15335" y="48863"/>
                </a:lnTo>
                <a:lnTo>
                  <a:pt x="16859" y="50387"/>
                </a:lnTo>
                <a:lnTo>
                  <a:pt x="16859" y="51911"/>
                </a:lnTo>
                <a:close/>
              </a:path>
              <a:path w="20319" h="67310">
                <a:moveTo>
                  <a:pt x="15335" y="65627"/>
                </a:moveTo>
                <a:lnTo>
                  <a:pt x="3048" y="65627"/>
                </a:lnTo>
                <a:lnTo>
                  <a:pt x="0" y="62579"/>
                </a:lnTo>
                <a:lnTo>
                  <a:pt x="0" y="51911"/>
                </a:lnTo>
                <a:lnTo>
                  <a:pt x="18383" y="51911"/>
                </a:lnTo>
                <a:lnTo>
                  <a:pt x="18383" y="54959"/>
                </a:lnTo>
                <a:lnTo>
                  <a:pt x="19907" y="56483"/>
                </a:lnTo>
                <a:lnTo>
                  <a:pt x="19907" y="58007"/>
                </a:lnTo>
                <a:lnTo>
                  <a:pt x="18383" y="59531"/>
                </a:lnTo>
                <a:lnTo>
                  <a:pt x="18383" y="62579"/>
                </a:lnTo>
                <a:lnTo>
                  <a:pt x="15335" y="65627"/>
                </a:lnTo>
                <a:close/>
              </a:path>
              <a:path w="20319" h="67310">
                <a:moveTo>
                  <a:pt x="13811" y="67151"/>
                </a:moveTo>
                <a:lnTo>
                  <a:pt x="4572" y="67151"/>
                </a:lnTo>
                <a:lnTo>
                  <a:pt x="4572" y="65627"/>
                </a:lnTo>
                <a:lnTo>
                  <a:pt x="13811" y="65627"/>
                </a:lnTo>
                <a:lnTo>
                  <a:pt x="13811" y="67151"/>
                </a:lnTo>
                <a:close/>
              </a:path>
            </a:pathLst>
          </a:custGeom>
          <a:solidFill>
            <a:srgbClr val="D84215"/>
          </a:solidFill>
        </p:spPr>
        <p:txBody>
          <a:bodyPr wrap="square" lIns="0" tIns="0" rIns="0" bIns="0" rtlCol="0"/>
          <a:lstStyle/>
          <a:p>
            <a:endParaRPr sz="1154"/>
          </a:p>
        </p:txBody>
      </p:sp>
      <p:sp>
        <p:nvSpPr>
          <p:cNvPr id="57" name="object 57"/>
          <p:cNvSpPr/>
          <p:nvPr/>
        </p:nvSpPr>
        <p:spPr>
          <a:xfrm>
            <a:off x="1947479" y="1377139"/>
            <a:ext cx="8815218" cy="6923"/>
          </a:xfrm>
          <a:custGeom>
            <a:avLst/>
            <a:gdLst/>
            <a:ahLst/>
            <a:cxnLst/>
            <a:rect l="l" t="t" r="r" b="b"/>
            <a:pathLst>
              <a:path w="13745210" h="10794">
                <a:moveTo>
                  <a:pt x="13744956" y="10667"/>
                </a:moveTo>
                <a:lnTo>
                  <a:pt x="0" y="10667"/>
                </a:lnTo>
                <a:lnTo>
                  <a:pt x="0" y="0"/>
                </a:lnTo>
                <a:lnTo>
                  <a:pt x="13744956" y="0"/>
                </a:lnTo>
                <a:lnTo>
                  <a:pt x="13744956" y="10667"/>
                </a:lnTo>
                <a:close/>
              </a:path>
            </a:pathLst>
          </a:custGeom>
          <a:solidFill>
            <a:srgbClr val="000000"/>
          </a:solidFill>
        </p:spPr>
        <p:txBody>
          <a:bodyPr wrap="square" lIns="0" tIns="0" rIns="0" bIns="0" rtlCol="0"/>
          <a:lstStyle/>
          <a:p>
            <a:endParaRPr sz="1154"/>
          </a:p>
        </p:txBody>
      </p:sp>
      <p:grpSp>
        <p:nvGrpSpPr>
          <p:cNvPr id="58" name="object 58"/>
          <p:cNvGrpSpPr/>
          <p:nvPr/>
        </p:nvGrpSpPr>
        <p:grpSpPr>
          <a:xfrm>
            <a:off x="1910339" y="1578480"/>
            <a:ext cx="153531" cy="154753"/>
            <a:chOff x="1036319" y="2461260"/>
            <a:chExt cx="239395" cy="241300"/>
          </a:xfrm>
        </p:grpSpPr>
        <p:sp>
          <p:nvSpPr>
            <p:cNvPr id="59" name="object 59"/>
            <p:cNvSpPr/>
            <p:nvPr/>
          </p:nvSpPr>
          <p:spPr>
            <a:xfrm>
              <a:off x="1036319" y="2461260"/>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60" name="object 60"/>
            <p:cNvSpPr/>
            <p:nvPr/>
          </p:nvSpPr>
          <p:spPr>
            <a:xfrm>
              <a:off x="1123664" y="2529077"/>
              <a:ext cx="58419" cy="105410"/>
            </a:xfrm>
            <a:custGeom>
              <a:avLst/>
              <a:gdLst/>
              <a:ahLst/>
              <a:cxnLst/>
              <a:rect l="l" t="t" r="r" b="b"/>
              <a:pathLst>
                <a:path w="58419" h="105410">
                  <a:moveTo>
                    <a:pt x="58007" y="105251"/>
                  </a:moveTo>
                  <a:lnTo>
                    <a:pt x="0" y="53435"/>
                  </a:lnTo>
                  <a:lnTo>
                    <a:pt x="58007" y="0"/>
                  </a:lnTo>
                  <a:lnTo>
                    <a:pt x="58007" y="105251"/>
                  </a:lnTo>
                  <a:close/>
                </a:path>
              </a:pathLst>
            </a:custGeom>
            <a:solidFill>
              <a:srgbClr val="A3A3A3"/>
            </a:solidFill>
          </p:spPr>
          <p:txBody>
            <a:bodyPr wrap="square" lIns="0" tIns="0" rIns="0" bIns="0" rtlCol="0"/>
            <a:lstStyle/>
            <a:p>
              <a:endParaRPr sz="1154"/>
            </a:p>
          </p:txBody>
        </p:sp>
      </p:grpSp>
      <p:grpSp>
        <p:nvGrpSpPr>
          <p:cNvPr id="61" name="object 61"/>
          <p:cNvGrpSpPr/>
          <p:nvPr/>
        </p:nvGrpSpPr>
        <p:grpSpPr>
          <a:xfrm>
            <a:off x="2063788" y="1578480"/>
            <a:ext cx="8698746" cy="154753"/>
            <a:chOff x="1275587" y="2461260"/>
            <a:chExt cx="13563600" cy="241300"/>
          </a:xfrm>
        </p:grpSpPr>
        <p:sp>
          <p:nvSpPr>
            <p:cNvPr id="62" name="object 62"/>
            <p:cNvSpPr/>
            <p:nvPr/>
          </p:nvSpPr>
          <p:spPr>
            <a:xfrm>
              <a:off x="14599920" y="2461260"/>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63" name="object 63"/>
            <p:cNvSpPr/>
            <p:nvPr/>
          </p:nvSpPr>
          <p:spPr>
            <a:xfrm>
              <a:off x="14695550" y="2529077"/>
              <a:ext cx="56515" cy="105410"/>
            </a:xfrm>
            <a:custGeom>
              <a:avLst/>
              <a:gdLst/>
              <a:ahLst/>
              <a:cxnLst/>
              <a:rect l="l" t="t" r="r" b="b"/>
              <a:pathLst>
                <a:path w="56515" h="105410">
                  <a:moveTo>
                    <a:pt x="0" y="105251"/>
                  </a:moveTo>
                  <a:lnTo>
                    <a:pt x="0" y="0"/>
                  </a:lnTo>
                  <a:lnTo>
                    <a:pt x="56483" y="53435"/>
                  </a:lnTo>
                  <a:lnTo>
                    <a:pt x="0" y="105251"/>
                  </a:lnTo>
                  <a:close/>
                </a:path>
              </a:pathLst>
            </a:custGeom>
            <a:solidFill>
              <a:srgbClr val="505050"/>
            </a:solidFill>
          </p:spPr>
          <p:txBody>
            <a:bodyPr wrap="square" lIns="0" tIns="0" rIns="0" bIns="0" rtlCol="0"/>
            <a:lstStyle/>
            <a:p>
              <a:endParaRPr sz="1154"/>
            </a:p>
          </p:txBody>
        </p:sp>
        <p:sp>
          <p:nvSpPr>
            <p:cNvPr id="64" name="object 64"/>
            <p:cNvSpPr/>
            <p:nvPr/>
          </p:nvSpPr>
          <p:spPr>
            <a:xfrm>
              <a:off x="1275587" y="2461260"/>
              <a:ext cx="13326110" cy="241300"/>
            </a:xfrm>
            <a:custGeom>
              <a:avLst/>
              <a:gdLst/>
              <a:ahLst/>
              <a:cxnLst/>
              <a:rect l="l" t="t" r="r" b="b"/>
              <a:pathLst>
                <a:path w="13326110" h="241300">
                  <a:moveTo>
                    <a:pt x="13325855" y="240791"/>
                  </a:moveTo>
                  <a:lnTo>
                    <a:pt x="0" y="240791"/>
                  </a:lnTo>
                  <a:lnTo>
                    <a:pt x="0" y="0"/>
                  </a:lnTo>
                  <a:lnTo>
                    <a:pt x="13325855" y="0"/>
                  </a:lnTo>
                  <a:lnTo>
                    <a:pt x="13325855" y="240791"/>
                  </a:lnTo>
                  <a:close/>
                </a:path>
              </a:pathLst>
            </a:custGeom>
            <a:solidFill>
              <a:srgbClr val="F0F0F0"/>
            </a:solidFill>
          </p:spPr>
          <p:txBody>
            <a:bodyPr wrap="square" lIns="0" tIns="0" rIns="0" bIns="0" rtlCol="0"/>
            <a:lstStyle/>
            <a:p>
              <a:endParaRPr sz="1154"/>
            </a:p>
          </p:txBody>
        </p:sp>
        <p:pic>
          <p:nvPicPr>
            <p:cNvPr id="65" name="object 65"/>
            <p:cNvPicPr/>
            <p:nvPr/>
          </p:nvPicPr>
          <p:blipFill>
            <a:blip r:embed="rId14" cstate="print"/>
            <a:stretch>
              <a:fillRect/>
            </a:stretch>
          </p:blipFill>
          <p:spPr>
            <a:xfrm>
              <a:off x="1275587" y="2481072"/>
              <a:ext cx="9741408" cy="202691"/>
            </a:xfrm>
            <a:prstGeom prst="rect">
              <a:avLst/>
            </a:prstGeom>
          </p:spPr>
        </p:pic>
      </p:grpSp>
      <p:sp>
        <p:nvSpPr>
          <p:cNvPr id="66" name="object 66"/>
          <p:cNvSpPr/>
          <p:nvPr/>
        </p:nvSpPr>
        <p:spPr>
          <a:xfrm>
            <a:off x="2101419" y="1269569"/>
            <a:ext cx="507020" cy="67603"/>
          </a:xfrm>
          <a:custGeom>
            <a:avLst/>
            <a:gdLst/>
            <a:ahLst/>
            <a:cxnLst/>
            <a:rect l="l" t="t" r="r" b="b"/>
            <a:pathLst>
              <a:path w="790575" h="105410">
                <a:moveTo>
                  <a:pt x="62484" y="19812"/>
                </a:moveTo>
                <a:lnTo>
                  <a:pt x="61341" y="15240"/>
                </a:lnTo>
                <a:lnTo>
                  <a:pt x="60960" y="13716"/>
                </a:lnTo>
                <a:lnTo>
                  <a:pt x="57912" y="10668"/>
                </a:lnTo>
                <a:lnTo>
                  <a:pt x="54864" y="6096"/>
                </a:lnTo>
                <a:lnTo>
                  <a:pt x="50292" y="3048"/>
                </a:lnTo>
                <a:lnTo>
                  <a:pt x="45720" y="1524"/>
                </a:lnTo>
                <a:lnTo>
                  <a:pt x="45720" y="21424"/>
                </a:lnTo>
                <a:lnTo>
                  <a:pt x="45720" y="30568"/>
                </a:lnTo>
                <a:lnTo>
                  <a:pt x="44196" y="32092"/>
                </a:lnTo>
                <a:lnTo>
                  <a:pt x="42672" y="35140"/>
                </a:lnTo>
                <a:lnTo>
                  <a:pt x="41148" y="35140"/>
                </a:lnTo>
                <a:lnTo>
                  <a:pt x="38100" y="36664"/>
                </a:lnTo>
                <a:lnTo>
                  <a:pt x="36576" y="38188"/>
                </a:lnTo>
                <a:lnTo>
                  <a:pt x="16764" y="38188"/>
                </a:lnTo>
                <a:lnTo>
                  <a:pt x="16764" y="15240"/>
                </a:lnTo>
                <a:lnTo>
                  <a:pt x="39624" y="15240"/>
                </a:lnTo>
                <a:lnTo>
                  <a:pt x="42672" y="18288"/>
                </a:lnTo>
                <a:lnTo>
                  <a:pt x="45720" y="21424"/>
                </a:lnTo>
                <a:lnTo>
                  <a:pt x="45720" y="1524"/>
                </a:lnTo>
                <a:lnTo>
                  <a:pt x="0" y="1524"/>
                </a:lnTo>
                <a:lnTo>
                  <a:pt x="0" y="82384"/>
                </a:lnTo>
                <a:lnTo>
                  <a:pt x="16764" y="82384"/>
                </a:lnTo>
                <a:lnTo>
                  <a:pt x="16764" y="51904"/>
                </a:lnTo>
                <a:lnTo>
                  <a:pt x="41148" y="51904"/>
                </a:lnTo>
                <a:lnTo>
                  <a:pt x="44196" y="50380"/>
                </a:lnTo>
                <a:lnTo>
                  <a:pt x="47244" y="50380"/>
                </a:lnTo>
                <a:lnTo>
                  <a:pt x="53340" y="47332"/>
                </a:lnTo>
                <a:lnTo>
                  <a:pt x="57912" y="42760"/>
                </a:lnTo>
                <a:lnTo>
                  <a:pt x="59436" y="38188"/>
                </a:lnTo>
                <a:lnTo>
                  <a:pt x="62484" y="35140"/>
                </a:lnTo>
                <a:lnTo>
                  <a:pt x="62484" y="19812"/>
                </a:lnTo>
                <a:close/>
              </a:path>
              <a:path w="790575" h="105410">
                <a:moveTo>
                  <a:pt x="134200" y="68668"/>
                </a:moveTo>
                <a:lnTo>
                  <a:pt x="93052" y="68668"/>
                </a:lnTo>
                <a:lnTo>
                  <a:pt x="93052" y="1524"/>
                </a:lnTo>
                <a:lnTo>
                  <a:pt x="76288" y="1524"/>
                </a:lnTo>
                <a:lnTo>
                  <a:pt x="76288" y="82384"/>
                </a:lnTo>
                <a:lnTo>
                  <a:pt x="134200" y="82384"/>
                </a:lnTo>
                <a:lnTo>
                  <a:pt x="134200" y="68668"/>
                </a:lnTo>
                <a:close/>
              </a:path>
              <a:path w="790575" h="105410">
                <a:moveTo>
                  <a:pt x="219633" y="82384"/>
                </a:moveTo>
                <a:lnTo>
                  <a:pt x="212407" y="64096"/>
                </a:lnTo>
                <a:lnTo>
                  <a:pt x="206971" y="50380"/>
                </a:lnTo>
                <a:lnTo>
                  <a:pt x="194868" y="19812"/>
                </a:lnTo>
                <a:lnTo>
                  <a:pt x="189153" y="5384"/>
                </a:lnTo>
                <a:lnTo>
                  <a:pt x="189153" y="50380"/>
                </a:lnTo>
                <a:lnTo>
                  <a:pt x="167817" y="50380"/>
                </a:lnTo>
                <a:lnTo>
                  <a:pt x="178485" y="19812"/>
                </a:lnTo>
                <a:lnTo>
                  <a:pt x="189153" y="50380"/>
                </a:lnTo>
                <a:lnTo>
                  <a:pt x="189153" y="5384"/>
                </a:lnTo>
                <a:lnTo>
                  <a:pt x="187629" y="1524"/>
                </a:lnTo>
                <a:lnTo>
                  <a:pt x="169341" y="1524"/>
                </a:lnTo>
                <a:lnTo>
                  <a:pt x="137248" y="82384"/>
                </a:lnTo>
                <a:lnTo>
                  <a:pt x="155625" y="82384"/>
                </a:lnTo>
                <a:lnTo>
                  <a:pt x="161721" y="64096"/>
                </a:lnTo>
                <a:lnTo>
                  <a:pt x="195249" y="64096"/>
                </a:lnTo>
                <a:lnTo>
                  <a:pt x="201345" y="82384"/>
                </a:lnTo>
                <a:lnTo>
                  <a:pt x="219633" y="82384"/>
                </a:lnTo>
                <a:close/>
              </a:path>
              <a:path w="790575" h="105410">
                <a:moveTo>
                  <a:pt x="280606" y="1524"/>
                </a:moveTo>
                <a:lnTo>
                  <a:pt x="216496" y="1524"/>
                </a:lnTo>
                <a:lnTo>
                  <a:pt x="216496" y="15240"/>
                </a:lnTo>
                <a:lnTo>
                  <a:pt x="239458" y="15240"/>
                </a:lnTo>
                <a:lnTo>
                  <a:pt x="239458" y="82384"/>
                </a:lnTo>
                <a:lnTo>
                  <a:pt x="256222" y="82384"/>
                </a:lnTo>
                <a:lnTo>
                  <a:pt x="256222" y="15240"/>
                </a:lnTo>
                <a:lnTo>
                  <a:pt x="280606" y="15240"/>
                </a:lnTo>
                <a:lnTo>
                  <a:pt x="280606" y="1524"/>
                </a:lnTo>
                <a:close/>
              </a:path>
              <a:path w="790575" h="105410">
                <a:moveTo>
                  <a:pt x="346316" y="1524"/>
                </a:moveTo>
                <a:lnTo>
                  <a:pt x="289839" y="1524"/>
                </a:lnTo>
                <a:lnTo>
                  <a:pt x="289839" y="82384"/>
                </a:lnTo>
                <a:lnTo>
                  <a:pt x="306603" y="82384"/>
                </a:lnTo>
                <a:lnTo>
                  <a:pt x="306603" y="47332"/>
                </a:lnTo>
                <a:lnTo>
                  <a:pt x="341744" y="47332"/>
                </a:lnTo>
                <a:lnTo>
                  <a:pt x="341744" y="33616"/>
                </a:lnTo>
                <a:lnTo>
                  <a:pt x="306603" y="33616"/>
                </a:lnTo>
                <a:lnTo>
                  <a:pt x="306603" y="15240"/>
                </a:lnTo>
                <a:lnTo>
                  <a:pt x="346316" y="15240"/>
                </a:lnTo>
                <a:lnTo>
                  <a:pt x="346316" y="1524"/>
                </a:lnTo>
                <a:close/>
              </a:path>
              <a:path w="790575" h="105410">
                <a:moveTo>
                  <a:pt x="436333" y="41236"/>
                </a:moveTo>
                <a:lnTo>
                  <a:pt x="435521" y="32397"/>
                </a:lnTo>
                <a:lnTo>
                  <a:pt x="433285" y="24244"/>
                </a:lnTo>
                <a:lnTo>
                  <a:pt x="429907" y="16941"/>
                </a:lnTo>
                <a:lnTo>
                  <a:pt x="427723" y="13716"/>
                </a:lnTo>
                <a:lnTo>
                  <a:pt x="425665" y="10668"/>
                </a:lnTo>
                <a:lnTo>
                  <a:pt x="419582" y="5791"/>
                </a:lnTo>
                <a:lnTo>
                  <a:pt x="419468" y="32092"/>
                </a:lnTo>
                <a:lnTo>
                  <a:pt x="419468" y="50380"/>
                </a:lnTo>
                <a:lnTo>
                  <a:pt x="416420" y="58000"/>
                </a:lnTo>
                <a:lnTo>
                  <a:pt x="411848" y="62572"/>
                </a:lnTo>
                <a:lnTo>
                  <a:pt x="408800" y="67144"/>
                </a:lnTo>
                <a:lnTo>
                  <a:pt x="402704" y="70192"/>
                </a:lnTo>
                <a:lnTo>
                  <a:pt x="388988" y="70192"/>
                </a:lnTo>
                <a:lnTo>
                  <a:pt x="384416" y="67144"/>
                </a:lnTo>
                <a:lnTo>
                  <a:pt x="375272" y="58000"/>
                </a:lnTo>
                <a:lnTo>
                  <a:pt x="373862" y="50952"/>
                </a:lnTo>
                <a:lnTo>
                  <a:pt x="373748" y="32092"/>
                </a:lnTo>
                <a:lnTo>
                  <a:pt x="375272" y="25996"/>
                </a:lnTo>
                <a:lnTo>
                  <a:pt x="379844" y="21424"/>
                </a:lnTo>
                <a:lnTo>
                  <a:pt x="384416" y="15240"/>
                </a:lnTo>
                <a:lnTo>
                  <a:pt x="388988" y="13716"/>
                </a:lnTo>
                <a:lnTo>
                  <a:pt x="402704" y="13716"/>
                </a:lnTo>
                <a:lnTo>
                  <a:pt x="408800" y="15240"/>
                </a:lnTo>
                <a:lnTo>
                  <a:pt x="413372" y="19812"/>
                </a:lnTo>
                <a:lnTo>
                  <a:pt x="416420" y="24472"/>
                </a:lnTo>
                <a:lnTo>
                  <a:pt x="419468" y="32092"/>
                </a:lnTo>
                <a:lnTo>
                  <a:pt x="419468" y="5740"/>
                </a:lnTo>
                <a:lnTo>
                  <a:pt x="412813" y="2476"/>
                </a:lnTo>
                <a:lnTo>
                  <a:pt x="405206" y="596"/>
                </a:lnTo>
                <a:lnTo>
                  <a:pt x="396608" y="0"/>
                </a:lnTo>
                <a:lnTo>
                  <a:pt x="382892" y="0"/>
                </a:lnTo>
                <a:lnTo>
                  <a:pt x="378320" y="3048"/>
                </a:lnTo>
                <a:lnTo>
                  <a:pt x="375272" y="4572"/>
                </a:lnTo>
                <a:lnTo>
                  <a:pt x="370700" y="6096"/>
                </a:lnTo>
                <a:lnTo>
                  <a:pt x="367652" y="10668"/>
                </a:lnTo>
                <a:lnTo>
                  <a:pt x="361556" y="16764"/>
                </a:lnTo>
                <a:lnTo>
                  <a:pt x="360032" y="21424"/>
                </a:lnTo>
                <a:lnTo>
                  <a:pt x="356984" y="33616"/>
                </a:lnTo>
                <a:lnTo>
                  <a:pt x="356984" y="42760"/>
                </a:lnTo>
                <a:lnTo>
                  <a:pt x="373684" y="78130"/>
                </a:lnTo>
                <a:lnTo>
                  <a:pt x="396608" y="83908"/>
                </a:lnTo>
                <a:lnTo>
                  <a:pt x="405206" y="83324"/>
                </a:lnTo>
                <a:lnTo>
                  <a:pt x="435521" y="50952"/>
                </a:lnTo>
                <a:lnTo>
                  <a:pt x="436333" y="41236"/>
                </a:lnTo>
                <a:close/>
              </a:path>
              <a:path w="790575" h="105410">
                <a:moveTo>
                  <a:pt x="521766" y="82384"/>
                </a:moveTo>
                <a:lnTo>
                  <a:pt x="512533" y="67144"/>
                </a:lnTo>
                <a:lnTo>
                  <a:pt x="507961" y="61048"/>
                </a:lnTo>
                <a:lnTo>
                  <a:pt x="504913" y="56476"/>
                </a:lnTo>
                <a:lnTo>
                  <a:pt x="503389" y="53428"/>
                </a:lnTo>
                <a:lnTo>
                  <a:pt x="500341" y="50380"/>
                </a:lnTo>
                <a:lnTo>
                  <a:pt x="497293" y="48856"/>
                </a:lnTo>
                <a:lnTo>
                  <a:pt x="494245" y="47332"/>
                </a:lnTo>
                <a:lnTo>
                  <a:pt x="501865" y="45808"/>
                </a:lnTo>
                <a:lnTo>
                  <a:pt x="511009" y="39712"/>
                </a:lnTo>
                <a:lnTo>
                  <a:pt x="514057" y="35140"/>
                </a:lnTo>
                <a:lnTo>
                  <a:pt x="515670" y="30568"/>
                </a:lnTo>
                <a:lnTo>
                  <a:pt x="515670" y="18288"/>
                </a:lnTo>
                <a:lnTo>
                  <a:pt x="514057" y="15240"/>
                </a:lnTo>
                <a:lnTo>
                  <a:pt x="512533" y="10668"/>
                </a:lnTo>
                <a:lnTo>
                  <a:pt x="506437" y="4572"/>
                </a:lnTo>
                <a:lnTo>
                  <a:pt x="503389" y="3048"/>
                </a:lnTo>
                <a:lnTo>
                  <a:pt x="498817" y="1524"/>
                </a:lnTo>
                <a:lnTo>
                  <a:pt x="498817" y="22948"/>
                </a:lnTo>
                <a:lnTo>
                  <a:pt x="498817" y="29044"/>
                </a:lnTo>
                <a:lnTo>
                  <a:pt x="492721" y="35140"/>
                </a:lnTo>
                <a:lnTo>
                  <a:pt x="465289" y="35140"/>
                </a:lnTo>
                <a:lnTo>
                  <a:pt x="465289" y="15240"/>
                </a:lnTo>
                <a:lnTo>
                  <a:pt x="492721" y="15240"/>
                </a:lnTo>
                <a:lnTo>
                  <a:pt x="495769" y="16764"/>
                </a:lnTo>
                <a:lnTo>
                  <a:pt x="497293" y="18288"/>
                </a:lnTo>
                <a:lnTo>
                  <a:pt x="497293" y="19812"/>
                </a:lnTo>
                <a:lnTo>
                  <a:pt x="498817" y="22948"/>
                </a:lnTo>
                <a:lnTo>
                  <a:pt x="498817" y="1524"/>
                </a:lnTo>
                <a:lnTo>
                  <a:pt x="448525" y="1524"/>
                </a:lnTo>
                <a:lnTo>
                  <a:pt x="448525" y="82384"/>
                </a:lnTo>
                <a:lnTo>
                  <a:pt x="465289" y="82384"/>
                </a:lnTo>
                <a:lnTo>
                  <a:pt x="465289" y="48856"/>
                </a:lnTo>
                <a:lnTo>
                  <a:pt x="477481" y="48856"/>
                </a:lnTo>
                <a:lnTo>
                  <a:pt x="486625" y="58000"/>
                </a:lnTo>
                <a:lnTo>
                  <a:pt x="491197" y="65620"/>
                </a:lnTo>
                <a:lnTo>
                  <a:pt x="503389" y="82384"/>
                </a:lnTo>
                <a:lnTo>
                  <a:pt x="521766" y="82384"/>
                </a:lnTo>
                <a:close/>
              </a:path>
              <a:path w="790575" h="105410">
                <a:moveTo>
                  <a:pt x="610260" y="1524"/>
                </a:moveTo>
                <a:lnTo>
                  <a:pt x="585876" y="1524"/>
                </a:lnTo>
                <a:lnTo>
                  <a:pt x="570547" y="56388"/>
                </a:lnTo>
                <a:lnTo>
                  <a:pt x="555307" y="1524"/>
                </a:lnTo>
                <a:lnTo>
                  <a:pt x="530923" y="1524"/>
                </a:lnTo>
                <a:lnTo>
                  <a:pt x="530923" y="82384"/>
                </a:lnTo>
                <a:lnTo>
                  <a:pt x="546163" y="82384"/>
                </a:lnTo>
                <a:lnTo>
                  <a:pt x="546163" y="18288"/>
                </a:lnTo>
                <a:lnTo>
                  <a:pt x="562927" y="82384"/>
                </a:lnTo>
                <a:lnTo>
                  <a:pt x="578256" y="82384"/>
                </a:lnTo>
                <a:lnTo>
                  <a:pt x="595020" y="18288"/>
                </a:lnTo>
                <a:lnTo>
                  <a:pt x="595020" y="82384"/>
                </a:lnTo>
                <a:lnTo>
                  <a:pt x="610260" y="82384"/>
                </a:lnTo>
                <a:lnTo>
                  <a:pt x="610260" y="1524"/>
                </a:lnTo>
                <a:close/>
              </a:path>
              <a:path w="790575" h="105410">
                <a:moveTo>
                  <a:pt x="681977" y="94576"/>
                </a:moveTo>
                <a:lnTo>
                  <a:pt x="616458" y="94576"/>
                </a:lnTo>
                <a:lnTo>
                  <a:pt x="616458" y="105244"/>
                </a:lnTo>
                <a:lnTo>
                  <a:pt x="681977" y="105244"/>
                </a:lnTo>
                <a:lnTo>
                  <a:pt x="681977" y="94576"/>
                </a:lnTo>
                <a:close/>
              </a:path>
              <a:path w="790575" h="105410">
                <a:moveTo>
                  <a:pt x="706374" y="88"/>
                </a:moveTo>
                <a:lnTo>
                  <a:pt x="689610" y="88"/>
                </a:lnTo>
                <a:lnTo>
                  <a:pt x="689610" y="82384"/>
                </a:lnTo>
                <a:lnTo>
                  <a:pt x="706374" y="82384"/>
                </a:lnTo>
                <a:lnTo>
                  <a:pt x="706374" y="88"/>
                </a:lnTo>
                <a:close/>
              </a:path>
              <a:path w="790575" h="105410">
                <a:moveTo>
                  <a:pt x="790282" y="29044"/>
                </a:moveTo>
                <a:lnTo>
                  <a:pt x="787234" y="22948"/>
                </a:lnTo>
                <a:lnTo>
                  <a:pt x="785710" y="18288"/>
                </a:lnTo>
                <a:lnTo>
                  <a:pt x="784631" y="15240"/>
                </a:lnTo>
                <a:lnTo>
                  <a:pt x="784085" y="13716"/>
                </a:lnTo>
                <a:lnTo>
                  <a:pt x="779513" y="10668"/>
                </a:lnTo>
                <a:lnTo>
                  <a:pt x="776465" y="6096"/>
                </a:lnTo>
                <a:lnTo>
                  <a:pt x="773417" y="5080"/>
                </a:lnTo>
                <a:lnTo>
                  <a:pt x="773417" y="30568"/>
                </a:lnTo>
                <a:lnTo>
                  <a:pt x="773417" y="53428"/>
                </a:lnTo>
                <a:lnTo>
                  <a:pt x="771893" y="56476"/>
                </a:lnTo>
                <a:lnTo>
                  <a:pt x="770369" y="61048"/>
                </a:lnTo>
                <a:lnTo>
                  <a:pt x="767321" y="64096"/>
                </a:lnTo>
                <a:lnTo>
                  <a:pt x="765797" y="67144"/>
                </a:lnTo>
                <a:lnTo>
                  <a:pt x="762749" y="67144"/>
                </a:lnTo>
                <a:lnTo>
                  <a:pt x="761225" y="68668"/>
                </a:lnTo>
                <a:lnTo>
                  <a:pt x="738365" y="68668"/>
                </a:lnTo>
                <a:lnTo>
                  <a:pt x="738365" y="15240"/>
                </a:lnTo>
                <a:lnTo>
                  <a:pt x="759701" y="15240"/>
                </a:lnTo>
                <a:lnTo>
                  <a:pt x="762749" y="16764"/>
                </a:lnTo>
                <a:lnTo>
                  <a:pt x="764273" y="16764"/>
                </a:lnTo>
                <a:lnTo>
                  <a:pt x="767321" y="19812"/>
                </a:lnTo>
                <a:lnTo>
                  <a:pt x="768845" y="21424"/>
                </a:lnTo>
                <a:lnTo>
                  <a:pt x="773417" y="30568"/>
                </a:lnTo>
                <a:lnTo>
                  <a:pt x="773417" y="5080"/>
                </a:lnTo>
                <a:lnTo>
                  <a:pt x="767321" y="3048"/>
                </a:lnTo>
                <a:lnTo>
                  <a:pt x="764273" y="1524"/>
                </a:lnTo>
                <a:lnTo>
                  <a:pt x="721601" y="1524"/>
                </a:lnTo>
                <a:lnTo>
                  <a:pt x="721601" y="82384"/>
                </a:lnTo>
                <a:lnTo>
                  <a:pt x="764273" y="82384"/>
                </a:lnTo>
                <a:lnTo>
                  <a:pt x="767321" y="80860"/>
                </a:lnTo>
                <a:lnTo>
                  <a:pt x="776465" y="77812"/>
                </a:lnTo>
                <a:lnTo>
                  <a:pt x="779513" y="74764"/>
                </a:lnTo>
                <a:lnTo>
                  <a:pt x="782561" y="70192"/>
                </a:lnTo>
                <a:lnTo>
                  <a:pt x="783615" y="68668"/>
                </a:lnTo>
                <a:lnTo>
                  <a:pt x="785710" y="65620"/>
                </a:lnTo>
                <a:lnTo>
                  <a:pt x="788758" y="59524"/>
                </a:lnTo>
                <a:lnTo>
                  <a:pt x="790282" y="54952"/>
                </a:lnTo>
                <a:lnTo>
                  <a:pt x="790282" y="29044"/>
                </a:lnTo>
                <a:close/>
              </a:path>
            </a:pathLst>
          </a:custGeom>
          <a:solidFill>
            <a:srgbClr val="000000"/>
          </a:solidFill>
        </p:spPr>
        <p:txBody>
          <a:bodyPr wrap="square" lIns="0" tIns="0" rIns="0" bIns="0" rtlCol="0"/>
          <a:lstStyle/>
          <a:p>
            <a:endParaRPr sz="1154"/>
          </a:p>
        </p:txBody>
      </p:sp>
      <p:sp>
        <p:nvSpPr>
          <p:cNvPr id="67" name="object 67"/>
          <p:cNvSpPr/>
          <p:nvPr/>
        </p:nvSpPr>
        <p:spPr>
          <a:xfrm>
            <a:off x="2691394" y="1269569"/>
            <a:ext cx="722045" cy="54164"/>
          </a:xfrm>
          <a:custGeom>
            <a:avLst/>
            <a:gdLst/>
            <a:ahLst/>
            <a:cxnLst/>
            <a:rect l="l" t="t" r="r" b="b"/>
            <a:pathLst>
              <a:path w="1125854" h="84455">
                <a:moveTo>
                  <a:pt x="64096" y="1524"/>
                </a:moveTo>
                <a:lnTo>
                  <a:pt x="48856" y="1524"/>
                </a:lnTo>
                <a:lnTo>
                  <a:pt x="48856" y="53428"/>
                </a:lnTo>
                <a:lnTo>
                  <a:pt x="47332" y="58000"/>
                </a:lnTo>
                <a:lnTo>
                  <a:pt x="47332" y="62572"/>
                </a:lnTo>
                <a:lnTo>
                  <a:pt x="45808" y="65620"/>
                </a:lnTo>
                <a:lnTo>
                  <a:pt x="42672" y="67144"/>
                </a:lnTo>
                <a:lnTo>
                  <a:pt x="41148" y="68668"/>
                </a:lnTo>
                <a:lnTo>
                  <a:pt x="36576" y="70192"/>
                </a:lnTo>
                <a:lnTo>
                  <a:pt x="27432" y="70192"/>
                </a:lnTo>
                <a:lnTo>
                  <a:pt x="18288" y="65620"/>
                </a:lnTo>
                <a:lnTo>
                  <a:pt x="16764" y="62572"/>
                </a:lnTo>
                <a:lnTo>
                  <a:pt x="16764" y="56476"/>
                </a:lnTo>
                <a:lnTo>
                  <a:pt x="15240" y="51904"/>
                </a:lnTo>
                <a:lnTo>
                  <a:pt x="15240" y="1524"/>
                </a:lnTo>
                <a:lnTo>
                  <a:pt x="0" y="1524"/>
                </a:lnTo>
                <a:lnTo>
                  <a:pt x="0" y="61048"/>
                </a:lnTo>
                <a:lnTo>
                  <a:pt x="1524" y="65620"/>
                </a:lnTo>
                <a:lnTo>
                  <a:pt x="1524" y="68668"/>
                </a:lnTo>
                <a:lnTo>
                  <a:pt x="3048" y="71716"/>
                </a:lnTo>
                <a:lnTo>
                  <a:pt x="6096" y="74764"/>
                </a:lnTo>
                <a:lnTo>
                  <a:pt x="7620" y="77812"/>
                </a:lnTo>
                <a:lnTo>
                  <a:pt x="10668" y="79336"/>
                </a:lnTo>
                <a:lnTo>
                  <a:pt x="15240" y="80860"/>
                </a:lnTo>
                <a:lnTo>
                  <a:pt x="19812" y="83908"/>
                </a:lnTo>
                <a:lnTo>
                  <a:pt x="44196" y="83908"/>
                </a:lnTo>
                <a:lnTo>
                  <a:pt x="48856" y="82384"/>
                </a:lnTo>
                <a:lnTo>
                  <a:pt x="53428" y="79336"/>
                </a:lnTo>
                <a:lnTo>
                  <a:pt x="56476" y="77812"/>
                </a:lnTo>
                <a:lnTo>
                  <a:pt x="58000" y="74764"/>
                </a:lnTo>
                <a:lnTo>
                  <a:pt x="61048" y="71716"/>
                </a:lnTo>
                <a:lnTo>
                  <a:pt x="62572" y="68668"/>
                </a:lnTo>
                <a:lnTo>
                  <a:pt x="62572" y="64096"/>
                </a:lnTo>
                <a:lnTo>
                  <a:pt x="64096" y="61048"/>
                </a:lnTo>
                <a:lnTo>
                  <a:pt x="64096" y="1524"/>
                </a:lnTo>
                <a:close/>
              </a:path>
              <a:path w="1125854" h="84455">
                <a:moveTo>
                  <a:pt x="144970" y="53428"/>
                </a:moveTo>
                <a:lnTo>
                  <a:pt x="143446" y="48856"/>
                </a:lnTo>
                <a:lnTo>
                  <a:pt x="141922" y="45808"/>
                </a:lnTo>
                <a:lnTo>
                  <a:pt x="135724" y="39712"/>
                </a:lnTo>
                <a:lnTo>
                  <a:pt x="132676" y="38188"/>
                </a:lnTo>
                <a:lnTo>
                  <a:pt x="128104" y="35140"/>
                </a:lnTo>
                <a:lnTo>
                  <a:pt x="122008" y="33616"/>
                </a:lnTo>
                <a:lnTo>
                  <a:pt x="114388" y="32092"/>
                </a:lnTo>
                <a:lnTo>
                  <a:pt x="106768" y="29044"/>
                </a:lnTo>
                <a:lnTo>
                  <a:pt x="100672" y="27520"/>
                </a:lnTo>
                <a:lnTo>
                  <a:pt x="96100" y="22948"/>
                </a:lnTo>
                <a:lnTo>
                  <a:pt x="96100" y="19812"/>
                </a:lnTo>
                <a:lnTo>
                  <a:pt x="97624" y="16764"/>
                </a:lnTo>
                <a:lnTo>
                  <a:pt x="99148" y="16764"/>
                </a:lnTo>
                <a:lnTo>
                  <a:pt x="102196" y="13716"/>
                </a:lnTo>
                <a:lnTo>
                  <a:pt x="118960" y="13716"/>
                </a:lnTo>
                <a:lnTo>
                  <a:pt x="123532" y="18288"/>
                </a:lnTo>
                <a:lnTo>
                  <a:pt x="125056" y="21424"/>
                </a:lnTo>
                <a:lnTo>
                  <a:pt x="125056" y="24472"/>
                </a:lnTo>
                <a:lnTo>
                  <a:pt x="141922" y="24472"/>
                </a:lnTo>
                <a:lnTo>
                  <a:pt x="141922" y="16764"/>
                </a:lnTo>
                <a:lnTo>
                  <a:pt x="138874" y="10668"/>
                </a:lnTo>
                <a:lnTo>
                  <a:pt x="134200" y="6096"/>
                </a:lnTo>
                <a:lnTo>
                  <a:pt x="128104" y="1524"/>
                </a:lnTo>
                <a:lnTo>
                  <a:pt x="120484" y="0"/>
                </a:lnTo>
                <a:lnTo>
                  <a:pt x="99148" y="0"/>
                </a:lnTo>
                <a:lnTo>
                  <a:pt x="94576" y="3048"/>
                </a:lnTo>
                <a:lnTo>
                  <a:pt x="90004" y="4572"/>
                </a:lnTo>
                <a:lnTo>
                  <a:pt x="83908" y="10668"/>
                </a:lnTo>
                <a:lnTo>
                  <a:pt x="82384" y="13716"/>
                </a:lnTo>
                <a:lnTo>
                  <a:pt x="80860" y="18288"/>
                </a:lnTo>
                <a:lnTo>
                  <a:pt x="80860" y="29044"/>
                </a:lnTo>
                <a:lnTo>
                  <a:pt x="83908" y="33616"/>
                </a:lnTo>
                <a:lnTo>
                  <a:pt x="88480" y="38188"/>
                </a:lnTo>
                <a:lnTo>
                  <a:pt x="91528" y="42760"/>
                </a:lnTo>
                <a:lnTo>
                  <a:pt x="97624" y="44284"/>
                </a:lnTo>
                <a:lnTo>
                  <a:pt x="106768" y="47332"/>
                </a:lnTo>
                <a:lnTo>
                  <a:pt x="114388" y="48856"/>
                </a:lnTo>
                <a:lnTo>
                  <a:pt x="118960" y="50380"/>
                </a:lnTo>
                <a:lnTo>
                  <a:pt x="120484" y="50380"/>
                </a:lnTo>
                <a:lnTo>
                  <a:pt x="123532" y="51904"/>
                </a:lnTo>
                <a:lnTo>
                  <a:pt x="125056" y="53428"/>
                </a:lnTo>
                <a:lnTo>
                  <a:pt x="126580" y="53428"/>
                </a:lnTo>
                <a:lnTo>
                  <a:pt x="126580" y="54952"/>
                </a:lnTo>
                <a:lnTo>
                  <a:pt x="128104" y="56476"/>
                </a:lnTo>
                <a:lnTo>
                  <a:pt x="128104" y="62572"/>
                </a:lnTo>
                <a:lnTo>
                  <a:pt x="123532" y="67144"/>
                </a:lnTo>
                <a:lnTo>
                  <a:pt x="117436" y="70192"/>
                </a:lnTo>
                <a:lnTo>
                  <a:pt x="106768" y="70192"/>
                </a:lnTo>
                <a:lnTo>
                  <a:pt x="102196" y="68668"/>
                </a:lnTo>
                <a:lnTo>
                  <a:pt x="99148" y="67144"/>
                </a:lnTo>
                <a:lnTo>
                  <a:pt x="97624" y="64096"/>
                </a:lnTo>
                <a:lnTo>
                  <a:pt x="94576" y="59524"/>
                </a:lnTo>
                <a:lnTo>
                  <a:pt x="94576" y="54952"/>
                </a:lnTo>
                <a:lnTo>
                  <a:pt x="77812" y="56476"/>
                </a:lnTo>
                <a:lnTo>
                  <a:pt x="79336" y="65620"/>
                </a:lnTo>
                <a:lnTo>
                  <a:pt x="82384" y="71716"/>
                </a:lnTo>
                <a:lnTo>
                  <a:pt x="88480" y="76288"/>
                </a:lnTo>
                <a:lnTo>
                  <a:pt x="93052" y="82384"/>
                </a:lnTo>
                <a:lnTo>
                  <a:pt x="100672" y="83908"/>
                </a:lnTo>
                <a:lnTo>
                  <a:pt x="125056" y="83908"/>
                </a:lnTo>
                <a:lnTo>
                  <a:pt x="129628" y="80860"/>
                </a:lnTo>
                <a:lnTo>
                  <a:pt x="134200" y="79336"/>
                </a:lnTo>
                <a:lnTo>
                  <a:pt x="137350" y="76288"/>
                </a:lnTo>
                <a:lnTo>
                  <a:pt x="140398" y="71716"/>
                </a:lnTo>
                <a:lnTo>
                  <a:pt x="143446" y="68668"/>
                </a:lnTo>
                <a:lnTo>
                  <a:pt x="144970" y="64096"/>
                </a:lnTo>
                <a:lnTo>
                  <a:pt x="144970" y="53428"/>
                </a:lnTo>
                <a:close/>
              </a:path>
              <a:path w="1125854" h="84455">
                <a:moveTo>
                  <a:pt x="221170" y="68668"/>
                </a:moveTo>
                <a:lnTo>
                  <a:pt x="175450" y="68668"/>
                </a:lnTo>
                <a:lnTo>
                  <a:pt x="175450" y="47332"/>
                </a:lnTo>
                <a:lnTo>
                  <a:pt x="215074" y="47332"/>
                </a:lnTo>
                <a:lnTo>
                  <a:pt x="215074" y="33616"/>
                </a:lnTo>
                <a:lnTo>
                  <a:pt x="175450" y="33616"/>
                </a:lnTo>
                <a:lnTo>
                  <a:pt x="175450" y="15240"/>
                </a:lnTo>
                <a:lnTo>
                  <a:pt x="218122" y="15240"/>
                </a:lnTo>
                <a:lnTo>
                  <a:pt x="218122" y="1524"/>
                </a:lnTo>
                <a:lnTo>
                  <a:pt x="158686" y="1524"/>
                </a:lnTo>
                <a:lnTo>
                  <a:pt x="158686" y="82384"/>
                </a:lnTo>
                <a:lnTo>
                  <a:pt x="221170" y="82384"/>
                </a:lnTo>
                <a:lnTo>
                  <a:pt x="221170" y="68668"/>
                </a:lnTo>
                <a:close/>
              </a:path>
              <a:path w="1125854" h="84455">
                <a:moveTo>
                  <a:pt x="308127" y="82384"/>
                </a:moveTo>
                <a:lnTo>
                  <a:pt x="297459" y="67144"/>
                </a:lnTo>
                <a:lnTo>
                  <a:pt x="294411" y="61048"/>
                </a:lnTo>
                <a:lnTo>
                  <a:pt x="291363" y="56476"/>
                </a:lnTo>
                <a:lnTo>
                  <a:pt x="288315" y="53428"/>
                </a:lnTo>
                <a:lnTo>
                  <a:pt x="286791" y="50380"/>
                </a:lnTo>
                <a:lnTo>
                  <a:pt x="283743" y="48856"/>
                </a:lnTo>
                <a:lnTo>
                  <a:pt x="279171" y="47332"/>
                </a:lnTo>
                <a:lnTo>
                  <a:pt x="286791" y="45808"/>
                </a:lnTo>
                <a:lnTo>
                  <a:pt x="292887" y="42760"/>
                </a:lnTo>
                <a:lnTo>
                  <a:pt x="295935" y="39712"/>
                </a:lnTo>
                <a:lnTo>
                  <a:pt x="298983" y="35140"/>
                </a:lnTo>
                <a:lnTo>
                  <a:pt x="302031" y="30568"/>
                </a:lnTo>
                <a:lnTo>
                  <a:pt x="302031" y="18288"/>
                </a:lnTo>
                <a:lnTo>
                  <a:pt x="300507" y="15240"/>
                </a:lnTo>
                <a:lnTo>
                  <a:pt x="297459" y="10668"/>
                </a:lnTo>
                <a:lnTo>
                  <a:pt x="295935" y="7620"/>
                </a:lnTo>
                <a:lnTo>
                  <a:pt x="292887" y="4572"/>
                </a:lnTo>
                <a:lnTo>
                  <a:pt x="283743" y="1524"/>
                </a:lnTo>
                <a:lnTo>
                  <a:pt x="283743" y="19812"/>
                </a:lnTo>
                <a:lnTo>
                  <a:pt x="283743" y="29044"/>
                </a:lnTo>
                <a:lnTo>
                  <a:pt x="282219" y="30568"/>
                </a:lnTo>
                <a:lnTo>
                  <a:pt x="282219" y="32092"/>
                </a:lnTo>
                <a:lnTo>
                  <a:pt x="280695" y="33616"/>
                </a:lnTo>
                <a:lnTo>
                  <a:pt x="277647" y="35140"/>
                </a:lnTo>
                <a:lnTo>
                  <a:pt x="251739" y="35140"/>
                </a:lnTo>
                <a:lnTo>
                  <a:pt x="251739" y="15240"/>
                </a:lnTo>
                <a:lnTo>
                  <a:pt x="279171" y="15240"/>
                </a:lnTo>
                <a:lnTo>
                  <a:pt x="283743" y="19812"/>
                </a:lnTo>
                <a:lnTo>
                  <a:pt x="283743" y="1524"/>
                </a:lnTo>
                <a:lnTo>
                  <a:pt x="234975" y="1524"/>
                </a:lnTo>
                <a:lnTo>
                  <a:pt x="234975" y="82384"/>
                </a:lnTo>
                <a:lnTo>
                  <a:pt x="251739" y="82384"/>
                </a:lnTo>
                <a:lnTo>
                  <a:pt x="251739" y="48856"/>
                </a:lnTo>
                <a:lnTo>
                  <a:pt x="262407" y="48856"/>
                </a:lnTo>
                <a:lnTo>
                  <a:pt x="271551" y="58000"/>
                </a:lnTo>
                <a:lnTo>
                  <a:pt x="276123" y="65620"/>
                </a:lnTo>
                <a:lnTo>
                  <a:pt x="288315" y="82384"/>
                </a:lnTo>
                <a:lnTo>
                  <a:pt x="308127" y="82384"/>
                </a:lnTo>
                <a:close/>
              </a:path>
              <a:path w="1125854" h="84455">
                <a:moveTo>
                  <a:pt x="379857" y="19812"/>
                </a:moveTo>
                <a:lnTo>
                  <a:pt x="378714" y="15240"/>
                </a:lnTo>
                <a:lnTo>
                  <a:pt x="378333" y="13716"/>
                </a:lnTo>
                <a:lnTo>
                  <a:pt x="375285" y="10668"/>
                </a:lnTo>
                <a:lnTo>
                  <a:pt x="372237" y="6096"/>
                </a:lnTo>
                <a:lnTo>
                  <a:pt x="367665" y="3048"/>
                </a:lnTo>
                <a:lnTo>
                  <a:pt x="363093" y="1524"/>
                </a:lnTo>
                <a:lnTo>
                  <a:pt x="363093" y="22948"/>
                </a:lnTo>
                <a:lnTo>
                  <a:pt x="363093" y="29044"/>
                </a:lnTo>
                <a:lnTo>
                  <a:pt x="360045" y="32092"/>
                </a:lnTo>
                <a:lnTo>
                  <a:pt x="360045" y="35140"/>
                </a:lnTo>
                <a:lnTo>
                  <a:pt x="358521" y="35140"/>
                </a:lnTo>
                <a:lnTo>
                  <a:pt x="355473" y="36664"/>
                </a:lnTo>
                <a:lnTo>
                  <a:pt x="353949" y="38188"/>
                </a:lnTo>
                <a:lnTo>
                  <a:pt x="334137" y="38188"/>
                </a:lnTo>
                <a:lnTo>
                  <a:pt x="334137" y="15240"/>
                </a:lnTo>
                <a:lnTo>
                  <a:pt x="355473" y="15240"/>
                </a:lnTo>
                <a:lnTo>
                  <a:pt x="358521" y="16764"/>
                </a:lnTo>
                <a:lnTo>
                  <a:pt x="360045" y="18288"/>
                </a:lnTo>
                <a:lnTo>
                  <a:pt x="361569" y="21424"/>
                </a:lnTo>
                <a:lnTo>
                  <a:pt x="363093" y="22948"/>
                </a:lnTo>
                <a:lnTo>
                  <a:pt x="363093" y="1524"/>
                </a:lnTo>
                <a:lnTo>
                  <a:pt x="317373" y="1524"/>
                </a:lnTo>
                <a:lnTo>
                  <a:pt x="317373" y="82384"/>
                </a:lnTo>
                <a:lnTo>
                  <a:pt x="334137" y="82384"/>
                </a:lnTo>
                <a:lnTo>
                  <a:pt x="334137" y="51904"/>
                </a:lnTo>
                <a:lnTo>
                  <a:pt x="356997" y="51904"/>
                </a:lnTo>
                <a:lnTo>
                  <a:pt x="361569" y="50380"/>
                </a:lnTo>
                <a:lnTo>
                  <a:pt x="364617" y="50380"/>
                </a:lnTo>
                <a:lnTo>
                  <a:pt x="370713" y="47332"/>
                </a:lnTo>
                <a:lnTo>
                  <a:pt x="372237" y="44284"/>
                </a:lnTo>
                <a:lnTo>
                  <a:pt x="375285" y="42760"/>
                </a:lnTo>
                <a:lnTo>
                  <a:pt x="376809" y="38188"/>
                </a:lnTo>
                <a:lnTo>
                  <a:pt x="378333" y="35140"/>
                </a:lnTo>
                <a:lnTo>
                  <a:pt x="379857" y="30568"/>
                </a:lnTo>
                <a:lnTo>
                  <a:pt x="379857" y="19812"/>
                </a:lnTo>
                <a:close/>
              </a:path>
              <a:path w="1125854" h="84455">
                <a:moveTo>
                  <a:pt x="451573" y="68668"/>
                </a:moveTo>
                <a:lnTo>
                  <a:pt x="410425" y="68668"/>
                </a:lnTo>
                <a:lnTo>
                  <a:pt x="410425" y="1524"/>
                </a:lnTo>
                <a:lnTo>
                  <a:pt x="393573" y="1524"/>
                </a:lnTo>
                <a:lnTo>
                  <a:pt x="393573" y="82384"/>
                </a:lnTo>
                <a:lnTo>
                  <a:pt x="451573" y="82384"/>
                </a:lnTo>
                <a:lnTo>
                  <a:pt x="451573" y="68668"/>
                </a:lnTo>
                <a:close/>
              </a:path>
              <a:path w="1125854" h="84455">
                <a:moveTo>
                  <a:pt x="537019" y="82384"/>
                </a:moveTo>
                <a:lnTo>
                  <a:pt x="529424" y="64096"/>
                </a:lnTo>
                <a:lnTo>
                  <a:pt x="523748" y="50380"/>
                </a:lnTo>
                <a:lnTo>
                  <a:pt x="511073" y="19812"/>
                </a:lnTo>
                <a:lnTo>
                  <a:pt x="506539" y="8877"/>
                </a:lnTo>
                <a:lnTo>
                  <a:pt x="506539" y="50380"/>
                </a:lnTo>
                <a:lnTo>
                  <a:pt x="483577" y="50380"/>
                </a:lnTo>
                <a:lnTo>
                  <a:pt x="494245" y="19812"/>
                </a:lnTo>
                <a:lnTo>
                  <a:pt x="506539" y="50380"/>
                </a:lnTo>
                <a:lnTo>
                  <a:pt x="506539" y="8877"/>
                </a:lnTo>
                <a:lnTo>
                  <a:pt x="503491" y="1524"/>
                </a:lnTo>
                <a:lnTo>
                  <a:pt x="486625" y="1524"/>
                </a:lnTo>
                <a:lnTo>
                  <a:pt x="454621" y="82384"/>
                </a:lnTo>
                <a:lnTo>
                  <a:pt x="471385" y="82384"/>
                </a:lnTo>
                <a:lnTo>
                  <a:pt x="479005" y="64096"/>
                </a:lnTo>
                <a:lnTo>
                  <a:pt x="511111" y="64096"/>
                </a:lnTo>
                <a:lnTo>
                  <a:pt x="518731" y="82384"/>
                </a:lnTo>
                <a:lnTo>
                  <a:pt x="537019" y="82384"/>
                </a:lnTo>
                <a:close/>
              </a:path>
              <a:path w="1125854" h="84455">
                <a:moveTo>
                  <a:pt x="596442" y="1524"/>
                </a:moveTo>
                <a:lnTo>
                  <a:pt x="532345" y="1524"/>
                </a:lnTo>
                <a:lnTo>
                  <a:pt x="532345" y="15240"/>
                </a:lnTo>
                <a:lnTo>
                  <a:pt x="555294" y="15240"/>
                </a:lnTo>
                <a:lnTo>
                  <a:pt x="555294" y="82384"/>
                </a:lnTo>
                <a:lnTo>
                  <a:pt x="572058" y="82384"/>
                </a:lnTo>
                <a:lnTo>
                  <a:pt x="572058" y="15240"/>
                </a:lnTo>
                <a:lnTo>
                  <a:pt x="596442" y="15240"/>
                </a:lnTo>
                <a:lnTo>
                  <a:pt x="596442" y="1524"/>
                </a:lnTo>
                <a:close/>
              </a:path>
              <a:path w="1125854" h="84455">
                <a:moveTo>
                  <a:pt x="663702" y="1524"/>
                </a:moveTo>
                <a:lnTo>
                  <a:pt x="607212" y="1524"/>
                </a:lnTo>
                <a:lnTo>
                  <a:pt x="607212" y="82384"/>
                </a:lnTo>
                <a:lnTo>
                  <a:pt x="623976" y="82384"/>
                </a:lnTo>
                <a:lnTo>
                  <a:pt x="623976" y="48768"/>
                </a:lnTo>
                <a:lnTo>
                  <a:pt x="657606" y="48768"/>
                </a:lnTo>
                <a:lnTo>
                  <a:pt x="657606" y="33528"/>
                </a:lnTo>
                <a:lnTo>
                  <a:pt x="623976" y="33528"/>
                </a:lnTo>
                <a:lnTo>
                  <a:pt x="623976" y="15240"/>
                </a:lnTo>
                <a:lnTo>
                  <a:pt x="663702" y="15240"/>
                </a:lnTo>
                <a:lnTo>
                  <a:pt x="663702" y="1524"/>
                </a:lnTo>
                <a:close/>
              </a:path>
              <a:path w="1125854" h="84455">
                <a:moveTo>
                  <a:pt x="753618" y="41236"/>
                </a:moveTo>
                <a:lnTo>
                  <a:pt x="752779" y="32397"/>
                </a:lnTo>
                <a:lnTo>
                  <a:pt x="750379" y="24244"/>
                </a:lnTo>
                <a:lnTo>
                  <a:pt x="746544" y="16941"/>
                </a:lnTo>
                <a:lnTo>
                  <a:pt x="743902" y="13716"/>
                </a:lnTo>
                <a:lnTo>
                  <a:pt x="741426" y="10668"/>
                </a:lnTo>
                <a:lnTo>
                  <a:pt x="736041" y="5791"/>
                </a:lnTo>
                <a:lnTo>
                  <a:pt x="735330" y="5448"/>
                </a:lnTo>
                <a:lnTo>
                  <a:pt x="735330" y="32092"/>
                </a:lnTo>
                <a:lnTo>
                  <a:pt x="735215" y="50952"/>
                </a:lnTo>
                <a:lnTo>
                  <a:pt x="733806" y="58000"/>
                </a:lnTo>
                <a:lnTo>
                  <a:pt x="724662" y="67144"/>
                </a:lnTo>
                <a:lnTo>
                  <a:pt x="720090" y="70192"/>
                </a:lnTo>
                <a:lnTo>
                  <a:pt x="706374" y="70192"/>
                </a:lnTo>
                <a:lnTo>
                  <a:pt x="701802" y="67144"/>
                </a:lnTo>
                <a:lnTo>
                  <a:pt x="692658" y="58000"/>
                </a:lnTo>
                <a:lnTo>
                  <a:pt x="691248" y="50952"/>
                </a:lnTo>
                <a:lnTo>
                  <a:pt x="691134" y="32092"/>
                </a:lnTo>
                <a:lnTo>
                  <a:pt x="692658" y="25996"/>
                </a:lnTo>
                <a:lnTo>
                  <a:pt x="697230" y="21424"/>
                </a:lnTo>
                <a:lnTo>
                  <a:pt x="701802" y="15240"/>
                </a:lnTo>
                <a:lnTo>
                  <a:pt x="706374" y="13716"/>
                </a:lnTo>
                <a:lnTo>
                  <a:pt x="720090" y="13716"/>
                </a:lnTo>
                <a:lnTo>
                  <a:pt x="726186" y="15240"/>
                </a:lnTo>
                <a:lnTo>
                  <a:pt x="729234" y="19812"/>
                </a:lnTo>
                <a:lnTo>
                  <a:pt x="733806" y="24472"/>
                </a:lnTo>
                <a:lnTo>
                  <a:pt x="735330" y="32092"/>
                </a:lnTo>
                <a:lnTo>
                  <a:pt x="735330" y="5448"/>
                </a:lnTo>
                <a:lnTo>
                  <a:pt x="729234" y="2476"/>
                </a:lnTo>
                <a:lnTo>
                  <a:pt x="721271" y="596"/>
                </a:lnTo>
                <a:lnTo>
                  <a:pt x="712470" y="0"/>
                </a:lnTo>
                <a:lnTo>
                  <a:pt x="700278" y="0"/>
                </a:lnTo>
                <a:lnTo>
                  <a:pt x="695706" y="3048"/>
                </a:lnTo>
                <a:lnTo>
                  <a:pt x="691134" y="4572"/>
                </a:lnTo>
                <a:lnTo>
                  <a:pt x="688086" y="6096"/>
                </a:lnTo>
                <a:lnTo>
                  <a:pt x="685038" y="10668"/>
                </a:lnTo>
                <a:lnTo>
                  <a:pt x="678942" y="16764"/>
                </a:lnTo>
                <a:lnTo>
                  <a:pt x="677418" y="21424"/>
                </a:lnTo>
                <a:lnTo>
                  <a:pt x="674268" y="27520"/>
                </a:lnTo>
                <a:lnTo>
                  <a:pt x="674268" y="42760"/>
                </a:lnTo>
                <a:lnTo>
                  <a:pt x="690410" y="78130"/>
                </a:lnTo>
                <a:lnTo>
                  <a:pt x="713994" y="83908"/>
                </a:lnTo>
                <a:lnTo>
                  <a:pt x="722579" y="83324"/>
                </a:lnTo>
                <a:lnTo>
                  <a:pt x="730186" y="81432"/>
                </a:lnTo>
                <a:lnTo>
                  <a:pt x="736917" y="78130"/>
                </a:lnTo>
                <a:lnTo>
                  <a:pt x="742950" y="73240"/>
                </a:lnTo>
                <a:lnTo>
                  <a:pt x="744994" y="70192"/>
                </a:lnTo>
                <a:lnTo>
                  <a:pt x="747166" y="66979"/>
                </a:lnTo>
                <a:lnTo>
                  <a:pt x="750570" y="59524"/>
                </a:lnTo>
                <a:lnTo>
                  <a:pt x="752805" y="50952"/>
                </a:lnTo>
                <a:lnTo>
                  <a:pt x="753618" y="41236"/>
                </a:lnTo>
                <a:close/>
              </a:path>
              <a:path w="1125854" h="84455">
                <a:moveTo>
                  <a:pt x="839050" y="82384"/>
                </a:moveTo>
                <a:lnTo>
                  <a:pt x="829805" y="67144"/>
                </a:lnTo>
                <a:lnTo>
                  <a:pt x="825233" y="61048"/>
                </a:lnTo>
                <a:lnTo>
                  <a:pt x="822185" y="56476"/>
                </a:lnTo>
                <a:lnTo>
                  <a:pt x="820661" y="53428"/>
                </a:lnTo>
                <a:lnTo>
                  <a:pt x="817613" y="50380"/>
                </a:lnTo>
                <a:lnTo>
                  <a:pt x="814565" y="48856"/>
                </a:lnTo>
                <a:lnTo>
                  <a:pt x="811517" y="47332"/>
                </a:lnTo>
                <a:lnTo>
                  <a:pt x="819137" y="45808"/>
                </a:lnTo>
                <a:lnTo>
                  <a:pt x="828281" y="39712"/>
                </a:lnTo>
                <a:lnTo>
                  <a:pt x="831329" y="35140"/>
                </a:lnTo>
                <a:lnTo>
                  <a:pt x="832954" y="30568"/>
                </a:lnTo>
                <a:lnTo>
                  <a:pt x="832954" y="18288"/>
                </a:lnTo>
                <a:lnTo>
                  <a:pt x="831329" y="15240"/>
                </a:lnTo>
                <a:lnTo>
                  <a:pt x="829805" y="10668"/>
                </a:lnTo>
                <a:lnTo>
                  <a:pt x="823709" y="4572"/>
                </a:lnTo>
                <a:lnTo>
                  <a:pt x="820661" y="3048"/>
                </a:lnTo>
                <a:lnTo>
                  <a:pt x="816089" y="1524"/>
                </a:lnTo>
                <a:lnTo>
                  <a:pt x="816089" y="22948"/>
                </a:lnTo>
                <a:lnTo>
                  <a:pt x="816089" y="29044"/>
                </a:lnTo>
                <a:lnTo>
                  <a:pt x="809993" y="35140"/>
                </a:lnTo>
                <a:lnTo>
                  <a:pt x="782561" y="35140"/>
                </a:lnTo>
                <a:lnTo>
                  <a:pt x="782561" y="15240"/>
                </a:lnTo>
                <a:lnTo>
                  <a:pt x="809993" y="15240"/>
                </a:lnTo>
                <a:lnTo>
                  <a:pt x="813041" y="16764"/>
                </a:lnTo>
                <a:lnTo>
                  <a:pt x="814565" y="18288"/>
                </a:lnTo>
                <a:lnTo>
                  <a:pt x="814565" y="19812"/>
                </a:lnTo>
                <a:lnTo>
                  <a:pt x="816089" y="22948"/>
                </a:lnTo>
                <a:lnTo>
                  <a:pt x="816089" y="1524"/>
                </a:lnTo>
                <a:lnTo>
                  <a:pt x="765797" y="1524"/>
                </a:lnTo>
                <a:lnTo>
                  <a:pt x="765797" y="82384"/>
                </a:lnTo>
                <a:lnTo>
                  <a:pt x="782561" y="82384"/>
                </a:lnTo>
                <a:lnTo>
                  <a:pt x="782561" y="48856"/>
                </a:lnTo>
                <a:lnTo>
                  <a:pt x="794753" y="48856"/>
                </a:lnTo>
                <a:lnTo>
                  <a:pt x="803897" y="58000"/>
                </a:lnTo>
                <a:lnTo>
                  <a:pt x="808469" y="65620"/>
                </a:lnTo>
                <a:lnTo>
                  <a:pt x="820661" y="82384"/>
                </a:lnTo>
                <a:lnTo>
                  <a:pt x="839050" y="82384"/>
                </a:lnTo>
                <a:close/>
              </a:path>
              <a:path w="1125854" h="84455">
                <a:moveTo>
                  <a:pt x="927531" y="1524"/>
                </a:moveTo>
                <a:lnTo>
                  <a:pt x="903147" y="1524"/>
                </a:lnTo>
                <a:lnTo>
                  <a:pt x="887818" y="56388"/>
                </a:lnTo>
                <a:lnTo>
                  <a:pt x="872578" y="1524"/>
                </a:lnTo>
                <a:lnTo>
                  <a:pt x="848194" y="1524"/>
                </a:lnTo>
                <a:lnTo>
                  <a:pt x="848194" y="82384"/>
                </a:lnTo>
                <a:lnTo>
                  <a:pt x="863434" y="82384"/>
                </a:lnTo>
                <a:lnTo>
                  <a:pt x="863434" y="18288"/>
                </a:lnTo>
                <a:lnTo>
                  <a:pt x="880198" y="82384"/>
                </a:lnTo>
                <a:lnTo>
                  <a:pt x="895527" y="82384"/>
                </a:lnTo>
                <a:lnTo>
                  <a:pt x="912291" y="18288"/>
                </a:lnTo>
                <a:lnTo>
                  <a:pt x="912291" y="82384"/>
                </a:lnTo>
                <a:lnTo>
                  <a:pt x="927531" y="82384"/>
                </a:lnTo>
                <a:lnTo>
                  <a:pt x="927531" y="1524"/>
                </a:lnTo>
                <a:close/>
              </a:path>
              <a:path w="1125854" h="84455">
                <a:moveTo>
                  <a:pt x="1008405" y="1524"/>
                </a:moveTo>
                <a:lnTo>
                  <a:pt x="991641" y="1524"/>
                </a:lnTo>
                <a:lnTo>
                  <a:pt x="991641" y="62572"/>
                </a:lnTo>
                <a:lnTo>
                  <a:pt x="990117" y="65620"/>
                </a:lnTo>
                <a:lnTo>
                  <a:pt x="987069" y="67144"/>
                </a:lnTo>
                <a:lnTo>
                  <a:pt x="985545" y="68668"/>
                </a:lnTo>
                <a:lnTo>
                  <a:pt x="980973" y="70192"/>
                </a:lnTo>
                <a:lnTo>
                  <a:pt x="971829" y="70192"/>
                </a:lnTo>
                <a:lnTo>
                  <a:pt x="962685" y="65620"/>
                </a:lnTo>
                <a:lnTo>
                  <a:pt x="961161" y="62572"/>
                </a:lnTo>
                <a:lnTo>
                  <a:pt x="961161" y="59524"/>
                </a:lnTo>
                <a:lnTo>
                  <a:pt x="959637" y="56476"/>
                </a:lnTo>
                <a:lnTo>
                  <a:pt x="959637" y="1524"/>
                </a:lnTo>
                <a:lnTo>
                  <a:pt x="942784" y="1524"/>
                </a:lnTo>
                <a:lnTo>
                  <a:pt x="942784" y="53428"/>
                </a:lnTo>
                <a:lnTo>
                  <a:pt x="944308" y="61048"/>
                </a:lnTo>
                <a:lnTo>
                  <a:pt x="945832" y="65620"/>
                </a:lnTo>
                <a:lnTo>
                  <a:pt x="945832" y="68668"/>
                </a:lnTo>
                <a:lnTo>
                  <a:pt x="947356" y="71716"/>
                </a:lnTo>
                <a:lnTo>
                  <a:pt x="950493" y="74764"/>
                </a:lnTo>
                <a:lnTo>
                  <a:pt x="952017" y="77812"/>
                </a:lnTo>
                <a:lnTo>
                  <a:pt x="955065" y="79336"/>
                </a:lnTo>
                <a:lnTo>
                  <a:pt x="959637" y="80860"/>
                </a:lnTo>
                <a:lnTo>
                  <a:pt x="964209" y="83908"/>
                </a:lnTo>
                <a:lnTo>
                  <a:pt x="988593" y="83908"/>
                </a:lnTo>
                <a:lnTo>
                  <a:pt x="993165" y="82384"/>
                </a:lnTo>
                <a:lnTo>
                  <a:pt x="996213" y="79336"/>
                </a:lnTo>
                <a:lnTo>
                  <a:pt x="1000785" y="77812"/>
                </a:lnTo>
                <a:lnTo>
                  <a:pt x="1002309" y="74764"/>
                </a:lnTo>
                <a:lnTo>
                  <a:pt x="1005357" y="71716"/>
                </a:lnTo>
                <a:lnTo>
                  <a:pt x="1006881" y="68668"/>
                </a:lnTo>
                <a:lnTo>
                  <a:pt x="1006881" y="64096"/>
                </a:lnTo>
                <a:lnTo>
                  <a:pt x="1008405" y="61048"/>
                </a:lnTo>
                <a:lnTo>
                  <a:pt x="1008405" y="1524"/>
                </a:lnTo>
                <a:close/>
              </a:path>
              <a:path w="1125854" h="84455">
                <a:moveTo>
                  <a:pt x="1042212" y="88"/>
                </a:moveTo>
                <a:lnTo>
                  <a:pt x="1025461" y="88"/>
                </a:lnTo>
                <a:lnTo>
                  <a:pt x="1025461" y="82384"/>
                </a:lnTo>
                <a:lnTo>
                  <a:pt x="1042212" y="82384"/>
                </a:lnTo>
                <a:lnTo>
                  <a:pt x="1042212" y="88"/>
                </a:lnTo>
                <a:close/>
              </a:path>
              <a:path w="1125854" h="84455">
                <a:moveTo>
                  <a:pt x="1125855" y="29044"/>
                </a:moveTo>
                <a:lnTo>
                  <a:pt x="1124331" y="22948"/>
                </a:lnTo>
                <a:lnTo>
                  <a:pt x="1121283" y="18288"/>
                </a:lnTo>
                <a:lnTo>
                  <a:pt x="1120267" y="15240"/>
                </a:lnTo>
                <a:lnTo>
                  <a:pt x="1119759" y="13716"/>
                </a:lnTo>
                <a:lnTo>
                  <a:pt x="1112139" y="6096"/>
                </a:lnTo>
                <a:lnTo>
                  <a:pt x="1109091" y="4572"/>
                </a:lnTo>
                <a:lnTo>
                  <a:pt x="1109091" y="30568"/>
                </a:lnTo>
                <a:lnTo>
                  <a:pt x="1109091" y="53428"/>
                </a:lnTo>
                <a:lnTo>
                  <a:pt x="1107567" y="56476"/>
                </a:lnTo>
                <a:lnTo>
                  <a:pt x="1106043" y="61048"/>
                </a:lnTo>
                <a:lnTo>
                  <a:pt x="1102995" y="64096"/>
                </a:lnTo>
                <a:lnTo>
                  <a:pt x="1101471" y="67144"/>
                </a:lnTo>
                <a:lnTo>
                  <a:pt x="1099947" y="67144"/>
                </a:lnTo>
                <a:lnTo>
                  <a:pt x="1096899" y="68668"/>
                </a:lnTo>
                <a:lnTo>
                  <a:pt x="1074039" y="68668"/>
                </a:lnTo>
                <a:lnTo>
                  <a:pt x="1074039" y="15240"/>
                </a:lnTo>
                <a:lnTo>
                  <a:pt x="1095375" y="15240"/>
                </a:lnTo>
                <a:lnTo>
                  <a:pt x="1098423" y="16764"/>
                </a:lnTo>
                <a:lnTo>
                  <a:pt x="1101471" y="16764"/>
                </a:lnTo>
                <a:lnTo>
                  <a:pt x="1102995" y="19812"/>
                </a:lnTo>
                <a:lnTo>
                  <a:pt x="1104519" y="21424"/>
                </a:lnTo>
                <a:lnTo>
                  <a:pt x="1109091" y="30568"/>
                </a:lnTo>
                <a:lnTo>
                  <a:pt x="1109091" y="4572"/>
                </a:lnTo>
                <a:lnTo>
                  <a:pt x="1102995" y="3048"/>
                </a:lnTo>
                <a:lnTo>
                  <a:pt x="1099947" y="1524"/>
                </a:lnTo>
                <a:lnTo>
                  <a:pt x="1057275" y="1524"/>
                </a:lnTo>
                <a:lnTo>
                  <a:pt x="1057275" y="82384"/>
                </a:lnTo>
                <a:lnTo>
                  <a:pt x="1099947" y="82384"/>
                </a:lnTo>
                <a:lnTo>
                  <a:pt x="1102995" y="80860"/>
                </a:lnTo>
                <a:lnTo>
                  <a:pt x="1109091" y="79336"/>
                </a:lnTo>
                <a:lnTo>
                  <a:pt x="1112139" y="77812"/>
                </a:lnTo>
                <a:lnTo>
                  <a:pt x="1115187" y="74764"/>
                </a:lnTo>
                <a:lnTo>
                  <a:pt x="1119251" y="68668"/>
                </a:lnTo>
                <a:lnTo>
                  <a:pt x="1121283" y="65620"/>
                </a:lnTo>
                <a:lnTo>
                  <a:pt x="1124331" y="59524"/>
                </a:lnTo>
                <a:lnTo>
                  <a:pt x="1125855" y="54952"/>
                </a:lnTo>
                <a:lnTo>
                  <a:pt x="1125855" y="29044"/>
                </a:lnTo>
                <a:close/>
              </a:path>
            </a:pathLst>
          </a:custGeom>
          <a:solidFill>
            <a:srgbClr val="000000"/>
          </a:solidFill>
        </p:spPr>
        <p:txBody>
          <a:bodyPr wrap="square" lIns="0" tIns="0" rIns="0" bIns="0" rtlCol="0"/>
          <a:lstStyle/>
          <a:p>
            <a:endParaRPr sz="1154"/>
          </a:p>
        </p:txBody>
      </p:sp>
      <p:sp>
        <p:nvSpPr>
          <p:cNvPr id="68" name="object 68"/>
          <p:cNvSpPr/>
          <p:nvPr/>
        </p:nvSpPr>
        <p:spPr>
          <a:xfrm>
            <a:off x="3496639" y="1269569"/>
            <a:ext cx="584396" cy="54164"/>
          </a:xfrm>
          <a:custGeom>
            <a:avLst/>
            <a:gdLst/>
            <a:ahLst/>
            <a:cxnLst/>
            <a:rect l="l" t="t" r="r" b="b"/>
            <a:pathLst>
              <a:path w="911225" h="84455">
                <a:moveTo>
                  <a:pt x="62572" y="19812"/>
                </a:moveTo>
                <a:lnTo>
                  <a:pt x="61429" y="15240"/>
                </a:lnTo>
                <a:lnTo>
                  <a:pt x="61048" y="13716"/>
                </a:lnTo>
                <a:lnTo>
                  <a:pt x="58000" y="10668"/>
                </a:lnTo>
                <a:lnTo>
                  <a:pt x="54952" y="6096"/>
                </a:lnTo>
                <a:lnTo>
                  <a:pt x="50292" y="3048"/>
                </a:lnTo>
                <a:lnTo>
                  <a:pt x="45720" y="1524"/>
                </a:lnTo>
                <a:lnTo>
                  <a:pt x="45720" y="22948"/>
                </a:lnTo>
                <a:lnTo>
                  <a:pt x="45720" y="29044"/>
                </a:lnTo>
                <a:lnTo>
                  <a:pt x="44196" y="30568"/>
                </a:lnTo>
                <a:lnTo>
                  <a:pt x="44196" y="32092"/>
                </a:lnTo>
                <a:lnTo>
                  <a:pt x="42672" y="35140"/>
                </a:lnTo>
                <a:lnTo>
                  <a:pt x="41148" y="35140"/>
                </a:lnTo>
                <a:lnTo>
                  <a:pt x="38100" y="36664"/>
                </a:lnTo>
                <a:lnTo>
                  <a:pt x="36576" y="38188"/>
                </a:lnTo>
                <a:lnTo>
                  <a:pt x="16764" y="38188"/>
                </a:lnTo>
                <a:lnTo>
                  <a:pt x="16764" y="15240"/>
                </a:lnTo>
                <a:lnTo>
                  <a:pt x="39624" y="15240"/>
                </a:lnTo>
                <a:lnTo>
                  <a:pt x="42672" y="18288"/>
                </a:lnTo>
                <a:lnTo>
                  <a:pt x="44196" y="21424"/>
                </a:lnTo>
                <a:lnTo>
                  <a:pt x="45720" y="22948"/>
                </a:lnTo>
                <a:lnTo>
                  <a:pt x="45720" y="1524"/>
                </a:lnTo>
                <a:lnTo>
                  <a:pt x="0" y="1524"/>
                </a:lnTo>
                <a:lnTo>
                  <a:pt x="0" y="82384"/>
                </a:lnTo>
                <a:lnTo>
                  <a:pt x="16764" y="82384"/>
                </a:lnTo>
                <a:lnTo>
                  <a:pt x="16764" y="51904"/>
                </a:lnTo>
                <a:lnTo>
                  <a:pt x="39624" y="51904"/>
                </a:lnTo>
                <a:lnTo>
                  <a:pt x="44196" y="50380"/>
                </a:lnTo>
                <a:lnTo>
                  <a:pt x="47244" y="50380"/>
                </a:lnTo>
                <a:lnTo>
                  <a:pt x="50292" y="48856"/>
                </a:lnTo>
                <a:lnTo>
                  <a:pt x="53428" y="47332"/>
                </a:lnTo>
                <a:lnTo>
                  <a:pt x="54952" y="44284"/>
                </a:lnTo>
                <a:lnTo>
                  <a:pt x="58000" y="42760"/>
                </a:lnTo>
                <a:lnTo>
                  <a:pt x="59524" y="38188"/>
                </a:lnTo>
                <a:lnTo>
                  <a:pt x="61048" y="35140"/>
                </a:lnTo>
                <a:lnTo>
                  <a:pt x="62572" y="30568"/>
                </a:lnTo>
                <a:lnTo>
                  <a:pt x="62572" y="19812"/>
                </a:lnTo>
                <a:close/>
              </a:path>
              <a:path w="911225" h="84455">
                <a:moveTo>
                  <a:pt x="134200" y="68668"/>
                </a:moveTo>
                <a:lnTo>
                  <a:pt x="93052" y="68668"/>
                </a:lnTo>
                <a:lnTo>
                  <a:pt x="93052" y="1524"/>
                </a:lnTo>
                <a:lnTo>
                  <a:pt x="76288" y="1524"/>
                </a:lnTo>
                <a:lnTo>
                  <a:pt x="76288" y="82384"/>
                </a:lnTo>
                <a:lnTo>
                  <a:pt x="134200" y="82384"/>
                </a:lnTo>
                <a:lnTo>
                  <a:pt x="134200" y="68668"/>
                </a:lnTo>
                <a:close/>
              </a:path>
              <a:path w="911225" h="84455">
                <a:moveTo>
                  <a:pt x="219646" y="82384"/>
                </a:moveTo>
                <a:lnTo>
                  <a:pt x="212051" y="64096"/>
                </a:lnTo>
                <a:lnTo>
                  <a:pt x="206375" y="50380"/>
                </a:lnTo>
                <a:lnTo>
                  <a:pt x="193700" y="19812"/>
                </a:lnTo>
                <a:lnTo>
                  <a:pt x="189166" y="8877"/>
                </a:lnTo>
                <a:lnTo>
                  <a:pt x="189166" y="50380"/>
                </a:lnTo>
                <a:lnTo>
                  <a:pt x="166306" y="50380"/>
                </a:lnTo>
                <a:lnTo>
                  <a:pt x="178498" y="19812"/>
                </a:lnTo>
                <a:lnTo>
                  <a:pt x="189166" y="50380"/>
                </a:lnTo>
                <a:lnTo>
                  <a:pt x="189166" y="8877"/>
                </a:lnTo>
                <a:lnTo>
                  <a:pt x="186118" y="1524"/>
                </a:lnTo>
                <a:lnTo>
                  <a:pt x="169354" y="1524"/>
                </a:lnTo>
                <a:lnTo>
                  <a:pt x="137248" y="82384"/>
                </a:lnTo>
                <a:lnTo>
                  <a:pt x="155638" y="82384"/>
                </a:lnTo>
                <a:lnTo>
                  <a:pt x="161734" y="64096"/>
                </a:lnTo>
                <a:lnTo>
                  <a:pt x="193738" y="64096"/>
                </a:lnTo>
                <a:lnTo>
                  <a:pt x="201358" y="82384"/>
                </a:lnTo>
                <a:lnTo>
                  <a:pt x="219646" y="82384"/>
                </a:lnTo>
                <a:close/>
              </a:path>
              <a:path w="911225" h="84455">
                <a:moveTo>
                  <a:pt x="279171" y="1524"/>
                </a:moveTo>
                <a:lnTo>
                  <a:pt x="213550" y="1524"/>
                </a:lnTo>
                <a:lnTo>
                  <a:pt x="213550" y="15240"/>
                </a:lnTo>
                <a:lnTo>
                  <a:pt x="238023" y="15240"/>
                </a:lnTo>
                <a:lnTo>
                  <a:pt x="238023" y="82384"/>
                </a:lnTo>
                <a:lnTo>
                  <a:pt x="254787" y="82384"/>
                </a:lnTo>
                <a:lnTo>
                  <a:pt x="254787" y="15240"/>
                </a:lnTo>
                <a:lnTo>
                  <a:pt x="279171" y="15240"/>
                </a:lnTo>
                <a:lnTo>
                  <a:pt x="279171" y="1524"/>
                </a:lnTo>
                <a:close/>
              </a:path>
              <a:path w="911225" h="84455">
                <a:moveTo>
                  <a:pt x="346329" y="1524"/>
                </a:moveTo>
                <a:lnTo>
                  <a:pt x="289839" y="1524"/>
                </a:lnTo>
                <a:lnTo>
                  <a:pt x="289839" y="82384"/>
                </a:lnTo>
                <a:lnTo>
                  <a:pt x="306603" y="82384"/>
                </a:lnTo>
                <a:lnTo>
                  <a:pt x="306603" y="48768"/>
                </a:lnTo>
                <a:lnTo>
                  <a:pt x="340233" y="48768"/>
                </a:lnTo>
                <a:lnTo>
                  <a:pt x="340233" y="33528"/>
                </a:lnTo>
                <a:lnTo>
                  <a:pt x="306603" y="33528"/>
                </a:lnTo>
                <a:lnTo>
                  <a:pt x="306603" y="15240"/>
                </a:lnTo>
                <a:lnTo>
                  <a:pt x="346329" y="15240"/>
                </a:lnTo>
                <a:lnTo>
                  <a:pt x="346329" y="1524"/>
                </a:lnTo>
                <a:close/>
              </a:path>
              <a:path w="911225" h="84455">
                <a:moveTo>
                  <a:pt x="436333" y="41236"/>
                </a:moveTo>
                <a:lnTo>
                  <a:pt x="418744" y="5791"/>
                </a:lnTo>
                <a:lnTo>
                  <a:pt x="418045" y="5461"/>
                </a:lnTo>
                <a:lnTo>
                  <a:pt x="418045" y="32092"/>
                </a:lnTo>
                <a:lnTo>
                  <a:pt x="417931" y="50952"/>
                </a:lnTo>
                <a:lnTo>
                  <a:pt x="416521" y="58000"/>
                </a:lnTo>
                <a:lnTo>
                  <a:pt x="411848" y="62572"/>
                </a:lnTo>
                <a:lnTo>
                  <a:pt x="407276" y="67144"/>
                </a:lnTo>
                <a:lnTo>
                  <a:pt x="402704" y="70192"/>
                </a:lnTo>
                <a:lnTo>
                  <a:pt x="388988" y="70192"/>
                </a:lnTo>
                <a:lnTo>
                  <a:pt x="384416" y="67144"/>
                </a:lnTo>
                <a:lnTo>
                  <a:pt x="375272" y="58000"/>
                </a:lnTo>
                <a:lnTo>
                  <a:pt x="373862" y="50952"/>
                </a:lnTo>
                <a:lnTo>
                  <a:pt x="373748" y="32092"/>
                </a:lnTo>
                <a:lnTo>
                  <a:pt x="375272" y="25996"/>
                </a:lnTo>
                <a:lnTo>
                  <a:pt x="379844" y="21424"/>
                </a:lnTo>
                <a:lnTo>
                  <a:pt x="384416" y="15240"/>
                </a:lnTo>
                <a:lnTo>
                  <a:pt x="388988" y="13716"/>
                </a:lnTo>
                <a:lnTo>
                  <a:pt x="402704" y="13716"/>
                </a:lnTo>
                <a:lnTo>
                  <a:pt x="408800" y="15240"/>
                </a:lnTo>
                <a:lnTo>
                  <a:pt x="411848" y="19812"/>
                </a:lnTo>
                <a:lnTo>
                  <a:pt x="416521" y="24472"/>
                </a:lnTo>
                <a:lnTo>
                  <a:pt x="418045" y="32092"/>
                </a:lnTo>
                <a:lnTo>
                  <a:pt x="418045" y="5461"/>
                </a:lnTo>
                <a:lnTo>
                  <a:pt x="411899" y="2476"/>
                </a:lnTo>
                <a:lnTo>
                  <a:pt x="403910" y="596"/>
                </a:lnTo>
                <a:lnTo>
                  <a:pt x="395084" y="0"/>
                </a:lnTo>
                <a:lnTo>
                  <a:pt x="382892" y="0"/>
                </a:lnTo>
                <a:lnTo>
                  <a:pt x="378320" y="3048"/>
                </a:lnTo>
                <a:lnTo>
                  <a:pt x="373748" y="4572"/>
                </a:lnTo>
                <a:lnTo>
                  <a:pt x="370700" y="6096"/>
                </a:lnTo>
                <a:lnTo>
                  <a:pt x="367652" y="10668"/>
                </a:lnTo>
                <a:lnTo>
                  <a:pt x="361556" y="16764"/>
                </a:lnTo>
                <a:lnTo>
                  <a:pt x="360032" y="21424"/>
                </a:lnTo>
                <a:lnTo>
                  <a:pt x="356984" y="27520"/>
                </a:lnTo>
                <a:lnTo>
                  <a:pt x="355460" y="33616"/>
                </a:lnTo>
                <a:lnTo>
                  <a:pt x="355460" y="42760"/>
                </a:lnTo>
                <a:lnTo>
                  <a:pt x="356298" y="51600"/>
                </a:lnTo>
                <a:lnTo>
                  <a:pt x="387807" y="83324"/>
                </a:lnTo>
                <a:lnTo>
                  <a:pt x="396608" y="83908"/>
                </a:lnTo>
                <a:lnTo>
                  <a:pt x="404558" y="83324"/>
                </a:lnTo>
                <a:lnTo>
                  <a:pt x="412089" y="81432"/>
                </a:lnTo>
                <a:lnTo>
                  <a:pt x="418769" y="78130"/>
                </a:lnTo>
                <a:lnTo>
                  <a:pt x="424141" y="73240"/>
                </a:lnTo>
                <a:lnTo>
                  <a:pt x="426618" y="70192"/>
                </a:lnTo>
                <a:lnTo>
                  <a:pt x="429247" y="66979"/>
                </a:lnTo>
                <a:lnTo>
                  <a:pt x="433095" y="59524"/>
                </a:lnTo>
                <a:lnTo>
                  <a:pt x="435495" y="50952"/>
                </a:lnTo>
                <a:lnTo>
                  <a:pt x="436333" y="41236"/>
                </a:lnTo>
                <a:close/>
              </a:path>
              <a:path w="911225" h="84455">
                <a:moveTo>
                  <a:pt x="521779" y="82384"/>
                </a:moveTo>
                <a:lnTo>
                  <a:pt x="512635" y="67144"/>
                </a:lnTo>
                <a:lnTo>
                  <a:pt x="508063" y="61048"/>
                </a:lnTo>
                <a:lnTo>
                  <a:pt x="505015" y="56476"/>
                </a:lnTo>
                <a:lnTo>
                  <a:pt x="501865" y="53428"/>
                </a:lnTo>
                <a:lnTo>
                  <a:pt x="500341" y="50380"/>
                </a:lnTo>
                <a:lnTo>
                  <a:pt x="497293" y="48856"/>
                </a:lnTo>
                <a:lnTo>
                  <a:pt x="494245" y="47332"/>
                </a:lnTo>
                <a:lnTo>
                  <a:pt x="500341" y="45808"/>
                </a:lnTo>
                <a:lnTo>
                  <a:pt x="506539" y="42760"/>
                </a:lnTo>
                <a:lnTo>
                  <a:pt x="514159" y="35140"/>
                </a:lnTo>
                <a:lnTo>
                  <a:pt x="515683" y="30568"/>
                </a:lnTo>
                <a:lnTo>
                  <a:pt x="515683" y="18288"/>
                </a:lnTo>
                <a:lnTo>
                  <a:pt x="514159" y="15240"/>
                </a:lnTo>
                <a:lnTo>
                  <a:pt x="512635" y="10668"/>
                </a:lnTo>
                <a:lnTo>
                  <a:pt x="506539" y="4572"/>
                </a:lnTo>
                <a:lnTo>
                  <a:pt x="501865" y="3048"/>
                </a:lnTo>
                <a:lnTo>
                  <a:pt x="498817" y="1524"/>
                </a:lnTo>
                <a:lnTo>
                  <a:pt x="498817" y="22948"/>
                </a:lnTo>
                <a:lnTo>
                  <a:pt x="498817" y="27520"/>
                </a:lnTo>
                <a:lnTo>
                  <a:pt x="497293" y="29044"/>
                </a:lnTo>
                <a:lnTo>
                  <a:pt x="497293" y="30568"/>
                </a:lnTo>
                <a:lnTo>
                  <a:pt x="492721" y="35140"/>
                </a:lnTo>
                <a:lnTo>
                  <a:pt x="465289" y="35140"/>
                </a:lnTo>
                <a:lnTo>
                  <a:pt x="465289" y="15240"/>
                </a:lnTo>
                <a:lnTo>
                  <a:pt x="492721" y="15240"/>
                </a:lnTo>
                <a:lnTo>
                  <a:pt x="497293" y="19812"/>
                </a:lnTo>
                <a:lnTo>
                  <a:pt x="498817" y="22948"/>
                </a:lnTo>
                <a:lnTo>
                  <a:pt x="498817" y="1524"/>
                </a:lnTo>
                <a:lnTo>
                  <a:pt x="448525" y="1524"/>
                </a:lnTo>
                <a:lnTo>
                  <a:pt x="448525" y="82384"/>
                </a:lnTo>
                <a:lnTo>
                  <a:pt x="465289" y="82384"/>
                </a:lnTo>
                <a:lnTo>
                  <a:pt x="465289" y="48856"/>
                </a:lnTo>
                <a:lnTo>
                  <a:pt x="475957" y="48856"/>
                </a:lnTo>
                <a:lnTo>
                  <a:pt x="479005" y="50380"/>
                </a:lnTo>
                <a:lnTo>
                  <a:pt x="486625" y="58000"/>
                </a:lnTo>
                <a:lnTo>
                  <a:pt x="489673" y="65620"/>
                </a:lnTo>
                <a:lnTo>
                  <a:pt x="501865" y="82384"/>
                </a:lnTo>
                <a:lnTo>
                  <a:pt x="521779" y="82384"/>
                </a:lnTo>
                <a:close/>
              </a:path>
              <a:path w="911225" h="84455">
                <a:moveTo>
                  <a:pt x="610260" y="1524"/>
                </a:moveTo>
                <a:lnTo>
                  <a:pt x="584263" y="1524"/>
                </a:lnTo>
                <a:lnTo>
                  <a:pt x="570547" y="56388"/>
                </a:lnTo>
                <a:lnTo>
                  <a:pt x="555307" y="1524"/>
                </a:lnTo>
                <a:lnTo>
                  <a:pt x="530923" y="1524"/>
                </a:lnTo>
                <a:lnTo>
                  <a:pt x="530923" y="82384"/>
                </a:lnTo>
                <a:lnTo>
                  <a:pt x="546163" y="82384"/>
                </a:lnTo>
                <a:lnTo>
                  <a:pt x="546163" y="18288"/>
                </a:lnTo>
                <a:lnTo>
                  <a:pt x="562927" y="82384"/>
                </a:lnTo>
                <a:lnTo>
                  <a:pt x="578167" y="82384"/>
                </a:lnTo>
                <a:lnTo>
                  <a:pt x="594931" y="18288"/>
                </a:lnTo>
                <a:lnTo>
                  <a:pt x="594931" y="82384"/>
                </a:lnTo>
                <a:lnTo>
                  <a:pt x="610260" y="82384"/>
                </a:lnTo>
                <a:lnTo>
                  <a:pt x="610260" y="1524"/>
                </a:lnTo>
                <a:close/>
              </a:path>
              <a:path w="911225" h="84455">
                <a:moveTo>
                  <a:pt x="685038" y="1524"/>
                </a:moveTo>
                <a:lnTo>
                  <a:pt x="620928" y="1524"/>
                </a:lnTo>
                <a:lnTo>
                  <a:pt x="620928" y="15240"/>
                </a:lnTo>
                <a:lnTo>
                  <a:pt x="645312" y="15240"/>
                </a:lnTo>
                <a:lnTo>
                  <a:pt x="645312" y="82384"/>
                </a:lnTo>
                <a:lnTo>
                  <a:pt x="660552" y="82384"/>
                </a:lnTo>
                <a:lnTo>
                  <a:pt x="660552" y="15240"/>
                </a:lnTo>
                <a:lnTo>
                  <a:pt x="685038" y="15240"/>
                </a:lnTo>
                <a:lnTo>
                  <a:pt x="685038" y="1524"/>
                </a:lnTo>
                <a:close/>
              </a:path>
              <a:path w="911225" h="84455">
                <a:moveTo>
                  <a:pt x="764374" y="1524"/>
                </a:moveTo>
                <a:lnTo>
                  <a:pt x="744562" y="1524"/>
                </a:lnTo>
                <a:lnTo>
                  <a:pt x="726186" y="33528"/>
                </a:lnTo>
                <a:lnTo>
                  <a:pt x="706374" y="1524"/>
                </a:lnTo>
                <a:lnTo>
                  <a:pt x="688086" y="1524"/>
                </a:lnTo>
                <a:lnTo>
                  <a:pt x="717042" y="48768"/>
                </a:lnTo>
                <a:lnTo>
                  <a:pt x="717042" y="82384"/>
                </a:lnTo>
                <a:lnTo>
                  <a:pt x="733806" y="82384"/>
                </a:lnTo>
                <a:lnTo>
                  <a:pt x="733806" y="48768"/>
                </a:lnTo>
                <a:lnTo>
                  <a:pt x="764374" y="1524"/>
                </a:lnTo>
                <a:close/>
              </a:path>
              <a:path w="911225" h="84455">
                <a:moveTo>
                  <a:pt x="834478" y="19812"/>
                </a:moveTo>
                <a:lnTo>
                  <a:pt x="833335" y="15240"/>
                </a:lnTo>
                <a:lnTo>
                  <a:pt x="832954" y="13716"/>
                </a:lnTo>
                <a:lnTo>
                  <a:pt x="829906" y="10668"/>
                </a:lnTo>
                <a:lnTo>
                  <a:pt x="826858" y="6096"/>
                </a:lnTo>
                <a:lnTo>
                  <a:pt x="823810" y="3048"/>
                </a:lnTo>
                <a:lnTo>
                  <a:pt x="817714" y="1524"/>
                </a:lnTo>
                <a:lnTo>
                  <a:pt x="817714" y="21424"/>
                </a:lnTo>
                <a:lnTo>
                  <a:pt x="817714" y="30568"/>
                </a:lnTo>
                <a:lnTo>
                  <a:pt x="816190" y="32092"/>
                </a:lnTo>
                <a:lnTo>
                  <a:pt x="814666" y="35140"/>
                </a:lnTo>
                <a:lnTo>
                  <a:pt x="813142" y="35140"/>
                </a:lnTo>
                <a:lnTo>
                  <a:pt x="810094" y="36664"/>
                </a:lnTo>
                <a:lnTo>
                  <a:pt x="808570" y="38188"/>
                </a:lnTo>
                <a:lnTo>
                  <a:pt x="788758" y="38188"/>
                </a:lnTo>
                <a:lnTo>
                  <a:pt x="788758" y="15240"/>
                </a:lnTo>
                <a:lnTo>
                  <a:pt x="811618" y="15240"/>
                </a:lnTo>
                <a:lnTo>
                  <a:pt x="814666" y="18288"/>
                </a:lnTo>
                <a:lnTo>
                  <a:pt x="817714" y="21424"/>
                </a:lnTo>
                <a:lnTo>
                  <a:pt x="817714" y="1524"/>
                </a:lnTo>
                <a:lnTo>
                  <a:pt x="771893" y="1524"/>
                </a:lnTo>
                <a:lnTo>
                  <a:pt x="771893" y="82384"/>
                </a:lnTo>
                <a:lnTo>
                  <a:pt x="788758" y="82384"/>
                </a:lnTo>
                <a:lnTo>
                  <a:pt x="788758" y="51904"/>
                </a:lnTo>
                <a:lnTo>
                  <a:pt x="813142" y="51904"/>
                </a:lnTo>
                <a:lnTo>
                  <a:pt x="816190" y="50380"/>
                </a:lnTo>
                <a:lnTo>
                  <a:pt x="819238" y="50380"/>
                </a:lnTo>
                <a:lnTo>
                  <a:pt x="825334" y="47332"/>
                </a:lnTo>
                <a:lnTo>
                  <a:pt x="829906" y="42760"/>
                </a:lnTo>
                <a:lnTo>
                  <a:pt x="831430" y="38188"/>
                </a:lnTo>
                <a:lnTo>
                  <a:pt x="834478" y="35140"/>
                </a:lnTo>
                <a:lnTo>
                  <a:pt x="834478" y="19812"/>
                </a:lnTo>
                <a:close/>
              </a:path>
              <a:path w="911225" h="84455">
                <a:moveTo>
                  <a:pt x="910678" y="68668"/>
                </a:moveTo>
                <a:lnTo>
                  <a:pt x="864958" y="68668"/>
                </a:lnTo>
                <a:lnTo>
                  <a:pt x="864958" y="47244"/>
                </a:lnTo>
                <a:lnTo>
                  <a:pt x="906106" y="47244"/>
                </a:lnTo>
                <a:lnTo>
                  <a:pt x="906106" y="33528"/>
                </a:lnTo>
                <a:lnTo>
                  <a:pt x="864958" y="33528"/>
                </a:lnTo>
                <a:lnTo>
                  <a:pt x="864958" y="15240"/>
                </a:lnTo>
                <a:lnTo>
                  <a:pt x="909154" y="15240"/>
                </a:lnTo>
                <a:lnTo>
                  <a:pt x="909154" y="1524"/>
                </a:lnTo>
                <a:lnTo>
                  <a:pt x="848194" y="1524"/>
                </a:lnTo>
                <a:lnTo>
                  <a:pt x="848194" y="82384"/>
                </a:lnTo>
                <a:lnTo>
                  <a:pt x="910678" y="82384"/>
                </a:lnTo>
                <a:lnTo>
                  <a:pt x="910678" y="68668"/>
                </a:lnTo>
                <a:close/>
              </a:path>
            </a:pathLst>
          </a:custGeom>
          <a:solidFill>
            <a:srgbClr val="000000"/>
          </a:solidFill>
        </p:spPr>
        <p:txBody>
          <a:bodyPr wrap="square" lIns="0" tIns="0" rIns="0" bIns="0" rtlCol="0"/>
          <a:lstStyle/>
          <a:p>
            <a:endParaRPr sz="1154"/>
          </a:p>
        </p:txBody>
      </p:sp>
      <p:sp>
        <p:nvSpPr>
          <p:cNvPr id="69" name="object 69"/>
          <p:cNvSpPr/>
          <p:nvPr/>
        </p:nvSpPr>
        <p:spPr>
          <a:xfrm>
            <a:off x="4161930" y="1269569"/>
            <a:ext cx="537156" cy="54164"/>
          </a:xfrm>
          <a:custGeom>
            <a:avLst/>
            <a:gdLst/>
            <a:ahLst/>
            <a:cxnLst/>
            <a:rect l="l" t="t" r="r" b="b"/>
            <a:pathLst>
              <a:path w="837564" h="84455">
                <a:moveTo>
                  <a:pt x="70205" y="22948"/>
                </a:moveTo>
                <a:lnTo>
                  <a:pt x="38201" y="0"/>
                </a:lnTo>
                <a:lnTo>
                  <a:pt x="29603" y="596"/>
                </a:lnTo>
                <a:lnTo>
                  <a:pt x="571" y="33032"/>
                </a:lnTo>
                <a:lnTo>
                  <a:pt x="0" y="42760"/>
                </a:lnTo>
                <a:lnTo>
                  <a:pt x="571" y="51600"/>
                </a:lnTo>
                <a:lnTo>
                  <a:pt x="28956" y="83324"/>
                </a:lnTo>
                <a:lnTo>
                  <a:pt x="36677" y="83908"/>
                </a:lnTo>
                <a:lnTo>
                  <a:pt x="45821" y="83908"/>
                </a:lnTo>
                <a:lnTo>
                  <a:pt x="53441" y="82384"/>
                </a:lnTo>
                <a:lnTo>
                  <a:pt x="58013" y="77812"/>
                </a:lnTo>
                <a:lnTo>
                  <a:pt x="64109" y="73240"/>
                </a:lnTo>
                <a:lnTo>
                  <a:pt x="68681" y="67144"/>
                </a:lnTo>
                <a:lnTo>
                  <a:pt x="70205" y="58000"/>
                </a:lnTo>
                <a:lnTo>
                  <a:pt x="54965" y="53428"/>
                </a:lnTo>
                <a:lnTo>
                  <a:pt x="53441" y="58000"/>
                </a:lnTo>
                <a:lnTo>
                  <a:pt x="50393" y="62572"/>
                </a:lnTo>
                <a:lnTo>
                  <a:pt x="44297" y="68668"/>
                </a:lnTo>
                <a:lnTo>
                  <a:pt x="41249" y="70192"/>
                </a:lnTo>
                <a:lnTo>
                  <a:pt x="30581" y="70192"/>
                </a:lnTo>
                <a:lnTo>
                  <a:pt x="21437" y="64096"/>
                </a:lnTo>
                <a:lnTo>
                  <a:pt x="18389" y="59524"/>
                </a:lnTo>
                <a:lnTo>
                  <a:pt x="16865" y="51904"/>
                </a:lnTo>
                <a:lnTo>
                  <a:pt x="16865" y="32092"/>
                </a:lnTo>
                <a:lnTo>
                  <a:pt x="18389" y="24472"/>
                </a:lnTo>
                <a:lnTo>
                  <a:pt x="21437" y="19812"/>
                </a:lnTo>
                <a:lnTo>
                  <a:pt x="26009" y="15240"/>
                </a:lnTo>
                <a:lnTo>
                  <a:pt x="30581" y="13716"/>
                </a:lnTo>
                <a:lnTo>
                  <a:pt x="41249" y="13716"/>
                </a:lnTo>
                <a:lnTo>
                  <a:pt x="47345" y="16764"/>
                </a:lnTo>
                <a:lnTo>
                  <a:pt x="53441" y="22948"/>
                </a:lnTo>
                <a:lnTo>
                  <a:pt x="53441" y="27520"/>
                </a:lnTo>
                <a:lnTo>
                  <a:pt x="70205" y="22948"/>
                </a:lnTo>
                <a:close/>
              </a:path>
              <a:path w="837564" h="84455">
                <a:moveTo>
                  <a:pt x="151066" y="1524"/>
                </a:moveTo>
                <a:lnTo>
                  <a:pt x="134302" y="1524"/>
                </a:lnTo>
                <a:lnTo>
                  <a:pt x="134302" y="33616"/>
                </a:lnTo>
                <a:lnTo>
                  <a:pt x="100774" y="33616"/>
                </a:lnTo>
                <a:lnTo>
                  <a:pt x="100774" y="1524"/>
                </a:lnTo>
                <a:lnTo>
                  <a:pt x="85432" y="1524"/>
                </a:lnTo>
                <a:lnTo>
                  <a:pt x="85432" y="82384"/>
                </a:lnTo>
                <a:lnTo>
                  <a:pt x="100774" y="82384"/>
                </a:lnTo>
                <a:lnTo>
                  <a:pt x="100774" y="47332"/>
                </a:lnTo>
                <a:lnTo>
                  <a:pt x="134302" y="47332"/>
                </a:lnTo>
                <a:lnTo>
                  <a:pt x="134302" y="82384"/>
                </a:lnTo>
                <a:lnTo>
                  <a:pt x="151066" y="82384"/>
                </a:lnTo>
                <a:lnTo>
                  <a:pt x="151066" y="1524"/>
                </a:lnTo>
                <a:close/>
              </a:path>
              <a:path w="837564" h="84455">
                <a:moveTo>
                  <a:pt x="241084" y="82384"/>
                </a:moveTo>
                <a:lnTo>
                  <a:pt x="233845" y="64096"/>
                </a:lnTo>
                <a:lnTo>
                  <a:pt x="228409" y="50380"/>
                </a:lnTo>
                <a:lnTo>
                  <a:pt x="216306" y="19812"/>
                </a:lnTo>
                <a:lnTo>
                  <a:pt x="210604" y="5384"/>
                </a:lnTo>
                <a:lnTo>
                  <a:pt x="210604" y="50380"/>
                </a:lnTo>
                <a:lnTo>
                  <a:pt x="189268" y="50380"/>
                </a:lnTo>
                <a:lnTo>
                  <a:pt x="199936" y="19812"/>
                </a:lnTo>
                <a:lnTo>
                  <a:pt x="210604" y="50380"/>
                </a:lnTo>
                <a:lnTo>
                  <a:pt x="210604" y="5384"/>
                </a:lnTo>
                <a:lnTo>
                  <a:pt x="209080" y="1524"/>
                </a:lnTo>
                <a:lnTo>
                  <a:pt x="190792" y="1524"/>
                </a:lnTo>
                <a:lnTo>
                  <a:pt x="158686" y="82384"/>
                </a:lnTo>
                <a:lnTo>
                  <a:pt x="177076" y="82384"/>
                </a:lnTo>
                <a:lnTo>
                  <a:pt x="183172" y="64096"/>
                </a:lnTo>
                <a:lnTo>
                  <a:pt x="216700" y="64096"/>
                </a:lnTo>
                <a:lnTo>
                  <a:pt x="222796" y="82384"/>
                </a:lnTo>
                <a:lnTo>
                  <a:pt x="241084" y="82384"/>
                </a:lnTo>
                <a:close/>
              </a:path>
              <a:path w="837564" h="84455">
                <a:moveTo>
                  <a:pt x="315849" y="1524"/>
                </a:moveTo>
                <a:lnTo>
                  <a:pt x="299085" y="1524"/>
                </a:lnTo>
                <a:lnTo>
                  <a:pt x="299085" y="54952"/>
                </a:lnTo>
                <a:lnTo>
                  <a:pt x="265468" y="1524"/>
                </a:lnTo>
                <a:lnTo>
                  <a:pt x="250228" y="1524"/>
                </a:lnTo>
                <a:lnTo>
                  <a:pt x="250228" y="82384"/>
                </a:lnTo>
                <a:lnTo>
                  <a:pt x="265468" y="82384"/>
                </a:lnTo>
                <a:lnTo>
                  <a:pt x="265468" y="29044"/>
                </a:lnTo>
                <a:lnTo>
                  <a:pt x="299085" y="82384"/>
                </a:lnTo>
                <a:lnTo>
                  <a:pt x="315849" y="82384"/>
                </a:lnTo>
                <a:lnTo>
                  <a:pt x="315849" y="1524"/>
                </a:lnTo>
                <a:close/>
              </a:path>
              <a:path w="837564" h="84455">
                <a:moveTo>
                  <a:pt x="398233" y="1524"/>
                </a:moveTo>
                <a:lnTo>
                  <a:pt x="382993" y="1524"/>
                </a:lnTo>
                <a:lnTo>
                  <a:pt x="382993" y="54864"/>
                </a:lnTo>
                <a:lnTo>
                  <a:pt x="349465" y="1524"/>
                </a:lnTo>
                <a:lnTo>
                  <a:pt x="332613" y="1524"/>
                </a:lnTo>
                <a:lnTo>
                  <a:pt x="332613" y="82384"/>
                </a:lnTo>
                <a:lnTo>
                  <a:pt x="347941" y="82384"/>
                </a:lnTo>
                <a:lnTo>
                  <a:pt x="347941" y="28956"/>
                </a:lnTo>
                <a:lnTo>
                  <a:pt x="381469" y="82384"/>
                </a:lnTo>
                <a:lnTo>
                  <a:pt x="398233" y="82384"/>
                </a:lnTo>
                <a:lnTo>
                  <a:pt x="398233" y="1524"/>
                </a:lnTo>
                <a:close/>
              </a:path>
              <a:path w="837564" h="84455">
                <a:moveTo>
                  <a:pt x="477494" y="68668"/>
                </a:moveTo>
                <a:lnTo>
                  <a:pt x="431774" y="68668"/>
                </a:lnTo>
                <a:lnTo>
                  <a:pt x="431774" y="47244"/>
                </a:lnTo>
                <a:lnTo>
                  <a:pt x="472922" y="47244"/>
                </a:lnTo>
                <a:lnTo>
                  <a:pt x="472922" y="33528"/>
                </a:lnTo>
                <a:lnTo>
                  <a:pt x="431774" y="33528"/>
                </a:lnTo>
                <a:lnTo>
                  <a:pt x="431774" y="15240"/>
                </a:lnTo>
                <a:lnTo>
                  <a:pt x="475970" y="15240"/>
                </a:lnTo>
                <a:lnTo>
                  <a:pt x="475970" y="1524"/>
                </a:lnTo>
                <a:lnTo>
                  <a:pt x="415010" y="1524"/>
                </a:lnTo>
                <a:lnTo>
                  <a:pt x="415010" y="82384"/>
                </a:lnTo>
                <a:lnTo>
                  <a:pt x="477494" y="82384"/>
                </a:lnTo>
                <a:lnTo>
                  <a:pt x="477494" y="68668"/>
                </a:lnTo>
                <a:close/>
              </a:path>
              <a:path w="837564" h="84455">
                <a:moveTo>
                  <a:pt x="549300" y="68668"/>
                </a:moveTo>
                <a:lnTo>
                  <a:pt x="508063" y="68668"/>
                </a:lnTo>
                <a:lnTo>
                  <a:pt x="508063" y="1524"/>
                </a:lnTo>
                <a:lnTo>
                  <a:pt x="491299" y="1524"/>
                </a:lnTo>
                <a:lnTo>
                  <a:pt x="491299" y="82384"/>
                </a:lnTo>
                <a:lnTo>
                  <a:pt x="549300" y="82384"/>
                </a:lnTo>
                <a:lnTo>
                  <a:pt x="549300" y="68668"/>
                </a:lnTo>
                <a:close/>
              </a:path>
              <a:path w="837564" h="84455">
                <a:moveTo>
                  <a:pt x="611784" y="1524"/>
                </a:moveTo>
                <a:lnTo>
                  <a:pt x="547687" y="1524"/>
                </a:lnTo>
                <a:lnTo>
                  <a:pt x="547687" y="15240"/>
                </a:lnTo>
                <a:lnTo>
                  <a:pt x="570636" y="15240"/>
                </a:lnTo>
                <a:lnTo>
                  <a:pt x="570636" y="82384"/>
                </a:lnTo>
                <a:lnTo>
                  <a:pt x="587400" y="82384"/>
                </a:lnTo>
                <a:lnTo>
                  <a:pt x="587400" y="15240"/>
                </a:lnTo>
                <a:lnTo>
                  <a:pt x="611784" y="15240"/>
                </a:lnTo>
                <a:lnTo>
                  <a:pt x="611784" y="1524"/>
                </a:lnTo>
                <a:close/>
              </a:path>
              <a:path w="837564" h="84455">
                <a:moveTo>
                  <a:pt x="691222" y="1524"/>
                </a:moveTo>
                <a:lnTo>
                  <a:pt x="671410" y="1524"/>
                </a:lnTo>
                <a:lnTo>
                  <a:pt x="653034" y="33528"/>
                </a:lnTo>
                <a:lnTo>
                  <a:pt x="633222" y="1524"/>
                </a:lnTo>
                <a:lnTo>
                  <a:pt x="614934" y="1524"/>
                </a:lnTo>
                <a:lnTo>
                  <a:pt x="643890" y="48768"/>
                </a:lnTo>
                <a:lnTo>
                  <a:pt x="643890" y="82384"/>
                </a:lnTo>
                <a:lnTo>
                  <a:pt x="660654" y="82384"/>
                </a:lnTo>
                <a:lnTo>
                  <a:pt x="660654" y="48768"/>
                </a:lnTo>
                <a:lnTo>
                  <a:pt x="691222" y="1524"/>
                </a:lnTo>
                <a:close/>
              </a:path>
              <a:path w="837564" h="84455">
                <a:moveTo>
                  <a:pt x="761339" y="19812"/>
                </a:moveTo>
                <a:lnTo>
                  <a:pt x="760196" y="15240"/>
                </a:lnTo>
                <a:lnTo>
                  <a:pt x="759815" y="13716"/>
                </a:lnTo>
                <a:lnTo>
                  <a:pt x="756767" y="10668"/>
                </a:lnTo>
                <a:lnTo>
                  <a:pt x="753719" y="6096"/>
                </a:lnTo>
                <a:lnTo>
                  <a:pt x="749147" y="3048"/>
                </a:lnTo>
                <a:lnTo>
                  <a:pt x="744575" y="1524"/>
                </a:lnTo>
                <a:lnTo>
                  <a:pt x="744575" y="22860"/>
                </a:lnTo>
                <a:lnTo>
                  <a:pt x="744575" y="30480"/>
                </a:lnTo>
                <a:lnTo>
                  <a:pt x="743051" y="32004"/>
                </a:lnTo>
                <a:lnTo>
                  <a:pt x="741527" y="35052"/>
                </a:lnTo>
                <a:lnTo>
                  <a:pt x="740003" y="36576"/>
                </a:lnTo>
                <a:lnTo>
                  <a:pt x="736955" y="36576"/>
                </a:lnTo>
                <a:lnTo>
                  <a:pt x="735431" y="38100"/>
                </a:lnTo>
                <a:lnTo>
                  <a:pt x="715518" y="38100"/>
                </a:lnTo>
                <a:lnTo>
                  <a:pt x="715518" y="15240"/>
                </a:lnTo>
                <a:lnTo>
                  <a:pt x="738479" y="15240"/>
                </a:lnTo>
                <a:lnTo>
                  <a:pt x="741527" y="18288"/>
                </a:lnTo>
                <a:lnTo>
                  <a:pt x="743051" y="21336"/>
                </a:lnTo>
                <a:lnTo>
                  <a:pt x="744575" y="22860"/>
                </a:lnTo>
                <a:lnTo>
                  <a:pt x="744575" y="1524"/>
                </a:lnTo>
                <a:lnTo>
                  <a:pt x="698754" y="1524"/>
                </a:lnTo>
                <a:lnTo>
                  <a:pt x="698754" y="82384"/>
                </a:lnTo>
                <a:lnTo>
                  <a:pt x="715518" y="82384"/>
                </a:lnTo>
                <a:lnTo>
                  <a:pt x="715518" y="51816"/>
                </a:lnTo>
                <a:lnTo>
                  <a:pt x="740003" y="51816"/>
                </a:lnTo>
                <a:lnTo>
                  <a:pt x="743051" y="50292"/>
                </a:lnTo>
                <a:lnTo>
                  <a:pt x="746099" y="50292"/>
                </a:lnTo>
                <a:lnTo>
                  <a:pt x="752195" y="47244"/>
                </a:lnTo>
                <a:lnTo>
                  <a:pt x="756767" y="42672"/>
                </a:lnTo>
                <a:lnTo>
                  <a:pt x="758291" y="38100"/>
                </a:lnTo>
                <a:lnTo>
                  <a:pt x="761339" y="35052"/>
                </a:lnTo>
                <a:lnTo>
                  <a:pt x="761339" y="19812"/>
                </a:lnTo>
                <a:close/>
              </a:path>
              <a:path w="837564" h="84455">
                <a:moveTo>
                  <a:pt x="837539" y="68668"/>
                </a:moveTo>
                <a:lnTo>
                  <a:pt x="791819" y="68668"/>
                </a:lnTo>
                <a:lnTo>
                  <a:pt x="791819" y="47244"/>
                </a:lnTo>
                <a:lnTo>
                  <a:pt x="832967" y="47244"/>
                </a:lnTo>
                <a:lnTo>
                  <a:pt x="832967" y="33528"/>
                </a:lnTo>
                <a:lnTo>
                  <a:pt x="791819" y="33528"/>
                </a:lnTo>
                <a:lnTo>
                  <a:pt x="791819" y="15240"/>
                </a:lnTo>
                <a:lnTo>
                  <a:pt x="836015" y="15240"/>
                </a:lnTo>
                <a:lnTo>
                  <a:pt x="836015" y="1524"/>
                </a:lnTo>
                <a:lnTo>
                  <a:pt x="775055" y="1524"/>
                </a:lnTo>
                <a:lnTo>
                  <a:pt x="775055" y="82384"/>
                </a:lnTo>
                <a:lnTo>
                  <a:pt x="837539" y="82384"/>
                </a:lnTo>
                <a:lnTo>
                  <a:pt x="837539" y="68668"/>
                </a:lnTo>
                <a:close/>
              </a:path>
            </a:pathLst>
          </a:custGeom>
          <a:solidFill>
            <a:srgbClr val="000000"/>
          </a:solidFill>
        </p:spPr>
        <p:txBody>
          <a:bodyPr wrap="square" lIns="0" tIns="0" rIns="0" bIns="0" rtlCol="0"/>
          <a:lstStyle/>
          <a:p>
            <a:endParaRPr sz="1154"/>
          </a:p>
        </p:txBody>
      </p:sp>
      <p:sp>
        <p:nvSpPr>
          <p:cNvPr id="70" name="object 70"/>
          <p:cNvSpPr/>
          <p:nvPr/>
        </p:nvSpPr>
        <p:spPr>
          <a:xfrm>
            <a:off x="4778295" y="1269569"/>
            <a:ext cx="416204" cy="54164"/>
          </a:xfrm>
          <a:custGeom>
            <a:avLst/>
            <a:gdLst/>
            <a:ahLst/>
            <a:cxnLst/>
            <a:rect l="l" t="t" r="r" b="b"/>
            <a:pathLst>
              <a:path w="648970" h="84455">
                <a:moveTo>
                  <a:pt x="64109" y="1524"/>
                </a:moveTo>
                <a:lnTo>
                  <a:pt x="0" y="1524"/>
                </a:lnTo>
                <a:lnTo>
                  <a:pt x="0" y="15240"/>
                </a:lnTo>
                <a:lnTo>
                  <a:pt x="22961" y="15240"/>
                </a:lnTo>
                <a:lnTo>
                  <a:pt x="22961" y="82384"/>
                </a:lnTo>
                <a:lnTo>
                  <a:pt x="39725" y="82384"/>
                </a:lnTo>
                <a:lnTo>
                  <a:pt x="39725" y="15240"/>
                </a:lnTo>
                <a:lnTo>
                  <a:pt x="64109" y="15240"/>
                </a:lnTo>
                <a:lnTo>
                  <a:pt x="64109" y="1524"/>
                </a:lnTo>
                <a:close/>
              </a:path>
              <a:path w="648970" h="84455">
                <a:moveTo>
                  <a:pt x="140487" y="82384"/>
                </a:moveTo>
                <a:lnTo>
                  <a:pt x="132892" y="64096"/>
                </a:lnTo>
                <a:lnTo>
                  <a:pt x="127152" y="50292"/>
                </a:lnTo>
                <a:lnTo>
                  <a:pt x="114477" y="19812"/>
                </a:lnTo>
                <a:lnTo>
                  <a:pt x="109918" y="8851"/>
                </a:lnTo>
                <a:lnTo>
                  <a:pt x="109918" y="50292"/>
                </a:lnTo>
                <a:lnTo>
                  <a:pt x="87058" y="50292"/>
                </a:lnTo>
                <a:lnTo>
                  <a:pt x="97726" y="19812"/>
                </a:lnTo>
                <a:lnTo>
                  <a:pt x="109918" y="50292"/>
                </a:lnTo>
                <a:lnTo>
                  <a:pt x="109918" y="8851"/>
                </a:lnTo>
                <a:lnTo>
                  <a:pt x="106870" y="1524"/>
                </a:lnTo>
                <a:lnTo>
                  <a:pt x="90106" y="1524"/>
                </a:lnTo>
                <a:lnTo>
                  <a:pt x="58102" y="82384"/>
                </a:lnTo>
                <a:lnTo>
                  <a:pt x="74866" y="82384"/>
                </a:lnTo>
                <a:lnTo>
                  <a:pt x="82486" y="64096"/>
                </a:lnTo>
                <a:lnTo>
                  <a:pt x="114490" y="64096"/>
                </a:lnTo>
                <a:lnTo>
                  <a:pt x="122110" y="82384"/>
                </a:lnTo>
                <a:lnTo>
                  <a:pt x="140487" y="82384"/>
                </a:lnTo>
                <a:close/>
              </a:path>
              <a:path w="648970" h="84455">
                <a:moveTo>
                  <a:pt x="216789" y="82384"/>
                </a:moveTo>
                <a:lnTo>
                  <a:pt x="187833" y="41148"/>
                </a:lnTo>
                <a:lnTo>
                  <a:pt x="213741" y="1524"/>
                </a:lnTo>
                <a:lnTo>
                  <a:pt x="193929" y="1524"/>
                </a:lnTo>
                <a:lnTo>
                  <a:pt x="178689" y="27432"/>
                </a:lnTo>
                <a:lnTo>
                  <a:pt x="161925" y="1524"/>
                </a:lnTo>
                <a:lnTo>
                  <a:pt x="142113" y="1524"/>
                </a:lnTo>
                <a:lnTo>
                  <a:pt x="168021" y="39624"/>
                </a:lnTo>
                <a:lnTo>
                  <a:pt x="140487" y="82384"/>
                </a:lnTo>
                <a:lnTo>
                  <a:pt x="160401" y="82384"/>
                </a:lnTo>
                <a:lnTo>
                  <a:pt x="178689" y="54864"/>
                </a:lnTo>
                <a:lnTo>
                  <a:pt x="195453" y="82384"/>
                </a:lnTo>
                <a:lnTo>
                  <a:pt x="216789" y="82384"/>
                </a:lnTo>
                <a:close/>
              </a:path>
              <a:path w="648970" h="84455">
                <a:moveTo>
                  <a:pt x="300609" y="41236"/>
                </a:moveTo>
                <a:lnTo>
                  <a:pt x="283921" y="5791"/>
                </a:lnTo>
                <a:lnTo>
                  <a:pt x="283845" y="32092"/>
                </a:lnTo>
                <a:lnTo>
                  <a:pt x="283730" y="50952"/>
                </a:lnTo>
                <a:lnTo>
                  <a:pt x="282321" y="58000"/>
                </a:lnTo>
                <a:lnTo>
                  <a:pt x="273177" y="67144"/>
                </a:lnTo>
                <a:lnTo>
                  <a:pt x="268605" y="70192"/>
                </a:lnTo>
                <a:lnTo>
                  <a:pt x="254889" y="70192"/>
                </a:lnTo>
                <a:lnTo>
                  <a:pt x="248793" y="67144"/>
                </a:lnTo>
                <a:lnTo>
                  <a:pt x="245745" y="62572"/>
                </a:lnTo>
                <a:lnTo>
                  <a:pt x="241173" y="58000"/>
                </a:lnTo>
                <a:lnTo>
                  <a:pt x="238125" y="50380"/>
                </a:lnTo>
                <a:lnTo>
                  <a:pt x="238125" y="32092"/>
                </a:lnTo>
                <a:lnTo>
                  <a:pt x="241173" y="25996"/>
                </a:lnTo>
                <a:lnTo>
                  <a:pt x="245745" y="21424"/>
                </a:lnTo>
                <a:lnTo>
                  <a:pt x="248793" y="15240"/>
                </a:lnTo>
                <a:lnTo>
                  <a:pt x="254889" y="13716"/>
                </a:lnTo>
                <a:lnTo>
                  <a:pt x="268605" y="13716"/>
                </a:lnTo>
                <a:lnTo>
                  <a:pt x="273177" y="15240"/>
                </a:lnTo>
                <a:lnTo>
                  <a:pt x="277749" y="19812"/>
                </a:lnTo>
                <a:lnTo>
                  <a:pt x="282321" y="24472"/>
                </a:lnTo>
                <a:lnTo>
                  <a:pt x="283845" y="32092"/>
                </a:lnTo>
                <a:lnTo>
                  <a:pt x="283845" y="5765"/>
                </a:lnTo>
                <a:lnTo>
                  <a:pt x="277177" y="2476"/>
                </a:lnTo>
                <a:lnTo>
                  <a:pt x="269582" y="596"/>
                </a:lnTo>
                <a:lnTo>
                  <a:pt x="260985" y="0"/>
                </a:lnTo>
                <a:lnTo>
                  <a:pt x="248793" y="0"/>
                </a:lnTo>
                <a:lnTo>
                  <a:pt x="244221" y="3048"/>
                </a:lnTo>
                <a:lnTo>
                  <a:pt x="239649" y="4572"/>
                </a:lnTo>
                <a:lnTo>
                  <a:pt x="236601" y="6096"/>
                </a:lnTo>
                <a:lnTo>
                  <a:pt x="233553" y="10668"/>
                </a:lnTo>
                <a:lnTo>
                  <a:pt x="227457" y="16764"/>
                </a:lnTo>
                <a:lnTo>
                  <a:pt x="225933" y="21424"/>
                </a:lnTo>
                <a:lnTo>
                  <a:pt x="222885" y="27520"/>
                </a:lnTo>
                <a:lnTo>
                  <a:pt x="221361" y="33616"/>
                </a:lnTo>
                <a:lnTo>
                  <a:pt x="221361" y="42760"/>
                </a:lnTo>
                <a:lnTo>
                  <a:pt x="222173" y="51600"/>
                </a:lnTo>
                <a:lnTo>
                  <a:pt x="252387" y="83324"/>
                </a:lnTo>
                <a:lnTo>
                  <a:pt x="260985" y="83908"/>
                </a:lnTo>
                <a:lnTo>
                  <a:pt x="269798" y="83324"/>
                </a:lnTo>
                <a:lnTo>
                  <a:pt x="277749" y="81432"/>
                </a:lnTo>
                <a:lnTo>
                  <a:pt x="284556" y="78130"/>
                </a:lnTo>
                <a:lnTo>
                  <a:pt x="289941" y="73240"/>
                </a:lnTo>
                <a:lnTo>
                  <a:pt x="292303" y="70192"/>
                </a:lnTo>
                <a:lnTo>
                  <a:pt x="294805" y="66979"/>
                </a:lnTo>
                <a:lnTo>
                  <a:pt x="298132" y="59524"/>
                </a:lnTo>
                <a:lnTo>
                  <a:pt x="300012" y="50952"/>
                </a:lnTo>
                <a:lnTo>
                  <a:pt x="300609" y="41236"/>
                </a:lnTo>
                <a:close/>
              </a:path>
              <a:path w="648970" h="84455">
                <a:moveTo>
                  <a:pt x="378421" y="1524"/>
                </a:moveTo>
                <a:lnTo>
                  <a:pt x="363181" y="1524"/>
                </a:lnTo>
                <a:lnTo>
                  <a:pt x="363181" y="54952"/>
                </a:lnTo>
                <a:lnTo>
                  <a:pt x="329653" y="1524"/>
                </a:lnTo>
                <a:lnTo>
                  <a:pt x="314413" y="1524"/>
                </a:lnTo>
                <a:lnTo>
                  <a:pt x="314413" y="82384"/>
                </a:lnTo>
                <a:lnTo>
                  <a:pt x="329653" y="82384"/>
                </a:lnTo>
                <a:lnTo>
                  <a:pt x="329653" y="29044"/>
                </a:lnTo>
                <a:lnTo>
                  <a:pt x="363181" y="82384"/>
                </a:lnTo>
                <a:lnTo>
                  <a:pt x="378421" y="82384"/>
                </a:lnTo>
                <a:lnTo>
                  <a:pt x="378421" y="1524"/>
                </a:lnTo>
                <a:close/>
              </a:path>
              <a:path w="648970" h="84455">
                <a:moveTo>
                  <a:pt x="473011" y="41236"/>
                </a:moveTo>
                <a:lnTo>
                  <a:pt x="472198" y="32397"/>
                </a:lnTo>
                <a:lnTo>
                  <a:pt x="469963" y="24244"/>
                </a:lnTo>
                <a:lnTo>
                  <a:pt x="466585" y="16941"/>
                </a:lnTo>
                <a:lnTo>
                  <a:pt x="464400" y="13716"/>
                </a:lnTo>
                <a:lnTo>
                  <a:pt x="462343" y="10668"/>
                </a:lnTo>
                <a:lnTo>
                  <a:pt x="456107" y="5791"/>
                </a:lnTo>
                <a:lnTo>
                  <a:pt x="454723" y="5156"/>
                </a:lnTo>
                <a:lnTo>
                  <a:pt x="454723" y="32092"/>
                </a:lnTo>
                <a:lnTo>
                  <a:pt x="454609" y="50952"/>
                </a:lnTo>
                <a:lnTo>
                  <a:pt x="453199" y="58000"/>
                </a:lnTo>
                <a:lnTo>
                  <a:pt x="448627" y="62572"/>
                </a:lnTo>
                <a:lnTo>
                  <a:pt x="445579" y="67144"/>
                </a:lnTo>
                <a:lnTo>
                  <a:pt x="439483" y="70192"/>
                </a:lnTo>
                <a:lnTo>
                  <a:pt x="425767" y="70192"/>
                </a:lnTo>
                <a:lnTo>
                  <a:pt x="421195" y="67144"/>
                </a:lnTo>
                <a:lnTo>
                  <a:pt x="412051" y="58000"/>
                </a:lnTo>
                <a:lnTo>
                  <a:pt x="410641" y="50952"/>
                </a:lnTo>
                <a:lnTo>
                  <a:pt x="410527" y="32092"/>
                </a:lnTo>
                <a:lnTo>
                  <a:pt x="412051" y="25996"/>
                </a:lnTo>
                <a:lnTo>
                  <a:pt x="416623" y="21424"/>
                </a:lnTo>
                <a:lnTo>
                  <a:pt x="421195" y="15240"/>
                </a:lnTo>
                <a:lnTo>
                  <a:pt x="425767" y="13716"/>
                </a:lnTo>
                <a:lnTo>
                  <a:pt x="439483" y="13716"/>
                </a:lnTo>
                <a:lnTo>
                  <a:pt x="445579" y="15240"/>
                </a:lnTo>
                <a:lnTo>
                  <a:pt x="448627" y="19812"/>
                </a:lnTo>
                <a:lnTo>
                  <a:pt x="453199" y="24472"/>
                </a:lnTo>
                <a:lnTo>
                  <a:pt x="454723" y="32092"/>
                </a:lnTo>
                <a:lnTo>
                  <a:pt x="454723" y="5156"/>
                </a:lnTo>
                <a:lnTo>
                  <a:pt x="449008" y="2476"/>
                </a:lnTo>
                <a:lnTo>
                  <a:pt x="441337" y="596"/>
                </a:lnTo>
                <a:lnTo>
                  <a:pt x="433387" y="0"/>
                </a:lnTo>
                <a:lnTo>
                  <a:pt x="419671" y="0"/>
                </a:lnTo>
                <a:lnTo>
                  <a:pt x="415099" y="3048"/>
                </a:lnTo>
                <a:lnTo>
                  <a:pt x="410527" y="4572"/>
                </a:lnTo>
                <a:lnTo>
                  <a:pt x="407479" y="6096"/>
                </a:lnTo>
                <a:lnTo>
                  <a:pt x="404431" y="10668"/>
                </a:lnTo>
                <a:lnTo>
                  <a:pt x="401383" y="13716"/>
                </a:lnTo>
                <a:lnTo>
                  <a:pt x="398233" y="16764"/>
                </a:lnTo>
                <a:lnTo>
                  <a:pt x="396709" y="21424"/>
                </a:lnTo>
                <a:lnTo>
                  <a:pt x="393661" y="27520"/>
                </a:lnTo>
                <a:lnTo>
                  <a:pt x="393661" y="42760"/>
                </a:lnTo>
                <a:lnTo>
                  <a:pt x="394258" y="51600"/>
                </a:lnTo>
                <a:lnTo>
                  <a:pt x="424573" y="83324"/>
                </a:lnTo>
                <a:lnTo>
                  <a:pt x="433387" y="83908"/>
                </a:lnTo>
                <a:lnTo>
                  <a:pt x="441985" y="83324"/>
                </a:lnTo>
                <a:lnTo>
                  <a:pt x="472198" y="50952"/>
                </a:lnTo>
                <a:lnTo>
                  <a:pt x="473011" y="41236"/>
                </a:lnTo>
                <a:close/>
              </a:path>
              <a:path w="648970" h="84455">
                <a:moveTo>
                  <a:pt x="564540" y="1524"/>
                </a:moveTo>
                <a:lnTo>
                  <a:pt x="540156" y="1524"/>
                </a:lnTo>
                <a:lnTo>
                  <a:pt x="524827" y="56388"/>
                </a:lnTo>
                <a:lnTo>
                  <a:pt x="509587" y="1524"/>
                </a:lnTo>
                <a:lnTo>
                  <a:pt x="485203" y="1524"/>
                </a:lnTo>
                <a:lnTo>
                  <a:pt x="485203" y="82384"/>
                </a:lnTo>
                <a:lnTo>
                  <a:pt x="500443" y="82384"/>
                </a:lnTo>
                <a:lnTo>
                  <a:pt x="500443" y="18288"/>
                </a:lnTo>
                <a:lnTo>
                  <a:pt x="517207" y="82384"/>
                </a:lnTo>
                <a:lnTo>
                  <a:pt x="532536" y="82384"/>
                </a:lnTo>
                <a:lnTo>
                  <a:pt x="549300" y="18288"/>
                </a:lnTo>
                <a:lnTo>
                  <a:pt x="549300" y="82384"/>
                </a:lnTo>
                <a:lnTo>
                  <a:pt x="564540" y="82384"/>
                </a:lnTo>
                <a:lnTo>
                  <a:pt x="564540" y="1524"/>
                </a:lnTo>
                <a:close/>
              </a:path>
              <a:path w="648970" h="84455">
                <a:moveTo>
                  <a:pt x="648462" y="1524"/>
                </a:moveTo>
                <a:lnTo>
                  <a:pt x="630174" y="1524"/>
                </a:lnTo>
                <a:lnTo>
                  <a:pt x="610362" y="33616"/>
                </a:lnTo>
                <a:lnTo>
                  <a:pt x="592074" y="1524"/>
                </a:lnTo>
                <a:lnTo>
                  <a:pt x="572173" y="1524"/>
                </a:lnTo>
                <a:lnTo>
                  <a:pt x="602742" y="48856"/>
                </a:lnTo>
                <a:lnTo>
                  <a:pt x="602742" y="82384"/>
                </a:lnTo>
                <a:lnTo>
                  <a:pt x="617982" y="82384"/>
                </a:lnTo>
                <a:lnTo>
                  <a:pt x="617982" y="48856"/>
                </a:lnTo>
                <a:lnTo>
                  <a:pt x="648462" y="1524"/>
                </a:lnTo>
                <a:close/>
              </a:path>
            </a:pathLst>
          </a:custGeom>
          <a:solidFill>
            <a:srgbClr val="000000"/>
          </a:solidFill>
        </p:spPr>
        <p:txBody>
          <a:bodyPr wrap="square" lIns="0" tIns="0" rIns="0" bIns="0" rtlCol="0"/>
          <a:lstStyle/>
          <a:p>
            <a:endParaRPr sz="1154"/>
          </a:p>
        </p:txBody>
      </p:sp>
      <p:pic>
        <p:nvPicPr>
          <p:cNvPr id="71" name="object 71"/>
          <p:cNvPicPr/>
          <p:nvPr/>
        </p:nvPicPr>
        <p:blipFill>
          <a:blip r:embed="rId15" cstate="print"/>
          <a:stretch>
            <a:fillRect/>
          </a:stretch>
        </p:blipFill>
        <p:spPr>
          <a:xfrm>
            <a:off x="5272551" y="1269565"/>
            <a:ext cx="256258" cy="67501"/>
          </a:xfrm>
          <a:prstGeom prst="rect">
            <a:avLst/>
          </a:prstGeom>
        </p:spPr>
      </p:pic>
      <p:sp>
        <p:nvSpPr>
          <p:cNvPr id="72" name="object 72"/>
          <p:cNvSpPr/>
          <p:nvPr/>
        </p:nvSpPr>
        <p:spPr>
          <a:xfrm>
            <a:off x="5611950" y="1269569"/>
            <a:ext cx="481770" cy="67603"/>
          </a:xfrm>
          <a:custGeom>
            <a:avLst/>
            <a:gdLst/>
            <a:ahLst/>
            <a:cxnLst/>
            <a:rect l="l" t="t" r="r" b="b"/>
            <a:pathLst>
              <a:path w="751204" h="105410">
                <a:moveTo>
                  <a:pt x="64096" y="1524"/>
                </a:moveTo>
                <a:lnTo>
                  <a:pt x="47332" y="1524"/>
                </a:lnTo>
                <a:lnTo>
                  <a:pt x="47332" y="62572"/>
                </a:lnTo>
                <a:lnTo>
                  <a:pt x="45808" y="65620"/>
                </a:lnTo>
                <a:lnTo>
                  <a:pt x="42760" y="67144"/>
                </a:lnTo>
                <a:lnTo>
                  <a:pt x="41236" y="68668"/>
                </a:lnTo>
                <a:lnTo>
                  <a:pt x="36664" y="70192"/>
                </a:lnTo>
                <a:lnTo>
                  <a:pt x="27520" y="70192"/>
                </a:lnTo>
                <a:lnTo>
                  <a:pt x="18376" y="65620"/>
                </a:lnTo>
                <a:lnTo>
                  <a:pt x="16852" y="62572"/>
                </a:lnTo>
                <a:lnTo>
                  <a:pt x="16852" y="59524"/>
                </a:lnTo>
                <a:lnTo>
                  <a:pt x="15328" y="56476"/>
                </a:lnTo>
                <a:lnTo>
                  <a:pt x="15328" y="1524"/>
                </a:lnTo>
                <a:lnTo>
                  <a:pt x="0" y="1524"/>
                </a:lnTo>
                <a:lnTo>
                  <a:pt x="0" y="61048"/>
                </a:lnTo>
                <a:lnTo>
                  <a:pt x="1524" y="65620"/>
                </a:lnTo>
                <a:lnTo>
                  <a:pt x="1524" y="68668"/>
                </a:lnTo>
                <a:lnTo>
                  <a:pt x="3136" y="71716"/>
                </a:lnTo>
                <a:lnTo>
                  <a:pt x="6184" y="74764"/>
                </a:lnTo>
                <a:lnTo>
                  <a:pt x="7708" y="77812"/>
                </a:lnTo>
                <a:lnTo>
                  <a:pt x="10756" y="79336"/>
                </a:lnTo>
                <a:lnTo>
                  <a:pt x="15328" y="80860"/>
                </a:lnTo>
                <a:lnTo>
                  <a:pt x="19900" y="83908"/>
                </a:lnTo>
                <a:lnTo>
                  <a:pt x="44284" y="83908"/>
                </a:lnTo>
                <a:lnTo>
                  <a:pt x="48856" y="82384"/>
                </a:lnTo>
                <a:lnTo>
                  <a:pt x="53428" y="79336"/>
                </a:lnTo>
                <a:lnTo>
                  <a:pt x="56476" y="77812"/>
                </a:lnTo>
                <a:lnTo>
                  <a:pt x="58000" y="74764"/>
                </a:lnTo>
                <a:lnTo>
                  <a:pt x="61048" y="71716"/>
                </a:lnTo>
                <a:lnTo>
                  <a:pt x="62572" y="68668"/>
                </a:lnTo>
                <a:lnTo>
                  <a:pt x="62572" y="64096"/>
                </a:lnTo>
                <a:lnTo>
                  <a:pt x="64096" y="61048"/>
                </a:lnTo>
                <a:lnTo>
                  <a:pt x="64096" y="1524"/>
                </a:lnTo>
                <a:close/>
              </a:path>
              <a:path w="751204" h="105410">
                <a:moveTo>
                  <a:pt x="155625" y="82384"/>
                </a:moveTo>
                <a:lnTo>
                  <a:pt x="144957" y="67144"/>
                </a:lnTo>
                <a:lnTo>
                  <a:pt x="141909" y="61048"/>
                </a:lnTo>
                <a:lnTo>
                  <a:pt x="138861" y="56476"/>
                </a:lnTo>
                <a:lnTo>
                  <a:pt x="135813" y="53428"/>
                </a:lnTo>
                <a:lnTo>
                  <a:pt x="134289" y="50380"/>
                </a:lnTo>
                <a:lnTo>
                  <a:pt x="131241" y="48856"/>
                </a:lnTo>
                <a:lnTo>
                  <a:pt x="126669" y="47332"/>
                </a:lnTo>
                <a:lnTo>
                  <a:pt x="134289" y="45808"/>
                </a:lnTo>
                <a:lnTo>
                  <a:pt x="140385" y="42760"/>
                </a:lnTo>
                <a:lnTo>
                  <a:pt x="143433" y="39712"/>
                </a:lnTo>
                <a:lnTo>
                  <a:pt x="146481" y="35140"/>
                </a:lnTo>
                <a:lnTo>
                  <a:pt x="149529" y="30568"/>
                </a:lnTo>
                <a:lnTo>
                  <a:pt x="149529" y="18288"/>
                </a:lnTo>
                <a:lnTo>
                  <a:pt x="148005" y="15240"/>
                </a:lnTo>
                <a:lnTo>
                  <a:pt x="144957" y="10668"/>
                </a:lnTo>
                <a:lnTo>
                  <a:pt x="143433" y="7620"/>
                </a:lnTo>
                <a:lnTo>
                  <a:pt x="140385" y="4572"/>
                </a:lnTo>
                <a:lnTo>
                  <a:pt x="131241" y="1524"/>
                </a:lnTo>
                <a:lnTo>
                  <a:pt x="131241" y="19812"/>
                </a:lnTo>
                <a:lnTo>
                  <a:pt x="131241" y="29044"/>
                </a:lnTo>
                <a:lnTo>
                  <a:pt x="129717" y="30568"/>
                </a:lnTo>
                <a:lnTo>
                  <a:pt x="129717" y="32092"/>
                </a:lnTo>
                <a:lnTo>
                  <a:pt x="128193" y="33616"/>
                </a:lnTo>
                <a:lnTo>
                  <a:pt x="125145" y="35140"/>
                </a:lnTo>
                <a:lnTo>
                  <a:pt x="99237" y="35140"/>
                </a:lnTo>
                <a:lnTo>
                  <a:pt x="99237" y="15240"/>
                </a:lnTo>
                <a:lnTo>
                  <a:pt x="126669" y="15240"/>
                </a:lnTo>
                <a:lnTo>
                  <a:pt x="131241" y="19812"/>
                </a:lnTo>
                <a:lnTo>
                  <a:pt x="131241" y="1524"/>
                </a:lnTo>
                <a:lnTo>
                  <a:pt x="82384" y="1524"/>
                </a:lnTo>
                <a:lnTo>
                  <a:pt x="82384" y="82384"/>
                </a:lnTo>
                <a:lnTo>
                  <a:pt x="99237" y="82384"/>
                </a:lnTo>
                <a:lnTo>
                  <a:pt x="99237" y="48856"/>
                </a:lnTo>
                <a:lnTo>
                  <a:pt x="109905" y="48856"/>
                </a:lnTo>
                <a:lnTo>
                  <a:pt x="114477" y="53428"/>
                </a:lnTo>
                <a:lnTo>
                  <a:pt x="117525" y="54952"/>
                </a:lnTo>
                <a:lnTo>
                  <a:pt x="119049" y="58000"/>
                </a:lnTo>
                <a:lnTo>
                  <a:pt x="123621" y="65620"/>
                </a:lnTo>
                <a:lnTo>
                  <a:pt x="135813" y="82384"/>
                </a:lnTo>
                <a:lnTo>
                  <a:pt x="155625" y="82384"/>
                </a:lnTo>
                <a:close/>
              </a:path>
              <a:path w="751204" h="105410">
                <a:moveTo>
                  <a:pt x="222783" y="68668"/>
                </a:moveTo>
                <a:lnTo>
                  <a:pt x="181546" y="68668"/>
                </a:lnTo>
                <a:lnTo>
                  <a:pt x="181546" y="1524"/>
                </a:lnTo>
                <a:lnTo>
                  <a:pt x="164769" y="1524"/>
                </a:lnTo>
                <a:lnTo>
                  <a:pt x="164769" y="82384"/>
                </a:lnTo>
                <a:lnTo>
                  <a:pt x="222783" y="82384"/>
                </a:lnTo>
                <a:lnTo>
                  <a:pt x="222783" y="68668"/>
                </a:lnTo>
                <a:close/>
              </a:path>
              <a:path w="751204" h="105410">
                <a:moveTo>
                  <a:pt x="290703" y="94576"/>
                </a:moveTo>
                <a:lnTo>
                  <a:pt x="223634" y="94576"/>
                </a:lnTo>
                <a:lnTo>
                  <a:pt x="223634" y="105244"/>
                </a:lnTo>
                <a:lnTo>
                  <a:pt x="290703" y="105244"/>
                </a:lnTo>
                <a:lnTo>
                  <a:pt x="290703" y="94576"/>
                </a:lnTo>
                <a:close/>
              </a:path>
              <a:path w="751204" h="105410">
                <a:moveTo>
                  <a:pt x="355473" y="68668"/>
                </a:moveTo>
                <a:lnTo>
                  <a:pt x="314325" y="68668"/>
                </a:lnTo>
                <a:lnTo>
                  <a:pt x="314325" y="1524"/>
                </a:lnTo>
                <a:lnTo>
                  <a:pt x="299072" y="1524"/>
                </a:lnTo>
                <a:lnTo>
                  <a:pt x="299072" y="82384"/>
                </a:lnTo>
                <a:lnTo>
                  <a:pt x="355473" y="82384"/>
                </a:lnTo>
                <a:lnTo>
                  <a:pt x="355473" y="68668"/>
                </a:lnTo>
                <a:close/>
              </a:path>
              <a:path w="751204" h="105410">
                <a:moveTo>
                  <a:pt x="430237" y="68668"/>
                </a:moveTo>
                <a:lnTo>
                  <a:pt x="384517" y="68668"/>
                </a:lnTo>
                <a:lnTo>
                  <a:pt x="384517" y="47244"/>
                </a:lnTo>
                <a:lnTo>
                  <a:pt x="425665" y="47244"/>
                </a:lnTo>
                <a:lnTo>
                  <a:pt x="425665" y="33528"/>
                </a:lnTo>
                <a:lnTo>
                  <a:pt x="384517" y="33528"/>
                </a:lnTo>
                <a:lnTo>
                  <a:pt x="384517" y="15240"/>
                </a:lnTo>
                <a:lnTo>
                  <a:pt x="428713" y="15240"/>
                </a:lnTo>
                <a:lnTo>
                  <a:pt x="428713" y="1524"/>
                </a:lnTo>
                <a:lnTo>
                  <a:pt x="367753" y="1524"/>
                </a:lnTo>
                <a:lnTo>
                  <a:pt x="367753" y="82384"/>
                </a:lnTo>
                <a:lnTo>
                  <a:pt x="430237" y="82384"/>
                </a:lnTo>
                <a:lnTo>
                  <a:pt x="430237" y="68668"/>
                </a:lnTo>
                <a:close/>
              </a:path>
              <a:path w="751204" h="105410">
                <a:moveTo>
                  <a:pt x="509574" y="1524"/>
                </a:moveTo>
                <a:lnTo>
                  <a:pt x="492810" y="1524"/>
                </a:lnTo>
                <a:lnTo>
                  <a:pt x="492810" y="54952"/>
                </a:lnTo>
                <a:lnTo>
                  <a:pt x="460806" y="1524"/>
                </a:lnTo>
                <a:lnTo>
                  <a:pt x="443953" y="1524"/>
                </a:lnTo>
                <a:lnTo>
                  <a:pt x="443953" y="82384"/>
                </a:lnTo>
                <a:lnTo>
                  <a:pt x="459282" y="82384"/>
                </a:lnTo>
                <a:lnTo>
                  <a:pt x="459282" y="29044"/>
                </a:lnTo>
                <a:lnTo>
                  <a:pt x="492810" y="82384"/>
                </a:lnTo>
                <a:lnTo>
                  <a:pt x="509574" y="82384"/>
                </a:lnTo>
                <a:lnTo>
                  <a:pt x="509574" y="1524"/>
                </a:lnTo>
                <a:close/>
              </a:path>
              <a:path w="751204" h="105410">
                <a:moveTo>
                  <a:pt x="599592" y="22948"/>
                </a:moveTo>
                <a:lnTo>
                  <a:pt x="598068" y="15240"/>
                </a:lnTo>
                <a:lnTo>
                  <a:pt x="593496" y="10668"/>
                </a:lnTo>
                <a:lnTo>
                  <a:pt x="587400" y="6096"/>
                </a:lnTo>
                <a:lnTo>
                  <a:pt x="582828" y="1524"/>
                </a:lnTo>
                <a:lnTo>
                  <a:pt x="573684" y="0"/>
                </a:lnTo>
                <a:lnTo>
                  <a:pt x="556920" y="0"/>
                </a:lnTo>
                <a:lnTo>
                  <a:pt x="529399" y="18288"/>
                </a:lnTo>
                <a:lnTo>
                  <a:pt x="524827" y="25996"/>
                </a:lnTo>
                <a:lnTo>
                  <a:pt x="523303" y="33616"/>
                </a:lnTo>
                <a:lnTo>
                  <a:pt x="523303" y="48856"/>
                </a:lnTo>
                <a:lnTo>
                  <a:pt x="549300" y="82384"/>
                </a:lnTo>
                <a:lnTo>
                  <a:pt x="556920" y="83908"/>
                </a:lnTo>
                <a:lnTo>
                  <a:pt x="572160" y="83908"/>
                </a:lnTo>
                <a:lnTo>
                  <a:pt x="584352" y="80860"/>
                </a:lnTo>
                <a:lnTo>
                  <a:pt x="591972" y="77812"/>
                </a:lnTo>
                <a:lnTo>
                  <a:pt x="596544" y="74764"/>
                </a:lnTo>
                <a:lnTo>
                  <a:pt x="599592" y="71716"/>
                </a:lnTo>
                <a:lnTo>
                  <a:pt x="599592" y="38188"/>
                </a:lnTo>
                <a:lnTo>
                  <a:pt x="564540" y="38188"/>
                </a:lnTo>
                <a:lnTo>
                  <a:pt x="564540" y="53428"/>
                </a:lnTo>
                <a:lnTo>
                  <a:pt x="582828" y="53428"/>
                </a:lnTo>
                <a:lnTo>
                  <a:pt x="582828" y="62572"/>
                </a:lnTo>
                <a:lnTo>
                  <a:pt x="581304" y="65620"/>
                </a:lnTo>
                <a:lnTo>
                  <a:pt x="575208" y="68668"/>
                </a:lnTo>
                <a:lnTo>
                  <a:pt x="570636" y="68668"/>
                </a:lnTo>
                <a:lnTo>
                  <a:pt x="567588" y="70192"/>
                </a:lnTo>
                <a:lnTo>
                  <a:pt x="556920" y="70192"/>
                </a:lnTo>
                <a:lnTo>
                  <a:pt x="550824" y="67144"/>
                </a:lnTo>
                <a:lnTo>
                  <a:pt x="547776" y="62572"/>
                </a:lnTo>
                <a:lnTo>
                  <a:pt x="543115" y="58000"/>
                </a:lnTo>
                <a:lnTo>
                  <a:pt x="540067" y="50380"/>
                </a:lnTo>
                <a:lnTo>
                  <a:pt x="540067" y="32092"/>
                </a:lnTo>
                <a:lnTo>
                  <a:pt x="543115" y="24472"/>
                </a:lnTo>
                <a:lnTo>
                  <a:pt x="546252" y="19812"/>
                </a:lnTo>
                <a:lnTo>
                  <a:pt x="550824" y="15240"/>
                </a:lnTo>
                <a:lnTo>
                  <a:pt x="556920" y="13716"/>
                </a:lnTo>
                <a:lnTo>
                  <a:pt x="569112" y="13716"/>
                </a:lnTo>
                <a:lnTo>
                  <a:pt x="573684" y="15240"/>
                </a:lnTo>
                <a:lnTo>
                  <a:pt x="576732" y="16764"/>
                </a:lnTo>
                <a:lnTo>
                  <a:pt x="579780" y="19812"/>
                </a:lnTo>
                <a:lnTo>
                  <a:pt x="582828" y="25996"/>
                </a:lnTo>
                <a:lnTo>
                  <a:pt x="599592" y="22948"/>
                </a:lnTo>
                <a:close/>
              </a:path>
              <a:path w="751204" h="105410">
                <a:moveTo>
                  <a:pt x="674268" y="1524"/>
                </a:moveTo>
                <a:lnTo>
                  <a:pt x="610158" y="1524"/>
                </a:lnTo>
                <a:lnTo>
                  <a:pt x="610158" y="15240"/>
                </a:lnTo>
                <a:lnTo>
                  <a:pt x="633120" y="15240"/>
                </a:lnTo>
                <a:lnTo>
                  <a:pt x="633120" y="82384"/>
                </a:lnTo>
                <a:lnTo>
                  <a:pt x="649884" y="82384"/>
                </a:lnTo>
                <a:lnTo>
                  <a:pt x="649884" y="15240"/>
                </a:lnTo>
                <a:lnTo>
                  <a:pt x="674268" y="15240"/>
                </a:lnTo>
                <a:lnTo>
                  <a:pt x="674268" y="1524"/>
                </a:lnTo>
                <a:close/>
              </a:path>
              <a:path w="751204" h="105410">
                <a:moveTo>
                  <a:pt x="750658" y="1524"/>
                </a:moveTo>
                <a:lnTo>
                  <a:pt x="733894" y="1524"/>
                </a:lnTo>
                <a:lnTo>
                  <a:pt x="733894" y="33616"/>
                </a:lnTo>
                <a:lnTo>
                  <a:pt x="700366" y="33616"/>
                </a:lnTo>
                <a:lnTo>
                  <a:pt x="700366" y="1524"/>
                </a:lnTo>
                <a:lnTo>
                  <a:pt x="685025" y="1524"/>
                </a:lnTo>
                <a:lnTo>
                  <a:pt x="685025" y="82384"/>
                </a:lnTo>
                <a:lnTo>
                  <a:pt x="700366" y="82384"/>
                </a:lnTo>
                <a:lnTo>
                  <a:pt x="700366" y="47332"/>
                </a:lnTo>
                <a:lnTo>
                  <a:pt x="733894" y="47332"/>
                </a:lnTo>
                <a:lnTo>
                  <a:pt x="733894" y="82384"/>
                </a:lnTo>
                <a:lnTo>
                  <a:pt x="750658" y="82384"/>
                </a:lnTo>
                <a:lnTo>
                  <a:pt x="750658" y="1524"/>
                </a:lnTo>
                <a:close/>
              </a:path>
            </a:pathLst>
          </a:custGeom>
          <a:solidFill>
            <a:srgbClr val="000000"/>
          </a:solidFill>
        </p:spPr>
        <p:txBody>
          <a:bodyPr wrap="square" lIns="0" tIns="0" rIns="0" bIns="0" rtlCol="0"/>
          <a:lstStyle/>
          <a:p>
            <a:endParaRPr sz="1154"/>
          </a:p>
        </p:txBody>
      </p:sp>
      <p:sp>
        <p:nvSpPr>
          <p:cNvPr id="73" name="object 73"/>
          <p:cNvSpPr/>
          <p:nvPr/>
        </p:nvSpPr>
        <p:spPr>
          <a:xfrm>
            <a:off x="6178467" y="1269569"/>
            <a:ext cx="762362" cy="67603"/>
          </a:xfrm>
          <a:custGeom>
            <a:avLst/>
            <a:gdLst/>
            <a:ahLst/>
            <a:cxnLst/>
            <a:rect l="l" t="t" r="r" b="b"/>
            <a:pathLst>
              <a:path w="1188720" h="105410">
                <a:moveTo>
                  <a:pt x="73240" y="82384"/>
                </a:moveTo>
                <a:lnTo>
                  <a:pt x="41236" y="32092"/>
                </a:lnTo>
                <a:lnTo>
                  <a:pt x="71716" y="1524"/>
                </a:lnTo>
                <a:lnTo>
                  <a:pt x="48856" y="1524"/>
                </a:lnTo>
                <a:lnTo>
                  <a:pt x="15240" y="36664"/>
                </a:lnTo>
                <a:lnTo>
                  <a:pt x="15240" y="1524"/>
                </a:lnTo>
                <a:lnTo>
                  <a:pt x="0" y="1524"/>
                </a:lnTo>
                <a:lnTo>
                  <a:pt x="0" y="82384"/>
                </a:lnTo>
                <a:lnTo>
                  <a:pt x="15240" y="82384"/>
                </a:lnTo>
                <a:lnTo>
                  <a:pt x="15240" y="58000"/>
                </a:lnTo>
                <a:lnTo>
                  <a:pt x="29044" y="44284"/>
                </a:lnTo>
                <a:lnTo>
                  <a:pt x="51904" y="82384"/>
                </a:lnTo>
                <a:lnTo>
                  <a:pt x="73240" y="82384"/>
                </a:lnTo>
                <a:close/>
              </a:path>
              <a:path w="1188720" h="105410">
                <a:moveTo>
                  <a:pt x="143446" y="68668"/>
                </a:moveTo>
                <a:lnTo>
                  <a:pt x="97624" y="68668"/>
                </a:lnTo>
                <a:lnTo>
                  <a:pt x="97624" y="47244"/>
                </a:lnTo>
                <a:lnTo>
                  <a:pt x="138874" y="47244"/>
                </a:lnTo>
                <a:lnTo>
                  <a:pt x="138874" y="33528"/>
                </a:lnTo>
                <a:lnTo>
                  <a:pt x="97624" y="33528"/>
                </a:lnTo>
                <a:lnTo>
                  <a:pt x="97624" y="15240"/>
                </a:lnTo>
                <a:lnTo>
                  <a:pt x="141922" y="15240"/>
                </a:lnTo>
                <a:lnTo>
                  <a:pt x="141922" y="1524"/>
                </a:lnTo>
                <a:lnTo>
                  <a:pt x="82384" y="1524"/>
                </a:lnTo>
                <a:lnTo>
                  <a:pt x="82384" y="82384"/>
                </a:lnTo>
                <a:lnTo>
                  <a:pt x="143446" y="82384"/>
                </a:lnTo>
                <a:lnTo>
                  <a:pt x="143446" y="68668"/>
                </a:lnTo>
                <a:close/>
              </a:path>
              <a:path w="1188720" h="105410">
                <a:moveTo>
                  <a:pt x="225742" y="1524"/>
                </a:moveTo>
                <a:lnTo>
                  <a:pt x="207454" y="1524"/>
                </a:lnTo>
                <a:lnTo>
                  <a:pt x="187642" y="33616"/>
                </a:lnTo>
                <a:lnTo>
                  <a:pt x="169354" y="1524"/>
                </a:lnTo>
                <a:lnTo>
                  <a:pt x="149440" y="1524"/>
                </a:lnTo>
                <a:lnTo>
                  <a:pt x="180022" y="48856"/>
                </a:lnTo>
                <a:lnTo>
                  <a:pt x="180022" y="82384"/>
                </a:lnTo>
                <a:lnTo>
                  <a:pt x="195262" y="82384"/>
                </a:lnTo>
                <a:lnTo>
                  <a:pt x="195262" y="48856"/>
                </a:lnTo>
                <a:lnTo>
                  <a:pt x="225742" y="1524"/>
                </a:lnTo>
                <a:close/>
              </a:path>
              <a:path w="1188720" h="105410">
                <a:moveTo>
                  <a:pt x="334124" y="1524"/>
                </a:moveTo>
                <a:lnTo>
                  <a:pt x="317360" y="1524"/>
                </a:lnTo>
                <a:lnTo>
                  <a:pt x="305168" y="58000"/>
                </a:lnTo>
                <a:lnTo>
                  <a:pt x="289839" y="1524"/>
                </a:lnTo>
                <a:lnTo>
                  <a:pt x="270027" y="1524"/>
                </a:lnTo>
                <a:lnTo>
                  <a:pt x="254787" y="56476"/>
                </a:lnTo>
                <a:lnTo>
                  <a:pt x="242595" y="1524"/>
                </a:lnTo>
                <a:lnTo>
                  <a:pt x="225831" y="1524"/>
                </a:lnTo>
                <a:lnTo>
                  <a:pt x="245643" y="82384"/>
                </a:lnTo>
                <a:lnTo>
                  <a:pt x="263931" y="82384"/>
                </a:lnTo>
                <a:lnTo>
                  <a:pt x="279171" y="21424"/>
                </a:lnTo>
                <a:lnTo>
                  <a:pt x="296024" y="82384"/>
                </a:lnTo>
                <a:lnTo>
                  <a:pt x="314312" y="82384"/>
                </a:lnTo>
                <a:lnTo>
                  <a:pt x="334124" y="1524"/>
                </a:lnTo>
                <a:close/>
              </a:path>
              <a:path w="1188720" h="105410">
                <a:moveTo>
                  <a:pt x="418045" y="41236"/>
                </a:moveTo>
                <a:lnTo>
                  <a:pt x="401358" y="5791"/>
                </a:lnTo>
                <a:lnTo>
                  <a:pt x="401281" y="32092"/>
                </a:lnTo>
                <a:lnTo>
                  <a:pt x="401281" y="50380"/>
                </a:lnTo>
                <a:lnTo>
                  <a:pt x="398233" y="58000"/>
                </a:lnTo>
                <a:lnTo>
                  <a:pt x="395185" y="62572"/>
                </a:lnTo>
                <a:lnTo>
                  <a:pt x="390613" y="67144"/>
                </a:lnTo>
                <a:lnTo>
                  <a:pt x="384517" y="70192"/>
                </a:lnTo>
                <a:lnTo>
                  <a:pt x="372224" y="70192"/>
                </a:lnTo>
                <a:lnTo>
                  <a:pt x="366128" y="67144"/>
                </a:lnTo>
                <a:lnTo>
                  <a:pt x="361556" y="62572"/>
                </a:lnTo>
                <a:lnTo>
                  <a:pt x="358508" y="58000"/>
                </a:lnTo>
                <a:lnTo>
                  <a:pt x="355460" y="50380"/>
                </a:lnTo>
                <a:lnTo>
                  <a:pt x="355460" y="32092"/>
                </a:lnTo>
                <a:lnTo>
                  <a:pt x="356984" y="25996"/>
                </a:lnTo>
                <a:lnTo>
                  <a:pt x="361556" y="21424"/>
                </a:lnTo>
                <a:lnTo>
                  <a:pt x="366128" y="15240"/>
                </a:lnTo>
                <a:lnTo>
                  <a:pt x="372224" y="13716"/>
                </a:lnTo>
                <a:lnTo>
                  <a:pt x="384517" y="13716"/>
                </a:lnTo>
                <a:lnTo>
                  <a:pt x="390613" y="15240"/>
                </a:lnTo>
                <a:lnTo>
                  <a:pt x="395185" y="19812"/>
                </a:lnTo>
                <a:lnTo>
                  <a:pt x="398233" y="24472"/>
                </a:lnTo>
                <a:lnTo>
                  <a:pt x="401281" y="32092"/>
                </a:lnTo>
                <a:lnTo>
                  <a:pt x="401281" y="5765"/>
                </a:lnTo>
                <a:lnTo>
                  <a:pt x="394601" y="2476"/>
                </a:lnTo>
                <a:lnTo>
                  <a:pt x="386981" y="596"/>
                </a:lnTo>
                <a:lnTo>
                  <a:pt x="378320" y="0"/>
                </a:lnTo>
                <a:lnTo>
                  <a:pt x="366128" y="0"/>
                </a:lnTo>
                <a:lnTo>
                  <a:pt x="353936" y="6096"/>
                </a:lnTo>
                <a:lnTo>
                  <a:pt x="346316" y="13716"/>
                </a:lnTo>
                <a:lnTo>
                  <a:pt x="344792" y="16764"/>
                </a:lnTo>
                <a:lnTo>
                  <a:pt x="341744" y="21424"/>
                </a:lnTo>
                <a:lnTo>
                  <a:pt x="338696" y="33616"/>
                </a:lnTo>
                <a:lnTo>
                  <a:pt x="338696" y="42760"/>
                </a:lnTo>
                <a:lnTo>
                  <a:pt x="355396" y="78130"/>
                </a:lnTo>
                <a:lnTo>
                  <a:pt x="378320" y="83908"/>
                </a:lnTo>
                <a:lnTo>
                  <a:pt x="386981" y="83324"/>
                </a:lnTo>
                <a:lnTo>
                  <a:pt x="394601" y="81432"/>
                </a:lnTo>
                <a:lnTo>
                  <a:pt x="401358" y="78130"/>
                </a:lnTo>
                <a:lnTo>
                  <a:pt x="407377" y="73240"/>
                </a:lnTo>
                <a:lnTo>
                  <a:pt x="409740" y="70192"/>
                </a:lnTo>
                <a:lnTo>
                  <a:pt x="412242" y="66979"/>
                </a:lnTo>
                <a:lnTo>
                  <a:pt x="415569" y="59524"/>
                </a:lnTo>
                <a:lnTo>
                  <a:pt x="417449" y="50952"/>
                </a:lnTo>
                <a:lnTo>
                  <a:pt x="418045" y="41236"/>
                </a:lnTo>
                <a:close/>
              </a:path>
              <a:path w="1188720" h="105410">
                <a:moveTo>
                  <a:pt x="505002" y="82384"/>
                </a:moveTo>
                <a:lnTo>
                  <a:pt x="494334" y="67144"/>
                </a:lnTo>
                <a:lnTo>
                  <a:pt x="491286" y="61048"/>
                </a:lnTo>
                <a:lnTo>
                  <a:pt x="486714" y="56476"/>
                </a:lnTo>
                <a:lnTo>
                  <a:pt x="485190" y="53428"/>
                </a:lnTo>
                <a:lnTo>
                  <a:pt x="482142" y="50380"/>
                </a:lnTo>
                <a:lnTo>
                  <a:pt x="479094" y="48856"/>
                </a:lnTo>
                <a:lnTo>
                  <a:pt x="476046" y="47332"/>
                </a:lnTo>
                <a:lnTo>
                  <a:pt x="483666" y="45808"/>
                </a:lnTo>
                <a:lnTo>
                  <a:pt x="492810" y="39712"/>
                </a:lnTo>
                <a:lnTo>
                  <a:pt x="495858" y="35140"/>
                </a:lnTo>
                <a:lnTo>
                  <a:pt x="497382" y="30568"/>
                </a:lnTo>
                <a:lnTo>
                  <a:pt x="497382" y="15240"/>
                </a:lnTo>
                <a:lnTo>
                  <a:pt x="494334" y="10668"/>
                </a:lnTo>
                <a:lnTo>
                  <a:pt x="488238" y="4572"/>
                </a:lnTo>
                <a:lnTo>
                  <a:pt x="485190" y="3048"/>
                </a:lnTo>
                <a:lnTo>
                  <a:pt x="480618" y="1524"/>
                </a:lnTo>
                <a:lnTo>
                  <a:pt x="480618" y="19812"/>
                </a:lnTo>
                <a:lnTo>
                  <a:pt x="480618" y="29044"/>
                </a:lnTo>
                <a:lnTo>
                  <a:pt x="474522" y="35140"/>
                </a:lnTo>
                <a:lnTo>
                  <a:pt x="447001" y="35140"/>
                </a:lnTo>
                <a:lnTo>
                  <a:pt x="447001" y="15240"/>
                </a:lnTo>
                <a:lnTo>
                  <a:pt x="474522" y="15240"/>
                </a:lnTo>
                <a:lnTo>
                  <a:pt x="477570" y="16764"/>
                </a:lnTo>
                <a:lnTo>
                  <a:pt x="480618" y="19812"/>
                </a:lnTo>
                <a:lnTo>
                  <a:pt x="480618" y="1524"/>
                </a:lnTo>
                <a:lnTo>
                  <a:pt x="430237" y="1524"/>
                </a:lnTo>
                <a:lnTo>
                  <a:pt x="430237" y="82384"/>
                </a:lnTo>
                <a:lnTo>
                  <a:pt x="447001" y="82384"/>
                </a:lnTo>
                <a:lnTo>
                  <a:pt x="447001" y="48856"/>
                </a:lnTo>
                <a:lnTo>
                  <a:pt x="459193" y="48856"/>
                </a:lnTo>
                <a:lnTo>
                  <a:pt x="468337" y="58000"/>
                </a:lnTo>
                <a:lnTo>
                  <a:pt x="472998" y="65620"/>
                </a:lnTo>
                <a:lnTo>
                  <a:pt x="485190" y="82384"/>
                </a:lnTo>
                <a:lnTo>
                  <a:pt x="505002" y="82384"/>
                </a:lnTo>
                <a:close/>
              </a:path>
              <a:path w="1188720" h="105410">
                <a:moveTo>
                  <a:pt x="581304" y="29044"/>
                </a:moveTo>
                <a:lnTo>
                  <a:pt x="579780" y="22948"/>
                </a:lnTo>
                <a:lnTo>
                  <a:pt x="578256" y="18288"/>
                </a:lnTo>
                <a:lnTo>
                  <a:pt x="576224" y="15240"/>
                </a:lnTo>
                <a:lnTo>
                  <a:pt x="575208" y="13716"/>
                </a:lnTo>
                <a:lnTo>
                  <a:pt x="567588" y="6096"/>
                </a:lnTo>
                <a:lnTo>
                  <a:pt x="564540" y="4572"/>
                </a:lnTo>
                <a:lnTo>
                  <a:pt x="564540" y="30568"/>
                </a:lnTo>
                <a:lnTo>
                  <a:pt x="564540" y="53428"/>
                </a:lnTo>
                <a:lnTo>
                  <a:pt x="563016" y="56476"/>
                </a:lnTo>
                <a:lnTo>
                  <a:pt x="561403" y="61048"/>
                </a:lnTo>
                <a:lnTo>
                  <a:pt x="558355" y="64096"/>
                </a:lnTo>
                <a:lnTo>
                  <a:pt x="556831" y="67144"/>
                </a:lnTo>
                <a:lnTo>
                  <a:pt x="555307" y="67144"/>
                </a:lnTo>
                <a:lnTo>
                  <a:pt x="552259" y="68668"/>
                </a:lnTo>
                <a:lnTo>
                  <a:pt x="529399" y="68668"/>
                </a:lnTo>
                <a:lnTo>
                  <a:pt x="529399" y="15240"/>
                </a:lnTo>
                <a:lnTo>
                  <a:pt x="550735" y="15240"/>
                </a:lnTo>
                <a:lnTo>
                  <a:pt x="553783" y="16764"/>
                </a:lnTo>
                <a:lnTo>
                  <a:pt x="556831" y="16764"/>
                </a:lnTo>
                <a:lnTo>
                  <a:pt x="558355" y="19812"/>
                </a:lnTo>
                <a:lnTo>
                  <a:pt x="559879" y="21424"/>
                </a:lnTo>
                <a:lnTo>
                  <a:pt x="561403" y="24472"/>
                </a:lnTo>
                <a:lnTo>
                  <a:pt x="563016" y="27520"/>
                </a:lnTo>
                <a:lnTo>
                  <a:pt x="564540" y="30568"/>
                </a:lnTo>
                <a:lnTo>
                  <a:pt x="564540" y="4572"/>
                </a:lnTo>
                <a:lnTo>
                  <a:pt x="558355" y="3048"/>
                </a:lnTo>
                <a:lnTo>
                  <a:pt x="555307" y="1524"/>
                </a:lnTo>
                <a:lnTo>
                  <a:pt x="512635" y="1524"/>
                </a:lnTo>
                <a:lnTo>
                  <a:pt x="512635" y="82384"/>
                </a:lnTo>
                <a:lnTo>
                  <a:pt x="555307" y="82384"/>
                </a:lnTo>
                <a:lnTo>
                  <a:pt x="558355" y="80860"/>
                </a:lnTo>
                <a:lnTo>
                  <a:pt x="564540" y="79336"/>
                </a:lnTo>
                <a:lnTo>
                  <a:pt x="567588" y="77812"/>
                </a:lnTo>
                <a:lnTo>
                  <a:pt x="575208" y="70192"/>
                </a:lnTo>
                <a:lnTo>
                  <a:pt x="575716" y="68668"/>
                </a:lnTo>
                <a:lnTo>
                  <a:pt x="576732" y="65620"/>
                </a:lnTo>
                <a:lnTo>
                  <a:pt x="579780" y="59524"/>
                </a:lnTo>
                <a:lnTo>
                  <a:pt x="581304" y="54952"/>
                </a:lnTo>
                <a:lnTo>
                  <a:pt x="581304" y="29044"/>
                </a:lnTo>
                <a:close/>
              </a:path>
              <a:path w="1188720" h="105410">
                <a:moveTo>
                  <a:pt x="659130" y="53428"/>
                </a:moveTo>
                <a:lnTo>
                  <a:pt x="657606" y="48856"/>
                </a:lnTo>
                <a:lnTo>
                  <a:pt x="654558" y="45808"/>
                </a:lnTo>
                <a:lnTo>
                  <a:pt x="653034" y="42760"/>
                </a:lnTo>
                <a:lnTo>
                  <a:pt x="649884" y="39712"/>
                </a:lnTo>
                <a:lnTo>
                  <a:pt x="645312" y="38188"/>
                </a:lnTo>
                <a:lnTo>
                  <a:pt x="642264" y="35140"/>
                </a:lnTo>
                <a:lnTo>
                  <a:pt x="636168" y="33616"/>
                </a:lnTo>
                <a:lnTo>
                  <a:pt x="628548" y="32092"/>
                </a:lnTo>
                <a:lnTo>
                  <a:pt x="614832" y="27520"/>
                </a:lnTo>
                <a:lnTo>
                  <a:pt x="610260" y="22948"/>
                </a:lnTo>
                <a:lnTo>
                  <a:pt x="610260" y="19812"/>
                </a:lnTo>
                <a:lnTo>
                  <a:pt x="611784" y="16764"/>
                </a:lnTo>
                <a:lnTo>
                  <a:pt x="613308" y="16764"/>
                </a:lnTo>
                <a:lnTo>
                  <a:pt x="616356" y="13716"/>
                </a:lnTo>
                <a:lnTo>
                  <a:pt x="633120" y="13716"/>
                </a:lnTo>
                <a:lnTo>
                  <a:pt x="637692" y="18288"/>
                </a:lnTo>
                <a:lnTo>
                  <a:pt x="639216" y="21424"/>
                </a:lnTo>
                <a:lnTo>
                  <a:pt x="639216" y="24472"/>
                </a:lnTo>
                <a:lnTo>
                  <a:pt x="656082" y="24472"/>
                </a:lnTo>
                <a:lnTo>
                  <a:pt x="656082" y="16764"/>
                </a:lnTo>
                <a:lnTo>
                  <a:pt x="653034" y="10668"/>
                </a:lnTo>
                <a:lnTo>
                  <a:pt x="648360" y="6096"/>
                </a:lnTo>
                <a:lnTo>
                  <a:pt x="642264" y="1524"/>
                </a:lnTo>
                <a:lnTo>
                  <a:pt x="634644" y="0"/>
                </a:lnTo>
                <a:lnTo>
                  <a:pt x="613308" y="0"/>
                </a:lnTo>
                <a:lnTo>
                  <a:pt x="608736" y="3048"/>
                </a:lnTo>
                <a:lnTo>
                  <a:pt x="604164" y="4572"/>
                </a:lnTo>
                <a:lnTo>
                  <a:pt x="598068" y="10668"/>
                </a:lnTo>
                <a:lnTo>
                  <a:pt x="596544" y="13716"/>
                </a:lnTo>
                <a:lnTo>
                  <a:pt x="595020" y="18288"/>
                </a:lnTo>
                <a:lnTo>
                  <a:pt x="595020" y="29044"/>
                </a:lnTo>
                <a:lnTo>
                  <a:pt x="596544" y="33616"/>
                </a:lnTo>
                <a:lnTo>
                  <a:pt x="602640" y="38188"/>
                </a:lnTo>
                <a:lnTo>
                  <a:pt x="605688" y="42760"/>
                </a:lnTo>
                <a:lnTo>
                  <a:pt x="611784" y="44284"/>
                </a:lnTo>
                <a:lnTo>
                  <a:pt x="620928" y="47332"/>
                </a:lnTo>
                <a:lnTo>
                  <a:pt x="628548" y="48856"/>
                </a:lnTo>
                <a:lnTo>
                  <a:pt x="631596" y="50380"/>
                </a:lnTo>
                <a:lnTo>
                  <a:pt x="634644" y="50380"/>
                </a:lnTo>
                <a:lnTo>
                  <a:pt x="637692" y="51904"/>
                </a:lnTo>
                <a:lnTo>
                  <a:pt x="639216" y="53428"/>
                </a:lnTo>
                <a:lnTo>
                  <a:pt x="640740" y="53428"/>
                </a:lnTo>
                <a:lnTo>
                  <a:pt x="640740" y="54952"/>
                </a:lnTo>
                <a:lnTo>
                  <a:pt x="642264" y="56476"/>
                </a:lnTo>
                <a:lnTo>
                  <a:pt x="642264" y="62572"/>
                </a:lnTo>
                <a:lnTo>
                  <a:pt x="637692" y="67144"/>
                </a:lnTo>
                <a:lnTo>
                  <a:pt x="631596" y="70192"/>
                </a:lnTo>
                <a:lnTo>
                  <a:pt x="620928" y="70192"/>
                </a:lnTo>
                <a:lnTo>
                  <a:pt x="616356" y="68668"/>
                </a:lnTo>
                <a:lnTo>
                  <a:pt x="613308" y="67144"/>
                </a:lnTo>
                <a:lnTo>
                  <a:pt x="610260" y="64096"/>
                </a:lnTo>
                <a:lnTo>
                  <a:pt x="607212" y="54952"/>
                </a:lnTo>
                <a:lnTo>
                  <a:pt x="591972" y="56476"/>
                </a:lnTo>
                <a:lnTo>
                  <a:pt x="625500" y="83908"/>
                </a:lnTo>
                <a:lnTo>
                  <a:pt x="639216" y="83908"/>
                </a:lnTo>
                <a:lnTo>
                  <a:pt x="643788" y="80860"/>
                </a:lnTo>
                <a:lnTo>
                  <a:pt x="648360" y="79336"/>
                </a:lnTo>
                <a:lnTo>
                  <a:pt x="651408" y="76288"/>
                </a:lnTo>
                <a:lnTo>
                  <a:pt x="654558" y="71716"/>
                </a:lnTo>
                <a:lnTo>
                  <a:pt x="657606" y="68668"/>
                </a:lnTo>
                <a:lnTo>
                  <a:pt x="659130" y="64096"/>
                </a:lnTo>
                <a:lnTo>
                  <a:pt x="659130" y="53428"/>
                </a:lnTo>
                <a:close/>
              </a:path>
              <a:path w="1188720" h="105410">
                <a:moveTo>
                  <a:pt x="727138" y="94576"/>
                </a:moveTo>
                <a:lnTo>
                  <a:pt x="661606" y="94576"/>
                </a:lnTo>
                <a:lnTo>
                  <a:pt x="661606" y="105244"/>
                </a:lnTo>
                <a:lnTo>
                  <a:pt x="727138" y="105244"/>
                </a:lnTo>
                <a:lnTo>
                  <a:pt x="727138" y="94576"/>
                </a:lnTo>
                <a:close/>
              </a:path>
              <a:path w="1188720" h="105410">
                <a:moveTo>
                  <a:pt x="793330" y="68668"/>
                </a:moveTo>
                <a:lnTo>
                  <a:pt x="752182" y="68668"/>
                </a:lnTo>
                <a:lnTo>
                  <a:pt x="752182" y="1524"/>
                </a:lnTo>
                <a:lnTo>
                  <a:pt x="736841" y="1524"/>
                </a:lnTo>
                <a:lnTo>
                  <a:pt x="736841" y="82384"/>
                </a:lnTo>
                <a:lnTo>
                  <a:pt x="793330" y="82384"/>
                </a:lnTo>
                <a:lnTo>
                  <a:pt x="793330" y="68668"/>
                </a:lnTo>
                <a:close/>
              </a:path>
              <a:path w="1188720" h="105410">
                <a:moveTo>
                  <a:pt x="868006" y="68668"/>
                </a:moveTo>
                <a:lnTo>
                  <a:pt x="822286" y="68668"/>
                </a:lnTo>
                <a:lnTo>
                  <a:pt x="822286" y="47244"/>
                </a:lnTo>
                <a:lnTo>
                  <a:pt x="863434" y="47244"/>
                </a:lnTo>
                <a:lnTo>
                  <a:pt x="863434" y="33528"/>
                </a:lnTo>
                <a:lnTo>
                  <a:pt x="822286" y="33528"/>
                </a:lnTo>
                <a:lnTo>
                  <a:pt x="822286" y="15240"/>
                </a:lnTo>
                <a:lnTo>
                  <a:pt x="866482" y="15240"/>
                </a:lnTo>
                <a:lnTo>
                  <a:pt x="866482" y="1524"/>
                </a:lnTo>
                <a:lnTo>
                  <a:pt x="805522" y="1524"/>
                </a:lnTo>
                <a:lnTo>
                  <a:pt x="805522" y="82384"/>
                </a:lnTo>
                <a:lnTo>
                  <a:pt x="868006" y="82384"/>
                </a:lnTo>
                <a:lnTo>
                  <a:pt x="868006" y="68668"/>
                </a:lnTo>
                <a:close/>
              </a:path>
              <a:path w="1188720" h="105410">
                <a:moveTo>
                  <a:pt x="947445" y="1524"/>
                </a:moveTo>
                <a:lnTo>
                  <a:pt x="932205" y="1524"/>
                </a:lnTo>
                <a:lnTo>
                  <a:pt x="932205" y="54864"/>
                </a:lnTo>
                <a:lnTo>
                  <a:pt x="898677" y="1524"/>
                </a:lnTo>
                <a:lnTo>
                  <a:pt x="881824" y="1524"/>
                </a:lnTo>
                <a:lnTo>
                  <a:pt x="881824" y="82384"/>
                </a:lnTo>
                <a:lnTo>
                  <a:pt x="897153" y="82384"/>
                </a:lnTo>
                <a:lnTo>
                  <a:pt x="897153" y="28956"/>
                </a:lnTo>
                <a:lnTo>
                  <a:pt x="930681" y="82384"/>
                </a:lnTo>
                <a:lnTo>
                  <a:pt x="947445" y="82384"/>
                </a:lnTo>
                <a:lnTo>
                  <a:pt x="947445" y="1524"/>
                </a:lnTo>
                <a:close/>
              </a:path>
              <a:path w="1188720" h="105410">
                <a:moveTo>
                  <a:pt x="1037450" y="22948"/>
                </a:moveTo>
                <a:lnTo>
                  <a:pt x="1035926" y="15240"/>
                </a:lnTo>
                <a:lnTo>
                  <a:pt x="1031354" y="10668"/>
                </a:lnTo>
                <a:lnTo>
                  <a:pt x="1025258" y="6096"/>
                </a:lnTo>
                <a:lnTo>
                  <a:pt x="1020686" y="1524"/>
                </a:lnTo>
                <a:lnTo>
                  <a:pt x="1011453" y="0"/>
                </a:lnTo>
                <a:lnTo>
                  <a:pt x="994689" y="0"/>
                </a:lnTo>
                <a:lnTo>
                  <a:pt x="967257" y="18288"/>
                </a:lnTo>
                <a:lnTo>
                  <a:pt x="962685" y="25996"/>
                </a:lnTo>
                <a:lnTo>
                  <a:pt x="961161" y="33616"/>
                </a:lnTo>
                <a:lnTo>
                  <a:pt x="961161" y="48856"/>
                </a:lnTo>
                <a:lnTo>
                  <a:pt x="987069" y="82384"/>
                </a:lnTo>
                <a:lnTo>
                  <a:pt x="994689" y="83908"/>
                </a:lnTo>
                <a:lnTo>
                  <a:pt x="1009929" y="83908"/>
                </a:lnTo>
                <a:lnTo>
                  <a:pt x="1022210" y="80860"/>
                </a:lnTo>
                <a:lnTo>
                  <a:pt x="1029830" y="77812"/>
                </a:lnTo>
                <a:lnTo>
                  <a:pt x="1034402" y="74764"/>
                </a:lnTo>
                <a:lnTo>
                  <a:pt x="1037450" y="71716"/>
                </a:lnTo>
                <a:lnTo>
                  <a:pt x="1037450" y="38188"/>
                </a:lnTo>
                <a:lnTo>
                  <a:pt x="1002309" y="38188"/>
                </a:lnTo>
                <a:lnTo>
                  <a:pt x="1002309" y="53428"/>
                </a:lnTo>
                <a:lnTo>
                  <a:pt x="1020686" y="53428"/>
                </a:lnTo>
                <a:lnTo>
                  <a:pt x="1020686" y="62572"/>
                </a:lnTo>
                <a:lnTo>
                  <a:pt x="1019162" y="65620"/>
                </a:lnTo>
                <a:lnTo>
                  <a:pt x="1012977" y="68668"/>
                </a:lnTo>
                <a:lnTo>
                  <a:pt x="1008405" y="68668"/>
                </a:lnTo>
                <a:lnTo>
                  <a:pt x="1005357" y="70192"/>
                </a:lnTo>
                <a:lnTo>
                  <a:pt x="994689" y="70192"/>
                </a:lnTo>
                <a:lnTo>
                  <a:pt x="988593" y="67144"/>
                </a:lnTo>
                <a:lnTo>
                  <a:pt x="985545" y="62572"/>
                </a:lnTo>
                <a:lnTo>
                  <a:pt x="980973" y="58000"/>
                </a:lnTo>
                <a:lnTo>
                  <a:pt x="977925" y="50380"/>
                </a:lnTo>
                <a:lnTo>
                  <a:pt x="977925" y="32092"/>
                </a:lnTo>
                <a:lnTo>
                  <a:pt x="980973" y="24472"/>
                </a:lnTo>
                <a:lnTo>
                  <a:pt x="985545" y="19812"/>
                </a:lnTo>
                <a:lnTo>
                  <a:pt x="988593" y="15240"/>
                </a:lnTo>
                <a:lnTo>
                  <a:pt x="994689" y="13716"/>
                </a:lnTo>
                <a:lnTo>
                  <a:pt x="1006881" y="13716"/>
                </a:lnTo>
                <a:lnTo>
                  <a:pt x="1011453" y="15240"/>
                </a:lnTo>
                <a:lnTo>
                  <a:pt x="1014590" y="16764"/>
                </a:lnTo>
                <a:lnTo>
                  <a:pt x="1017638" y="19812"/>
                </a:lnTo>
                <a:lnTo>
                  <a:pt x="1020686" y="25996"/>
                </a:lnTo>
                <a:lnTo>
                  <a:pt x="1037450" y="22948"/>
                </a:lnTo>
                <a:close/>
              </a:path>
              <a:path w="1188720" h="105410">
                <a:moveTo>
                  <a:pt x="1112139" y="1524"/>
                </a:moveTo>
                <a:lnTo>
                  <a:pt x="1048029" y="1524"/>
                </a:lnTo>
                <a:lnTo>
                  <a:pt x="1048029" y="15240"/>
                </a:lnTo>
                <a:lnTo>
                  <a:pt x="1070991" y="15240"/>
                </a:lnTo>
                <a:lnTo>
                  <a:pt x="1070991" y="82384"/>
                </a:lnTo>
                <a:lnTo>
                  <a:pt x="1087755" y="82384"/>
                </a:lnTo>
                <a:lnTo>
                  <a:pt x="1087755" y="15240"/>
                </a:lnTo>
                <a:lnTo>
                  <a:pt x="1112139" y="15240"/>
                </a:lnTo>
                <a:lnTo>
                  <a:pt x="1112139" y="1524"/>
                </a:lnTo>
                <a:close/>
              </a:path>
              <a:path w="1188720" h="105410">
                <a:moveTo>
                  <a:pt x="1188427" y="1524"/>
                </a:moveTo>
                <a:lnTo>
                  <a:pt x="1171663" y="1524"/>
                </a:lnTo>
                <a:lnTo>
                  <a:pt x="1171663" y="33616"/>
                </a:lnTo>
                <a:lnTo>
                  <a:pt x="1139659" y="33616"/>
                </a:lnTo>
                <a:lnTo>
                  <a:pt x="1139659" y="1524"/>
                </a:lnTo>
                <a:lnTo>
                  <a:pt x="1122895" y="1524"/>
                </a:lnTo>
                <a:lnTo>
                  <a:pt x="1122895" y="82384"/>
                </a:lnTo>
                <a:lnTo>
                  <a:pt x="1139659" y="82384"/>
                </a:lnTo>
                <a:lnTo>
                  <a:pt x="1139659" y="47332"/>
                </a:lnTo>
                <a:lnTo>
                  <a:pt x="1171663" y="47332"/>
                </a:lnTo>
                <a:lnTo>
                  <a:pt x="1171663" y="82384"/>
                </a:lnTo>
                <a:lnTo>
                  <a:pt x="1188427" y="82384"/>
                </a:lnTo>
                <a:lnTo>
                  <a:pt x="1188427" y="1524"/>
                </a:lnTo>
                <a:close/>
              </a:path>
            </a:pathLst>
          </a:custGeom>
          <a:solidFill>
            <a:srgbClr val="000000"/>
          </a:solidFill>
        </p:spPr>
        <p:txBody>
          <a:bodyPr wrap="square" lIns="0" tIns="0" rIns="0" bIns="0" rtlCol="0"/>
          <a:lstStyle/>
          <a:p>
            <a:endParaRPr sz="1154"/>
          </a:p>
        </p:txBody>
      </p:sp>
      <p:sp>
        <p:nvSpPr>
          <p:cNvPr id="74" name="object 74"/>
          <p:cNvSpPr/>
          <p:nvPr/>
        </p:nvSpPr>
        <p:spPr>
          <a:xfrm>
            <a:off x="7025007" y="1269569"/>
            <a:ext cx="476476" cy="68824"/>
          </a:xfrm>
          <a:custGeom>
            <a:avLst/>
            <a:gdLst/>
            <a:ahLst/>
            <a:cxnLst/>
            <a:rect l="l" t="t" r="r" b="b"/>
            <a:pathLst>
              <a:path w="742950" h="107314">
                <a:moveTo>
                  <a:pt x="16764" y="88"/>
                </a:moveTo>
                <a:lnTo>
                  <a:pt x="0" y="88"/>
                </a:lnTo>
                <a:lnTo>
                  <a:pt x="0" y="82384"/>
                </a:lnTo>
                <a:lnTo>
                  <a:pt x="16764" y="82384"/>
                </a:lnTo>
                <a:lnTo>
                  <a:pt x="16764" y="88"/>
                </a:lnTo>
                <a:close/>
              </a:path>
              <a:path w="742950" h="107314">
                <a:moveTo>
                  <a:pt x="95821" y="19812"/>
                </a:moveTo>
                <a:lnTo>
                  <a:pt x="94678" y="15240"/>
                </a:lnTo>
                <a:lnTo>
                  <a:pt x="94297" y="13716"/>
                </a:lnTo>
                <a:lnTo>
                  <a:pt x="91249" y="10668"/>
                </a:lnTo>
                <a:lnTo>
                  <a:pt x="88201" y="6096"/>
                </a:lnTo>
                <a:lnTo>
                  <a:pt x="83629" y="3048"/>
                </a:lnTo>
                <a:lnTo>
                  <a:pt x="79057" y="1524"/>
                </a:lnTo>
                <a:lnTo>
                  <a:pt x="79057" y="22948"/>
                </a:lnTo>
                <a:lnTo>
                  <a:pt x="79057" y="29044"/>
                </a:lnTo>
                <a:lnTo>
                  <a:pt x="76009" y="32092"/>
                </a:lnTo>
                <a:lnTo>
                  <a:pt x="76009" y="35140"/>
                </a:lnTo>
                <a:lnTo>
                  <a:pt x="72961" y="35140"/>
                </a:lnTo>
                <a:lnTo>
                  <a:pt x="71437" y="36664"/>
                </a:lnTo>
                <a:lnTo>
                  <a:pt x="68389" y="38188"/>
                </a:lnTo>
                <a:lnTo>
                  <a:pt x="48475" y="38188"/>
                </a:lnTo>
                <a:lnTo>
                  <a:pt x="48475" y="15240"/>
                </a:lnTo>
                <a:lnTo>
                  <a:pt x="71437" y="15240"/>
                </a:lnTo>
                <a:lnTo>
                  <a:pt x="74485" y="16764"/>
                </a:lnTo>
                <a:lnTo>
                  <a:pt x="76009" y="18288"/>
                </a:lnTo>
                <a:lnTo>
                  <a:pt x="77533" y="21424"/>
                </a:lnTo>
                <a:lnTo>
                  <a:pt x="79057" y="22948"/>
                </a:lnTo>
                <a:lnTo>
                  <a:pt x="79057" y="1524"/>
                </a:lnTo>
                <a:lnTo>
                  <a:pt x="33235" y="1524"/>
                </a:lnTo>
                <a:lnTo>
                  <a:pt x="33235" y="82384"/>
                </a:lnTo>
                <a:lnTo>
                  <a:pt x="48475" y="82384"/>
                </a:lnTo>
                <a:lnTo>
                  <a:pt x="48475" y="51904"/>
                </a:lnTo>
                <a:lnTo>
                  <a:pt x="72961" y="51904"/>
                </a:lnTo>
                <a:lnTo>
                  <a:pt x="77533" y="50380"/>
                </a:lnTo>
                <a:lnTo>
                  <a:pt x="80581" y="50380"/>
                </a:lnTo>
                <a:lnTo>
                  <a:pt x="83629" y="48856"/>
                </a:lnTo>
                <a:lnTo>
                  <a:pt x="88201" y="44284"/>
                </a:lnTo>
                <a:lnTo>
                  <a:pt x="91249" y="42760"/>
                </a:lnTo>
                <a:lnTo>
                  <a:pt x="92773" y="38188"/>
                </a:lnTo>
                <a:lnTo>
                  <a:pt x="94297" y="35140"/>
                </a:lnTo>
                <a:lnTo>
                  <a:pt x="95821" y="30568"/>
                </a:lnTo>
                <a:lnTo>
                  <a:pt x="95821" y="19812"/>
                </a:lnTo>
                <a:close/>
              </a:path>
              <a:path w="742950" h="107314">
                <a:moveTo>
                  <a:pt x="164579" y="94576"/>
                </a:moveTo>
                <a:lnTo>
                  <a:pt x="99047" y="94576"/>
                </a:lnTo>
                <a:lnTo>
                  <a:pt x="99047" y="105244"/>
                </a:lnTo>
                <a:lnTo>
                  <a:pt x="164579" y="105244"/>
                </a:lnTo>
                <a:lnTo>
                  <a:pt x="164579" y="94576"/>
                </a:lnTo>
                <a:close/>
              </a:path>
              <a:path w="742950" h="107314">
                <a:moveTo>
                  <a:pt x="222402" y="59524"/>
                </a:moveTo>
                <a:lnTo>
                  <a:pt x="220878" y="54952"/>
                </a:lnTo>
                <a:lnTo>
                  <a:pt x="217830" y="51904"/>
                </a:lnTo>
                <a:lnTo>
                  <a:pt x="213258" y="50380"/>
                </a:lnTo>
                <a:lnTo>
                  <a:pt x="208686" y="47332"/>
                </a:lnTo>
                <a:lnTo>
                  <a:pt x="199542" y="45808"/>
                </a:lnTo>
                <a:lnTo>
                  <a:pt x="191922" y="44284"/>
                </a:lnTo>
                <a:lnTo>
                  <a:pt x="185826" y="42760"/>
                </a:lnTo>
                <a:lnTo>
                  <a:pt x="185826" y="41236"/>
                </a:lnTo>
                <a:lnTo>
                  <a:pt x="184302" y="39712"/>
                </a:lnTo>
                <a:lnTo>
                  <a:pt x="184302" y="36664"/>
                </a:lnTo>
                <a:lnTo>
                  <a:pt x="187350" y="33616"/>
                </a:lnTo>
                <a:lnTo>
                  <a:pt x="199542" y="33616"/>
                </a:lnTo>
                <a:lnTo>
                  <a:pt x="201066" y="35140"/>
                </a:lnTo>
                <a:lnTo>
                  <a:pt x="204114" y="36664"/>
                </a:lnTo>
                <a:lnTo>
                  <a:pt x="204114" y="38188"/>
                </a:lnTo>
                <a:lnTo>
                  <a:pt x="205638" y="41236"/>
                </a:lnTo>
                <a:lnTo>
                  <a:pt x="220878" y="38188"/>
                </a:lnTo>
                <a:lnTo>
                  <a:pt x="219735" y="33616"/>
                </a:lnTo>
                <a:lnTo>
                  <a:pt x="219354" y="32092"/>
                </a:lnTo>
                <a:lnTo>
                  <a:pt x="216306" y="29044"/>
                </a:lnTo>
                <a:lnTo>
                  <a:pt x="211734" y="25996"/>
                </a:lnTo>
                <a:lnTo>
                  <a:pt x="208686" y="22948"/>
                </a:lnTo>
                <a:lnTo>
                  <a:pt x="202590" y="21424"/>
                </a:lnTo>
                <a:lnTo>
                  <a:pt x="185826" y="21424"/>
                </a:lnTo>
                <a:lnTo>
                  <a:pt x="179730" y="24472"/>
                </a:lnTo>
                <a:lnTo>
                  <a:pt x="170586" y="30568"/>
                </a:lnTo>
                <a:lnTo>
                  <a:pt x="169062" y="35140"/>
                </a:lnTo>
                <a:lnTo>
                  <a:pt x="169062" y="45808"/>
                </a:lnTo>
                <a:lnTo>
                  <a:pt x="170586" y="50380"/>
                </a:lnTo>
                <a:lnTo>
                  <a:pt x="176682" y="53428"/>
                </a:lnTo>
                <a:lnTo>
                  <a:pt x="179730" y="56476"/>
                </a:lnTo>
                <a:lnTo>
                  <a:pt x="187350" y="58000"/>
                </a:lnTo>
                <a:lnTo>
                  <a:pt x="199542" y="61048"/>
                </a:lnTo>
                <a:lnTo>
                  <a:pt x="202590" y="62572"/>
                </a:lnTo>
                <a:lnTo>
                  <a:pt x="204114" y="62572"/>
                </a:lnTo>
                <a:lnTo>
                  <a:pt x="207162" y="65620"/>
                </a:lnTo>
                <a:lnTo>
                  <a:pt x="207162" y="68668"/>
                </a:lnTo>
                <a:lnTo>
                  <a:pt x="205638" y="70192"/>
                </a:lnTo>
                <a:lnTo>
                  <a:pt x="204114" y="70192"/>
                </a:lnTo>
                <a:lnTo>
                  <a:pt x="202590" y="71716"/>
                </a:lnTo>
                <a:lnTo>
                  <a:pt x="199542" y="73240"/>
                </a:lnTo>
                <a:lnTo>
                  <a:pt x="191922" y="73240"/>
                </a:lnTo>
                <a:lnTo>
                  <a:pt x="188874" y="71716"/>
                </a:lnTo>
                <a:lnTo>
                  <a:pt x="187350" y="70192"/>
                </a:lnTo>
                <a:lnTo>
                  <a:pt x="184302" y="68668"/>
                </a:lnTo>
                <a:lnTo>
                  <a:pt x="182778" y="67144"/>
                </a:lnTo>
                <a:lnTo>
                  <a:pt x="182778" y="64096"/>
                </a:lnTo>
                <a:lnTo>
                  <a:pt x="167538" y="65620"/>
                </a:lnTo>
                <a:lnTo>
                  <a:pt x="167538" y="71716"/>
                </a:lnTo>
                <a:lnTo>
                  <a:pt x="172110" y="76288"/>
                </a:lnTo>
                <a:lnTo>
                  <a:pt x="181254" y="82384"/>
                </a:lnTo>
                <a:lnTo>
                  <a:pt x="187350" y="83908"/>
                </a:lnTo>
                <a:lnTo>
                  <a:pt x="204114" y="83908"/>
                </a:lnTo>
                <a:lnTo>
                  <a:pt x="210210" y="82384"/>
                </a:lnTo>
                <a:lnTo>
                  <a:pt x="214782" y="77812"/>
                </a:lnTo>
                <a:lnTo>
                  <a:pt x="219354" y="74764"/>
                </a:lnTo>
                <a:lnTo>
                  <a:pt x="220370" y="73240"/>
                </a:lnTo>
                <a:lnTo>
                  <a:pt x="222402" y="70192"/>
                </a:lnTo>
                <a:lnTo>
                  <a:pt x="222402" y="59524"/>
                </a:lnTo>
                <a:close/>
              </a:path>
              <a:path w="742950" h="107314">
                <a:moveTo>
                  <a:pt x="286512" y="58000"/>
                </a:moveTo>
                <a:lnTo>
                  <a:pt x="281114" y="33616"/>
                </a:lnTo>
                <a:lnTo>
                  <a:pt x="278892" y="30568"/>
                </a:lnTo>
                <a:lnTo>
                  <a:pt x="274320" y="24472"/>
                </a:lnTo>
                <a:lnTo>
                  <a:pt x="271272" y="23253"/>
                </a:lnTo>
                <a:lnTo>
                  <a:pt x="271272" y="44284"/>
                </a:lnTo>
                <a:lnTo>
                  <a:pt x="271272" y="47332"/>
                </a:lnTo>
                <a:lnTo>
                  <a:pt x="248412" y="47332"/>
                </a:lnTo>
                <a:lnTo>
                  <a:pt x="248412" y="39712"/>
                </a:lnTo>
                <a:lnTo>
                  <a:pt x="251460" y="38188"/>
                </a:lnTo>
                <a:lnTo>
                  <a:pt x="252984" y="35140"/>
                </a:lnTo>
                <a:lnTo>
                  <a:pt x="256032" y="33616"/>
                </a:lnTo>
                <a:lnTo>
                  <a:pt x="262128" y="33616"/>
                </a:lnTo>
                <a:lnTo>
                  <a:pt x="265176" y="35140"/>
                </a:lnTo>
                <a:lnTo>
                  <a:pt x="269748" y="39712"/>
                </a:lnTo>
                <a:lnTo>
                  <a:pt x="271272" y="44284"/>
                </a:lnTo>
                <a:lnTo>
                  <a:pt x="271272" y="23253"/>
                </a:lnTo>
                <a:lnTo>
                  <a:pt x="266700" y="21424"/>
                </a:lnTo>
                <a:lnTo>
                  <a:pt x="249936" y="21424"/>
                </a:lnTo>
                <a:lnTo>
                  <a:pt x="243840" y="24472"/>
                </a:lnTo>
                <a:lnTo>
                  <a:pt x="239268" y="30568"/>
                </a:lnTo>
                <a:lnTo>
                  <a:pt x="234594" y="36664"/>
                </a:lnTo>
                <a:lnTo>
                  <a:pt x="231546" y="44284"/>
                </a:lnTo>
                <a:lnTo>
                  <a:pt x="231546" y="61048"/>
                </a:lnTo>
                <a:lnTo>
                  <a:pt x="233070" y="68668"/>
                </a:lnTo>
                <a:lnTo>
                  <a:pt x="237744" y="73240"/>
                </a:lnTo>
                <a:lnTo>
                  <a:pt x="242316" y="80860"/>
                </a:lnTo>
                <a:lnTo>
                  <a:pt x="249936" y="83908"/>
                </a:lnTo>
                <a:lnTo>
                  <a:pt x="266700" y="83908"/>
                </a:lnTo>
                <a:lnTo>
                  <a:pt x="272796" y="82384"/>
                </a:lnTo>
                <a:lnTo>
                  <a:pt x="275844" y="79336"/>
                </a:lnTo>
                <a:lnTo>
                  <a:pt x="280416" y="76288"/>
                </a:lnTo>
                <a:lnTo>
                  <a:pt x="283464" y="71716"/>
                </a:lnTo>
                <a:lnTo>
                  <a:pt x="286512" y="67144"/>
                </a:lnTo>
                <a:lnTo>
                  <a:pt x="269748" y="64096"/>
                </a:lnTo>
                <a:lnTo>
                  <a:pt x="269748" y="67144"/>
                </a:lnTo>
                <a:lnTo>
                  <a:pt x="265176" y="71716"/>
                </a:lnTo>
                <a:lnTo>
                  <a:pt x="252984" y="71716"/>
                </a:lnTo>
                <a:lnTo>
                  <a:pt x="251460" y="68668"/>
                </a:lnTo>
                <a:lnTo>
                  <a:pt x="248412" y="65620"/>
                </a:lnTo>
                <a:lnTo>
                  <a:pt x="246888" y="62572"/>
                </a:lnTo>
                <a:lnTo>
                  <a:pt x="246888" y="58000"/>
                </a:lnTo>
                <a:lnTo>
                  <a:pt x="286512" y="58000"/>
                </a:lnTo>
                <a:close/>
              </a:path>
              <a:path w="742950" h="107314">
                <a:moveTo>
                  <a:pt x="353656" y="22948"/>
                </a:moveTo>
                <a:lnTo>
                  <a:pt x="338416" y="22948"/>
                </a:lnTo>
                <a:lnTo>
                  <a:pt x="338416" y="32092"/>
                </a:lnTo>
                <a:lnTo>
                  <a:pt x="338416" y="45808"/>
                </a:lnTo>
                <a:lnTo>
                  <a:pt x="338416" y="58000"/>
                </a:lnTo>
                <a:lnTo>
                  <a:pt x="336892" y="62572"/>
                </a:lnTo>
                <a:lnTo>
                  <a:pt x="333844" y="65620"/>
                </a:lnTo>
                <a:lnTo>
                  <a:pt x="332320" y="68668"/>
                </a:lnTo>
                <a:lnTo>
                  <a:pt x="329272" y="70192"/>
                </a:lnTo>
                <a:lnTo>
                  <a:pt x="321564" y="70192"/>
                </a:lnTo>
                <a:lnTo>
                  <a:pt x="318516" y="68668"/>
                </a:lnTo>
                <a:lnTo>
                  <a:pt x="315468" y="65620"/>
                </a:lnTo>
                <a:lnTo>
                  <a:pt x="313944" y="62572"/>
                </a:lnTo>
                <a:lnTo>
                  <a:pt x="312420" y="58000"/>
                </a:lnTo>
                <a:lnTo>
                  <a:pt x="312420" y="45808"/>
                </a:lnTo>
                <a:lnTo>
                  <a:pt x="313944" y="41236"/>
                </a:lnTo>
                <a:lnTo>
                  <a:pt x="315468" y="38188"/>
                </a:lnTo>
                <a:lnTo>
                  <a:pt x="318516" y="35140"/>
                </a:lnTo>
                <a:lnTo>
                  <a:pt x="321564" y="33616"/>
                </a:lnTo>
                <a:lnTo>
                  <a:pt x="329272" y="33616"/>
                </a:lnTo>
                <a:lnTo>
                  <a:pt x="332320" y="35140"/>
                </a:lnTo>
                <a:lnTo>
                  <a:pt x="335368" y="38188"/>
                </a:lnTo>
                <a:lnTo>
                  <a:pt x="336892" y="41236"/>
                </a:lnTo>
                <a:lnTo>
                  <a:pt x="338416" y="45808"/>
                </a:lnTo>
                <a:lnTo>
                  <a:pt x="338416" y="32092"/>
                </a:lnTo>
                <a:lnTo>
                  <a:pt x="333844" y="25996"/>
                </a:lnTo>
                <a:lnTo>
                  <a:pt x="327748" y="21424"/>
                </a:lnTo>
                <a:lnTo>
                  <a:pt x="313944" y="21424"/>
                </a:lnTo>
                <a:lnTo>
                  <a:pt x="307848" y="24472"/>
                </a:lnTo>
                <a:lnTo>
                  <a:pt x="303276" y="30568"/>
                </a:lnTo>
                <a:lnTo>
                  <a:pt x="298704" y="35140"/>
                </a:lnTo>
                <a:lnTo>
                  <a:pt x="295656" y="42760"/>
                </a:lnTo>
                <a:lnTo>
                  <a:pt x="295656" y="61048"/>
                </a:lnTo>
                <a:lnTo>
                  <a:pt x="297180" y="67144"/>
                </a:lnTo>
                <a:lnTo>
                  <a:pt x="306324" y="79336"/>
                </a:lnTo>
                <a:lnTo>
                  <a:pt x="312420" y="82384"/>
                </a:lnTo>
                <a:lnTo>
                  <a:pt x="327748" y="82384"/>
                </a:lnTo>
                <a:lnTo>
                  <a:pt x="333844" y="79336"/>
                </a:lnTo>
                <a:lnTo>
                  <a:pt x="338416" y="73240"/>
                </a:lnTo>
                <a:lnTo>
                  <a:pt x="338416" y="87058"/>
                </a:lnTo>
                <a:lnTo>
                  <a:pt x="336892" y="88582"/>
                </a:lnTo>
                <a:lnTo>
                  <a:pt x="336892" y="91630"/>
                </a:lnTo>
                <a:lnTo>
                  <a:pt x="335368" y="91630"/>
                </a:lnTo>
                <a:lnTo>
                  <a:pt x="332320" y="94678"/>
                </a:lnTo>
                <a:lnTo>
                  <a:pt x="320040" y="94678"/>
                </a:lnTo>
                <a:lnTo>
                  <a:pt x="318516" y="93154"/>
                </a:lnTo>
                <a:lnTo>
                  <a:pt x="316992" y="93154"/>
                </a:lnTo>
                <a:lnTo>
                  <a:pt x="315468" y="91630"/>
                </a:lnTo>
                <a:lnTo>
                  <a:pt x="315468" y="88582"/>
                </a:lnTo>
                <a:lnTo>
                  <a:pt x="298704" y="87058"/>
                </a:lnTo>
                <a:lnTo>
                  <a:pt x="298704" y="94678"/>
                </a:lnTo>
                <a:lnTo>
                  <a:pt x="300228" y="97726"/>
                </a:lnTo>
                <a:lnTo>
                  <a:pt x="307848" y="105346"/>
                </a:lnTo>
                <a:lnTo>
                  <a:pt x="315468" y="106870"/>
                </a:lnTo>
                <a:lnTo>
                  <a:pt x="335368" y="106870"/>
                </a:lnTo>
                <a:lnTo>
                  <a:pt x="338416" y="105346"/>
                </a:lnTo>
                <a:lnTo>
                  <a:pt x="342988" y="103822"/>
                </a:lnTo>
                <a:lnTo>
                  <a:pt x="344512" y="102298"/>
                </a:lnTo>
                <a:lnTo>
                  <a:pt x="347560" y="100774"/>
                </a:lnTo>
                <a:lnTo>
                  <a:pt x="349084" y="99250"/>
                </a:lnTo>
                <a:lnTo>
                  <a:pt x="351370" y="94678"/>
                </a:lnTo>
                <a:lnTo>
                  <a:pt x="352132" y="93154"/>
                </a:lnTo>
                <a:lnTo>
                  <a:pt x="353656" y="88582"/>
                </a:lnTo>
                <a:lnTo>
                  <a:pt x="353656" y="73240"/>
                </a:lnTo>
                <a:lnTo>
                  <a:pt x="353656" y="70192"/>
                </a:lnTo>
                <a:lnTo>
                  <a:pt x="353656" y="33616"/>
                </a:lnTo>
                <a:lnTo>
                  <a:pt x="353656" y="32092"/>
                </a:lnTo>
                <a:lnTo>
                  <a:pt x="353656" y="22948"/>
                </a:lnTo>
                <a:close/>
              </a:path>
              <a:path w="742950" h="107314">
                <a:moveTo>
                  <a:pt x="455866" y="39712"/>
                </a:moveTo>
                <a:lnTo>
                  <a:pt x="454342" y="35140"/>
                </a:lnTo>
                <a:lnTo>
                  <a:pt x="454342" y="32092"/>
                </a:lnTo>
                <a:lnTo>
                  <a:pt x="452818" y="29044"/>
                </a:lnTo>
                <a:lnTo>
                  <a:pt x="449770" y="25996"/>
                </a:lnTo>
                <a:lnTo>
                  <a:pt x="440626" y="21424"/>
                </a:lnTo>
                <a:lnTo>
                  <a:pt x="433006" y="21424"/>
                </a:lnTo>
                <a:lnTo>
                  <a:pt x="423862" y="25996"/>
                </a:lnTo>
                <a:lnTo>
                  <a:pt x="417766" y="32092"/>
                </a:lnTo>
                <a:lnTo>
                  <a:pt x="416242" y="29044"/>
                </a:lnTo>
                <a:lnTo>
                  <a:pt x="411568" y="24472"/>
                </a:lnTo>
                <a:lnTo>
                  <a:pt x="405472" y="21424"/>
                </a:lnTo>
                <a:lnTo>
                  <a:pt x="393280" y="21424"/>
                </a:lnTo>
                <a:lnTo>
                  <a:pt x="387184" y="25996"/>
                </a:lnTo>
                <a:lnTo>
                  <a:pt x="382612" y="32092"/>
                </a:lnTo>
                <a:lnTo>
                  <a:pt x="382612" y="22948"/>
                </a:lnTo>
                <a:lnTo>
                  <a:pt x="367372" y="22948"/>
                </a:lnTo>
                <a:lnTo>
                  <a:pt x="367372" y="82384"/>
                </a:lnTo>
                <a:lnTo>
                  <a:pt x="384136" y="82384"/>
                </a:lnTo>
                <a:lnTo>
                  <a:pt x="384136" y="44284"/>
                </a:lnTo>
                <a:lnTo>
                  <a:pt x="385660" y="41236"/>
                </a:lnTo>
                <a:lnTo>
                  <a:pt x="385660" y="39712"/>
                </a:lnTo>
                <a:lnTo>
                  <a:pt x="387184" y="36664"/>
                </a:lnTo>
                <a:lnTo>
                  <a:pt x="388708" y="36664"/>
                </a:lnTo>
                <a:lnTo>
                  <a:pt x="391756" y="35140"/>
                </a:lnTo>
                <a:lnTo>
                  <a:pt x="393280" y="33616"/>
                </a:lnTo>
                <a:lnTo>
                  <a:pt x="397852" y="33616"/>
                </a:lnTo>
                <a:lnTo>
                  <a:pt x="399376" y="35140"/>
                </a:lnTo>
                <a:lnTo>
                  <a:pt x="400900" y="35140"/>
                </a:lnTo>
                <a:lnTo>
                  <a:pt x="400900" y="36664"/>
                </a:lnTo>
                <a:lnTo>
                  <a:pt x="402424" y="38188"/>
                </a:lnTo>
                <a:lnTo>
                  <a:pt x="402424" y="39712"/>
                </a:lnTo>
                <a:lnTo>
                  <a:pt x="403948" y="41236"/>
                </a:lnTo>
                <a:lnTo>
                  <a:pt x="403948" y="82384"/>
                </a:lnTo>
                <a:lnTo>
                  <a:pt x="419290" y="82384"/>
                </a:lnTo>
                <a:lnTo>
                  <a:pt x="419290" y="48856"/>
                </a:lnTo>
                <a:lnTo>
                  <a:pt x="420814" y="44284"/>
                </a:lnTo>
                <a:lnTo>
                  <a:pt x="420814" y="42760"/>
                </a:lnTo>
                <a:lnTo>
                  <a:pt x="422338" y="39712"/>
                </a:lnTo>
                <a:lnTo>
                  <a:pt x="428434" y="33616"/>
                </a:lnTo>
                <a:lnTo>
                  <a:pt x="434530" y="33616"/>
                </a:lnTo>
                <a:lnTo>
                  <a:pt x="436054" y="35140"/>
                </a:lnTo>
                <a:lnTo>
                  <a:pt x="437578" y="38188"/>
                </a:lnTo>
                <a:lnTo>
                  <a:pt x="439102" y="39712"/>
                </a:lnTo>
                <a:lnTo>
                  <a:pt x="439102" y="82384"/>
                </a:lnTo>
                <a:lnTo>
                  <a:pt x="455866" y="82384"/>
                </a:lnTo>
                <a:lnTo>
                  <a:pt x="455866" y="39712"/>
                </a:lnTo>
                <a:close/>
              </a:path>
              <a:path w="742950" h="107314">
                <a:moveTo>
                  <a:pt x="521487" y="58000"/>
                </a:moveTo>
                <a:lnTo>
                  <a:pt x="521157" y="49428"/>
                </a:lnTo>
                <a:lnTo>
                  <a:pt x="520814" y="47332"/>
                </a:lnTo>
                <a:lnTo>
                  <a:pt x="519963" y="41998"/>
                </a:lnTo>
                <a:lnTo>
                  <a:pt x="506247" y="23279"/>
                </a:lnTo>
                <a:lnTo>
                  <a:pt x="506247" y="44284"/>
                </a:lnTo>
                <a:lnTo>
                  <a:pt x="506247" y="47332"/>
                </a:lnTo>
                <a:lnTo>
                  <a:pt x="483285" y="47332"/>
                </a:lnTo>
                <a:lnTo>
                  <a:pt x="483285" y="39712"/>
                </a:lnTo>
                <a:lnTo>
                  <a:pt x="486333" y="38188"/>
                </a:lnTo>
                <a:lnTo>
                  <a:pt x="487857" y="35140"/>
                </a:lnTo>
                <a:lnTo>
                  <a:pt x="490905" y="33616"/>
                </a:lnTo>
                <a:lnTo>
                  <a:pt x="497001" y="33616"/>
                </a:lnTo>
                <a:lnTo>
                  <a:pt x="500049" y="35140"/>
                </a:lnTo>
                <a:lnTo>
                  <a:pt x="504621" y="39712"/>
                </a:lnTo>
                <a:lnTo>
                  <a:pt x="506247" y="44284"/>
                </a:lnTo>
                <a:lnTo>
                  <a:pt x="506247" y="23279"/>
                </a:lnTo>
                <a:lnTo>
                  <a:pt x="501573" y="21424"/>
                </a:lnTo>
                <a:lnTo>
                  <a:pt x="486333" y="21424"/>
                </a:lnTo>
                <a:lnTo>
                  <a:pt x="478713" y="24472"/>
                </a:lnTo>
                <a:lnTo>
                  <a:pt x="469569" y="36664"/>
                </a:lnTo>
                <a:lnTo>
                  <a:pt x="466521" y="44284"/>
                </a:lnTo>
                <a:lnTo>
                  <a:pt x="466521" y="61048"/>
                </a:lnTo>
                <a:lnTo>
                  <a:pt x="468045" y="68668"/>
                </a:lnTo>
                <a:lnTo>
                  <a:pt x="472617" y="73240"/>
                </a:lnTo>
                <a:lnTo>
                  <a:pt x="477189" y="80860"/>
                </a:lnTo>
                <a:lnTo>
                  <a:pt x="484809" y="83908"/>
                </a:lnTo>
                <a:lnTo>
                  <a:pt x="501573" y="83908"/>
                </a:lnTo>
                <a:lnTo>
                  <a:pt x="507771" y="82384"/>
                </a:lnTo>
                <a:lnTo>
                  <a:pt x="510819" y="79336"/>
                </a:lnTo>
                <a:lnTo>
                  <a:pt x="515391" y="76288"/>
                </a:lnTo>
                <a:lnTo>
                  <a:pt x="518439" y="71716"/>
                </a:lnTo>
                <a:lnTo>
                  <a:pt x="521487" y="67144"/>
                </a:lnTo>
                <a:lnTo>
                  <a:pt x="504621" y="64096"/>
                </a:lnTo>
                <a:lnTo>
                  <a:pt x="504621" y="67144"/>
                </a:lnTo>
                <a:lnTo>
                  <a:pt x="500049" y="71716"/>
                </a:lnTo>
                <a:lnTo>
                  <a:pt x="487857" y="71716"/>
                </a:lnTo>
                <a:lnTo>
                  <a:pt x="486333" y="68668"/>
                </a:lnTo>
                <a:lnTo>
                  <a:pt x="483285" y="65620"/>
                </a:lnTo>
                <a:lnTo>
                  <a:pt x="481761" y="62572"/>
                </a:lnTo>
                <a:lnTo>
                  <a:pt x="481761" y="58000"/>
                </a:lnTo>
                <a:lnTo>
                  <a:pt x="521487" y="58000"/>
                </a:lnTo>
                <a:close/>
              </a:path>
              <a:path w="742950" h="107314">
                <a:moveTo>
                  <a:pt x="588543" y="38188"/>
                </a:moveTo>
                <a:lnTo>
                  <a:pt x="587019" y="35140"/>
                </a:lnTo>
                <a:lnTo>
                  <a:pt x="587019" y="33616"/>
                </a:lnTo>
                <a:lnTo>
                  <a:pt x="585495" y="30568"/>
                </a:lnTo>
                <a:lnTo>
                  <a:pt x="580923" y="25996"/>
                </a:lnTo>
                <a:lnTo>
                  <a:pt x="571779" y="21424"/>
                </a:lnTo>
                <a:lnTo>
                  <a:pt x="561111" y="21424"/>
                </a:lnTo>
                <a:lnTo>
                  <a:pt x="553491" y="25996"/>
                </a:lnTo>
                <a:lnTo>
                  <a:pt x="548919" y="32092"/>
                </a:lnTo>
                <a:lnTo>
                  <a:pt x="548919" y="22948"/>
                </a:lnTo>
                <a:lnTo>
                  <a:pt x="533679" y="22948"/>
                </a:lnTo>
                <a:lnTo>
                  <a:pt x="533679" y="82384"/>
                </a:lnTo>
                <a:lnTo>
                  <a:pt x="550443" y="82384"/>
                </a:lnTo>
                <a:lnTo>
                  <a:pt x="550443" y="44284"/>
                </a:lnTo>
                <a:lnTo>
                  <a:pt x="551967" y="42760"/>
                </a:lnTo>
                <a:lnTo>
                  <a:pt x="551967" y="39712"/>
                </a:lnTo>
                <a:lnTo>
                  <a:pt x="555015" y="36664"/>
                </a:lnTo>
                <a:lnTo>
                  <a:pt x="558063" y="35140"/>
                </a:lnTo>
                <a:lnTo>
                  <a:pt x="559587" y="33616"/>
                </a:lnTo>
                <a:lnTo>
                  <a:pt x="565683" y="33616"/>
                </a:lnTo>
                <a:lnTo>
                  <a:pt x="567207" y="35140"/>
                </a:lnTo>
                <a:lnTo>
                  <a:pt x="568731" y="35140"/>
                </a:lnTo>
                <a:lnTo>
                  <a:pt x="571779" y="38188"/>
                </a:lnTo>
                <a:lnTo>
                  <a:pt x="571779" y="41236"/>
                </a:lnTo>
                <a:lnTo>
                  <a:pt x="573303" y="45808"/>
                </a:lnTo>
                <a:lnTo>
                  <a:pt x="573303" y="82384"/>
                </a:lnTo>
                <a:lnTo>
                  <a:pt x="588543" y="82384"/>
                </a:lnTo>
                <a:lnTo>
                  <a:pt x="588543" y="38188"/>
                </a:lnTo>
                <a:close/>
              </a:path>
              <a:path w="742950" h="107314">
                <a:moveTo>
                  <a:pt x="632828" y="82384"/>
                </a:moveTo>
                <a:lnTo>
                  <a:pt x="631494" y="71716"/>
                </a:lnTo>
                <a:lnTo>
                  <a:pt x="631304" y="70192"/>
                </a:lnTo>
                <a:lnTo>
                  <a:pt x="628256" y="70192"/>
                </a:lnTo>
                <a:lnTo>
                  <a:pt x="626732" y="71716"/>
                </a:lnTo>
                <a:lnTo>
                  <a:pt x="623684" y="71716"/>
                </a:lnTo>
                <a:lnTo>
                  <a:pt x="623684" y="70192"/>
                </a:lnTo>
                <a:lnTo>
                  <a:pt x="622160" y="70192"/>
                </a:lnTo>
                <a:lnTo>
                  <a:pt x="620636" y="68668"/>
                </a:lnTo>
                <a:lnTo>
                  <a:pt x="620636" y="36664"/>
                </a:lnTo>
                <a:lnTo>
                  <a:pt x="631304" y="36664"/>
                </a:lnTo>
                <a:lnTo>
                  <a:pt x="631304" y="22948"/>
                </a:lnTo>
                <a:lnTo>
                  <a:pt x="620636" y="22948"/>
                </a:lnTo>
                <a:lnTo>
                  <a:pt x="620636" y="3048"/>
                </a:lnTo>
                <a:lnTo>
                  <a:pt x="605396" y="12192"/>
                </a:lnTo>
                <a:lnTo>
                  <a:pt x="605396" y="22948"/>
                </a:lnTo>
                <a:lnTo>
                  <a:pt x="597776" y="22948"/>
                </a:lnTo>
                <a:lnTo>
                  <a:pt x="597776" y="36664"/>
                </a:lnTo>
                <a:lnTo>
                  <a:pt x="605396" y="36664"/>
                </a:lnTo>
                <a:lnTo>
                  <a:pt x="605396" y="74764"/>
                </a:lnTo>
                <a:lnTo>
                  <a:pt x="606920" y="77812"/>
                </a:lnTo>
                <a:lnTo>
                  <a:pt x="608444" y="79336"/>
                </a:lnTo>
                <a:lnTo>
                  <a:pt x="608444" y="80860"/>
                </a:lnTo>
                <a:lnTo>
                  <a:pt x="609968" y="82384"/>
                </a:lnTo>
                <a:lnTo>
                  <a:pt x="613016" y="82384"/>
                </a:lnTo>
                <a:lnTo>
                  <a:pt x="614540" y="83908"/>
                </a:lnTo>
                <a:lnTo>
                  <a:pt x="629780" y="83908"/>
                </a:lnTo>
                <a:lnTo>
                  <a:pt x="632828" y="82384"/>
                </a:lnTo>
                <a:close/>
              </a:path>
              <a:path w="742950" h="107314">
                <a:moveTo>
                  <a:pt x="697979" y="94576"/>
                </a:moveTo>
                <a:lnTo>
                  <a:pt x="632447" y="94576"/>
                </a:lnTo>
                <a:lnTo>
                  <a:pt x="632447" y="105244"/>
                </a:lnTo>
                <a:lnTo>
                  <a:pt x="697979" y="105244"/>
                </a:lnTo>
                <a:lnTo>
                  <a:pt x="697979" y="94576"/>
                </a:lnTo>
                <a:close/>
              </a:path>
              <a:path w="742950" h="107314">
                <a:moveTo>
                  <a:pt x="742657" y="0"/>
                </a:moveTo>
                <a:lnTo>
                  <a:pt x="730465" y="0"/>
                </a:lnTo>
                <a:lnTo>
                  <a:pt x="728941" y="6096"/>
                </a:lnTo>
                <a:lnTo>
                  <a:pt x="724369" y="9144"/>
                </a:lnTo>
                <a:lnTo>
                  <a:pt x="719797" y="13716"/>
                </a:lnTo>
                <a:lnTo>
                  <a:pt x="710653" y="19812"/>
                </a:lnTo>
                <a:lnTo>
                  <a:pt x="706081" y="21424"/>
                </a:lnTo>
                <a:lnTo>
                  <a:pt x="706081" y="35140"/>
                </a:lnTo>
                <a:lnTo>
                  <a:pt x="715225" y="33616"/>
                </a:lnTo>
                <a:lnTo>
                  <a:pt x="721321" y="29044"/>
                </a:lnTo>
                <a:lnTo>
                  <a:pt x="727417" y="22948"/>
                </a:lnTo>
                <a:lnTo>
                  <a:pt x="727417" y="82384"/>
                </a:lnTo>
                <a:lnTo>
                  <a:pt x="742657" y="82384"/>
                </a:lnTo>
                <a:lnTo>
                  <a:pt x="742657" y="0"/>
                </a:lnTo>
                <a:close/>
              </a:path>
            </a:pathLst>
          </a:custGeom>
          <a:solidFill>
            <a:srgbClr val="000000"/>
          </a:solidFill>
        </p:spPr>
        <p:txBody>
          <a:bodyPr wrap="square" lIns="0" tIns="0" rIns="0" bIns="0" rtlCol="0"/>
          <a:lstStyle/>
          <a:p>
            <a:endParaRPr sz="1154"/>
          </a:p>
        </p:txBody>
      </p:sp>
      <p:sp>
        <p:nvSpPr>
          <p:cNvPr id="75" name="object 75"/>
          <p:cNvSpPr/>
          <p:nvPr/>
        </p:nvSpPr>
        <p:spPr>
          <a:xfrm>
            <a:off x="7591892" y="1269569"/>
            <a:ext cx="485028" cy="68824"/>
          </a:xfrm>
          <a:custGeom>
            <a:avLst/>
            <a:gdLst/>
            <a:ahLst/>
            <a:cxnLst/>
            <a:rect l="l" t="t" r="r" b="b"/>
            <a:pathLst>
              <a:path w="756284" h="107314">
                <a:moveTo>
                  <a:pt x="16764" y="88"/>
                </a:moveTo>
                <a:lnTo>
                  <a:pt x="0" y="88"/>
                </a:lnTo>
                <a:lnTo>
                  <a:pt x="0" y="82384"/>
                </a:lnTo>
                <a:lnTo>
                  <a:pt x="16764" y="82384"/>
                </a:lnTo>
                <a:lnTo>
                  <a:pt x="16764" y="88"/>
                </a:lnTo>
                <a:close/>
              </a:path>
              <a:path w="756284" h="107314">
                <a:moveTo>
                  <a:pt x="95250" y="19812"/>
                </a:moveTo>
                <a:lnTo>
                  <a:pt x="94107" y="15240"/>
                </a:lnTo>
                <a:lnTo>
                  <a:pt x="93726" y="13716"/>
                </a:lnTo>
                <a:lnTo>
                  <a:pt x="90678" y="10668"/>
                </a:lnTo>
                <a:lnTo>
                  <a:pt x="87630" y="6096"/>
                </a:lnTo>
                <a:lnTo>
                  <a:pt x="83058" y="3048"/>
                </a:lnTo>
                <a:lnTo>
                  <a:pt x="78486" y="1524"/>
                </a:lnTo>
                <a:lnTo>
                  <a:pt x="78486" y="22948"/>
                </a:lnTo>
                <a:lnTo>
                  <a:pt x="78486" y="29044"/>
                </a:lnTo>
                <a:lnTo>
                  <a:pt x="76962" y="30568"/>
                </a:lnTo>
                <a:lnTo>
                  <a:pt x="76962" y="32092"/>
                </a:lnTo>
                <a:lnTo>
                  <a:pt x="75438" y="35140"/>
                </a:lnTo>
                <a:lnTo>
                  <a:pt x="73914" y="35140"/>
                </a:lnTo>
                <a:lnTo>
                  <a:pt x="70764" y="36664"/>
                </a:lnTo>
                <a:lnTo>
                  <a:pt x="69240" y="38188"/>
                </a:lnTo>
                <a:lnTo>
                  <a:pt x="49428" y="38188"/>
                </a:lnTo>
                <a:lnTo>
                  <a:pt x="49428" y="15240"/>
                </a:lnTo>
                <a:lnTo>
                  <a:pt x="70764" y="15240"/>
                </a:lnTo>
                <a:lnTo>
                  <a:pt x="73914" y="16764"/>
                </a:lnTo>
                <a:lnTo>
                  <a:pt x="75438" y="18288"/>
                </a:lnTo>
                <a:lnTo>
                  <a:pt x="76962" y="21424"/>
                </a:lnTo>
                <a:lnTo>
                  <a:pt x="78486" y="22948"/>
                </a:lnTo>
                <a:lnTo>
                  <a:pt x="78486" y="1524"/>
                </a:lnTo>
                <a:lnTo>
                  <a:pt x="32664" y="1524"/>
                </a:lnTo>
                <a:lnTo>
                  <a:pt x="32664" y="82384"/>
                </a:lnTo>
                <a:lnTo>
                  <a:pt x="49428" y="82384"/>
                </a:lnTo>
                <a:lnTo>
                  <a:pt x="49428" y="51904"/>
                </a:lnTo>
                <a:lnTo>
                  <a:pt x="72288" y="51904"/>
                </a:lnTo>
                <a:lnTo>
                  <a:pt x="76962" y="50380"/>
                </a:lnTo>
                <a:lnTo>
                  <a:pt x="80010" y="50380"/>
                </a:lnTo>
                <a:lnTo>
                  <a:pt x="86106" y="47332"/>
                </a:lnTo>
                <a:lnTo>
                  <a:pt x="87630" y="44284"/>
                </a:lnTo>
                <a:lnTo>
                  <a:pt x="90678" y="42760"/>
                </a:lnTo>
                <a:lnTo>
                  <a:pt x="92202" y="38188"/>
                </a:lnTo>
                <a:lnTo>
                  <a:pt x="93726" y="35140"/>
                </a:lnTo>
                <a:lnTo>
                  <a:pt x="95250" y="30568"/>
                </a:lnTo>
                <a:lnTo>
                  <a:pt x="95250" y="19812"/>
                </a:lnTo>
                <a:close/>
              </a:path>
              <a:path w="756284" h="107314">
                <a:moveTo>
                  <a:pt x="164592" y="94576"/>
                </a:moveTo>
                <a:lnTo>
                  <a:pt x="99060" y="94576"/>
                </a:lnTo>
                <a:lnTo>
                  <a:pt x="99060" y="105244"/>
                </a:lnTo>
                <a:lnTo>
                  <a:pt x="164592" y="105244"/>
                </a:lnTo>
                <a:lnTo>
                  <a:pt x="164592" y="94576"/>
                </a:lnTo>
                <a:close/>
              </a:path>
              <a:path w="756284" h="107314">
                <a:moveTo>
                  <a:pt x="221830" y="59524"/>
                </a:moveTo>
                <a:lnTo>
                  <a:pt x="220306" y="54952"/>
                </a:lnTo>
                <a:lnTo>
                  <a:pt x="217258" y="51904"/>
                </a:lnTo>
                <a:lnTo>
                  <a:pt x="208114" y="47332"/>
                </a:lnTo>
                <a:lnTo>
                  <a:pt x="198970" y="45808"/>
                </a:lnTo>
                <a:lnTo>
                  <a:pt x="191350" y="44284"/>
                </a:lnTo>
                <a:lnTo>
                  <a:pt x="186778" y="42760"/>
                </a:lnTo>
                <a:lnTo>
                  <a:pt x="183730" y="39712"/>
                </a:lnTo>
                <a:lnTo>
                  <a:pt x="183730" y="36664"/>
                </a:lnTo>
                <a:lnTo>
                  <a:pt x="186778" y="33616"/>
                </a:lnTo>
                <a:lnTo>
                  <a:pt x="200494" y="33616"/>
                </a:lnTo>
                <a:lnTo>
                  <a:pt x="205066" y="38188"/>
                </a:lnTo>
                <a:lnTo>
                  <a:pt x="205066" y="41236"/>
                </a:lnTo>
                <a:lnTo>
                  <a:pt x="220306" y="38188"/>
                </a:lnTo>
                <a:lnTo>
                  <a:pt x="219163" y="33616"/>
                </a:lnTo>
                <a:lnTo>
                  <a:pt x="218782" y="32092"/>
                </a:lnTo>
                <a:lnTo>
                  <a:pt x="215734" y="29044"/>
                </a:lnTo>
                <a:lnTo>
                  <a:pt x="211162" y="25996"/>
                </a:lnTo>
                <a:lnTo>
                  <a:pt x="208114" y="22948"/>
                </a:lnTo>
                <a:lnTo>
                  <a:pt x="202018" y="21424"/>
                </a:lnTo>
                <a:lnTo>
                  <a:pt x="185254" y="21424"/>
                </a:lnTo>
                <a:lnTo>
                  <a:pt x="179158" y="24472"/>
                </a:lnTo>
                <a:lnTo>
                  <a:pt x="170014" y="30568"/>
                </a:lnTo>
                <a:lnTo>
                  <a:pt x="168490" y="35140"/>
                </a:lnTo>
                <a:lnTo>
                  <a:pt x="168490" y="45808"/>
                </a:lnTo>
                <a:lnTo>
                  <a:pt x="200494" y="61048"/>
                </a:lnTo>
                <a:lnTo>
                  <a:pt x="202018" y="62572"/>
                </a:lnTo>
                <a:lnTo>
                  <a:pt x="203542" y="62572"/>
                </a:lnTo>
                <a:lnTo>
                  <a:pt x="206590" y="65620"/>
                </a:lnTo>
                <a:lnTo>
                  <a:pt x="206590" y="68668"/>
                </a:lnTo>
                <a:lnTo>
                  <a:pt x="205066" y="70192"/>
                </a:lnTo>
                <a:lnTo>
                  <a:pt x="203542" y="70192"/>
                </a:lnTo>
                <a:lnTo>
                  <a:pt x="202018" y="71716"/>
                </a:lnTo>
                <a:lnTo>
                  <a:pt x="198970" y="73240"/>
                </a:lnTo>
                <a:lnTo>
                  <a:pt x="191350" y="73240"/>
                </a:lnTo>
                <a:lnTo>
                  <a:pt x="188302" y="71716"/>
                </a:lnTo>
                <a:lnTo>
                  <a:pt x="186778" y="70192"/>
                </a:lnTo>
                <a:lnTo>
                  <a:pt x="183730" y="68668"/>
                </a:lnTo>
                <a:lnTo>
                  <a:pt x="182206" y="67144"/>
                </a:lnTo>
                <a:lnTo>
                  <a:pt x="182206" y="64096"/>
                </a:lnTo>
                <a:lnTo>
                  <a:pt x="166966" y="65620"/>
                </a:lnTo>
                <a:lnTo>
                  <a:pt x="168490" y="71716"/>
                </a:lnTo>
                <a:lnTo>
                  <a:pt x="171538" y="76288"/>
                </a:lnTo>
                <a:lnTo>
                  <a:pt x="180682" y="82384"/>
                </a:lnTo>
                <a:lnTo>
                  <a:pt x="186778" y="83908"/>
                </a:lnTo>
                <a:lnTo>
                  <a:pt x="203542" y="83908"/>
                </a:lnTo>
                <a:lnTo>
                  <a:pt x="211162" y="82384"/>
                </a:lnTo>
                <a:lnTo>
                  <a:pt x="215734" y="77812"/>
                </a:lnTo>
                <a:lnTo>
                  <a:pt x="220306" y="74764"/>
                </a:lnTo>
                <a:lnTo>
                  <a:pt x="220814" y="73240"/>
                </a:lnTo>
                <a:lnTo>
                  <a:pt x="221830" y="70192"/>
                </a:lnTo>
                <a:lnTo>
                  <a:pt x="221830" y="59524"/>
                </a:lnTo>
                <a:close/>
              </a:path>
              <a:path w="756284" h="107314">
                <a:moveTo>
                  <a:pt x="285940" y="58000"/>
                </a:moveTo>
                <a:lnTo>
                  <a:pt x="285623" y="49428"/>
                </a:lnTo>
                <a:lnTo>
                  <a:pt x="285330" y="47332"/>
                </a:lnTo>
                <a:lnTo>
                  <a:pt x="284607" y="41998"/>
                </a:lnTo>
                <a:lnTo>
                  <a:pt x="270700" y="22948"/>
                </a:lnTo>
                <a:lnTo>
                  <a:pt x="270700" y="44284"/>
                </a:lnTo>
                <a:lnTo>
                  <a:pt x="270700" y="47332"/>
                </a:lnTo>
                <a:lnTo>
                  <a:pt x="247738" y="47332"/>
                </a:lnTo>
                <a:lnTo>
                  <a:pt x="247738" y="39712"/>
                </a:lnTo>
                <a:lnTo>
                  <a:pt x="250786" y="38188"/>
                </a:lnTo>
                <a:lnTo>
                  <a:pt x="252310" y="35140"/>
                </a:lnTo>
                <a:lnTo>
                  <a:pt x="255460" y="33616"/>
                </a:lnTo>
                <a:lnTo>
                  <a:pt x="263080" y="33616"/>
                </a:lnTo>
                <a:lnTo>
                  <a:pt x="269176" y="39712"/>
                </a:lnTo>
                <a:lnTo>
                  <a:pt x="270700" y="44284"/>
                </a:lnTo>
                <a:lnTo>
                  <a:pt x="270700" y="22948"/>
                </a:lnTo>
                <a:lnTo>
                  <a:pt x="267652" y="21424"/>
                </a:lnTo>
                <a:lnTo>
                  <a:pt x="250786" y="21424"/>
                </a:lnTo>
                <a:lnTo>
                  <a:pt x="243166" y="24472"/>
                </a:lnTo>
                <a:lnTo>
                  <a:pt x="234022" y="36664"/>
                </a:lnTo>
                <a:lnTo>
                  <a:pt x="230974" y="44284"/>
                </a:lnTo>
                <a:lnTo>
                  <a:pt x="230974" y="61048"/>
                </a:lnTo>
                <a:lnTo>
                  <a:pt x="232498" y="68668"/>
                </a:lnTo>
                <a:lnTo>
                  <a:pt x="237070" y="73240"/>
                </a:lnTo>
                <a:lnTo>
                  <a:pt x="241642" y="80860"/>
                </a:lnTo>
                <a:lnTo>
                  <a:pt x="249262" y="83908"/>
                </a:lnTo>
                <a:lnTo>
                  <a:pt x="266128" y="83908"/>
                </a:lnTo>
                <a:lnTo>
                  <a:pt x="272224" y="82384"/>
                </a:lnTo>
                <a:lnTo>
                  <a:pt x="276796" y="79336"/>
                </a:lnTo>
                <a:lnTo>
                  <a:pt x="279844" y="76288"/>
                </a:lnTo>
                <a:lnTo>
                  <a:pt x="282892" y="71716"/>
                </a:lnTo>
                <a:lnTo>
                  <a:pt x="285940" y="67144"/>
                </a:lnTo>
                <a:lnTo>
                  <a:pt x="270700" y="64096"/>
                </a:lnTo>
                <a:lnTo>
                  <a:pt x="269176" y="67144"/>
                </a:lnTo>
                <a:lnTo>
                  <a:pt x="264604" y="71716"/>
                </a:lnTo>
                <a:lnTo>
                  <a:pt x="253936" y="71716"/>
                </a:lnTo>
                <a:lnTo>
                  <a:pt x="250786" y="68668"/>
                </a:lnTo>
                <a:lnTo>
                  <a:pt x="247738" y="65620"/>
                </a:lnTo>
                <a:lnTo>
                  <a:pt x="247738" y="58000"/>
                </a:lnTo>
                <a:lnTo>
                  <a:pt x="285940" y="58000"/>
                </a:lnTo>
                <a:close/>
              </a:path>
              <a:path w="756284" h="107314">
                <a:moveTo>
                  <a:pt x="353085" y="22948"/>
                </a:moveTo>
                <a:lnTo>
                  <a:pt x="339280" y="22948"/>
                </a:lnTo>
                <a:lnTo>
                  <a:pt x="339280" y="32092"/>
                </a:lnTo>
                <a:lnTo>
                  <a:pt x="337756" y="30060"/>
                </a:lnTo>
                <a:lnTo>
                  <a:pt x="337756" y="45808"/>
                </a:lnTo>
                <a:lnTo>
                  <a:pt x="337756" y="58000"/>
                </a:lnTo>
                <a:lnTo>
                  <a:pt x="336232" y="62572"/>
                </a:lnTo>
                <a:lnTo>
                  <a:pt x="334708" y="65620"/>
                </a:lnTo>
                <a:lnTo>
                  <a:pt x="331660" y="68668"/>
                </a:lnTo>
                <a:lnTo>
                  <a:pt x="328612" y="70192"/>
                </a:lnTo>
                <a:lnTo>
                  <a:pt x="320992" y="70192"/>
                </a:lnTo>
                <a:lnTo>
                  <a:pt x="317944" y="68668"/>
                </a:lnTo>
                <a:lnTo>
                  <a:pt x="314896" y="65620"/>
                </a:lnTo>
                <a:lnTo>
                  <a:pt x="313372" y="62572"/>
                </a:lnTo>
                <a:lnTo>
                  <a:pt x="311848" y="58000"/>
                </a:lnTo>
                <a:lnTo>
                  <a:pt x="311848" y="45808"/>
                </a:lnTo>
                <a:lnTo>
                  <a:pt x="313372" y="41236"/>
                </a:lnTo>
                <a:lnTo>
                  <a:pt x="314896" y="38188"/>
                </a:lnTo>
                <a:lnTo>
                  <a:pt x="317944" y="35140"/>
                </a:lnTo>
                <a:lnTo>
                  <a:pt x="320992" y="33616"/>
                </a:lnTo>
                <a:lnTo>
                  <a:pt x="328612" y="33616"/>
                </a:lnTo>
                <a:lnTo>
                  <a:pt x="331660" y="35140"/>
                </a:lnTo>
                <a:lnTo>
                  <a:pt x="334708" y="38188"/>
                </a:lnTo>
                <a:lnTo>
                  <a:pt x="336232" y="41236"/>
                </a:lnTo>
                <a:lnTo>
                  <a:pt x="337756" y="45808"/>
                </a:lnTo>
                <a:lnTo>
                  <a:pt x="337756" y="30060"/>
                </a:lnTo>
                <a:lnTo>
                  <a:pt x="334708" y="25996"/>
                </a:lnTo>
                <a:lnTo>
                  <a:pt x="328612" y="21424"/>
                </a:lnTo>
                <a:lnTo>
                  <a:pt x="313372" y="21424"/>
                </a:lnTo>
                <a:lnTo>
                  <a:pt x="307276" y="24472"/>
                </a:lnTo>
                <a:lnTo>
                  <a:pt x="302704" y="30568"/>
                </a:lnTo>
                <a:lnTo>
                  <a:pt x="298132" y="35140"/>
                </a:lnTo>
                <a:lnTo>
                  <a:pt x="295084" y="42760"/>
                </a:lnTo>
                <a:lnTo>
                  <a:pt x="295084" y="61048"/>
                </a:lnTo>
                <a:lnTo>
                  <a:pt x="301180" y="73240"/>
                </a:lnTo>
                <a:lnTo>
                  <a:pt x="305752" y="79336"/>
                </a:lnTo>
                <a:lnTo>
                  <a:pt x="311848" y="82384"/>
                </a:lnTo>
                <a:lnTo>
                  <a:pt x="327088" y="82384"/>
                </a:lnTo>
                <a:lnTo>
                  <a:pt x="333184" y="79336"/>
                </a:lnTo>
                <a:lnTo>
                  <a:pt x="337756" y="73240"/>
                </a:lnTo>
                <a:lnTo>
                  <a:pt x="337756" y="88582"/>
                </a:lnTo>
                <a:lnTo>
                  <a:pt x="336232" y="91630"/>
                </a:lnTo>
                <a:lnTo>
                  <a:pt x="334708" y="91630"/>
                </a:lnTo>
                <a:lnTo>
                  <a:pt x="334708" y="93154"/>
                </a:lnTo>
                <a:lnTo>
                  <a:pt x="331660" y="94678"/>
                </a:lnTo>
                <a:lnTo>
                  <a:pt x="319468" y="94678"/>
                </a:lnTo>
                <a:lnTo>
                  <a:pt x="317944" y="93154"/>
                </a:lnTo>
                <a:lnTo>
                  <a:pt x="316420" y="93154"/>
                </a:lnTo>
                <a:lnTo>
                  <a:pt x="316420" y="88582"/>
                </a:lnTo>
                <a:lnTo>
                  <a:pt x="298132" y="87058"/>
                </a:lnTo>
                <a:lnTo>
                  <a:pt x="298132" y="94678"/>
                </a:lnTo>
                <a:lnTo>
                  <a:pt x="299656" y="97726"/>
                </a:lnTo>
                <a:lnTo>
                  <a:pt x="304228" y="102298"/>
                </a:lnTo>
                <a:lnTo>
                  <a:pt x="308800" y="105346"/>
                </a:lnTo>
                <a:lnTo>
                  <a:pt x="314896" y="106870"/>
                </a:lnTo>
                <a:lnTo>
                  <a:pt x="334708" y="106870"/>
                </a:lnTo>
                <a:lnTo>
                  <a:pt x="339280" y="105346"/>
                </a:lnTo>
                <a:lnTo>
                  <a:pt x="342328" y="103822"/>
                </a:lnTo>
                <a:lnTo>
                  <a:pt x="345465" y="102298"/>
                </a:lnTo>
                <a:lnTo>
                  <a:pt x="348513" y="99250"/>
                </a:lnTo>
                <a:lnTo>
                  <a:pt x="350799" y="94678"/>
                </a:lnTo>
                <a:lnTo>
                  <a:pt x="351561" y="93154"/>
                </a:lnTo>
                <a:lnTo>
                  <a:pt x="353085" y="88582"/>
                </a:lnTo>
                <a:lnTo>
                  <a:pt x="353085" y="73240"/>
                </a:lnTo>
                <a:lnTo>
                  <a:pt x="353085" y="70192"/>
                </a:lnTo>
                <a:lnTo>
                  <a:pt x="353085" y="33616"/>
                </a:lnTo>
                <a:lnTo>
                  <a:pt x="353085" y="32092"/>
                </a:lnTo>
                <a:lnTo>
                  <a:pt x="353085" y="22948"/>
                </a:lnTo>
                <a:close/>
              </a:path>
              <a:path w="756284" h="107314">
                <a:moveTo>
                  <a:pt x="455295" y="39712"/>
                </a:moveTo>
                <a:lnTo>
                  <a:pt x="453771" y="35140"/>
                </a:lnTo>
                <a:lnTo>
                  <a:pt x="453771" y="32092"/>
                </a:lnTo>
                <a:lnTo>
                  <a:pt x="452247" y="29044"/>
                </a:lnTo>
                <a:lnTo>
                  <a:pt x="449199" y="25996"/>
                </a:lnTo>
                <a:lnTo>
                  <a:pt x="440055" y="21424"/>
                </a:lnTo>
                <a:lnTo>
                  <a:pt x="432333" y="21424"/>
                </a:lnTo>
                <a:lnTo>
                  <a:pt x="423189" y="25996"/>
                </a:lnTo>
                <a:lnTo>
                  <a:pt x="417093" y="32092"/>
                </a:lnTo>
                <a:lnTo>
                  <a:pt x="414045" y="25996"/>
                </a:lnTo>
                <a:lnTo>
                  <a:pt x="404901" y="21424"/>
                </a:lnTo>
                <a:lnTo>
                  <a:pt x="394233" y="21424"/>
                </a:lnTo>
                <a:lnTo>
                  <a:pt x="388137" y="25996"/>
                </a:lnTo>
                <a:lnTo>
                  <a:pt x="382041" y="32092"/>
                </a:lnTo>
                <a:lnTo>
                  <a:pt x="382041" y="22948"/>
                </a:lnTo>
                <a:lnTo>
                  <a:pt x="368325" y="22948"/>
                </a:lnTo>
                <a:lnTo>
                  <a:pt x="368325" y="82384"/>
                </a:lnTo>
                <a:lnTo>
                  <a:pt x="383565" y="82384"/>
                </a:lnTo>
                <a:lnTo>
                  <a:pt x="383565" y="44284"/>
                </a:lnTo>
                <a:lnTo>
                  <a:pt x="385089" y="41236"/>
                </a:lnTo>
                <a:lnTo>
                  <a:pt x="385089" y="39712"/>
                </a:lnTo>
                <a:lnTo>
                  <a:pt x="386613" y="36664"/>
                </a:lnTo>
                <a:lnTo>
                  <a:pt x="388137" y="36664"/>
                </a:lnTo>
                <a:lnTo>
                  <a:pt x="391185" y="35140"/>
                </a:lnTo>
                <a:lnTo>
                  <a:pt x="392709" y="33616"/>
                </a:lnTo>
                <a:lnTo>
                  <a:pt x="397281" y="33616"/>
                </a:lnTo>
                <a:lnTo>
                  <a:pt x="398805" y="35140"/>
                </a:lnTo>
                <a:lnTo>
                  <a:pt x="400329" y="35140"/>
                </a:lnTo>
                <a:lnTo>
                  <a:pt x="401853" y="36664"/>
                </a:lnTo>
                <a:lnTo>
                  <a:pt x="401853" y="38188"/>
                </a:lnTo>
                <a:lnTo>
                  <a:pt x="403377" y="39712"/>
                </a:lnTo>
                <a:lnTo>
                  <a:pt x="403377" y="82384"/>
                </a:lnTo>
                <a:lnTo>
                  <a:pt x="418617" y="82384"/>
                </a:lnTo>
                <a:lnTo>
                  <a:pt x="418617" y="48856"/>
                </a:lnTo>
                <a:lnTo>
                  <a:pt x="420141" y="44284"/>
                </a:lnTo>
                <a:lnTo>
                  <a:pt x="420141" y="42760"/>
                </a:lnTo>
                <a:lnTo>
                  <a:pt x="421665" y="39712"/>
                </a:lnTo>
                <a:lnTo>
                  <a:pt x="426237" y="35140"/>
                </a:lnTo>
                <a:lnTo>
                  <a:pt x="429285" y="33616"/>
                </a:lnTo>
                <a:lnTo>
                  <a:pt x="433959" y="33616"/>
                </a:lnTo>
                <a:lnTo>
                  <a:pt x="437007" y="35140"/>
                </a:lnTo>
                <a:lnTo>
                  <a:pt x="437007" y="38188"/>
                </a:lnTo>
                <a:lnTo>
                  <a:pt x="438531" y="39712"/>
                </a:lnTo>
                <a:lnTo>
                  <a:pt x="440055" y="42760"/>
                </a:lnTo>
                <a:lnTo>
                  <a:pt x="440055" y="82384"/>
                </a:lnTo>
                <a:lnTo>
                  <a:pt x="455295" y="82384"/>
                </a:lnTo>
                <a:lnTo>
                  <a:pt x="455295" y="39712"/>
                </a:lnTo>
                <a:close/>
              </a:path>
              <a:path w="756284" h="107314">
                <a:moveTo>
                  <a:pt x="521157" y="49428"/>
                </a:moveTo>
                <a:lnTo>
                  <a:pt x="520839" y="47332"/>
                </a:lnTo>
                <a:lnTo>
                  <a:pt x="520052" y="41998"/>
                </a:lnTo>
                <a:lnTo>
                  <a:pt x="517817" y="35712"/>
                </a:lnTo>
                <a:lnTo>
                  <a:pt x="516559" y="33616"/>
                </a:lnTo>
                <a:lnTo>
                  <a:pt x="514718" y="30568"/>
                </a:lnTo>
                <a:lnTo>
                  <a:pt x="508622" y="24472"/>
                </a:lnTo>
                <a:lnTo>
                  <a:pt x="505574" y="22948"/>
                </a:lnTo>
                <a:lnTo>
                  <a:pt x="505574" y="44284"/>
                </a:lnTo>
                <a:lnTo>
                  <a:pt x="505574" y="47332"/>
                </a:lnTo>
                <a:lnTo>
                  <a:pt x="482714" y="47332"/>
                </a:lnTo>
                <a:lnTo>
                  <a:pt x="482714" y="39712"/>
                </a:lnTo>
                <a:lnTo>
                  <a:pt x="485762" y="38188"/>
                </a:lnTo>
                <a:lnTo>
                  <a:pt x="487286" y="35140"/>
                </a:lnTo>
                <a:lnTo>
                  <a:pt x="490334" y="33616"/>
                </a:lnTo>
                <a:lnTo>
                  <a:pt x="497954" y="33616"/>
                </a:lnTo>
                <a:lnTo>
                  <a:pt x="504050" y="39712"/>
                </a:lnTo>
                <a:lnTo>
                  <a:pt x="505574" y="44284"/>
                </a:lnTo>
                <a:lnTo>
                  <a:pt x="505574" y="22948"/>
                </a:lnTo>
                <a:lnTo>
                  <a:pt x="502526" y="21424"/>
                </a:lnTo>
                <a:lnTo>
                  <a:pt x="485762" y="21424"/>
                </a:lnTo>
                <a:lnTo>
                  <a:pt x="478142" y="24472"/>
                </a:lnTo>
                <a:lnTo>
                  <a:pt x="468998" y="36664"/>
                </a:lnTo>
                <a:lnTo>
                  <a:pt x="465950" y="44284"/>
                </a:lnTo>
                <a:lnTo>
                  <a:pt x="465950" y="61048"/>
                </a:lnTo>
                <a:lnTo>
                  <a:pt x="467474" y="68668"/>
                </a:lnTo>
                <a:lnTo>
                  <a:pt x="472046" y="73240"/>
                </a:lnTo>
                <a:lnTo>
                  <a:pt x="476618" y="80860"/>
                </a:lnTo>
                <a:lnTo>
                  <a:pt x="484238" y="83908"/>
                </a:lnTo>
                <a:lnTo>
                  <a:pt x="501002" y="83908"/>
                </a:lnTo>
                <a:lnTo>
                  <a:pt x="507098" y="82384"/>
                </a:lnTo>
                <a:lnTo>
                  <a:pt x="511670" y="79336"/>
                </a:lnTo>
                <a:lnTo>
                  <a:pt x="519290" y="71716"/>
                </a:lnTo>
                <a:lnTo>
                  <a:pt x="520814" y="67144"/>
                </a:lnTo>
                <a:lnTo>
                  <a:pt x="505574" y="64096"/>
                </a:lnTo>
                <a:lnTo>
                  <a:pt x="504050" y="67144"/>
                </a:lnTo>
                <a:lnTo>
                  <a:pt x="499478" y="71716"/>
                </a:lnTo>
                <a:lnTo>
                  <a:pt x="488810" y="71716"/>
                </a:lnTo>
                <a:lnTo>
                  <a:pt x="485762" y="68668"/>
                </a:lnTo>
                <a:lnTo>
                  <a:pt x="482714" y="62572"/>
                </a:lnTo>
                <a:lnTo>
                  <a:pt x="482714" y="58000"/>
                </a:lnTo>
                <a:lnTo>
                  <a:pt x="520814" y="58000"/>
                </a:lnTo>
                <a:lnTo>
                  <a:pt x="521157" y="49428"/>
                </a:lnTo>
                <a:close/>
              </a:path>
              <a:path w="756284" h="107314">
                <a:moveTo>
                  <a:pt x="587971" y="35140"/>
                </a:moveTo>
                <a:lnTo>
                  <a:pt x="586447" y="33616"/>
                </a:lnTo>
                <a:lnTo>
                  <a:pt x="584923" y="30568"/>
                </a:lnTo>
                <a:lnTo>
                  <a:pt x="584923" y="29044"/>
                </a:lnTo>
                <a:lnTo>
                  <a:pt x="583399" y="27520"/>
                </a:lnTo>
                <a:lnTo>
                  <a:pt x="571207" y="21424"/>
                </a:lnTo>
                <a:lnTo>
                  <a:pt x="560539" y="21424"/>
                </a:lnTo>
                <a:lnTo>
                  <a:pt x="554443" y="25996"/>
                </a:lnTo>
                <a:lnTo>
                  <a:pt x="548347" y="32092"/>
                </a:lnTo>
                <a:lnTo>
                  <a:pt x="548347" y="22948"/>
                </a:lnTo>
                <a:lnTo>
                  <a:pt x="534631" y="22948"/>
                </a:lnTo>
                <a:lnTo>
                  <a:pt x="534631" y="82384"/>
                </a:lnTo>
                <a:lnTo>
                  <a:pt x="549871" y="82384"/>
                </a:lnTo>
                <a:lnTo>
                  <a:pt x="549871" y="44284"/>
                </a:lnTo>
                <a:lnTo>
                  <a:pt x="551395" y="42760"/>
                </a:lnTo>
                <a:lnTo>
                  <a:pt x="551395" y="39712"/>
                </a:lnTo>
                <a:lnTo>
                  <a:pt x="552919" y="38188"/>
                </a:lnTo>
                <a:lnTo>
                  <a:pt x="555967" y="36664"/>
                </a:lnTo>
                <a:lnTo>
                  <a:pt x="557491" y="35140"/>
                </a:lnTo>
                <a:lnTo>
                  <a:pt x="560539" y="33616"/>
                </a:lnTo>
                <a:lnTo>
                  <a:pt x="565111" y="33616"/>
                </a:lnTo>
                <a:lnTo>
                  <a:pt x="566635" y="35140"/>
                </a:lnTo>
                <a:lnTo>
                  <a:pt x="568159" y="35140"/>
                </a:lnTo>
                <a:lnTo>
                  <a:pt x="571207" y="38188"/>
                </a:lnTo>
                <a:lnTo>
                  <a:pt x="571207" y="39712"/>
                </a:lnTo>
                <a:lnTo>
                  <a:pt x="572731" y="41236"/>
                </a:lnTo>
                <a:lnTo>
                  <a:pt x="572731" y="82384"/>
                </a:lnTo>
                <a:lnTo>
                  <a:pt x="587971" y="82384"/>
                </a:lnTo>
                <a:lnTo>
                  <a:pt x="587971" y="35140"/>
                </a:lnTo>
                <a:close/>
              </a:path>
              <a:path w="756284" h="107314">
                <a:moveTo>
                  <a:pt x="632256" y="82384"/>
                </a:moveTo>
                <a:lnTo>
                  <a:pt x="630923" y="71716"/>
                </a:lnTo>
                <a:lnTo>
                  <a:pt x="630732" y="70192"/>
                </a:lnTo>
                <a:lnTo>
                  <a:pt x="627684" y="70192"/>
                </a:lnTo>
                <a:lnTo>
                  <a:pt x="626160" y="71716"/>
                </a:lnTo>
                <a:lnTo>
                  <a:pt x="623112" y="71716"/>
                </a:lnTo>
                <a:lnTo>
                  <a:pt x="623112" y="70192"/>
                </a:lnTo>
                <a:lnTo>
                  <a:pt x="621588" y="70192"/>
                </a:lnTo>
                <a:lnTo>
                  <a:pt x="621588" y="68668"/>
                </a:lnTo>
                <a:lnTo>
                  <a:pt x="620064" y="68668"/>
                </a:lnTo>
                <a:lnTo>
                  <a:pt x="620064" y="36664"/>
                </a:lnTo>
                <a:lnTo>
                  <a:pt x="630732" y="36664"/>
                </a:lnTo>
                <a:lnTo>
                  <a:pt x="630732" y="22948"/>
                </a:lnTo>
                <a:lnTo>
                  <a:pt x="620064" y="22948"/>
                </a:lnTo>
                <a:lnTo>
                  <a:pt x="620064" y="3048"/>
                </a:lnTo>
                <a:lnTo>
                  <a:pt x="604735" y="12192"/>
                </a:lnTo>
                <a:lnTo>
                  <a:pt x="604735" y="22948"/>
                </a:lnTo>
                <a:lnTo>
                  <a:pt x="597115" y="22948"/>
                </a:lnTo>
                <a:lnTo>
                  <a:pt x="597115" y="36664"/>
                </a:lnTo>
                <a:lnTo>
                  <a:pt x="604735" y="36664"/>
                </a:lnTo>
                <a:lnTo>
                  <a:pt x="604735" y="73240"/>
                </a:lnTo>
                <a:lnTo>
                  <a:pt x="606259" y="74764"/>
                </a:lnTo>
                <a:lnTo>
                  <a:pt x="606259" y="77812"/>
                </a:lnTo>
                <a:lnTo>
                  <a:pt x="607783" y="79336"/>
                </a:lnTo>
                <a:lnTo>
                  <a:pt x="607783" y="80860"/>
                </a:lnTo>
                <a:lnTo>
                  <a:pt x="610831" y="82384"/>
                </a:lnTo>
                <a:lnTo>
                  <a:pt x="612355" y="82384"/>
                </a:lnTo>
                <a:lnTo>
                  <a:pt x="615492" y="83908"/>
                </a:lnTo>
                <a:lnTo>
                  <a:pt x="629208" y="83908"/>
                </a:lnTo>
                <a:lnTo>
                  <a:pt x="632256" y="82384"/>
                </a:lnTo>
                <a:close/>
              </a:path>
              <a:path w="756284" h="107314">
                <a:moveTo>
                  <a:pt x="697992" y="94576"/>
                </a:moveTo>
                <a:lnTo>
                  <a:pt x="632460" y="94576"/>
                </a:lnTo>
                <a:lnTo>
                  <a:pt x="632460" y="105244"/>
                </a:lnTo>
                <a:lnTo>
                  <a:pt x="697992" y="105244"/>
                </a:lnTo>
                <a:lnTo>
                  <a:pt x="697992" y="94576"/>
                </a:lnTo>
                <a:close/>
              </a:path>
              <a:path w="756284" h="107314">
                <a:moveTo>
                  <a:pt x="755802" y="16764"/>
                </a:moveTo>
                <a:lnTo>
                  <a:pt x="752754" y="10668"/>
                </a:lnTo>
                <a:lnTo>
                  <a:pt x="748182" y="7620"/>
                </a:lnTo>
                <a:lnTo>
                  <a:pt x="743610" y="3048"/>
                </a:lnTo>
                <a:lnTo>
                  <a:pt x="737514" y="0"/>
                </a:lnTo>
                <a:lnTo>
                  <a:pt x="722274" y="0"/>
                </a:lnTo>
                <a:lnTo>
                  <a:pt x="716178" y="3048"/>
                </a:lnTo>
                <a:lnTo>
                  <a:pt x="711606" y="6096"/>
                </a:lnTo>
                <a:lnTo>
                  <a:pt x="705510" y="10668"/>
                </a:lnTo>
                <a:lnTo>
                  <a:pt x="702360" y="16764"/>
                </a:lnTo>
                <a:lnTo>
                  <a:pt x="702360" y="24472"/>
                </a:lnTo>
                <a:lnTo>
                  <a:pt x="717702" y="25996"/>
                </a:lnTo>
                <a:lnTo>
                  <a:pt x="717702" y="21424"/>
                </a:lnTo>
                <a:lnTo>
                  <a:pt x="719226" y="18288"/>
                </a:lnTo>
                <a:lnTo>
                  <a:pt x="720750" y="16764"/>
                </a:lnTo>
                <a:lnTo>
                  <a:pt x="723798" y="15240"/>
                </a:lnTo>
                <a:lnTo>
                  <a:pt x="725322" y="13716"/>
                </a:lnTo>
                <a:lnTo>
                  <a:pt x="732942" y="13716"/>
                </a:lnTo>
                <a:lnTo>
                  <a:pt x="735990" y="16764"/>
                </a:lnTo>
                <a:lnTo>
                  <a:pt x="739038" y="18288"/>
                </a:lnTo>
                <a:lnTo>
                  <a:pt x="739038" y="30568"/>
                </a:lnTo>
                <a:lnTo>
                  <a:pt x="735990" y="33616"/>
                </a:lnTo>
                <a:lnTo>
                  <a:pt x="734466" y="36664"/>
                </a:lnTo>
                <a:lnTo>
                  <a:pt x="723798" y="47332"/>
                </a:lnTo>
                <a:lnTo>
                  <a:pt x="717511" y="53009"/>
                </a:lnTo>
                <a:lnTo>
                  <a:pt x="712368" y="58381"/>
                </a:lnTo>
                <a:lnTo>
                  <a:pt x="708367" y="63195"/>
                </a:lnTo>
                <a:lnTo>
                  <a:pt x="702360" y="71716"/>
                </a:lnTo>
                <a:lnTo>
                  <a:pt x="700836" y="77812"/>
                </a:lnTo>
                <a:lnTo>
                  <a:pt x="700836" y="82384"/>
                </a:lnTo>
                <a:lnTo>
                  <a:pt x="755802" y="82384"/>
                </a:lnTo>
                <a:lnTo>
                  <a:pt x="755802" y="68668"/>
                </a:lnTo>
                <a:lnTo>
                  <a:pt x="723798" y="68668"/>
                </a:lnTo>
                <a:lnTo>
                  <a:pt x="725322" y="67144"/>
                </a:lnTo>
                <a:lnTo>
                  <a:pt x="725322" y="65620"/>
                </a:lnTo>
                <a:lnTo>
                  <a:pt x="731418" y="59524"/>
                </a:lnTo>
                <a:lnTo>
                  <a:pt x="737514" y="54952"/>
                </a:lnTo>
                <a:lnTo>
                  <a:pt x="745134" y="47332"/>
                </a:lnTo>
                <a:lnTo>
                  <a:pt x="746658" y="44284"/>
                </a:lnTo>
                <a:lnTo>
                  <a:pt x="749706" y="41236"/>
                </a:lnTo>
                <a:lnTo>
                  <a:pt x="751230" y="36664"/>
                </a:lnTo>
                <a:lnTo>
                  <a:pt x="755802" y="27520"/>
                </a:lnTo>
                <a:lnTo>
                  <a:pt x="755802" y="16764"/>
                </a:lnTo>
                <a:close/>
              </a:path>
            </a:pathLst>
          </a:custGeom>
          <a:solidFill>
            <a:srgbClr val="000000"/>
          </a:solidFill>
        </p:spPr>
        <p:txBody>
          <a:bodyPr wrap="square" lIns="0" tIns="0" rIns="0" bIns="0" rtlCol="0"/>
          <a:lstStyle/>
          <a:p>
            <a:endParaRPr sz="1154"/>
          </a:p>
        </p:txBody>
      </p:sp>
      <p:sp>
        <p:nvSpPr>
          <p:cNvPr id="76" name="object 76"/>
          <p:cNvSpPr/>
          <p:nvPr/>
        </p:nvSpPr>
        <p:spPr>
          <a:xfrm>
            <a:off x="8158776" y="1269569"/>
            <a:ext cx="484621" cy="68824"/>
          </a:xfrm>
          <a:custGeom>
            <a:avLst/>
            <a:gdLst/>
            <a:ahLst/>
            <a:cxnLst/>
            <a:rect l="l" t="t" r="r" b="b"/>
            <a:pathLst>
              <a:path w="755650" h="107314">
                <a:moveTo>
                  <a:pt x="16751" y="88"/>
                </a:moveTo>
                <a:lnTo>
                  <a:pt x="0" y="88"/>
                </a:lnTo>
                <a:lnTo>
                  <a:pt x="0" y="82384"/>
                </a:lnTo>
                <a:lnTo>
                  <a:pt x="16751" y="82384"/>
                </a:lnTo>
                <a:lnTo>
                  <a:pt x="16751" y="88"/>
                </a:lnTo>
                <a:close/>
              </a:path>
              <a:path w="755650" h="107314">
                <a:moveTo>
                  <a:pt x="94678" y="19812"/>
                </a:moveTo>
                <a:lnTo>
                  <a:pt x="93535" y="15240"/>
                </a:lnTo>
                <a:lnTo>
                  <a:pt x="93154" y="13716"/>
                </a:lnTo>
                <a:lnTo>
                  <a:pt x="90106" y="10668"/>
                </a:lnTo>
                <a:lnTo>
                  <a:pt x="87058" y="6096"/>
                </a:lnTo>
                <a:lnTo>
                  <a:pt x="82486" y="3048"/>
                </a:lnTo>
                <a:lnTo>
                  <a:pt x="77914" y="1524"/>
                </a:lnTo>
                <a:lnTo>
                  <a:pt x="77914" y="22860"/>
                </a:lnTo>
                <a:lnTo>
                  <a:pt x="77914" y="30480"/>
                </a:lnTo>
                <a:lnTo>
                  <a:pt x="76390" y="32004"/>
                </a:lnTo>
                <a:lnTo>
                  <a:pt x="74866" y="35052"/>
                </a:lnTo>
                <a:lnTo>
                  <a:pt x="73342" y="36576"/>
                </a:lnTo>
                <a:lnTo>
                  <a:pt x="70294" y="36576"/>
                </a:lnTo>
                <a:lnTo>
                  <a:pt x="68770" y="38100"/>
                </a:lnTo>
                <a:lnTo>
                  <a:pt x="48856" y="38100"/>
                </a:lnTo>
                <a:lnTo>
                  <a:pt x="48856" y="15240"/>
                </a:lnTo>
                <a:lnTo>
                  <a:pt x="71818" y="15240"/>
                </a:lnTo>
                <a:lnTo>
                  <a:pt x="74866" y="18288"/>
                </a:lnTo>
                <a:lnTo>
                  <a:pt x="76390" y="21336"/>
                </a:lnTo>
                <a:lnTo>
                  <a:pt x="77914" y="22860"/>
                </a:lnTo>
                <a:lnTo>
                  <a:pt x="77914" y="1524"/>
                </a:lnTo>
                <a:lnTo>
                  <a:pt x="32092" y="1524"/>
                </a:lnTo>
                <a:lnTo>
                  <a:pt x="32092" y="82384"/>
                </a:lnTo>
                <a:lnTo>
                  <a:pt x="48856" y="82384"/>
                </a:lnTo>
                <a:lnTo>
                  <a:pt x="48856" y="51816"/>
                </a:lnTo>
                <a:lnTo>
                  <a:pt x="73342" y="51816"/>
                </a:lnTo>
                <a:lnTo>
                  <a:pt x="76390" y="50292"/>
                </a:lnTo>
                <a:lnTo>
                  <a:pt x="79438" y="50292"/>
                </a:lnTo>
                <a:lnTo>
                  <a:pt x="85534" y="47244"/>
                </a:lnTo>
                <a:lnTo>
                  <a:pt x="90106" y="42672"/>
                </a:lnTo>
                <a:lnTo>
                  <a:pt x="91630" y="38100"/>
                </a:lnTo>
                <a:lnTo>
                  <a:pt x="94678" y="35052"/>
                </a:lnTo>
                <a:lnTo>
                  <a:pt x="94678" y="19812"/>
                </a:lnTo>
                <a:close/>
              </a:path>
              <a:path w="755650" h="107314">
                <a:moveTo>
                  <a:pt x="164579" y="94576"/>
                </a:moveTo>
                <a:lnTo>
                  <a:pt x="99047" y="94576"/>
                </a:lnTo>
                <a:lnTo>
                  <a:pt x="99047" y="105244"/>
                </a:lnTo>
                <a:lnTo>
                  <a:pt x="164579" y="105244"/>
                </a:lnTo>
                <a:lnTo>
                  <a:pt x="164579" y="94576"/>
                </a:lnTo>
                <a:close/>
              </a:path>
              <a:path w="755650" h="107314">
                <a:moveTo>
                  <a:pt x="221259" y="59524"/>
                </a:moveTo>
                <a:lnTo>
                  <a:pt x="190779" y="44284"/>
                </a:lnTo>
                <a:lnTo>
                  <a:pt x="186207" y="42760"/>
                </a:lnTo>
                <a:lnTo>
                  <a:pt x="183159" y="39712"/>
                </a:lnTo>
                <a:lnTo>
                  <a:pt x="183159" y="36664"/>
                </a:lnTo>
                <a:lnTo>
                  <a:pt x="186207" y="33616"/>
                </a:lnTo>
                <a:lnTo>
                  <a:pt x="199923" y="33616"/>
                </a:lnTo>
                <a:lnTo>
                  <a:pt x="204495" y="38188"/>
                </a:lnTo>
                <a:lnTo>
                  <a:pt x="204495" y="41236"/>
                </a:lnTo>
                <a:lnTo>
                  <a:pt x="219735" y="38188"/>
                </a:lnTo>
                <a:lnTo>
                  <a:pt x="218592" y="33616"/>
                </a:lnTo>
                <a:lnTo>
                  <a:pt x="218211" y="32092"/>
                </a:lnTo>
                <a:lnTo>
                  <a:pt x="212115" y="25996"/>
                </a:lnTo>
                <a:lnTo>
                  <a:pt x="207543" y="22948"/>
                </a:lnTo>
                <a:lnTo>
                  <a:pt x="201447" y="21424"/>
                </a:lnTo>
                <a:lnTo>
                  <a:pt x="184683" y="21424"/>
                </a:lnTo>
                <a:lnTo>
                  <a:pt x="178498" y="24472"/>
                </a:lnTo>
                <a:lnTo>
                  <a:pt x="173926" y="27520"/>
                </a:lnTo>
                <a:lnTo>
                  <a:pt x="170878" y="30568"/>
                </a:lnTo>
                <a:lnTo>
                  <a:pt x="167830" y="35140"/>
                </a:lnTo>
                <a:lnTo>
                  <a:pt x="167830" y="45808"/>
                </a:lnTo>
                <a:lnTo>
                  <a:pt x="199923" y="61048"/>
                </a:lnTo>
                <a:lnTo>
                  <a:pt x="202971" y="62572"/>
                </a:lnTo>
                <a:lnTo>
                  <a:pt x="204495" y="62572"/>
                </a:lnTo>
                <a:lnTo>
                  <a:pt x="204495" y="64096"/>
                </a:lnTo>
                <a:lnTo>
                  <a:pt x="206019" y="64096"/>
                </a:lnTo>
                <a:lnTo>
                  <a:pt x="206019" y="68668"/>
                </a:lnTo>
                <a:lnTo>
                  <a:pt x="204495" y="70192"/>
                </a:lnTo>
                <a:lnTo>
                  <a:pt x="198399" y="73240"/>
                </a:lnTo>
                <a:lnTo>
                  <a:pt x="190779" y="73240"/>
                </a:lnTo>
                <a:lnTo>
                  <a:pt x="187731" y="71716"/>
                </a:lnTo>
                <a:lnTo>
                  <a:pt x="183159" y="67144"/>
                </a:lnTo>
                <a:lnTo>
                  <a:pt x="181635" y="64096"/>
                </a:lnTo>
                <a:lnTo>
                  <a:pt x="166306" y="65620"/>
                </a:lnTo>
                <a:lnTo>
                  <a:pt x="167830" y="71716"/>
                </a:lnTo>
                <a:lnTo>
                  <a:pt x="170878" y="76288"/>
                </a:lnTo>
                <a:lnTo>
                  <a:pt x="180022" y="82384"/>
                </a:lnTo>
                <a:lnTo>
                  <a:pt x="186207" y="83908"/>
                </a:lnTo>
                <a:lnTo>
                  <a:pt x="202971" y="83908"/>
                </a:lnTo>
                <a:lnTo>
                  <a:pt x="210591" y="82384"/>
                </a:lnTo>
                <a:lnTo>
                  <a:pt x="215163" y="77812"/>
                </a:lnTo>
                <a:lnTo>
                  <a:pt x="219735" y="74764"/>
                </a:lnTo>
                <a:lnTo>
                  <a:pt x="220243" y="73240"/>
                </a:lnTo>
                <a:lnTo>
                  <a:pt x="221259" y="70192"/>
                </a:lnTo>
                <a:lnTo>
                  <a:pt x="221259" y="59524"/>
                </a:lnTo>
                <a:close/>
              </a:path>
              <a:path w="755650" h="107314">
                <a:moveTo>
                  <a:pt x="286893" y="58000"/>
                </a:moveTo>
                <a:lnTo>
                  <a:pt x="281114" y="33616"/>
                </a:lnTo>
                <a:lnTo>
                  <a:pt x="279273" y="30568"/>
                </a:lnTo>
                <a:lnTo>
                  <a:pt x="273177" y="24472"/>
                </a:lnTo>
                <a:lnTo>
                  <a:pt x="270027" y="22936"/>
                </a:lnTo>
                <a:lnTo>
                  <a:pt x="270027" y="44284"/>
                </a:lnTo>
                <a:lnTo>
                  <a:pt x="270027" y="47332"/>
                </a:lnTo>
                <a:lnTo>
                  <a:pt x="247167" y="47332"/>
                </a:lnTo>
                <a:lnTo>
                  <a:pt x="247167" y="44284"/>
                </a:lnTo>
                <a:lnTo>
                  <a:pt x="248691" y="39712"/>
                </a:lnTo>
                <a:lnTo>
                  <a:pt x="254787" y="33616"/>
                </a:lnTo>
                <a:lnTo>
                  <a:pt x="262407" y="33616"/>
                </a:lnTo>
                <a:lnTo>
                  <a:pt x="265455" y="35140"/>
                </a:lnTo>
                <a:lnTo>
                  <a:pt x="266979" y="38188"/>
                </a:lnTo>
                <a:lnTo>
                  <a:pt x="268503" y="39712"/>
                </a:lnTo>
                <a:lnTo>
                  <a:pt x="270027" y="44284"/>
                </a:lnTo>
                <a:lnTo>
                  <a:pt x="270027" y="22936"/>
                </a:lnTo>
                <a:lnTo>
                  <a:pt x="266979" y="21424"/>
                </a:lnTo>
                <a:lnTo>
                  <a:pt x="250215" y="21424"/>
                </a:lnTo>
                <a:lnTo>
                  <a:pt x="244119" y="24472"/>
                </a:lnTo>
                <a:lnTo>
                  <a:pt x="238023" y="30568"/>
                </a:lnTo>
                <a:lnTo>
                  <a:pt x="233451" y="36664"/>
                </a:lnTo>
                <a:lnTo>
                  <a:pt x="230403" y="44284"/>
                </a:lnTo>
                <a:lnTo>
                  <a:pt x="230403" y="61048"/>
                </a:lnTo>
                <a:lnTo>
                  <a:pt x="233451" y="68668"/>
                </a:lnTo>
                <a:lnTo>
                  <a:pt x="236499" y="73240"/>
                </a:lnTo>
                <a:lnTo>
                  <a:pt x="241071" y="80860"/>
                </a:lnTo>
                <a:lnTo>
                  <a:pt x="248691" y="83908"/>
                </a:lnTo>
                <a:lnTo>
                  <a:pt x="265455" y="83908"/>
                </a:lnTo>
                <a:lnTo>
                  <a:pt x="271653" y="82384"/>
                </a:lnTo>
                <a:lnTo>
                  <a:pt x="280797" y="76288"/>
                </a:lnTo>
                <a:lnTo>
                  <a:pt x="283845" y="71716"/>
                </a:lnTo>
                <a:lnTo>
                  <a:pt x="285369" y="67144"/>
                </a:lnTo>
                <a:lnTo>
                  <a:pt x="270027" y="64096"/>
                </a:lnTo>
                <a:lnTo>
                  <a:pt x="268503" y="67144"/>
                </a:lnTo>
                <a:lnTo>
                  <a:pt x="263931" y="71716"/>
                </a:lnTo>
                <a:lnTo>
                  <a:pt x="253263" y="71716"/>
                </a:lnTo>
                <a:lnTo>
                  <a:pt x="250215" y="68668"/>
                </a:lnTo>
                <a:lnTo>
                  <a:pt x="247167" y="62572"/>
                </a:lnTo>
                <a:lnTo>
                  <a:pt x="247167" y="58000"/>
                </a:lnTo>
                <a:lnTo>
                  <a:pt x="286893" y="58000"/>
                </a:lnTo>
                <a:close/>
              </a:path>
              <a:path w="755650" h="107314">
                <a:moveTo>
                  <a:pt x="353949" y="22948"/>
                </a:moveTo>
                <a:lnTo>
                  <a:pt x="338709" y="22948"/>
                </a:lnTo>
                <a:lnTo>
                  <a:pt x="338709" y="32092"/>
                </a:lnTo>
                <a:lnTo>
                  <a:pt x="337185" y="30060"/>
                </a:lnTo>
                <a:lnTo>
                  <a:pt x="337185" y="41236"/>
                </a:lnTo>
                <a:lnTo>
                  <a:pt x="337185" y="62572"/>
                </a:lnTo>
                <a:lnTo>
                  <a:pt x="331089" y="68668"/>
                </a:lnTo>
                <a:lnTo>
                  <a:pt x="328041" y="70192"/>
                </a:lnTo>
                <a:lnTo>
                  <a:pt x="320421" y="70192"/>
                </a:lnTo>
                <a:lnTo>
                  <a:pt x="317373" y="68668"/>
                </a:lnTo>
                <a:lnTo>
                  <a:pt x="315849" y="65620"/>
                </a:lnTo>
                <a:lnTo>
                  <a:pt x="312801" y="62572"/>
                </a:lnTo>
                <a:lnTo>
                  <a:pt x="311277" y="58000"/>
                </a:lnTo>
                <a:lnTo>
                  <a:pt x="311277" y="45808"/>
                </a:lnTo>
                <a:lnTo>
                  <a:pt x="312801" y="41236"/>
                </a:lnTo>
                <a:lnTo>
                  <a:pt x="315849" y="38188"/>
                </a:lnTo>
                <a:lnTo>
                  <a:pt x="317373" y="35140"/>
                </a:lnTo>
                <a:lnTo>
                  <a:pt x="320421" y="33616"/>
                </a:lnTo>
                <a:lnTo>
                  <a:pt x="328041" y="33616"/>
                </a:lnTo>
                <a:lnTo>
                  <a:pt x="331089" y="35140"/>
                </a:lnTo>
                <a:lnTo>
                  <a:pt x="337185" y="41236"/>
                </a:lnTo>
                <a:lnTo>
                  <a:pt x="337185" y="30060"/>
                </a:lnTo>
                <a:lnTo>
                  <a:pt x="334137" y="25996"/>
                </a:lnTo>
                <a:lnTo>
                  <a:pt x="328041" y="21424"/>
                </a:lnTo>
                <a:lnTo>
                  <a:pt x="312801" y="21424"/>
                </a:lnTo>
                <a:lnTo>
                  <a:pt x="306705" y="24472"/>
                </a:lnTo>
                <a:lnTo>
                  <a:pt x="302133" y="30568"/>
                </a:lnTo>
                <a:lnTo>
                  <a:pt x="297561" y="35140"/>
                </a:lnTo>
                <a:lnTo>
                  <a:pt x="296037" y="42760"/>
                </a:lnTo>
                <a:lnTo>
                  <a:pt x="296037" y="61048"/>
                </a:lnTo>
                <a:lnTo>
                  <a:pt x="297561" y="67144"/>
                </a:lnTo>
                <a:lnTo>
                  <a:pt x="300609" y="73240"/>
                </a:lnTo>
                <a:lnTo>
                  <a:pt x="305181" y="79336"/>
                </a:lnTo>
                <a:lnTo>
                  <a:pt x="311277" y="82384"/>
                </a:lnTo>
                <a:lnTo>
                  <a:pt x="326517" y="82384"/>
                </a:lnTo>
                <a:lnTo>
                  <a:pt x="332613" y="79336"/>
                </a:lnTo>
                <a:lnTo>
                  <a:pt x="337185" y="73240"/>
                </a:lnTo>
                <a:lnTo>
                  <a:pt x="337185" y="88582"/>
                </a:lnTo>
                <a:lnTo>
                  <a:pt x="335661" y="91630"/>
                </a:lnTo>
                <a:lnTo>
                  <a:pt x="334137" y="93154"/>
                </a:lnTo>
                <a:lnTo>
                  <a:pt x="331089" y="94678"/>
                </a:lnTo>
                <a:lnTo>
                  <a:pt x="318897" y="94678"/>
                </a:lnTo>
                <a:lnTo>
                  <a:pt x="317373" y="93154"/>
                </a:lnTo>
                <a:lnTo>
                  <a:pt x="315849" y="93154"/>
                </a:lnTo>
                <a:lnTo>
                  <a:pt x="315849" y="88582"/>
                </a:lnTo>
                <a:lnTo>
                  <a:pt x="297561" y="87058"/>
                </a:lnTo>
                <a:lnTo>
                  <a:pt x="297561" y="94678"/>
                </a:lnTo>
                <a:lnTo>
                  <a:pt x="299085" y="97726"/>
                </a:lnTo>
                <a:lnTo>
                  <a:pt x="303657" y="102298"/>
                </a:lnTo>
                <a:lnTo>
                  <a:pt x="308229" y="105346"/>
                </a:lnTo>
                <a:lnTo>
                  <a:pt x="314325" y="106870"/>
                </a:lnTo>
                <a:lnTo>
                  <a:pt x="334137" y="106870"/>
                </a:lnTo>
                <a:lnTo>
                  <a:pt x="338709" y="105346"/>
                </a:lnTo>
                <a:lnTo>
                  <a:pt x="344805" y="102298"/>
                </a:lnTo>
                <a:lnTo>
                  <a:pt x="346329" y="100774"/>
                </a:lnTo>
                <a:lnTo>
                  <a:pt x="349377" y="99250"/>
                </a:lnTo>
                <a:lnTo>
                  <a:pt x="350901" y="96202"/>
                </a:lnTo>
                <a:lnTo>
                  <a:pt x="350901" y="94678"/>
                </a:lnTo>
                <a:lnTo>
                  <a:pt x="350901" y="93154"/>
                </a:lnTo>
                <a:lnTo>
                  <a:pt x="352425" y="88582"/>
                </a:lnTo>
                <a:lnTo>
                  <a:pt x="353949" y="83908"/>
                </a:lnTo>
                <a:lnTo>
                  <a:pt x="353949" y="73240"/>
                </a:lnTo>
                <a:lnTo>
                  <a:pt x="353949" y="70192"/>
                </a:lnTo>
                <a:lnTo>
                  <a:pt x="353949" y="33616"/>
                </a:lnTo>
                <a:lnTo>
                  <a:pt x="353949" y="32092"/>
                </a:lnTo>
                <a:lnTo>
                  <a:pt x="353949" y="22948"/>
                </a:lnTo>
                <a:close/>
              </a:path>
              <a:path w="755650" h="107314">
                <a:moveTo>
                  <a:pt x="454723" y="35140"/>
                </a:moveTo>
                <a:lnTo>
                  <a:pt x="450049" y="25996"/>
                </a:lnTo>
                <a:lnTo>
                  <a:pt x="443953" y="22948"/>
                </a:lnTo>
                <a:lnTo>
                  <a:pt x="439381" y="21424"/>
                </a:lnTo>
                <a:lnTo>
                  <a:pt x="431761" y="21424"/>
                </a:lnTo>
                <a:lnTo>
                  <a:pt x="422617" y="25996"/>
                </a:lnTo>
                <a:lnTo>
                  <a:pt x="416521" y="32092"/>
                </a:lnTo>
                <a:lnTo>
                  <a:pt x="413473" y="25996"/>
                </a:lnTo>
                <a:lnTo>
                  <a:pt x="404329" y="21424"/>
                </a:lnTo>
                <a:lnTo>
                  <a:pt x="393661" y="21424"/>
                </a:lnTo>
                <a:lnTo>
                  <a:pt x="387565" y="25996"/>
                </a:lnTo>
                <a:lnTo>
                  <a:pt x="381469" y="32092"/>
                </a:lnTo>
                <a:lnTo>
                  <a:pt x="381469" y="22948"/>
                </a:lnTo>
                <a:lnTo>
                  <a:pt x="367753" y="22948"/>
                </a:lnTo>
                <a:lnTo>
                  <a:pt x="367753" y="82384"/>
                </a:lnTo>
                <a:lnTo>
                  <a:pt x="382993" y="82384"/>
                </a:lnTo>
                <a:lnTo>
                  <a:pt x="382993" y="44284"/>
                </a:lnTo>
                <a:lnTo>
                  <a:pt x="384517" y="41236"/>
                </a:lnTo>
                <a:lnTo>
                  <a:pt x="386041" y="39712"/>
                </a:lnTo>
                <a:lnTo>
                  <a:pt x="386041" y="36664"/>
                </a:lnTo>
                <a:lnTo>
                  <a:pt x="389089" y="36664"/>
                </a:lnTo>
                <a:lnTo>
                  <a:pt x="392137" y="33616"/>
                </a:lnTo>
                <a:lnTo>
                  <a:pt x="396709" y="33616"/>
                </a:lnTo>
                <a:lnTo>
                  <a:pt x="398233" y="35140"/>
                </a:lnTo>
                <a:lnTo>
                  <a:pt x="399757" y="35140"/>
                </a:lnTo>
                <a:lnTo>
                  <a:pt x="401281" y="36664"/>
                </a:lnTo>
                <a:lnTo>
                  <a:pt x="401281" y="38188"/>
                </a:lnTo>
                <a:lnTo>
                  <a:pt x="402805" y="39712"/>
                </a:lnTo>
                <a:lnTo>
                  <a:pt x="402805" y="82384"/>
                </a:lnTo>
                <a:lnTo>
                  <a:pt x="419569" y="82384"/>
                </a:lnTo>
                <a:lnTo>
                  <a:pt x="419569" y="42760"/>
                </a:lnTo>
                <a:lnTo>
                  <a:pt x="421093" y="39712"/>
                </a:lnTo>
                <a:lnTo>
                  <a:pt x="424141" y="36664"/>
                </a:lnTo>
                <a:lnTo>
                  <a:pt x="427189" y="35140"/>
                </a:lnTo>
                <a:lnTo>
                  <a:pt x="428713" y="33616"/>
                </a:lnTo>
                <a:lnTo>
                  <a:pt x="433285" y="33616"/>
                </a:lnTo>
                <a:lnTo>
                  <a:pt x="436333" y="35140"/>
                </a:lnTo>
                <a:lnTo>
                  <a:pt x="437857" y="38188"/>
                </a:lnTo>
                <a:lnTo>
                  <a:pt x="437857" y="39712"/>
                </a:lnTo>
                <a:lnTo>
                  <a:pt x="439381" y="42760"/>
                </a:lnTo>
                <a:lnTo>
                  <a:pt x="439381" y="82384"/>
                </a:lnTo>
                <a:lnTo>
                  <a:pt x="454723" y="82384"/>
                </a:lnTo>
                <a:lnTo>
                  <a:pt x="454723" y="35140"/>
                </a:lnTo>
                <a:close/>
              </a:path>
              <a:path w="755650" h="107314">
                <a:moveTo>
                  <a:pt x="521766" y="58000"/>
                </a:moveTo>
                <a:lnTo>
                  <a:pt x="505002" y="22948"/>
                </a:lnTo>
                <a:lnTo>
                  <a:pt x="505002" y="39712"/>
                </a:lnTo>
                <a:lnTo>
                  <a:pt x="505002" y="47332"/>
                </a:lnTo>
                <a:lnTo>
                  <a:pt x="482142" y="47332"/>
                </a:lnTo>
                <a:lnTo>
                  <a:pt x="482142" y="44284"/>
                </a:lnTo>
                <a:lnTo>
                  <a:pt x="483666" y="39712"/>
                </a:lnTo>
                <a:lnTo>
                  <a:pt x="489762" y="33616"/>
                </a:lnTo>
                <a:lnTo>
                  <a:pt x="497382" y="33616"/>
                </a:lnTo>
                <a:lnTo>
                  <a:pt x="500430" y="35140"/>
                </a:lnTo>
                <a:lnTo>
                  <a:pt x="501954" y="38188"/>
                </a:lnTo>
                <a:lnTo>
                  <a:pt x="505002" y="39712"/>
                </a:lnTo>
                <a:lnTo>
                  <a:pt x="505002" y="22948"/>
                </a:lnTo>
                <a:lnTo>
                  <a:pt x="501954" y="21424"/>
                </a:lnTo>
                <a:lnTo>
                  <a:pt x="485190" y="21424"/>
                </a:lnTo>
                <a:lnTo>
                  <a:pt x="479094" y="24472"/>
                </a:lnTo>
                <a:lnTo>
                  <a:pt x="472998" y="30568"/>
                </a:lnTo>
                <a:lnTo>
                  <a:pt x="468426" y="36664"/>
                </a:lnTo>
                <a:lnTo>
                  <a:pt x="465378" y="44284"/>
                </a:lnTo>
                <a:lnTo>
                  <a:pt x="465378" y="61048"/>
                </a:lnTo>
                <a:lnTo>
                  <a:pt x="468426" y="68668"/>
                </a:lnTo>
                <a:lnTo>
                  <a:pt x="471474" y="73240"/>
                </a:lnTo>
                <a:lnTo>
                  <a:pt x="476046" y="80860"/>
                </a:lnTo>
                <a:lnTo>
                  <a:pt x="483666" y="83908"/>
                </a:lnTo>
                <a:lnTo>
                  <a:pt x="500430" y="83908"/>
                </a:lnTo>
                <a:lnTo>
                  <a:pt x="506526" y="82384"/>
                </a:lnTo>
                <a:lnTo>
                  <a:pt x="515670" y="76288"/>
                </a:lnTo>
                <a:lnTo>
                  <a:pt x="518718" y="71716"/>
                </a:lnTo>
                <a:lnTo>
                  <a:pt x="520242" y="67144"/>
                </a:lnTo>
                <a:lnTo>
                  <a:pt x="505002" y="64096"/>
                </a:lnTo>
                <a:lnTo>
                  <a:pt x="503478" y="67144"/>
                </a:lnTo>
                <a:lnTo>
                  <a:pt x="498906" y="71716"/>
                </a:lnTo>
                <a:lnTo>
                  <a:pt x="488238" y="71716"/>
                </a:lnTo>
                <a:lnTo>
                  <a:pt x="485190" y="68668"/>
                </a:lnTo>
                <a:lnTo>
                  <a:pt x="482142" y="62572"/>
                </a:lnTo>
                <a:lnTo>
                  <a:pt x="482142" y="58000"/>
                </a:lnTo>
                <a:lnTo>
                  <a:pt x="521766" y="58000"/>
                </a:lnTo>
                <a:close/>
              </a:path>
              <a:path w="755650" h="107314">
                <a:moveTo>
                  <a:pt x="587400" y="35140"/>
                </a:moveTo>
                <a:lnTo>
                  <a:pt x="585876" y="33616"/>
                </a:lnTo>
                <a:lnTo>
                  <a:pt x="585876" y="30568"/>
                </a:lnTo>
                <a:lnTo>
                  <a:pt x="582828" y="27520"/>
                </a:lnTo>
                <a:lnTo>
                  <a:pt x="576732" y="24472"/>
                </a:lnTo>
                <a:lnTo>
                  <a:pt x="575208" y="22948"/>
                </a:lnTo>
                <a:lnTo>
                  <a:pt x="572160" y="21424"/>
                </a:lnTo>
                <a:lnTo>
                  <a:pt x="559968" y="21424"/>
                </a:lnTo>
                <a:lnTo>
                  <a:pt x="553872" y="25996"/>
                </a:lnTo>
                <a:lnTo>
                  <a:pt x="547776" y="32092"/>
                </a:lnTo>
                <a:lnTo>
                  <a:pt x="547776" y="22948"/>
                </a:lnTo>
                <a:lnTo>
                  <a:pt x="533958" y="22948"/>
                </a:lnTo>
                <a:lnTo>
                  <a:pt x="533958" y="82384"/>
                </a:lnTo>
                <a:lnTo>
                  <a:pt x="549300" y="82384"/>
                </a:lnTo>
                <a:lnTo>
                  <a:pt x="549300" y="44284"/>
                </a:lnTo>
                <a:lnTo>
                  <a:pt x="550824" y="42760"/>
                </a:lnTo>
                <a:lnTo>
                  <a:pt x="550824" y="39712"/>
                </a:lnTo>
                <a:lnTo>
                  <a:pt x="552348" y="38188"/>
                </a:lnTo>
                <a:lnTo>
                  <a:pt x="555396" y="36664"/>
                </a:lnTo>
                <a:lnTo>
                  <a:pt x="556920" y="35140"/>
                </a:lnTo>
                <a:lnTo>
                  <a:pt x="559968" y="33616"/>
                </a:lnTo>
                <a:lnTo>
                  <a:pt x="564540" y="33616"/>
                </a:lnTo>
                <a:lnTo>
                  <a:pt x="566064" y="35140"/>
                </a:lnTo>
                <a:lnTo>
                  <a:pt x="567588" y="35140"/>
                </a:lnTo>
                <a:lnTo>
                  <a:pt x="570636" y="38188"/>
                </a:lnTo>
                <a:lnTo>
                  <a:pt x="570636" y="39712"/>
                </a:lnTo>
                <a:lnTo>
                  <a:pt x="572160" y="41236"/>
                </a:lnTo>
                <a:lnTo>
                  <a:pt x="572160" y="82384"/>
                </a:lnTo>
                <a:lnTo>
                  <a:pt x="587400" y="82384"/>
                </a:lnTo>
                <a:lnTo>
                  <a:pt x="587400" y="35140"/>
                </a:lnTo>
                <a:close/>
              </a:path>
              <a:path w="755650" h="107314">
                <a:moveTo>
                  <a:pt x="631596" y="22948"/>
                </a:moveTo>
                <a:lnTo>
                  <a:pt x="619404" y="22948"/>
                </a:lnTo>
                <a:lnTo>
                  <a:pt x="619404" y="3048"/>
                </a:lnTo>
                <a:lnTo>
                  <a:pt x="604164" y="12192"/>
                </a:lnTo>
                <a:lnTo>
                  <a:pt x="604164" y="22948"/>
                </a:lnTo>
                <a:lnTo>
                  <a:pt x="596544" y="22948"/>
                </a:lnTo>
                <a:lnTo>
                  <a:pt x="596544" y="36664"/>
                </a:lnTo>
                <a:lnTo>
                  <a:pt x="604164" y="36664"/>
                </a:lnTo>
                <a:lnTo>
                  <a:pt x="604164" y="73240"/>
                </a:lnTo>
                <a:lnTo>
                  <a:pt x="605688" y="74764"/>
                </a:lnTo>
                <a:lnTo>
                  <a:pt x="605688" y="77812"/>
                </a:lnTo>
                <a:lnTo>
                  <a:pt x="610260" y="82384"/>
                </a:lnTo>
                <a:lnTo>
                  <a:pt x="611784" y="82384"/>
                </a:lnTo>
                <a:lnTo>
                  <a:pt x="614832" y="83908"/>
                </a:lnTo>
                <a:lnTo>
                  <a:pt x="628548" y="83908"/>
                </a:lnTo>
                <a:lnTo>
                  <a:pt x="631596" y="82384"/>
                </a:lnTo>
                <a:lnTo>
                  <a:pt x="630262" y="71716"/>
                </a:lnTo>
                <a:lnTo>
                  <a:pt x="630072" y="70192"/>
                </a:lnTo>
                <a:lnTo>
                  <a:pt x="628548" y="70192"/>
                </a:lnTo>
                <a:lnTo>
                  <a:pt x="625500" y="71716"/>
                </a:lnTo>
                <a:lnTo>
                  <a:pt x="623976" y="71716"/>
                </a:lnTo>
                <a:lnTo>
                  <a:pt x="622452" y="70192"/>
                </a:lnTo>
                <a:lnTo>
                  <a:pt x="620928" y="70192"/>
                </a:lnTo>
                <a:lnTo>
                  <a:pt x="620928" y="67144"/>
                </a:lnTo>
                <a:lnTo>
                  <a:pt x="619404" y="64096"/>
                </a:lnTo>
                <a:lnTo>
                  <a:pt x="619404" y="36664"/>
                </a:lnTo>
                <a:lnTo>
                  <a:pt x="631596" y="36664"/>
                </a:lnTo>
                <a:lnTo>
                  <a:pt x="631596" y="22948"/>
                </a:lnTo>
                <a:close/>
              </a:path>
              <a:path w="755650" h="107314">
                <a:moveTo>
                  <a:pt x="697979" y="94576"/>
                </a:moveTo>
                <a:lnTo>
                  <a:pt x="630936" y="94576"/>
                </a:lnTo>
                <a:lnTo>
                  <a:pt x="630936" y="105244"/>
                </a:lnTo>
                <a:lnTo>
                  <a:pt x="697979" y="105244"/>
                </a:lnTo>
                <a:lnTo>
                  <a:pt x="697979" y="94576"/>
                </a:lnTo>
                <a:close/>
              </a:path>
              <a:path w="755650" h="107314">
                <a:moveTo>
                  <a:pt x="755230" y="53428"/>
                </a:moveTo>
                <a:lnTo>
                  <a:pt x="739990" y="38188"/>
                </a:lnTo>
                <a:lnTo>
                  <a:pt x="747610" y="35140"/>
                </a:lnTo>
                <a:lnTo>
                  <a:pt x="752182" y="29044"/>
                </a:lnTo>
                <a:lnTo>
                  <a:pt x="752182" y="16764"/>
                </a:lnTo>
                <a:lnTo>
                  <a:pt x="750658" y="12192"/>
                </a:lnTo>
                <a:lnTo>
                  <a:pt x="741514" y="3048"/>
                </a:lnTo>
                <a:lnTo>
                  <a:pt x="735418" y="0"/>
                </a:lnTo>
                <a:lnTo>
                  <a:pt x="723226" y="0"/>
                </a:lnTo>
                <a:lnTo>
                  <a:pt x="718553" y="1524"/>
                </a:lnTo>
                <a:lnTo>
                  <a:pt x="712457" y="4572"/>
                </a:lnTo>
                <a:lnTo>
                  <a:pt x="709409" y="7620"/>
                </a:lnTo>
                <a:lnTo>
                  <a:pt x="707885" y="10668"/>
                </a:lnTo>
                <a:lnTo>
                  <a:pt x="704837" y="13716"/>
                </a:lnTo>
                <a:lnTo>
                  <a:pt x="703313" y="16764"/>
                </a:lnTo>
                <a:lnTo>
                  <a:pt x="703313" y="21424"/>
                </a:lnTo>
                <a:lnTo>
                  <a:pt x="717029" y="24472"/>
                </a:lnTo>
                <a:lnTo>
                  <a:pt x="717029" y="21424"/>
                </a:lnTo>
                <a:lnTo>
                  <a:pt x="718553" y="18288"/>
                </a:lnTo>
                <a:lnTo>
                  <a:pt x="723226" y="13716"/>
                </a:lnTo>
                <a:lnTo>
                  <a:pt x="732370" y="13716"/>
                </a:lnTo>
                <a:lnTo>
                  <a:pt x="735418" y="16764"/>
                </a:lnTo>
                <a:lnTo>
                  <a:pt x="736942" y="19812"/>
                </a:lnTo>
                <a:lnTo>
                  <a:pt x="736942" y="25996"/>
                </a:lnTo>
                <a:lnTo>
                  <a:pt x="735418" y="29044"/>
                </a:lnTo>
                <a:lnTo>
                  <a:pt x="732370" y="30568"/>
                </a:lnTo>
                <a:lnTo>
                  <a:pt x="730846" y="32092"/>
                </a:lnTo>
                <a:lnTo>
                  <a:pt x="727798" y="33616"/>
                </a:lnTo>
                <a:lnTo>
                  <a:pt x="723226" y="33616"/>
                </a:lnTo>
                <a:lnTo>
                  <a:pt x="721601" y="45808"/>
                </a:lnTo>
                <a:lnTo>
                  <a:pt x="724750" y="45808"/>
                </a:lnTo>
                <a:lnTo>
                  <a:pt x="726274" y="44284"/>
                </a:lnTo>
                <a:lnTo>
                  <a:pt x="732370" y="44284"/>
                </a:lnTo>
                <a:lnTo>
                  <a:pt x="738466" y="50380"/>
                </a:lnTo>
                <a:lnTo>
                  <a:pt x="739990" y="53428"/>
                </a:lnTo>
                <a:lnTo>
                  <a:pt x="739990" y="61048"/>
                </a:lnTo>
                <a:lnTo>
                  <a:pt x="738466" y="65620"/>
                </a:lnTo>
                <a:lnTo>
                  <a:pt x="733894" y="70192"/>
                </a:lnTo>
                <a:lnTo>
                  <a:pt x="730846" y="71716"/>
                </a:lnTo>
                <a:lnTo>
                  <a:pt x="724750" y="71716"/>
                </a:lnTo>
                <a:lnTo>
                  <a:pt x="723226" y="70192"/>
                </a:lnTo>
                <a:lnTo>
                  <a:pt x="720077" y="68668"/>
                </a:lnTo>
                <a:lnTo>
                  <a:pt x="717029" y="62572"/>
                </a:lnTo>
                <a:lnTo>
                  <a:pt x="717029" y="59524"/>
                </a:lnTo>
                <a:lnTo>
                  <a:pt x="701789" y="61048"/>
                </a:lnTo>
                <a:lnTo>
                  <a:pt x="701789" y="68668"/>
                </a:lnTo>
                <a:lnTo>
                  <a:pt x="704837" y="73240"/>
                </a:lnTo>
                <a:lnTo>
                  <a:pt x="709409" y="77812"/>
                </a:lnTo>
                <a:lnTo>
                  <a:pt x="715505" y="82384"/>
                </a:lnTo>
                <a:lnTo>
                  <a:pt x="721601" y="83908"/>
                </a:lnTo>
                <a:lnTo>
                  <a:pt x="736942" y="83908"/>
                </a:lnTo>
                <a:lnTo>
                  <a:pt x="743038" y="80860"/>
                </a:lnTo>
                <a:lnTo>
                  <a:pt x="747610" y="76288"/>
                </a:lnTo>
                <a:lnTo>
                  <a:pt x="753706" y="71716"/>
                </a:lnTo>
                <a:lnTo>
                  <a:pt x="755230" y="65620"/>
                </a:lnTo>
                <a:lnTo>
                  <a:pt x="755230" y="53428"/>
                </a:lnTo>
                <a:close/>
              </a:path>
            </a:pathLst>
          </a:custGeom>
          <a:solidFill>
            <a:srgbClr val="000000"/>
          </a:solidFill>
        </p:spPr>
        <p:txBody>
          <a:bodyPr wrap="square" lIns="0" tIns="0" rIns="0" bIns="0" rtlCol="0"/>
          <a:lstStyle/>
          <a:p>
            <a:endParaRPr sz="1154"/>
          </a:p>
        </p:txBody>
      </p:sp>
      <p:sp>
        <p:nvSpPr>
          <p:cNvPr id="77" name="object 77"/>
          <p:cNvSpPr/>
          <p:nvPr/>
        </p:nvSpPr>
        <p:spPr>
          <a:xfrm>
            <a:off x="8725653" y="1269569"/>
            <a:ext cx="486250" cy="68824"/>
          </a:xfrm>
          <a:custGeom>
            <a:avLst/>
            <a:gdLst/>
            <a:ahLst/>
            <a:cxnLst/>
            <a:rect l="l" t="t" r="r" b="b"/>
            <a:pathLst>
              <a:path w="758190" h="107314">
                <a:moveTo>
                  <a:pt x="16764" y="88"/>
                </a:moveTo>
                <a:lnTo>
                  <a:pt x="0" y="88"/>
                </a:lnTo>
                <a:lnTo>
                  <a:pt x="0" y="82384"/>
                </a:lnTo>
                <a:lnTo>
                  <a:pt x="16764" y="82384"/>
                </a:lnTo>
                <a:lnTo>
                  <a:pt x="16764" y="88"/>
                </a:lnTo>
                <a:close/>
              </a:path>
              <a:path w="758190" h="107314">
                <a:moveTo>
                  <a:pt x="94119" y="19812"/>
                </a:moveTo>
                <a:lnTo>
                  <a:pt x="92976" y="15240"/>
                </a:lnTo>
                <a:lnTo>
                  <a:pt x="92595" y="13716"/>
                </a:lnTo>
                <a:lnTo>
                  <a:pt x="89547" y="10668"/>
                </a:lnTo>
                <a:lnTo>
                  <a:pt x="86499" y="6096"/>
                </a:lnTo>
                <a:lnTo>
                  <a:pt x="83451" y="3048"/>
                </a:lnTo>
                <a:lnTo>
                  <a:pt x="77355" y="1524"/>
                </a:lnTo>
                <a:lnTo>
                  <a:pt x="77355" y="21424"/>
                </a:lnTo>
                <a:lnTo>
                  <a:pt x="77355" y="30568"/>
                </a:lnTo>
                <a:lnTo>
                  <a:pt x="75831" y="32092"/>
                </a:lnTo>
                <a:lnTo>
                  <a:pt x="74307" y="35140"/>
                </a:lnTo>
                <a:lnTo>
                  <a:pt x="72783" y="35140"/>
                </a:lnTo>
                <a:lnTo>
                  <a:pt x="69735" y="36664"/>
                </a:lnTo>
                <a:lnTo>
                  <a:pt x="68211" y="38188"/>
                </a:lnTo>
                <a:lnTo>
                  <a:pt x="48399" y="38188"/>
                </a:lnTo>
                <a:lnTo>
                  <a:pt x="48399" y="15240"/>
                </a:lnTo>
                <a:lnTo>
                  <a:pt x="71259" y="15240"/>
                </a:lnTo>
                <a:lnTo>
                  <a:pt x="74307" y="18288"/>
                </a:lnTo>
                <a:lnTo>
                  <a:pt x="77355" y="21424"/>
                </a:lnTo>
                <a:lnTo>
                  <a:pt x="77355" y="1524"/>
                </a:lnTo>
                <a:lnTo>
                  <a:pt x="31534" y="1524"/>
                </a:lnTo>
                <a:lnTo>
                  <a:pt x="31534" y="82384"/>
                </a:lnTo>
                <a:lnTo>
                  <a:pt x="48399" y="82384"/>
                </a:lnTo>
                <a:lnTo>
                  <a:pt x="48399" y="51904"/>
                </a:lnTo>
                <a:lnTo>
                  <a:pt x="72783" y="51904"/>
                </a:lnTo>
                <a:lnTo>
                  <a:pt x="75831" y="50380"/>
                </a:lnTo>
                <a:lnTo>
                  <a:pt x="78879" y="50380"/>
                </a:lnTo>
                <a:lnTo>
                  <a:pt x="84975" y="47332"/>
                </a:lnTo>
                <a:lnTo>
                  <a:pt x="89547" y="42760"/>
                </a:lnTo>
                <a:lnTo>
                  <a:pt x="91071" y="38188"/>
                </a:lnTo>
                <a:lnTo>
                  <a:pt x="94119" y="35140"/>
                </a:lnTo>
                <a:lnTo>
                  <a:pt x="94119" y="19812"/>
                </a:lnTo>
                <a:close/>
              </a:path>
              <a:path w="758190" h="107314">
                <a:moveTo>
                  <a:pt x="164604" y="94576"/>
                </a:moveTo>
                <a:lnTo>
                  <a:pt x="99072" y="94576"/>
                </a:lnTo>
                <a:lnTo>
                  <a:pt x="99072" y="105244"/>
                </a:lnTo>
                <a:lnTo>
                  <a:pt x="164604" y="105244"/>
                </a:lnTo>
                <a:lnTo>
                  <a:pt x="164604" y="94576"/>
                </a:lnTo>
                <a:close/>
              </a:path>
              <a:path w="758190" h="107314">
                <a:moveTo>
                  <a:pt x="220700" y="59524"/>
                </a:moveTo>
                <a:lnTo>
                  <a:pt x="190131" y="44284"/>
                </a:lnTo>
                <a:lnTo>
                  <a:pt x="185559" y="42760"/>
                </a:lnTo>
                <a:lnTo>
                  <a:pt x="182511" y="39712"/>
                </a:lnTo>
                <a:lnTo>
                  <a:pt x="182511" y="36664"/>
                </a:lnTo>
                <a:lnTo>
                  <a:pt x="184035" y="36664"/>
                </a:lnTo>
                <a:lnTo>
                  <a:pt x="184035" y="35140"/>
                </a:lnTo>
                <a:lnTo>
                  <a:pt x="185559" y="33616"/>
                </a:lnTo>
                <a:lnTo>
                  <a:pt x="199364" y="33616"/>
                </a:lnTo>
                <a:lnTo>
                  <a:pt x="203936" y="38188"/>
                </a:lnTo>
                <a:lnTo>
                  <a:pt x="203936" y="41236"/>
                </a:lnTo>
                <a:lnTo>
                  <a:pt x="219176" y="38188"/>
                </a:lnTo>
                <a:lnTo>
                  <a:pt x="218033" y="33616"/>
                </a:lnTo>
                <a:lnTo>
                  <a:pt x="217652" y="32092"/>
                </a:lnTo>
                <a:lnTo>
                  <a:pt x="211556" y="25996"/>
                </a:lnTo>
                <a:lnTo>
                  <a:pt x="206984" y="22948"/>
                </a:lnTo>
                <a:lnTo>
                  <a:pt x="200888" y="21424"/>
                </a:lnTo>
                <a:lnTo>
                  <a:pt x="184035" y="21424"/>
                </a:lnTo>
                <a:lnTo>
                  <a:pt x="177939" y="24472"/>
                </a:lnTo>
                <a:lnTo>
                  <a:pt x="174891" y="27520"/>
                </a:lnTo>
                <a:lnTo>
                  <a:pt x="170319" y="30568"/>
                </a:lnTo>
                <a:lnTo>
                  <a:pt x="168795" y="35140"/>
                </a:lnTo>
                <a:lnTo>
                  <a:pt x="168795" y="45808"/>
                </a:lnTo>
                <a:lnTo>
                  <a:pt x="199364" y="61048"/>
                </a:lnTo>
                <a:lnTo>
                  <a:pt x="202412" y="62572"/>
                </a:lnTo>
                <a:lnTo>
                  <a:pt x="203936" y="62572"/>
                </a:lnTo>
                <a:lnTo>
                  <a:pt x="203936" y="64096"/>
                </a:lnTo>
                <a:lnTo>
                  <a:pt x="205460" y="64096"/>
                </a:lnTo>
                <a:lnTo>
                  <a:pt x="205460" y="70192"/>
                </a:lnTo>
                <a:lnTo>
                  <a:pt x="203936" y="70192"/>
                </a:lnTo>
                <a:lnTo>
                  <a:pt x="200888" y="71716"/>
                </a:lnTo>
                <a:lnTo>
                  <a:pt x="197751" y="73240"/>
                </a:lnTo>
                <a:lnTo>
                  <a:pt x="190131" y="73240"/>
                </a:lnTo>
                <a:lnTo>
                  <a:pt x="187083" y="71716"/>
                </a:lnTo>
                <a:lnTo>
                  <a:pt x="182511" y="67144"/>
                </a:lnTo>
                <a:lnTo>
                  <a:pt x="180987" y="64096"/>
                </a:lnTo>
                <a:lnTo>
                  <a:pt x="165747" y="65620"/>
                </a:lnTo>
                <a:lnTo>
                  <a:pt x="167271" y="71716"/>
                </a:lnTo>
                <a:lnTo>
                  <a:pt x="170319" y="76288"/>
                </a:lnTo>
                <a:lnTo>
                  <a:pt x="179463" y="82384"/>
                </a:lnTo>
                <a:lnTo>
                  <a:pt x="185559" y="83908"/>
                </a:lnTo>
                <a:lnTo>
                  <a:pt x="203936" y="83908"/>
                </a:lnTo>
                <a:lnTo>
                  <a:pt x="210032" y="82384"/>
                </a:lnTo>
                <a:lnTo>
                  <a:pt x="214604" y="77812"/>
                </a:lnTo>
                <a:lnTo>
                  <a:pt x="219176" y="74764"/>
                </a:lnTo>
                <a:lnTo>
                  <a:pt x="219684" y="73240"/>
                </a:lnTo>
                <a:lnTo>
                  <a:pt x="220700" y="70192"/>
                </a:lnTo>
                <a:lnTo>
                  <a:pt x="220700" y="59524"/>
                </a:lnTo>
                <a:close/>
              </a:path>
              <a:path w="758190" h="107314">
                <a:moveTo>
                  <a:pt x="286232" y="58000"/>
                </a:moveTo>
                <a:lnTo>
                  <a:pt x="270992" y="23253"/>
                </a:lnTo>
                <a:lnTo>
                  <a:pt x="270992" y="47332"/>
                </a:lnTo>
                <a:lnTo>
                  <a:pt x="246608" y="47332"/>
                </a:lnTo>
                <a:lnTo>
                  <a:pt x="246608" y="44284"/>
                </a:lnTo>
                <a:lnTo>
                  <a:pt x="248132" y="39712"/>
                </a:lnTo>
                <a:lnTo>
                  <a:pt x="252704" y="35140"/>
                </a:lnTo>
                <a:lnTo>
                  <a:pt x="255752" y="33616"/>
                </a:lnTo>
                <a:lnTo>
                  <a:pt x="261848" y="33616"/>
                </a:lnTo>
                <a:lnTo>
                  <a:pt x="264896" y="35140"/>
                </a:lnTo>
                <a:lnTo>
                  <a:pt x="266420" y="38188"/>
                </a:lnTo>
                <a:lnTo>
                  <a:pt x="269468" y="39712"/>
                </a:lnTo>
                <a:lnTo>
                  <a:pt x="269468" y="44284"/>
                </a:lnTo>
                <a:lnTo>
                  <a:pt x="270992" y="47332"/>
                </a:lnTo>
                <a:lnTo>
                  <a:pt x="270992" y="23253"/>
                </a:lnTo>
                <a:lnTo>
                  <a:pt x="266420" y="21424"/>
                </a:lnTo>
                <a:lnTo>
                  <a:pt x="249656" y="21424"/>
                </a:lnTo>
                <a:lnTo>
                  <a:pt x="243560" y="24472"/>
                </a:lnTo>
                <a:lnTo>
                  <a:pt x="237464" y="30568"/>
                </a:lnTo>
                <a:lnTo>
                  <a:pt x="232892" y="36664"/>
                </a:lnTo>
                <a:lnTo>
                  <a:pt x="229844" y="44284"/>
                </a:lnTo>
                <a:lnTo>
                  <a:pt x="229844" y="61048"/>
                </a:lnTo>
                <a:lnTo>
                  <a:pt x="232892" y="68668"/>
                </a:lnTo>
                <a:lnTo>
                  <a:pt x="235940" y="73240"/>
                </a:lnTo>
                <a:lnTo>
                  <a:pt x="242036" y="80860"/>
                </a:lnTo>
                <a:lnTo>
                  <a:pt x="249656" y="83908"/>
                </a:lnTo>
                <a:lnTo>
                  <a:pt x="266420" y="83908"/>
                </a:lnTo>
                <a:lnTo>
                  <a:pt x="270992" y="82384"/>
                </a:lnTo>
                <a:lnTo>
                  <a:pt x="280136" y="76288"/>
                </a:lnTo>
                <a:lnTo>
                  <a:pt x="283184" y="71716"/>
                </a:lnTo>
                <a:lnTo>
                  <a:pt x="284708" y="67144"/>
                </a:lnTo>
                <a:lnTo>
                  <a:pt x="269468" y="64096"/>
                </a:lnTo>
                <a:lnTo>
                  <a:pt x="267944" y="67144"/>
                </a:lnTo>
                <a:lnTo>
                  <a:pt x="267944" y="68668"/>
                </a:lnTo>
                <a:lnTo>
                  <a:pt x="264896" y="70192"/>
                </a:lnTo>
                <a:lnTo>
                  <a:pt x="263372" y="71716"/>
                </a:lnTo>
                <a:lnTo>
                  <a:pt x="252704" y="71716"/>
                </a:lnTo>
                <a:lnTo>
                  <a:pt x="249656" y="68668"/>
                </a:lnTo>
                <a:lnTo>
                  <a:pt x="246608" y="62572"/>
                </a:lnTo>
                <a:lnTo>
                  <a:pt x="246608" y="58000"/>
                </a:lnTo>
                <a:lnTo>
                  <a:pt x="286232" y="58000"/>
                </a:lnTo>
                <a:close/>
              </a:path>
              <a:path w="758190" h="107314">
                <a:moveTo>
                  <a:pt x="353390" y="22948"/>
                </a:moveTo>
                <a:lnTo>
                  <a:pt x="338150" y="22948"/>
                </a:lnTo>
                <a:lnTo>
                  <a:pt x="338150" y="32092"/>
                </a:lnTo>
                <a:lnTo>
                  <a:pt x="338150" y="45808"/>
                </a:lnTo>
                <a:lnTo>
                  <a:pt x="338150" y="58000"/>
                </a:lnTo>
                <a:lnTo>
                  <a:pt x="336626" y="62572"/>
                </a:lnTo>
                <a:lnTo>
                  <a:pt x="330530" y="68668"/>
                </a:lnTo>
                <a:lnTo>
                  <a:pt x="327482" y="70192"/>
                </a:lnTo>
                <a:lnTo>
                  <a:pt x="319862" y="70192"/>
                </a:lnTo>
                <a:lnTo>
                  <a:pt x="316814" y="68668"/>
                </a:lnTo>
                <a:lnTo>
                  <a:pt x="315290" y="65620"/>
                </a:lnTo>
                <a:lnTo>
                  <a:pt x="312242" y="62572"/>
                </a:lnTo>
                <a:lnTo>
                  <a:pt x="310718" y="58000"/>
                </a:lnTo>
                <a:lnTo>
                  <a:pt x="310718" y="45808"/>
                </a:lnTo>
                <a:lnTo>
                  <a:pt x="312242" y="41236"/>
                </a:lnTo>
                <a:lnTo>
                  <a:pt x="315290" y="38188"/>
                </a:lnTo>
                <a:lnTo>
                  <a:pt x="316814" y="35140"/>
                </a:lnTo>
                <a:lnTo>
                  <a:pt x="319862" y="33616"/>
                </a:lnTo>
                <a:lnTo>
                  <a:pt x="327482" y="33616"/>
                </a:lnTo>
                <a:lnTo>
                  <a:pt x="330530" y="35140"/>
                </a:lnTo>
                <a:lnTo>
                  <a:pt x="336626" y="41236"/>
                </a:lnTo>
                <a:lnTo>
                  <a:pt x="338150" y="45808"/>
                </a:lnTo>
                <a:lnTo>
                  <a:pt x="338150" y="32092"/>
                </a:lnTo>
                <a:lnTo>
                  <a:pt x="333578" y="25996"/>
                </a:lnTo>
                <a:lnTo>
                  <a:pt x="327482" y="21424"/>
                </a:lnTo>
                <a:lnTo>
                  <a:pt x="313766" y="21424"/>
                </a:lnTo>
                <a:lnTo>
                  <a:pt x="307670" y="24472"/>
                </a:lnTo>
                <a:lnTo>
                  <a:pt x="303098" y="30568"/>
                </a:lnTo>
                <a:lnTo>
                  <a:pt x="297002" y="35140"/>
                </a:lnTo>
                <a:lnTo>
                  <a:pt x="295478" y="42760"/>
                </a:lnTo>
                <a:lnTo>
                  <a:pt x="295478" y="61048"/>
                </a:lnTo>
                <a:lnTo>
                  <a:pt x="297002" y="67144"/>
                </a:lnTo>
                <a:lnTo>
                  <a:pt x="300050" y="73240"/>
                </a:lnTo>
                <a:lnTo>
                  <a:pt x="304622" y="79336"/>
                </a:lnTo>
                <a:lnTo>
                  <a:pt x="312242" y="82384"/>
                </a:lnTo>
                <a:lnTo>
                  <a:pt x="325958" y="82384"/>
                </a:lnTo>
                <a:lnTo>
                  <a:pt x="332054" y="79336"/>
                </a:lnTo>
                <a:lnTo>
                  <a:pt x="336626" y="73240"/>
                </a:lnTo>
                <a:lnTo>
                  <a:pt x="336626" y="88582"/>
                </a:lnTo>
                <a:lnTo>
                  <a:pt x="335102" y="91630"/>
                </a:lnTo>
                <a:lnTo>
                  <a:pt x="332054" y="94678"/>
                </a:lnTo>
                <a:lnTo>
                  <a:pt x="318338" y="94678"/>
                </a:lnTo>
                <a:lnTo>
                  <a:pt x="315290" y="91630"/>
                </a:lnTo>
                <a:lnTo>
                  <a:pt x="315290" y="88582"/>
                </a:lnTo>
                <a:lnTo>
                  <a:pt x="297002" y="87058"/>
                </a:lnTo>
                <a:lnTo>
                  <a:pt x="297002" y="94678"/>
                </a:lnTo>
                <a:lnTo>
                  <a:pt x="300050" y="97726"/>
                </a:lnTo>
                <a:lnTo>
                  <a:pt x="303098" y="102298"/>
                </a:lnTo>
                <a:lnTo>
                  <a:pt x="307670" y="105346"/>
                </a:lnTo>
                <a:lnTo>
                  <a:pt x="315290" y="106870"/>
                </a:lnTo>
                <a:lnTo>
                  <a:pt x="335102" y="106870"/>
                </a:lnTo>
                <a:lnTo>
                  <a:pt x="344246" y="102298"/>
                </a:lnTo>
                <a:lnTo>
                  <a:pt x="345770" y="100774"/>
                </a:lnTo>
                <a:lnTo>
                  <a:pt x="348818" y="99250"/>
                </a:lnTo>
                <a:lnTo>
                  <a:pt x="351104" y="94678"/>
                </a:lnTo>
                <a:lnTo>
                  <a:pt x="351866" y="93154"/>
                </a:lnTo>
                <a:lnTo>
                  <a:pt x="351866" y="88582"/>
                </a:lnTo>
                <a:lnTo>
                  <a:pt x="353390" y="83908"/>
                </a:lnTo>
                <a:lnTo>
                  <a:pt x="353390" y="73240"/>
                </a:lnTo>
                <a:lnTo>
                  <a:pt x="353390" y="70192"/>
                </a:lnTo>
                <a:lnTo>
                  <a:pt x="353390" y="33616"/>
                </a:lnTo>
                <a:lnTo>
                  <a:pt x="353390" y="32092"/>
                </a:lnTo>
                <a:lnTo>
                  <a:pt x="353390" y="22948"/>
                </a:lnTo>
                <a:close/>
              </a:path>
              <a:path w="758190" h="107314">
                <a:moveTo>
                  <a:pt x="454063" y="35140"/>
                </a:moveTo>
                <a:lnTo>
                  <a:pt x="453301" y="33616"/>
                </a:lnTo>
                <a:lnTo>
                  <a:pt x="452539" y="32092"/>
                </a:lnTo>
                <a:lnTo>
                  <a:pt x="449491" y="25996"/>
                </a:lnTo>
                <a:lnTo>
                  <a:pt x="443395" y="22948"/>
                </a:lnTo>
                <a:lnTo>
                  <a:pt x="438823" y="21424"/>
                </a:lnTo>
                <a:lnTo>
                  <a:pt x="431203" y="21424"/>
                </a:lnTo>
                <a:lnTo>
                  <a:pt x="422059" y="25996"/>
                </a:lnTo>
                <a:lnTo>
                  <a:pt x="419011" y="29044"/>
                </a:lnTo>
                <a:lnTo>
                  <a:pt x="417487" y="32092"/>
                </a:lnTo>
                <a:lnTo>
                  <a:pt x="414439" y="29044"/>
                </a:lnTo>
                <a:lnTo>
                  <a:pt x="412915" y="25996"/>
                </a:lnTo>
                <a:lnTo>
                  <a:pt x="403771" y="21424"/>
                </a:lnTo>
                <a:lnTo>
                  <a:pt x="393103" y="21424"/>
                </a:lnTo>
                <a:lnTo>
                  <a:pt x="387007" y="25996"/>
                </a:lnTo>
                <a:lnTo>
                  <a:pt x="382435" y="32092"/>
                </a:lnTo>
                <a:lnTo>
                  <a:pt x="382435" y="22948"/>
                </a:lnTo>
                <a:lnTo>
                  <a:pt x="367106" y="22948"/>
                </a:lnTo>
                <a:lnTo>
                  <a:pt x="367106" y="82384"/>
                </a:lnTo>
                <a:lnTo>
                  <a:pt x="382435" y="82384"/>
                </a:lnTo>
                <a:lnTo>
                  <a:pt x="382435" y="48856"/>
                </a:lnTo>
                <a:lnTo>
                  <a:pt x="383959" y="44284"/>
                </a:lnTo>
                <a:lnTo>
                  <a:pt x="383959" y="41236"/>
                </a:lnTo>
                <a:lnTo>
                  <a:pt x="385483" y="39712"/>
                </a:lnTo>
                <a:lnTo>
                  <a:pt x="387007" y="36664"/>
                </a:lnTo>
                <a:lnTo>
                  <a:pt x="388531" y="36664"/>
                </a:lnTo>
                <a:lnTo>
                  <a:pt x="390055" y="35140"/>
                </a:lnTo>
                <a:lnTo>
                  <a:pt x="393103" y="33616"/>
                </a:lnTo>
                <a:lnTo>
                  <a:pt x="396151" y="33616"/>
                </a:lnTo>
                <a:lnTo>
                  <a:pt x="399199" y="35140"/>
                </a:lnTo>
                <a:lnTo>
                  <a:pt x="402247" y="38188"/>
                </a:lnTo>
                <a:lnTo>
                  <a:pt x="402247" y="41236"/>
                </a:lnTo>
                <a:lnTo>
                  <a:pt x="403771" y="44284"/>
                </a:lnTo>
                <a:lnTo>
                  <a:pt x="403771" y="82384"/>
                </a:lnTo>
                <a:lnTo>
                  <a:pt x="419011" y="82384"/>
                </a:lnTo>
                <a:lnTo>
                  <a:pt x="419011" y="44284"/>
                </a:lnTo>
                <a:lnTo>
                  <a:pt x="420535" y="42760"/>
                </a:lnTo>
                <a:lnTo>
                  <a:pt x="420535" y="39712"/>
                </a:lnTo>
                <a:lnTo>
                  <a:pt x="423583" y="36664"/>
                </a:lnTo>
                <a:lnTo>
                  <a:pt x="426631" y="35140"/>
                </a:lnTo>
                <a:lnTo>
                  <a:pt x="428155" y="33616"/>
                </a:lnTo>
                <a:lnTo>
                  <a:pt x="432727" y="33616"/>
                </a:lnTo>
                <a:lnTo>
                  <a:pt x="435775" y="35140"/>
                </a:lnTo>
                <a:lnTo>
                  <a:pt x="437299" y="38188"/>
                </a:lnTo>
                <a:lnTo>
                  <a:pt x="438823" y="39712"/>
                </a:lnTo>
                <a:lnTo>
                  <a:pt x="438823" y="82384"/>
                </a:lnTo>
                <a:lnTo>
                  <a:pt x="454063" y="82384"/>
                </a:lnTo>
                <a:lnTo>
                  <a:pt x="454063" y="35140"/>
                </a:lnTo>
                <a:close/>
              </a:path>
              <a:path w="758190" h="107314">
                <a:moveTo>
                  <a:pt x="521208" y="58000"/>
                </a:moveTo>
                <a:lnTo>
                  <a:pt x="505968" y="23253"/>
                </a:lnTo>
                <a:lnTo>
                  <a:pt x="505968" y="47332"/>
                </a:lnTo>
                <a:lnTo>
                  <a:pt x="481584" y="47332"/>
                </a:lnTo>
                <a:lnTo>
                  <a:pt x="481584" y="44284"/>
                </a:lnTo>
                <a:lnTo>
                  <a:pt x="483108" y="39712"/>
                </a:lnTo>
                <a:lnTo>
                  <a:pt x="487680" y="35140"/>
                </a:lnTo>
                <a:lnTo>
                  <a:pt x="490728" y="33616"/>
                </a:lnTo>
                <a:lnTo>
                  <a:pt x="496824" y="33616"/>
                </a:lnTo>
                <a:lnTo>
                  <a:pt x="499872" y="35140"/>
                </a:lnTo>
                <a:lnTo>
                  <a:pt x="501396" y="38188"/>
                </a:lnTo>
                <a:lnTo>
                  <a:pt x="504444" y="39712"/>
                </a:lnTo>
                <a:lnTo>
                  <a:pt x="504444" y="44284"/>
                </a:lnTo>
                <a:lnTo>
                  <a:pt x="505968" y="47332"/>
                </a:lnTo>
                <a:lnTo>
                  <a:pt x="505968" y="23253"/>
                </a:lnTo>
                <a:lnTo>
                  <a:pt x="501396" y="21424"/>
                </a:lnTo>
                <a:lnTo>
                  <a:pt x="484632" y="21424"/>
                </a:lnTo>
                <a:lnTo>
                  <a:pt x="478536" y="24472"/>
                </a:lnTo>
                <a:lnTo>
                  <a:pt x="473964" y="30568"/>
                </a:lnTo>
                <a:lnTo>
                  <a:pt x="467779" y="36664"/>
                </a:lnTo>
                <a:lnTo>
                  <a:pt x="464731" y="44284"/>
                </a:lnTo>
                <a:lnTo>
                  <a:pt x="464731" y="61048"/>
                </a:lnTo>
                <a:lnTo>
                  <a:pt x="467779" y="68668"/>
                </a:lnTo>
                <a:lnTo>
                  <a:pt x="470916" y="73240"/>
                </a:lnTo>
                <a:lnTo>
                  <a:pt x="477012" y="80860"/>
                </a:lnTo>
                <a:lnTo>
                  <a:pt x="484632" y="83908"/>
                </a:lnTo>
                <a:lnTo>
                  <a:pt x="501396" y="83908"/>
                </a:lnTo>
                <a:lnTo>
                  <a:pt x="505968" y="82384"/>
                </a:lnTo>
                <a:lnTo>
                  <a:pt x="515112" y="76288"/>
                </a:lnTo>
                <a:lnTo>
                  <a:pt x="518160" y="71716"/>
                </a:lnTo>
                <a:lnTo>
                  <a:pt x="519684" y="67144"/>
                </a:lnTo>
                <a:lnTo>
                  <a:pt x="504444" y="64096"/>
                </a:lnTo>
                <a:lnTo>
                  <a:pt x="502920" y="67144"/>
                </a:lnTo>
                <a:lnTo>
                  <a:pt x="502920" y="68668"/>
                </a:lnTo>
                <a:lnTo>
                  <a:pt x="499872" y="70192"/>
                </a:lnTo>
                <a:lnTo>
                  <a:pt x="498348" y="71716"/>
                </a:lnTo>
                <a:lnTo>
                  <a:pt x="487680" y="71716"/>
                </a:lnTo>
                <a:lnTo>
                  <a:pt x="486156" y="68668"/>
                </a:lnTo>
                <a:lnTo>
                  <a:pt x="483108" y="65620"/>
                </a:lnTo>
                <a:lnTo>
                  <a:pt x="481584" y="62572"/>
                </a:lnTo>
                <a:lnTo>
                  <a:pt x="481584" y="58000"/>
                </a:lnTo>
                <a:lnTo>
                  <a:pt x="521208" y="58000"/>
                </a:lnTo>
                <a:close/>
              </a:path>
              <a:path w="758190" h="107314">
                <a:moveTo>
                  <a:pt x="588365" y="41236"/>
                </a:moveTo>
                <a:lnTo>
                  <a:pt x="586841" y="38188"/>
                </a:lnTo>
                <a:lnTo>
                  <a:pt x="586841" y="33616"/>
                </a:lnTo>
                <a:lnTo>
                  <a:pt x="585317" y="30568"/>
                </a:lnTo>
                <a:lnTo>
                  <a:pt x="580745" y="25996"/>
                </a:lnTo>
                <a:lnTo>
                  <a:pt x="571601" y="21424"/>
                </a:lnTo>
                <a:lnTo>
                  <a:pt x="559320" y="21424"/>
                </a:lnTo>
                <a:lnTo>
                  <a:pt x="553224" y="25996"/>
                </a:lnTo>
                <a:lnTo>
                  <a:pt x="548652" y="32092"/>
                </a:lnTo>
                <a:lnTo>
                  <a:pt x="548652" y="22948"/>
                </a:lnTo>
                <a:lnTo>
                  <a:pt x="533412" y="22948"/>
                </a:lnTo>
                <a:lnTo>
                  <a:pt x="533412" y="82384"/>
                </a:lnTo>
                <a:lnTo>
                  <a:pt x="548652" y="82384"/>
                </a:lnTo>
                <a:lnTo>
                  <a:pt x="548652" y="48856"/>
                </a:lnTo>
                <a:lnTo>
                  <a:pt x="550176" y="44284"/>
                </a:lnTo>
                <a:lnTo>
                  <a:pt x="550176" y="42760"/>
                </a:lnTo>
                <a:lnTo>
                  <a:pt x="551700" y="39712"/>
                </a:lnTo>
                <a:lnTo>
                  <a:pt x="556272" y="35140"/>
                </a:lnTo>
                <a:lnTo>
                  <a:pt x="559320" y="33616"/>
                </a:lnTo>
                <a:lnTo>
                  <a:pt x="563981" y="33616"/>
                </a:lnTo>
                <a:lnTo>
                  <a:pt x="565505" y="35140"/>
                </a:lnTo>
                <a:lnTo>
                  <a:pt x="567029" y="35140"/>
                </a:lnTo>
                <a:lnTo>
                  <a:pt x="571601" y="39712"/>
                </a:lnTo>
                <a:lnTo>
                  <a:pt x="571601" y="82384"/>
                </a:lnTo>
                <a:lnTo>
                  <a:pt x="588365" y="82384"/>
                </a:lnTo>
                <a:lnTo>
                  <a:pt x="588365" y="41236"/>
                </a:lnTo>
                <a:close/>
              </a:path>
              <a:path w="758190" h="107314">
                <a:moveTo>
                  <a:pt x="632561" y="82384"/>
                </a:moveTo>
                <a:lnTo>
                  <a:pt x="631228" y="71716"/>
                </a:lnTo>
                <a:lnTo>
                  <a:pt x="631037" y="70192"/>
                </a:lnTo>
                <a:lnTo>
                  <a:pt x="627989" y="70192"/>
                </a:lnTo>
                <a:lnTo>
                  <a:pt x="624941" y="71716"/>
                </a:lnTo>
                <a:lnTo>
                  <a:pt x="623417" y="71716"/>
                </a:lnTo>
                <a:lnTo>
                  <a:pt x="621893" y="70192"/>
                </a:lnTo>
                <a:lnTo>
                  <a:pt x="620369" y="70192"/>
                </a:lnTo>
                <a:lnTo>
                  <a:pt x="620369" y="36664"/>
                </a:lnTo>
                <a:lnTo>
                  <a:pt x="631037" y="36664"/>
                </a:lnTo>
                <a:lnTo>
                  <a:pt x="631037" y="22948"/>
                </a:lnTo>
                <a:lnTo>
                  <a:pt x="620369" y="22948"/>
                </a:lnTo>
                <a:lnTo>
                  <a:pt x="620369" y="3048"/>
                </a:lnTo>
                <a:lnTo>
                  <a:pt x="603605" y="12192"/>
                </a:lnTo>
                <a:lnTo>
                  <a:pt x="603605" y="22948"/>
                </a:lnTo>
                <a:lnTo>
                  <a:pt x="597509" y="22948"/>
                </a:lnTo>
                <a:lnTo>
                  <a:pt x="597509" y="36664"/>
                </a:lnTo>
                <a:lnTo>
                  <a:pt x="603605" y="36664"/>
                </a:lnTo>
                <a:lnTo>
                  <a:pt x="603605" y="71716"/>
                </a:lnTo>
                <a:lnTo>
                  <a:pt x="605129" y="73240"/>
                </a:lnTo>
                <a:lnTo>
                  <a:pt x="605129" y="77812"/>
                </a:lnTo>
                <a:lnTo>
                  <a:pt x="609701" y="82384"/>
                </a:lnTo>
                <a:lnTo>
                  <a:pt x="611225" y="82384"/>
                </a:lnTo>
                <a:lnTo>
                  <a:pt x="614273" y="83908"/>
                </a:lnTo>
                <a:lnTo>
                  <a:pt x="627989" y="83908"/>
                </a:lnTo>
                <a:lnTo>
                  <a:pt x="632561" y="82384"/>
                </a:lnTo>
                <a:close/>
              </a:path>
              <a:path w="758190" h="107314">
                <a:moveTo>
                  <a:pt x="698004" y="94576"/>
                </a:moveTo>
                <a:lnTo>
                  <a:pt x="632472" y="94576"/>
                </a:lnTo>
                <a:lnTo>
                  <a:pt x="632472" y="105244"/>
                </a:lnTo>
                <a:lnTo>
                  <a:pt x="698004" y="105244"/>
                </a:lnTo>
                <a:lnTo>
                  <a:pt x="698004" y="94576"/>
                </a:lnTo>
                <a:close/>
              </a:path>
              <a:path w="758190" h="107314">
                <a:moveTo>
                  <a:pt x="757720" y="51904"/>
                </a:moveTo>
                <a:lnTo>
                  <a:pt x="747052" y="51904"/>
                </a:lnTo>
                <a:lnTo>
                  <a:pt x="747052" y="24472"/>
                </a:lnTo>
                <a:lnTo>
                  <a:pt x="747052" y="0"/>
                </a:lnTo>
                <a:lnTo>
                  <a:pt x="734771" y="0"/>
                </a:lnTo>
                <a:lnTo>
                  <a:pt x="731723" y="4521"/>
                </a:lnTo>
                <a:lnTo>
                  <a:pt x="731723" y="24472"/>
                </a:lnTo>
                <a:lnTo>
                  <a:pt x="731723" y="51904"/>
                </a:lnTo>
                <a:lnTo>
                  <a:pt x="713435" y="51904"/>
                </a:lnTo>
                <a:lnTo>
                  <a:pt x="731723" y="24472"/>
                </a:lnTo>
                <a:lnTo>
                  <a:pt x="731723" y="4521"/>
                </a:lnTo>
                <a:lnTo>
                  <a:pt x="699719" y="51904"/>
                </a:lnTo>
                <a:lnTo>
                  <a:pt x="699719" y="65620"/>
                </a:lnTo>
                <a:lnTo>
                  <a:pt x="731723" y="65620"/>
                </a:lnTo>
                <a:lnTo>
                  <a:pt x="731723" y="82384"/>
                </a:lnTo>
                <a:lnTo>
                  <a:pt x="747052" y="82384"/>
                </a:lnTo>
                <a:lnTo>
                  <a:pt x="747052" y="65620"/>
                </a:lnTo>
                <a:lnTo>
                  <a:pt x="757720" y="65620"/>
                </a:lnTo>
                <a:lnTo>
                  <a:pt x="757720" y="51904"/>
                </a:lnTo>
                <a:close/>
              </a:path>
            </a:pathLst>
          </a:custGeom>
          <a:solidFill>
            <a:srgbClr val="000000"/>
          </a:solidFill>
        </p:spPr>
        <p:txBody>
          <a:bodyPr wrap="square" lIns="0" tIns="0" rIns="0" bIns="0" rtlCol="0"/>
          <a:lstStyle/>
          <a:p>
            <a:endParaRPr sz="1154"/>
          </a:p>
        </p:txBody>
      </p:sp>
      <p:pic>
        <p:nvPicPr>
          <p:cNvPr id="78" name="object 78"/>
          <p:cNvPicPr/>
          <p:nvPr/>
        </p:nvPicPr>
        <p:blipFill>
          <a:blip r:embed="rId16" cstate="print"/>
          <a:stretch>
            <a:fillRect/>
          </a:stretch>
        </p:blipFill>
        <p:spPr>
          <a:xfrm>
            <a:off x="9289857" y="1269564"/>
            <a:ext cx="599749" cy="68539"/>
          </a:xfrm>
          <a:prstGeom prst="rect">
            <a:avLst/>
          </a:prstGeom>
        </p:spPr>
      </p:pic>
      <p:pic>
        <p:nvPicPr>
          <p:cNvPr id="79" name="object 79"/>
          <p:cNvPicPr/>
          <p:nvPr/>
        </p:nvPicPr>
        <p:blipFill>
          <a:blip r:embed="rId17" cstate="print"/>
          <a:stretch>
            <a:fillRect/>
          </a:stretch>
        </p:blipFill>
        <p:spPr>
          <a:xfrm>
            <a:off x="9972806" y="1270542"/>
            <a:ext cx="289612" cy="52840"/>
          </a:xfrm>
          <a:prstGeom prst="rect">
            <a:avLst/>
          </a:prstGeom>
        </p:spPr>
      </p:pic>
      <p:sp>
        <p:nvSpPr>
          <p:cNvPr id="80" name="object 80"/>
          <p:cNvSpPr/>
          <p:nvPr/>
        </p:nvSpPr>
        <p:spPr>
          <a:xfrm>
            <a:off x="10339685" y="1269569"/>
            <a:ext cx="423127" cy="54164"/>
          </a:xfrm>
          <a:custGeom>
            <a:avLst/>
            <a:gdLst/>
            <a:ahLst/>
            <a:cxnLst/>
            <a:rect l="l" t="t" r="r" b="b"/>
            <a:pathLst>
              <a:path w="659765" h="84455">
                <a:moveTo>
                  <a:pt x="68580" y="29044"/>
                </a:moveTo>
                <a:lnTo>
                  <a:pt x="67056" y="22948"/>
                </a:lnTo>
                <a:lnTo>
                  <a:pt x="64008" y="18288"/>
                </a:lnTo>
                <a:lnTo>
                  <a:pt x="62992" y="15240"/>
                </a:lnTo>
                <a:lnTo>
                  <a:pt x="62484" y="13716"/>
                </a:lnTo>
                <a:lnTo>
                  <a:pt x="54864" y="6096"/>
                </a:lnTo>
                <a:lnTo>
                  <a:pt x="51816" y="4572"/>
                </a:lnTo>
                <a:lnTo>
                  <a:pt x="51816" y="30568"/>
                </a:lnTo>
                <a:lnTo>
                  <a:pt x="51816" y="53428"/>
                </a:lnTo>
                <a:lnTo>
                  <a:pt x="50292" y="56476"/>
                </a:lnTo>
                <a:lnTo>
                  <a:pt x="48768" y="61048"/>
                </a:lnTo>
                <a:lnTo>
                  <a:pt x="45720" y="64096"/>
                </a:lnTo>
                <a:lnTo>
                  <a:pt x="44196" y="67144"/>
                </a:lnTo>
                <a:lnTo>
                  <a:pt x="42672" y="67144"/>
                </a:lnTo>
                <a:lnTo>
                  <a:pt x="39624" y="68668"/>
                </a:lnTo>
                <a:lnTo>
                  <a:pt x="16764" y="68668"/>
                </a:lnTo>
                <a:lnTo>
                  <a:pt x="16764" y="15240"/>
                </a:lnTo>
                <a:lnTo>
                  <a:pt x="38100" y="15240"/>
                </a:lnTo>
                <a:lnTo>
                  <a:pt x="41148" y="16764"/>
                </a:lnTo>
                <a:lnTo>
                  <a:pt x="44196" y="16764"/>
                </a:lnTo>
                <a:lnTo>
                  <a:pt x="45720" y="19812"/>
                </a:lnTo>
                <a:lnTo>
                  <a:pt x="47244" y="21424"/>
                </a:lnTo>
                <a:lnTo>
                  <a:pt x="51816" y="30568"/>
                </a:lnTo>
                <a:lnTo>
                  <a:pt x="51816" y="4572"/>
                </a:lnTo>
                <a:lnTo>
                  <a:pt x="45720" y="3048"/>
                </a:lnTo>
                <a:lnTo>
                  <a:pt x="42672" y="1524"/>
                </a:lnTo>
                <a:lnTo>
                  <a:pt x="0" y="1524"/>
                </a:lnTo>
                <a:lnTo>
                  <a:pt x="0" y="82384"/>
                </a:lnTo>
                <a:lnTo>
                  <a:pt x="42672" y="82384"/>
                </a:lnTo>
                <a:lnTo>
                  <a:pt x="45720" y="80860"/>
                </a:lnTo>
                <a:lnTo>
                  <a:pt x="51816" y="79336"/>
                </a:lnTo>
                <a:lnTo>
                  <a:pt x="54864" y="77812"/>
                </a:lnTo>
                <a:lnTo>
                  <a:pt x="57912" y="74764"/>
                </a:lnTo>
                <a:lnTo>
                  <a:pt x="61976" y="68668"/>
                </a:lnTo>
                <a:lnTo>
                  <a:pt x="64008" y="65620"/>
                </a:lnTo>
                <a:lnTo>
                  <a:pt x="67056" y="59524"/>
                </a:lnTo>
                <a:lnTo>
                  <a:pt x="68580" y="54952"/>
                </a:lnTo>
                <a:lnTo>
                  <a:pt x="68580" y="29044"/>
                </a:lnTo>
                <a:close/>
              </a:path>
              <a:path w="659765" h="84455">
                <a:moveTo>
                  <a:pt x="144983" y="68668"/>
                </a:moveTo>
                <a:lnTo>
                  <a:pt x="99161" y="68668"/>
                </a:lnTo>
                <a:lnTo>
                  <a:pt x="99161" y="47244"/>
                </a:lnTo>
                <a:lnTo>
                  <a:pt x="140411" y="47244"/>
                </a:lnTo>
                <a:lnTo>
                  <a:pt x="140411" y="33528"/>
                </a:lnTo>
                <a:lnTo>
                  <a:pt x="99161" y="33528"/>
                </a:lnTo>
                <a:lnTo>
                  <a:pt x="99161" y="15240"/>
                </a:lnTo>
                <a:lnTo>
                  <a:pt x="143459" y="15240"/>
                </a:lnTo>
                <a:lnTo>
                  <a:pt x="143459" y="1524"/>
                </a:lnTo>
                <a:lnTo>
                  <a:pt x="83921" y="1524"/>
                </a:lnTo>
                <a:lnTo>
                  <a:pt x="83921" y="82384"/>
                </a:lnTo>
                <a:lnTo>
                  <a:pt x="144983" y="82384"/>
                </a:lnTo>
                <a:lnTo>
                  <a:pt x="144983" y="68668"/>
                </a:lnTo>
                <a:close/>
              </a:path>
              <a:path w="659765" h="84455">
                <a:moveTo>
                  <a:pt x="227368" y="1524"/>
                </a:moveTo>
                <a:lnTo>
                  <a:pt x="209080" y="1524"/>
                </a:lnTo>
                <a:lnTo>
                  <a:pt x="189166" y="61048"/>
                </a:lnTo>
                <a:lnTo>
                  <a:pt x="169354" y="1524"/>
                </a:lnTo>
                <a:lnTo>
                  <a:pt x="151066" y="1524"/>
                </a:lnTo>
                <a:lnTo>
                  <a:pt x="180022" y="82384"/>
                </a:lnTo>
                <a:lnTo>
                  <a:pt x="198310" y="82384"/>
                </a:lnTo>
                <a:lnTo>
                  <a:pt x="227368" y="1524"/>
                </a:lnTo>
                <a:close/>
              </a:path>
              <a:path w="659765" h="84455">
                <a:moveTo>
                  <a:pt x="252412" y="88"/>
                </a:moveTo>
                <a:lnTo>
                  <a:pt x="235648" y="88"/>
                </a:lnTo>
                <a:lnTo>
                  <a:pt x="235648" y="82384"/>
                </a:lnTo>
                <a:lnTo>
                  <a:pt x="252412" y="82384"/>
                </a:lnTo>
                <a:lnTo>
                  <a:pt x="252412" y="88"/>
                </a:lnTo>
                <a:close/>
              </a:path>
              <a:path w="659765" h="84455">
                <a:moveTo>
                  <a:pt x="335673" y="22948"/>
                </a:moveTo>
                <a:lnTo>
                  <a:pt x="302145" y="0"/>
                </a:lnTo>
                <a:lnTo>
                  <a:pt x="294373" y="596"/>
                </a:lnTo>
                <a:lnTo>
                  <a:pt x="264756" y="33032"/>
                </a:lnTo>
                <a:lnTo>
                  <a:pt x="263944" y="42760"/>
                </a:lnTo>
                <a:lnTo>
                  <a:pt x="264756" y="51600"/>
                </a:lnTo>
                <a:lnTo>
                  <a:pt x="294373" y="83324"/>
                </a:lnTo>
                <a:lnTo>
                  <a:pt x="302145" y="83908"/>
                </a:lnTo>
                <a:lnTo>
                  <a:pt x="309765" y="83908"/>
                </a:lnTo>
                <a:lnTo>
                  <a:pt x="317385" y="82384"/>
                </a:lnTo>
                <a:lnTo>
                  <a:pt x="329577" y="73240"/>
                </a:lnTo>
                <a:lnTo>
                  <a:pt x="332625" y="67144"/>
                </a:lnTo>
                <a:lnTo>
                  <a:pt x="335673" y="58000"/>
                </a:lnTo>
                <a:lnTo>
                  <a:pt x="318909" y="53428"/>
                </a:lnTo>
                <a:lnTo>
                  <a:pt x="318909" y="58000"/>
                </a:lnTo>
                <a:lnTo>
                  <a:pt x="315861" y="62572"/>
                </a:lnTo>
                <a:lnTo>
                  <a:pt x="309765" y="68668"/>
                </a:lnTo>
                <a:lnTo>
                  <a:pt x="305193" y="70192"/>
                </a:lnTo>
                <a:lnTo>
                  <a:pt x="295948" y="70192"/>
                </a:lnTo>
                <a:lnTo>
                  <a:pt x="289852" y="67144"/>
                </a:lnTo>
                <a:lnTo>
                  <a:pt x="286804" y="64096"/>
                </a:lnTo>
                <a:lnTo>
                  <a:pt x="283756" y="59524"/>
                </a:lnTo>
                <a:lnTo>
                  <a:pt x="280708" y="51904"/>
                </a:lnTo>
                <a:lnTo>
                  <a:pt x="280708" y="32092"/>
                </a:lnTo>
                <a:lnTo>
                  <a:pt x="283756" y="24472"/>
                </a:lnTo>
                <a:lnTo>
                  <a:pt x="286804" y="19812"/>
                </a:lnTo>
                <a:lnTo>
                  <a:pt x="291376" y="15240"/>
                </a:lnTo>
                <a:lnTo>
                  <a:pt x="295948" y="13716"/>
                </a:lnTo>
                <a:lnTo>
                  <a:pt x="306717" y="13716"/>
                </a:lnTo>
                <a:lnTo>
                  <a:pt x="312813" y="16764"/>
                </a:lnTo>
                <a:lnTo>
                  <a:pt x="315861" y="19812"/>
                </a:lnTo>
                <a:lnTo>
                  <a:pt x="317385" y="22948"/>
                </a:lnTo>
                <a:lnTo>
                  <a:pt x="318909" y="27520"/>
                </a:lnTo>
                <a:lnTo>
                  <a:pt x="335673" y="22948"/>
                </a:lnTo>
                <a:close/>
              </a:path>
              <a:path w="659765" h="84455">
                <a:moveTo>
                  <a:pt x="411873" y="68668"/>
                </a:moveTo>
                <a:lnTo>
                  <a:pt x="366153" y="68668"/>
                </a:lnTo>
                <a:lnTo>
                  <a:pt x="366153" y="47244"/>
                </a:lnTo>
                <a:lnTo>
                  <a:pt x="407301" y="47244"/>
                </a:lnTo>
                <a:lnTo>
                  <a:pt x="407301" y="33528"/>
                </a:lnTo>
                <a:lnTo>
                  <a:pt x="366153" y="33528"/>
                </a:lnTo>
                <a:lnTo>
                  <a:pt x="366153" y="15240"/>
                </a:lnTo>
                <a:lnTo>
                  <a:pt x="410349" y="15240"/>
                </a:lnTo>
                <a:lnTo>
                  <a:pt x="410349" y="1524"/>
                </a:lnTo>
                <a:lnTo>
                  <a:pt x="349389" y="1524"/>
                </a:lnTo>
                <a:lnTo>
                  <a:pt x="349389" y="82384"/>
                </a:lnTo>
                <a:lnTo>
                  <a:pt x="411873" y="82384"/>
                </a:lnTo>
                <a:lnTo>
                  <a:pt x="411873" y="68668"/>
                </a:lnTo>
                <a:close/>
              </a:path>
              <a:path w="659765" h="84455">
                <a:moveTo>
                  <a:pt x="485114" y="1524"/>
                </a:moveTo>
                <a:lnTo>
                  <a:pt x="421017" y="1524"/>
                </a:lnTo>
                <a:lnTo>
                  <a:pt x="421017" y="15240"/>
                </a:lnTo>
                <a:lnTo>
                  <a:pt x="443966" y="15240"/>
                </a:lnTo>
                <a:lnTo>
                  <a:pt x="443966" y="82384"/>
                </a:lnTo>
                <a:lnTo>
                  <a:pt x="460730" y="82384"/>
                </a:lnTo>
                <a:lnTo>
                  <a:pt x="460730" y="15240"/>
                </a:lnTo>
                <a:lnTo>
                  <a:pt x="485114" y="15240"/>
                </a:lnTo>
                <a:lnTo>
                  <a:pt x="485114" y="1524"/>
                </a:lnTo>
                <a:close/>
              </a:path>
              <a:path w="659765" h="84455">
                <a:moveTo>
                  <a:pt x="563029" y="1524"/>
                </a:moveTo>
                <a:lnTo>
                  <a:pt x="544741" y="1524"/>
                </a:lnTo>
                <a:lnTo>
                  <a:pt x="526364" y="33528"/>
                </a:lnTo>
                <a:lnTo>
                  <a:pt x="506552" y="1524"/>
                </a:lnTo>
                <a:lnTo>
                  <a:pt x="486740" y="1524"/>
                </a:lnTo>
                <a:lnTo>
                  <a:pt x="517220" y="48768"/>
                </a:lnTo>
                <a:lnTo>
                  <a:pt x="517220" y="82384"/>
                </a:lnTo>
                <a:lnTo>
                  <a:pt x="534073" y="82384"/>
                </a:lnTo>
                <a:lnTo>
                  <a:pt x="534073" y="48768"/>
                </a:lnTo>
                <a:lnTo>
                  <a:pt x="563029" y="1524"/>
                </a:lnTo>
                <a:close/>
              </a:path>
              <a:path w="659765" h="84455">
                <a:moveTo>
                  <a:pt x="634758" y="19812"/>
                </a:moveTo>
                <a:lnTo>
                  <a:pt x="633615" y="15240"/>
                </a:lnTo>
                <a:lnTo>
                  <a:pt x="633234" y="13716"/>
                </a:lnTo>
                <a:lnTo>
                  <a:pt x="630186" y="10668"/>
                </a:lnTo>
                <a:lnTo>
                  <a:pt x="627138" y="6096"/>
                </a:lnTo>
                <a:lnTo>
                  <a:pt x="622566" y="3048"/>
                </a:lnTo>
                <a:lnTo>
                  <a:pt x="617994" y="1524"/>
                </a:lnTo>
                <a:lnTo>
                  <a:pt x="617994" y="22948"/>
                </a:lnTo>
                <a:lnTo>
                  <a:pt x="617994" y="29044"/>
                </a:lnTo>
                <a:lnTo>
                  <a:pt x="616470" y="30568"/>
                </a:lnTo>
                <a:lnTo>
                  <a:pt x="616470" y="32092"/>
                </a:lnTo>
                <a:lnTo>
                  <a:pt x="614946" y="35140"/>
                </a:lnTo>
                <a:lnTo>
                  <a:pt x="613422" y="35140"/>
                </a:lnTo>
                <a:lnTo>
                  <a:pt x="610273" y="36664"/>
                </a:lnTo>
                <a:lnTo>
                  <a:pt x="608749" y="38188"/>
                </a:lnTo>
                <a:lnTo>
                  <a:pt x="588937" y="38188"/>
                </a:lnTo>
                <a:lnTo>
                  <a:pt x="588937" y="15240"/>
                </a:lnTo>
                <a:lnTo>
                  <a:pt x="610273" y="15240"/>
                </a:lnTo>
                <a:lnTo>
                  <a:pt x="613422" y="16764"/>
                </a:lnTo>
                <a:lnTo>
                  <a:pt x="614946" y="18288"/>
                </a:lnTo>
                <a:lnTo>
                  <a:pt x="616470" y="21424"/>
                </a:lnTo>
                <a:lnTo>
                  <a:pt x="617994" y="22948"/>
                </a:lnTo>
                <a:lnTo>
                  <a:pt x="617994" y="1524"/>
                </a:lnTo>
                <a:lnTo>
                  <a:pt x="572173" y="1524"/>
                </a:lnTo>
                <a:lnTo>
                  <a:pt x="572173" y="82384"/>
                </a:lnTo>
                <a:lnTo>
                  <a:pt x="588937" y="82384"/>
                </a:lnTo>
                <a:lnTo>
                  <a:pt x="588937" y="51904"/>
                </a:lnTo>
                <a:lnTo>
                  <a:pt x="611797" y="51904"/>
                </a:lnTo>
                <a:lnTo>
                  <a:pt x="616470" y="50380"/>
                </a:lnTo>
                <a:lnTo>
                  <a:pt x="619518" y="50380"/>
                </a:lnTo>
                <a:lnTo>
                  <a:pt x="625614" y="47332"/>
                </a:lnTo>
                <a:lnTo>
                  <a:pt x="627138" y="44284"/>
                </a:lnTo>
                <a:lnTo>
                  <a:pt x="630186" y="42760"/>
                </a:lnTo>
                <a:lnTo>
                  <a:pt x="631710" y="38188"/>
                </a:lnTo>
                <a:lnTo>
                  <a:pt x="633234" y="35140"/>
                </a:lnTo>
                <a:lnTo>
                  <a:pt x="634758" y="30568"/>
                </a:lnTo>
                <a:lnTo>
                  <a:pt x="634758" y="19812"/>
                </a:lnTo>
                <a:close/>
              </a:path>
              <a:path w="659765" h="84455">
                <a:moveTo>
                  <a:pt x="659333" y="1524"/>
                </a:moveTo>
                <a:lnTo>
                  <a:pt x="648373" y="1524"/>
                </a:lnTo>
                <a:lnTo>
                  <a:pt x="648373" y="82384"/>
                </a:lnTo>
                <a:lnTo>
                  <a:pt x="659333" y="82384"/>
                </a:lnTo>
                <a:lnTo>
                  <a:pt x="659333" y="1524"/>
                </a:lnTo>
                <a:close/>
              </a:path>
            </a:pathLst>
          </a:custGeom>
          <a:solidFill>
            <a:srgbClr val="000000"/>
          </a:solidFill>
        </p:spPr>
        <p:txBody>
          <a:bodyPr wrap="square" lIns="0" tIns="0" rIns="0" bIns="0" rtlCol="0"/>
          <a:lstStyle/>
          <a:p>
            <a:endParaRPr sz="1154"/>
          </a:p>
        </p:txBody>
      </p:sp>
      <p:sp>
        <p:nvSpPr>
          <p:cNvPr id="81" name="object 81"/>
          <p:cNvSpPr/>
          <p:nvPr/>
        </p:nvSpPr>
        <p:spPr>
          <a:xfrm>
            <a:off x="1984987" y="1434987"/>
            <a:ext cx="34209" cy="54164"/>
          </a:xfrm>
          <a:custGeom>
            <a:avLst/>
            <a:gdLst/>
            <a:ahLst/>
            <a:cxnLst/>
            <a:rect l="l" t="t" r="r" b="b"/>
            <a:pathLst>
              <a:path w="53340" h="84455">
                <a:moveTo>
                  <a:pt x="35052" y="84010"/>
                </a:moveTo>
                <a:lnTo>
                  <a:pt x="18288" y="84010"/>
                </a:lnTo>
                <a:lnTo>
                  <a:pt x="12192" y="80962"/>
                </a:lnTo>
                <a:lnTo>
                  <a:pt x="0" y="41243"/>
                </a:lnTo>
                <a:lnTo>
                  <a:pt x="547" y="30631"/>
                </a:lnTo>
                <a:lnTo>
                  <a:pt x="18288" y="0"/>
                </a:lnTo>
                <a:lnTo>
                  <a:pt x="35052" y="0"/>
                </a:lnTo>
                <a:lnTo>
                  <a:pt x="41148" y="3048"/>
                </a:lnTo>
                <a:lnTo>
                  <a:pt x="45720" y="9144"/>
                </a:lnTo>
                <a:lnTo>
                  <a:pt x="48339" y="13716"/>
                </a:lnTo>
                <a:lnTo>
                  <a:pt x="22860" y="13716"/>
                </a:lnTo>
                <a:lnTo>
                  <a:pt x="21336" y="15240"/>
                </a:lnTo>
                <a:lnTo>
                  <a:pt x="19812" y="16859"/>
                </a:lnTo>
                <a:lnTo>
                  <a:pt x="18288" y="18383"/>
                </a:lnTo>
                <a:lnTo>
                  <a:pt x="18176" y="21764"/>
                </a:lnTo>
                <a:lnTo>
                  <a:pt x="16764" y="26003"/>
                </a:lnTo>
                <a:lnTo>
                  <a:pt x="16764" y="58007"/>
                </a:lnTo>
                <a:lnTo>
                  <a:pt x="18288" y="61055"/>
                </a:lnTo>
                <a:lnTo>
                  <a:pt x="18288" y="65627"/>
                </a:lnTo>
                <a:lnTo>
                  <a:pt x="22860" y="70199"/>
                </a:lnTo>
                <a:lnTo>
                  <a:pt x="48335" y="70199"/>
                </a:lnTo>
                <a:lnTo>
                  <a:pt x="45720" y="74771"/>
                </a:lnTo>
                <a:lnTo>
                  <a:pt x="41148" y="80962"/>
                </a:lnTo>
                <a:lnTo>
                  <a:pt x="35052" y="84010"/>
                </a:lnTo>
                <a:close/>
              </a:path>
              <a:path w="53340" h="84455">
                <a:moveTo>
                  <a:pt x="48335" y="70199"/>
                </a:moveTo>
                <a:lnTo>
                  <a:pt x="30480" y="70199"/>
                </a:lnTo>
                <a:lnTo>
                  <a:pt x="35052" y="65627"/>
                </a:lnTo>
                <a:lnTo>
                  <a:pt x="35052" y="62579"/>
                </a:lnTo>
                <a:lnTo>
                  <a:pt x="36576" y="58007"/>
                </a:lnTo>
                <a:lnTo>
                  <a:pt x="36576" y="26003"/>
                </a:lnTo>
                <a:lnTo>
                  <a:pt x="35163" y="21764"/>
                </a:lnTo>
                <a:lnTo>
                  <a:pt x="35052" y="18383"/>
                </a:lnTo>
                <a:lnTo>
                  <a:pt x="33528" y="16859"/>
                </a:lnTo>
                <a:lnTo>
                  <a:pt x="32004" y="15240"/>
                </a:lnTo>
                <a:lnTo>
                  <a:pt x="30480" y="13716"/>
                </a:lnTo>
                <a:lnTo>
                  <a:pt x="48339" y="13716"/>
                </a:lnTo>
                <a:lnTo>
                  <a:pt x="48839" y="14588"/>
                </a:lnTo>
                <a:lnTo>
                  <a:pt x="51244" y="21764"/>
                </a:lnTo>
                <a:lnTo>
                  <a:pt x="52792" y="30655"/>
                </a:lnTo>
                <a:lnTo>
                  <a:pt x="53340" y="41243"/>
                </a:lnTo>
                <a:lnTo>
                  <a:pt x="52792" y="52697"/>
                </a:lnTo>
                <a:lnTo>
                  <a:pt x="51244" y="62007"/>
                </a:lnTo>
                <a:lnTo>
                  <a:pt x="48839" y="69318"/>
                </a:lnTo>
                <a:lnTo>
                  <a:pt x="48335" y="70199"/>
                </a:lnTo>
                <a:close/>
              </a:path>
            </a:pathLst>
          </a:custGeom>
          <a:solidFill>
            <a:srgbClr val="000000"/>
          </a:solidFill>
        </p:spPr>
        <p:txBody>
          <a:bodyPr wrap="square" lIns="0" tIns="0" rIns="0" bIns="0" rtlCol="0"/>
          <a:lstStyle/>
          <a:p>
            <a:endParaRPr sz="1154"/>
          </a:p>
        </p:txBody>
      </p:sp>
      <p:sp>
        <p:nvSpPr>
          <p:cNvPr id="82" name="object 82"/>
          <p:cNvSpPr/>
          <p:nvPr/>
        </p:nvSpPr>
        <p:spPr>
          <a:xfrm>
            <a:off x="2573986" y="1434987"/>
            <a:ext cx="34616" cy="52942"/>
          </a:xfrm>
          <a:custGeom>
            <a:avLst/>
            <a:gdLst/>
            <a:ahLst/>
            <a:cxnLst/>
            <a:rect l="l" t="t" r="r" b="b"/>
            <a:pathLst>
              <a:path w="53975" h="82550">
                <a:moveTo>
                  <a:pt x="53435" y="82486"/>
                </a:moveTo>
                <a:lnTo>
                  <a:pt x="0" y="82486"/>
                </a:lnTo>
                <a:lnTo>
                  <a:pt x="0" y="77819"/>
                </a:lnTo>
                <a:lnTo>
                  <a:pt x="1524" y="74771"/>
                </a:lnTo>
                <a:lnTo>
                  <a:pt x="1524" y="71723"/>
                </a:lnTo>
                <a:lnTo>
                  <a:pt x="4572" y="68675"/>
                </a:lnTo>
                <a:lnTo>
                  <a:pt x="7620" y="64103"/>
                </a:lnTo>
                <a:lnTo>
                  <a:pt x="19812" y="51911"/>
                </a:lnTo>
                <a:lnTo>
                  <a:pt x="28956" y="44291"/>
                </a:lnTo>
                <a:lnTo>
                  <a:pt x="38100" y="35147"/>
                </a:lnTo>
                <a:lnTo>
                  <a:pt x="41148" y="30575"/>
                </a:lnTo>
                <a:lnTo>
                  <a:pt x="42672" y="26003"/>
                </a:lnTo>
                <a:lnTo>
                  <a:pt x="42672" y="18383"/>
                </a:lnTo>
                <a:lnTo>
                  <a:pt x="39624" y="12192"/>
                </a:lnTo>
                <a:lnTo>
                  <a:pt x="36576" y="9144"/>
                </a:lnTo>
                <a:lnTo>
                  <a:pt x="32004" y="7620"/>
                </a:lnTo>
                <a:lnTo>
                  <a:pt x="22860" y="7620"/>
                </a:lnTo>
                <a:lnTo>
                  <a:pt x="19812" y="9144"/>
                </a:lnTo>
                <a:lnTo>
                  <a:pt x="13716" y="15240"/>
                </a:lnTo>
                <a:lnTo>
                  <a:pt x="12192" y="19907"/>
                </a:lnTo>
                <a:lnTo>
                  <a:pt x="12192" y="24479"/>
                </a:lnTo>
                <a:lnTo>
                  <a:pt x="1524" y="24479"/>
                </a:lnTo>
                <a:lnTo>
                  <a:pt x="1524" y="15240"/>
                </a:lnTo>
                <a:lnTo>
                  <a:pt x="4572" y="10668"/>
                </a:lnTo>
                <a:lnTo>
                  <a:pt x="13716" y="1524"/>
                </a:lnTo>
                <a:lnTo>
                  <a:pt x="19812" y="0"/>
                </a:lnTo>
                <a:lnTo>
                  <a:pt x="36576" y="0"/>
                </a:lnTo>
                <a:lnTo>
                  <a:pt x="42672" y="1524"/>
                </a:lnTo>
                <a:lnTo>
                  <a:pt x="51911" y="10668"/>
                </a:lnTo>
                <a:lnTo>
                  <a:pt x="53435" y="16859"/>
                </a:lnTo>
                <a:lnTo>
                  <a:pt x="53435" y="29051"/>
                </a:lnTo>
                <a:lnTo>
                  <a:pt x="50387" y="35147"/>
                </a:lnTo>
                <a:lnTo>
                  <a:pt x="47244" y="38195"/>
                </a:lnTo>
                <a:lnTo>
                  <a:pt x="44196" y="42767"/>
                </a:lnTo>
                <a:lnTo>
                  <a:pt x="36576" y="50387"/>
                </a:lnTo>
                <a:lnTo>
                  <a:pt x="28956" y="56483"/>
                </a:lnTo>
                <a:lnTo>
                  <a:pt x="15240" y="70199"/>
                </a:lnTo>
                <a:lnTo>
                  <a:pt x="13716" y="73247"/>
                </a:lnTo>
                <a:lnTo>
                  <a:pt x="53435" y="73247"/>
                </a:lnTo>
                <a:lnTo>
                  <a:pt x="53435" y="82486"/>
                </a:lnTo>
                <a:close/>
              </a:path>
            </a:pathLst>
          </a:custGeom>
          <a:solidFill>
            <a:srgbClr val="000000"/>
          </a:solidFill>
        </p:spPr>
        <p:txBody>
          <a:bodyPr wrap="square" lIns="0" tIns="0" rIns="0" bIns="0" rtlCol="0"/>
          <a:lstStyle/>
          <a:p>
            <a:endParaRPr sz="1154"/>
          </a:p>
        </p:txBody>
      </p:sp>
      <p:grpSp>
        <p:nvGrpSpPr>
          <p:cNvPr id="83" name="object 83"/>
          <p:cNvGrpSpPr/>
          <p:nvPr/>
        </p:nvGrpSpPr>
        <p:grpSpPr>
          <a:xfrm>
            <a:off x="3215823" y="1434987"/>
            <a:ext cx="198735" cy="54164"/>
            <a:chOff x="3071907" y="2237517"/>
            <a:chExt cx="309880" cy="84455"/>
          </a:xfrm>
        </p:grpSpPr>
        <p:pic>
          <p:nvPicPr>
            <p:cNvPr id="84" name="object 84"/>
            <p:cNvPicPr/>
            <p:nvPr/>
          </p:nvPicPr>
          <p:blipFill>
            <a:blip r:embed="rId18" cstate="print"/>
            <a:stretch>
              <a:fillRect/>
            </a:stretch>
          </p:blipFill>
          <p:spPr>
            <a:xfrm>
              <a:off x="3071907" y="2237517"/>
              <a:ext cx="117443" cy="82486"/>
            </a:xfrm>
            <a:prstGeom prst="rect">
              <a:avLst/>
            </a:prstGeom>
          </p:spPr>
        </p:pic>
        <p:sp>
          <p:nvSpPr>
            <p:cNvPr id="85" name="object 85"/>
            <p:cNvSpPr/>
            <p:nvPr/>
          </p:nvSpPr>
          <p:spPr>
            <a:xfrm>
              <a:off x="3209162" y="2237613"/>
              <a:ext cx="29209" cy="82550"/>
            </a:xfrm>
            <a:custGeom>
              <a:avLst/>
              <a:gdLst/>
              <a:ahLst/>
              <a:cxnLst/>
              <a:rect l="l" t="t" r="r" b="b"/>
              <a:pathLst>
                <a:path w="29210" h="82550">
                  <a:moveTo>
                    <a:pt x="29051" y="82391"/>
                  </a:moveTo>
                  <a:lnTo>
                    <a:pt x="19907" y="82391"/>
                  </a:lnTo>
                  <a:lnTo>
                    <a:pt x="19907" y="18287"/>
                  </a:lnTo>
                  <a:lnTo>
                    <a:pt x="16859" y="19811"/>
                  </a:lnTo>
                  <a:lnTo>
                    <a:pt x="13715" y="22859"/>
                  </a:lnTo>
                  <a:lnTo>
                    <a:pt x="9143" y="24383"/>
                  </a:lnTo>
                  <a:lnTo>
                    <a:pt x="6095" y="27431"/>
                  </a:lnTo>
                  <a:lnTo>
                    <a:pt x="0" y="30575"/>
                  </a:lnTo>
                  <a:lnTo>
                    <a:pt x="0" y="19811"/>
                  </a:lnTo>
                  <a:lnTo>
                    <a:pt x="4571" y="18287"/>
                  </a:lnTo>
                  <a:lnTo>
                    <a:pt x="9143" y="15239"/>
                  </a:lnTo>
                  <a:lnTo>
                    <a:pt x="13715" y="10667"/>
                  </a:lnTo>
                  <a:lnTo>
                    <a:pt x="18383" y="7619"/>
                  </a:lnTo>
                  <a:lnTo>
                    <a:pt x="21431" y="3047"/>
                  </a:lnTo>
                  <a:lnTo>
                    <a:pt x="22955" y="0"/>
                  </a:lnTo>
                  <a:lnTo>
                    <a:pt x="29051" y="0"/>
                  </a:lnTo>
                  <a:lnTo>
                    <a:pt x="29051" y="82391"/>
                  </a:lnTo>
                  <a:close/>
                </a:path>
              </a:pathLst>
            </a:custGeom>
            <a:solidFill>
              <a:srgbClr val="000000"/>
            </a:solidFill>
          </p:spPr>
          <p:txBody>
            <a:bodyPr wrap="square" lIns="0" tIns="0" rIns="0" bIns="0" rtlCol="0"/>
            <a:lstStyle/>
            <a:p>
              <a:endParaRPr sz="1154"/>
            </a:p>
          </p:txBody>
        </p:sp>
        <p:pic>
          <p:nvPicPr>
            <p:cNvPr id="86" name="object 86"/>
            <p:cNvPicPr/>
            <p:nvPr/>
          </p:nvPicPr>
          <p:blipFill>
            <a:blip r:embed="rId19" cstate="print"/>
            <a:stretch>
              <a:fillRect/>
            </a:stretch>
          </p:blipFill>
          <p:spPr>
            <a:xfrm>
              <a:off x="3264122" y="2237517"/>
              <a:ext cx="117443" cy="84010"/>
            </a:xfrm>
            <a:prstGeom prst="rect">
              <a:avLst/>
            </a:prstGeom>
          </p:spPr>
        </p:pic>
      </p:grpSp>
      <p:sp>
        <p:nvSpPr>
          <p:cNvPr id="87" name="object 87"/>
          <p:cNvSpPr/>
          <p:nvPr/>
        </p:nvSpPr>
        <p:spPr>
          <a:xfrm>
            <a:off x="4046480" y="1434987"/>
            <a:ext cx="35430" cy="54164"/>
          </a:xfrm>
          <a:custGeom>
            <a:avLst/>
            <a:gdLst/>
            <a:ahLst/>
            <a:cxnLst/>
            <a:rect l="l" t="t" r="r" b="b"/>
            <a:pathLst>
              <a:path w="55245" h="84455">
                <a:moveTo>
                  <a:pt x="35147" y="84010"/>
                </a:moveTo>
                <a:lnTo>
                  <a:pt x="19907" y="84010"/>
                </a:lnTo>
                <a:lnTo>
                  <a:pt x="13811" y="80962"/>
                </a:lnTo>
                <a:lnTo>
                  <a:pt x="9239" y="77819"/>
                </a:lnTo>
                <a:lnTo>
                  <a:pt x="4572" y="73247"/>
                </a:lnTo>
                <a:lnTo>
                  <a:pt x="1524" y="67151"/>
                </a:lnTo>
                <a:lnTo>
                  <a:pt x="0" y="61055"/>
                </a:lnTo>
                <a:lnTo>
                  <a:pt x="10763" y="59531"/>
                </a:lnTo>
                <a:lnTo>
                  <a:pt x="12287" y="65627"/>
                </a:lnTo>
                <a:lnTo>
                  <a:pt x="13811" y="68675"/>
                </a:lnTo>
                <a:lnTo>
                  <a:pt x="19907" y="74771"/>
                </a:lnTo>
                <a:lnTo>
                  <a:pt x="32099" y="74771"/>
                </a:lnTo>
                <a:lnTo>
                  <a:pt x="35147" y="73247"/>
                </a:lnTo>
                <a:lnTo>
                  <a:pt x="41243" y="67151"/>
                </a:lnTo>
                <a:lnTo>
                  <a:pt x="44291" y="62579"/>
                </a:lnTo>
                <a:lnTo>
                  <a:pt x="44291" y="53435"/>
                </a:lnTo>
                <a:lnTo>
                  <a:pt x="42767" y="50387"/>
                </a:lnTo>
                <a:lnTo>
                  <a:pt x="36671" y="44291"/>
                </a:lnTo>
                <a:lnTo>
                  <a:pt x="32099" y="42767"/>
                </a:lnTo>
                <a:lnTo>
                  <a:pt x="19907" y="42767"/>
                </a:lnTo>
                <a:lnTo>
                  <a:pt x="21431" y="35147"/>
                </a:lnTo>
                <a:lnTo>
                  <a:pt x="27527" y="35147"/>
                </a:lnTo>
                <a:lnTo>
                  <a:pt x="32099" y="33623"/>
                </a:lnTo>
                <a:lnTo>
                  <a:pt x="35147" y="32099"/>
                </a:lnTo>
                <a:lnTo>
                  <a:pt x="38195" y="29051"/>
                </a:lnTo>
                <a:lnTo>
                  <a:pt x="39719" y="26003"/>
                </a:lnTo>
                <a:lnTo>
                  <a:pt x="39719" y="16859"/>
                </a:lnTo>
                <a:lnTo>
                  <a:pt x="38195" y="13716"/>
                </a:lnTo>
                <a:lnTo>
                  <a:pt x="33623" y="9144"/>
                </a:lnTo>
                <a:lnTo>
                  <a:pt x="30575" y="7620"/>
                </a:lnTo>
                <a:lnTo>
                  <a:pt x="22955" y="7620"/>
                </a:lnTo>
                <a:lnTo>
                  <a:pt x="19907" y="9144"/>
                </a:lnTo>
                <a:lnTo>
                  <a:pt x="16859" y="12192"/>
                </a:lnTo>
                <a:lnTo>
                  <a:pt x="13811" y="13716"/>
                </a:lnTo>
                <a:lnTo>
                  <a:pt x="12287" y="18383"/>
                </a:lnTo>
                <a:lnTo>
                  <a:pt x="12287" y="22955"/>
                </a:lnTo>
                <a:lnTo>
                  <a:pt x="1524" y="21431"/>
                </a:lnTo>
                <a:lnTo>
                  <a:pt x="3048" y="15240"/>
                </a:lnTo>
                <a:lnTo>
                  <a:pt x="6096" y="9144"/>
                </a:lnTo>
                <a:lnTo>
                  <a:pt x="10763" y="6096"/>
                </a:lnTo>
                <a:lnTo>
                  <a:pt x="13811" y="1524"/>
                </a:lnTo>
                <a:lnTo>
                  <a:pt x="19907" y="0"/>
                </a:lnTo>
                <a:lnTo>
                  <a:pt x="30575" y="0"/>
                </a:lnTo>
                <a:lnTo>
                  <a:pt x="35147" y="1524"/>
                </a:lnTo>
                <a:lnTo>
                  <a:pt x="38195" y="3048"/>
                </a:lnTo>
                <a:lnTo>
                  <a:pt x="42767" y="4572"/>
                </a:lnTo>
                <a:lnTo>
                  <a:pt x="45815" y="7620"/>
                </a:lnTo>
                <a:lnTo>
                  <a:pt x="48863" y="13716"/>
                </a:lnTo>
                <a:lnTo>
                  <a:pt x="50387" y="18383"/>
                </a:lnTo>
                <a:lnTo>
                  <a:pt x="50387" y="24479"/>
                </a:lnTo>
                <a:lnTo>
                  <a:pt x="45815" y="33623"/>
                </a:lnTo>
                <a:lnTo>
                  <a:pt x="42767" y="36671"/>
                </a:lnTo>
                <a:lnTo>
                  <a:pt x="39719" y="38195"/>
                </a:lnTo>
                <a:lnTo>
                  <a:pt x="44291" y="39719"/>
                </a:lnTo>
                <a:lnTo>
                  <a:pt x="47339" y="41243"/>
                </a:lnTo>
                <a:lnTo>
                  <a:pt x="50387" y="44291"/>
                </a:lnTo>
                <a:lnTo>
                  <a:pt x="53435" y="48863"/>
                </a:lnTo>
                <a:lnTo>
                  <a:pt x="54959" y="53435"/>
                </a:lnTo>
                <a:lnTo>
                  <a:pt x="54959" y="65627"/>
                </a:lnTo>
                <a:lnTo>
                  <a:pt x="51911" y="71723"/>
                </a:lnTo>
                <a:lnTo>
                  <a:pt x="45815" y="76295"/>
                </a:lnTo>
                <a:lnTo>
                  <a:pt x="41243" y="80962"/>
                </a:lnTo>
                <a:lnTo>
                  <a:pt x="35147" y="84010"/>
                </a:lnTo>
                <a:close/>
              </a:path>
            </a:pathLst>
          </a:custGeom>
          <a:solidFill>
            <a:srgbClr val="000000"/>
          </a:solidFill>
        </p:spPr>
        <p:txBody>
          <a:bodyPr wrap="square" lIns="0" tIns="0" rIns="0" bIns="0" rtlCol="0"/>
          <a:lstStyle/>
          <a:p>
            <a:endParaRPr sz="1154"/>
          </a:p>
        </p:txBody>
      </p:sp>
      <p:sp>
        <p:nvSpPr>
          <p:cNvPr id="88" name="object 88"/>
          <p:cNvSpPr/>
          <p:nvPr/>
        </p:nvSpPr>
        <p:spPr>
          <a:xfrm>
            <a:off x="4669747" y="1435049"/>
            <a:ext cx="19955" cy="52942"/>
          </a:xfrm>
          <a:custGeom>
            <a:avLst/>
            <a:gdLst/>
            <a:ahLst/>
            <a:cxnLst/>
            <a:rect l="l" t="t" r="r" b="b"/>
            <a:pathLst>
              <a:path w="31114" h="82550">
                <a:moveTo>
                  <a:pt x="30575" y="82391"/>
                </a:moveTo>
                <a:lnTo>
                  <a:pt x="19812" y="82391"/>
                </a:lnTo>
                <a:lnTo>
                  <a:pt x="19812" y="18287"/>
                </a:lnTo>
                <a:lnTo>
                  <a:pt x="15240" y="22859"/>
                </a:lnTo>
                <a:lnTo>
                  <a:pt x="10668" y="24383"/>
                </a:lnTo>
                <a:lnTo>
                  <a:pt x="7620" y="27431"/>
                </a:lnTo>
                <a:lnTo>
                  <a:pt x="3048" y="28955"/>
                </a:lnTo>
                <a:lnTo>
                  <a:pt x="0" y="30575"/>
                </a:lnTo>
                <a:lnTo>
                  <a:pt x="0" y="19811"/>
                </a:lnTo>
                <a:lnTo>
                  <a:pt x="6096" y="18287"/>
                </a:lnTo>
                <a:lnTo>
                  <a:pt x="10668" y="15239"/>
                </a:lnTo>
                <a:lnTo>
                  <a:pt x="15240" y="10667"/>
                </a:lnTo>
                <a:lnTo>
                  <a:pt x="19812" y="7619"/>
                </a:lnTo>
                <a:lnTo>
                  <a:pt x="22860" y="3047"/>
                </a:lnTo>
                <a:lnTo>
                  <a:pt x="24384" y="0"/>
                </a:lnTo>
                <a:lnTo>
                  <a:pt x="30575" y="0"/>
                </a:lnTo>
                <a:lnTo>
                  <a:pt x="30575" y="82391"/>
                </a:lnTo>
                <a:close/>
              </a:path>
            </a:pathLst>
          </a:custGeom>
          <a:solidFill>
            <a:srgbClr val="000000"/>
          </a:solidFill>
        </p:spPr>
        <p:txBody>
          <a:bodyPr wrap="square" lIns="0" tIns="0" rIns="0" bIns="0" rtlCol="0"/>
          <a:lstStyle/>
          <a:p>
            <a:endParaRPr sz="1154"/>
          </a:p>
        </p:txBody>
      </p:sp>
      <p:pic>
        <p:nvPicPr>
          <p:cNvPr id="89" name="object 89"/>
          <p:cNvPicPr/>
          <p:nvPr/>
        </p:nvPicPr>
        <p:blipFill>
          <a:blip r:embed="rId20" cstate="print"/>
          <a:stretch>
            <a:fillRect/>
          </a:stretch>
        </p:blipFill>
        <p:spPr>
          <a:xfrm>
            <a:off x="5073898" y="1434987"/>
            <a:ext cx="117347" cy="53878"/>
          </a:xfrm>
          <a:prstGeom prst="rect">
            <a:avLst/>
          </a:prstGeom>
        </p:spPr>
      </p:pic>
      <p:sp>
        <p:nvSpPr>
          <p:cNvPr id="90" name="object 90"/>
          <p:cNvSpPr/>
          <p:nvPr/>
        </p:nvSpPr>
        <p:spPr>
          <a:xfrm>
            <a:off x="5495518" y="1434987"/>
            <a:ext cx="33393" cy="54164"/>
          </a:xfrm>
          <a:custGeom>
            <a:avLst/>
            <a:gdLst/>
            <a:ahLst/>
            <a:cxnLst/>
            <a:rect l="l" t="t" r="r" b="b"/>
            <a:pathLst>
              <a:path w="52070" h="84455">
                <a:moveTo>
                  <a:pt x="32099" y="84010"/>
                </a:moveTo>
                <a:lnTo>
                  <a:pt x="18383" y="84010"/>
                </a:lnTo>
                <a:lnTo>
                  <a:pt x="12287" y="80962"/>
                </a:lnTo>
                <a:lnTo>
                  <a:pt x="0" y="41243"/>
                </a:lnTo>
                <a:lnTo>
                  <a:pt x="0" y="24479"/>
                </a:lnTo>
                <a:lnTo>
                  <a:pt x="19907" y="0"/>
                </a:lnTo>
                <a:lnTo>
                  <a:pt x="30575" y="0"/>
                </a:lnTo>
                <a:lnTo>
                  <a:pt x="33623" y="1524"/>
                </a:lnTo>
                <a:lnTo>
                  <a:pt x="38195" y="3048"/>
                </a:lnTo>
                <a:lnTo>
                  <a:pt x="41243" y="4572"/>
                </a:lnTo>
                <a:lnTo>
                  <a:pt x="44291" y="7620"/>
                </a:lnTo>
                <a:lnTo>
                  <a:pt x="21431" y="7620"/>
                </a:lnTo>
                <a:lnTo>
                  <a:pt x="16859" y="10668"/>
                </a:lnTo>
                <a:lnTo>
                  <a:pt x="15335" y="13716"/>
                </a:lnTo>
                <a:lnTo>
                  <a:pt x="12453" y="18914"/>
                </a:lnTo>
                <a:lnTo>
                  <a:pt x="10572" y="25229"/>
                </a:lnTo>
                <a:lnTo>
                  <a:pt x="9547" y="32693"/>
                </a:lnTo>
                <a:lnTo>
                  <a:pt x="9239" y="41243"/>
                </a:lnTo>
                <a:lnTo>
                  <a:pt x="9525" y="50673"/>
                </a:lnTo>
                <a:lnTo>
                  <a:pt x="21431" y="74771"/>
                </a:lnTo>
                <a:lnTo>
                  <a:pt x="45307" y="74771"/>
                </a:lnTo>
                <a:lnTo>
                  <a:pt x="44291" y="76295"/>
                </a:lnTo>
                <a:lnTo>
                  <a:pt x="41243" y="79343"/>
                </a:lnTo>
                <a:lnTo>
                  <a:pt x="36671" y="82486"/>
                </a:lnTo>
                <a:lnTo>
                  <a:pt x="32099" y="84010"/>
                </a:lnTo>
                <a:close/>
              </a:path>
              <a:path w="52070" h="84455">
                <a:moveTo>
                  <a:pt x="45307" y="74771"/>
                </a:moveTo>
                <a:lnTo>
                  <a:pt x="30575" y="74771"/>
                </a:lnTo>
                <a:lnTo>
                  <a:pt x="35147" y="73247"/>
                </a:lnTo>
                <a:lnTo>
                  <a:pt x="38195" y="68675"/>
                </a:lnTo>
                <a:lnTo>
                  <a:pt x="40195" y="64389"/>
                </a:lnTo>
                <a:lnTo>
                  <a:pt x="41624" y="58388"/>
                </a:lnTo>
                <a:lnTo>
                  <a:pt x="42481" y="50673"/>
                </a:lnTo>
                <a:lnTo>
                  <a:pt x="42767" y="41243"/>
                </a:lnTo>
                <a:lnTo>
                  <a:pt x="42478" y="32669"/>
                </a:lnTo>
                <a:lnTo>
                  <a:pt x="30575" y="7620"/>
                </a:lnTo>
                <a:lnTo>
                  <a:pt x="44291" y="7620"/>
                </a:lnTo>
                <a:lnTo>
                  <a:pt x="47339" y="13716"/>
                </a:lnTo>
                <a:lnTo>
                  <a:pt x="48863" y="18383"/>
                </a:lnTo>
                <a:lnTo>
                  <a:pt x="51911" y="27527"/>
                </a:lnTo>
                <a:lnTo>
                  <a:pt x="51911" y="59531"/>
                </a:lnTo>
                <a:lnTo>
                  <a:pt x="50387" y="65627"/>
                </a:lnTo>
                <a:lnTo>
                  <a:pt x="47339" y="71723"/>
                </a:lnTo>
                <a:lnTo>
                  <a:pt x="45307" y="74771"/>
                </a:lnTo>
                <a:close/>
              </a:path>
            </a:pathLst>
          </a:custGeom>
          <a:solidFill>
            <a:srgbClr val="000000"/>
          </a:solidFill>
        </p:spPr>
        <p:txBody>
          <a:bodyPr wrap="square" lIns="0" tIns="0" rIns="0" bIns="0" rtlCol="0"/>
          <a:lstStyle/>
          <a:p>
            <a:endParaRPr sz="1154"/>
          </a:p>
        </p:txBody>
      </p:sp>
      <p:pic>
        <p:nvPicPr>
          <p:cNvPr id="91" name="object 91"/>
          <p:cNvPicPr/>
          <p:nvPr/>
        </p:nvPicPr>
        <p:blipFill>
          <a:blip r:embed="rId21" cstate="print"/>
          <a:stretch>
            <a:fillRect/>
          </a:stretch>
        </p:blipFill>
        <p:spPr>
          <a:xfrm>
            <a:off x="6020985" y="1434987"/>
            <a:ext cx="74342" cy="52901"/>
          </a:xfrm>
          <a:prstGeom prst="rect">
            <a:avLst/>
          </a:prstGeom>
        </p:spPr>
      </p:pic>
      <p:pic>
        <p:nvPicPr>
          <p:cNvPr id="92" name="object 92"/>
          <p:cNvPicPr/>
          <p:nvPr/>
        </p:nvPicPr>
        <p:blipFill>
          <a:blip r:embed="rId22" cstate="print"/>
          <a:stretch>
            <a:fillRect/>
          </a:stretch>
        </p:blipFill>
        <p:spPr>
          <a:xfrm>
            <a:off x="6867281" y="1434987"/>
            <a:ext cx="76297" cy="53878"/>
          </a:xfrm>
          <a:prstGeom prst="rect">
            <a:avLst/>
          </a:prstGeom>
        </p:spPr>
      </p:pic>
      <p:grpSp>
        <p:nvGrpSpPr>
          <p:cNvPr id="93" name="object 93"/>
          <p:cNvGrpSpPr/>
          <p:nvPr/>
        </p:nvGrpSpPr>
        <p:grpSpPr>
          <a:xfrm>
            <a:off x="7399528" y="1434987"/>
            <a:ext cx="110771" cy="54164"/>
            <a:chOff x="9595389" y="2237517"/>
            <a:chExt cx="172720" cy="84455"/>
          </a:xfrm>
        </p:grpSpPr>
        <p:sp>
          <p:nvSpPr>
            <p:cNvPr id="94" name="object 94"/>
            <p:cNvSpPr/>
            <p:nvPr/>
          </p:nvSpPr>
          <p:spPr>
            <a:xfrm>
              <a:off x="9595389" y="2237613"/>
              <a:ext cx="29209" cy="82550"/>
            </a:xfrm>
            <a:custGeom>
              <a:avLst/>
              <a:gdLst/>
              <a:ahLst/>
              <a:cxnLst/>
              <a:rect l="l" t="t" r="r" b="b"/>
              <a:pathLst>
                <a:path w="29209" h="82550">
                  <a:moveTo>
                    <a:pt x="29051" y="82391"/>
                  </a:moveTo>
                  <a:lnTo>
                    <a:pt x="19907" y="82391"/>
                  </a:lnTo>
                  <a:lnTo>
                    <a:pt x="19907" y="18287"/>
                  </a:lnTo>
                  <a:lnTo>
                    <a:pt x="16859" y="19811"/>
                  </a:lnTo>
                  <a:lnTo>
                    <a:pt x="13811" y="22859"/>
                  </a:lnTo>
                  <a:lnTo>
                    <a:pt x="10763" y="24383"/>
                  </a:lnTo>
                  <a:lnTo>
                    <a:pt x="6191" y="27431"/>
                  </a:lnTo>
                  <a:lnTo>
                    <a:pt x="0" y="30479"/>
                  </a:lnTo>
                  <a:lnTo>
                    <a:pt x="0" y="19811"/>
                  </a:lnTo>
                  <a:lnTo>
                    <a:pt x="4667" y="18287"/>
                  </a:lnTo>
                  <a:lnTo>
                    <a:pt x="10763" y="15239"/>
                  </a:lnTo>
                  <a:lnTo>
                    <a:pt x="13811" y="10667"/>
                  </a:lnTo>
                  <a:lnTo>
                    <a:pt x="18383" y="7619"/>
                  </a:lnTo>
                  <a:lnTo>
                    <a:pt x="21431" y="3047"/>
                  </a:lnTo>
                  <a:lnTo>
                    <a:pt x="22955" y="0"/>
                  </a:lnTo>
                  <a:lnTo>
                    <a:pt x="29051" y="0"/>
                  </a:lnTo>
                  <a:lnTo>
                    <a:pt x="29051" y="82391"/>
                  </a:lnTo>
                  <a:close/>
                </a:path>
              </a:pathLst>
            </a:custGeom>
            <a:solidFill>
              <a:srgbClr val="000000"/>
            </a:solidFill>
          </p:spPr>
          <p:txBody>
            <a:bodyPr wrap="square" lIns="0" tIns="0" rIns="0" bIns="0" rtlCol="0"/>
            <a:lstStyle/>
            <a:p>
              <a:endParaRPr sz="1154"/>
            </a:p>
          </p:txBody>
        </p:sp>
        <p:pic>
          <p:nvPicPr>
            <p:cNvPr id="95" name="object 95"/>
            <p:cNvPicPr/>
            <p:nvPr/>
          </p:nvPicPr>
          <p:blipFill>
            <a:blip r:embed="rId23" cstate="print"/>
            <a:stretch>
              <a:fillRect/>
            </a:stretch>
          </p:blipFill>
          <p:spPr>
            <a:xfrm>
              <a:off x="9651872" y="2237517"/>
              <a:ext cx="115919" cy="84010"/>
            </a:xfrm>
            <a:prstGeom prst="rect">
              <a:avLst/>
            </a:prstGeom>
          </p:spPr>
        </p:pic>
      </p:grpSp>
      <p:grpSp>
        <p:nvGrpSpPr>
          <p:cNvPr id="96" name="object 96"/>
          <p:cNvGrpSpPr/>
          <p:nvPr/>
        </p:nvGrpSpPr>
        <p:grpSpPr>
          <a:xfrm>
            <a:off x="7966046" y="1434987"/>
            <a:ext cx="110771" cy="54164"/>
            <a:chOff x="10478737" y="2237517"/>
            <a:chExt cx="172720" cy="84455"/>
          </a:xfrm>
        </p:grpSpPr>
        <p:sp>
          <p:nvSpPr>
            <p:cNvPr id="97" name="object 97"/>
            <p:cNvSpPr/>
            <p:nvPr/>
          </p:nvSpPr>
          <p:spPr>
            <a:xfrm>
              <a:off x="10478737" y="2237613"/>
              <a:ext cx="31115" cy="82550"/>
            </a:xfrm>
            <a:custGeom>
              <a:avLst/>
              <a:gdLst/>
              <a:ahLst/>
              <a:cxnLst/>
              <a:rect l="l" t="t" r="r" b="b"/>
              <a:pathLst>
                <a:path w="31115" h="82550">
                  <a:moveTo>
                    <a:pt x="30575" y="82391"/>
                  </a:moveTo>
                  <a:lnTo>
                    <a:pt x="19907" y="82391"/>
                  </a:lnTo>
                  <a:lnTo>
                    <a:pt x="19907" y="18287"/>
                  </a:lnTo>
                  <a:lnTo>
                    <a:pt x="16859" y="19811"/>
                  </a:lnTo>
                  <a:lnTo>
                    <a:pt x="13811" y="22859"/>
                  </a:lnTo>
                  <a:lnTo>
                    <a:pt x="10668" y="24383"/>
                  </a:lnTo>
                  <a:lnTo>
                    <a:pt x="6096" y="27431"/>
                  </a:lnTo>
                  <a:lnTo>
                    <a:pt x="0" y="30479"/>
                  </a:lnTo>
                  <a:lnTo>
                    <a:pt x="0" y="19811"/>
                  </a:lnTo>
                  <a:lnTo>
                    <a:pt x="6096" y="18287"/>
                  </a:lnTo>
                  <a:lnTo>
                    <a:pt x="10668" y="15239"/>
                  </a:lnTo>
                  <a:lnTo>
                    <a:pt x="18383" y="7619"/>
                  </a:lnTo>
                  <a:lnTo>
                    <a:pt x="21431" y="3047"/>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98" name="object 98"/>
            <p:cNvPicPr/>
            <p:nvPr/>
          </p:nvPicPr>
          <p:blipFill>
            <a:blip r:embed="rId24" cstate="print"/>
            <a:stretch>
              <a:fillRect/>
            </a:stretch>
          </p:blipFill>
          <p:spPr>
            <a:xfrm>
              <a:off x="10535222" y="2237517"/>
              <a:ext cx="115918" cy="84010"/>
            </a:xfrm>
            <a:prstGeom prst="rect">
              <a:avLst/>
            </a:prstGeom>
          </p:spPr>
        </p:pic>
      </p:grpSp>
      <p:sp>
        <p:nvSpPr>
          <p:cNvPr id="99" name="object 99"/>
          <p:cNvSpPr/>
          <p:nvPr/>
        </p:nvSpPr>
        <p:spPr>
          <a:xfrm>
            <a:off x="8608862" y="1434987"/>
            <a:ext cx="34616" cy="54164"/>
          </a:xfrm>
          <a:custGeom>
            <a:avLst/>
            <a:gdLst/>
            <a:ahLst/>
            <a:cxnLst/>
            <a:rect l="l" t="t" r="r" b="b"/>
            <a:pathLst>
              <a:path w="53975" h="84455">
                <a:moveTo>
                  <a:pt x="33623" y="84010"/>
                </a:moveTo>
                <a:lnTo>
                  <a:pt x="19812" y="84010"/>
                </a:lnTo>
                <a:lnTo>
                  <a:pt x="13716" y="80962"/>
                </a:lnTo>
                <a:lnTo>
                  <a:pt x="5143" y="69318"/>
                </a:lnTo>
                <a:lnTo>
                  <a:pt x="2286" y="62007"/>
                </a:lnTo>
                <a:lnTo>
                  <a:pt x="571" y="52697"/>
                </a:lnTo>
                <a:lnTo>
                  <a:pt x="0" y="41243"/>
                </a:lnTo>
                <a:lnTo>
                  <a:pt x="0" y="32099"/>
                </a:lnTo>
                <a:lnTo>
                  <a:pt x="21431" y="0"/>
                </a:lnTo>
                <a:lnTo>
                  <a:pt x="32099" y="0"/>
                </a:lnTo>
                <a:lnTo>
                  <a:pt x="38195" y="3048"/>
                </a:lnTo>
                <a:lnTo>
                  <a:pt x="42767" y="4572"/>
                </a:lnTo>
                <a:lnTo>
                  <a:pt x="44291" y="7620"/>
                </a:lnTo>
                <a:lnTo>
                  <a:pt x="22955" y="7620"/>
                </a:lnTo>
                <a:lnTo>
                  <a:pt x="18288" y="10668"/>
                </a:lnTo>
                <a:lnTo>
                  <a:pt x="16764" y="13716"/>
                </a:lnTo>
                <a:lnTo>
                  <a:pt x="13882" y="18914"/>
                </a:lnTo>
                <a:lnTo>
                  <a:pt x="12001" y="25229"/>
                </a:lnTo>
                <a:lnTo>
                  <a:pt x="10976" y="32693"/>
                </a:lnTo>
                <a:lnTo>
                  <a:pt x="10668" y="41243"/>
                </a:lnTo>
                <a:lnTo>
                  <a:pt x="10953" y="50673"/>
                </a:lnTo>
                <a:lnTo>
                  <a:pt x="22955" y="74771"/>
                </a:lnTo>
                <a:lnTo>
                  <a:pt x="46831" y="74771"/>
                </a:lnTo>
                <a:lnTo>
                  <a:pt x="45815" y="76295"/>
                </a:lnTo>
                <a:lnTo>
                  <a:pt x="42767" y="79343"/>
                </a:lnTo>
                <a:lnTo>
                  <a:pt x="38195" y="82486"/>
                </a:lnTo>
                <a:lnTo>
                  <a:pt x="33623" y="84010"/>
                </a:lnTo>
                <a:close/>
              </a:path>
              <a:path w="53975" h="84455">
                <a:moveTo>
                  <a:pt x="46831" y="74771"/>
                </a:moveTo>
                <a:lnTo>
                  <a:pt x="32099" y="74771"/>
                </a:lnTo>
                <a:lnTo>
                  <a:pt x="35147" y="73247"/>
                </a:lnTo>
                <a:lnTo>
                  <a:pt x="41076" y="64389"/>
                </a:lnTo>
                <a:lnTo>
                  <a:pt x="42957" y="58388"/>
                </a:lnTo>
                <a:lnTo>
                  <a:pt x="43981" y="50673"/>
                </a:lnTo>
                <a:lnTo>
                  <a:pt x="44291" y="41243"/>
                </a:lnTo>
                <a:lnTo>
                  <a:pt x="43981" y="32693"/>
                </a:lnTo>
                <a:lnTo>
                  <a:pt x="42957" y="25419"/>
                </a:lnTo>
                <a:lnTo>
                  <a:pt x="41076" y="19557"/>
                </a:lnTo>
                <a:lnTo>
                  <a:pt x="35147" y="10668"/>
                </a:lnTo>
                <a:lnTo>
                  <a:pt x="32099" y="7620"/>
                </a:lnTo>
                <a:lnTo>
                  <a:pt x="44291" y="7620"/>
                </a:lnTo>
                <a:lnTo>
                  <a:pt x="47339" y="10668"/>
                </a:lnTo>
                <a:lnTo>
                  <a:pt x="48863" y="13716"/>
                </a:lnTo>
                <a:lnTo>
                  <a:pt x="50387" y="18383"/>
                </a:lnTo>
                <a:lnTo>
                  <a:pt x="53435" y="27527"/>
                </a:lnTo>
                <a:lnTo>
                  <a:pt x="53435" y="59531"/>
                </a:lnTo>
                <a:lnTo>
                  <a:pt x="50387" y="65627"/>
                </a:lnTo>
                <a:lnTo>
                  <a:pt x="48863" y="71723"/>
                </a:lnTo>
                <a:lnTo>
                  <a:pt x="46831" y="74771"/>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25" cstate="print"/>
          <a:stretch>
            <a:fillRect/>
          </a:stretch>
        </p:blipFill>
        <p:spPr>
          <a:xfrm>
            <a:off x="9134269" y="1434987"/>
            <a:ext cx="75380" cy="52901"/>
          </a:xfrm>
          <a:prstGeom prst="rect">
            <a:avLst/>
          </a:prstGeom>
        </p:spPr>
      </p:pic>
      <p:sp>
        <p:nvSpPr>
          <p:cNvPr id="101" name="object 101"/>
          <p:cNvSpPr/>
          <p:nvPr/>
        </p:nvSpPr>
        <p:spPr>
          <a:xfrm>
            <a:off x="9857352" y="1435965"/>
            <a:ext cx="33393" cy="52127"/>
          </a:xfrm>
          <a:custGeom>
            <a:avLst/>
            <a:gdLst/>
            <a:ahLst/>
            <a:cxnLst/>
            <a:rect l="l" t="t" r="r" b="b"/>
            <a:pathLst>
              <a:path w="52069" h="81280">
                <a:moveTo>
                  <a:pt x="21336" y="80962"/>
                </a:moveTo>
                <a:lnTo>
                  <a:pt x="10668" y="80962"/>
                </a:lnTo>
                <a:lnTo>
                  <a:pt x="10668" y="74866"/>
                </a:lnTo>
                <a:lnTo>
                  <a:pt x="12192" y="67246"/>
                </a:lnTo>
                <a:lnTo>
                  <a:pt x="15240" y="58007"/>
                </a:lnTo>
                <a:lnTo>
                  <a:pt x="16906" y="51149"/>
                </a:lnTo>
                <a:lnTo>
                  <a:pt x="36195" y="14033"/>
                </a:lnTo>
                <a:lnTo>
                  <a:pt x="39624" y="9144"/>
                </a:lnTo>
                <a:lnTo>
                  <a:pt x="0" y="9144"/>
                </a:lnTo>
                <a:lnTo>
                  <a:pt x="0" y="0"/>
                </a:lnTo>
                <a:lnTo>
                  <a:pt x="51816" y="0"/>
                </a:lnTo>
                <a:lnTo>
                  <a:pt x="51816" y="7620"/>
                </a:lnTo>
                <a:lnTo>
                  <a:pt x="48363" y="12532"/>
                </a:lnTo>
                <a:lnTo>
                  <a:pt x="36576" y="30575"/>
                </a:lnTo>
                <a:lnTo>
                  <a:pt x="33194" y="37433"/>
                </a:lnTo>
                <a:lnTo>
                  <a:pt x="30099" y="44291"/>
                </a:lnTo>
                <a:lnTo>
                  <a:pt x="27574" y="51149"/>
                </a:lnTo>
                <a:lnTo>
                  <a:pt x="25908" y="58007"/>
                </a:lnTo>
                <a:lnTo>
                  <a:pt x="22859" y="65722"/>
                </a:lnTo>
                <a:lnTo>
                  <a:pt x="21336" y="73342"/>
                </a:lnTo>
                <a:lnTo>
                  <a:pt x="21336" y="80962"/>
                </a:lnTo>
                <a:close/>
              </a:path>
            </a:pathLst>
          </a:custGeom>
          <a:solidFill>
            <a:srgbClr val="000000"/>
          </a:solidFill>
        </p:spPr>
        <p:txBody>
          <a:bodyPr wrap="square" lIns="0" tIns="0" rIns="0" bIns="0" rtlCol="0"/>
          <a:lstStyle/>
          <a:p>
            <a:endParaRPr sz="1154"/>
          </a:p>
        </p:txBody>
      </p:sp>
      <p:sp>
        <p:nvSpPr>
          <p:cNvPr id="102" name="object 102"/>
          <p:cNvSpPr/>
          <p:nvPr/>
        </p:nvSpPr>
        <p:spPr>
          <a:xfrm>
            <a:off x="10223261" y="1434987"/>
            <a:ext cx="35430" cy="54164"/>
          </a:xfrm>
          <a:custGeom>
            <a:avLst/>
            <a:gdLst/>
            <a:ahLst/>
            <a:cxnLst/>
            <a:rect l="l" t="t" r="r" b="b"/>
            <a:pathLst>
              <a:path w="55244" h="84455">
                <a:moveTo>
                  <a:pt x="35052" y="83915"/>
                </a:moveTo>
                <a:lnTo>
                  <a:pt x="19812" y="83915"/>
                </a:lnTo>
                <a:lnTo>
                  <a:pt x="13716" y="80867"/>
                </a:lnTo>
                <a:lnTo>
                  <a:pt x="9144" y="77819"/>
                </a:lnTo>
                <a:lnTo>
                  <a:pt x="4572" y="73247"/>
                </a:lnTo>
                <a:lnTo>
                  <a:pt x="1524" y="67151"/>
                </a:lnTo>
                <a:lnTo>
                  <a:pt x="0" y="61055"/>
                </a:lnTo>
                <a:lnTo>
                  <a:pt x="10668" y="59531"/>
                </a:lnTo>
                <a:lnTo>
                  <a:pt x="12192" y="65627"/>
                </a:lnTo>
                <a:lnTo>
                  <a:pt x="13716" y="68675"/>
                </a:lnTo>
                <a:lnTo>
                  <a:pt x="19812" y="74771"/>
                </a:lnTo>
                <a:lnTo>
                  <a:pt x="32004" y="74771"/>
                </a:lnTo>
                <a:lnTo>
                  <a:pt x="35052" y="73247"/>
                </a:lnTo>
                <a:lnTo>
                  <a:pt x="41148" y="67151"/>
                </a:lnTo>
                <a:lnTo>
                  <a:pt x="44195" y="62579"/>
                </a:lnTo>
                <a:lnTo>
                  <a:pt x="44195" y="53435"/>
                </a:lnTo>
                <a:lnTo>
                  <a:pt x="42672" y="50387"/>
                </a:lnTo>
                <a:lnTo>
                  <a:pt x="36576" y="44196"/>
                </a:lnTo>
                <a:lnTo>
                  <a:pt x="32004" y="42672"/>
                </a:lnTo>
                <a:lnTo>
                  <a:pt x="19812" y="42672"/>
                </a:lnTo>
                <a:lnTo>
                  <a:pt x="21336" y="35052"/>
                </a:lnTo>
                <a:lnTo>
                  <a:pt x="27432" y="35052"/>
                </a:lnTo>
                <a:lnTo>
                  <a:pt x="32004" y="33528"/>
                </a:lnTo>
                <a:lnTo>
                  <a:pt x="35052" y="32004"/>
                </a:lnTo>
                <a:lnTo>
                  <a:pt x="38100" y="28956"/>
                </a:lnTo>
                <a:lnTo>
                  <a:pt x="39624" y="25908"/>
                </a:lnTo>
                <a:lnTo>
                  <a:pt x="39624" y="16764"/>
                </a:lnTo>
                <a:lnTo>
                  <a:pt x="38100" y="13716"/>
                </a:lnTo>
                <a:lnTo>
                  <a:pt x="33528" y="9144"/>
                </a:lnTo>
                <a:lnTo>
                  <a:pt x="30480" y="7620"/>
                </a:lnTo>
                <a:lnTo>
                  <a:pt x="22859" y="7620"/>
                </a:lnTo>
                <a:lnTo>
                  <a:pt x="19812" y="9144"/>
                </a:lnTo>
                <a:lnTo>
                  <a:pt x="16764" y="12192"/>
                </a:lnTo>
                <a:lnTo>
                  <a:pt x="13716" y="13716"/>
                </a:lnTo>
                <a:lnTo>
                  <a:pt x="12192" y="18288"/>
                </a:lnTo>
                <a:lnTo>
                  <a:pt x="12192" y="22860"/>
                </a:lnTo>
                <a:lnTo>
                  <a:pt x="1524" y="21336"/>
                </a:lnTo>
                <a:lnTo>
                  <a:pt x="3048" y="15240"/>
                </a:lnTo>
                <a:lnTo>
                  <a:pt x="6096" y="9144"/>
                </a:lnTo>
                <a:lnTo>
                  <a:pt x="10668" y="6096"/>
                </a:lnTo>
                <a:lnTo>
                  <a:pt x="13716" y="1524"/>
                </a:lnTo>
                <a:lnTo>
                  <a:pt x="19812" y="0"/>
                </a:lnTo>
                <a:lnTo>
                  <a:pt x="30480" y="0"/>
                </a:lnTo>
                <a:lnTo>
                  <a:pt x="35052" y="1524"/>
                </a:lnTo>
                <a:lnTo>
                  <a:pt x="38100" y="3048"/>
                </a:lnTo>
                <a:lnTo>
                  <a:pt x="42672" y="4572"/>
                </a:lnTo>
                <a:lnTo>
                  <a:pt x="45719" y="7620"/>
                </a:lnTo>
                <a:lnTo>
                  <a:pt x="48768" y="13716"/>
                </a:lnTo>
                <a:lnTo>
                  <a:pt x="50292" y="18288"/>
                </a:lnTo>
                <a:lnTo>
                  <a:pt x="50292" y="24384"/>
                </a:lnTo>
                <a:lnTo>
                  <a:pt x="45719" y="33528"/>
                </a:lnTo>
                <a:lnTo>
                  <a:pt x="42672" y="36576"/>
                </a:lnTo>
                <a:lnTo>
                  <a:pt x="39624" y="38100"/>
                </a:lnTo>
                <a:lnTo>
                  <a:pt x="44195" y="39624"/>
                </a:lnTo>
                <a:lnTo>
                  <a:pt x="47244" y="41148"/>
                </a:lnTo>
                <a:lnTo>
                  <a:pt x="50292" y="44196"/>
                </a:lnTo>
                <a:lnTo>
                  <a:pt x="53339" y="48863"/>
                </a:lnTo>
                <a:lnTo>
                  <a:pt x="54864" y="53435"/>
                </a:lnTo>
                <a:lnTo>
                  <a:pt x="54864" y="65627"/>
                </a:lnTo>
                <a:lnTo>
                  <a:pt x="51816" y="71723"/>
                </a:lnTo>
                <a:lnTo>
                  <a:pt x="45719" y="76295"/>
                </a:lnTo>
                <a:lnTo>
                  <a:pt x="41148" y="80867"/>
                </a:lnTo>
                <a:lnTo>
                  <a:pt x="35052" y="83915"/>
                </a:lnTo>
                <a:close/>
              </a:path>
            </a:pathLst>
          </a:custGeom>
          <a:solidFill>
            <a:srgbClr val="000000"/>
          </a:solidFill>
        </p:spPr>
        <p:txBody>
          <a:bodyPr wrap="square" lIns="0" tIns="0" rIns="0" bIns="0" rtlCol="0"/>
          <a:lstStyle/>
          <a:p>
            <a:endParaRPr sz="1154"/>
          </a:p>
        </p:txBody>
      </p:sp>
      <p:grpSp>
        <p:nvGrpSpPr>
          <p:cNvPr id="103" name="object 103"/>
          <p:cNvGrpSpPr/>
          <p:nvPr/>
        </p:nvGrpSpPr>
        <p:grpSpPr>
          <a:xfrm>
            <a:off x="1502586" y="2099570"/>
            <a:ext cx="312357" cy="77376"/>
            <a:chOff x="400526" y="3273774"/>
            <a:chExt cx="487045" cy="120650"/>
          </a:xfrm>
        </p:grpSpPr>
        <p:pic>
          <p:nvPicPr>
            <p:cNvPr id="104" name="object 104"/>
            <p:cNvPicPr/>
            <p:nvPr/>
          </p:nvPicPr>
          <p:blipFill>
            <a:blip r:embed="rId26" cstate="print"/>
            <a:stretch>
              <a:fillRect/>
            </a:stretch>
          </p:blipFill>
          <p:spPr>
            <a:xfrm>
              <a:off x="400526" y="3281457"/>
              <a:ext cx="206025" cy="88582"/>
            </a:xfrm>
            <a:prstGeom prst="rect">
              <a:avLst/>
            </a:prstGeom>
          </p:spPr>
        </p:pic>
        <p:sp>
          <p:nvSpPr>
            <p:cNvPr id="105" name="object 105"/>
            <p:cNvSpPr/>
            <p:nvPr/>
          </p:nvSpPr>
          <p:spPr>
            <a:xfrm>
              <a:off x="640067" y="3273780"/>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106" name="object 106"/>
            <p:cNvPicPr/>
            <p:nvPr/>
          </p:nvPicPr>
          <p:blipFill>
            <a:blip r:embed="rId27" cstate="print"/>
            <a:stretch>
              <a:fillRect/>
            </a:stretch>
          </p:blipFill>
          <p:spPr>
            <a:xfrm>
              <a:off x="693515" y="3281552"/>
              <a:ext cx="135731" cy="86963"/>
            </a:xfrm>
            <a:prstGeom prst="rect">
              <a:avLst/>
            </a:prstGeom>
          </p:spPr>
        </p:pic>
        <p:sp>
          <p:nvSpPr>
            <p:cNvPr id="107" name="object 107"/>
            <p:cNvSpPr/>
            <p:nvPr/>
          </p:nvSpPr>
          <p:spPr>
            <a:xfrm>
              <a:off x="855154" y="3273780"/>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D84215"/>
            </a:solidFill>
          </p:spPr>
          <p:txBody>
            <a:bodyPr wrap="square" lIns="0" tIns="0" rIns="0" bIns="0" rtlCol="0"/>
            <a:lstStyle/>
            <a:p>
              <a:endParaRPr sz="1154"/>
            </a:p>
          </p:txBody>
        </p:sp>
      </p:grpSp>
      <p:sp>
        <p:nvSpPr>
          <p:cNvPr id="108" name="object 108"/>
          <p:cNvSpPr/>
          <p:nvPr/>
        </p:nvSpPr>
        <p:spPr>
          <a:xfrm>
            <a:off x="1846992" y="2117265"/>
            <a:ext cx="13032" cy="44390"/>
          </a:xfrm>
          <a:custGeom>
            <a:avLst/>
            <a:gdLst/>
            <a:ahLst/>
            <a:cxnLst/>
            <a:rect l="l" t="t" r="r" b="b"/>
            <a:pathLst>
              <a:path w="20319" h="69214">
                <a:moveTo>
                  <a:pt x="12287" y="1524"/>
                </a:moveTo>
                <a:lnTo>
                  <a:pt x="6096" y="1524"/>
                </a:lnTo>
                <a:lnTo>
                  <a:pt x="7620" y="0"/>
                </a:lnTo>
                <a:lnTo>
                  <a:pt x="10763" y="0"/>
                </a:lnTo>
                <a:lnTo>
                  <a:pt x="12287" y="1524"/>
                </a:lnTo>
                <a:close/>
              </a:path>
              <a:path w="20319" h="69214">
                <a:moveTo>
                  <a:pt x="15335" y="3048"/>
                </a:moveTo>
                <a:lnTo>
                  <a:pt x="3048" y="3048"/>
                </a:lnTo>
                <a:lnTo>
                  <a:pt x="4572" y="1524"/>
                </a:lnTo>
                <a:lnTo>
                  <a:pt x="13811" y="1524"/>
                </a:lnTo>
                <a:lnTo>
                  <a:pt x="15335" y="3048"/>
                </a:lnTo>
                <a:close/>
              </a:path>
              <a:path w="20319" h="69214">
                <a:moveTo>
                  <a:pt x="16859" y="18288"/>
                </a:moveTo>
                <a:lnTo>
                  <a:pt x="1524" y="18288"/>
                </a:lnTo>
                <a:lnTo>
                  <a:pt x="1524" y="16764"/>
                </a:lnTo>
                <a:lnTo>
                  <a:pt x="0" y="15240"/>
                </a:lnTo>
                <a:lnTo>
                  <a:pt x="0" y="6096"/>
                </a:lnTo>
                <a:lnTo>
                  <a:pt x="1524" y="4572"/>
                </a:lnTo>
                <a:lnTo>
                  <a:pt x="1524" y="3048"/>
                </a:lnTo>
                <a:lnTo>
                  <a:pt x="16859" y="3048"/>
                </a:lnTo>
                <a:lnTo>
                  <a:pt x="16859" y="4572"/>
                </a:lnTo>
                <a:lnTo>
                  <a:pt x="18383" y="6096"/>
                </a:lnTo>
                <a:lnTo>
                  <a:pt x="18383" y="7620"/>
                </a:lnTo>
                <a:lnTo>
                  <a:pt x="19907" y="9144"/>
                </a:lnTo>
                <a:lnTo>
                  <a:pt x="19907" y="12192"/>
                </a:lnTo>
                <a:lnTo>
                  <a:pt x="18383" y="13716"/>
                </a:lnTo>
                <a:lnTo>
                  <a:pt x="18383" y="15240"/>
                </a:lnTo>
                <a:lnTo>
                  <a:pt x="16859" y="16764"/>
                </a:lnTo>
                <a:lnTo>
                  <a:pt x="16859" y="18288"/>
                </a:lnTo>
                <a:close/>
              </a:path>
              <a:path w="20319" h="69214">
                <a:moveTo>
                  <a:pt x="13811" y="19812"/>
                </a:moveTo>
                <a:lnTo>
                  <a:pt x="4572" y="19812"/>
                </a:lnTo>
                <a:lnTo>
                  <a:pt x="3048" y="18288"/>
                </a:lnTo>
                <a:lnTo>
                  <a:pt x="15335" y="18288"/>
                </a:lnTo>
                <a:lnTo>
                  <a:pt x="13811" y="19812"/>
                </a:lnTo>
                <a:close/>
              </a:path>
              <a:path w="20319" h="69214">
                <a:moveTo>
                  <a:pt x="13811" y="50387"/>
                </a:moveTo>
                <a:lnTo>
                  <a:pt x="4572" y="50387"/>
                </a:lnTo>
                <a:lnTo>
                  <a:pt x="4572" y="48863"/>
                </a:lnTo>
                <a:lnTo>
                  <a:pt x="13811" y="48863"/>
                </a:lnTo>
                <a:lnTo>
                  <a:pt x="13811" y="50387"/>
                </a:lnTo>
                <a:close/>
              </a:path>
              <a:path w="20319" h="69214">
                <a:moveTo>
                  <a:pt x="18383" y="64103"/>
                </a:moveTo>
                <a:lnTo>
                  <a:pt x="0" y="64103"/>
                </a:lnTo>
                <a:lnTo>
                  <a:pt x="0" y="53435"/>
                </a:lnTo>
                <a:lnTo>
                  <a:pt x="3048" y="50387"/>
                </a:lnTo>
                <a:lnTo>
                  <a:pt x="15335" y="50387"/>
                </a:lnTo>
                <a:lnTo>
                  <a:pt x="18383" y="53435"/>
                </a:lnTo>
                <a:lnTo>
                  <a:pt x="18383" y="54959"/>
                </a:lnTo>
                <a:lnTo>
                  <a:pt x="19907" y="56483"/>
                </a:lnTo>
                <a:lnTo>
                  <a:pt x="19907" y="59531"/>
                </a:lnTo>
                <a:lnTo>
                  <a:pt x="18383" y="61055"/>
                </a:lnTo>
                <a:lnTo>
                  <a:pt x="18383" y="64103"/>
                </a:lnTo>
                <a:close/>
              </a:path>
              <a:path w="20319" h="69214">
                <a:moveTo>
                  <a:pt x="16859" y="65627"/>
                </a:moveTo>
                <a:lnTo>
                  <a:pt x="1524" y="65627"/>
                </a:lnTo>
                <a:lnTo>
                  <a:pt x="1524" y="64103"/>
                </a:lnTo>
                <a:lnTo>
                  <a:pt x="16859" y="64103"/>
                </a:lnTo>
                <a:lnTo>
                  <a:pt x="16859" y="65627"/>
                </a:lnTo>
                <a:close/>
              </a:path>
              <a:path w="20319" h="69214">
                <a:moveTo>
                  <a:pt x="12287" y="68675"/>
                </a:moveTo>
                <a:lnTo>
                  <a:pt x="6096" y="68675"/>
                </a:lnTo>
                <a:lnTo>
                  <a:pt x="3048" y="65627"/>
                </a:lnTo>
                <a:lnTo>
                  <a:pt x="15335" y="65627"/>
                </a:lnTo>
                <a:lnTo>
                  <a:pt x="12287" y="68675"/>
                </a:lnTo>
                <a:close/>
              </a:path>
            </a:pathLst>
          </a:custGeom>
          <a:solidFill>
            <a:srgbClr val="D84215"/>
          </a:solidFill>
        </p:spPr>
        <p:txBody>
          <a:bodyPr wrap="square" lIns="0" tIns="0" rIns="0" bIns="0" rtlCol="0"/>
          <a:lstStyle/>
          <a:p>
            <a:endParaRPr sz="1154"/>
          </a:p>
        </p:txBody>
      </p:sp>
      <p:grpSp>
        <p:nvGrpSpPr>
          <p:cNvPr id="109" name="object 109"/>
          <p:cNvGrpSpPr/>
          <p:nvPr/>
        </p:nvGrpSpPr>
        <p:grpSpPr>
          <a:xfrm>
            <a:off x="1952611" y="2104559"/>
            <a:ext cx="309506" cy="79413"/>
            <a:chOff x="1102233" y="3281553"/>
            <a:chExt cx="482600" cy="123825"/>
          </a:xfrm>
        </p:grpSpPr>
        <p:sp>
          <p:nvSpPr>
            <p:cNvPr id="110" name="object 110"/>
            <p:cNvSpPr/>
            <p:nvPr/>
          </p:nvSpPr>
          <p:spPr>
            <a:xfrm>
              <a:off x="1102233" y="3292221"/>
              <a:ext cx="52069" cy="85725"/>
            </a:xfrm>
            <a:custGeom>
              <a:avLst/>
              <a:gdLst/>
              <a:ahLst/>
              <a:cxnLst/>
              <a:rect l="l" t="t" r="r" b="b"/>
              <a:pathLst>
                <a:path w="52069" h="85725">
                  <a:moveTo>
                    <a:pt x="51911" y="85439"/>
                  </a:moveTo>
                  <a:lnTo>
                    <a:pt x="0" y="85439"/>
                  </a:lnTo>
                  <a:lnTo>
                    <a:pt x="0" y="76295"/>
                  </a:lnTo>
                  <a:lnTo>
                    <a:pt x="19907" y="76295"/>
                  </a:lnTo>
                  <a:lnTo>
                    <a:pt x="19907" y="10668"/>
                  </a:lnTo>
                  <a:lnTo>
                    <a:pt x="0" y="10668"/>
                  </a:lnTo>
                  <a:lnTo>
                    <a:pt x="0" y="0"/>
                  </a:lnTo>
                  <a:lnTo>
                    <a:pt x="51911" y="0"/>
                  </a:lnTo>
                  <a:lnTo>
                    <a:pt x="51911" y="10668"/>
                  </a:lnTo>
                  <a:lnTo>
                    <a:pt x="32099" y="10668"/>
                  </a:lnTo>
                  <a:lnTo>
                    <a:pt x="32099" y="76295"/>
                  </a:lnTo>
                  <a:lnTo>
                    <a:pt x="51911" y="76295"/>
                  </a:lnTo>
                  <a:lnTo>
                    <a:pt x="51911" y="85439"/>
                  </a:lnTo>
                  <a:close/>
                </a:path>
              </a:pathLst>
            </a:custGeom>
            <a:solidFill>
              <a:srgbClr val="000000"/>
            </a:solidFill>
          </p:spPr>
          <p:txBody>
            <a:bodyPr wrap="square" lIns="0" tIns="0" rIns="0" bIns="0" rtlCol="0"/>
            <a:lstStyle/>
            <a:p>
              <a:endParaRPr sz="1154"/>
            </a:p>
          </p:txBody>
        </p:sp>
        <p:pic>
          <p:nvPicPr>
            <p:cNvPr id="111" name="object 111"/>
            <p:cNvPicPr/>
            <p:nvPr/>
          </p:nvPicPr>
          <p:blipFill>
            <a:blip r:embed="rId28" cstate="print"/>
            <a:stretch>
              <a:fillRect/>
            </a:stretch>
          </p:blipFill>
          <p:spPr>
            <a:xfrm>
              <a:off x="1174051" y="3286125"/>
              <a:ext cx="279177" cy="93154"/>
            </a:xfrm>
            <a:prstGeom prst="rect">
              <a:avLst/>
            </a:prstGeom>
          </p:spPr>
        </p:pic>
        <p:sp>
          <p:nvSpPr>
            <p:cNvPr id="112" name="object 112"/>
            <p:cNvSpPr/>
            <p:nvPr/>
          </p:nvSpPr>
          <p:spPr>
            <a:xfrm>
              <a:off x="1476171" y="3281553"/>
              <a:ext cx="108585" cy="123825"/>
            </a:xfrm>
            <a:custGeom>
              <a:avLst/>
              <a:gdLst/>
              <a:ahLst/>
              <a:cxnLst/>
              <a:rect l="l" t="t" r="r" b="b"/>
              <a:pathLst>
                <a:path w="108584" h="123825">
                  <a:moveTo>
                    <a:pt x="38100" y="6096"/>
                  </a:moveTo>
                  <a:lnTo>
                    <a:pt x="30480" y="0"/>
                  </a:lnTo>
                  <a:lnTo>
                    <a:pt x="25908" y="4572"/>
                  </a:lnTo>
                  <a:lnTo>
                    <a:pt x="19812" y="9144"/>
                  </a:lnTo>
                  <a:lnTo>
                    <a:pt x="16764" y="15240"/>
                  </a:lnTo>
                  <a:lnTo>
                    <a:pt x="12192" y="19812"/>
                  </a:lnTo>
                  <a:lnTo>
                    <a:pt x="9144" y="25908"/>
                  </a:lnTo>
                  <a:lnTo>
                    <a:pt x="7620" y="30480"/>
                  </a:lnTo>
                  <a:lnTo>
                    <a:pt x="4572" y="36576"/>
                  </a:lnTo>
                  <a:lnTo>
                    <a:pt x="3048" y="41148"/>
                  </a:lnTo>
                  <a:lnTo>
                    <a:pt x="1524" y="47244"/>
                  </a:lnTo>
                  <a:lnTo>
                    <a:pt x="1524" y="51917"/>
                  </a:lnTo>
                  <a:lnTo>
                    <a:pt x="0" y="56489"/>
                  </a:lnTo>
                  <a:lnTo>
                    <a:pt x="0" y="62585"/>
                  </a:lnTo>
                  <a:lnTo>
                    <a:pt x="1981" y="79184"/>
                  </a:lnTo>
                  <a:lnTo>
                    <a:pt x="7810" y="94792"/>
                  </a:lnTo>
                  <a:lnTo>
                    <a:pt x="17360" y="109562"/>
                  </a:lnTo>
                  <a:lnTo>
                    <a:pt x="30480" y="123634"/>
                  </a:lnTo>
                  <a:lnTo>
                    <a:pt x="38100" y="117538"/>
                  </a:lnTo>
                  <a:lnTo>
                    <a:pt x="31800" y="110629"/>
                  </a:lnTo>
                  <a:lnTo>
                    <a:pt x="26479" y="103746"/>
                  </a:lnTo>
                  <a:lnTo>
                    <a:pt x="12192" y="61061"/>
                  </a:lnTo>
                  <a:lnTo>
                    <a:pt x="13677" y="46431"/>
                  </a:lnTo>
                  <a:lnTo>
                    <a:pt x="18288" y="32397"/>
                  </a:lnTo>
                  <a:lnTo>
                    <a:pt x="26339" y="18961"/>
                  </a:lnTo>
                  <a:lnTo>
                    <a:pt x="38100" y="6096"/>
                  </a:lnTo>
                  <a:close/>
                </a:path>
                <a:path w="108584" h="123825">
                  <a:moveTo>
                    <a:pt x="108305" y="2984"/>
                  </a:moveTo>
                  <a:lnTo>
                    <a:pt x="76301" y="2984"/>
                  </a:lnTo>
                  <a:lnTo>
                    <a:pt x="76301" y="11874"/>
                  </a:lnTo>
                  <a:lnTo>
                    <a:pt x="76301" y="114744"/>
                  </a:lnTo>
                  <a:lnTo>
                    <a:pt x="76301" y="123634"/>
                  </a:lnTo>
                  <a:lnTo>
                    <a:pt x="108305" y="123634"/>
                  </a:lnTo>
                  <a:lnTo>
                    <a:pt x="108305" y="114744"/>
                  </a:lnTo>
                  <a:lnTo>
                    <a:pt x="86969" y="114744"/>
                  </a:lnTo>
                  <a:lnTo>
                    <a:pt x="86969" y="11874"/>
                  </a:lnTo>
                  <a:lnTo>
                    <a:pt x="108305" y="11874"/>
                  </a:lnTo>
                  <a:lnTo>
                    <a:pt x="108305" y="2984"/>
                  </a:lnTo>
                  <a:close/>
                </a:path>
              </a:pathLst>
            </a:custGeom>
            <a:solidFill>
              <a:srgbClr val="000000"/>
            </a:solidFill>
          </p:spPr>
          <p:txBody>
            <a:bodyPr wrap="square" lIns="0" tIns="0" rIns="0" bIns="0" rtlCol="0"/>
            <a:lstStyle/>
            <a:p>
              <a:endParaRPr sz="1154"/>
            </a:p>
          </p:txBody>
        </p:sp>
      </p:grpSp>
      <p:sp>
        <p:nvSpPr>
          <p:cNvPr id="113" name="object 113"/>
          <p:cNvSpPr/>
          <p:nvPr/>
        </p:nvSpPr>
        <p:spPr>
          <a:xfrm>
            <a:off x="2293165" y="2107491"/>
            <a:ext cx="402358" cy="59865"/>
          </a:xfrm>
          <a:custGeom>
            <a:avLst/>
            <a:gdLst/>
            <a:ahLst/>
            <a:cxnLst/>
            <a:rect l="l" t="t" r="r" b="b"/>
            <a:pathLst>
              <a:path w="627380" h="93345">
                <a:moveTo>
                  <a:pt x="15240" y="0"/>
                </a:moveTo>
                <a:lnTo>
                  <a:pt x="0" y="0"/>
                </a:lnTo>
                <a:lnTo>
                  <a:pt x="1524" y="30480"/>
                </a:lnTo>
                <a:lnTo>
                  <a:pt x="12192" y="30480"/>
                </a:lnTo>
                <a:lnTo>
                  <a:pt x="15240" y="0"/>
                </a:lnTo>
                <a:close/>
              </a:path>
              <a:path w="627380" h="93345">
                <a:moveTo>
                  <a:pt x="109829" y="27432"/>
                </a:moveTo>
                <a:lnTo>
                  <a:pt x="106768" y="21336"/>
                </a:lnTo>
                <a:lnTo>
                  <a:pt x="105244" y="16764"/>
                </a:lnTo>
                <a:lnTo>
                  <a:pt x="100672" y="12192"/>
                </a:lnTo>
                <a:lnTo>
                  <a:pt x="97624" y="10668"/>
                </a:lnTo>
                <a:lnTo>
                  <a:pt x="97624" y="27432"/>
                </a:lnTo>
                <a:lnTo>
                  <a:pt x="97624" y="39624"/>
                </a:lnTo>
                <a:lnTo>
                  <a:pt x="96100" y="44196"/>
                </a:lnTo>
                <a:lnTo>
                  <a:pt x="91528" y="47244"/>
                </a:lnTo>
                <a:lnTo>
                  <a:pt x="88480" y="50393"/>
                </a:lnTo>
                <a:lnTo>
                  <a:pt x="82384" y="51917"/>
                </a:lnTo>
                <a:lnTo>
                  <a:pt x="65620" y="51917"/>
                </a:lnTo>
                <a:lnTo>
                  <a:pt x="65620" y="16764"/>
                </a:lnTo>
                <a:lnTo>
                  <a:pt x="83908" y="16764"/>
                </a:lnTo>
                <a:lnTo>
                  <a:pt x="88480" y="18288"/>
                </a:lnTo>
                <a:lnTo>
                  <a:pt x="93052" y="21336"/>
                </a:lnTo>
                <a:lnTo>
                  <a:pt x="96100" y="24384"/>
                </a:lnTo>
                <a:lnTo>
                  <a:pt x="97624" y="27432"/>
                </a:lnTo>
                <a:lnTo>
                  <a:pt x="97624" y="10668"/>
                </a:lnTo>
                <a:lnTo>
                  <a:pt x="93052" y="9144"/>
                </a:lnTo>
                <a:lnTo>
                  <a:pt x="90004" y="7620"/>
                </a:lnTo>
                <a:lnTo>
                  <a:pt x="85432" y="7620"/>
                </a:lnTo>
                <a:lnTo>
                  <a:pt x="82384" y="6096"/>
                </a:lnTo>
                <a:lnTo>
                  <a:pt x="53428" y="6096"/>
                </a:lnTo>
                <a:lnTo>
                  <a:pt x="53428" y="91541"/>
                </a:lnTo>
                <a:lnTo>
                  <a:pt x="65620" y="91541"/>
                </a:lnTo>
                <a:lnTo>
                  <a:pt x="65620" y="61061"/>
                </a:lnTo>
                <a:lnTo>
                  <a:pt x="86956" y="61061"/>
                </a:lnTo>
                <a:lnTo>
                  <a:pt x="91528" y="59537"/>
                </a:lnTo>
                <a:lnTo>
                  <a:pt x="96100" y="56489"/>
                </a:lnTo>
                <a:lnTo>
                  <a:pt x="99148" y="54965"/>
                </a:lnTo>
                <a:lnTo>
                  <a:pt x="102196" y="51917"/>
                </a:lnTo>
                <a:lnTo>
                  <a:pt x="103720" y="50393"/>
                </a:lnTo>
                <a:lnTo>
                  <a:pt x="106768" y="45720"/>
                </a:lnTo>
                <a:lnTo>
                  <a:pt x="109829" y="39624"/>
                </a:lnTo>
                <a:lnTo>
                  <a:pt x="109829" y="27432"/>
                </a:lnTo>
                <a:close/>
              </a:path>
              <a:path w="627380" h="93345">
                <a:moveTo>
                  <a:pt x="181546" y="82397"/>
                </a:moveTo>
                <a:lnTo>
                  <a:pt x="143446" y="82397"/>
                </a:lnTo>
                <a:lnTo>
                  <a:pt x="143446" y="6096"/>
                </a:lnTo>
                <a:lnTo>
                  <a:pt x="132778" y="6096"/>
                </a:lnTo>
                <a:lnTo>
                  <a:pt x="132778" y="91541"/>
                </a:lnTo>
                <a:lnTo>
                  <a:pt x="181546" y="91541"/>
                </a:lnTo>
                <a:lnTo>
                  <a:pt x="181546" y="82397"/>
                </a:lnTo>
                <a:close/>
              </a:path>
              <a:path w="627380" h="93345">
                <a:moveTo>
                  <a:pt x="262420" y="91541"/>
                </a:moveTo>
                <a:lnTo>
                  <a:pt x="256540" y="73253"/>
                </a:lnTo>
                <a:lnTo>
                  <a:pt x="253085" y="62484"/>
                </a:lnTo>
                <a:lnTo>
                  <a:pt x="241084" y="25120"/>
                </a:lnTo>
                <a:lnTo>
                  <a:pt x="241084" y="62484"/>
                </a:lnTo>
                <a:lnTo>
                  <a:pt x="212026" y="62484"/>
                </a:lnTo>
                <a:lnTo>
                  <a:pt x="225844" y="16764"/>
                </a:lnTo>
                <a:lnTo>
                  <a:pt x="241084" y="62484"/>
                </a:lnTo>
                <a:lnTo>
                  <a:pt x="241084" y="25120"/>
                </a:lnTo>
                <a:lnTo>
                  <a:pt x="238404" y="16764"/>
                </a:lnTo>
                <a:lnTo>
                  <a:pt x="234988" y="6096"/>
                </a:lnTo>
                <a:lnTo>
                  <a:pt x="219748" y="6096"/>
                </a:lnTo>
                <a:lnTo>
                  <a:pt x="190690" y="91541"/>
                </a:lnTo>
                <a:lnTo>
                  <a:pt x="202882" y="91541"/>
                </a:lnTo>
                <a:lnTo>
                  <a:pt x="208978" y="73253"/>
                </a:lnTo>
                <a:lnTo>
                  <a:pt x="244132" y="73253"/>
                </a:lnTo>
                <a:lnTo>
                  <a:pt x="250228" y="91541"/>
                </a:lnTo>
                <a:lnTo>
                  <a:pt x="262420" y="91541"/>
                </a:lnTo>
                <a:close/>
              </a:path>
              <a:path w="627380" h="93345">
                <a:moveTo>
                  <a:pt x="331089" y="6096"/>
                </a:moveTo>
                <a:lnTo>
                  <a:pt x="268503" y="6096"/>
                </a:lnTo>
                <a:lnTo>
                  <a:pt x="268503" y="16764"/>
                </a:lnTo>
                <a:lnTo>
                  <a:pt x="294513" y="16764"/>
                </a:lnTo>
                <a:lnTo>
                  <a:pt x="294513" y="91541"/>
                </a:lnTo>
                <a:lnTo>
                  <a:pt x="305181" y="91541"/>
                </a:lnTo>
                <a:lnTo>
                  <a:pt x="305181" y="16764"/>
                </a:lnTo>
                <a:lnTo>
                  <a:pt x="331089" y="16764"/>
                </a:lnTo>
                <a:lnTo>
                  <a:pt x="331089" y="6096"/>
                </a:lnTo>
                <a:close/>
              </a:path>
              <a:path w="627380" h="93345">
                <a:moveTo>
                  <a:pt x="398233" y="6096"/>
                </a:moveTo>
                <a:lnTo>
                  <a:pt x="349377" y="6096"/>
                </a:lnTo>
                <a:lnTo>
                  <a:pt x="349377" y="91541"/>
                </a:lnTo>
                <a:lnTo>
                  <a:pt x="361569" y="91541"/>
                </a:lnTo>
                <a:lnTo>
                  <a:pt x="361569" y="53340"/>
                </a:lnTo>
                <a:lnTo>
                  <a:pt x="396709" y="53340"/>
                </a:lnTo>
                <a:lnTo>
                  <a:pt x="396709" y="44196"/>
                </a:lnTo>
                <a:lnTo>
                  <a:pt x="361569" y="44196"/>
                </a:lnTo>
                <a:lnTo>
                  <a:pt x="361569" y="16764"/>
                </a:lnTo>
                <a:lnTo>
                  <a:pt x="398233" y="16764"/>
                </a:lnTo>
                <a:lnTo>
                  <a:pt x="398233" y="6096"/>
                </a:lnTo>
                <a:close/>
              </a:path>
              <a:path w="627380" h="93345">
                <a:moveTo>
                  <a:pt x="479005" y="36576"/>
                </a:moveTo>
                <a:lnTo>
                  <a:pt x="477481" y="30480"/>
                </a:lnTo>
                <a:lnTo>
                  <a:pt x="474433" y="21336"/>
                </a:lnTo>
                <a:lnTo>
                  <a:pt x="471385" y="16764"/>
                </a:lnTo>
                <a:lnTo>
                  <a:pt x="469861" y="15240"/>
                </a:lnTo>
                <a:lnTo>
                  <a:pt x="466813" y="12192"/>
                </a:lnTo>
                <a:lnTo>
                  <a:pt x="466813" y="36576"/>
                </a:lnTo>
                <a:lnTo>
                  <a:pt x="466813" y="62585"/>
                </a:lnTo>
                <a:lnTo>
                  <a:pt x="465289" y="67157"/>
                </a:lnTo>
                <a:lnTo>
                  <a:pt x="459193" y="79349"/>
                </a:lnTo>
                <a:lnTo>
                  <a:pt x="453097" y="82397"/>
                </a:lnTo>
                <a:lnTo>
                  <a:pt x="439381" y="82397"/>
                </a:lnTo>
                <a:lnTo>
                  <a:pt x="436333" y="80873"/>
                </a:lnTo>
                <a:lnTo>
                  <a:pt x="431761" y="76301"/>
                </a:lnTo>
                <a:lnTo>
                  <a:pt x="427189" y="67157"/>
                </a:lnTo>
                <a:lnTo>
                  <a:pt x="427189" y="62585"/>
                </a:lnTo>
                <a:lnTo>
                  <a:pt x="425665" y="58013"/>
                </a:lnTo>
                <a:lnTo>
                  <a:pt x="425665" y="39624"/>
                </a:lnTo>
                <a:lnTo>
                  <a:pt x="427189" y="36576"/>
                </a:lnTo>
                <a:lnTo>
                  <a:pt x="427189" y="32004"/>
                </a:lnTo>
                <a:lnTo>
                  <a:pt x="431761" y="22860"/>
                </a:lnTo>
                <a:lnTo>
                  <a:pt x="434809" y="19812"/>
                </a:lnTo>
                <a:lnTo>
                  <a:pt x="437857" y="18288"/>
                </a:lnTo>
                <a:lnTo>
                  <a:pt x="439381" y="16764"/>
                </a:lnTo>
                <a:lnTo>
                  <a:pt x="442429" y="15240"/>
                </a:lnTo>
                <a:lnTo>
                  <a:pt x="450049" y="15240"/>
                </a:lnTo>
                <a:lnTo>
                  <a:pt x="459193" y="19812"/>
                </a:lnTo>
                <a:lnTo>
                  <a:pt x="462241" y="25908"/>
                </a:lnTo>
                <a:lnTo>
                  <a:pt x="463765" y="27432"/>
                </a:lnTo>
                <a:lnTo>
                  <a:pt x="466813" y="36576"/>
                </a:lnTo>
                <a:lnTo>
                  <a:pt x="466813" y="12192"/>
                </a:lnTo>
                <a:lnTo>
                  <a:pt x="465289" y="10668"/>
                </a:lnTo>
                <a:lnTo>
                  <a:pt x="460717" y="9144"/>
                </a:lnTo>
                <a:lnTo>
                  <a:pt x="457669" y="6096"/>
                </a:lnTo>
                <a:lnTo>
                  <a:pt x="437857" y="6096"/>
                </a:lnTo>
                <a:lnTo>
                  <a:pt x="434809" y="7620"/>
                </a:lnTo>
                <a:lnTo>
                  <a:pt x="430237" y="10668"/>
                </a:lnTo>
                <a:lnTo>
                  <a:pt x="427189" y="12192"/>
                </a:lnTo>
                <a:lnTo>
                  <a:pt x="424141" y="16764"/>
                </a:lnTo>
                <a:lnTo>
                  <a:pt x="421093" y="19812"/>
                </a:lnTo>
                <a:lnTo>
                  <a:pt x="418045" y="24384"/>
                </a:lnTo>
                <a:lnTo>
                  <a:pt x="416521" y="30480"/>
                </a:lnTo>
                <a:lnTo>
                  <a:pt x="414997" y="35052"/>
                </a:lnTo>
                <a:lnTo>
                  <a:pt x="413473" y="42672"/>
                </a:lnTo>
                <a:lnTo>
                  <a:pt x="413473" y="62585"/>
                </a:lnTo>
                <a:lnTo>
                  <a:pt x="414997" y="68681"/>
                </a:lnTo>
                <a:lnTo>
                  <a:pt x="416521" y="73253"/>
                </a:lnTo>
                <a:lnTo>
                  <a:pt x="419569" y="77825"/>
                </a:lnTo>
                <a:lnTo>
                  <a:pt x="421093" y="80873"/>
                </a:lnTo>
                <a:lnTo>
                  <a:pt x="424141" y="85445"/>
                </a:lnTo>
                <a:lnTo>
                  <a:pt x="427189" y="88493"/>
                </a:lnTo>
                <a:lnTo>
                  <a:pt x="440905" y="93065"/>
                </a:lnTo>
                <a:lnTo>
                  <a:pt x="450049" y="93065"/>
                </a:lnTo>
                <a:lnTo>
                  <a:pt x="459193" y="90017"/>
                </a:lnTo>
                <a:lnTo>
                  <a:pt x="462241" y="88493"/>
                </a:lnTo>
                <a:lnTo>
                  <a:pt x="466813" y="85445"/>
                </a:lnTo>
                <a:lnTo>
                  <a:pt x="469861" y="82397"/>
                </a:lnTo>
                <a:lnTo>
                  <a:pt x="472909" y="79349"/>
                </a:lnTo>
                <a:lnTo>
                  <a:pt x="474433" y="74777"/>
                </a:lnTo>
                <a:lnTo>
                  <a:pt x="477481" y="68681"/>
                </a:lnTo>
                <a:lnTo>
                  <a:pt x="479005" y="62585"/>
                </a:lnTo>
                <a:lnTo>
                  <a:pt x="479005" y="36576"/>
                </a:lnTo>
                <a:close/>
              </a:path>
              <a:path w="627380" h="93345">
                <a:moveTo>
                  <a:pt x="552259" y="91541"/>
                </a:moveTo>
                <a:lnTo>
                  <a:pt x="537019" y="61061"/>
                </a:lnTo>
                <a:lnTo>
                  <a:pt x="533971" y="58013"/>
                </a:lnTo>
                <a:lnTo>
                  <a:pt x="532447" y="54965"/>
                </a:lnTo>
                <a:lnTo>
                  <a:pt x="530923" y="53441"/>
                </a:lnTo>
                <a:lnTo>
                  <a:pt x="529399" y="51917"/>
                </a:lnTo>
                <a:lnTo>
                  <a:pt x="526351" y="51917"/>
                </a:lnTo>
                <a:lnTo>
                  <a:pt x="532447" y="48869"/>
                </a:lnTo>
                <a:lnTo>
                  <a:pt x="533971" y="48869"/>
                </a:lnTo>
                <a:lnTo>
                  <a:pt x="537019" y="47244"/>
                </a:lnTo>
                <a:lnTo>
                  <a:pt x="538543" y="45720"/>
                </a:lnTo>
                <a:lnTo>
                  <a:pt x="539305" y="44196"/>
                </a:lnTo>
                <a:lnTo>
                  <a:pt x="540067" y="42672"/>
                </a:lnTo>
                <a:lnTo>
                  <a:pt x="543115" y="39624"/>
                </a:lnTo>
                <a:lnTo>
                  <a:pt x="544639" y="36576"/>
                </a:lnTo>
                <a:lnTo>
                  <a:pt x="544639" y="22860"/>
                </a:lnTo>
                <a:lnTo>
                  <a:pt x="543115" y="19812"/>
                </a:lnTo>
                <a:lnTo>
                  <a:pt x="543115" y="16764"/>
                </a:lnTo>
                <a:lnTo>
                  <a:pt x="540067" y="15240"/>
                </a:lnTo>
                <a:lnTo>
                  <a:pt x="538543" y="12192"/>
                </a:lnTo>
                <a:lnTo>
                  <a:pt x="535495" y="10668"/>
                </a:lnTo>
                <a:lnTo>
                  <a:pt x="533971" y="9144"/>
                </a:lnTo>
                <a:lnTo>
                  <a:pt x="532447" y="8636"/>
                </a:lnTo>
                <a:lnTo>
                  <a:pt x="532447" y="25908"/>
                </a:lnTo>
                <a:lnTo>
                  <a:pt x="532447" y="36576"/>
                </a:lnTo>
                <a:lnTo>
                  <a:pt x="526351" y="42672"/>
                </a:lnTo>
                <a:lnTo>
                  <a:pt x="524827" y="42672"/>
                </a:lnTo>
                <a:lnTo>
                  <a:pt x="523303" y="44196"/>
                </a:lnTo>
                <a:lnTo>
                  <a:pt x="506539" y="44196"/>
                </a:lnTo>
                <a:lnTo>
                  <a:pt x="506539" y="16764"/>
                </a:lnTo>
                <a:lnTo>
                  <a:pt x="521779" y="16764"/>
                </a:lnTo>
                <a:lnTo>
                  <a:pt x="526351" y="18288"/>
                </a:lnTo>
                <a:lnTo>
                  <a:pt x="529399" y="19812"/>
                </a:lnTo>
                <a:lnTo>
                  <a:pt x="532447" y="25908"/>
                </a:lnTo>
                <a:lnTo>
                  <a:pt x="532447" y="8636"/>
                </a:lnTo>
                <a:lnTo>
                  <a:pt x="529399" y="7620"/>
                </a:lnTo>
                <a:lnTo>
                  <a:pt x="526351" y="7620"/>
                </a:lnTo>
                <a:lnTo>
                  <a:pt x="521779" y="6096"/>
                </a:lnTo>
                <a:lnTo>
                  <a:pt x="494347" y="6096"/>
                </a:lnTo>
                <a:lnTo>
                  <a:pt x="494347" y="91541"/>
                </a:lnTo>
                <a:lnTo>
                  <a:pt x="506539" y="91541"/>
                </a:lnTo>
                <a:lnTo>
                  <a:pt x="506539" y="53441"/>
                </a:lnTo>
                <a:lnTo>
                  <a:pt x="512635" y="53441"/>
                </a:lnTo>
                <a:lnTo>
                  <a:pt x="514159" y="54965"/>
                </a:lnTo>
                <a:lnTo>
                  <a:pt x="518731" y="54965"/>
                </a:lnTo>
                <a:lnTo>
                  <a:pt x="523303" y="59537"/>
                </a:lnTo>
                <a:lnTo>
                  <a:pt x="523303" y="61061"/>
                </a:lnTo>
                <a:lnTo>
                  <a:pt x="526351" y="64109"/>
                </a:lnTo>
                <a:lnTo>
                  <a:pt x="538543" y="91541"/>
                </a:lnTo>
                <a:lnTo>
                  <a:pt x="552259" y="91541"/>
                </a:lnTo>
                <a:close/>
              </a:path>
              <a:path w="627380" h="93345">
                <a:moveTo>
                  <a:pt x="627037" y="91541"/>
                </a:moveTo>
                <a:lnTo>
                  <a:pt x="622465" y="6096"/>
                </a:lnTo>
                <a:lnTo>
                  <a:pt x="608749" y="6096"/>
                </a:lnTo>
                <a:lnTo>
                  <a:pt x="591985" y="50393"/>
                </a:lnTo>
                <a:lnTo>
                  <a:pt x="588937" y="38100"/>
                </a:lnTo>
                <a:lnTo>
                  <a:pt x="576745" y="6096"/>
                </a:lnTo>
                <a:lnTo>
                  <a:pt x="562927" y="6096"/>
                </a:lnTo>
                <a:lnTo>
                  <a:pt x="559879" y="91541"/>
                </a:lnTo>
                <a:lnTo>
                  <a:pt x="570547" y="91541"/>
                </a:lnTo>
                <a:lnTo>
                  <a:pt x="572071" y="39624"/>
                </a:lnTo>
                <a:lnTo>
                  <a:pt x="572071" y="18288"/>
                </a:lnTo>
                <a:lnTo>
                  <a:pt x="576745" y="32004"/>
                </a:lnTo>
                <a:lnTo>
                  <a:pt x="588937" y="64109"/>
                </a:lnTo>
                <a:lnTo>
                  <a:pt x="596557" y="64109"/>
                </a:lnTo>
                <a:lnTo>
                  <a:pt x="608749" y="30480"/>
                </a:lnTo>
                <a:lnTo>
                  <a:pt x="613321" y="18288"/>
                </a:lnTo>
                <a:lnTo>
                  <a:pt x="613321" y="38100"/>
                </a:lnTo>
                <a:lnTo>
                  <a:pt x="614845" y="91541"/>
                </a:lnTo>
                <a:lnTo>
                  <a:pt x="627037" y="91541"/>
                </a:lnTo>
                <a:close/>
              </a:path>
            </a:pathLst>
          </a:custGeom>
          <a:solidFill>
            <a:srgbClr val="000000"/>
          </a:solidFill>
        </p:spPr>
        <p:txBody>
          <a:bodyPr wrap="square" lIns="0" tIns="0" rIns="0" bIns="0" rtlCol="0"/>
          <a:lstStyle/>
          <a:p>
            <a:endParaRPr sz="1154"/>
          </a:p>
        </p:txBody>
      </p:sp>
      <p:sp>
        <p:nvSpPr>
          <p:cNvPr id="114" name="object 114"/>
          <p:cNvSpPr/>
          <p:nvPr/>
        </p:nvSpPr>
        <p:spPr>
          <a:xfrm>
            <a:off x="2856752" y="2107492"/>
            <a:ext cx="59050" cy="73711"/>
          </a:xfrm>
          <a:custGeom>
            <a:avLst/>
            <a:gdLst/>
            <a:ahLst/>
            <a:cxnLst/>
            <a:rect l="l" t="t" r="r" b="b"/>
            <a:pathLst>
              <a:path w="92075" h="114935">
                <a:moveTo>
                  <a:pt x="15240" y="0"/>
                </a:moveTo>
                <a:lnTo>
                  <a:pt x="0" y="0"/>
                </a:lnTo>
                <a:lnTo>
                  <a:pt x="1524" y="30480"/>
                </a:lnTo>
                <a:lnTo>
                  <a:pt x="12192" y="30480"/>
                </a:lnTo>
                <a:lnTo>
                  <a:pt x="15240" y="0"/>
                </a:lnTo>
                <a:close/>
              </a:path>
              <a:path w="92075" h="114935">
                <a:moveTo>
                  <a:pt x="91541" y="83921"/>
                </a:moveTo>
                <a:lnTo>
                  <a:pt x="90017" y="80873"/>
                </a:lnTo>
                <a:lnTo>
                  <a:pt x="90017" y="79349"/>
                </a:lnTo>
                <a:lnTo>
                  <a:pt x="88493" y="77825"/>
                </a:lnTo>
                <a:lnTo>
                  <a:pt x="88493" y="76301"/>
                </a:lnTo>
                <a:lnTo>
                  <a:pt x="86969" y="74777"/>
                </a:lnTo>
                <a:lnTo>
                  <a:pt x="86969" y="73253"/>
                </a:lnTo>
                <a:lnTo>
                  <a:pt x="85445" y="73253"/>
                </a:lnTo>
                <a:lnTo>
                  <a:pt x="83921" y="71729"/>
                </a:lnTo>
                <a:lnTo>
                  <a:pt x="82397" y="71729"/>
                </a:lnTo>
                <a:lnTo>
                  <a:pt x="80873" y="70205"/>
                </a:lnTo>
                <a:lnTo>
                  <a:pt x="77825" y="70205"/>
                </a:lnTo>
                <a:lnTo>
                  <a:pt x="76301" y="71729"/>
                </a:lnTo>
                <a:lnTo>
                  <a:pt x="74777" y="71729"/>
                </a:lnTo>
                <a:lnTo>
                  <a:pt x="70205" y="76301"/>
                </a:lnTo>
                <a:lnTo>
                  <a:pt x="70205" y="82397"/>
                </a:lnTo>
                <a:lnTo>
                  <a:pt x="71729" y="83921"/>
                </a:lnTo>
                <a:lnTo>
                  <a:pt x="71729" y="85445"/>
                </a:lnTo>
                <a:lnTo>
                  <a:pt x="73253" y="85445"/>
                </a:lnTo>
                <a:lnTo>
                  <a:pt x="73253" y="86969"/>
                </a:lnTo>
                <a:lnTo>
                  <a:pt x="76301" y="90017"/>
                </a:lnTo>
                <a:lnTo>
                  <a:pt x="76301" y="97637"/>
                </a:lnTo>
                <a:lnTo>
                  <a:pt x="74777" y="99161"/>
                </a:lnTo>
                <a:lnTo>
                  <a:pt x="74777" y="100685"/>
                </a:lnTo>
                <a:lnTo>
                  <a:pt x="73253" y="102209"/>
                </a:lnTo>
                <a:lnTo>
                  <a:pt x="71729" y="102209"/>
                </a:lnTo>
                <a:lnTo>
                  <a:pt x="70205" y="103733"/>
                </a:lnTo>
                <a:lnTo>
                  <a:pt x="67157" y="103733"/>
                </a:lnTo>
                <a:lnTo>
                  <a:pt x="65633" y="105257"/>
                </a:lnTo>
                <a:lnTo>
                  <a:pt x="59537" y="105257"/>
                </a:lnTo>
                <a:lnTo>
                  <a:pt x="59537" y="114490"/>
                </a:lnTo>
                <a:lnTo>
                  <a:pt x="64109" y="114490"/>
                </a:lnTo>
                <a:lnTo>
                  <a:pt x="73253" y="111442"/>
                </a:lnTo>
                <a:lnTo>
                  <a:pt x="76301" y="109829"/>
                </a:lnTo>
                <a:lnTo>
                  <a:pt x="80873" y="108305"/>
                </a:lnTo>
                <a:lnTo>
                  <a:pt x="82397" y="105257"/>
                </a:lnTo>
                <a:lnTo>
                  <a:pt x="85445" y="103733"/>
                </a:lnTo>
                <a:lnTo>
                  <a:pt x="88493" y="97637"/>
                </a:lnTo>
                <a:lnTo>
                  <a:pt x="90017" y="93065"/>
                </a:lnTo>
                <a:lnTo>
                  <a:pt x="91541" y="90017"/>
                </a:lnTo>
                <a:lnTo>
                  <a:pt x="91541" y="83921"/>
                </a:lnTo>
                <a:close/>
              </a:path>
            </a:pathLst>
          </a:custGeom>
          <a:solidFill>
            <a:srgbClr val="000000"/>
          </a:solidFill>
        </p:spPr>
        <p:txBody>
          <a:bodyPr wrap="square" lIns="0" tIns="0" rIns="0" bIns="0" rtlCol="0"/>
          <a:lstStyle/>
          <a:p>
            <a:endParaRPr sz="1154"/>
          </a:p>
        </p:txBody>
      </p:sp>
      <p:pic>
        <p:nvPicPr>
          <p:cNvPr id="115" name="object 115"/>
          <p:cNvPicPr/>
          <p:nvPr/>
        </p:nvPicPr>
        <p:blipFill>
          <a:blip r:embed="rId29" cstate="print"/>
          <a:stretch>
            <a:fillRect/>
          </a:stretch>
        </p:blipFill>
        <p:spPr>
          <a:xfrm>
            <a:off x="2997621" y="2107491"/>
            <a:ext cx="729925" cy="59682"/>
          </a:xfrm>
          <a:prstGeom prst="rect">
            <a:avLst/>
          </a:prstGeom>
        </p:spPr>
      </p:pic>
      <p:grpSp>
        <p:nvGrpSpPr>
          <p:cNvPr id="116" name="object 116"/>
          <p:cNvGrpSpPr/>
          <p:nvPr/>
        </p:nvGrpSpPr>
        <p:grpSpPr>
          <a:xfrm>
            <a:off x="3889976" y="2107491"/>
            <a:ext cx="584396" cy="59865"/>
            <a:chOff x="4123086" y="3286125"/>
            <a:chExt cx="911225" cy="93345"/>
          </a:xfrm>
        </p:grpSpPr>
        <p:sp>
          <p:nvSpPr>
            <p:cNvPr id="117" name="object 117"/>
            <p:cNvSpPr/>
            <p:nvPr/>
          </p:nvSpPr>
          <p:spPr>
            <a:xfrm>
              <a:off x="4123080" y="3286125"/>
              <a:ext cx="109855" cy="92075"/>
            </a:xfrm>
            <a:custGeom>
              <a:avLst/>
              <a:gdLst/>
              <a:ahLst/>
              <a:cxnLst/>
              <a:rect l="l" t="t" r="r" b="b"/>
              <a:pathLst>
                <a:path w="109854" h="92075">
                  <a:moveTo>
                    <a:pt x="15240" y="0"/>
                  </a:moveTo>
                  <a:lnTo>
                    <a:pt x="0" y="0"/>
                  </a:lnTo>
                  <a:lnTo>
                    <a:pt x="1524" y="30480"/>
                  </a:lnTo>
                  <a:lnTo>
                    <a:pt x="13716" y="30480"/>
                  </a:lnTo>
                  <a:lnTo>
                    <a:pt x="15240" y="0"/>
                  </a:lnTo>
                  <a:close/>
                </a:path>
                <a:path w="109854" h="92075">
                  <a:moveTo>
                    <a:pt x="109816" y="24384"/>
                  </a:moveTo>
                  <a:lnTo>
                    <a:pt x="108292" y="21336"/>
                  </a:lnTo>
                  <a:lnTo>
                    <a:pt x="106768" y="16764"/>
                  </a:lnTo>
                  <a:lnTo>
                    <a:pt x="103720" y="15240"/>
                  </a:lnTo>
                  <a:lnTo>
                    <a:pt x="100672" y="12192"/>
                  </a:lnTo>
                  <a:lnTo>
                    <a:pt x="99148" y="11430"/>
                  </a:lnTo>
                  <a:lnTo>
                    <a:pt x="99148" y="27432"/>
                  </a:lnTo>
                  <a:lnTo>
                    <a:pt x="99148" y="39624"/>
                  </a:lnTo>
                  <a:lnTo>
                    <a:pt x="96100" y="44196"/>
                  </a:lnTo>
                  <a:lnTo>
                    <a:pt x="93052" y="47244"/>
                  </a:lnTo>
                  <a:lnTo>
                    <a:pt x="88480" y="50393"/>
                  </a:lnTo>
                  <a:lnTo>
                    <a:pt x="83908" y="51917"/>
                  </a:lnTo>
                  <a:lnTo>
                    <a:pt x="65532" y="51917"/>
                  </a:lnTo>
                  <a:lnTo>
                    <a:pt x="65532" y="16764"/>
                  </a:lnTo>
                  <a:lnTo>
                    <a:pt x="83908" y="16764"/>
                  </a:lnTo>
                  <a:lnTo>
                    <a:pt x="90004" y="18288"/>
                  </a:lnTo>
                  <a:lnTo>
                    <a:pt x="99148" y="27432"/>
                  </a:lnTo>
                  <a:lnTo>
                    <a:pt x="99148" y="11430"/>
                  </a:lnTo>
                  <a:lnTo>
                    <a:pt x="94576" y="9144"/>
                  </a:lnTo>
                  <a:lnTo>
                    <a:pt x="90004" y="7620"/>
                  </a:lnTo>
                  <a:lnTo>
                    <a:pt x="86956" y="7620"/>
                  </a:lnTo>
                  <a:lnTo>
                    <a:pt x="82384" y="6096"/>
                  </a:lnTo>
                  <a:lnTo>
                    <a:pt x="54864" y="6096"/>
                  </a:lnTo>
                  <a:lnTo>
                    <a:pt x="54864" y="91541"/>
                  </a:lnTo>
                  <a:lnTo>
                    <a:pt x="65532" y="91541"/>
                  </a:lnTo>
                  <a:lnTo>
                    <a:pt x="65532" y="61061"/>
                  </a:lnTo>
                  <a:lnTo>
                    <a:pt x="88480" y="61061"/>
                  </a:lnTo>
                  <a:lnTo>
                    <a:pt x="91528" y="59537"/>
                  </a:lnTo>
                  <a:lnTo>
                    <a:pt x="96100" y="56489"/>
                  </a:lnTo>
                  <a:lnTo>
                    <a:pt x="99148" y="54965"/>
                  </a:lnTo>
                  <a:lnTo>
                    <a:pt x="102196" y="51917"/>
                  </a:lnTo>
                  <a:lnTo>
                    <a:pt x="105244" y="50393"/>
                  </a:lnTo>
                  <a:lnTo>
                    <a:pt x="106768" y="45720"/>
                  </a:lnTo>
                  <a:lnTo>
                    <a:pt x="109816" y="39624"/>
                  </a:lnTo>
                  <a:lnTo>
                    <a:pt x="109816" y="24384"/>
                  </a:lnTo>
                  <a:close/>
                </a:path>
              </a:pathLst>
            </a:custGeom>
            <a:solidFill>
              <a:srgbClr val="000000"/>
            </a:solidFill>
          </p:spPr>
          <p:txBody>
            <a:bodyPr wrap="square" lIns="0" tIns="0" rIns="0" bIns="0" rtlCol="0"/>
            <a:lstStyle/>
            <a:p>
              <a:endParaRPr sz="1154"/>
            </a:p>
          </p:txBody>
        </p:sp>
        <p:pic>
          <p:nvPicPr>
            <p:cNvPr id="118" name="object 118"/>
            <p:cNvPicPr/>
            <p:nvPr/>
          </p:nvPicPr>
          <p:blipFill>
            <a:blip r:embed="rId30" cstate="print"/>
            <a:stretch>
              <a:fillRect/>
            </a:stretch>
          </p:blipFill>
          <p:spPr>
            <a:xfrm>
              <a:off x="4255769" y="3292220"/>
              <a:ext cx="198310" cy="85439"/>
            </a:xfrm>
            <a:prstGeom prst="rect">
              <a:avLst/>
            </a:prstGeom>
          </p:spPr>
        </p:pic>
        <p:pic>
          <p:nvPicPr>
            <p:cNvPr id="119" name="object 119"/>
            <p:cNvPicPr/>
            <p:nvPr/>
          </p:nvPicPr>
          <p:blipFill>
            <a:blip r:embed="rId31" cstate="print"/>
            <a:stretch>
              <a:fillRect/>
            </a:stretch>
          </p:blipFill>
          <p:spPr>
            <a:xfrm>
              <a:off x="4473987" y="3292220"/>
              <a:ext cx="492728" cy="86963"/>
            </a:xfrm>
            <a:prstGeom prst="rect">
              <a:avLst/>
            </a:prstGeom>
          </p:spPr>
        </p:pic>
        <p:sp>
          <p:nvSpPr>
            <p:cNvPr id="120" name="object 120"/>
            <p:cNvSpPr/>
            <p:nvPr/>
          </p:nvSpPr>
          <p:spPr>
            <a:xfrm>
              <a:off x="4986527" y="3292220"/>
              <a:ext cx="47625" cy="85725"/>
            </a:xfrm>
            <a:custGeom>
              <a:avLst/>
              <a:gdLst/>
              <a:ahLst/>
              <a:cxnLst/>
              <a:rect l="l" t="t" r="r" b="b"/>
              <a:pathLst>
                <a:path w="47625" h="85725">
                  <a:moveTo>
                    <a:pt x="47339" y="85439"/>
                  </a:moveTo>
                  <a:lnTo>
                    <a:pt x="0" y="85439"/>
                  </a:lnTo>
                  <a:lnTo>
                    <a:pt x="0" y="0"/>
                  </a:lnTo>
                  <a:lnTo>
                    <a:pt x="47339" y="0"/>
                  </a:lnTo>
                  <a:lnTo>
                    <a:pt x="47339" y="10667"/>
                  </a:lnTo>
                  <a:lnTo>
                    <a:pt x="10668" y="10667"/>
                  </a:lnTo>
                  <a:lnTo>
                    <a:pt x="10668" y="36575"/>
                  </a:lnTo>
                  <a:lnTo>
                    <a:pt x="47339" y="36575"/>
                  </a:lnTo>
                  <a:lnTo>
                    <a:pt x="47339" y="47339"/>
                  </a:lnTo>
                  <a:lnTo>
                    <a:pt x="10668" y="47339"/>
                  </a:lnTo>
                  <a:lnTo>
                    <a:pt x="10668" y="76295"/>
                  </a:lnTo>
                  <a:lnTo>
                    <a:pt x="47339" y="76295"/>
                  </a:lnTo>
                  <a:lnTo>
                    <a:pt x="47339" y="85439"/>
                  </a:lnTo>
                  <a:close/>
                </a:path>
              </a:pathLst>
            </a:custGeom>
            <a:solidFill>
              <a:srgbClr val="000000"/>
            </a:solidFill>
          </p:spPr>
          <p:txBody>
            <a:bodyPr wrap="square" lIns="0" tIns="0" rIns="0" bIns="0" rtlCol="0"/>
            <a:lstStyle/>
            <a:p>
              <a:endParaRPr sz="1154"/>
            </a:p>
          </p:txBody>
        </p:sp>
      </p:grpSp>
      <p:grpSp>
        <p:nvGrpSpPr>
          <p:cNvPr id="121" name="object 121"/>
          <p:cNvGrpSpPr/>
          <p:nvPr/>
        </p:nvGrpSpPr>
        <p:grpSpPr>
          <a:xfrm>
            <a:off x="4641404" y="2107491"/>
            <a:ext cx="573400" cy="59865"/>
            <a:chOff x="5294757" y="3286125"/>
            <a:chExt cx="894080" cy="93345"/>
          </a:xfrm>
        </p:grpSpPr>
        <p:sp>
          <p:nvSpPr>
            <p:cNvPr id="122" name="object 122"/>
            <p:cNvSpPr/>
            <p:nvPr/>
          </p:nvSpPr>
          <p:spPr>
            <a:xfrm>
              <a:off x="5294757" y="3286125"/>
              <a:ext cx="15240" cy="30480"/>
            </a:xfrm>
            <a:custGeom>
              <a:avLst/>
              <a:gdLst/>
              <a:ahLst/>
              <a:cxnLst/>
              <a:rect l="l" t="t" r="r" b="b"/>
              <a:pathLst>
                <a:path w="15239" h="30479">
                  <a:moveTo>
                    <a:pt x="13716" y="30480"/>
                  </a:moveTo>
                  <a:lnTo>
                    <a:pt x="3048" y="30480"/>
                  </a:lnTo>
                  <a:lnTo>
                    <a:pt x="0" y="0"/>
                  </a:lnTo>
                  <a:lnTo>
                    <a:pt x="15239" y="0"/>
                  </a:lnTo>
                  <a:lnTo>
                    <a:pt x="13716" y="30480"/>
                  </a:lnTo>
                  <a:close/>
                </a:path>
              </a:pathLst>
            </a:custGeom>
            <a:solidFill>
              <a:srgbClr val="000000"/>
            </a:solidFill>
          </p:spPr>
          <p:txBody>
            <a:bodyPr wrap="square" lIns="0" tIns="0" rIns="0" bIns="0" rtlCol="0"/>
            <a:lstStyle/>
            <a:p>
              <a:endParaRPr sz="1154"/>
            </a:p>
          </p:txBody>
        </p:sp>
        <p:pic>
          <p:nvPicPr>
            <p:cNvPr id="123" name="object 123"/>
            <p:cNvPicPr/>
            <p:nvPr/>
          </p:nvPicPr>
          <p:blipFill>
            <a:blip r:embed="rId32" cstate="print"/>
            <a:stretch>
              <a:fillRect/>
            </a:stretch>
          </p:blipFill>
          <p:spPr>
            <a:xfrm>
              <a:off x="5345048" y="3292125"/>
              <a:ext cx="352425" cy="87058"/>
            </a:xfrm>
            <a:prstGeom prst="rect">
              <a:avLst/>
            </a:prstGeom>
          </p:spPr>
        </p:pic>
        <p:sp>
          <p:nvSpPr>
            <p:cNvPr id="124" name="object 124"/>
            <p:cNvSpPr/>
            <p:nvPr/>
          </p:nvSpPr>
          <p:spPr>
            <a:xfrm>
              <a:off x="5718810" y="3293649"/>
              <a:ext cx="48895" cy="84455"/>
            </a:xfrm>
            <a:custGeom>
              <a:avLst/>
              <a:gdLst/>
              <a:ahLst/>
              <a:cxnLst/>
              <a:rect l="l" t="t" r="r" b="b"/>
              <a:pathLst>
                <a:path w="48895" h="84454">
                  <a:moveTo>
                    <a:pt x="48863" y="84010"/>
                  </a:moveTo>
                  <a:lnTo>
                    <a:pt x="0" y="84010"/>
                  </a:lnTo>
                  <a:lnTo>
                    <a:pt x="0" y="0"/>
                  </a:lnTo>
                  <a:lnTo>
                    <a:pt x="48863" y="0"/>
                  </a:lnTo>
                  <a:lnTo>
                    <a:pt x="48863" y="9144"/>
                  </a:lnTo>
                  <a:lnTo>
                    <a:pt x="12192" y="9144"/>
                  </a:lnTo>
                  <a:lnTo>
                    <a:pt x="12192" y="35147"/>
                  </a:lnTo>
                  <a:lnTo>
                    <a:pt x="47339" y="35147"/>
                  </a:lnTo>
                  <a:lnTo>
                    <a:pt x="47339" y="45815"/>
                  </a:lnTo>
                  <a:lnTo>
                    <a:pt x="12192" y="45815"/>
                  </a:lnTo>
                  <a:lnTo>
                    <a:pt x="12192"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125" name="object 125"/>
            <p:cNvPicPr/>
            <p:nvPr/>
          </p:nvPicPr>
          <p:blipFill>
            <a:blip r:embed="rId33" cstate="print"/>
            <a:stretch>
              <a:fillRect/>
            </a:stretch>
          </p:blipFill>
          <p:spPr>
            <a:xfrm>
              <a:off x="5793581" y="3292220"/>
              <a:ext cx="271557" cy="85439"/>
            </a:xfrm>
            <a:prstGeom prst="rect">
              <a:avLst/>
            </a:prstGeom>
          </p:spPr>
        </p:pic>
        <p:sp>
          <p:nvSpPr>
            <p:cNvPr id="126" name="object 126"/>
            <p:cNvSpPr/>
            <p:nvPr/>
          </p:nvSpPr>
          <p:spPr>
            <a:xfrm>
              <a:off x="6084938" y="3286125"/>
              <a:ext cx="104139" cy="92075"/>
            </a:xfrm>
            <a:custGeom>
              <a:avLst/>
              <a:gdLst/>
              <a:ahLst/>
              <a:cxnLst/>
              <a:rect l="l" t="t" r="r" b="b"/>
              <a:pathLst>
                <a:path w="104139" h="92075">
                  <a:moveTo>
                    <a:pt x="48869" y="7531"/>
                  </a:moveTo>
                  <a:lnTo>
                    <a:pt x="0" y="7531"/>
                  </a:lnTo>
                  <a:lnTo>
                    <a:pt x="0" y="91541"/>
                  </a:lnTo>
                  <a:lnTo>
                    <a:pt x="48869" y="91541"/>
                  </a:lnTo>
                  <a:lnTo>
                    <a:pt x="48869" y="82296"/>
                  </a:lnTo>
                  <a:lnTo>
                    <a:pt x="12192" y="82296"/>
                  </a:lnTo>
                  <a:lnTo>
                    <a:pt x="12192" y="53340"/>
                  </a:lnTo>
                  <a:lnTo>
                    <a:pt x="47345" y="53340"/>
                  </a:lnTo>
                  <a:lnTo>
                    <a:pt x="47345" y="42672"/>
                  </a:lnTo>
                  <a:lnTo>
                    <a:pt x="12192" y="42672"/>
                  </a:lnTo>
                  <a:lnTo>
                    <a:pt x="12192" y="16675"/>
                  </a:lnTo>
                  <a:lnTo>
                    <a:pt x="48869" y="16675"/>
                  </a:lnTo>
                  <a:lnTo>
                    <a:pt x="48869" y="7531"/>
                  </a:lnTo>
                  <a:close/>
                </a:path>
                <a:path w="104139" h="92075">
                  <a:moveTo>
                    <a:pt x="103822" y="0"/>
                  </a:moveTo>
                  <a:lnTo>
                    <a:pt x="90017" y="0"/>
                  </a:lnTo>
                  <a:lnTo>
                    <a:pt x="91541" y="30480"/>
                  </a:lnTo>
                  <a:lnTo>
                    <a:pt x="102311" y="30480"/>
                  </a:lnTo>
                  <a:lnTo>
                    <a:pt x="103822" y="0"/>
                  </a:lnTo>
                  <a:close/>
                </a:path>
              </a:pathLst>
            </a:custGeom>
            <a:solidFill>
              <a:srgbClr val="000000"/>
            </a:solidFill>
          </p:spPr>
          <p:txBody>
            <a:bodyPr wrap="square" lIns="0" tIns="0" rIns="0" bIns="0" rtlCol="0"/>
            <a:lstStyle/>
            <a:p>
              <a:endParaRPr sz="1154"/>
            </a:p>
          </p:txBody>
        </p:sp>
      </p:grpSp>
      <p:sp>
        <p:nvSpPr>
          <p:cNvPr id="127" name="object 127"/>
          <p:cNvSpPr/>
          <p:nvPr/>
        </p:nvSpPr>
        <p:spPr>
          <a:xfrm>
            <a:off x="5244084" y="2152512"/>
            <a:ext cx="19548" cy="28507"/>
          </a:xfrm>
          <a:custGeom>
            <a:avLst/>
            <a:gdLst/>
            <a:ahLst/>
            <a:cxnLst/>
            <a:rect l="l" t="t" r="r" b="b"/>
            <a:pathLst>
              <a:path w="30479" h="44450">
                <a:moveTo>
                  <a:pt x="24384" y="3048"/>
                </a:moveTo>
                <a:lnTo>
                  <a:pt x="13716" y="3048"/>
                </a:lnTo>
                <a:lnTo>
                  <a:pt x="13716" y="1524"/>
                </a:lnTo>
                <a:lnTo>
                  <a:pt x="16764" y="1524"/>
                </a:lnTo>
                <a:lnTo>
                  <a:pt x="18288" y="0"/>
                </a:lnTo>
                <a:lnTo>
                  <a:pt x="21336" y="0"/>
                </a:lnTo>
                <a:lnTo>
                  <a:pt x="24384" y="3048"/>
                </a:lnTo>
                <a:close/>
              </a:path>
              <a:path w="30479" h="44450">
                <a:moveTo>
                  <a:pt x="4572" y="44291"/>
                </a:moveTo>
                <a:lnTo>
                  <a:pt x="0" y="44291"/>
                </a:lnTo>
                <a:lnTo>
                  <a:pt x="0" y="35052"/>
                </a:lnTo>
                <a:lnTo>
                  <a:pt x="6096" y="35052"/>
                </a:lnTo>
                <a:lnTo>
                  <a:pt x="7620" y="33528"/>
                </a:lnTo>
                <a:lnTo>
                  <a:pt x="9144" y="33528"/>
                </a:lnTo>
                <a:lnTo>
                  <a:pt x="10668" y="32004"/>
                </a:lnTo>
                <a:lnTo>
                  <a:pt x="12192" y="32004"/>
                </a:lnTo>
                <a:lnTo>
                  <a:pt x="16764" y="27432"/>
                </a:lnTo>
                <a:lnTo>
                  <a:pt x="16764" y="21336"/>
                </a:lnTo>
                <a:lnTo>
                  <a:pt x="15240" y="19812"/>
                </a:lnTo>
                <a:lnTo>
                  <a:pt x="15240" y="18288"/>
                </a:lnTo>
                <a:lnTo>
                  <a:pt x="13716" y="18288"/>
                </a:lnTo>
                <a:lnTo>
                  <a:pt x="13716" y="16764"/>
                </a:lnTo>
                <a:lnTo>
                  <a:pt x="10668" y="13716"/>
                </a:lnTo>
                <a:lnTo>
                  <a:pt x="10668" y="4572"/>
                </a:lnTo>
                <a:lnTo>
                  <a:pt x="12192" y="4572"/>
                </a:lnTo>
                <a:lnTo>
                  <a:pt x="12192" y="3048"/>
                </a:lnTo>
                <a:lnTo>
                  <a:pt x="25908" y="3048"/>
                </a:lnTo>
                <a:lnTo>
                  <a:pt x="28956" y="6096"/>
                </a:lnTo>
                <a:lnTo>
                  <a:pt x="28956" y="7620"/>
                </a:lnTo>
                <a:lnTo>
                  <a:pt x="30480" y="9144"/>
                </a:lnTo>
                <a:lnTo>
                  <a:pt x="30480" y="22860"/>
                </a:lnTo>
                <a:lnTo>
                  <a:pt x="28956" y="27432"/>
                </a:lnTo>
                <a:lnTo>
                  <a:pt x="25908" y="33528"/>
                </a:lnTo>
                <a:lnTo>
                  <a:pt x="22860" y="35052"/>
                </a:lnTo>
                <a:lnTo>
                  <a:pt x="19812" y="38100"/>
                </a:lnTo>
                <a:lnTo>
                  <a:pt x="16764" y="39624"/>
                </a:lnTo>
                <a:lnTo>
                  <a:pt x="13716" y="41243"/>
                </a:lnTo>
                <a:lnTo>
                  <a:pt x="4572" y="44291"/>
                </a:lnTo>
                <a:close/>
              </a:path>
            </a:pathLst>
          </a:custGeom>
          <a:solidFill>
            <a:srgbClr val="000000"/>
          </a:solidFill>
        </p:spPr>
        <p:txBody>
          <a:bodyPr wrap="square" lIns="0" tIns="0" rIns="0" bIns="0" rtlCol="0"/>
          <a:lstStyle/>
          <a:p>
            <a:endParaRPr sz="1154"/>
          </a:p>
        </p:txBody>
      </p:sp>
      <p:sp>
        <p:nvSpPr>
          <p:cNvPr id="128" name="object 128"/>
          <p:cNvSpPr/>
          <p:nvPr/>
        </p:nvSpPr>
        <p:spPr>
          <a:xfrm>
            <a:off x="2856752" y="2211216"/>
            <a:ext cx="117694" cy="59865"/>
          </a:xfrm>
          <a:custGeom>
            <a:avLst/>
            <a:gdLst/>
            <a:ahLst/>
            <a:cxnLst/>
            <a:rect l="l" t="t" r="r" b="b"/>
            <a:pathLst>
              <a:path w="183514" h="93345">
                <a:moveTo>
                  <a:pt x="15240" y="0"/>
                </a:moveTo>
                <a:lnTo>
                  <a:pt x="0" y="0"/>
                </a:lnTo>
                <a:lnTo>
                  <a:pt x="3048" y="30581"/>
                </a:lnTo>
                <a:lnTo>
                  <a:pt x="13716" y="30581"/>
                </a:lnTo>
                <a:lnTo>
                  <a:pt x="15240" y="0"/>
                </a:lnTo>
                <a:close/>
              </a:path>
              <a:path w="183514" h="93345">
                <a:moveTo>
                  <a:pt x="106870" y="7721"/>
                </a:moveTo>
                <a:lnTo>
                  <a:pt x="54952" y="7721"/>
                </a:lnTo>
                <a:lnTo>
                  <a:pt x="54952" y="16865"/>
                </a:lnTo>
                <a:lnTo>
                  <a:pt x="74764" y="16865"/>
                </a:lnTo>
                <a:lnTo>
                  <a:pt x="74764" y="82588"/>
                </a:lnTo>
                <a:lnTo>
                  <a:pt x="54952" y="82588"/>
                </a:lnTo>
                <a:lnTo>
                  <a:pt x="54952" y="91732"/>
                </a:lnTo>
                <a:lnTo>
                  <a:pt x="106870" y="91732"/>
                </a:lnTo>
                <a:lnTo>
                  <a:pt x="106870" y="82588"/>
                </a:lnTo>
                <a:lnTo>
                  <a:pt x="87058" y="82588"/>
                </a:lnTo>
                <a:lnTo>
                  <a:pt x="87058" y="16865"/>
                </a:lnTo>
                <a:lnTo>
                  <a:pt x="106870" y="16865"/>
                </a:lnTo>
                <a:lnTo>
                  <a:pt x="106870" y="7721"/>
                </a:lnTo>
                <a:close/>
              </a:path>
              <a:path w="183514" h="93345">
                <a:moveTo>
                  <a:pt x="183070" y="65633"/>
                </a:moveTo>
                <a:lnTo>
                  <a:pt x="181546" y="62585"/>
                </a:lnTo>
                <a:lnTo>
                  <a:pt x="181546" y="61061"/>
                </a:lnTo>
                <a:lnTo>
                  <a:pt x="178498" y="54965"/>
                </a:lnTo>
                <a:lnTo>
                  <a:pt x="175450" y="53441"/>
                </a:lnTo>
                <a:lnTo>
                  <a:pt x="173926" y="51917"/>
                </a:lnTo>
                <a:lnTo>
                  <a:pt x="170878" y="50393"/>
                </a:lnTo>
                <a:lnTo>
                  <a:pt x="169354" y="48869"/>
                </a:lnTo>
                <a:lnTo>
                  <a:pt x="163258" y="45821"/>
                </a:lnTo>
                <a:lnTo>
                  <a:pt x="160210" y="45821"/>
                </a:lnTo>
                <a:lnTo>
                  <a:pt x="157162" y="44297"/>
                </a:lnTo>
                <a:lnTo>
                  <a:pt x="155638" y="42773"/>
                </a:lnTo>
                <a:lnTo>
                  <a:pt x="152590" y="42773"/>
                </a:lnTo>
                <a:lnTo>
                  <a:pt x="149542" y="41249"/>
                </a:lnTo>
                <a:lnTo>
                  <a:pt x="147929" y="39725"/>
                </a:lnTo>
                <a:lnTo>
                  <a:pt x="144881" y="38201"/>
                </a:lnTo>
                <a:lnTo>
                  <a:pt x="138785" y="32105"/>
                </a:lnTo>
                <a:lnTo>
                  <a:pt x="138785" y="24485"/>
                </a:lnTo>
                <a:lnTo>
                  <a:pt x="140309" y="21437"/>
                </a:lnTo>
                <a:lnTo>
                  <a:pt x="143357" y="19913"/>
                </a:lnTo>
                <a:lnTo>
                  <a:pt x="146405" y="16865"/>
                </a:lnTo>
                <a:lnTo>
                  <a:pt x="151066" y="15341"/>
                </a:lnTo>
                <a:lnTo>
                  <a:pt x="160210" y="15341"/>
                </a:lnTo>
                <a:lnTo>
                  <a:pt x="164782" y="16865"/>
                </a:lnTo>
                <a:lnTo>
                  <a:pt x="170878" y="16865"/>
                </a:lnTo>
                <a:lnTo>
                  <a:pt x="173926" y="18389"/>
                </a:lnTo>
                <a:lnTo>
                  <a:pt x="176974" y="18389"/>
                </a:lnTo>
                <a:lnTo>
                  <a:pt x="176974" y="9144"/>
                </a:lnTo>
                <a:lnTo>
                  <a:pt x="175450" y="7620"/>
                </a:lnTo>
                <a:lnTo>
                  <a:pt x="170878" y="7620"/>
                </a:lnTo>
                <a:lnTo>
                  <a:pt x="169354" y="6096"/>
                </a:lnTo>
                <a:lnTo>
                  <a:pt x="147929" y="6096"/>
                </a:lnTo>
                <a:lnTo>
                  <a:pt x="138785" y="9144"/>
                </a:lnTo>
                <a:lnTo>
                  <a:pt x="135737" y="10668"/>
                </a:lnTo>
                <a:lnTo>
                  <a:pt x="134213" y="13817"/>
                </a:lnTo>
                <a:lnTo>
                  <a:pt x="131165" y="15341"/>
                </a:lnTo>
                <a:lnTo>
                  <a:pt x="128117" y="21437"/>
                </a:lnTo>
                <a:lnTo>
                  <a:pt x="126593" y="22961"/>
                </a:lnTo>
                <a:lnTo>
                  <a:pt x="126593" y="35153"/>
                </a:lnTo>
                <a:lnTo>
                  <a:pt x="129641" y="41249"/>
                </a:lnTo>
                <a:lnTo>
                  <a:pt x="132689" y="44297"/>
                </a:lnTo>
                <a:lnTo>
                  <a:pt x="135737" y="45821"/>
                </a:lnTo>
                <a:lnTo>
                  <a:pt x="137261" y="47345"/>
                </a:lnTo>
                <a:lnTo>
                  <a:pt x="146405" y="51917"/>
                </a:lnTo>
                <a:lnTo>
                  <a:pt x="147929" y="53441"/>
                </a:lnTo>
                <a:lnTo>
                  <a:pt x="151066" y="53441"/>
                </a:lnTo>
                <a:lnTo>
                  <a:pt x="157162" y="56489"/>
                </a:lnTo>
                <a:lnTo>
                  <a:pt x="158686" y="56489"/>
                </a:lnTo>
                <a:lnTo>
                  <a:pt x="161734" y="58013"/>
                </a:lnTo>
                <a:lnTo>
                  <a:pt x="163258" y="59537"/>
                </a:lnTo>
                <a:lnTo>
                  <a:pt x="166306" y="61061"/>
                </a:lnTo>
                <a:lnTo>
                  <a:pt x="170878" y="65633"/>
                </a:lnTo>
                <a:lnTo>
                  <a:pt x="170878" y="73253"/>
                </a:lnTo>
                <a:lnTo>
                  <a:pt x="169354" y="74777"/>
                </a:lnTo>
                <a:lnTo>
                  <a:pt x="169354" y="77914"/>
                </a:lnTo>
                <a:lnTo>
                  <a:pt x="167830" y="77914"/>
                </a:lnTo>
                <a:lnTo>
                  <a:pt x="164782" y="80962"/>
                </a:lnTo>
                <a:lnTo>
                  <a:pt x="161734" y="82486"/>
                </a:lnTo>
                <a:lnTo>
                  <a:pt x="135737" y="82486"/>
                </a:lnTo>
                <a:lnTo>
                  <a:pt x="132689" y="80962"/>
                </a:lnTo>
                <a:lnTo>
                  <a:pt x="128117" y="80962"/>
                </a:lnTo>
                <a:lnTo>
                  <a:pt x="125069" y="79438"/>
                </a:lnTo>
                <a:lnTo>
                  <a:pt x="125069" y="90106"/>
                </a:lnTo>
                <a:lnTo>
                  <a:pt x="126593" y="91630"/>
                </a:lnTo>
                <a:lnTo>
                  <a:pt x="134213" y="91630"/>
                </a:lnTo>
                <a:lnTo>
                  <a:pt x="135737" y="93154"/>
                </a:lnTo>
                <a:lnTo>
                  <a:pt x="158686" y="93154"/>
                </a:lnTo>
                <a:lnTo>
                  <a:pt x="163258" y="91630"/>
                </a:lnTo>
                <a:lnTo>
                  <a:pt x="166306" y="91630"/>
                </a:lnTo>
                <a:lnTo>
                  <a:pt x="170878" y="90106"/>
                </a:lnTo>
                <a:lnTo>
                  <a:pt x="173926" y="87058"/>
                </a:lnTo>
                <a:lnTo>
                  <a:pt x="176974" y="85534"/>
                </a:lnTo>
                <a:lnTo>
                  <a:pt x="183070" y="73253"/>
                </a:lnTo>
                <a:lnTo>
                  <a:pt x="183070" y="68681"/>
                </a:lnTo>
                <a:lnTo>
                  <a:pt x="183070" y="65633"/>
                </a:lnTo>
                <a:close/>
              </a:path>
            </a:pathLst>
          </a:custGeom>
          <a:solidFill>
            <a:srgbClr val="000000"/>
          </a:solidFill>
        </p:spPr>
        <p:txBody>
          <a:bodyPr wrap="square" lIns="0" tIns="0" rIns="0" bIns="0" rtlCol="0"/>
          <a:lstStyle/>
          <a:p>
            <a:endParaRPr sz="1154"/>
          </a:p>
        </p:txBody>
      </p:sp>
      <p:grpSp>
        <p:nvGrpSpPr>
          <p:cNvPr id="129" name="object 129"/>
          <p:cNvGrpSpPr/>
          <p:nvPr/>
        </p:nvGrpSpPr>
        <p:grpSpPr>
          <a:xfrm>
            <a:off x="3327368" y="2211216"/>
            <a:ext cx="163712" cy="59865"/>
            <a:chOff x="3245834" y="3447859"/>
            <a:chExt cx="255270" cy="93345"/>
          </a:xfrm>
        </p:grpSpPr>
        <p:sp>
          <p:nvSpPr>
            <p:cNvPr id="130" name="object 130"/>
            <p:cNvSpPr/>
            <p:nvPr/>
          </p:nvSpPr>
          <p:spPr>
            <a:xfrm>
              <a:off x="3245834" y="3447859"/>
              <a:ext cx="13970" cy="31115"/>
            </a:xfrm>
            <a:custGeom>
              <a:avLst/>
              <a:gdLst/>
              <a:ahLst/>
              <a:cxnLst/>
              <a:rect l="l" t="t" r="r" b="b"/>
              <a:pathLst>
                <a:path w="13970" h="31114">
                  <a:moveTo>
                    <a:pt x="12191" y="30575"/>
                  </a:moveTo>
                  <a:lnTo>
                    <a:pt x="1524" y="30575"/>
                  </a:lnTo>
                  <a:lnTo>
                    <a:pt x="0" y="0"/>
                  </a:lnTo>
                  <a:lnTo>
                    <a:pt x="13716" y="0"/>
                  </a:lnTo>
                  <a:lnTo>
                    <a:pt x="12191" y="30575"/>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34" cstate="print"/>
            <a:stretch>
              <a:fillRect/>
            </a:stretch>
          </p:blipFill>
          <p:spPr>
            <a:xfrm>
              <a:off x="3296221" y="3455479"/>
              <a:ext cx="134207" cy="85534"/>
            </a:xfrm>
            <a:prstGeom prst="rect">
              <a:avLst/>
            </a:prstGeom>
          </p:spPr>
        </p:pic>
        <p:sp>
          <p:nvSpPr>
            <p:cNvPr id="132" name="object 132"/>
            <p:cNvSpPr/>
            <p:nvPr/>
          </p:nvSpPr>
          <p:spPr>
            <a:xfrm>
              <a:off x="3450240" y="3455479"/>
              <a:ext cx="50800" cy="84455"/>
            </a:xfrm>
            <a:custGeom>
              <a:avLst/>
              <a:gdLst/>
              <a:ahLst/>
              <a:cxnLst/>
              <a:rect l="l" t="t" r="r" b="b"/>
              <a:pathLst>
                <a:path w="50800" h="84454">
                  <a:moveTo>
                    <a:pt x="50387" y="84010"/>
                  </a:moveTo>
                  <a:lnTo>
                    <a:pt x="0" y="84010"/>
                  </a:lnTo>
                  <a:lnTo>
                    <a:pt x="0" y="0"/>
                  </a:lnTo>
                  <a:lnTo>
                    <a:pt x="12191" y="0"/>
                  </a:lnTo>
                  <a:lnTo>
                    <a:pt x="12191" y="74866"/>
                  </a:lnTo>
                  <a:lnTo>
                    <a:pt x="50387" y="74866"/>
                  </a:lnTo>
                  <a:lnTo>
                    <a:pt x="50387" y="84010"/>
                  </a:lnTo>
                  <a:close/>
                </a:path>
              </a:pathLst>
            </a:custGeom>
            <a:solidFill>
              <a:srgbClr val="000000"/>
            </a:solidFill>
          </p:spPr>
          <p:txBody>
            <a:bodyPr wrap="square" lIns="0" tIns="0" rIns="0" bIns="0" rtlCol="0"/>
            <a:lstStyle/>
            <a:p>
              <a:endParaRPr sz="1154"/>
            </a:p>
          </p:txBody>
        </p:sp>
      </p:grpSp>
      <p:sp>
        <p:nvSpPr>
          <p:cNvPr id="133" name="object 133"/>
          <p:cNvSpPr/>
          <p:nvPr/>
        </p:nvSpPr>
        <p:spPr>
          <a:xfrm>
            <a:off x="3984836" y="2211216"/>
            <a:ext cx="398285" cy="59865"/>
          </a:xfrm>
          <a:custGeom>
            <a:avLst/>
            <a:gdLst/>
            <a:ahLst/>
            <a:cxnLst/>
            <a:rect l="l" t="t" r="r" b="b"/>
            <a:pathLst>
              <a:path w="621029" h="93345">
                <a:moveTo>
                  <a:pt x="15341" y="0"/>
                </a:moveTo>
                <a:lnTo>
                  <a:pt x="0" y="0"/>
                </a:lnTo>
                <a:lnTo>
                  <a:pt x="1524" y="30581"/>
                </a:lnTo>
                <a:lnTo>
                  <a:pt x="12192" y="30581"/>
                </a:lnTo>
                <a:lnTo>
                  <a:pt x="15341" y="0"/>
                </a:lnTo>
                <a:close/>
              </a:path>
              <a:path w="621029" h="93345">
                <a:moveTo>
                  <a:pt x="111455" y="91630"/>
                </a:moveTo>
                <a:lnTo>
                  <a:pt x="76301" y="47345"/>
                </a:lnTo>
                <a:lnTo>
                  <a:pt x="109931" y="7620"/>
                </a:lnTo>
                <a:lnTo>
                  <a:pt x="96113" y="7620"/>
                </a:lnTo>
                <a:lnTo>
                  <a:pt x="65633" y="47345"/>
                </a:lnTo>
                <a:lnTo>
                  <a:pt x="65633" y="7620"/>
                </a:lnTo>
                <a:lnTo>
                  <a:pt x="53441" y="7620"/>
                </a:lnTo>
                <a:lnTo>
                  <a:pt x="53441" y="91630"/>
                </a:lnTo>
                <a:lnTo>
                  <a:pt x="65633" y="91630"/>
                </a:lnTo>
                <a:lnTo>
                  <a:pt x="65633" y="50393"/>
                </a:lnTo>
                <a:lnTo>
                  <a:pt x="97637" y="91630"/>
                </a:lnTo>
                <a:lnTo>
                  <a:pt x="111455" y="91630"/>
                </a:lnTo>
                <a:close/>
              </a:path>
              <a:path w="621029" h="93345">
                <a:moveTo>
                  <a:pt x="178511" y="7721"/>
                </a:moveTo>
                <a:lnTo>
                  <a:pt x="131165" y="7721"/>
                </a:lnTo>
                <a:lnTo>
                  <a:pt x="131165" y="91630"/>
                </a:lnTo>
                <a:lnTo>
                  <a:pt x="178511" y="91630"/>
                </a:lnTo>
                <a:lnTo>
                  <a:pt x="178511" y="82486"/>
                </a:lnTo>
                <a:lnTo>
                  <a:pt x="141935" y="82486"/>
                </a:lnTo>
                <a:lnTo>
                  <a:pt x="141935" y="53441"/>
                </a:lnTo>
                <a:lnTo>
                  <a:pt x="176987" y="53441"/>
                </a:lnTo>
                <a:lnTo>
                  <a:pt x="176987" y="42773"/>
                </a:lnTo>
                <a:lnTo>
                  <a:pt x="141935" y="42773"/>
                </a:lnTo>
                <a:lnTo>
                  <a:pt x="141935" y="16865"/>
                </a:lnTo>
                <a:lnTo>
                  <a:pt x="178511" y="16865"/>
                </a:lnTo>
                <a:lnTo>
                  <a:pt x="178511" y="7721"/>
                </a:lnTo>
                <a:close/>
              </a:path>
              <a:path w="621029" h="93345">
                <a:moveTo>
                  <a:pt x="263944" y="7620"/>
                </a:moveTo>
                <a:lnTo>
                  <a:pt x="250228" y="7620"/>
                </a:lnTo>
                <a:lnTo>
                  <a:pt x="233464" y="39725"/>
                </a:lnTo>
                <a:lnTo>
                  <a:pt x="227368" y="50393"/>
                </a:lnTo>
                <a:lnTo>
                  <a:pt x="221170" y="38201"/>
                </a:lnTo>
                <a:lnTo>
                  <a:pt x="204406" y="7620"/>
                </a:lnTo>
                <a:lnTo>
                  <a:pt x="190690" y="7620"/>
                </a:lnTo>
                <a:lnTo>
                  <a:pt x="221170" y="61061"/>
                </a:lnTo>
                <a:lnTo>
                  <a:pt x="221170" y="91630"/>
                </a:lnTo>
                <a:lnTo>
                  <a:pt x="233464" y="91630"/>
                </a:lnTo>
                <a:lnTo>
                  <a:pt x="233464" y="61061"/>
                </a:lnTo>
                <a:lnTo>
                  <a:pt x="263944" y="7620"/>
                </a:lnTo>
                <a:close/>
              </a:path>
              <a:path w="621029" h="93345">
                <a:moveTo>
                  <a:pt x="334149" y="7620"/>
                </a:moveTo>
                <a:lnTo>
                  <a:pt x="323481" y="7620"/>
                </a:lnTo>
                <a:lnTo>
                  <a:pt x="320433" y="68681"/>
                </a:lnTo>
                <a:lnTo>
                  <a:pt x="320433" y="80873"/>
                </a:lnTo>
                <a:lnTo>
                  <a:pt x="315861" y="70205"/>
                </a:lnTo>
                <a:lnTo>
                  <a:pt x="303669" y="36576"/>
                </a:lnTo>
                <a:lnTo>
                  <a:pt x="296049" y="36576"/>
                </a:lnTo>
                <a:lnTo>
                  <a:pt x="285381" y="67157"/>
                </a:lnTo>
                <a:lnTo>
                  <a:pt x="282333" y="80873"/>
                </a:lnTo>
                <a:lnTo>
                  <a:pt x="280809" y="65633"/>
                </a:lnTo>
                <a:lnTo>
                  <a:pt x="277761" y="7620"/>
                </a:lnTo>
                <a:lnTo>
                  <a:pt x="267093" y="7620"/>
                </a:lnTo>
                <a:lnTo>
                  <a:pt x="271665" y="93065"/>
                </a:lnTo>
                <a:lnTo>
                  <a:pt x="286905" y="93065"/>
                </a:lnTo>
                <a:lnTo>
                  <a:pt x="296049" y="62585"/>
                </a:lnTo>
                <a:lnTo>
                  <a:pt x="299097" y="51816"/>
                </a:lnTo>
                <a:lnTo>
                  <a:pt x="302145" y="62585"/>
                </a:lnTo>
                <a:lnTo>
                  <a:pt x="312813" y="93065"/>
                </a:lnTo>
                <a:lnTo>
                  <a:pt x="328053" y="93065"/>
                </a:lnTo>
                <a:lnTo>
                  <a:pt x="334149" y="7620"/>
                </a:lnTo>
                <a:close/>
              </a:path>
              <a:path w="621029" h="93345">
                <a:moveTo>
                  <a:pt x="405866" y="36677"/>
                </a:moveTo>
                <a:lnTo>
                  <a:pt x="404342" y="30581"/>
                </a:lnTo>
                <a:lnTo>
                  <a:pt x="401294" y="21437"/>
                </a:lnTo>
                <a:lnTo>
                  <a:pt x="398246" y="16865"/>
                </a:lnTo>
                <a:lnTo>
                  <a:pt x="395198" y="13817"/>
                </a:lnTo>
                <a:lnTo>
                  <a:pt x="393674" y="12242"/>
                </a:lnTo>
                <a:lnTo>
                  <a:pt x="393674" y="36677"/>
                </a:lnTo>
                <a:lnTo>
                  <a:pt x="393674" y="62585"/>
                </a:lnTo>
                <a:lnTo>
                  <a:pt x="392150" y="67157"/>
                </a:lnTo>
                <a:lnTo>
                  <a:pt x="389102" y="73253"/>
                </a:lnTo>
                <a:lnTo>
                  <a:pt x="387578" y="76390"/>
                </a:lnTo>
                <a:lnTo>
                  <a:pt x="386054" y="79438"/>
                </a:lnTo>
                <a:lnTo>
                  <a:pt x="376910" y="84010"/>
                </a:lnTo>
                <a:lnTo>
                  <a:pt x="369201" y="84010"/>
                </a:lnTo>
                <a:lnTo>
                  <a:pt x="363105" y="80962"/>
                </a:lnTo>
                <a:lnTo>
                  <a:pt x="358533" y="76390"/>
                </a:lnTo>
                <a:lnTo>
                  <a:pt x="357009" y="73253"/>
                </a:lnTo>
                <a:lnTo>
                  <a:pt x="353961" y="67157"/>
                </a:lnTo>
                <a:lnTo>
                  <a:pt x="353961" y="62585"/>
                </a:lnTo>
                <a:lnTo>
                  <a:pt x="352437" y="59537"/>
                </a:lnTo>
                <a:lnTo>
                  <a:pt x="352437" y="41249"/>
                </a:lnTo>
                <a:lnTo>
                  <a:pt x="353961" y="36677"/>
                </a:lnTo>
                <a:lnTo>
                  <a:pt x="353961" y="32105"/>
                </a:lnTo>
                <a:lnTo>
                  <a:pt x="358533" y="22961"/>
                </a:lnTo>
                <a:lnTo>
                  <a:pt x="361581" y="19913"/>
                </a:lnTo>
                <a:lnTo>
                  <a:pt x="364629" y="18389"/>
                </a:lnTo>
                <a:lnTo>
                  <a:pt x="366153" y="16865"/>
                </a:lnTo>
                <a:lnTo>
                  <a:pt x="379958" y="16865"/>
                </a:lnTo>
                <a:lnTo>
                  <a:pt x="386054" y="19913"/>
                </a:lnTo>
                <a:lnTo>
                  <a:pt x="392150" y="32105"/>
                </a:lnTo>
                <a:lnTo>
                  <a:pt x="393674" y="36677"/>
                </a:lnTo>
                <a:lnTo>
                  <a:pt x="393674" y="12242"/>
                </a:lnTo>
                <a:lnTo>
                  <a:pt x="392150" y="10668"/>
                </a:lnTo>
                <a:lnTo>
                  <a:pt x="387578" y="9144"/>
                </a:lnTo>
                <a:lnTo>
                  <a:pt x="384530" y="6096"/>
                </a:lnTo>
                <a:lnTo>
                  <a:pt x="364629" y="6096"/>
                </a:lnTo>
                <a:lnTo>
                  <a:pt x="361581" y="9144"/>
                </a:lnTo>
                <a:lnTo>
                  <a:pt x="357009" y="10668"/>
                </a:lnTo>
                <a:lnTo>
                  <a:pt x="353961" y="13817"/>
                </a:lnTo>
                <a:lnTo>
                  <a:pt x="347865" y="19913"/>
                </a:lnTo>
                <a:lnTo>
                  <a:pt x="344817" y="24485"/>
                </a:lnTo>
                <a:lnTo>
                  <a:pt x="340245" y="42773"/>
                </a:lnTo>
                <a:lnTo>
                  <a:pt x="340245" y="56489"/>
                </a:lnTo>
                <a:lnTo>
                  <a:pt x="341769" y="62585"/>
                </a:lnTo>
                <a:lnTo>
                  <a:pt x="341769" y="68681"/>
                </a:lnTo>
                <a:lnTo>
                  <a:pt x="343293" y="73253"/>
                </a:lnTo>
                <a:lnTo>
                  <a:pt x="346341" y="77914"/>
                </a:lnTo>
                <a:lnTo>
                  <a:pt x="347865" y="82486"/>
                </a:lnTo>
                <a:lnTo>
                  <a:pt x="353961" y="88582"/>
                </a:lnTo>
                <a:lnTo>
                  <a:pt x="358533" y="90106"/>
                </a:lnTo>
                <a:lnTo>
                  <a:pt x="363105" y="93154"/>
                </a:lnTo>
                <a:lnTo>
                  <a:pt x="381482" y="93154"/>
                </a:lnTo>
                <a:lnTo>
                  <a:pt x="386054" y="90106"/>
                </a:lnTo>
                <a:lnTo>
                  <a:pt x="389102" y="88582"/>
                </a:lnTo>
                <a:lnTo>
                  <a:pt x="393674" y="87058"/>
                </a:lnTo>
                <a:lnTo>
                  <a:pt x="395706" y="84010"/>
                </a:lnTo>
                <a:lnTo>
                  <a:pt x="396722" y="82486"/>
                </a:lnTo>
                <a:lnTo>
                  <a:pt x="399770" y="79438"/>
                </a:lnTo>
                <a:lnTo>
                  <a:pt x="401294" y="74777"/>
                </a:lnTo>
                <a:lnTo>
                  <a:pt x="404342" y="68681"/>
                </a:lnTo>
                <a:lnTo>
                  <a:pt x="405866" y="62585"/>
                </a:lnTo>
                <a:lnTo>
                  <a:pt x="405866" y="36677"/>
                </a:lnTo>
                <a:close/>
              </a:path>
              <a:path w="621029" h="93345">
                <a:moveTo>
                  <a:pt x="479120" y="91630"/>
                </a:moveTo>
                <a:lnTo>
                  <a:pt x="463880" y="61061"/>
                </a:lnTo>
                <a:lnTo>
                  <a:pt x="459308" y="56489"/>
                </a:lnTo>
                <a:lnTo>
                  <a:pt x="458546" y="54965"/>
                </a:lnTo>
                <a:lnTo>
                  <a:pt x="457784" y="53441"/>
                </a:lnTo>
                <a:lnTo>
                  <a:pt x="456158" y="51917"/>
                </a:lnTo>
                <a:lnTo>
                  <a:pt x="453110" y="51917"/>
                </a:lnTo>
                <a:lnTo>
                  <a:pt x="456158" y="50393"/>
                </a:lnTo>
                <a:lnTo>
                  <a:pt x="459308" y="50393"/>
                </a:lnTo>
                <a:lnTo>
                  <a:pt x="462356" y="48869"/>
                </a:lnTo>
                <a:lnTo>
                  <a:pt x="465404" y="45821"/>
                </a:lnTo>
                <a:lnTo>
                  <a:pt x="466166" y="44297"/>
                </a:lnTo>
                <a:lnTo>
                  <a:pt x="466928" y="42773"/>
                </a:lnTo>
                <a:lnTo>
                  <a:pt x="469976" y="39725"/>
                </a:lnTo>
                <a:lnTo>
                  <a:pt x="471500" y="36677"/>
                </a:lnTo>
                <a:lnTo>
                  <a:pt x="471500" y="22860"/>
                </a:lnTo>
                <a:lnTo>
                  <a:pt x="469976" y="19812"/>
                </a:lnTo>
                <a:lnTo>
                  <a:pt x="469976" y="18288"/>
                </a:lnTo>
                <a:lnTo>
                  <a:pt x="468452" y="16764"/>
                </a:lnTo>
                <a:lnTo>
                  <a:pt x="460832" y="9144"/>
                </a:lnTo>
                <a:lnTo>
                  <a:pt x="459308" y="9144"/>
                </a:lnTo>
                <a:lnTo>
                  <a:pt x="459308" y="25908"/>
                </a:lnTo>
                <a:lnTo>
                  <a:pt x="459308" y="36677"/>
                </a:lnTo>
                <a:lnTo>
                  <a:pt x="457784" y="38201"/>
                </a:lnTo>
                <a:lnTo>
                  <a:pt x="456158" y="39725"/>
                </a:lnTo>
                <a:lnTo>
                  <a:pt x="453110" y="42773"/>
                </a:lnTo>
                <a:lnTo>
                  <a:pt x="451586" y="42773"/>
                </a:lnTo>
                <a:lnTo>
                  <a:pt x="450062" y="44297"/>
                </a:lnTo>
                <a:lnTo>
                  <a:pt x="433298" y="44297"/>
                </a:lnTo>
                <a:lnTo>
                  <a:pt x="433298" y="16764"/>
                </a:lnTo>
                <a:lnTo>
                  <a:pt x="448538" y="16764"/>
                </a:lnTo>
                <a:lnTo>
                  <a:pt x="453110" y="18288"/>
                </a:lnTo>
                <a:lnTo>
                  <a:pt x="456158" y="19812"/>
                </a:lnTo>
                <a:lnTo>
                  <a:pt x="457784" y="22860"/>
                </a:lnTo>
                <a:lnTo>
                  <a:pt x="459308" y="25908"/>
                </a:lnTo>
                <a:lnTo>
                  <a:pt x="459308" y="9144"/>
                </a:lnTo>
                <a:lnTo>
                  <a:pt x="456158" y="9144"/>
                </a:lnTo>
                <a:lnTo>
                  <a:pt x="453110" y="7620"/>
                </a:lnTo>
                <a:lnTo>
                  <a:pt x="421106" y="7620"/>
                </a:lnTo>
                <a:lnTo>
                  <a:pt x="421106" y="91630"/>
                </a:lnTo>
                <a:lnTo>
                  <a:pt x="433298" y="91630"/>
                </a:lnTo>
                <a:lnTo>
                  <a:pt x="433298" y="54965"/>
                </a:lnTo>
                <a:lnTo>
                  <a:pt x="443966" y="54965"/>
                </a:lnTo>
                <a:lnTo>
                  <a:pt x="445490" y="56489"/>
                </a:lnTo>
                <a:lnTo>
                  <a:pt x="447014" y="56489"/>
                </a:lnTo>
                <a:lnTo>
                  <a:pt x="447014" y="58013"/>
                </a:lnTo>
                <a:lnTo>
                  <a:pt x="448538" y="58013"/>
                </a:lnTo>
                <a:lnTo>
                  <a:pt x="450062" y="59537"/>
                </a:lnTo>
                <a:lnTo>
                  <a:pt x="450062" y="61061"/>
                </a:lnTo>
                <a:lnTo>
                  <a:pt x="451586" y="62585"/>
                </a:lnTo>
                <a:lnTo>
                  <a:pt x="453110" y="65633"/>
                </a:lnTo>
                <a:lnTo>
                  <a:pt x="465404" y="91630"/>
                </a:lnTo>
                <a:lnTo>
                  <a:pt x="479120" y="91630"/>
                </a:lnTo>
                <a:close/>
              </a:path>
              <a:path w="621029" h="93345">
                <a:moveTo>
                  <a:pt x="552272" y="48869"/>
                </a:moveTo>
                <a:lnTo>
                  <a:pt x="540080" y="15722"/>
                </a:lnTo>
                <a:lnTo>
                  <a:pt x="540080" y="44297"/>
                </a:lnTo>
                <a:lnTo>
                  <a:pt x="540080" y="48869"/>
                </a:lnTo>
                <a:lnTo>
                  <a:pt x="538124" y="63766"/>
                </a:lnTo>
                <a:lnTo>
                  <a:pt x="532460" y="74256"/>
                </a:lnTo>
                <a:lnTo>
                  <a:pt x="523354" y="80454"/>
                </a:lnTo>
                <a:lnTo>
                  <a:pt x="511124" y="82486"/>
                </a:lnTo>
                <a:lnTo>
                  <a:pt x="501980" y="82486"/>
                </a:lnTo>
                <a:lnTo>
                  <a:pt x="501980" y="16865"/>
                </a:lnTo>
                <a:lnTo>
                  <a:pt x="520268" y="16865"/>
                </a:lnTo>
                <a:lnTo>
                  <a:pt x="523316" y="18389"/>
                </a:lnTo>
                <a:lnTo>
                  <a:pt x="527888" y="19913"/>
                </a:lnTo>
                <a:lnTo>
                  <a:pt x="530936" y="21437"/>
                </a:lnTo>
                <a:lnTo>
                  <a:pt x="532460" y="24485"/>
                </a:lnTo>
                <a:lnTo>
                  <a:pt x="535508" y="26009"/>
                </a:lnTo>
                <a:lnTo>
                  <a:pt x="537032" y="30581"/>
                </a:lnTo>
                <a:lnTo>
                  <a:pt x="538556" y="33629"/>
                </a:lnTo>
                <a:lnTo>
                  <a:pt x="538556" y="38201"/>
                </a:lnTo>
                <a:lnTo>
                  <a:pt x="540080" y="44297"/>
                </a:lnTo>
                <a:lnTo>
                  <a:pt x="540080" y="15722"/>
                </a:lnTo>
                <a:lnTo>
                  <a:pt x="536219" y="12814"/>
                </a:lnTo>
                <a:lnTo>
                  <a:pt x="529412" y="9918"/>
                </a:lnTo>
                <a:lnTo>
                  <a:pt x="521449" y="8204"/>
                </a:lnTo>
                <a:lnTo>
                  <a:pt x="512648" y="7620"/>
                </a:lnTo>
                <a:lnTo>
                  <a:pt x="489788" y="7620"/>
                </a:lnTo>
                <a:lnTo>
                  <a:pt x="489788" y="91630"/>
                </a:lnTo>
                <a:lnTo>
                  <a:pt x="518744" y="91630"/>
                </a:lnTo>
                <a:lnTo>
                  <a:pt x="523316" y="90106"/>
                </a:lnTo>
                <a:lnTo>
                  <a:pt x="527888" y="90106"/>
                </a:lnTo>
                <a:lnTo>
                  <a:pt x="533984" y="87058"/>
                </a:lnTo>
                <a:lnTo>
                  <a:pt x="537032" y="84010"/>
                </a:lnTo>
                <a:lnTo>
                  <a:pt x="540080" y="82486"/>
                </a:lnTo>
                <a:lnTo>
                  <a:pt x="541604" y="79438"/>
                </a:lnTo>
                <a:lnTo>
                  <a:pt x="544652" y="76390"/>
                </a:lnTo>
                <a:lnTo>
                  <a:pt x="546176" y="74777"/>
                </a:lnTo>
                <a:lnTo>
                  <a:pt x="547700" y="70205"/>
                </a:lnTo>
                <a:lnTo>
                  <a:pt x="550748" y="64109"/>
                </a:lnTo>
                <a:lnTo>
                  <a:pt x="550748" y="56489"/>
                </a:lnTo>
                <a:lnTo>
                  <a:pt x="552272" y="53441"/>
                </a:lnTo>
                <a:lnTo>
                  <a:pt x="552272" y="48869"/>
                </a:lnTo>
                <a:close/>
              </a:path>
              <a:path w="621029" h="93345">
                <a:moveTo>
                  <a:pt x="620941" y="62585"/>
                </a:moveTo>
                <a:lnTo>
                  <a:pt x="619417" y="61061"/>
                </a:lnTo>
                <a:lnTo>
                  <a:pt x="616369" y="54965"/>
                </a:lnTo>
                <a:lnTo>
                  <a:pt x="614845" y="53441"/>
                </a:lnTo>
                <a:lnTo>
                  <a:pt x="611797" y="51917"/>
                </a:lnTo>
                <a:lnTo>
                  <a:pt x="610273" y="50393"/>
                </a:lnTo>
                <a:lnTo>
                  <a:pt x="601129" y="45821"/>
                </a:lnTo>
                <a:lnTo>
                  <a:pt x="599605" y="45821"/>
                </a:lnTo>
                <a:lnTo>
                  <a:pt x="593509" y="42773"/>
                </a:lnTo>
                <a:lnTo>
                  <a:pt x="590461" y="42773"/>
                </a:lnTo>
                <a:lnTo>
                  <a:pt x="588937" y="41249"/>
                </a:lnTo>
                <a:lnTo>
                  <a:pt x="585889" y="39725"/>
                </a:lnTo>
                <a:lnTo>
                  <a:pt x="584365" y="38201"/>
                </a:lnTo>
                <a:lnTo>
                  <a:pt x="581317" y="36677"/>
                </a:lnTo>
                <a:lnTo>
                  <a:pt x="576745" y="32105"/>
                </a:lnTo>
                <a:lnTo>
                  <a:pt x="576745" y="24485"/>
                </a:lnTo>
                <a:lnTo>
                  <a:pt x="578269" y="21437"/>
                </a:lnTo>
                <a:lnTo>
                  <a:pt x="581317" y="19913"/>
                </a:lnTo>
                <a:lnTo>
                  <a:pt x="584365" y="16865"/>
                </a:lnTo>
                <a:lnTo>
                  <a:pt x="588937" y="15341"/>
                </a:lnTo>
                <a:lnTo>
                  <a:pt x="599605" y="15341"/>
                </a:lnTo>
                <a:lnTo>
                  <a:pt x="602653" y="16865"/>
                </a:lnTo>
                <a:lnTo>
                  <a:pt x="608749" y="16865"/>
                </a:lnTo>
                <a:lnTo>
                  <a:pt x="613321" y="18389"/>
                </a:lnTo>
                <a:lnTo>
                  <a:pt x="616369" y="18389"/>
                </a:lnTo>
                <a:lnTo>
                  <a:pt x="616369" y="9144"/>
                </a:lnTo>
                <a:lnTo>
                  <a:pt x="614845" y="7620"/>
                </a:lnTo>
                <a:lnTo>
                  <a:pt x="610273" y="7620"/>
                </a:lnTo>
                <a:lnTo>
                  <a:pt x="607225" y="6096"/>
                </a:lnTo>
                <a:lnTo>
                  <a:pt x="585889" y="6096"/>
                </a:lnTo>
                <a:lnTo>
                  <a:pt x="581317" y="7620"/>
                </a:lnTo>
                <a:lnTo>
                  <a:pt x="575221" y="10668"/>
                </a:lnTo>
                <a:lnTo>
                  <a:pt x="572173" y="13817"/>
                </a:lnTo>
                <a:lnTo>
                  <a:pt x="569125" y="15341"/>
                </a:lnTo>
                <a:lnTo>
                  <a:pt x="566077" y="21437"/>
                </a:lnTo>
                <a:lnTo>
                  <a:pt x="566077" y="22961"/>
                </a:lnTo>
                <a:lnTo>
                  <a:pt x="564553" y="26009"/>
                </a:lnTo>
                <a:lnTo>
                  <a:pt x="564553" y="32105"/>
                </a:lnTo>
                <a:lnTo>
                  <a:pt x="566077" y="35153"/>
                </a:lnTo>
                <a:lnTo>
                  <a:pt x="566077" y="38201"/>
                </a:lnTo>
                <a:lnTo>
                  <a:pt x="567601" y="41249"/>
                </a:lnTo>
                <a:lnTo>
                  <a:pt x="569125" y="42773"/>
                </a:lnTo>
                <a:lnTo>
                  <a:pt x="572173" y="44297"/>
                </a:lnTo>
                <a:lnTo>
                  <a:pt x="573697" y="45821"/>
                </a:lnTo>
                <a:lnTo>
                  <a:pt x="576745" y="47345"/>
                </a:lnTo>
                <a:lnTo>
                  <a:pt x="578269" y="48869"/>
                </a:lnTo>
                <a:lnTo>
                  <a:pt x="587413" y="53441"/>
                </a:lnTo>
                <a:lnTo>
                  <a:pt x="590461" y="53441"/>
                </a:lnTo>
                <a:lnTo>
                  <a:pt x="591985" y="54965"/>
                </a:lnTo>
                <a:lnTo>
                  <a:pt x="595033" y="56489"/>
                </a:lnTo>
                <a:lnTo>
                  <a:pt x="598081" y="56489"/>
                </a:lnTo>
                <a:lnTo>
                  <a:pt x="599605" y="58013"/>
                </a:lnTo>
                <a:lnTo>
                  <a:pt x="602653" y="59537"/>
                </a:lnTo>
                <a:lnTo>
                  <a:pt x="608749" y="65633"/>
                </a:lnTo>
                <a:lnTo>
                  <a:pt x="608749" y="74777"/>
                </a:lnTo>
                <a:lnTo>
                  <a:pt x="607225" y="77914"/>
                </a:lnTo>
                <a:lnTo>
                  <a:pt x="605701" y="77914"/>
                </a:lnTo>
                <a:lnTo>
                  <a:pt x="601129" y="82486"/>
                </a:lnTo>
                <a:lnTo>
                  <a:pt x="575221" y="82486"/>
                </a:lnTo>
                <a:lnTo>
                  <a:pt x="570649" y="80962"/>
                </a:lnTo>
                <a:lnTo>
                  <a:pt x="567601" y="80962"/>
                </a:lnTo>
                <a:lnTo>
                  <a:pt x="563029" y="79438"/>
                </a:lnTo>
                <a:lnTo>
                  <a:pt x="563029" y="90106"/>
                </a:lnTo>
                <a:lnTo>
                  <a:pt x="564553" y="91630"/>
                </a:lnTo>
                <a:lnTo>
                  <a:pt x="572173" y="91630"/>
                </a:lnTo>
                <a:lnTo>
                  <a:pt x="575221" y="93154"/>
                </a:lnTo>
                <a:lnTo>
                  <a:pt x="596557" y="93154"/>
                </a:lnTo>
                <a:lnTo>
                  <a:pt x="601129" y="91630"/>
                </a:lnTo>
                <a:lnTo>
                  <a:pt x="605701" y="91630"/>
                </a:lnTo>
                <a:lnTo>
                  <a:pt x="608749" y="90106"/>
                </a:lnTo>
                <a:lnTo>
                  <a:pt x="611797" y="87058"/>
                </a:lnTo>
                <a:lnTo>
                  <a:pt x="614845" y="85534"/>
                </a:lnTo>
                <a:lnTo>
                  <a:pt x="617893" y="82486"/>
                </a:lnTo>
                <a:lnTo>
                  <a:pt x="620941" y="76390"/>
                </a:lnTo>
                <a:lnTo>
                  <a:pt x="620941" y="68681"/>
                </a:lnTo>
                <a:lnTo>
                  <a:pt x="620941" y="62585"/>
                </a:lnTo>
                <a:close/>
              </a:path>
            </a:pathLst>
          </a:custGeom>
          <a:solidFill>
            <a:srgbClr val="000000"/>
          </a:solidFill>
        </p:spPr>
        <p:txBody>
          <a:bodyPr wrap="square" lIns="0" tIns="0" rIns="0" bIns="0" rtlCol="0"/>
          <a:lstStyle/>
          <a:p>
            <a:endParaRPr sz="1154"/>
          </a:p>
        </p:txBody>
      </p:sp>
      <p:sp>
        <p:nvSpPr>
          <p:cNvPr id="134" name="object 134"/>
          <p:cNvSpPr/>
          <p:nvPr/>
        </p:nvSpPr>
        <p:spPr>
          <a:xfrm>
            <a:off x="4877190" y="2211217"/>
            <a:ext cx="117694" cy="59050"/>
          </a:xfrm>
          <a:custGeom>
            <a:avLst/>
            <a:gdLst/>
            <a:ahLst/>
            <a:cxnLst/>
            <a:rect l="l" t="t" r="r" b="b"/>
            <a:pathLst>
              <a:path w="183514" h="92075">
                <a:moveTo>
                  <a:pt x="15252" y="0"/>
                </a:moveTo>
                <a:lnTo>
                  <a:pt x="0" y="0"/>
                </a:lnTo>
                <a:lnTo>
                  <a:pt x="1536" y="30581"/>
                </a:lnTo>
                <a:lnTo>
                  <a:pt x="13716" y="30581"/>
                </a:lnTo>
                <a:lnTo>
                  <a:pt x="15252" y="0"/>
                </a:lnTo>
                <a:close/>
              </a:path>
              <a:path w="183514" h="92075">
                <a:moveTo>
                  <a:pt x="106883" y="7721"/>
                </a:moveTo>
                <a:lnTo>
                  <a:pt x="54965" y="7721"/>
                </a:lnTo>
                <a:lnTo>
                  <a:pt x="54965" y="16865"/>
                </a:lnTo>
                <a:lnTo>
                  <a:pt x="74777" y="16865"/>
                </a:lnTo>
                <a:lnTo>
                  <a:pt x="74777" y="82588"/>
                </a:lnTo>
                <a:lnTo>
                  <a:pt x="54965" y="82588"/>
                </a:lnTo>
                <a:lnTo>
                  <a:pt x="54965" y="91732"/>
                </a:lnTo>
                <a:lnTo>
                  <a:pt x="106883" y="91732"/>
                </a:lnTo>
                <a:lnTo>
                  <a:pt x="106883" y="82588"/>
                </a:lnTo>
                <a:lnTo>
                  <a:pt x="87071" y="82588"/>
                </a:lnTo>
                <a:lnTo>
                  <a:pt x="87071" y="16865"/>
                </a:lnTo>
                <a:lnTo>
                  <a:pt x="106883" y="16865"/>
                </a:lnTo>
                <a:lnTo>
                  <a:pt x="106883" y="7721"/>
                </a:lnTo>
                <a:close/>
              </a:path>
              <a:path w="183514" h="92075">
                <a:moveTo>
                  <a:pt x="183083" y="24485"/>
                </a:moveTo>
                <a:lnTo>
                  <a:pt x="181559" y="21437"/>
                </a:lnTo>
                <a:lnTo>
                  <a:pt x="178511" y="18389"/>
                </a:lnTo>
                <a:lnTo>
                  <a:pt x="177749" y="16865"/>
                </a:lnTo>
                <a:lnTo>
                  <a:pt x="176987" y="15341"/>
                </a:lnTo>
                <a:lnTo>
                  <a:pt x="173939" y="13817"/>
                </a:lnTo>
                <a:lnTo>
                  <a:pt x="170891" y="10668"/>
                </a:lnTo>
                <a:lnTo>
                  <a:pt x="170891" y="27533"/>
                </a:lnTo>
                <a:lnTo>
                  <a:pt x="170891" y="39725"/>
                </a:lnTo>
                <a:lnTo>
                  <a:pt x="169367" y="44297"/>
                </a:lnTo>
                <a:lnTo>
                  <a:pt x="166319" y="47345"/>
                </a:lnTo>
                <a:lnTo>
                  <a:pt x="161747" y="50393"/>
                </a:lnTo>
                <a:lnTo>
                  <a:pt x="157175" y="51917"/>
                </a:lnTo>
                <a:lnTo>
                  <a:pt x="138785" y="51917"/>
                </a:lnTo>
                <a:lnTo>
                  <a:pt x="138785" y="16865"/>
                </a:lnTo>
                <a:lnTo>
                  <a:pt x="157175" y="16865"/>
                </a:lnTo>
                <a:lnTo>
                  <a:pt x="161747" y="18389"/>
                </a:lnTo>
                <a:lnTo>
                  <a:pt x="166319" y="21437"/>
                </a:lnTo>
                <a:lnTo>
                  <a:pt x="169367" y="24485"/>
                </a:lnTo>
                <a:lnTo>
                  <a:pt x="170891" y="27533"/>
                </a:lnTo>
                <a:lnTo>
                  <a:pt x="170891" y="10668"/>
                </a:lnTo>
                <a:lnTo>
                  <a:pt x="167843" y="9144"/>
                </a:lnTo>
                <a:lnTo>
                  <a:pt x="163271" y="9144"/>
                </a:lnTo>
                <a:lnTo>
                  <a:pt x="160223" y="7620"/>
                </a:lnTo>
                <a:lnTo>
                  <a:pt x="128117" y="7620"/>
                </a:lnTo>
                <a:lnTo>
                  <a:pt x="128117" y="91630"/>
                </a:lnTo>
                <a:lnTo>
                  <a:pt x="138785" y="91630"/>
                </a:lnTo>
                <a:lnTo>
                  <a:pt x="138785" y="61061"/>
                </a:lnTo>
                <a:lnTo>
                  <a:pt x="160223" y="61061"/>
                </a:lnTo>
                <a:lnTo>
                  <a:pt x="169367" y="58013"/>
                </a:lnTo>
                <a:lnTo>
                  <a:pt x="175463" y="51917"/>
                </a:lnTo>
                <a:lnTo>
                  <a:pt x="178511" y="50393"/>
                </a:lnTo>
                <a:lnTo>
                  <a:pt x="180035" y="47345"/>
                </a:lnTo>
                <a:lnTo>
                  <a:pt x="181559" y="42773"/>
                </a:lnTo>
                <a:lnTo>
                  <a:pt x="183083" y="39725"/>
                </a:lnTo>
                <a:lnTo>
                  <a:pt x="183083" y="24485"/>
                </a:lnTo>
                <a:close/>
              </a:path>
            </a:pathLst>
          </a:custGeom>
          <a:solidFill>
            <a:srgbClr val="000000"/>
          </a:solidFill>
        </p:spPr>
        <p:txBody>
          <a:bodyPr wrap="square" lIns="0" tIns="0" rIns="0" bIns="0" rtlCol="0"/>
          <a:lstStyle/>
          <a:p>
            <a:endParaRPr sz="1154"/>
          </a:p>
        </p:txBody>
      </p:sp>
      <p:grpSp>
        <p:nvGrpSpPr>
          <p:cNvPr id="135" name="object 135"/>
          <p:cNvGrpSpPr/>
          <p:nvPr/>
        </p:nvGrpSpPr>
        <p:grpSpPr>
          <a:xfrm>
            <a:off x="2232510" y="2107491"/>
            <a:ext cx="3314157" cy="596206"/>
            <a:chOff x="1538668" y="3286125"/>
            <a:chExt cx="5167630" cy="929640"/>
          </a:xfrm>
        </p:grpSpPr>
        <p:sp>
          <p:nvSpPr>
            <p:cNvPr id="136" name="object 136"/>
            <p:cNvSpPr/>
            <p:nvPr/>
          </p:nvSpPr>
          <p:spPr>
            <a:xfrm>
              <a:off x="6438900" y="3447859"/>
              <a:ext cx="267335" cy="120014"/>
            </a:xfrm>
            <a:custGeom>
              <a:avLst/>
              <a:gdLst/>
              <a:ahLst/>
              <a:cxnLst/>
              <a:rect l="l" t="t" r="r" b="b"/>
              <a:pathLst>
                <a:path w="267334" h="120014">
                  <a:moveTo>
                    <a:pt x="74676" y="109156"/>
                  </a:moveTo>
                  <a:lnTo>
                    <a:pt x="0" y="109156"/>
                  </a:lnTo>
                  <a:lnTo>
                    <a:pt x="0" y="119824"/>
                  </a:lnTo>
                  <a:lnTo>
                    <a:pt x="74676" y="119824"/>
                  </a:lnTo>
                  <a:lnTo>
                    <a:pt x="74676" y="109156"/>
                  </a:lnTo>
                  <a:close/>
                </a:path>
                <a:path w="267334" h="120014">
                  <a:moveTo>
                    <a:pt x="138874" y="82486"/>
                  </a:moveTo>
                  <a:lnTo>
                    <a:pt x="119062" y="82486"/>
                  </a:lnTo>
                  <a:lnTo>
                    <a:pt x="119062" y="6096"/>
                  </a:lnTo>
                  <a:lnTo>
                    <a:pt x="109918" y="6096"/>
                  </a:lnTo>
                  <a:lnTo>
                    <a:pt x="82384" y="21437"/>
                  </a:lnTo>
                  <a:lnTo>
                    <a:pt x="85432" y="30581"/>
                  </a:lnTo>
                  <a:lnTo>
                    <a:pt x="106870" y="19913"/>
                  </a:lnTo>
                  <a:lnTo>
                    <a:pt x="106870" y="82486"/>
                  </a:lnTo>
                  <a:lnTo>
                    <a:pt x="85432" y="82486"/>
                  </a:lnTo>
                  <a:lnTo>
                    <a:pt x="85432" y="91630"/>
                  </a:lnTo>
                  <a:lnTo>
                    <a:pt x="138874" y="91630"/>
                  </a:lnTo>
                  <a:lnTo>
                    <a:pt x="138874" y="82486"/>
                  </a:lnTo>
                  <a:close/>
                </a:path>
                <a:path w="267334" h="120014">
                  <a:moveTo>
                    <a:pt x="190690" y="0"/>
                  </a:moveTo>
                  <a:lnTo>
                    <a:pt x="175437" y="0"/>
                  </a:lnTo>
                  <a:lnTo>
                    <a:pt x="176974" y="30581"/>
                  </a:lnTo>
                  <a:lnTo>
                    <a:pt x="189153" y="30581"/>
                  </a:lnTo>
                  <a:lnTo>
                    <a:pt x="190690" y="0"/>
                  </a:lnTo>
                  <a:close/>
                </a:path>
                <a:path w="267334" h="120014">
                  <a:moveTo>
                    <a:pt x="266979" y="82486"/>
                  </a:moveTo>
                  <a:lnTo>
                    <a:pt x="265455" y="79438"/>
                  </a:lnTo>
                  <a:lnTo>
                    <a:pt x="265455" y="77914"/>
                  </a:lnTo>
                  <a:lnTo>
                    <a:pt x="263931" y="76390"/>
                  </a:lnTo>
                  <a:lnTo>
                    <a:pt x="263931" y="74777"/>
                  </a:lnTo>
                  <a:lnTo>
                    <a:pt x="262407" y="73253"/>
                  </a:lnTo>
                  <a:lnTo>
                    <a:pt x="260883" y="73253"/>
                  </a:lnTo>
                  <a:lnTo>
                    <a:pt x="259359" y="71729"/>
                  </a:lnTo>
                  <a:lnTo>
                    <a:pt x="251739" y="71729"/>
                  </a:lnTo>
                  <a:lnTo>
                    <a:pt x="250215" y="73253"/>
                  </a:lnTo>
                  <a:lnTo>
                    <a:pt x="248691" y="73253"/>
                  </a:lnTo>
                  <a:lnTo>
                    <a:pt x="248691" y="74777"/>
                  </a:lnTo>
                  <a:lnTo>
                    <a:pt x="247167" y="74777"/>
                  </a:lnTo>
                  <a:lnTo>
                    <a:pt x="247167" y="77914"/>
                  </a:lnTo>
                  <a:lnTo>
                    <a:pt x="245643" y="79438"/>
                  </a:lnTo>
                  <a:lnTo>
                    <a:pt x="245643" y="80962"/>
                  </a:lnTo>
                  <a:lnTo>
                    <a:pt x="247167" y="82486"/>
                  </a:lnTo>
                  <a:lnTo>
                    <a:pt x="247167" y="85534"/>
                  </a:lnTo>
                  <a:lnTo>
                    <a:pt x="248691" y="85534"/>
                  </a:lnTo>
                  <a:lnTo>
                    <a:pt x="248691" y="87058"/>
                  </a:lnTo>
                  <a:lnTo>
                    <a:pt x="251739" y="90106"/>
                  </a:lnTo>
                  <a:lnTo>
                    <a:pt x="251739" y="99250"/>
                  </a:lnTo>
                  <a:lnTo>
                    <a:pt x="248691" y="102298"/>
                  </a:lnTo>
                  <a:lnTo>
                    <a:pt x="247167" y="102298"/>
                  </a:lnTo>
                  <a:lnTo>
                    <a:pt x="245643" y="103822"/>
                  </a:lnTo>
                  <a:lnTo>
                    <a:pt x="244119" y="103822"/>
                  </a:lnTo>
                  <a:lnTo>
                    <a:pt x="241071" y="105346"/>
                  </a:lnTo>
                  <a:lnTo>
                    <a:pt x="234975" y="105346"/>
                  </a:lnTo>
                  <a:lnTo>
                    <a:pt x="234975" y="114490"/>
                  </a:lnTo>
                  <a:lnTo>
                    <a:pt x="245643" y="114490"/>
                  </a:lnTo>
                  <a:lnTo>
                    <a:pt x="248691" y="112966"/>
                  </a:lnTo>
                  <a:lnTo>
                    <a:pt x="253263" y="111442"/>
                  </a:lnTo>
                  <a:lnTo>
                    <a:pt x="256311" y="108394"/>
                  </a:lnTo>
                  <a:lnTo>
                    <a:pt x="259359" y="106870"/>
                  </a:lnTo>
                  <a:lnTo>
                    <a:pt x="260883" y="103822"/>
                  </a:lnTo>
                  <a:lnTo>
                    <a:pt x="263931" y="100774"/>
                  </a:lnTo>
                  <a:lnTo>
                    <a:pt x="265455" y="97726"/>
                  </a:lnTo>
                  <a:lnTo>
                    <a:pt x="265455" y="94678"/>
                  </a:lnTo>
                  <a:lnTo>
                    <a:pt x="266979" y="90106"/>
                  </a:lnTo>
                  <a:lnTo>
                    <a:pt x="266979" y="82486"/>
                  </a:lnTo>
                  <a:close/>
                </a:path>
              </a:pathLst>
            </a:custGeom>
            <a:solidFill>
              <a:srgbClr val="000000"/>
            </a:solidFill>
          </p:spPr>
          <p:txBody>
            <a:bodyPr wrap="square" lIns="0" tIns="0" rIns="0" bIns="0" rtlCol="0"/>
            <a:lstStyle/>
            <a:p>
              <a:endParaRPr sz="1154"/>
            </a:p>
          </p:txBody>
        </p:sp>
        <p:pic>
          <p:nvPicPr>
            <p:cNvPr id="137" name="object 137"/>
            <p:cNvPicPr/>
            <p:nvPr/>
          </p:nvPicPr>
          <p:blipFill>
            <a:blip r:embed="rId35" cstate="print"/>
            <a:stretch>
              <a:fillRect/>
            </a:stretch>
          </p:blipFill>
          <p:spPr>
            <a:xfrm>
              <a:off x="1538668" y="3286125"/>
              <a:ext cx="4889563" cy="929449"/>
            </a:xfrm>
            <a:prstGeom prst="rect">
              <a:avLst/>
            </a:prstGeom>
          </p:spPr>
        </p:pic>
      </p:grpSp>
      <p:grpSp>
        <p:nvGrpSpPr>
          <p:cNvPr id="138" name="object 138"/>
          <p:cNvGrpSpPr/>
          <p:nvPr/>
        </p:nvGrpSpPr>
        <p:grpSpPr>
          <a:xfrm>
            <a:off x="1502586" y="3114648"/>
            <a:ext cx="312357" cy="77376"/>
            <a:chOff x="400526" y="4856543"/>
            <a:chExt cx="487045" cy="120650"/>
          </a:xfrm>
        </p:grpSpPr>
        <p:pic>
          <p:nvPicPr>
            <p:cNvPr id="139" name="object 139"/>
            <p:cNvPicPr/>
            <p:nvPr/>
          </p:nvPicPr>
          <p:blipFill>
            <a:blip r:embed="rId36" cstate="print"/>
            <a:stretch>
              <a:fillRect/>
            </a:stretch>
          </p:blipFill>
          <p:spPr>
            <a:xfrm>
              <a:off x="400526" y="4864321"/>
              <a:ext cx="206025" cy="88487"/>
            </a:xfrm>
            <a:prstGeom prst="rect">
              <a:avLst/>
            </a:prstGeom>
          </p:spPr>
        </p:pic>
        <p:sp>
          <p:nvSpPr>
            <p:cNvPr id="140" name="object 140"/>
            <p:cNvSpPr/>
            <p:nvPr/>
          </p:nvSpPr>
          <p:spPr>
            <a:xfrm>
              <a:off x="640067" y="485654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141" name="object 141"/>
            <p:cNvPicPr/>
            <p:nvPr/>
          </p:nvPicPr>
          <p:blipFill>
            <a:blip r:embed="rId37" cstate="print"/>
            <a:stretch>
              <a:fillRect/>
            </a:stretch>
          </p:blipFill>
          <p:spPr>
            <a:xfrm>
              <a:off x="693515" y="4864321"/>
              <a:ext cx="134207" cy="88487"/>
            </a:xfrm>
            <a:prstGeom prst="rect">
              <a:avLst/>
            </a:prstGeom>
          </p:spPr>
        </p:pic>
        <p:sp>
          <p:nvSpPr>
            <p:cNvPr id="142" name="object 142"/>
            <p:cNvSpPr/>
            <p:nvPr/>
          </p:nvSpPr>
          <p:spPr>
            <a:xfrm>
              <a:off x="855154" y="485654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143" name="object 143"/>
          <p:cNvSpPr/>
          <p:nvPr/>
        </p:nvSpPr>
        <p:spPr>
          <a:xfrm>
            <a:off x="1846992" y="3132343"/>
            <a:ext cx="13032" cy="44390"/>
          </a:xfrm>
          <a:custGeom>
            <a:avLst/>
            <a:gdLst/>
            <a:ahLst/>
            <a:cxnLst/>
            <a:rect l="l" t="t" r="r" b="b"/>
            <a:pathLst>
              <a:path w="20319" h="69214">
                <a:moveTo>
                  <a:pt x="15335" y="3048"/>
                </a:moveTo>
                <a:lnTo>
                  <a:pt x="3048" y="3048"/>
                </a:lnTo>
                <a:lnTo>
                  <a:pt x="6096" y="0"/>
                </a:lnTo>
                <a:lnTo>
                  <a:pt x="12287" y="0"/>
                </a:lnTo>
                <a:lnTo>
                  <a:pt x="15335" y="3048"/>
                </a:lnTo>
                <a:close/>
              </a:path>
              <a:path w="20319" h="69214">
                <a:moveTo>
                  <a:pt x="13811" y="19812"/>
                </a:moveTo>
                <a:lnTo>
                  <a:pt x="4572" y="19812"/>
                </a:lnTo>
                <a:lnTo>
                  <a:pt x="0" y="15240"/>
                </a:lnTo>
                <a:lnTo>
                  <a:pt x="0" y="6096"/>
                </a:lnTo>
                <a:lnTo>
                  <a:pt x="1524" y="4572"/>
                </a:lnTo>
                <a:lnTo>
                  <a:pt x="1524" y="3048"/>
                </a:lnTo>
                <a:lnTo>
                  <a:pt x="16859" y="3048"/>
                </a:lnTo>
                <a:lnTo>
                  <a:pt x="16859" y="4572"/>
                </a:lnTo>
                <a:lnTo>
                  <a:pt x="18383" y="6096"/>
                </a:lnTo>
                <a:lnTo>
                  <a:pt x="18383" y="7620"/>
                </a:lnTo>
                <a:lnTo>
                  <a:pt x="19907" y="9144"/>
                </a:lnTo>
                <a:lnTo>
                  <a:pt x="19907" y="12192"/>
                </a:lnTo>
                <a:lnTo>
                  <a:pt x="18383" y="13716"/>
                </a:lnTo>
                <a:lnTo>
                  <a:pt x="18383" y="15240"/>
                </a:lnTo>
                <a:lnTo>
                  <a:pt x="13811" y="19812"/>
                </a:lnTo>
                <a:close/>
              </a:path>
              <a:path w="20319" h="69214">
                <a:moveTo>
                  <a:pt x="16859" y="65627"/>
                </a:moveTo>
                <a:lnTo>
                  <a:pt x="1524" y="65627"/>
                </a:lnTo>
                <a:lnTo>
                  <a:pt x="1524" y="64103"/>
                </a:lnTo>
                <a:lnTo>
                  <a:pt x="0" y="62579"/>
                </a:lnTo>
                <a:lnTo>
                  <a:pt x="0" y="53435"/>
                </a:lnTo>
                <a:lnTo>
                  <a:pt x="4572" y="48863"/>
                </a:lnTo>
                <a:lnTo>
                  <a:pt x="13811" y="48863"/>
                </a:lnTo>
                <a:lnTo>
                  <a:pt x="18383" y="53435"/>
                </a:lnTo>
                <a:lnTo>
                  <a:pt x="18383" y="54959"/>
                </a:lnTo>
                <a:lnTo>
                  <a:pt x="19907" y="56483"/>
                </a:lnTo>
                <a:lnTo>
                  <a:pt x="19907" y="59531"/>
                </a:lnTo>
                <a:lnTo>
                  <a:pt x="18383" y="61055"/>
                </a:lnTo>
                <a:lnTo>
                  <a:pt x="18383" y="62579"/>
                </a:lnTo>
                <a:lnTo>
                  <a:pt x="16859" y="64103"/>
                </a:lnTo>
                <a:lnTo>
                  <a:pt x="16859" y="65627"/>
                </a:lnTo>
                <a:close/>
              </a:path>
              <a:path w="20319" h="69214">
                <a:moveTo>
                  <a:pt x="13811" y="67151"/>
                </a:moveTo>
                <a:lnTo>
                  <a:pt x="4572" y="67151"/>
                </a:lnTo>
                <a:lnTo>
                  <a:pt x="3048"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D84215"/>
          </a:solidFill>
        </p:spPr>
        <p:txBody>
          <a:bodyPr wrap="square" lIns="0" tIns="0" rIns="0" bIns="0" rtlCol="0"/>
          <a:lstStyle/>
          <a:p>
            <a:endParaRPr sz="1154"/>
          </a:p>
        </p:txBody>
      </p:sp>
      <p:grpSp>
        <p:nvGrpSpPr>
          <p:cNvPr id="144" name="object 144"/>
          <p:cNvGrpSpPr/>
          <p:nvPr/>
        </p:nvGrpSpPr>
        <p:grpSpPr>
          <a:xfrm>
            <a:off x="1952611" y="3119637"/>
            <a:ext cx="309506" cy="79413"/>
            <a:chOff x="1102233" y="4864322"/>
            <a:chExt cx="482600" cy="123825"/>
          </a:xfrm>
        </p:grpSpPr>
        <p:sp>
          <p:nvSpPr>
            <p:cNvPr id="145" name="object 145"/>
            <p:cNvSpPr/>
            <p:nvPr/>
          </p:nvSpPr>
          <p:spPr>
            <a:xfrm>
              <a:off x="1102233" y="4874990"/>
              <a:ext cx="52069" cy="85725"/>
            </a:xfrm>
            <a:custGeom>
              <a:avLst/>
              <a:gdLst/>
              <a:ahLst/>
              <a:cxnLst/>
              <a:rect l="l" t="t" r="r" b="b"/>
              <a:pathLst>
                <a:path w="52069" h="85725">
                  <a:moveTo>
                    <a:pt x="51911" y="85439"/>
                  </a:moveTo>
                  <a:lnTo>
                    <a:pt x="0" y="85439"/>
                  </a:lnTo>
                  <a:lnTo>
                    <a:pt x="0" y="76295"/>
                  </a:lnTo>
                  <a:lnTo>
                    <a:pt x="19907" y="76295"/>
                  </a:lnTo>
                  <a:lnTo>
                    <a:pt x="19907" y="10667"/>
                  </a:lnTo>
                  <a:lnTo>
                    <a:pt x="0" y="10667"/>
                  </a:lnTo>
                  <a:lnTo>
                    <a:pt x="0" y="0"/>
                  </a:lnTo>
                  <a:lnTo>
                    <a:pt x="51911" y="0"/>
                  </a:lnTo>
                  <a:lnTo>
                    <a:pt x="51911" y="10667"/>
                  </a:lnTo>
                  <a:lnTo>
                    <a:pt x="32099" y="10667"/>
                  </a:lnTo>
                  <a:lnTo>
                    <a:pt x="32099" y="76295"/>
                  </a:lnTo>
                  <a:lnTo>
                    <a:pt x="51911" y="76295"/>
                  </a:lnTo>
                  <a:lnTo>
                    <a:pt x="51911" y="85439"/>
                  </a:lnTo>
                  <a:close/>
                </a:path>
              </a:pathLst>
            </a:custGeom>
            <a:solidFill>
              <a:srgbClr val="000000"/>
            </a:solidFill>
          </p:spPr>
          <p:txBody>
            <a:bodyPr wrap="square" lIns="0" tIns="0" rIns="0" bIns="0" rtlCol="0"/>
            <a:lstStyle/>
            <a:p>
              <a:endParaRPr sz="1154"/>
            </a:p>
          </p:txBody>
        </p:sp>
        <p:pic>
          <p:nvPicPr>
            <p:cNvPr id="146" name="object 146"/>
            <p:cNvPicPr/>
            <p:nvPr/>
          </p:nvPicPr>
          <p:blipFill>
            <a:blip r:embed="rId38" cstate="print"/>
            <a:stretch>
              <a:fillRect/>
            </a:stretch>
          </p:blipFill>
          <p:spPr>
            <a:xfrm>
              <a:off x="1174051" y="4868894"/>
              <a:ext cx="279177" cy="93154"/>
            </a:xfrm>
            <a:prstGeom prst="rect">
              <a:avLst/>
            </a:prstGeom>
          </p:spPr>
        </p:pic>
        <p:sp>
          <p:nvSpPr>
            <p:cNvPr id="147" name="object 147"/>
            <p:cNvSpPr/>
            <p:nvPr/>
          </p:nvSpPr>
          <p:spPr>
            <a:xfrm>
              <a:off x="1476083" y="4864328"/>
              <a:ext cx="108585" cy="123825"/>
            </a:xfrm>
            <a:custGeom>
              <a:avLst/>
              <a:gdLst/>
              <a:ahLst/>
              <a:cxnLst/>
              <a:rect l="l" t="t" r="r" b="b"/>
              <a:pathLst>
                <a:path w="108584" h="123825">
                  <a:moveTo>
                    <a:pt x="38188" y="6096"/>
                  </a:moveTo>
                  <a:lnTo>
                    <a:pt x="30568" y="0"/>
                  </a:lnTo>
                  <a:lnTo>
                    <a:pt x="25996" y="4572"/>
                  </a:lnTo>
                  <a:lnTo>
                    <a:pt x="19900" y="9144"/>
                  </a:lnTo>
                  <a:lnTo>
                    <a:pt x="16852" y="15240"/>
                  </a:lnTo>
                  <a:lnTo>
                    <a:pt x="12280" y="19812"/>
                  </a:lnTo>
                  <a:lnTo>
                    <a:pt x="9144" y="25908"/>
                  </a:lnTo>
                  <a:lnTo>
                    <a:pt x="7620" y="30480"/>
                  </a:lnTo>
                  <a:lnTo>
                    <a:pt x="4572" y="36576"/>
                  </a:lnTo>
                  <a:lnTo>
                    <a:pt x="1524" y="45720"/>
                  </a:lnTo>
                  <a:lnTo>
                    <a:pt x="1524" y="51816"/>
                  </a:lnTo>
                  <a:lnTo>
                    <a:pt x="0" y="56388"/>
                  </a:lnTo>
                  <a:lnTo>
                    <a:pt x="0" y="62572"/>
                  </a:lnTo>
                  <a:lnTo>
                    <a:pt x="1981" y="79171"/>
                  </a:lnTo>
                  <a:lnTo>
                    <a:pt x="7823" y="94780"/>
                  </a:lnTo>
                  <a:lnTo>
                    <a:pt x="17399" y="109550"/>
                  </a:lnTo>
                  <a:lnTo>
                    <a:pt x="30568" y="123634"/>
                  </a:lnTo>
                  <a:lnTo>
                    <a:pt x="38188" y="117436"/>
                  </a:lnTo>
                  <a:lnTo>
                    <a:pt x="31889" y="110578"/>
                  </a:lnTo>
                  <a:lnTo>
                    <a:pt x="26568" y="103720"/>
                  </a:lnTo>
                  <a:lnTo>
                    <a:pt x="12280" y="61048"/>
                  </a:lnTo>
                  <a:lnTo>
                    <a:pt x="13766" y="46431"/>
                  </a:lnTo>
                  <a:lnTo>
                    <a:pt x="18376" y="32397"/>
                  </a:lnTo>
                  <a:lnTo>
                    <a:pt x="26428" y="18961"/>
                  </a:lnTo>
                  <a:lnTo>
                    <a:pt x="38188" y="6096"/>
                  </a:lnTo>
                  <a:close/>
                </a:path>
                <a:path w="108584" h="123825">
                  <a:moveTo>
                    <a:pt x="108394" y="2984"/>
                  </a:moveTo>
                  <a:lnTo>
                    <a:pt x="76390" y="2984"/>
                  </a:lnTo>
                  <a:lnTo>
                    <a:pt x="76390" y="11874"/>
                  </a:lnTo>
                  <a:lnTo>
                    <a:pt x="76390" y="114744"/>
                  </a:lnTo>
                  <a:lnTo>
                    <a:pt x="76390" y="123634"/>
                  </a:lnTo>
                  <a:lnTo>
                    <a:pt x="108394" y="123634"/>
                  </a:lnTo>
                  <a:lnTo>
                    <a:pt x="108394" y="114744"/>
                  </a:lnTo>
                  <a:lnTo>
                    <a:pt x="87058" y="114744"/>
                  </a:lnTo>
                  <a:lnTo>
                    <a:pt x="87058" y="11874"/>
                  </a:lnTo>
                  <a:lnTo>
                    <a:pt x="108394" y="11874"/>
                  </a:lnTo>
                  <a:lnTo>
                    <a:pt x="108394" y="2984"/>
                  </a:lnTo>
                  <a:close/>
                </a:path>
              </a:pathLst>
            </a:custGeom>
            <a:solidFill>
              <a:srgbClr val="000000"/>
            </a:solidFill>
          </p:spPr>
          <p:txBody>
            <a:bodyPr wrap="square" lIns="0" tIns="0" rIns="0" bIns="0" rtlCol="0"/>
            <a:lstStyle/>
            <a:p>
              <a:endParaRPr sz="1154"/>
            </a:p>
          </p:txBody>
        </p:sp>
      </p:grpSp>
      <p:grpSp>
        <p:nvGrpSpPr>
          <p:cNvPr id="148" name="object 148"/>
          <p:cNvGrpSpPr/>
          <p:nvPr/>
        </p:nvGrpSpPr>
        <p:grpSpPr>
          <a:xfrm>
            <a:off x="2293169" y="3122569"/>
            <a:ext cx="119730" cy="59050"/>
            <a:chOff x="1633251" y="4868894"/>
            <a:chExt cx="186690" cy="92075"/>
          </a:xfrm>
        </p:grpSpPr>
        <p:sp>
          <p:nvSpPr>
            <p:cNvPr id="149" name="object 149"/>
            <p:cNvSpPr/>
            <p:nvPr/>
          </p:nvSpPr>
          <p:spPr>
            <a:xfrm>
              <a:off x="1633251" y="4868894"/>
              <a:ext cx="15240" cy="30480"/>
            </a:xfrm>
            <a:custGeom>
              <a:avLst/>
              <a:gdLst/>
              <a:ahLst/>
              <a:cxnLst/>
              <a:rect l="l" t="t" r="r" b="b"/>
              <a:pathLst>
                <a:path w="15239" h="30479">
                  <a:moveTo>
                    <a:pt x="12191" y="30479"/>
                  </a:moveTo>
                  <a:lnTo>
                    <a:pt x="1524" y="30479"/>
                  </a:lnTo>
                  <a:lnTo>
                    <a:pt x="0" y="0"/>
                  </a:lnTo>
                  <a:lnTo>
                    <a:pt x="15240" y="0"/>
                  </a:lnTo>
                  <a:lnTo>
                    <a:pt x="12191" y="30479"/>
                  </a:lnTo>
                  <a:close/>
                </a:path>
              </a:pathLst>
            </a:custGeom>
            <a:solidFill>
              <a:srgbClr val="000000"/>
            </a:solidFill>
          </p:spPr>
          <p:txBody>
            <a:bodyPr wrap="square" lIns="0" tIns="0" rIns="0" bIns="0" rtlCol="0"/>
            <a:lstStyle/>
            <a:p>
              <a:endParaRPr sz="1154"/>
            </a:p>
          </p:txBody>
        </p:sp>
        <p:pic>
          <p:nvPicPr>
            <p:cNvPr id="150" name="object 150"/>
            <p:cNvPicPr/>
            <p:nvPr/>
          </p:nvPicPr>
          <p:blipFill>
            <a:blip r:embed="rId39" cstate="print"/>
            <a:stretch>
              <a:fillRect/>
            </a:stretch>
          </p:blipFill>
          <p:spPr>
            <a:xfrm>
              <a:off x="1688210" y="4874989"/>
              <a:ext cx="131159" cy="85439"/>
            </a:xfrm>
            <a:prstGeom prst="rect">
              <a:avLst/>
            </a:prstGeom>
          </p:spPr>
        </p:pic>
      </p:grpSp>
      <p:grpSp>
        <p:nvGrpSpPr>
          <p:cNvPr id="151" name="object 151"/>
          <p:cNvGrpSpPr/>
          <p:nvPr/>
        </p:nvGrpSpPr>
        <p:grpSpPr>
          <a:xfrm>
            <a:off x="2574962" y="3122569"/>
            <a:ext cx="622677" cy="76562"/>
            <a:chOff x="2072639" y="4868894"/>
            <a:chExt cx="970915" cy="119380"/>
          </a:xfrm>
        </p:grpSpPr>
        <p:sp>
          <p:nvSpPr>
            <p:cNvPr id="152" name="object 152"/>
            <p:cNvSpPr/>
            <p:nvPr/>
          </p:nvSpPr>
          <p:spPr>
            <a:xfrm>
              <a:off x="2072640" y="4868900"/>
              <a:ext cx="109855" cy="92075"/>
            </a:xfrm>
            <a:custGeom>
              <a:avLst/>
              <a:gdLst/>
              <a:ahLst/>
              <a:cxnLst/>
              <a:rect l="l" t="t" r="r" b="b"/>
              <a:pathLst>
                <a:path w="109855" h="92075">
                  <a:moveTo>
                    <a:pt x="15227" y="0"/>
                  </a:moveTo>
                  <a:lnTo>
                    <a:pt x="0" y="0"/>
                  </a:lnTo>
                  <a:lnTo>
                    <a:pt x="1511" y="30480"/>
                  </a:lnTo>
                  <a:lnTo>
                    <a:pt x="12192" y="30480"/>
                  </a:lnTo>
                  <a:lnTo>
                    <a:pt x="15227" y="0"/>
                  </a:lnTo>
                  <a:close/>
                </a:path>
                <a:path w="109855" h="92075">
                  <a:moveTo>
                    <a:pt x="109816" y="27432"/>
                  </a:moveTo>
                  <a:lnTo>
                    <a:pt x="106768" y="21336"/>
                  </a:lnTo>
                  <a:lnTo>
                    <a:pt x="105244" y="16764"/>
                  </a:lnTo>
                  <a:lnTo>
                    <a:pt x="100672" y="12192"/>
                  </a:lnTo>
                  <a:lnTo>
                    <a:pt x="97624" y="10668"/>
                  </a:lnTo>
                  <a:lnTo>
                    <a:pt x="97624" y="27432"/>
                  </a:lnTo>
                  <a:lnTo>
                    <a:pt x="97624" y="39624"/>
                  </a:lnTo>
                  <a:lnTo>
                    <a:pt x="96100" y="44196"/>
                  </a:lnTo>
                  <a:lnTo>
                    <a:pt x="91528" y="47244"/>
                  </a:lnTo>
                  <a:lnTo>
                    <a:pt x="88480" y="50292"/>
                  </a:lnTo>
                  <a:lnTo>
                    <a:pt x="83908" y="51816"/>
                  </a:lnTo>
                  <a:lnTo>
                    <a:pt x="65620" y="51816"/>
                  </a:lnTo>
                  <a:lnTo>
                    <a:pt x="65620" y="16764"/>
                  </a:lnTo>
                  <a:lnTo>
                    <a:pt x="83908" y="16764"/>
                  </a:lnTo>
                  <a:lnTo>
                    <a:pt x="88480" y="18288"/>
                  </a:lnTo>
                  <a:lnTo>
                    <a:pt x="93052" y="21336"/>
                  </a:lnTo>
                  <a:lnTo>
                    <a:pt x="96100" y="22860"/>
                  </a:lnTo>
                  <a:lnTo>
                    <a:pt x="97624" y="27432"/>
                  </a:lnTo>
                  <a:lnTo>
                    <a:pt x="97624" y="10668"/>
                  </a:lnTo>
                  <a:lnTo>
                    <a:pt x="94576" y="9144"/>
                  </a:lnTo>
                  <a:lnTo>
                    <a:pt x="90004" y="7518"/>
                  </a:lnTo>
                  <a:lnTo>
                    <a:pt x="86956" y="7518"/>
                  </a:lnTo>
                  <a:lnTo>
                    <a:pt x="82384" y="5994"/>
                  </a:lnTo>
                  <a:lnTo>
                    <a:pt x="53428" y="5994"/>
                  </a:lnTo>
                  <a:lnTo>
                    <a:pt x="53428" y="91528"/>
                  </a:lnTo>
                  <a:lnTo>
                    <a:pt x="65620" y="91528"/>
                  </a:lnTo>
                  <a:lnTo>
                    <a:pt x="65620" y="60960"/>
                  </a:lnTo>
                  <a:lnTo>
                    <a:pt x="86956" y="60960"/>
                  </a:lnTo>
                  <a:lnTo>
                    <a:pt x="91528" y="59436"/>
                  </a:lnTo>
                  <a:lnTo>
                    <a:pt x="96100" y="56388"/>
                  </a:lnTo>
                  <a:lnTo>
                    <a:pt x="99148" y="54864"/>
                  </a:lnTo>
                  <a:lnTo>
                    <a:pt x="102196" y="51816"/>
                  </a:lnTo>
                  <a:lnTo>
                    <a:pt x="105244" y="48768"/>
                  </a:lnTo>
                  <a:lnTo>
                    <a:pt x="109816" y="39624"/>
                  </a:lnTo>
                  <a:lnTo>
                    <a:pt x="109816" y="27432"/>
                  </a:lnTo>
                  <a:close/>
                </a:path>
              </a:pathLst>
            </a:custGeom>
            <a:solidFill>
              <a:srgbClr val="000000"/>
            </a:solidFill>
          </p:spPr>
          <p:txBody>
            <a:bodyPr wrap="square" lIns="0" tIns="0" rIns="0" bIns="0" rtlCol="0"/>
            <a:lstStyle/>
            <a:p>
              <a:endParaRPr sz="1154"/>
            </a:p>
          </p:txBody>
        </p:sp>
        <p:pic>
          <p:nvPicPr>
            <p:cNvPr id="153" name="object 153"/>
            <p:cNvPicPr/>
            <p:nvPr/>
          </p:nvPicPr>
          <p:blipFill>
            <a:blip r:embed="rId40" cstate="print"/>
            <a:stretch>
              <a:fillRect/>
            </a:stretch>
          </p:blipFill>
          <p:spPr>
            <a:xfrm>
              <a:off x="2205323" y="4874990"/>
              <a:ext cx="198405" cy="85534"/>
            </a:xfrm>
            <a:prstGeom prst="rect">
              <a:avLst/>
            </a:prstGeom>
          </p:spPr>
        </p:pic>
        <p:pic>
          <p:nvPicPr>
            <p:cNvPr id="154" name="object 154"/>
            <p:cNvPicPr/>
            <p:nvPr/>
          </p:nvPicPr>
          <p:blipFill>
            <a:blip r:embed="rId41" cstate="print"/>
            <a:stretch>
              <a:fillRect/>
            </a:stretch>
          </p:blipFill>
          <p:spPr>
            <a:xfrm>
              <a:off x="2423445" y="4874895"/>
              <a:ext cx="494347" cy="113156"/>
            </a:xfrm>
            <a:prstGeom prst="rect">
              <a:avLst/>
            </a:prstGeom>
          </p:spPr>
        </p:pic>
        <p:sp>
          <p:nvSpPr>
            <p:cNvPr id="155" name="object 155"/>
            <p:cNvSpPr/>
            <p:nvPr/>
          </p:nvSpPr>
          <p:spPr>
            <a:xfrm>
              <a:off x="2951403" y="4868900"/>
              <a:ext cx="92075" cy="114935"/>
            </a:xfrm>
            <a:custGeom>
              <a:avLst/>
              <a:gdLst/>
              <a:ahLst/>
              <a:cxnLst/>
              <a:rect l="l" t="t" r="r" b="b"/>
              <a:pathLst>
                <a:path w="92075" h="114935">
                  <a:moveTo>
                    <a:pt x="15240" y="0"/>
                  </a:moveTo>
                  <a:lnTo>
                    <a:pt x="0" y="0"/>
                  </a:lnTo>
                  <a:lnTo>
                    <a:pt x="1524" y="30480"/>
                  </a:lnTo>
                  <a:lnTo>
                    <a:pt x="13716" y="30480"/>
                  </a:lnTo>
                  <a:lnTo>
                    <a:pt x="15240" y="0"/>
                  </a:lnTo>
                  <a:close/>
                </a:path>
                <a:path w="92075" h="114935">
                  <a:moveTo>
                    <a:pt x="91541" y="83908"/>
                  </a:moveTo>
                  <a:lnTo>
                    <a:pt x="90017" y="80860"/>
                  </a:lnTo>
                  <a:lnTo>
                    <a:pt x="90017" y="77812"/>
                  </a:lnTo>
                  <a:lnTo>
                    <a:pt x="86969" y="74764"/>
                  </a:lnTo>
                  <a:lnTo>
                    <a:pt x="86969" y="73240"/>
                  </a:lnTo>
                  <a:lnTo>
                    <a:pt x="85445" y="71716"/>
                  </a:lnTo>
                  <a:lnTo>
                    <a:pt x="82397" y="71716"/>
                  </a:lnTo>
                  <a:lnTo>
                    <a:pt x="80873" y="70192"/>
                  </a:lnTo>
                  <a:lnTo>
                    <a:pt x="77825" y="70192"/>
                  </a:lnTo>
                  <a:lnTo>
                    <a:pt x="76301" y="71716"/>
                  </a:lnTo>
                  <a:lnTo>
                    <a:pt x="74777" y="71716"/>
                  </a:lnTo>
                  <a:lnTo>
                    <a:pt x="71729" y="74764"/>
                  </a:lnTo>
                  <a:lnTo>
                    <a:pt x="71729" y="76288"/>
                  </a:lnTo>
                  <a:lnTo>
                    <a:pt x="70205" y="77812"/>
                  </a:lnTo>
                  <a:lnTo>
                    <a:pt x="70205" y="82384"/>
                  </a:lnTo>
                  <a:lnTo>
                    <a:pt x="73253" y="85432"/>
                  </a:lnTo>
                  <a:lnTo>
                    <a:pt x="73253" y="86956"/>
                  </a:lnTo>
                  <a:lnTo>
                    <a:pt x="74777" y="86956"/>
                  </a:lnTo>
                  <a:lnTo>
                    <a:pt x="74777" y="88480"/>
                  </a:lnTo>
                  <a:lnTo>
                    <a:pt x="76301" y="90004"/>
                  </a:lnTo>
                  <a:lnTo>
                    <a:pt x="76301" y="97624"/>
                  </a:lnTo>
                  <a:lnTo>
                    <a:pt x="74777" y="99148"/>
                  </a:lnTo>
                  <a:lnTo>
                    <a:pt x="74777" y="100672"/>
                  </a:lnTo>
                  <a:lnTo>
                    <a:pt x="73253" y="102196"/>
                  </a:lnTo>
                  <a:lnTo>
                    <a:pt x="71729" y="102196"/>
                  </a:lnTo>
                  <a:lnTo>
                    <a:pt x="70205" y="103720"/>
                  </a:lnTo>
                  <a:lnTo>
                    <a:pt x="68592" y="103720"/>
                  </a:lnTo>
                  <a:lnTo>
                    <a:pt x="65544" y="105244"/>
                  </a:lnTo>
                  <a:lnTo>
                    <a:pt x="59448" y="105244"/>
                  </a:lnTo>
                  <a:lnTo>
                    <a:pt x="59448" y="114388"/>
                  </a:lnTo>
                  <a:lnTo>
                    <a:pt x="64020" y="114388"/>
                  </a:lnTo>
                  <a:lnTo>
                    <a:pt x="77825" y="109816"/>
                  </a:lnTo>
                  <a:lnTo>
                    <a:pt x="80873" y="108292"/>
                  </a:lnTo>
                  <a:lnTo>
                    <a:pt x="82397" y="105244"/>
                  </a:lnTo>
                  <a:lnTo>
                    <a:pt x="85445" y="103720"/>
                  </a:lnTo>
                  <a:lnTo>
                    <a:pt x="86969" y="100672"/>
                  </a:lnTo>
                  <a:lnTo>
                    <a:pt x="88493" y="96100"/>
                  </a:lnTo>
                  <a:lnTo>
                    <a:pt x="91541" y="90004"/>
                  </a:lnTo>
                  <a:lnTo>
                    <a:pt x="91541" y="83908"/>
                  </a:lnTo>
                  <a:close/>
                </a:path>
              </a:pathLst>
            </a:custGeom>
            <a:solidFill>
              <a:srgbClr val="000000"/>
            </a:solidFill>
          </p:spPr>
          <p:txBody>
            <a:bodyPr wrap="square" lIns="0" tIns="0" rIns="0" bIns="0" rtlCol="0"/>
            <a:lstStyle/>
            <a:p>
              <a:endParaRPr sz="1154"/>
            </a:p>
          </p:txBody>
        </p:sp>
      </p:grpSp>
      <p:grpSp>
        <p:nvGrpSpPr>
          <p:cNvPr id="156" name="object 156"/>
          <p:cNvGrpSpPr/>
          <p:nvPr/>
        </p:nvGrpSpPr>
        <p:grpSpPr>
          <a:xfrm>
            <a:off x="3279414" y="3122569"/>
            <a:ext cx="810417" cy="73711"/>
            <a:chOff x="3171063" y="4868894"/>
            <a:chExt cx="1263650" cy="114935"/>
          </a:xfrm>
        </p:grpSpPr>
        <p:pic>
          <p:nvPicPr>
            <p:cNvPr id="157" name="object 157"/>
            <p:cNvPicPr/>
            <p:nvPr/>
          </p:nvPicPr>
          <p:blipFill>
            <a:blip r:embed="rId42" cstate="print"/>
            <a:stretch>
              <a:fillRect/>
            </a:stretch>
          </p:blipFill>
          <p:spPr>
            <a:xfrm>
              <a:off x="3171063" y="4868894"/>
              <a:ext cx="1138142" cy="93154"/>
            </a:xfrm>
            <a:prstGeom prst="rect">
              <a:avLst/>
            </a:prstGeom>
          </p:spPr>
        </p:pic>
        <p:sp>
          <p:nvSpPr>
            <p:cNvPr id="158" name="object 158"/>
            <p:cNvSpPr/>
            <p:nvPr/>
          </p:nvSpPr>
          <p:spPr>
            <a:xfrm>
              <a:off x="4342726" y="4868900"/>
              <a:ext cx="92075" cy="114935"/>
            </a:xfrm>
            <a:custGeom>
              <a:avLst/>
              <a:gdLst/>
              <a:ahLst/>
              <a:cxnLst/>
              <a:rect l="l" t="t" r="r" b="b"/>
              <a:pathLst>
                <a:path w="92075" h="114935">
                  <a:moveTo>
                    <a:pt x="15240" y="0"/>
                  </a:moveTo>
                  <a:lnTo>
                    <a:pt x="0" y="0"/>
                  </a:lnTo>
                  <a:lnTo>
                    <a:pt x="1524" y="30480"/>
                  </a:lnTo>
                  <a:lnTo>
                    <a:pt x="13716" y="30480"/>
                  </a:lnTo>
                  <a:lnTo>
                    <a:pt x="15240" y="0"/>
                  </a:lnTo>
                  <a:close/>
                </a:path>
                <a:path w="92075" h="114935">
                  <a:moveTo>
                    <a:pt x="91528" y="80860"/>
                  </a:moveTo>
                  <a:lnTo>
                    <a:pt x="90004" y="79336"/>
                  </a:lnTo>
                  <a:lnTo>
                    <a:pt x="90004" y="77812"/>
                  </a:lnTo>
                  <a:lnTo>
                    <a:pt x="88480" y="76288"/>
                  </a:lnTo>
                  <a:lnTo>
                    <a:pt x="88480" y="74764"/>
                  </a:lnTo>
                  <a:lnTo>
                    <a:pt x="85432" y="71716"/>
                  </a:lnTo>
                  <a:lnTo>
                    <a:pt x="82384" y="71716"/>
                  </a:lnTo>
                  <a:lnTo>
                    <a:pt x="80860" y="70192"/>
                  </a:lnTo>
                  <a:lnTo>
                    <a:pt x="77812" y="70192"/>
                  </a:lnTo>
                  <a:lnTo>
                    <a:pt x="76288" y="71716"/>
                  </a:lnTo>
                  <a:lnTo>
                    <a:pt x="74764" y="71716"/>
                  </a:lnTo>
                  <a:lnTo>
                    <a:pt x="71716" y="74764"/>
                  </a:lnTo>
                  <a:lnTo>
                    <a:pt x="71716" y="77812"/>
                  </a:lnTo>
                  <a:lnTo>
                    <a:pt x="70192" y="77812"/>
                  </a:lnTo>
                  <a:lnTo>
                    <a:pt x="70192" y="80860"/>
                  </a:lnTo>
                  <a:lnTo>
                    <a:pt x="71716" y="82384"/>
                  </a:lnTo>
                  <a:lnTo>
                    <a:pt x="71716" y="83908"/>
                  </a:lnTo>
                  <a:lnTo>
                    <a:pt x="73240" y="83908"/>
                  </a:lnTo>
                  <a:lnTo>
                    <a:pt x="73240" y="86956"/>
                  </a:lnTo>
                  <a:lnTo>
                    <a:pt x="74764" y="86956"/>
                  </a:lnTo>
                  <a:lnTo>
                    <a:pt x="74764" y="88480"/>
                  </a:lnTo>
                  <a:lnTo>
                    <a:pt x="76288" y="90004"/>
                  </a:lnTo>
                  <a:lnTo>
                    <a:pt x="76288" y="99148"/>
                  </a:lnTo>
                  <a:lnTo>
                    <a:pt x="73240" y="102196"/>
                  </a:lnTo>
                  <a:lnTo>
                    <a:pt x="71716" y="102196"/>
                  </a:lnTo>
                  <a:lnTo>
                    <a:pt x="70192" y="103720"/>
                  </a:lnTo>
                  <a:lnTo>
                    <a:pt x="68668" y="103720"/>
                  </a:lnTo>
                  <a:lnTo>
                    <a:pt x="65620" y="105244"/>
                  </a:lnTo>
                  <a:lnTo>
                    <a:pt x="59524" y="105244"/>
                  </a:lnTo>
                  <a:lnTo>
                    <a:pt x="59524" y="114388"/>
                  </a:lnTo>
                  <a:lnTo>
                    <a:pt x="65620" y="114388"/>
                  </a:lnTo>
                  <a:lnTo>
                    <a:pt x="70192" y="112864"/>
                  </a:lnTo>
                  <a:lnTo>
                    <a:pt x="73240" y="111340"/>
                  </a:lnTo>
                  <a:lnTo>
                    <a:pt x="77812" y="109816"/>
                  </a:lnTo>
                  <a:lnTo>
                    <a:pt x="80860" y="108292"/>
                  </a:lnTo>
                  <a:lnTo>
                    <a:pt x="88480" y="100672"/>
                  </a:lnTo>
                  <a:lnTo>
                    <a:pt x="90004" y="96100"/>
                  </a:lnTo>
                  <a:lnTo>
                    <a:pt x="90004" y="93052"/>
                  </a:lnTo>
                  <a:lnTo>
                    <a:pt x="91528" y="90004"/>
                  </a:lnTo>
                  <a:lnTo>
                    <a:pt x="91528" y="80860"/>
                  </a:lnTo>
                  <a:close/>
                </a:path>
              </a:pathLst>
            </a:custGeom>
            <a:solidFill>
              <a:srgbClr val="000000"/>
            </a:solidFill>
          </p:spPr>
          <p:txBody>
            <a:bodyPr wrap="square" lIns="0" tIns="0" rIns="0" bIns="0" rtlCol="0"/>
            <a:lstStyle/>
            <a:p>
              <a:endParaRPr sz="1154"/>
            </a:p>
          </p:txBody>
        </p:sp>
      </p:grpSp>
      <p:sp>
        <p:nvSpPr>
          <p:cNvPr id="159" name="object 159"/>
          <p:cNvSpPr/>
          <p:nvPr/>
        </p:nvSpPr>
        <p:spPr>
          <a:xfrm>
            <a:off x="4171769" y="3122573"/>
            <a:ext cx="669510" cy="73711"/>
          </a:xfrm>
          <a:custGeom>
            <a:avLst/>
            <a:gdLst/>
            <a:ahLst/>
            <a:cxnLst/>
            <a:rect l="l" t="t" r="r" b="b"/>
            <a:pathLst>
              <a:path w="1043939" h="114935">
                <a:moveTo>
                  <a:pt x="15240" y="0"/>
                </a:moveTo>
                <a:lnTo>
                  <a:pt x="0" y="0"/>
                </a:lnTo>
                <a:lnTo>
                  <a:pt x="1524" y="30480"/>
                </a:lnTo>
                <a:lnTo>
                  <a:pt x="13716" y="30480"/>
                </a:lnTo>
                <a:lnTo>
                  <a:pt x="15240" y="0"/>
                </a:lnTo>
                <a:close/>
              </a:path>
              <a:path w="1043939" h="114935">
                <a:moveTo>
                  <a:pt x="109816" y="24384"/>
                </a:moveTo>
                <a:lnTo>
                  <a:pt x="108292" y="21336"/>
                </a:lnTo>
                <a:lnTo>
                  <a:pt x="106768" y="16764"/>
                </a:lnTo>
                <a:lnTo>
                  <a:pt x="103720" y="15240"/>
                </a:lnTo>
                <a:lnTo>
                  <a:pt x="100672" y="12192"/>
                </a:lnTo>
                <a:lnTo>
                  <a:pt x="99148" y="11430"/>
                </a:lnTo>
                <a:lnTo>
                  <a:pt x="99148" y="27432"/>
                </a:lnTo>
                <a:lnTo>
                  <a:pt x="99148" y="39624"/>
                </a:lnTo>
                <a:lnTo>
                  <a:pt x="96100" y="44196"/>
                </a:lnTo>
                <a:lnTo>
                  <a:pt x="90004" y="50292"/>
                </a:lnTo>
                <a:lnTo>
                  <a:pt x="83908" y="51816"/>
                </a:lnTo>
                <a:lnTo>
                  <a:pt x="65519" y="51816"/>
                </a:lnTo>
                <a:lnTo>
                  <a:pt x="65519" y="16764"/>
                </a:lnTo>
                <a:lnTo>
                  <a:pt x="83908" y="16764"/>
                </a:lnTo>
                <a:lnTo>
                  <a:pt x="90004" y="18288"/>
                </a:lnTo>
                <a:lnTo>
                  <a:pt x="93052" y="21336"/>
                </a:lnTo>
                <a:lnTo>
                  <a:pt x="96100" y="22860"/>
                </a:lnTo>
                <a:lnTo>
                  <a:pt x="99148" y="27432"/>
                </a:lnTo>
                <a:lnTo>
                  <a:pt x="99148" y="11430"/>
                </a:lnTo>
                <a:lnTo>
                  <a:pt x="91528" y="7620"/>
                </a:lnTo>
                <a:lnTo>
                  <a:pt x="86956" y="7620"/>
                </a:lnTo>
                <a:lnTo>
                  <a:pt x="82283" y="6096"/>
                </a:lnTo>
                <a:lnTo>
                  <a:pt x="54851" y="6096"/>
                </a:lnTo>
                <a:lnTo>
                  <a:pt x="54851" y="91528"/>
                </a:lnTo>
                <a:lnTo>
                  <a:pt x="65519" y="91528"/>
                </a:lnTo>
                <a:lnTo>
                  <a:pt x="65519" y="61048"/>
                </a:lnTo>
                <a:lnTo>
                  <a:pt x="88480" y="61048"/>
                </a:lnTo>
                <a:lnTo>
                  <a:pt x="91528" y="58000"/>
                </a:lnTo>
                <a:lnTo>
                  <a:pt x="96100" y="56476"/>
                </a:lnTo>
                <a:lnTo>
                  <a:pt x="99148" y="54952"/>
                </a:lnTo>
                <a:lnTo>
                  <a:pt x="102196" y="51816"/>
                </a:lnTo>
                <a:lnTo>
                  <a:pt x="105244" y="48768"/>
                </a:lnTo>
                <a:lnTo>
                  <a:pt x="109816" y="39624"/>
                </a:lnTo>
                <a:lnTo>
                  <a:pt x="109816" y="24384"/>
                </a:lnTo>
                <a:close/>
              </a:path>
              <a:path w="1043939" h="114935">
                <a:moveTo>
                  <a:pt x="181533" y="82384"/>
                </a:moveTo>
                <a:lnTo>
                  <a:pt x="144868" y="82384"/>
                </a:lnTo>
                <a:lnTo>
                  <a:pt x="144868" y="6096"/>
                </a:lnTo>
                <a:lnTo>
                  <a:pt x="132676" y="6096"/>
                </a:lnTo>
                <a:lnTo>
                  <a:pt x="132676" y="91528"/>
                </a:lnTo>
                <a:lnTo>
                  <a:pt x="181533" y="91528"/>
                </a:lnTo>
                <a:lnTo>
                  <a:pt x="181533" y="82384"/>
                </a:lnTo>
                <a:close/>
              </a:path>
              <a:path w="1043939" h="114935">
                <a:moveTo>
                  <a:pt x="263931" y="91528"/>
                </a:moveTo>
                <a:lnTo>
                  <a:pt x="258038" y="73240"/>
                </a:lnTo>
                <a:lnTo>
                  <a:pt x="254596" y="62572"/>
                </a:lnTo>
                <a:lnTo>
                  <a:pt x="240969" y="20281"/>
                </a:lnTo>
                <a:lnTo>
                  <a:pt x="240969" y="62572"/>
                </a:lnTo>
                <a:lnTo>
                  <a:pt x="213537" y="62572"/>
                </a:lnTo>
                <a:lnTo>
                  <a:pt x="227253" y="16764"/>
                </a:lnTo>
                <a:lnTo>
                  <a:pt x="240969" y="62572"/>
                </a:lnTo>
                <a:lnTo>
                  <a:pt x="240969" y="20281"/>
                </a:lnTo>
                <a:lnTo>
                  <a:pt x="239839" y="16764"/>
                </a:lnTo>
                <a:lnTo>
                  <a:pt x="236397" y="6096"/>
                </a:lnTo>
                <a:lnTo>
                  <a:pt x="219633" y="6096"/>
                </a:lnTo>
                <a:lnTo>
                  <a:pt x="192201" y="91528"/>
                </a:lnTo>
                <a:lnTo>
                  <a:pt x="202869" y="91528"/>
                </a:lnTo>
                <a:lnTo>
                  <a:pt x="208965" y="73240"/>
                </a:lnTo>
                <a:lnTo>
                  <a:pt x="245541" y="73240"/>
                </a:lnTo>
                <a:lnTo>
                  <a:pt x="250113" y="91528"/>
                </a:lnTo>
                <a:lnTo>
                  <a:pt x="263931" y="91528"/>
                </a:lnTo>
                <a:close/>
              </a:path>
              <a:path w="1043939" h="114935">
                <a:moveTo>
                  <a:pt x="332511" y="6096"/>
                </a:moveTo>
                <a:lnTo>
                  <a:pt x="270027" y="6096"/>
                </a:lnTo>
                <a:lnTo>
                  <a:pt x="270027" y="16764"/>
                </a:lnTo>
                <a:lnTo>
                  <a:pt x="294411" y="16764"/>
                </a:lnTo>
                <a:lnTo>
                  <a:pt x="294411" y="91528"/>
                </a:lnTo>
                <a:lnTo>
                  <a:pt x="306603" y="91528"/>
                </a:lnTo>
                <a:lnTo>
                  <a:pt x="306603" y="16764"/>
                </a:lnTo>
                <a:lnTo>
                  <a:pt x="332511" y="16764"/>
                </a:lnTo>
                <a:lnTo>
                  <a:pt x="332511" y="6096"/>
                </a:lnTo>
                <a:close/>
              </a:path>
              <a:path w="1043939" h="114935">
                <a:moveTo>
                  <a:pt x="398132" y="6096"/>
                </a:moveTo>
                <a:lnTo>
                  <a:pt x="350888" y="6096"/>
                </a:lnTo>
                <a:lnTo>
                  <a:pt x="350888" y="91528"/>
                </a:lnTo>
                <a:lnTo>
                  <a:pt x="363080" y="91528"/>
                </a:lnTo>
                <a:lnTo>
                  <a:pt x="363080" y="53428"/>
                </a:lnTo>
                <a:lnTo>
                  <a:pt x="396608" y="53428"/>
                </a:lnTo>
                <a:lnTo>
                  <a:pt x="396608" y="44196"/>
                </a:lnTo>
                <a:lnTo>
                  <a:pt x="363080" y="44196"/>
                </a:lnTo>
                <a:lnTo>
                  <a:pt x="363080" y="16764"/>
                </a:lnTo>
                <a:lnTo>
                  <a:pt x="398132" y="16764"/>
                </a:lnTo>
                <a:lnTo>
                  <a:pt x="398132" y="6096"/>
                </a:lnTo>
                <a:close/>
              </a:path>
              <a:path w="1043939" h="114935">
                <a:moveTo>
                  <a:pt x="480529" y="41148"/>
                </a:moveTo>
                <a:lnTo>
                  <a:pt x="479005" y="36576"/>
                </a:lnTo>
                <a:lnTo>
                  <a:pt x="479005" y="30480"/>
                </a:lnTo>
                <a:lnTo>
                  <a:pt x="477481" y="25908"/>
                </a:lnTo>
                <a:lnTo>
                  <a:pt x="474433" y="21336"/>
                </a:lnTo>
                <a:lnTo>
                  <a:pt x="472909" y="16764"/>
                </a:lnTo>
                <a:lnTo>
                  <a:pt x="471385" y="15240"/>
                </a:lnTo>
                <a:lnTo>
                  <a:pt x="468337" y="12192"/>
                </a:lnTo>
                <a:lnTo>
                  <a:pt x="468337" y="39624"/>
                </a:lnTo>
                <a:lnTo>
                  <a:pt x="468337" y="58000"/>
                </a:lnTo>
                <a:lnTo>
                  <a:pt x="466813" y="62572"/>
                </a:lnTo>
                <a:lnTo>
                  <a:pt x="466813" y="67144"/>
                </a:lnTo>
                <a:lnTo>
                  <a:pt x="462241" y="76288"/>
                </a:lnTo>
                <a:lnTo>
                  <a:pt x="459193" y="77812"/>
                </a:lnTo>
                <a:lnTo>
                  <a:pt x="454621" y="82384"/>
                </a:lnTo>
                <a:lnTo>
                  <a:pt x="440817" y="82384"/>
                </a:lnTo>
                <a:lnTo>
                  <a:pt x="434721" y="79336"/>
                </a:lnTo>
                <a:lnTo>
                  <a:pt x="428625" y="67144"/>
                </a:lnTo>
                <a:lnTo>
                  <a:pt x="427101" y="62572"/>
                </a:lnTo>
                <a:lnTo>
                  <a:pt x="427101" y="36576"/>
                </a:lnTo>
                <a:lnTo>
                  <a:pt x="428625" y="32004"/>
                </a:lnTo>
                <a:lnTo>
                  <a:pt x="434721" y="19812"/>
                </a:lnTo>
                <a:lnTo>
                  <a:pt x="440817" y="16764"/>
                </a:lnTo>
                <a:lnTo>
                  <a:pt x="443953" y="15240"/>
                </a:lnTo>
                <a:lnTo>
                  <a:pt x="451573" y="15240"/>
                </a:lnTo>
                <a:lnTo>
                  <a:pt x="457669" y="18288"/>
                </a:lnTo>
                <a:lnTo>
                  <a:pt x="459193" y="19812"/>
                </a:lnTo>
                <a:lnTo>
                  <a:pt x="462241" y="21336"/>
                </a:lnTo>
                <a:lnTo>
                  <a:pt x="465289" y="27432"/>
                </a:lnTo>
                <a:lnTo>
                  <a:pt x="466813" y="32004"/>
                </a:lnTo>
                <a:lnTo>
                  <a:pt x="466813" y="35052"/>
                </a:lnTo>
                <a:lnTo>
                  <a:pt x="468337" y="39624"/>
                </a:lnTo>
                <a:lnTo>
                  <a:pt x="468337" y="12192"/>
                </a:lnTo>
                <a:lnTo>
                  <a:pt x="466813" y="10668"/>
                </a:lnTo>
                <a:lnTo>
                  <a:pt x="462241" y="9144"/>
                </a:lnTo>
                <a:lnTo>
                  <a:pt x="457669" y="6096"/>
                </a:lnTo>
                <a:lnTo>
                  <a:pt x="439293" y="6096"/>
                </a:lnTo>
                <a:lnTo>
                  <a:pt x="430149" y="9144"/>
                </a:lnTo>
                <a:lnTo>
                  <a:pt x="427101" y="12192"/>
                </a:lnTo>
                <a:lnTo>
                  <a:pt x="424053" y="16764"/>
                </a:lnTo>
                <a:lnTo>
                  <a:pt x="421005" y="19812"/>
                </a:lnTo>
                <a:lnTo>
                  <a:pt x="419481" y="24384"/>
                </a:lnTo>
                <a:lnTo>
                  <a:pt x="416433" y="30480"/>
                </a:lnTo>
                <a:lnTo>
                  <a:pt x="414909" y="35052"/>
                </a:lnTo>
                <a:lnTo>
                  <a:pt x="414909" y="62572"/>
                </a:lnTo>
                <a:lnTo>
                  <a:pt x="416433" y="67144"/>
                </a:lnTo>
                <a:lnTo>
                  <a:pt x="417957" y="73240"/>
                </a:lnTo>
                <a:lnTo>
                  <a:pt x="419481" y="77812"/>
                </a:lnTo>
                <a:lnTo>
                  <a:pt x="422529" y="80860"/>
                </a:lnTo>
                <a:lnTo>
                  <a:pt x="425577" y="85432"/>
                </a:lnTo>
                <a:lnTo>
                  <a:pt x="428625" y="88480"/>
                </a:lnTo>
                <a:lnTo>
                  <a:pt x="431673" y="90004"/>
                </a:lnTo>
                <a:lnTo>
                  <a:pt x="440817" y="93052"/>
                </a:lnTo>
                <a:lnTo>
                  <a:pt x="451573" y="93052"/>
                </a:lnTo>
                <a:lnTo>
                  <a:pt x="456145" y="91528"/>
                </a:lnTo>
                <a:lnTo>
                  <a:pt x="459193" y="90004"/>
                </a:lnTo>
                <a:lnTo>
                  <a:pt x="463765" y="88480"/>
                </a:lnTo>
                <a:lnTo>
                  <a:pt x="469861" y="82384"/>
                </a:lnTo>
                <a:lnTo>
                  <a:pt x="472909" y="79336"/>
                </a:lnTo>
                <a:lnTo>
                  <a:pt x="475957" y="73240"/>
                </a:lnTo>
                <a:lnTo>
                  <a:pt x="477481" y="68668"/>
                </a:lnTo>
                <a:lnTo>
                  <a:pt x="480529" y="56476"/>
                </a:lnTo>
                <a:lnTo>
                  <a:pt x="480529" y="41148"/>
                </a:lnTo>
                <a:close/>
              </a:path>
              <a:path w="1043939" h="114935">
                <a:moveTo>
                  <a:pt x="552246" y="91528"/>
                </a:moveTo>
                <a:lnTo>
                  <a:pt x="533958" y="54952"/>
                </a:lnTo>
                <a:lnTo>
                  <a:pt x="532345" y="53428"/>
                </a:lnTo>
                <a:lnTo>
                  <a:pt x="529297" y="51816"/>
                </a:lnTo>
                <a:lnTo>
                  <a:pt x="527773" y="51816"/>
                </a:lnTo>
                <a:lnTo>
                  <a:pt x="530821" y="50292"/>
                </a:lnTo>
                <a:lnTo>
                  <a:pt x="533958" y="48768"/>
                </a:lnTo>
                <a:lnTo>
                  <a:pt x="535482" y="47244"/>
                </a:lnTo>
                <a:lnTo>
                  <a:pt x="538530" y="47244"/>
                </a:lnTo>
                <a:lnTo>
                  <a:pt x="540054" y="44196"/>
                </a:lnTo>
                <a:lnTo>
                  <a:pt x="543102" y="41148"/>
                </a:lnTo>
                <a:lnTo>
                  <a:pt x="544626" y="38100"/>
                </a:lnTo>
                <a:lnTo>
                  <a:pt x="544626" y="36576"/>
                </a:lnTo>
                <a:lnTo>
                  <a:pt x="546150" y="33528"/>
                </a:lnTo>
                <a:lnTo>
                  <a:pt x="546150" y="25908"/>
                </a:lnTo>
                <a:lnTo>
                  <a:pt x="544626" y="22860"/>
                </a:lnTo>
                <a:lnTo>
                  <a:pt x="544626" y="19812"/>
                </a:lnTo>
                <a:lnTo>
                  <a:pt x="543102" y="16764"/>
                </a:lnTo>
                <a:lnTo>
                  <a:pt x="537006" y="10668"/>
                </a:lnTo>
                <a:lnTo>
                  <a:pt x="533958" y="9144"/>
                </a:lnTo>
                <a:lnTo>
                  <a:pt x="533958" y="25908"/>
                </a:lnTo>
                <a:lnTo>
                  <a:pt x="533958" y="35052"/>
                </a:lnTo>
                <a:lnTo>
                  <a:pt x="532345" y="36576"/>
                </a:lnTo>
                <a:lnTo>
                  <a:pt x="532345" y="38100"/>
                </a:lnTo>
                <a:lnTo>
                  <a:pt x="527773" y="42672"/>
                </a:lnTo>
                <a:lnTo>
                  <a:pt x="524725" y="42672"/>
                </a:lnTo>
                <a:lnTo>
                  <a:pt x="523201" y="44196"/>
                </a:lnTo>
                <a:lnTo>
                  <a:pt x="506437" y="44196"/>
                </a:lnTo>
                <a:lnTo>
                  <a:pt x="506437" y="16764"/>
                </a:lnTo>
                <a:lnTo>
                  <a:pt x="526249" y="16764"/>
                </a:lnTo>
                <a:lnTo>
                  <a:pt x="529297" y="19812"/>
                </a:lnTo>
                <a:lnTo>
                  <a:pt x="532345" y="21336"/>
                </a:lnTo>
                <a:lnTo>
                  <a:pt x="533958" y="25908"/>
                </a:lnTo>
                <a:lnTo>
                  <a:pt x="533958" y="9144"/>
                </a:lnTo>
                <a:lnTo>
                  <a:pt x="530821" y="7620"/>
                </a:lnTo>
                <a:lnTo>
                  <a:pt x="526249" y="7620"/>
                </a:lnTo>
                <a:lnTo>
                  <a:pt x="523201" y="6096"/>
                </a:lnTo>
                <a:lnTo>
                  <a:pt x="494245" y="6096"/>
                </a:lnTo>
                <a:lnTo>
                  <a:pt x="494245" y="91528"/>
                </a:lnTo>
                <a:lnTo>
                  <a:pt x="506437" y="91528"/>
                </a:lnTo>
                <a:lnTo>
                  <a:pt x="506437" y="53428"/>
                </a:lnTo>
                <a:lnTo>
                  <a:pt x="515581" y="53428"/>
                </a:lnTo>
                <a:lnTo>
                  <a:pt x="517105" y="54952"/>
                </a:lnTo>
                <a:lnTo>
                  <a:pt x="518629" y="54952"/>
                </a:lnTo>
                <a:lnTo>
                  <a:pt x="520153" y="56476"/>
                </a:lnTo>
                <a:lnTo>
                  <a:pt x="521677" y="56476"/>
                </a:lnTo>
                <a:lnTo>
                  <a:pt x="523201" y="58000"/>
                </a:lnTo>
                <a:lnTo>
                  <a:pt x="523201" y="59524"/>
                </a:lnTo>
                <a:lnTo>
                  <a:pt x="526249" y="62572"/>
                </a:lnTo>
                <a:lnTo>
                  <a:pt x="526249" y="64096"/>
                </a:lnTo>
                <a:lnTo>
                  <a:pt x="538530" y="91528"/>
                </a:lnTo>
                <a:lnTo>
                  <a:pt x="552246" y="91528"/>
                </a:lnTo>
                <a:close/>
              </a:path>
              <a:path w="1043939" h="114935">
                <a:moveTo>
                  <a:pt x="627024" y="91528"/>
                </a:moveTo>
                <a:lnTo>
                  <a:pt x="622363" y="6096"/>
                </a:lnTo>
                <a:lnTo>
                  <a:pt x="608647" y="6096"/>
                </a:lnTo>
                <a:lnTo>
                  <a:pt x="596455" y="38100"/>
                </a:lnTo>
                <a:lnTo>
                  <a:pt x="593407" y="48768"/>
                </a:lnTo>
                <a:lnTo>
                  <a:pt x="590359" y="38100"/>
                </a:lnTo>
                <a:lnTo>
                  <a:pt x="578167" y="6096"/>
                </a:lnTo>
                <a:lnTo>
                  <a:pt x="564451" y="6096"/>
                </a:lnTo>
                <a:lnTo>
                  <a:pt x="559879" y="91528"/>
                </a:lnTo>
                <a:lnTo>
                  <a:pt x="570547" y="91528"/>
                </a:lnTo>
                <a:lnTo>
                  <a:pt x="572071" y="39624"/>
                </a:lnTo>
                <a:lnTo>
                  <a:pt x="573595" y="18288"/>
                </a:lnTo>
                <a:lnTo>
                  <a:pt x="576643" y="32004"/>
                </a:lnTo>
                <a:lnTo>
                  <a:pt x="588835" y="64096"/>
                </a:lnTo>
                <a:lnTo>
                  <a:pt x="596455" y="64096"/>
                </a:lnTo>
                <a:lnTo>
                  <a:pt x="610171" y="30480"/>
                </a:lnTo>
                <a:lnTo>
                  <a:pt x="613219" y="18288"/>
                </a:lnTo>
                <a:lnTo>
                  <a:pt x="614743" y="38100"/>
                </a:lnTo>
                <a:lnTo>
                  <a:pt x="616267" y="91528"/>
                </a:lnTo>
                <a:lnTo>
                  <a:pt x="627024" y="91528"/>
                </a:lnTo>
                <a:close/>
              </a:path>
              <a:path w="1043939" h="114935">
                <a:moveTo>
                  <a:pt x="698652" y="6096"/>
                </a:moveTo>
                <a:lnTo>
                  <a:pt x="636168" y="6096"/>
                </a:lnTo>
                <a:lnTo>
                  <a:pt x="636168" y="16764"/>
                </a:lnTo>
                <a:lnTo>
                  <a:pt x="660552" y="16764"/>
                </a:lnTo>
                <a:lnTo>
                  <a:pt x="660552" y="91528"/>
                </a:lnTo>
                <a:lnTo>
                  <a:pt x="672744" y="91528"/>
                </a:lnTo>
                <a:lnTo>
                  <a:pt x="672744" y="16764"/>
                </a:lnTo>
                <a:lnTo>
                  <a:pt x="698652" y="16764"/>
                </a:lnTo>
                <a:lnTo>
                  <a:pt x="698652" y="6096"/>
                </a:lnTo>
                <a:close/>
              </a:path>
              <a:path w="1043939" h="114935">
                <a:moveTo>
                  <a:pt x="776478" y="6096"/>
                </a:moveTo>
                <a:lnTo>
                  <a:pt x="764286" y="6096"/>
                </a:lnTo>
                <a:lnTo>
                  <a:pt x="745998" y="39624"/>
                </a:lnTo>
                <a:lnTo>
                  <a:pt x="741426" y="50292"/>
                </a:lnTo>
                <a:lnTo>
                  <a:pt x="735330" y="38100"/>
                </a:lnTo>
                <a:lnTo>
                  <a:pt x="717042" y="6096"/>
                </a:lnTo>
                <a:lnTo>
                  <a:pt x="703224" y="6096"/>
                </a:lnTo>
                <a:lnTo>
                  <a:pt x="733806" y="61048"/>
                </a:lnTo>
                <a:lnTo>
                  <a:pt x="733806" y="91528"/>
                </a:lnTo>
                <a:lnTo>
                  <a:pt x="745998" y="91528"/>
                </a:lnTo>
                <a:lnTo>
                  <a:pt x="745998" y="61048"/>
                </a:lnTo>
                <a:lnTo>
                  <a:pt x="776478" y="6096"/>
                </a:lnTo>
                <a:close/>
              </a:path>
              <a:path w="1043939" h="114935">
                <a:moveTo>
                  <a:pt x="843622" y="27432"/>
                </a:moveTo>
                <a:lnTo>
                  <a:pt x="840574" y="21336"/>
                </a:lnTo>
                <a:lnTo>
                  <a:pt x="839050" y="16764"/>
                </a:lnTo>
                <a:lnTo>
                  <a:pt x="836002" y="15240"/>
                </a:lnTo>
                <a:lnTo>
                  <a:pt x="832954" y="12192"/>
                </a:lnTo>
                <a:lnTo>
                  <a:pt x="831430" y="11430"/>
                </a:lnTo>
                <a:lnTo>
                  <a:pt x="831430" y="27432"/>
                </a:lnTo>
                <a:lnTo>
                  <a:pt x="831430" y="39624"/>
                </a:lnTo>
                <a:lnTo>
                  <a:pt x="829906" y="44196"/>
                </a:lnTo>
                <a:lnTo>
                  <a:pt x="825334" y="47244"/>
                </a:lnTo>
                <a:lnTo>
                  <a:pt x="822286" y="50292"/>
                </a:lnTo>
                <a:lnTo>
                  <a:pt x="816190" y="51816"/>
                </a:lnTo>
                <a:lnTo>
                  <a:pt x="799338" y="51816"/>
                </a:lnTo>
                <a:lnTo>
                  <a:pt x="799338" y="16764"/>
                </a:lnTo>
                <a:lnTo>
                  <a:pt x="817714" y="16764"/>
                </a:lnTo>
                <a:lnTo>
                  <a:pt x="822286" y="18288"/>
                </a:lnTo>
                <a:lnTo>
                  <a:pt x="825334" y="21336"/>
                </a:lnTo>
                <a:lnTo>
                  <a:pt x="829906" y="22860"/>
                </a:lnTo>
                <a:lnTo>
                  <a:pt x="831430" y="27432"/>
                </a:lnTo>
                <a:lnTo>
                  <a:pt x="831430" y="11430"/>
                </a:lnTo>
                <a:lnTo>
                  <a:pt x="823810" y="7620"/>
                </a:lnTo>
                <a:lnTo>
                  <a:pt x="819238" y="7620"/>
                </a:lnTo>
                <a:lnTo>
                  <a:pt x="814666" y="6096"/>
                </a:lnTo>
                <a:lnTo>
                  <a:pt x="787146" y="6096"/>
                </a:lnTo>
                <a:lnTo>
                  <a:pt x="787146" y="91528"/>
                </a:lnTo>
                <a:lnTo>
                  <a:pt x="799338" y="91528"/>
                </a:lnTo>
                <a:lnTo>
                  <a:pt x="799338" y="61048"/>
                </a:lnTo>
                <a:lnTo>
                  <a:pt x="820762" y="61048"/>
                </a:lnTo>
                <a:lnTo>
                  <a:pt x="823810" y="58000"/>
                </a:lnTo>
                <a:lnTo>
                  <a:pt x="832954" y="54952"/>
                </a:lnTo>
                <a:lnTo>
                  <a:pt x="834478" y="51816"/>
                </a:lnTo>
                <a:lnTo>
                  <a:pt x="837526" y="48768"/>
                </a:lnTo>
                <a:lnTo>
                  <a:pt x="843622" y="36576"/>
                </a:lnTo>
                <a:lnTo>
                  <a:pt x="843622" y="27432"/>
                </a:lnTo>
                <a:close/>
              </a:path>
              <a:path w="1043939" h="114935">
                <a:moveTo>
                  <a:pt x="912304" y="5994"/>
                </a:moveTo>
                <a:lnTo>
                  <a:pt x="863434" y="5994"/>
                </a:lnTo>
                <a:lnTo>
                  <a:pt x="863434" y="91528"/>
                </a:lnTo>
                <a:lnTo>
                  <a:pt x="912304" y="91528"/>
                </a:lnTo>
                <a:lnTo>
                  <a:pt x="912304" y="82384"/>
                </a:lnTo>
                <a:lnTo>
                  <a:pt x="874102" y="82384"/>
                </a:lnTo>
                <a:lnTo>
                  <a:pt x="874102" y="51816"/>
                </a:lnTo>
                <a:lnTo>
                  <a:pt x="910780" y="51816"/>
                </a:lnTo>
                <a:lnTo>
                  <a:pt x="910780" y="42672"/>
                </a:lnTo>
                <a:lnTo>
                  <a:pt x="874102" y="42672"/>
                </a:lnTo>
                <a:lnTo>
                  <a:pt x="874102" y="16764"/>
                </a:lnTo>
                <a:lnTo>
                  <a:pt x="912304" y="16764"/>
                </a:lnTo>
                <a:lnTo>
                  <a:pt x="912304" y="5994"/>
                </a:lnTo>
                <a:close/>
              </a:path>
              <a:path w="1043939" h="114935">
                <a:moveTo>
                  <a:pt x="967155" y="0"/>
                </a:moveTo>
                <a:lnTo>
                  <a:pt x="951928" y="0"/>
                </a:lnTo>
                <a:lnTo>
                  <a:pt x="954976" y="30480"/>
                </a:lnTo>
                <a:lnTo>
                  <a:pt x="965644" y="30480"/>
                </a:lnTo>
                <a:lnTo>
                  <a:pt x="967155" y="0"/>
                </a:lnTo>
                <a:close/>
              </a:path>
              <a:path w="1043939" h="114935">
                <a:moveTo>
                  <a:pt x="1043457" y="80860"/>
                </a:moveTo>
                <a:lnTo>
                  <a:pt x="1041933" y="79336"/>
                </a:lnTo>
                <a:lnTo>
                  <a:pt x="1041933" y="77812"/>
                </a:lnTo>
                <a:lnTo>
                  <a:pt x="1040409" y="76288"/>
                </a:lnTo>
                <a:lnTo>
                  <a:pt x="1040409" y="74764"/>
                </a:lnTo>
                <a:lnTo>
                  <a:pt x="1037361" y="71716"/>
                </a:lnTo>
                <a:lnTo>
                  <a:pt x="1034313" y="71716"/>
                </a:lnTo>
                <a:lnTo>
                  <a:pt x="1032789" y="70192"/>
                </a:lnTo>
                <a:lnTo>
                  <a:pt x="1029741" y="70192"/>
                </a:lnTo>
                <a:lnTo>
                  <a:pt x="1029741" y="71716"/>
                </a:lnTo>
                <a:lnTo>
                  <a:pt x="1026693" y="71716"/>
                </a:lnTo>
                <a:lnTo>
                  <a:pt x="1026693" y="73240"/>
                </a:lnTo>
                <a:lnTo>
                  <a:pt x="1025169" y="73240"/>
                </a:lnTo>
                <a:lnTo>
                  <a:pt x="1025169" y="74764"/>
                </a:lnTo>
                <a:lnTo>
                  <a:pt x="1023645" y="74764"/>
                </a:lnTo>
                <a:lnTo>
                  <a:pt x="1023645" y="83908"/>
                </a:lnTo>
                <a:lnTo>
                  <a:pt x="1025169" y="83908"/>
                </a:lnTo>
                <a:lnTo>
                  <a:pt x="1025169" y="85432"/>
                </a:lnTo>
                <a:lnTo>
                  <a:pt x="1028217" y="88480"/>
                </a:lnTo>
                <a:lnTo>
                  <a:pt x="1028217" y="90004"/>
                </a:lnTo>
                <a:lnTo>
                  <a:pt x="1029741" y="91528"/>
                </a:lnTo>
                <a:lnTo>
                  <a:pt x="1029741" y="96100"/>
                </a:lnTo>
                <a:lnTo>
                  <a:pt x="1028217" y="97624"/>
                </a:lnTo>
                <a:lnTo>
                  <a:pt x="1028217" y="99148"/>
                </a:lnTo>
                <a:lnTo>
                  <a:pt x="1025169" y="102196"/>
                </a:lnTo>
                <a:lnTo>
                  <a:pt x="1023645" y="102196"/>
                </a:lnTo>
                <a:lnTo>
                  <a:pt x="1022121" y="103720"/>
                </a:lnTo>
                <a:lnTo>
                  <a:pt x="1020597" y="103720"/>
                </a:lnTo>
                <a:lnTo>
                  <a:pt x="1019073" y="105244"/>
                </a:lnTo>
                <a:lnTo>
                  <a:pt x="1011453" y="105244"/>
                </a:lnTo>
                <a:lnTo>
                  <a:pt x="1011453" y="114388"/>
                </a:lnTo>
                <a:lnTo>
                  <a:pt x="1017549" y="114388"/>
                </a:lnTo>
                <a:lnTo>
                  <a:pt x="1022121" y="112864"/>
                </a:lnTo>
                <a:lnTo>
                  <a:pt x="1025169" y="111340"/>
                </a:lnTo>
                <a:lnTo>
                  <a:pt x="1029741" y="109816"/>
                </a:lnTo>
                <a:lnTo>
                  <a:pt x="1032789" y="108292"/>
                </a:lnTo>
                <a:lnTo>
                  <a:pt x="1035837" y="105244"/>
                </a:lnTo>
                <a:lnTo>
                  <a:pt x="1038885" y="103720"/>
                </a:lnTo>
                <a:lnTo>
                  <a:pt x="1040409" y="100672"/>
                </a:lnTo>
                <a:lnTo>
                  <a:pt x="1041933" y="96100"/>
                </a:lnTo>
                <a:lnTo>
                  <a:pt x="1043457" y="93052"/>
                </a:lnTo>
                <a:lnTo>
                  <a:pt x="1043457" y="80860"/>
                </a:lnTo>
                <a:close/>
              </a:path>
            </a:pathLst>
          </a:custGeom>
          <a:solidFill>
            <a:srgbClr val="000000"/>
          </a:solidFill>
        </p:spPr>
        <p:txBody>
          <a:bodyPr wrap="square" lIns="0" tIns="0" rIns="0" bIns="0" rtlCol="0"/>
          <a:lstStyle/>
          <a:p>
            <a:endParaRPr sz="1154"/>
          </a:p>
        </p:txBody>
      </p:sp>
      <p:grpSp>
        <p:nvGrpSpPr>
          <p:cNvPr id="160" name="object 160"/>
          <p:cNvGrpSpPr/>
          <p:nvPr/>
        </p:nvGrpSpPr>
        <p:grpSpPr>
          <a:xfrm>
            <a:off x="4923197" y="3122569"/>
            <a:ext cx="573400" cy="59865"/>
            <a:chOff x="5734145" y="4868894"/>
            <a:chExt cx="894080" cy="93345"/>
          </a:xfrm>
        </p:grpSpPr>
        <p:sp>
          <p:nvSpPr>
            <p:cNvPr id="161" name="object 161"/>
            <p:cNvSpPr/>
            <p:nvPr/>
          </p:nvSpPr>
          <p:spPr>
            <a:xfrm>
              <a:off x="5734145" y="4868894"/>
              <a:ext cx="15240" cy="30480"/>
            </a:xfrm>
            <a:custGeom>
              <a:avLst/>
              <a:gdLst/>
              <a:ahLst/>
              <a:cxnLst/>
              <a:rect l="l" t="t" r="r" b="b"/>
              <a:pathLst>
                <a:path w="15239" h="30479">
                  <a:moveTo>
                    <a:pt x="13716" y="30479"/>
                  </a:moveTo>
                  <a:lnTo>
                    <a:pt x="3048" y="30479"/>
                  </a:lnTo>
                  <a:lnTo>
                    <a:pt x="0" y="0"/>
                  </a:lnTo>
                  <a:lnTo>
                    <a:pt x="15239" y="0"/>
                  </a:lnTo>
                  <a:lnTo>
                    <a:pt x="13716" y="30479"/>
                  </a:lnTo>
                  <a:close/>
                </a:path>
              </a:pathLst>
            </a:custGeom>
            <a:solidFill>
              <a:srgbClr val="000000"/>
            </a:solidFill>
          </p:spPr>
          <p:txBody>
            <a:bodyPr wrap="square" lIns="0" tIns="0" rIns="0" bIns="0" rtlCol="0"/>
            <a:lstStyle/>
            <a:p>
              <a:endParaRPr sz="1154"/>
            </a:p>
          </p:txBody>
        </p:sp>
        <p:pic>
          <p:nvPicPr>
            <p:cNvPr id="162" name="object 162"/>
            <p:cNvPicPr/>
            <p:nvPr/>
          </p:nvPicPr>
          <p:blipFill>
            <a:blip r:embed="rId43" cstate="print"/>
            <a:stretch>
              <a:fillRect/>
            </a:stretch>
          </p:blipFill>
          <p:spPr>
            <a:xfrm>
              <a:off x="5784437" y="4874990"/>
              <a:ext cx="352425" cy="86963"/>
            </a:xfrm>
            <a:prstGeom prst="rect">
              <a:avLst/>
            </a:prstGeom>
          </p:spPr>
        </p:pic>
        <p:sp>
          <p:nvSpPr>
            <p:cNvPr id="163" name="object 163"/>
            <p:cNvSpPr/>
            <p:nvPr/>
          </p:nvSpPr>
          <p:spPr>
            <a:xfrm>
              <a:off x="6158197" y="4874895"/>
              <a:ext cx="48895" cy="85725"/>
            </a:xfrm>
            <a:custGeom>
              <a:avLst/>
              <a:gdLst/>
              <a:ahLst/>
              <a:cxnLst/>
              <a:rect l="l" t="t" r="r" b="b"/>
              <a:pathLst>
                <a:path w="48895" h="85725">
                  <a:moveTo>
                    <a:pt x="48863" y="85534"/>
                  </a:moveTo>
                  <a:lnTo>
                    <a:pt x="0" y="85534"/>
                  </a:lnTo>
                  <a:lnTo>
                    <a:pt x="0" y="0"/>
                  </a:lnTo>
                  <a:lnTo>
                    <a:pt x="48863" y="0"/>
                  </a:lnTo>
                  <a:lnTo>
                    <a:pt x="48863" y="10763"/>
                  </a:lnTo>
                  <a:lnTo>
                    <a:pt x="12192" y="10763"/>
                  </a:lnTo>
                  <a:lnTo>
                    <a:pt x="12192" y="36671"/>
                  </a:lnTo>
                  <a:lnTo>
                    <a:pt x="47339" y="36671"/>
                  </a:lnTo>
                  <a:lnTo>
                    <a:pt x="47339" y="45815"/>
                  </a:lnTo>
                  <a:lnTo>
                    <a:pt x="12192" y="45815"/>
                  </a:lnTo>
                  <a:lnTo>
                    <a:pt x="12192" y="76390"/>
                  </a:lnTo>
                  <a:lnTo>
                    <a:pt x="48863" y="76390"/>
                  </a:lnTo>
                  <a:lnTo>
                    <a:pt x="48863" y="85534"/>
                  </a:lnTo>
                  <a:close/>
                </a:path>
              </a:pathLst>
            </a:custGeom>
            <a:solidFill>
              <a:srgbClr val="000000"/>
            </a:solidFill>
          </p:spPr>
          <p:txBody>
            <a:bodyPr wrap="square" lIns="0" tIns="0" rIns="0" bIns="0" rtlCol="0"/>
            <a:lstStyle/>
            <a:p>
              <a:endParaRPr sz="1154"/>
            </a:p>
          </p:txBody>
        </p:sp>
        <p:pic>
          <p:nvPicPr>
            <p:cNvPr id="164" name="object 164"/>
            <p:cNvPicPr/>
            <p:nvPr/>
          </p:nvPicPr>
          <p:blipFill>
            <a:blip r:embed="rId44" cstate="print"/>
            <a:stretch>
              <a:fillRect/>
            </a:stretch>
          </p:blipFill>
          <p:spPr>
            <a:xfrm>
              <a:off x="6232969" y="4874895"/>
              <a:ext cx="271557" cy="85534"/>
            </a:xfrm>
            <a:prstGeom prst="rect">
              <a:avLst/>
            </a:prstGeom>
          </p:spPr>
        </p:pic>
        <p:sp>
          <p:nvSpPr>
            <p:cNvPr id="165" name="object 165"/>
            <p:cNvSpPr/>
            <p:nvPr/>
          </p:nvSpPr>
          <p:spPr>
            <a:xfrm>
              <a:off x="6524333" y="4868900"/>
              <a:ext cx="104139" cy="92075"/>
            </a:xfrm>
            <a:custGeom>
              <a:avLst/>
              <a:gdLst/>
              <a:ahLst/>
              <a:cxnLst/>
              <a:rect l="l" t="t" r="r" b="b"/>
              <a:pathLst>
                <a:path w="104140" h="92075">
                  <a:moveTo>
                    <a:pt x="48856" y="5994"/>
                  </a:moveTo>
                  <a:lnTo>
                    <a:pt x="0" y="5994"/>
                  </a:lnTo>
                  <a:lnTo>
                    <a:pt x="0" y="91528"/>
                  </a:lnTo>
                  <a:lnTo>
                    <a:pt x="48856" y="91528"/>
                  </a:lnTo>
                  <a:lnTo>
                    <a:pt x="48856" y="82384"/>
                  </a:lnTo>
                  <a:lnTo>
                    <a:pt x="12192" y="82384"/>
                  </a:lnTo>
                  <a:lnTo>
                    <a:pt x="12192" y="51816"/>
                  </a:lnTo>
                  <a:lnTo>
                    <a:pt x="47332" y="51816"/>
                  </a:lnTo>
                  <a:lnTo>
                    <a:pt x="47332" y="42672"/>
                  </a:lnTo>
                  <a:lnTo>
                    <a:pt x="12192" y="42672"/>
                  </a:lnTo>
                  <a:lnTo>
                    <a:pt x="12192" y="16764"/>
                  </a:lnTo>
                  <a:lnTo>
                    <a:pt x="48856" y="16764"/>
                  </a:lnTo>
                  <a:lnTo>
                    <a:pt x="48856" y="5994"/>
                  </a:lnTo>
                  <a:close/>
                </a:path>
                <a:path w="104140" h="92075">
                  <a:moveTo>
                    <a:pt x="103720" y="0"/>
                  </a:moveTo>
                  <a:lnTo>
                    <a:pt x="90004" y="0"/>
                  </a:lnTo>
                  <a:lnTo>
                    <a:pt x="91541" y="30480"/>
                  </a:lnTo>
                  <a:lnTo>
                    <a:pt x="102209" y="30480"/>
                  </a:lnTo>
                  <a:lnTo>
                    <a:pt x="103720" y="0"/>
                  </a:lnTo>
                  <a:close/>
                </a:path>
              </a:pathLst>
            </a:custGeom>
            <a:solidFill>
              <a:srgbClr val="000000"/>
            </a:solidFill>
          </p:spPr>
          <p:txBody>
            <a:bodyPr wrap="square" lIns="0" tIns="0" rIns="0" bIns="0" rtlCol="0"/>
            <a:lstStyle/>
            <a:p>
              <a:endParaRPr sz="1154"/>
            </a:p>
          </p:txBody>
        </p:sp>
      </p:grpSp>
      <p:sp>
        <p:nvSpPr>
          <p:cNvPr id="166" name="object 166"/>
          <p:cNvSpPr/>
          <p:nvPr/>
        </p:nvSpPr>
        <p:spPr>
          <a:xfrm>
            <a:off x="5525877" y="3167589"/>
            <a:ext cx="19548" cy="28507"/>
          </a:xfrm>
          <a:custGeom>
            <a:avLst/>
            <a:gdLst/>
            <a:ahLst/>
            <a:cxnLst/>
            <a:rect l="l" t="t" r="r" b="b"/>
            <a:pathLst>
              <a:path w="30479" h="44450">
                <a:moveTo>
                  <a:pt x="22860" y="1524"/>
                </a:moveTo>
                <a:lnTo>
                  <a:pt x="16764" y="1524"/>
                </a:lnTo>
                <a:lnTo>
                  <a:pt x="18288" y="0"/>
                </a:lnTo>
                <a:lnTo>
                  <a:pt x="21336" y="0"/>
                </a:lnTo>
                <a:lnTo>
                  <a:pt x="22860" y="1524"/>
                </a:lnTo>
                <a:close/>
              </a:path>
              <a:path w="30479" h="44450">
                <a:moveTo>
                  <a:pt x="4572" y="44196"/>
                </a:moveTo>
                <a:lnTo>
                  <a:pt x="0" y="44196"/>
                </a:lnTo>
                <a:lnTo>
                  <a:pt x="0" y="35052"/>
                </a:lnTo>
                <a:lnTo>
                  <a:pt x="6096" y="35052"/>
                </a:lnTo>
                <a:lnTo>
                  <a:pt x="7620" y="33528"/>
                </a:lnTo>
                <a:lnTo>
                  <a:pt x="9144" y="33528"/>
                </a:lnTo>
                <a:lnTo>
                  <a:pt x="10668" y="32004"/>
                </a:lnTo>
                <a:lnTo>
                  <a:pt x="12192" y="32004"/>
                </a:lnTo>
                <a:lnTo>
                  <a:pt x="16764" y="27432"/>
                </a:lnTo>
                <a:lnTo>
                  <a:pt x="16764" y="21336"/>
                </a:lnTo>
                <a:lnTo>
                  <a:pt x="15240" y="19812"/>
                </a:lnTo>
                <a:lnTo>
                  <a:pt x="15240" y="18288"/>
                </a:lnTo>
                <a:lnTo>
                  <a:pt x="12192" y="15240"/>
                </a:lnTo>
                <a:lnTo>
                  <a:pt x="12192" y="13716"/>
                </a:lnTo>
                <a:lnTo>
                  <a:pt x="10668" y="12192"/>
                </a:lnTo>
                <a:lnTo>
                  <a:pt x="10668" y="4572"/>
                </a:lnTo>
                <a:lnTo>
                  <a:pt x="12192" y="4572"/>
                </a:lnTo>
                <a:lnTo>
                  <a:pt x="12192" y="3048"/>
                </a:lnTo>
                <a:lnTo>
                  <a:pt x="13716" y="3048"/>
                </a:lnTo>
                <a:lnTo>
                  <a:pt x="13716" y="1524"/>
                </a:lnTo>
                <a:lnTo>
                  <a:pt x="24384" y="1524"/>
                </a:lnTo>
                <a:lnTo>
                  <a:pt x="28956" y="6096"/>
                </a:lnTo>
                <a:lnTo>
                  <a:pt x="28956" y="7620"/>
                </a:lnTo>
                <a:lnTo>
                  <a:pt x="30480" y="9144"/>
                </a:lnTo>
                <a:lnTo>
                  <a:pt x="30480" y="22860"/>
                </a:lnTo>
                <a:lnTo>
                  <a:pt x="28956" y="25908"/>
                </a:lnTo>
                <a:lnTo>
                  <a:pt x="27432" y="30480"/>
                </a:lnTo>
                <a:lnTo>
                  <a:pt x="25908" y="33528"/>
                </a:lnTo>
                <a:lnTo>
                  <a:pt x="22860" y="35052"/>
                </a:lnTo>
                <a:lnTo>
                  <a:pt x="19812" y="38100"/>
                </a:lnTo>
                <a:lnTo>
                  <a:pt x="13716" y="41148"/>
                </a:lnTo>
                <a:lnTo>
                  <a:pt x="4572" y="44196"/>
                </a:lnTo>
                <a:close/>
              </a:path>
            </a:pathLst>
          </a:custGeom>
          <a:solidFill>
            <a:srgbClr val="000000"/>
          </a:solidFill>
        </p:spPr>
        <p:txBody>
          <a:bodyPr wrap="square" lIns="0" tIns="0" rIns="0" bIns="0" rtlCol="0"/>
          <a:lstStyle/>
          <a:p>
            <a:endParaRPr sz="1154"/>
          </a:p>
        </p:txBody>
      </p:sp>
      <p:sp>
        <p:nvSpPr>
          <p:cNvPr id="167" name="object 167"/>
          <p:cNvSpPr/>
          <p:nvPr/>
        </p:nvSpPr>
        <p:spPr>
          <a:xfrm>
            <a:off x="2950646" y="3226298"/>
            <a:ext cx="399507" cy="59865"/>
          </a:xfrm>
          <a:custGeom>
            <a:avLst/>
            <a:gdLst/>
            <a:ahLst/>
            <a:cxnLst/>
            <a:rect l="l" t="t" r="r" b="b"/>
            <a:pathLst>
              <a:path w="622935" h="93345">
                <a:moveTo>
                  <a:pt x="15328" y="0"/>
                </a:moveTo>
                <a:lnTo>
                  <a:pt x="0" y="0"/>
                </a:lnTo>
                <a:lnTo>
                  <a:pt x="3136" y="30568"/>
                </a:lnTo>
                <a:lnTo>
                  <a:pt x="13804" y="30568"/>
                </a:lnTo>
                <a:lnTo>
                  <a:pt x="15328" y="0"/>
                </a:lnTo>
                <a:close/>
              </a:path>
              <a:path w="622935" h="93345">
                <a:moveTo>
                  <a:pt x="112953" y="91630"/>
                </a:moveTo>
                <a:lnTo>
                  <a:pt x="77812" y="47332"/>
                </a:lnTo>
                <a:lnTo>
                  <a:pt x="111429" y="6184"/>
                </a:lnTo>
                <a:lnTo>
                  <a:pt x="97713" y="6184"/>
                </a:lnTo>
                <a:lnTo>
                  <a:pt x="67144" y="45808"/>
                </a:lnTo>
                <a:lnTo>
                  <a:pt x="67144" y="6184"/>
                </a:lnTo>
                <a:lnTo>
                  <a:pt x="54952" y="6184"/>
                </a:lnTo>
                <a:lnTo>
                  <a:pt x="54952" y="91630"/>
                </a:lnTo>
                <a:lnTo>
                  <a:pt x="67144" y="91630"/>
                </a:lnTo>
                <a:lnTo>
                  <a:pt x="67144" y="50380"/>
                </a:lnTo>
                <a:lnTo>
                  <a:pt x="97713" y="91630"/>
                </a:lnTo>
                <a:lnTo>
                  <a:pt x="112953" y="91630"/>
                </a:lnTo>
                <a:close/>
              </a:path>
              <a:path w="622935" h="93345">
                <a:moveTo>
                  <a:pt x="180022" y="7708"/>
                </a:moveTo>
                <a:lnTo>
                  <a:pt x="132676" y="7708"/>
                </a:lnTo>
                <a:lnTo>
                  <a:pt x="132676" y="91630"/>
                </a:lnTo>
                <a:lnTo>
                  <a:pt x="180022" y="91630"/>
                </a:lnTo>
                <a:lnTo>
                  <a:pt x="180022" y="82486"/>
                </a:lnTo>
                <a:lnTo>
                  <a:pt x="143446" y="82486"/>
                </a:lnTo>
                <a:lnTo>
                  <a:pt x="143446" y="53428"/>
                </a:lnTo>
                <a:lnTo>
                  <a:pt x="178498" y="53428"/>
                </a:lnTo>
                <a:lnTo>
                  <a:pt x="178498" y="42760"/>
                </a:lnTo>
                <a:lnTo>
                  <a:pt x="143446" y="42760"/>
                </a:lnTo>
                <a:lnTo>
                  <a:pt x="143446" y="16852"/>
                </a:lnTo>
                <a:lnTo>
                  <a:pt x="180022" y="16852"/>
                </a:lnTo>
                <a:lnTo>
                  <a:pt x="180022" y="7708"/>
                </a:lnTo>
                <a:close/>
              </a:path>
              <a:path w="622935" h="93345">
                <a:moveTo>
                  <a:pt x="263931" y="7620"/>
                </a:moveTo>
                <a:lnTo>
                  <a:pt x="251739" y="7620"/>
                </a:lnTo>
                <a:lnTo>
                  <a:pt x="233451" y="39712"/>
                </a:lnTo>
                <a:lnTo>
                  <a:pt x="228879" y="50380"/>
                </a:lnTo>
                <a:lnTo>
                  <a:pt x="222783" y="38188"/>
                </a:lnTo>
                <a:lnTo>
                  <a:pt x="206019" y="7620"/>
                </a:lnTo>
                <a:lnTo>
                  <a:pt x="190779" y="7620"/>
                </a:lnTo>
                <a:lnTo>
                  <a:pt x="222783" y="61048"/>
                </a:lnTo>
                <a:lnTo>
                  <a:pt x="222783" y="91630"/>
                </a:lnTo>
                <a:lnTo>
                  <a:pt x="233451" y="91630"/>
                </a:lnTo>
                <a:lnTo>
                  <a:pt x="233451" y="61048"/>
                </a:lnTo>
                <a:lnTo>
                  <a:pt x="263931" y="7620"/>
                </a:lnTo>
                <a:close/>
              </a:path>
              <a:path w="622935" h="93345">
                <a:moveTo>
                  <a:pt x="335648" y="7620"/>
                </a:moveTo>
                <a:lnTo>
                  <a:pt x="324980" y="7620"/>
                </a:lnTo>
                <a:lnTo>
                  <a:pt x="320408" y="68668"/>
                </a:lnTo>
                <a:lnTo>
                  <a:pt x="320408" y="80860"/>
                </a:lnTo>
                <a:lnTo>
                  <a:pt x="317360" y="70192"/>
                </a:lnTo>
                <a:lnTo>
                  <a:pt x="305168" y="35140"/>
                </a:lnTo>
                <a:lnTo>
                  <a:pt x="297548" y="35140"/>
                </a:lnTo>
                <a:lnTo>
                  <a:pt x="282308" y="80860"/>
                </a:lnTo>
                <a:lnTo>
                  <a:pt x="282308" y="64096"/>
                </a:lnTo>
                <a:lnTo>
                  <a:pt x="277736" y="7620"/>
                </a:lnTo>
                <a:lnTo>
                  <a:pt x="266979" y="7620"/>
                </a:lnTo>
                <a:lnTo>
                  <a:pt x="273164" y="91630"/>
                </a:lnTo>
                <a:lnTo>
                  <a:pt x="288404" y="91630"/>
                </a:lnTo>
                <a:lnTo>
                  <a:pt x="297548" y="62572"/>
                </a:lnTo>
                <a:lnTo>
                  <a:pt x="300596" y="51904"/>
                </a:lnTo>
                <a:lnTo>
                  <a:pt x="303644" y="61048"/>
                </a:lnTo>
                <a:lnTo>
                  <a:pt x="314312" y="91630"/>
                </a:lnTo>
                <a:lnTo>
                  <a:pt x="329552" y="91630"/>
                </a:lnTo>
                <a:lnTo>
                  <a:pt x="335648" y="7620"/>
                </a:lnTo>
                <a:close/>
              </a:path>
              <a:path w="622935" h="93345">
                <a:moveTo>
                  <a:pt x="407377" y="36664"/>
                </a:moveTo>
                <a:lnTo>
                  <a:pt x="405853" y="30568"/>
                </a:lnTo>
                <a:lnTo>
                  <a:pt x="402805" y="21424"/>
                </a:lnTo>
                <a:lnTo>
                  <a:pt x="399757" y="16764"/>
                </a:lnTo>
                <a:lnTo>
                  <a:pt x="398233" y="15240"/>
                </a:lnTo>
                <a:lnTo>
                  <a:pt x="395185" y="12192"/>
                </a:lnTo>
                <a:lnTo>
                  <a:pt x="395185" y="39712"/>
                </a:lnTo>
                <a:lnTo>
                  <a:pt x="395185" y="58000"/>
                </a:lnTo>
                <a:lnTo>
                  <a:pt x="393661" y="62572"/>
                </a:lnTo>
                <a:lnTo>
                  <a:pt x="393661" y="67144"/>
                </a:lnTo>
                <a:lnTo>
                  <a:pt x="389089" y="76288"/>
                </a:lnTo>
                <a:lnTo>
                  <a:pt x="384517" y="80860"/>
                </a:lnTo>
                <a:lnTo>
                  <a:pt x="381469" y="82486"/>
                </a:lnTo>
                <a:lnTo>
                  <a:pt x="367753" y="82486"/>
                </a:lnTo>
                <a:lnTo>
                  <a:pt x="364705" y="80860"/>
                </a:lnTo>
                <a:lnTo>
                  <a:pt x="361556" y="79336"/>
                </a:lnTo>
                <a:lnTo>
                  <a:pt x="355460" y="67144"/>
                </a:lnTo>
                <a:lnTo>
                  <a:pt x="353936" y="62572"/>
                </a:lnTo>
                <a:lnTo>
                  <a:pt x="353936" y="39712"/>
                </a:lnTo>
                <a:lnTo>
                  <a:pt x="355460" y="36664"/>
                </a:lnTo>
                <a:lnTo>
                  <a:pt x="355460" y="32092"/>
                </a:lnTo>
                <a:lnTo>
                  <a:pt x="360032" y="22948"/>
                </a:lnTo>
                <a:lnTo>
                  <a:pt x="363181" y="19900"/>
                </a:lnTo>
                <a:lnTo>
                  <a:pt x="364705" y="18376"/>
                </a:lnTo>
                <a:lnTo>
                  <a:pt x="367753" y="16764"/>
                </a:lnTo>
                <a:lnTo>
                  <a:pt x="370801" y="15240"/>
                </a:lnTo>
                <a:lnTo>
                  <a:pt x="378421" y="15240"/>
                </a:lnTo>
                <a:lnTo>
                  <a:pt x="381469" y="16764"/>
                </a:lnTo>
                <a:lnTo>
                  <a:pt x="384517" y="18376"/>
                </a:lnTo>
                <a:lnTo>
                  <a:pt x="389089" y="22948"/>
                </a:lnTo>
                <a:lnTo>
                  <a:pt x="393661" y="32092"/>
                </a:lnTo>
                <a:lnTo>
                  <a:pt x="393661" y="36664"/>
                </a:lnTo>
                <a:lnTo>
                  <a:pt x="395185" y="39712"/>
                </a:lnTo>
                <a:lnTo>
                  <a:pt x="395185" y="12192"/>
                </a:lnTo>
                <a:lnTo>
                  <a:pt x="393661" y="10668"/>
                </a:lnTo>
                <a:lnTo>
                  <a:pt x="389089" y="9144"/>
                </a:lnTo>
                <a:lnTo>
                  <a:pt x="386041" y="6096"/>
                </a:lnTo>
                <a:lnTo>
                  <a:pt x="366229" y="6096"/>
                </a:lnTo>
                <a:lnTo>
                  <a:pt x="361556" y="7620"/>
                </a:lnTo>
                <a:lnTo>
                  <a:pt x="358508" y="10668"/>
                </a:lnTo>
                <a:lnTo>
                  <a:pt x="353936" y="12192"/>
                </a:lnTo>
                <a:lnTo>
                  <a:pt x="350888" y="16764"/>
                </a:lnTo>
                <a:lnTo>
                  <a:pt x="347840" y="19900"/>
                </a:lnTo>
                <a:lnTo>
                  <a:pt x="346316" y="24472"/>
                </a:lnTo>
                <a:lnTo>
                  <a:pt x="344792" y="30568"/>
                </a:lnTo>
                <a:lnTo>
                  <a:pt x="341744" y="35140"/>
                </a:lnTo>
                <a:lnTo>
                  <a:pt x="341744" y="62572"/>
                </a:lnTo>
                <a:lnTo>
                  <a:pt x="360032" y="90106"/>
                </a:lnTo>
                <a:lnTo>
                  <a:pt x="363181" y="91630"/>
                </a:lnTo>
                <a:lnTo>
                  <a:pt x="367753" y="93154"/>
                </a:lnTo>
                <a:lnTo>
                  <a:pt x="382993" y="93154"/>
                </a:lnTo>
                <a:lnTo>
                  <a:pt x="386041" y="90106"/>
                </a:lnTo>
                <a:lnTo>
                  <a:pt x="390613" y="88582"/>
                </a:lnTo>
                <a:lnTo>
                  <a:pt x="404329" y="68668"/>
                </a:lnTo>
                <a:lnTo>
                  <a:pt x="407377" y="62572"/>
                </a:lnTo>
                <a:lnTo>
                  <a:pt x="407377" y="36664"/>
                </a:lnTo>
                <a:close/>
              </a:path>
              <a:path w="622935" h="93345">
                <a:moveTo>
                  <a:pt x="479094" y="91630"/>
                </a:moveTo>
                <a:lnTo>
                  <a:pt x="462330" y="58000"/>
                </a:lnTo>
                <a:lnTo>
                  <a:pt x="460806" y="56476"/>
                </a:lnTo>
                <a:lnTo>
                  <a:pt x="459282" y="53428"/>
                </a:lnTo>
                <a:lnTo>
                  <a:pt x="457758" y="51904"/>
                </a:lnTo>
                <a:lnTo>
                  <a:pt x="454710" y="51904"/>
                </a:lnTo>
                <a:lnTo>
                  <a:pt x="457758" y="50380"/>
                </a:lnTo>
                <a:lnTo>
                  <a:pt x="460806" y="50380"/>
                </a:lnTo>
                <a:lnTo>
                  <a:pt x="462330" y="48856"/>
                </a:lnTo>
                <a:lnTo>
                  <a:pt x="465378" y="47332"/>
                </a:lnTo>
                <a:lnTo>
                  <a:pt x="466902" y="45808"/>
                </a:lnTo>
                <a:lnTo>
                  <a:pt x="467664" y="44284"/>
                </a:lnTo>
                <a:lnTo>
                  <a:pt x="468426" y="42760"/>
                </a:lnTo>
                <a:lnTo>
                  <a:pt x="471474" y="39712"/>
                </a:lnTo>
                <a:lnTo>
                  <a:pt x="471474" y="36664"/>
                </a:lnTo>
                <a:lnTo>
                  <a:pt x="472998" y="35140"/>
                </a:lnTo>
                <a:lnTo>
                  <a:pt x="472998" y="22948"/>
                </a:lnTo>
                <a:lnTo>
                  <a:pt x="471474" y="19900"/>
                </a:lnTo>
                <a:lnTo>
                  <a:pt x="469950" y="16764"/>
                </a:lnTo>
                <a:lnTo>
                  <a:pt x="463854" y="10668"/>
                </a:lnTo>
                <a:lnTo>
                  <a:pt x="460806" y="9144"/>
                </a:lnTo>
                <a:lnTo>
                  <a:pt x="460806" y="25996"/>
                </a:lnTo>
                <a:lnTo>
                  <a:pt x="460806" y="35140"/>
                </a:lnTo>
                <a:lnTo>
                  <a:pt x="459282" y="36664"/>
                </a:lnTo>
                <a:lnTo>
                  <a:pt x="459282" y="38188"/>
                </a:lnTo>
                <a:lnTo>
                  <a:pt x="454710" y="42760"/>
                </a:lnTo>
                <a:lnTo>
                  <a:pt x="453097" y="42760"/>
                </a:lnTo>
                <a:lnTo>
                  <a:pt x="450049" y="44284"/>
                </a:lnTo>
                <a:lnTo>
                  <a:pt x="433285" y="44284"/>
                </a:lnTo>
                <a:lnTo>
                  <a:pt x="433285" y="16764"/>
                </a:lnTo>
                <a:lnTo>
                  <a:pt x="450049" y="16764"/>
                </a:lnTo>
                <a:lnTo>
                  <a:pt x="453097" y="18376"/>
                </a:lnTo>
                <a:lnTo>
                  <a:pt x="456234" y="19900"/>
                </a:lnTo>
                <a:lnTo>
                  <a:pt x="459282" y="22948"/>
                </a:lnTo>
                <a:lnTo>
                  <a:pt x="460806" y="25996"/>
                </a:lnTo>
                <a:lnTo>
                  <a:pt x="460806" y="9144"/>
                </a:lnTo>
                <a:lnTo>
                  <a:pt x="457758" y="9144"/>
                </a:lnTo>
                <a:lnTo>
                  <a:pt x="454710" y="7620"/>
                </a:lnTo>
                <a:lnTo>
                  <a:pt x="422617" y="7620"/>
                </a:lnTo>
                <a:lnTo>
                  <a:pt x="422617" y="91630"/>
                </a:lnTo>
                <a:lnTo>
                  <a:pt x="433285" y="91630"/>
                </a:lnTo>
                <a:lnTo>
                  <a:pt x="433285" y="53428"/>
                </a:lnTo>
                <a:lnTo>
                  <a:pt x="440905" y="53428"/>
                </a:lnTo>
                <a:lnTo>
                  <a:pt x="442429" y="54952"/>
                </a:lnTo>
                <a:lnTo>
                  <a:pt x="447001" y="54952"/>
                </a:lnTo>
                <a:lnTo>
                  <a:pt x="447001" y="56476"/>
                </a:lnTo>
                <a:lnTo>
                  <a:pt x="448525" y="56476"/>
                </a:lnTo>
                <a:lnTo>
                  <a:pt x="450049" y="58000"/>
                </a:lnTo>
                <a:lnTo>
                  <a:pt x="450049" y="59524"/>
                </a:lnTo>
                <a:lnTo>
                  <a:pt x="453097" y="62572"/>
                </a:lnTo>
                <a:lnTo>
                  <a:pt x="453097" y="64096"/>
                </a:lnTo>
                <a:lnTo>
                  <a:pt x="466902" y="91630"/>
                </a:lnTo>
                <a:lnTo>
                  <a:pt x="479094" y="91630"/>
                </a:lnTo>
                <a:close/>
              </a:path>
              <a:path w="622935" h="93345">
                <a:moveTo>
                  <a:pt x="552348" y="48856"/>
                </a:moveTo>
                <a:lnTo>
                  <a:pt x="540054" y="14516"/>
                </a:lnTo>
                <a:lnTo>
                  <a:pt x="540054" y="38188"/>
                </a:lnTo>
                <a:lnTo>
                  <a:pt x="540054" y="48856"/>
                </a:lnTo>
                <a:lnTo>
                  <a:pt x="538327" y="63766"/>
                </a:lnTo>
                <a:lnTo>
                  <a:pt x="533006" y="74244"/>
                </a:lnTo>
                <a:lnTo>
                  <a:pt x="523989" y="80441"/>
                </a:lnTo>
                <a:lnTo>
                  <a:pt x="511098" y="82486"/>
                </a:lnTo>
                <a:lnTo>
                  <a:pt x="503478" y="82486"/>
                </a:lnTo>
                <a:lnTo>
                  <a:pt x="503478" y="16764"/>
                </a:lnTo>
                <a:lnTo>
                  <a:pt x="521766" y="16764"/>
                </a:lnTo>
                <a:lnTo>
                  <a:pt x="524814" y="18376"/>
                </a:lnTo>
                <a:lnTo>
                  <a:pt x="530910" y="21424"/>
                </a:lnTo>
                <a:lnTo>
                  <a:pt x="535482" y="25996"/>
                </a:lnTo>
                <a:lnTo>
                  <a:pt x="538530" y="30568"/>
                </a:lnTo>
                <a:lnTo>
                  <a:pt x="538530" y="33616"/>
                </a:lnTo>
                <a:lnTo>
                  <a:pt x="540054" y="38188"/>
                </a:lnTo>
                <a:lnTo>
                  <a:pt x="540054" y="14516"/>
                </a:lnTo>
                <a:lnTo>
                  <a:pt x="537705" y="12763"/>
                </a:lnTo>
                <a:lnTo>
                  <a:pt x="530720" y="9906"/>
                </a:lnTo>
                <a:lnTo>
                  <a:pt x="522325" y="8191"/>
                </a:lnTo>
                <a:lnTo>
                  <a:pt x="512622" y="7620"/>
                </a:lnTo>
                <a:lnTo>
                  <a:pt x="491286" y="7620"/>
                </a:lnTo>
                <a:lnTo>
                  <a:pt x="491286" y="91630"/>
                </a:lnTo>
                <a:lnTo>
                  <a:pt x="520242" y="91630"/>
                </a:lnTo>
                <a:lnTo>
                  <a:pt x="524814" y="90106"/>
                </a:lnTo>
                <a:lnTo>
                  <a:pt x="527862" y="90106"/>
                </a:lnTo>
                <a:lnTo>
                  <a:pt x="532434" y="88582"/>
                </a:lnTo>
                <a:lnTo>
                  <a:pt x="535482" y="85534"/>
                </a:lnTo>
                <a:lnTo>
                  <a:pt x="541578" y="82486"/>
                </a:lnTo>
                <a:lnTo>
                  <a:pt x="543102" y="79336"/>
                </a:lnTo>
                <a:lnTo>
                  <a:pt x="546252" y="76288"/>
                </a:lnTo>
                <a:lnTo>
                  <a:pt x="550824" y="67144"/>
                </a:lnTo>
                <a:lnTo>
                  <a:pt x="550938" y="63766"/>
                </a:lnTo>
                <a:lnTo>
                  <a:pt x="552348" y="59524"/>
                </a:lnTo>
                <a:lnTo>
                  <a:pt x="552348" y="48856"/>
                </a:lnTo>
                <a:close/>
              </a:path>
              <a:path w="622935" h="93345">
                <a:moveTo>
                  <a:pt x="622452" y="62572"/>
                </a:moveTo>
                <a:lnTo>
                  <a:pt x="620928" y="59524"/>
                </a:lnTo>
                <a:lnTo>
                  <a:pt x="619404" y="58000"/>
                </a:lnTo>
                <a:lnTo>
                  <a:pt x="617880" y="54952"/>
                </a:lnTo>
                <a:lnTo>
                  <a:pt x="614832" y="53428"/>
                </a:lnTo>
                <a:lnTo>
                  <a:pt x="613308" y="51904"/>
                </a:lnTo>
                <a:lnTo>
                  <a:pt x="610260" y="50380"/>
                </a:lnTo>
                <a:lnTo>
                  <a:pt x="608736" y="48856"/>
                </a:lnTo>
                <a:lnTo>
                  <a:pt x="602640" y="45808"/>
                </a:lnTo>
                <a:lnTo>
                  <a:pt x="599592" y="45808"/>
                </a:lnTo>
                <a:lnTo>
                  <a:pt x="598068" y="44284"/>
                </a:lnTo>
                <a:lnTo>
                  <a:pt x="591972" y="41236"/>
                </a:lnTo>
                <a:lnTo>
                  <a:pt x="588924" y="41236"/>
                </a:lnTo>
                <a:lnTo>
                  <a:pt x="587400" y="39712"/>
                </a:lnTo>
                <a:lnTo>
                  <a:pt x="584352" y="38188"/>
                </a:lnTo>
                <a:lnTo>
                  <a:pt x="578256" y="32092"/>
                </a:lnTo>
                <a:lnTo>
                  <a:pt x="578256" y="24472"/>
                </a:lnTo>
                <a:lnTo>
                  <a:pt x="579780" y="21424"/>
                </a:lnTo>
                <a:lnTo>
                  <a:pt x="582828" y="19900"/>
                </a:lnTo>
                <a:lnTo>
                  <a:pt x="585876" y="16764"/>
                </a:lnTo>
                <a:lnTo>
                  <a:pt x="590448" y="15240"/>
                </a:lnTo>
                <a:lnTo>
                  <a:pt x="599592" y="15240"/>
                </a:lnTo>
                <a:lnTo>
                  <a:pt x="604164" y="16764"/>
                </a:lnTo>
                <a:lnTo>
                  <a:pt x="610260" y="16764"/>
                </a:lnTo>
                <a:lnTo>
                  <a:pt x="613308" y="18376"/>
                </a:lnTo>
                <a:lnTo>
                  <a:pt x="616356" y="18376"/>
                </a:lnTo>
                <a:lnTo>
                  <a:pt x="616356" y="7620"/>
                </a:lnTo>
                <a:lnTo>
                  <a:pt x="610260" y="7620"/>
                </a:lnTo>
                <a:lnTo>
                  <a:pt x="608736" y="6096"/>
                </a:lnTo>
                <a:lnTo>
                  <a:pt x="587400" y="6096"/>
                </a:lnTo>
                <a:lnTo>
                  <a:pt x="582828" y="7620"/>
                </a:lnTo>
                <a:lnTo>
                  <a:pt x="579780" y="9144"/>
                </a:lnTo>
                <a:lnTo>
                  <a:pt x="575208" y="10668"/>
                </a:lnTo>
                <a:lnTo>
                  <a:pt x="573684" y="13716"/>
                </a:lnTo>
                <a:lnTo>
                  <a:pt x="570636" y="15240"/>
                </a:lnTo>
                <a:lnTo>
                  <a:pt x="569112" y="18376"/>
                </a:lnTo>
                <a:lnTo>
                  <a:pt x="567588" y="19900"/>
                </a:lnTo>
                <a:lnTo>
                  <a:pt x="566064" y="22948"/>
                </a:lnTo>
                <a:lnTo>
                  <a:pt x="566064" y="35140"/>
                </a:lnTo>
                <a:lnTo>
                  <a:pt x="567588" y="38188"/>
                </a:lnTo>
                <a:lnTo>
                  <a:pt x="569112" y="39712"/>
                </a:lnTo>
                <a:lnTo>
                  <a:pt x="570636" y="42760"/>
                </a:lnTo>
                <a:lnTo>
                  <a:pt x="572160" y="44284"/>
                </a:lnTo>
                <a:lnTo>
                  <a:pt x="575208" y="45808"/>
                </a:lnTo>
                <a:lnTo>
                  <a:pt x="576732" y="47332"/>
                </a:lnTo>
                <a:lnTo>
                  <a:pt x="585876" y="51904"/>
                </a:lnTo>
                <a:lnTo>
                  <a:pt x="587400" y="51904"/>
                </a:lnTo>
                <a:lnTo>
                  <a:pt x="596544" y="56476"/>
                </a:lnTo>
                <a:lnTo>
                  <a:pt x="599592" y="56476"/>
                </a:lnTo>
                <a:lnTo>
                  <a:pt x="602640" y="59524"/>
                </a:lnTo>
                <a:lnTo>
                  <a:pt x="605688" y="61048"/>
                </a:lnTo>
                <a:lnTo>
                  <a:pt x="610260" y="65620"/>
                </a:lnTo>
                <a:lnTo>
                  <a:pt x="610260" y="73240"/>
                </a:lnTo>
                <a:lnTo>
                  <a:pt x="608736" y="74764"/>
                </a:lnTo>
                <a:lnTo>
                  <a:pt x="608736" y="76288"/>
                </a:lnTo>
                <a:lnTo>
                  <a:pt x="604164" y="80860"/>
                </a:lnTo>
                <a:lnTo>
                  <a:pt x="601116" y="80860"/>
                </a:lnTo>
                <a:lnTo>
                  <a:pt x="599592" y="82486"/>
                </a:lnTo>
                <a:lnTo>
                  <a:pt x="575208" y="82486"/>
                </a:lnTo>
                <a:lnTo>
                  <a:pt x="572160" y="80860"/>
                </a:lnTo>
                <a:lnTo>
                  <a:pt x="567588" y="80860"/>
                </a:lnTo>
                <a:lnTo>
                  <a:pt x="564540" y="79336"/>
                </a:lnTo>
                <a:lnTo>
                  <a:pt x="564540" y="90106"/>
                </a:lnTo>
                <a:lnTo>
                  <a:pt x="566064" y="90106"/>
                </a:lnTo>
                <a:lnTo>
                  <a:pt x="567588" y="91630"/>
                </a:lnTo>
                <a:lnTo>
                  <a:pt x="573684" y="91630"/>
                </a:lnTo>
                <a:lnTo>
                  <a:pt x="575208" y="93154"/>
                </a:lnTo>
                <a:lnTo>
                  <a:pt x="598068" y="93154"/>
                </a:lnTo>
                <a:lnTo>
                  <a:pt x="607212" y="90106"/>
                </a:lnTo>
                <a:lnTo>
                  <a:pt x="616356" y="85534"/>
                </a:lnTo>
                <a:lnTo>
                  <a:pt x="622452" y="73240"/>
                </a:lnTo>
                <a:lnTo>
                  <a:pt x="622452" y="68668"/>
                </a:lnTo>
                <a:lnTo>
                  <a:pt x="622452" y="62572"/>
                </a:lnTo>
                <a:close/>
              </a:path>
            </a:pathLst>
          </a:custGeom>
          <a:solidFill>
            <a:srgbClr val="000000"/>
          </a:solidFill>
        </p:spPr>
        <p:txBody>
          <a:bodyPr wrap="square" lIns="0" tIns="0" rIns="0" bIns="0" rtlCol="0"/>
          <a:lstStyle/>
          <a:p>
            <a:endParaRPr sz="1154"/>
          </a:p>
        </p:txBody>
      </p:sp>
      <p:sp>
        <p:nvSpPr>
          <p:cNvPr id="168" name="object 168"/>
          <p:cNvSpPr/>
          <p:nvPr/>
        </p:nvSpPr>
        <p:spPr>
          <a:xfrm>
            <a:off x="3703050" y="3226294"/>
            <a:ext cx="8959" cy="19955"/>
          </a:xfrm>
          <a:custGeom>
            <a:avLst/>
            <a:gdLst/>
            <a:ahLst/>
            <a:cxnLst/>
            <a:rect l="l" t="t" r="r" b="b"/>
            <a:pathLst>
              <a:path w="13970" h="31114">
                <a:moveTo>
                  <a:pt x="12287" y="30574"/>
                </a:moveTo>
                <a:lnTo>
                  <a:pt x="1524" y="30574"/>
                </a:lnTo>
                <a:lnTo>
                  <a:pt x="0" y="0"/>
                </a:lnTo>
                <a:lnTo>
                  <a:pt x="13811" y="0"/>
                </a:lnTo>
                <a:lnTo>
                  <a:pt x="12287" y="30574"/>
                </a:lnTo>
                <a:close/>
              </a:path>
            </a:pathLst>
          </a:custGeom>
          <a:solidFill>
            <a:srgbClr val="000000"/>
          </a:solidFill>
        </p:spPr>
        <p:txBody>
          <a:bodyPr wrap="square" lIns="0" tIns="0" rIns="0" bIns="0" rtlCol="0"/>
          <a:lstStyle/>
          <a:p>
            <a:endParaRPr sz="1154"/>
          </a:p>
        </p:txBody>
      </p:sp>
      <p:sp>
        <p:nvSpPr>
          <p:cNvPr id="169" name="object 169"/>
          <p:cNvSpPr/>
          <p:nvPr/>
        </p:nvSpPr>
        <p:spPr>
          <a:xfrm>
            <a:off x="3741229" y="3272292"/>
            <a:ext cx="19548" cy="27693"/>
          </a:xfrm>
          <a:custGeom>
            <a:avLst/>
            <a:gdLst/>
            <a:ahLst/>
            <a:cxnLst/>
            <a:rect l="l" t="t" r="r" b="b"/>
            <a:pathLst>
              <a:path w="30479" h="43179">
                <a:moveTo>
                  <a:pt x="4572" y="42767"/>
                </a:moveTo>
                <a:lnTo>
                  <a:pt x="0" y="42767"/>
                </a:lnTo>
                <a:lnTo>
                  <a:pt x="0" y="33623"/>
                </a:lnTo>
                <a:lnTo>
                  <a:pt x="6096" y="33623"/>
                </a:lnTo>
                <a:lnTo>
                  <a:pt x="7620" y="32099"/>
                </a:lnTo>
                <a:lnTo>
                  <a:pt x="9144" y="32099"/>
                </a:lnTo>
                <a:lnTo>
                  <a:pt x="12192" y="30575"/>
                </a:lnTo>
                <a:lnTo>
                  <a:pt x="13716" y="30575"/>
                </a:lnTo>
                <a:lnTo>
                  <a:pt x="13716" y="29051"/>
                </a:lnTo>
                <a:lnTo>
                  <a:pt x="16764" y="26003"/>
                </a:lnTo>
                <a:lnTo>
                  <a:pt x="16764" y="19907"/>
                </a:lnTo>
                <a:lnTo>
                  <a:pt x="15240" y="18383"/>
                </a:lnTo>
                <a:lnTo>
                  <a:pt x="15240" y="16859"/>
                </a:lnTo>
                <a:lnTo>
                  <a:pt x="13716" y="16859"/>
                </a:lnTo>
                <a:lnTo>
                  <a:pt x="13716" y="15335"/>
                </a:lnTo>
                <a:lnTo>
                  <a:pt x="12192" y="13811"/>
                </a:lnTo>
                <a:lnTo>
                  <a:pt x="12192" y="12287"/>
                </a:lnTo>
                <a:lnTo>
                  <a:pt x="10668" y="10763"/>
                </a:lnTo>
                <a:lnTo>
                  <a:pt x="10668" y="4572"/>
                </a:lnTo>
                <a:lnTo>
                  <a:pt x="12192" y="3048"/>
                </a:lnTo>
                <a:lnTo>
                  <a:pt x="12192" y="1524"/>
                </a:lnTo>
                <a:lnTo>
                  <a:pt x="13716" y="1524"/>
                </a:lnTo>
                <a:lnTo>
                  <a:pt x="13716" y="0"/>
                </a:lnTo>
                <a:lnTo>
                  <a:pt x="24384" y="0"/>
                </a:lnTo>
                <a:lnTo>
                  <a:pt x="28956" y="4572"/>
                </a:lnTo>
                <a:lnTo>
                  <a:pt x="28956" y="6096"/>
                </a:lnTo>
                <a:lnTo>
                  <a:pt x="30480" y="7620"/>
                </a:lnTo>
                <a:lnTo>
                  <a:pt x="30480" y="21431"/>
                </a:lnTo>
                <a:lnTo>
                  <a:pt x="28956" y="26003"/>
                </a:lnTo>
                <a:lnTo>
                  <a:pt x="25908" y="32099"/>
                </a:lnTo>
                <a:lnTo>
                  <a:pt x="22860" y="33623"/>
                </a:lnTo>
                <a:lnTo>
                  <a:pt x="19812" y="36671"/>
                </a:lnTo>
                <a:lnTo>
                  <a:pt x="13716" y="39719"/>
                </a:lnTo>
                <a:lnTo>
                  <a:pt x="4572" y="42767"/>
                </a:lnTo>
                <a:close/>
              </a:path>
            </a:pathLst>
          </a:custGeom>
          <a:solidFill>
            <a:srgbClr val="000000"/>
          </a:solidFill>
        </p:spPr>
        <p:txBody>
          <a:bodyPr wrap="square" lIns="0" tIns="0" rIns="0" bIns="0" rtlCol="0"/>
          <a:lstStyle/>
          <a:p>
            <a:endParaRPr sz="1154"/>
          </a:p>
        </p:txBody>
      </p:sp>
      <p:sp>
        <p:nvSpPr>
          <p:cNvPr id="170" name="object 170"/>
          <p:cNvSpPr/>
          <p:nvPr/>
        </p:nvSpPr>
        <p:spPr>
          <a:xfrm>
            <a:off x="3843970" y="3226299"/>
            <a:ext cx="117694" cy="59050"/>
          </a:xfrm>
          <a:custGeom>
            <a:avLst/>
            <a:gdLst/>
            <a:ahLst/>
            <a:cxnLst/>
            <a:rect l="l" t="t" r="r" b="b"/>
            <a:pathLst>
              <a:path w="183514" h="92075">
                <a:moveTo>
                  <a:pt x="13716" y="0"/>
                </a:moveTo>
                <a:lnTo>
                  <a:pt x="0" y="0"/>
                </a:lnTo>
                <a:lnTo>
                  <a:pt x="1536" y="30568"/>
                </a:lnTo>
                <a:lnTo>
                  <a:pt x="12192" y="30568"/>
                </a:lnTo>
                <a:lnTo>
                  <a:pt x="13716" y="0"/>
                </a:lnTo>
                <a:close/>
              </a:path>
              <a:path w="183514" h="92075">
                <a:moveTo>
                  <a:pt x="105257" y="7620"/>
                </a:moveTo>
                <a:lnTo>
                  <a:pt x="54965" y="7620"/>
                </a:lnTo>
                <a:lnTo>
                  <a:pt x="54965" y="16764"/>
                </a:lnTo>
                <a:lnTo>
                  <a:pt x="74777" y="16764"/>
                </a:lnTo>
                <a:lnTo>
                  <a:pt x="74777" y="82384"/>
                </a:lnTo>
                <a:lnTo>
                  <a:pt x="54965" y="82384"/>
                </a:lnTo>
                <a:lnTo>
                  <a:pt x="54965" y="91528"/>
                </a:lnTo>
                <a:lnTo>
                  <a:pt x="105257" y="91528"/>
                </a:lnTo>
                <a:lnTo>
                  <a:pt x="105257" y="82384"/>
                </a:lnTo>
                <a:lnTo>
                  <a:pt x="85445" y="82384"/>
                </a:lnTo>
                <a:lnTo>
                  <a:pt x="85445" y="16764"/>
                </a:lnTo>
                <a:lnTo>
                  <a:pt x="105257" y="16764"/>
                </a:lnTo>
                <a:lnTo>
                  <a:pt x="105257" y="7620"/>
                </a:lnTo>
                <a:close/>
              </a:path>
              <a:path w="183514" h="92075">
                <a:moveTo>
                  <a:pt x="183070" y="27520"/>
                </a:moveTo>
                <a:lnTo>
                  <a:pt x="178498" y="18376"/>
                </a:lnTo>
                <a:lnTo>
                  <a:pt x="177723" y="16764"/>
                </a:lnTo>
                <a:lnTo>
                  <a:pt x="176974" y="15240"/>
                </a:lnTo>
                <a:lnTo>
                  <a:pt x="173926" y="12192"/>
                </a:lnTo>
                <a:lnTo>
                  <a:pt x="170878" y="10668"/>
                </a:lnTo>
                <a:lnTo>
                  <a:pt x="170878" y="27520"/>
                </a:lnTo>
                <a:lnTo>
                  <a:pt x="170878" y="39712"/>
                </a:lnTo>
                <a:lnTo>
                  <a:pt x="169354" y="44284"/>
                </a:lnTo>
                <a:lnTo>
                  <a:pt x="164782" y="47332"/>
                </a:lnTo>
                <a:lnTo>
                  <a:pt x="161734" y="50380"/>
                </a:lnTo>
                <a:lnTo>
                  <a:pt x="155638" y="51904"/>
                </a:lnTo>
                <a:lnTo>
                  <a:pt x="138785" y="51904"/>
                </a:lnTo>
                <a:lnTo>
                  <a:pt x="138785" y="16764"/>
                </a:lnTo>
                <a:lnTo>
                  <a:pt x="157162" y="16764"/>
                </a:lnTo>
                <a:lnTo>
                  <a:pt x="161734" y="18376"/>
                </a:lnTo>
                <a:lnTo>
                  <a:pt x="166306" y="21424"/>
                </a:lnTo>
                <a:lnTo>
                  <a:pt x="169354" y="24472"/>
                </a:lnTo>
                <a:lnTo>
                  <a:pt x="170878" y="27520"/>
                </a:lnTo>
                <a:lnTo>
                  <a:pt x="170878" y="10668"/>
                </a:lnTo>
                <a:lnTo>
                  <a:pt x="166306" y="9144"/>
                </a:lnTo>
                <a:lnTo>
                  <a:pt x="163258" y="7620"/>
                </a:lnTo>
                <a:lnTo>
                  <a:pt x="126593" y="7620"/>
                </a:lnTo>
                <a:lnTo>
                  <a:pt x="126593" y="91630"/>
                </a:lnTo>
                <a:lnTo>
                  <a:pt x="138785" y="91630"/>
                </a:lnTo>
                <a:lnTo>
                  <a:pt x="138785" y="61048"/>
                </a:lnTo>
                <a:lnTo>
                  <a:pt x="160210" y="61048"/>
                </a:lnTo>
                <a:lnTo>
                  <a:pt x="169354" y="58000"/>
                </a:lnTo>
                <a:lnTo>
                  <a:pt x="175450" y="51904"/>
                </a:lnTo>
                <a:lnTo>
                  <a:pt x="178498" y="50380"/>
                </a:lnTo>
                <a:lnTo>
                  <a:pt x="180022" y="47332"/>
                </a:lnTo>
                <a:lnTo>
                  <a:pt x="181546" y="42760"/>
                </a:lnTo>
                <a:lnTo>
                  <a:pt x="183070" y="39712"/>
                </a:lnTo>
                <a:lnTo>
                  <a:pt x="183070" y="27520"/>
                </a:lnTo>
                <a:close/>
              </a:path>
            </a:pathLst>
          </a:custGeom>
          <a:solidFill>
            <a:srgbClr val="000000"/>
          </a:solidFill>
        </p:spPr>
        <p:txBody>
          <a:bodyPr wrap="square" lIns="0" tIns="0" rIns="0" bIns="0" rtlCol="0"/>
          <a:lstStyle/>
          <a:p>
            <a:endParaRPr sz="1154"/>
          </a:p>
        </p:txBody>
      </p:sp>
      <p:sp>
        <p:nvSpPr>
          <p:cNvPr id="171" name="object 171"/>
          <p:cNvSpPr/>
          <p:nvPr/>
        </p:nvSpPr>
        <p:spPr>
          <a:xfrm>
            <a:off x="4595401" y="3226299"/>
            <a:ext cx="117694" cy="59050"/>
          </a:xfrm>
          <a:custGeom>
            <a:avLst/>
            <a:gdLst/>
            <a:ahLst/>
            <a:cxnLst/>
            <a:rect l="l" t="t" r="r" b="b"/>
            <a:pathLst>
              <a:path w="183514" h="92075">
                <a:moveTo>
                  <a:pt x="15240" y="0"/>
                </a:moveTo>
                <a:lnTo>
                  <a:pt x="0" y="0"/>
                </a:lnTo>
                <a:lnTo>
                  <a:pt x="1524" y="30568"/>
                </a:lnTo>
                <a:lnTo>
                  <a:pt x="12192" y="30568"/>
                </a:lnTo>
                <a:lnTo>
                  <a:pt x="15240" y="0"/>
                </a:lnTo>
                <a:close/>
              </a:path>
              <a:path w="183514" h="92075">
                <a:moveTo>
                  <a:pt x="106870" y="7620"/>
                </a:moveTo>
                <a:lnTo>
                  <a:pt x="54965" y="7620"/>
                </a:lnTo>
                <a:lnTo>
                  <a:pt x="54965" y="16764"/>
                </a:lnTo>
                <a:lnTo>
                  <a:pt x="74777" y="16764"/>
                </a:lnTo>
                <a:lnTo>
                  <a:pt x="74777" y="82486"/>
                </a:lnTo>
                <a:lnTo>
                  <a:pt x="54965" y="82486"/>
                </a:lnTo>
                <a:lnTo>
                  <a:pt x="54965" y="91630"/>
                </a:lnTo>
                <a:lnTo>
                  <a:pt x="106870" y="91630"/>
                </a:lnTo>
                <a:lnTo>
                  <a:pt x="106870" y="82486"/>
                </a:lnTo>
                <a:lnTo>
                  <a:pt x="87058" y="82486"/>
                </a:lnTo>
                <a:lnTo>
                  <a:pt x="87058" y="16764"/>
                </a:lnTo>
                <a:lnTo>
                  <a:pt x="106870" y="16764"/>
                </a:lnTo>
                <a:lnTo>
                  <a:pt x="106870" y="7620"/>
                </a:lnTo>
                <a:close/>
              </a:path>
              <a:path w="183514" h="92075">
                <a:moveTo>
                  <a:pt x="183070" y="24472"/>
                </a:moveTo>
                <a:lnTo>
                  <a:pt x="180022" y="21424"/>
                </a:lnTo>
                <a:lnTo>
                  <a:pt x="178498" y="18376"/>
                </a:lnTo>
                <a:lnTo>
                  <a:pt x="177711" y="16764"/>
                </a:lnTo>
                <a:lnTo>
                  <a:pt x="176974" y="15240"/>
                </a:lnTo>
                <a:lnTo>
                  <a:pt x="173926" y="12192"/>
                </a:lnTo>
                <a:lnTo>
                  <a:pt x="170878" y="10668"/>
                </a:lnTo>
                <a:lnTo>
                  <a:pt x="170878" y="27520"/>
                </a:lnTo>
                <a:lnTo>
                  <a:pt x="170878" y="39712"/>
                </a:lnTo>
                <a:lnTo>
                  <a:pt x="169354" y="44284"/>
                </a:lnTo>
                <a:lnTo>
                  <a:pt x="166306" y="47332"/>
                </a:lnTo>
                <a:lnTo>
                  <a:pt x="161734" y="50380"/>
                </a:lnTo>
                <a:lnTo>
                  <a:pt x="157162" y="51904"/>
                </a:lnTo>
                <a:lnTo>
                  <a:pt x="138785" y="51904"/>
                </a:lnTo>
                <a:lnTo>
                  <a:pt x="138785" y="16764"/>
                </a:lnTo>
                <a:lnTo>
                  <a:pt x="157162" y="16764"/>
                </a:lnTo>
                <a:lnTo>
                  <a:pt x="161734" y="18376"/>
                </a:lnTo>
                <a:lnTo>
                  <a:pt x="166306" y="21424"/>
                </a:lnTo>
                <a:lnTo>
                  <a:pt x="169354" y="24472"/>
                </a:lnTo>
                <a:lnTo>
                  <a:pt x="170878" y="27520"/>
                </a:lnTo>
                <a:lnTo>
                  <a:pt x="170878" y="10668"/>
                </a:lnTo>
                <a:lnTo>
                  <a:pt x="167830" y="9144"/>
                </a:lnTo>
                <a:lnTo>
                  <a:pt x="163258" y="7620"/>
                </a:lnTo>
                <a:lnTo>
                  <a:pt x="128117" y="7620"/>
                </a:lnTo>
                <a:lnTo>
                  <a:pt x="128117" y="91630"/>
                </a:lnTo>
                <a:lnTo>
                  <a:pt x="138785" y="91630"/>
                </a:lnTo>
                <a:lnTo>
                  <a:pt x="138785" y="61048"/>
                </a:lnTo>
                <a:lnTo>
                  <a:pt x="160210" y="61048"/>
                </a:lnTo>
                <a:lnTo>
                  <a:pt x="169354" y="58000"/>
                </a:lnTo>
                <a:lnTo>
                  <a:pt x="175450" y="51904"/>
                </a:lnTo>
                <a:lnTo>
                  <a:pt x="178498" y="50380"/>
                </a:lnTo>
                <a:lnTo>
                  <a:pt x="180022" y="47332"/>
                </a:lnTo>
                <a:lnTo>
                  <a:pt x="181546" y="42760"/>
                </a:lnTo>
                <a:lnTo>
                  <a:pt x="183070" y="39712"/>
                </a:lnTo>
                <a:lnTo>
                  <a:pt x="183070" y="24472"/>
                </a:lnTo>
                <a:close/>
              </a:path>
            </a:pathLst>
          </a:custGeom>
          <a:solidFill>
            <a:srgbClr val="000000"/>
          </a:solidFill>
        </p:spPr>
        <p:txBody>
          <a:bodyPr wrap="square" lIns="0" tIns="0" rIns="0" bIns="0" rtlCol="0"/>
          <a:lstStyle/>
          <a:p>
            <a:endParaRPr sz="1154"/>
          </a:p>
        </p:txBody>
      </p:sp>
      <p:sp>
        <p:nvSpPr>
          <p:cNvPr id="172" name="object 172"/>
          <p:cNvSpPr/>
          <p:nvPr/>
        </p:nvSpPr>
        <p:spPr>
          <a:xfrm>
            <a:off x="5092713" y="3226298"/>
            <a:ext cx="172264" cy="76562"/>
          </a:xfrm>
          <a:custGeom>
            <a:avLst/>
            <a:gdLst/>
            <a:ahLst/>
            <a:cxnLst/>
            <a:rect l="l" t="t" r="r" b="b"/>
            <a:pathLst>
              <a:path w="268604" h="119379">
                <a:moveTo>
                  <a:pt x="74663" y="108292"/>
                </a:moveTo>
                <a:lnTo>
                  <a:pt x="0" y="108292"/>
                </a:lnTo>
                <a:lnTo>
                  <a:pt x="0" y="118960"/>
                </a:lnTo>
                <a:lnTo>
                  <a:pt x="74663" y="118960"/>
                </a:lnTo>
                <a:lnTo>
                  <a:pt x="74663" y="108292"/>
                </a:lnTo>
                <a:close/>
              </a:path>
              <a:path w="268604" h="119379">
                <a:moveTo>
                  <a:pt x="139915" y="80860"/>
                </a:moveTo>
                <a:lnTo>
                  <a:pt x="98767" y="80860"/>
                </a:lnTo>
                <a:lnTo>
                  <a:pt x="126199" y="53428"/>
                </a:lnTo>
                <a:lnTo>
                  <a:pt x="127723" y="50380"/>
                </a:lnTo>
                <a:lnTo>
                  <a:pt x="132295" y="45808"/>
                </a:lnTo>
                <a:lnTo>
                  <a:pt x="133819" y="42760"/>
                </a:lnTo>
                <a:lnTo>
                  <a:pt x="133819" y="39712"/>
                </a:lnTo>
                <a:lnTo>
                  <a:pt x="135343" y="36664"/>
                </a:lnTo>
                <a:lnTo>
                  <a:pt x="135343" y="22948"/>
                </a:lnTo>
                <a:lnTo>
                  <a:pt x="130771" y="13716"/>
                </a:lnTo>
                <a:lnTo>
                  <a:pt x="127723" y="12192"/>
                </a:lnTo>
                <a:lnTo>
                  <a:pt x="126199" y="10668"/>
                </a:lnTo>
                <a:lnTo>
                  <a:pt x="117055" y="6096"/>
                </a:lnTo>
                <a:lnTo>
                  <a:pt x="98767" y="6096"/>
                </a:lnTo>
                <a:lnTo>
                  <a:pt x="95719" y="9144"/>
                </a:lnTo>
                <a:lnTo>
                  <a:pt x="91147" y="10668"/>
                </a:lnTo>
                <a:lnTo>
                  <a:pt x="88011" y="13716"/>
                </a:lnTo>
                <a:lnTo>
                  <a:pt x="83439" y="16764"/>
                </a:lnTo>
                <a:lnTo>
                  <a:pt x="91147" y="24472"/>
                </a:lnTo>
                <a:lnTo>
                  <a:pt x="92671" y="21424"/>
                </a:lnTo>
                <a:lnTo>
                  <a:pt x="104863" y="15240"/>
                </a:lnTo>
                <a:lnTo>
                  <a:pt x="110959" y="15240"/>
                </a:lnTo>
                <a:lnTo>
                  <a:pt x="112483" y="16764"/>
                </a:lnTo>
                <a:lnTo>
                  <a:pt x="115531" y="16764"/>
                </a:lnTo>
                <a:lnTo>
                  <a:pt x="117055" y="18376"/>
                </a:lnTo>
                <a:lnTo>
                  <a:pt x="118579" y="18376"/>
                </a:lnTo>
                <a:lnTo>
                  <a:pt x="120103" y="19900"/>
                </a:lnTo>
                <a:lnTo>
                  <a:pt x="120103" y="21424"/>
                </a:lnTo>
                <a:lnTo>
                  <a:pt x="121627" y="22948"/>
                </a:lnTo>
                <a:lnTo>
                  <a:pt x="121627" y="25996"/>
                </a:lnTo>
                <a:lnTo>
                  <a:pt x="123151" y="27520"/>
                </a:lnTo>
                <a:lnTo>
                  <a:pt x="123151" y="38188"/>
                </a:lnTo>
                <a:lnTo>
                  <a:pt x="121627" y="39712"/>
                </a:lnTo>
                <a:lnTo>
                  <a:pt x="121627" y="41236"/>
                </a:lnTo>
                <a:lnTo>
                  <a:pt x="120103" y="44284"/>
                </a:lnTo>
                <a:lnTo>
                  <a:pt x="118579" y="45808"/>
                </a:lnTo>
                <a:lnTo>
                  <a:pt x="117055" y="48856"/>
                </a:lnTo>
                <a:lnTo>
                  <a:pt x="114007" y="50380"/>
                </a:lnTo>
                <a:lnTo>
                  <a:pt x="112483" y="53428"/>
                </a:lnTo>
                <a:lnTo>
                  <a:pt x="83439" y="82486"/>
                </a:lnTo>
                <a:lnTo>
                  <a:pt x="83439" y="91630"/>
                </a:lnTo>
                <a:lnTo>
                  <a:pt x="139915" y="91630"/>
                </a:lnTo>
                <a:lnTo>
                  <a:pt x="139915" y="80860"/>
                </a:lnTo>
                <a:close/>
              </a:path>
              <a:path w="268604" h="119379">
                <a:moveTo>
                  <a:pt x="191833" y="0"/>
                </a:moveTo>
                <a:lnTo>
                  <a:pt x="176491" y="0"/>
                </a:lnTo>
                <a:lnTo>
                  <a:pt x="178015" y="30568"/>
                </a:lnTo>
                <a:lnTo>
                  <a:pt x="190296" y="30568"/>
                </a:lnTo>
                <a:lnTo>
                  <a:pt x="191833" y="0"/>
                </a:lnTo>
                <a:close/>
              </a:path>
              <a:path w="268604" h="119379">
                <a:moveTo>
                  <a:pt x="268020" y="82486"/>
                </a:moveTo>
                <a:lnTo>
                  <a:pt x="266496" y="79336"/>
                </a:lnTo>
                <a:lnTo>
                  <a:pt x="266496" y="77812"/>
                </a:lnTo>
                <a:lnTo>
                  <a:pt x="263448" y="74764"/>
                </a:lnTo>
                <a:lnTo>
                  <a:pt x="263448" y="73240"/>
                </a:lnTo>
                <a:lnTo>
                  <a:pt x="261924" y="73240"/>
                </a:lnTo>
                <a:lnTo>
                  <a:pt x="260400" y="71716"/>
                </a:lnTo>
                <a:lnTo>
                  <a:pt x="251256" y="71716"/>
                </a:lnTo>
                <a:lnTo>
                  <a:pt x="248208" y="74764"/>
                </a:lnTo>
                <a:lnTo>
                  <a:pt x="248208" y="76288"/>
                </a:lnTo>
                <a:lnTo>
                  <a:pt x="246684" y="77812"/>
                </a:lnTo>
                <a:lnTo>
                  <a:pt x="246684" y="80860"/>
                </a:lnTo>
                <a:lnTo>
                  <a:pt x="248208" y="82486"/>
                </a:lnTo>
                <a:lnTo>
                  <a:pt x="248208" y="85534"/>
                </a:lnTo>
                <a:lnTo>
                  <a:pt x="249732" y="85534"/>
                </a:lnTo>
                <a:lnTo>
                  <a:pt x="249732" y="87058"/>
                </a:lnTo>
                <a:lnTo>
                  <a:pt x="252780" y="90106"/>
                </a:lnTo>
                <a:lnTo>
                  <a:pt x="252780" y="97726"/>
                </a:lnTo>
                <a:lnTo>
                  <a:pt x="251256" y="99250"/>
                </a:lnTo>
                <a:lnTo>
                  <a:pt x="251256" y="100774"/>
                </a:lnTo>
                <a:lnTo>
                  <a:pt x="249732" y="102298"/>
                </a:lnTo>
                <a:lnTo>
                  <a:pt x="248208" y="102298"/>
                </a:lnTo>
                <a:lnTo>
                  <a:pt x="246684" y="103822"/>
                </a:lnTo>
                <a:lnTo>
                  <a:pt x="245160" y="103822"/>
                </a:lnTo>
                <a:lnTo>
                  <a:pt x="242112" y="105346"/>
                </a:lnTo>
                <a:lnTo>
                  <a:pt x="236016" y="105346"/>
                </a:lnTo>
                <a:lnTo>
                  <a:pt x="236016" y="114490"/>
                </a:lnTo>
                <a:lnTo>
                  <a:pt x="242112" y="114490"/>
                </a:lnTo>
                <a:lnTo>
                  <a:pt x="246684" y="112966"/>
                </a:lnTo>
                <a:lnTo>
                  <a:pt x="249732" y="111442"/>
                </a:lnTo>
                <a:lnTo>
                  <a:pt x="254304" y="109918"/>
                </a:lnTo>
                <a:lnTo>
                  <a:pt x="257352" y="108394"/>
                </a:lnTo>
                <a:lnTo>
                  <a:pt x="264972" y="100774"/>
                </a:lnTo>
                <a:lnTo>
                  <a:pt x="264972" y="97726"/>
                </a:lnTo>
                <a:lnTo>
                  <a:pt x="266496" y="93154"/>
                </a:lnTo>
                <a:lnTo>
                  <a:pt x="268020" y="90106"/>
                </a:lnTo>
                <a:lnTo>
                  <a:pt x="268020" y="82486"/>
                </a:lnTo>
                <a:close/>
              </a:path>
            </a:pathLst>
          </a:custGeom>
          <a:solidFill>
            <a:srgbClr val="000000"/>
          </a:solidFill>
        </p:spPr>
        <p:txBody>
          <a:bodyPr wrap="square" lIns="0" tIns="0" rIns="0" bIns="0" rtlCol="0"/>
          <a:lstStyle/>
          <a:p>
            <a:endParaRPr sz="1154"/>
          </a:p>
        </p:txBody>
      </p:sp>
      <p:grpSp>
        <p:nvGrpSpPr>
          <p:cNvPr id="173" name="object 173"/>
          <p:cNvGrpSpPr/>
          <p:nvPr/>
        </p:nvGrpSpPr>
        <p:grpSpPr>
          <a:xfrm>
            <a:off x="2232510" y="3122569"/>
            <a:ext cx="2985511" cy="596206"/>
            <a:chOff x="1538668" y="4868894"/>
            <a:chExt cx="4655185" cy="929640"/>
          </a:xfrm>
        </p:grpSpPr>
        <p:sp>
          <p:nvSpPr>
            <p:cNvPr id="174" name="object 174"/>
            <p:cNvSpPr/>
            <p:nvPr/>
          </p:nvSpPr>
          <p:spPr>
            <a:xfrm>
              <a:off x="2804922" y="5192458"/>
              <a:ext cx="184785" cy="93345"/>
            </a:xfrm>
            <a:custGeom>
              <a:avLst/>
              <a:gdLst/>
              <a:ahLst/>
              <a:cxnLst/>
              <a:rect l="l" t="t" r="r" b="b"/>
              <a:pathLst>
                <a:path w="184785" h="93345">
                  <a:moveTo>
                    <a:pt x="15227" y="0"/>
                  </a:moveTo>
                  <a:lnTo>
                    <a:pt x="0" y="0"/>
                  </a:lnTo>
                  <a:lnTo>
                    <a:pt x="3035" y="30480"/>
                  </a:lnTo>
                  <a:lnTo>
                    <a:pt x="13716" y="30480"/>
                  </a:lnTo>
                  <a:lnTo>
                    <a:pt x="15227" y="0"/>
                  </a:lnTo>
                  <a:close/>
                </a:path>
                <a:path w="184785" h="93345">
                  <a:moveTo>
                    <a:pt x="106768" y="7620"/>
                  </a:moveTo>
                  <a:lnTo>
                    <a:pt x="56375" y="7620"/>
                  </a:lnTo>
                  <a:lnTo>
                    <a:pt x="56375" y="16764"/>
                  </a:lnTo>
                  <a:lnTo>
                    <a:pt x="76288" y="16764"/>
                  </a:lnTo>
                  <a:lnTo>
                    <a:pt x="76288" y="82486"/>
                  </a:lnTo>
                  <a:lnTo>
                    <a:pt x="56375" y="82486"/>
                  </a:lnTo>
                  <a:lnTo>
                    <a:pt x="56375" y="93154"/>
                  </a:lnTo>
                  <a:lnTo>
                    <a:pt x="106768" y="93154"/>
                  </a:lnTo>
                  <a:lnTo>
                    <a:pt x="106768" y="82486"/>
                  </a:lnTo>
                  <a:lnTo>
                    <a:pt x="86956" y="82486"/>
                  </a:lnTo>
                  <a:lnTo>
                    <a:pt x="86956" y="16764"/>
                  </a:lnTo>
                  <a:lnTo>
                    <a:pt x="106768" y="16764"/>
                  </a:lnTo>
                  <a:lnTo>
                    <a:pt x="106768" y="7620"/>
                  </a:lnTo>
                  <a:close/>
                </a:path>
                <a:path w="184785" h="93345">
                  <a:moveTo>
                    <a:pt x="184581" y="28956"/>
                  </a:moveTo>
                  <a:lnTo>
                    <a:pt x="183057" y="24384"/>
                  </a:lnTo>
                  <a:lnTo>
                    <a:pt x="180009" y="18288"/>
                  </a:lnTo>
                  <a:lnTo>
                    <a:pt x="178485" y="16764"/>
                  </a:lnTo>
                  <a:lnTo>
                    <a:pt x="176961" y="15240"/>
                  </a:lnTo>
                  <a:lnTo>
                    <a:pt x="173913" y="13716"/>
                  </a:lnTo>
                  <a:lnTo>
                    <a:pt x="172389" y="10668"/>
                  </a:lnTo>
                  <a:lnTo>
                    <a:pt x="172389" y="28956"/>
                  </a:lnTo>
                  <a:lnTo>
                    <a:pt x="172389" y="39624"/>
                  </a:lnTo>
                  <a:lnTo>
                    <a:pt x="170865" y="44297"/>
                  </a:lnTo>
                  <a:lnTo>
                    <a:pt x="166293" y="47345"/>
                  </a:lnTo>
                  <a:lnTo>
                    <a:pt x="163245" y="50393"/>
                  </a:lnTo>
                  <a:lnTo>
                    <a:pt x="157149" y="51917"/>
                  </a:lnTo>
                  <a:lnTo>
                    <a:pt x="140385" y="51917"/>
                  </a:lnTo>
                  <a:lnTo>
                    <a:pt x="140385" y="16764"/>
                  </a:lnTo>
                  <a:lnTo>
                    <a:pt x="158673" y="16764"/>
                  </a:lnTo>
                  <a:lnTo>
                    <a:pt x="163245" y="18288"/>
                  </a:lnTo>
                  <a:lnTo>
                    <a:pt x="166293" y="21336"/>
                  </a:lnTo>
                  <a:lnTo>
                    <a:pt x="170865" y="24384"/>
                  </a:lnTo>
                  <a:lnTo>
                    <a:pt x="172389" y="28956"/>
                  </a:lnTo>
                  <a:lnTo>
                    <a:pt x="172389" y="10668"/>
                  </a:lnTo>
                  <a:lnTo>
                    <a:pt x="167817" y="9144"/>
                  </a:lnTo>
                  <a:lnTo>
                    <a:pt x="164769" y="9144"/>
                  </a:lnTo>
                  <a:lnTo>
                    <a:pt x="160197" y="7620"/>
                  </a:lnTo>
                  <a:lnTo>
                    <a:pt x="128193" y="7620"/>
                  </a:lnTo>
                  <a:lnTo>
                    <a:pt x="128193" y="93065"/>
                  </a:lnTo>
                  <a:lnTo>
                    <a:pt x="140385" y="93065"/>
                  </a:lnTo>
                  <a:lnTo>
                    <a:pt x="140385" y="62585"/>
                  </a:lnTo>
                  <a:lnTo>
                    <a:pt x="155625" y="62585"/>
                  </a:lnTo>
                  <a:lnTo>
                    <a:pt x="176961" y="51917"/>
                  </a:lnTo>
                  <a:lnTo>
                    <a:pt x="181533" y="47345"/>
                  </a:lnTo>
                  <a:lnTo>
                    <a:pt x="181533" y="44297"/>
                  </a:lnTo>
                  <a:lnTo>
                    <a:pt x="183057" y="39624"/>
                  </a:lnTo>
                  <a:lnTo>
                    <a:pt x="184581" y="36576"/>
                  </a:lnTo>
                  <a:lnTo>
                    <a:pt x="184581" y="28956"/>
                  </a:lnTo>
                  <a:close/>
                </a:path>
              </a:pathLst>
            </a:custGeom>
            <a:solidFill>
              <a:srgbClr val="000000"/>
            </a:solidFill>
          </p:spPr>
          <p:txBody>
            <a:bodyPr wrap="square" lIns="0" tIns="0" rIns="0" bIns="0" rtlCol="0"/>
            <a:lstStyle/>
            <a:p>
              <a:endParaRPr sz="1154"/>
            </a:p>
          </p:txBody>
        </p:sp>
        <p:pic>
          <p:nvPicPr>
            <p:cNvPr id="175" name="object 175"/>
            <p:cNvPicPr/>
            <p:nvPr/>
          </p:nvPicPr>
          <p:blipFill>
            <a:blip r:embed="rId45" cstate="print"/>
            <a:stretch>
              <a:fillRect/>
            </a:stretch>
          </p:blipFill>
          <p:spPr>
            <a:xfrm>
              <a:off x="2996183" y="5030628"/>
              <a:ext cx="3065907" cy="604456"/>
            </a:xfrm>
            <a:prstGeom prst="rect">
              <a:avLst/>
            </a:prstGeom>
          </p:spPr>
        </p:pic>
        <p:pic>
          <p:nvPicPr>
            <p:cNvPr id="176" name="object 176"/>
            <p:cNvPicPr/>
            <p:nvPr/>
          </p:nvPicPr>
          <p:blipFill>
            <a:blip r:embed="rId46" cstate="print"/>
            <a:stretch>
              <a:fillRect/>
            </a:stretch>
          </p:blipFill>
          <p:spPr>
            <a:xfrm>
              <a:off x="1538668" y="4868894"/>
              <a:ext cx="1450847" cy="929449"/>
            </a:xfrm>
            <a:prstGeom prst="rect">
              <a:avLst/>
            </a:prstGeom>
          </p:spPr>
        </p:pic>
        <p:sp>
          <p:nvSpPr>
            <p:cNvPr id="177" name="object 177"/>
            <p:cNvSpPr/>
            <p:nvPr/>
          </p:nvSpPr>
          <p:spPr>
            <a:xfrm>
              <a:off x="3026181" y="5354193"/>
              <a:ext cx="3167380" cy="278130"/>
            </a:xfrm>
            <a:custGeom>
              <a:avLst/>
              <a:gdLst/>
              <a:ahLst/>
              <a:cxnLst/>
              <a:rect l="l" t="t" r="r" b="b"/>
              <a:pathLst>
                <a:path w="3167379" h="278129">
                  <a:moveTo>
                    <a:pt x="13716" y="163360"/>
                  </a:moveTo>
                  <a:lnTo>
                    <a:pt x="0" y="163360"/>
                  </a:lnTo>
                  <a:lnTo>
                    <a:pt x="1524" y="193840"/>
                  </a:lnTo>
                  <a:lnTo>
                    <a:pt x="12192" y="193840"/>
                  </a:lnTo>
                  <a:lnTo>
                    <a:pt x="13716" y="163360"/>
                  </a:lnTo>
                  <a:close/>
                </a:path>
                <a:path w="3167379" h="278129">
                  <a:moveTo>
                    <a:pt x="13716" y="0"/>
                  </a:moveTo>
                  <a:lnTo>
                    <a:pt x="0" y="0"/>
                  </a:lnTo>
                  <a:lnTo>
                    <a:pt x="1524" y="30581"/>
                  </a:lnTo>
                  <a:lnTo>
                    <a:pt x="12192" y="30581"/>
                  </a:lnTo>
                  <a:lnTo>
                    <a:pt x="13716" y="0"/>
                  </a:lnTo>
                  <a:close/>
                </a:path>
                <a:path w="3167379" h="278129">
                  <a:moveTo>
                    <a:pt x="90017" y="242697"/>
                  </a:moveTo>
                  <a:lnTo>
                    <a:pt x="88493" y="241173"/>
                  </a:lnTo>
                  <a:lnTo>
                    <a:pt x="88493" y="239649"/>
                  </a:lnTo>
                  <a:lnTo>
                    <a:pt x="86969" y="238125"/>
                  </a:lnTo>
                  <a:lnTo>
                    <a:pt x="85344" y="236601"/>
                  </a:lnTo>
                  <a:lnTo>
                    <a:pt x="83820" y="235077"/>
                  </a:lnTo>
                  <a:lnTo>
                    <a:pt x="82296" y="235077"/>
                  </a:lnTo>
                  <a:lnTo>
                    <a:pt x="82296" y="233553"/>
                  </a:lnTo>
                  <a:lnTo>
                    <a:pt x="76200" y="233553"/>
                  </a:lnTo>
                  <a:lnTo>
                    <a:pt x="74676" y="235077"/>
                  </a:lnTo>
                  <a:lnTo>
                    <a:pt x="73152" y="235077"/>
                  </a:lnTo>
                  <a:lnTo>
                    <a:pt x="71628" y="236601"/>
                  </a:lnTo>
                  <a:lnTo>
                    <a:pt x="71628" y="238125"/>
                  </a:lnTo>
                  <a:lnTo>
                    <a:pt x="70104" y="238125"/>
                  </a:lnTo>
                  <a:lnTo>
                    <a:pt x="70104" y="247269"/>
                  </a:lnTo>
                  <a:lnTo>
                    <a:pt x="71628" y="247269"/>
                  </a:lnTo>
                  <a:lnTo>
                    <a:pt x="71628" y="248793"/>
                  </a:lnTo>
                  <a:lnTo>
                    <a:pt x="74676" y="251841"/>
                  </a:lnTo>
                  <a:lnTo>
                    <a:pt x="74676" y="253365"/>
                  </a:lnTo>
                  <a:lnTo>
                    <a:pt x="76200" y="253365"/>
                  </a:lnTo>
                  <a:lnTo>
                    <a:pt x="76200" y="259461"/>
                  </a:lnTo>
                  <a:lnTo>
                    <a:pt x="74676" y="260985"/>
                  </a:lnTo>
                  <a:lnTo>
                    <a:pt x="74676" y="262509"/>
                  </a:lnTo>
                  <a:lnTo>
                    <a:pt x="73152" y="264033"/>
                  </a:lnTo>
                  <a:lnTo>
                    <a:pt x="71628" y="264033"/>
                  </a:lnTo>
                  <a:lnTo>
                    <a:pt x="70104" y="265658"/>
                  </a:lnTo>
                  <a:lnTo>
                    <a:pt x="68580" y="267182"/>
                  </a:lnTo>
                  <a:lnTo>
                    <a:pt x="65532" y="267182"/>
                  </a:lnTo>
                  <a:lnTo>
                    <a:pt x="62484" y="268706"/>
                  </a:lnTo>
                  <a:lnTo>
                    <a:pt x="59436" y="268706"/>
                  </a:lnTo>
                  <a:lnTo>
                    <a:pt x="59436" y="277850"/>
                  </a:lnTo>
                  <a:lnTo>
                    <a:pt x="64008" y="277850"/>
                  </a:lnTo>
                  <a:lnTo>
                    <a:pt x="73152" y="274802"/>
                  </a:lnTo>
                  <a:lnTo>
                    <a:pt x="79248" y="271754"/>
                  </a:lnTo>
                  <a:lnTo>
                    <a:pt x="85344" y="265658"/>
                  </a:lnTo>
                  <a:lnTo>
                    <a:pt x="86969" y="262509"/>
                  </a:lnTo>
                  <a:lnTo>
                    <a:pt x="90017" y="256413"/>
                  </a:lnTo>
                  <a:lnTo>
                    <a:pt x="90017" y="242697"/>
                  </a:lnTo>
                  <a:close/>
                </a:path>
                <a:path w="3167379" h="278129">
                  <a:moveTo>
                    <a:pt x="90017" y="80962"/>
                  </a:moveTo>
                  <a:lnTo>
                    <a:pt x="88493" y="77914"/>
                  </a:lnTo>
                  <a:lnTo>
                    <a:pt x="88493" y="76390"/>
                  </a:lnTo>
                  <a:lnTo>
                    <a:pt x="86969" y="74777"/>
                  </a:lnTo>
                  <a:lnTo>
                    <a:pt x="85344" y="74777"/>
                  </a:lnTo>
                  <a:lnTo>
                    <a:pt x="83820" y="73253"/>
                  </a:lnTo>
                  <a:lnTo>
                    <a:pt x="82296" y="73253"/>
                  </a:lnTo>
                  <a:lnTo>
                    <a:pt x="82296" y="71729"/>
                  </a:lnTo>
                  <a:lnTo>
                    <a:pt x="74676" y="71729"/>
                  </a:lnTo>
                  <a:lnTo>
                    <a:pt x="71628" y="74777"/>
                  </a:lnTo>
                  <a:lnTo>
                    <a:pt x="70104" y="76390"/>
                  </a:lnTo>
                  <a:lnTo>
                    <a:pt x="70104" y="84010"/>
                  </a:lnTo>
                  <a:lnTo>
                    <a:pt x="71628" y="85534"/>
                  </a:lnTo>
                  <a:lnTo>
                    <a:pt x="71628" y="87058"/>
                  </a:lnTo>
                  <a:lnTo>
                    <a:pt x="73152" y="87058"/>
                  </a:lnTo>
                  <a:lnTo>
                    <a:pt x="73152" y="88582"/>
                  </a:lnTo>
                  <a:lnTo>
                    <a:pt x="76200" y="91630"/>
                  </a:lnTo>
                  <a:lnTo>
                    <a:pt x="76200" y="96202"/>
                  </a:lnTo>
                  <a:lnTo>
                    <a:pt x="74676" y="99250"/>
                  </a:lnTo>
                  <a:lnTo>
                    <a:pt x="70104" y="103822"/>
                  </a:lnTo>
                  <a:lnTo>
                    <a:pt x="68580" y="103822"/>
                  </a:lnTo>
                  <a:lnTo>
                    <a:pt x="67056" y="105346"/>
                  </a:lnTo>
                  <a:lnTo>
                    <a:pt x="62484" y="105346"/>
                  </a:lnTo>
                  <a:lnTo>
                    <a:pt x="60960" y="106870"/>
                  </a:lnTo>
                  <a:lnTo>
                    <a:pt x="59436" y="105346"/>
                  </a:lnTo>
                  <a:lnTo>
                    <a:pt x="59436" y="114490"/>
                  </a:lnTo>
                  <a:lnTo>
                    <a:pt x="68580" y="114490"/>
                  </a:lnTo>
                  <a:lnTo>
                    <a:pt x="73152" y="112966"/>
                  </a:lnTo>
                  <a:lnTo>
                    <a:pt x="76200" y="111442"/>
                  </a:lnTo>
                  <a:lnTo>
                    <a:pt x="79248" y="108394"/>
                  </a:lnTo>
                  <a:lnTo>
                    <a:pt x="82296" y="106870"/>
                  </a:lnTo>
                  <a:lnTo>
                    <a:pt x="85344" y="103822"/>
                  </a:lnTo>
                  <a:lnTo>
                    <a:pt x="86969" y="100774"/>
                  </a:lnTo>
                  <a:lnTo>
                    <a:pt x="90017" y="94678"/>
                  </a:lnTo>
                  <a:lnTo>
                    <a:pt x="90017" y="80962"/>
                  </a:lnTo>
                  <a:close/>
                </a:path>
                <a:path w="3167379" h="278129">
                  <a:moveTo>
                    <a:pt x="3090862" y="0"/>
                  </a:moveTo>
                  <a:lnTo>
                    <a:pt x="3075622" y="0"/>
                  </a:lnTo>
                  <a:lnTo>
                    <a:pt x="3077146" y="30581"/>
                  </a:lnTo>
                  <a:lnTo>
                    <a:pt x="3089338" y="30581"/>
                  </a:lnTo>
                  <a:lnTo>
                    <a:pt x="3090862" y="0"/>
                  </a:lnTo>
                  <a:close/>
                </a:path>
                <a:path w="3167379" h="278129">
                  <a:moveTo>
                    <a:pt x="3167151" y="82486"/>
                  </a:moveTo>
                  <a:lnTo>
                    <a:pt x="3165627" y="80962"/>
                  </a:lnTo>
                  <a:lnTo>
                    <a:pt x="3165627" y="77914"/>
                  </a:lnTo>
                  <a:lnTo>
                    <a:pt x="3164103" y="76390"/>
                  </a:lnTo>
                  <a:lnTo>
                    <a:pt x="3162579" y="74777"/>
                  </a:lnTo>
                  <a:lnTo>
                    <a:pt x="3161055" y="73253"/>
                  </a:lnTo>
                  <a:lnTo>
                    <a:pt x="3159531" y="73253"/>
                  </a:lnTo>
                  <a:lnTo>
                    <a:pt x="3158007" y="71729"/>
                  </a:lnTo>
                  <a:lnTo>
                    <a:pt x="3151822" y="71729"/>
                  </a:lnTo>
                  <a:lnTo>
                    <a:pt x="3150298" y="73253"/>
                  </a:lnTo>
                  <a:lnTo>
                    <a:pt x="3148774" y="73253"/>
                  </a:lnTo>
                  <a:lnTo>
                    <a:pt x="3148774" y="74777"/>
                  </a:lnTo>
                  <a:lnTo>
                    <a:pt x="3147250" y="74777"/>
                  </a:lnTo>
                  <a:lnTo>
                    <a:pt x="3147250" y="77914"/>
                  </a:lnTo>
                  <a:lnTo>
                    <a:pt x="3145726" y="77914"/>
                  </a:lnTo>
                  <a:lnTo>
                    <a:pt x="3145726" y="82486"/>
                  </a:lnTo>
                  <a:lnTo>
                    <a:pt x="3147250" y="84010"/>
                  </a:lnTo>
                  <a:lnTo>
                    <a:pt x="3147250" y="85534"/>
                  </a:lnTo>
                  <a:lnTo>
                    <a:pt x="3150298" y="88582"/>
                  </a:lnTo>
                  <a:lnTo>
                    <a:pt x="3150298" y="90106"/>
                  </a:lnTo>
                  <a:lnTo>
                    <a:pt x="3151822" y="90106"/>
                  </a:lnTo>
                  <a:lnTo>
                    <a:pt x="3151822" y="99250"/>
                  </a:lnTo>
                  <a:lnTo>
                    <a:pt x="3150298" y="99250"/>
                  </a:lnTo>
                  <a:lnTo>
                    <a:pt x="3150298" y="100774"/>
                  </a:lnTo>
                  <a:lnTo>
                    <a:pt x="3147250" y="103822"/>
                  </a:lnTo>
                  <a:lnTo>
                    <a:pt x="3145726" y="103822"/>
                  </a:lnTo>
                  <a:lnTo>
                    <a:pt x="3144202" y="105346"/>
                  </a:lnTo>
                  <a:lnTo>
                    <a:pt x="3139630" y="105346"/>
                  </a:lnTo>
                  <a:lnTo>
                    <a:pt x="3138106" y="106870"/>
                  </a:lnTo>
                  <a:lnTo>
                    <a:pt x="3135058" y="105346"/>
                  </a:lnTo>
                  <a:lnTo>
                    <a:pt x="3135058" y="114490"/>
                  </a:lnTo>
                  <a:lnTo>
                    <a:pt x="3145726" y="114490"/>
                  </a:lnTo>
                  <a:lnTo>
                    <a:pt x="3148774" y="112966"/>
                  </a:lnTo>
                  <a:lnTo>
                    <a:pt x="3153435" y="111442"/>
                  </a:lnTo>
                  <a:lnTo>
                    <a:pt x="3156483" y="108394"/>
                  </a:lnTo>
                  <a:lnTo>
                    <a:pt x="3159531" y="106870"/>
                  </a:lnTo>
                  <a:lnTo>
                    <a:pt x="3161055" y="103822"/>
                  </a:lnTo>
                  <a:lnTo>
                    <a:pt x="3164103" y="100774"/>
                  </a:lnTo>
                  <a:lnTo>
                    <a:pt x="3164103" y="97726"/>
                  </a:lnTo>
                  <a:lnTo>
                    <a:pt x="3167151" y="91630"/>
                  </a:lnTo>
                  <a:lnTo>
                    <a:pt x="3167151" y="82486"/>
                  </a:lnTo>
                  <a:close/>
                </a:path>
              </a:pathLst>
            </a:custGeom>
            <a:solidFill>
              <a:srgbClr val="000000"/>
            </a:solidFill>
          </p:spPr>
          <p:txBody>
            <a:bodyPr wrap="square" lIns="0" tIns="0" rIns="0" bIns="0" rtlCol="0"/>
            <a:lstStyle/>
            <a:p>
              <a:endParaRPr sz="1154"/>
            </a:p>
          </p:txBody>
        </p:sp>
      </p:grpSp>
      <p:grpSp>
        <p:nvGrpSpPr>
          <p:cNvPr id="178" name="object 178"/>
          <p:cNvGrpSpPr/>
          <p:nvPr/>
        </p:nvGrpSpPr>
        <p:grpSpPr>
          <a:xfrm>
            <a:off x="1502586" y="4129725"/>
            <a:ext cx="312357" cy="77376"/>
            <a:chOff x="400526" y="6439312"/>
            <a:chExt cx="487045" cy="120650"/>
          </a:xfrm>
        </p:grpSpPr>
        <p:pic>
          <p:nvPicPr>
            <p:cNvPr id="179" name="object 179"/>
            <p:cNvPicPr/>
            <p:nvPr/>
          </p:nvPicPr>
          <p:blipFill>
            <a:blip r:embed="rId47" cstate="print"/>
            <a:stretch>
              <a:fillRect/>
            </a:stretch>
          </p:blipFill>
          <p:spPr>
            <a:xfrm>
              <a:off x="400526" y="6447091"/>
              <a:ext cx="206025" cy="88487"/>
            </a:xfrm>
            <a:prstGeom prst="rect">
              <a:avLst/>
            </a:prstGeom>
          </p:spPr>
        </p:pic>
        <p:sp>
          <p:nvSpPr>
            <p:cNvPr id="180" name="object 180"/>
            <p:cNvSpPr/>
            <p:nvPr/>
          </p:nvSpPr>
          <p:spPr>
            <a:xfrm>
              <a:off x="640067" y="643931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181" name="object 181"/>
            <p:cNvPicPr/>
            <p:nvPr/>
          </p:nvPicPr>
          <p:blipFill>
            <a:blip r:embed="rId48" cstate="print"/>
            <a:stretch>
              <a:fillRect/>
            </a:stretch>
          </p:blipFill>
          <p:spPr>
            <a:xfrm>
              <a:off x="693419" y="6448615"/>
              <a:ext cx="140398" cy="85534"/>
            </a:xfrm>
            <a:prstGeom prst="rect">
              <a:avLst/>
            </a:prstGeom>
          </p:spPr>
        </p:pic>
        <p:sp>
          <p:nvSpPr>
            <p:cNvPr id="182" name="object 182"/>
            <p:cNvSpPr/>
            <p:nvPr/>
          </p:nvSpPr>
          <p:spPr>
            <a:xfrm>
              <a:off x="855154" y="643931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183" name="object 183"/>
          <p:cNvSpPr/>
          <p:nvPr/>
        </p:nvSpPr>
        <p:spPr>
          <a:xfrm>
            <a:off x="1846992" y="4147420"/>
            <a:ext cx="13032" cy="44390"/>
          </a:xfrm>
          <a:custGeom>
            <a:avLst/>
            <a:gdLst/>
            <a:ahLst/>
            <a:cxnLst/>
            <a:rect l="l" t="t" r="r" b="b"/>
            <a:pathLst>
              <a:path w="20319" h="69215">
                <a:moveTo>
                  <a:pt x="15335" y="3048"/>
                </a:moveTo>
                <a:lnTo>
                  <a:pt x="3048" y="3048"/>
                </a:lnTo>
                <a:lnTo>
                  <a:pt x="6096" y="0"/>
                </a:lnTo>
                <a:lnTo>
                  <a:pt x="12287" y="0"/>
                </a:lnTo>
                <a:lnTo>
                  <a:pt x="15335" y="3048"/>
                </a:lnTo>
                <a:close/>
              </a:path>
              <a:path w="20319" h="69215">
                <a:moveTo>
                  <a:pt x="16859" y="4572"/>
                </a:moveTo>
                <a:lnTo>
                  <a:pt x="1524" y="4572"/>
                </a:lnTo>
                <a:lnTo>
                  <a:pt x="1524" y="3048"/>
                </a:lnTo>
                <a:lnTo>
                  <a:pt x="16859" y="3048"/>
                </a:lnTo>
                <a:lnTo>
                  <a:pt x="16859" y="4572"/>
                </a:lnTo>
                <a:close/>
              </a:path>
              <a:path w="20319" h="69215">
                <a:moveTo>
                  <a:pt x="15335" y="18288"/>
                </a:moveTo>
                <a:lnTo>
                  <a:pt x="3048" y="18288"/>
                </a:lnTo>
                <a:lnTo>
                  <a:pt x="0" y="15240"/>
                </a:lnTo>
                <a:lnTo>
                  <a:pt x="0" y="4572"/>
                </a:lnTo>
                <a:lnTo>
                  <a:pt x="18383" y="4572"/>
                </a:lnTo>
                <a:lnTo>
                  <a:pt x="18383" y="7620"/>
                </a:lnTo>
                <a:lnTo>
                  <a:pt x="19907" y="9144"/>
                </a:lnTo>
                <a:lnTo>
                  <a:pt x="19907" y="12192"/>
                </a:lnTo>
                <a:lnTo>
                  <a:pt x="18383" y="12192"/>
                </a:lnTo>
                <a:lnTo>
                  <a:pt x="18383" y="15240"/>
                </a:lnTo>
                <a:lnTo>
                  <a:pt x="15335" y="18288"/>
                </a:lnTo>
                <a:close/>
              </a:path>
              <a:path w="20319" h="69215">
                <a:moveTo>
                  <a:pt x="13811" y="19812"/>
                </a:moveTo>
                <a:lnTo>
                  <a:pt x="4572" y="19812"/>
                </a:lnTo>
                <a:lnTo>
                  <a:pt x="4572" y="18288"/>
                </a:lnTo>
                <a:lnTo>
                  <a:pt x="13811" y="18288"/>
                </a:lnTo>
                <a:lnTo>
                  <a:pt x="13811" y="19812"/>
                </a:lnTo>
                <a:close/>
              </a:path>
              <a:path w="20319" h="69215">
                <a:moveTo>
                  <a:pt x="12287" y="48863"/>
                </a:moveTo>
                <a:lnTo>
                  <a:pt x="6096" y="48863"/>
                </a:lnTo>
                <a:lnTo>
                  <a:pt x="7620" y="47339"/>
                </a:lnTo>
                <a:lnTo>
                  <a:pt x="10763" y="47339"/>
                </a:lnTo>
                <a:lnTo>
                  <a:pt x="12287" y="48863"/>
                </a:lnTo>
                <a:close/>
              </a:path>
              <a:path w="20319" h="69215">
                <a:moveTo>
                  <a:pt x="15335" y="50387"/>
                </a:moveTo>
                <a:lnTo>
                  <a:pt x="3048" y="50387"/>
                </a:lnTo>
                <a:lnTo>
                  <a:pt x="4572" y="48863"/>
                </a:lnTo>
                <a:lnTo>
                  <a:pt x="13811" y="48863"/>
                </a:lnTo>
                <a:lnTo>
                  <a:pt x="15335" y="50387"/>
                </a:lnTo>
                <a:close/>
              </a:path>
              <a:path w="20319" h="69215">
                <a:moveTo>
                  <a:pt x="16859" y="65627"/>
                </a:moveTo>
                <a:lnTo>
                  <a:pt x="1524" y="65627"/>
                </a:lnTo>
                <a:lnTo>
                  <a:pt x="1524" y="64103"/>
                </a:lnTo>
                <a:lnTo>
                  <a:pt x="0" y="62579"/>
                </a:lnTo>
                <a:lnTo>
                  <a:pt x="0" y="53435"/>
                </a:lnTo>
                <a:lnTo>
                  <a:pt x="1524" y="51911"/>
                </a:lnTo>
                <a:lnTo>
                  <a:pt x="1524" y="50387"/>
                </a:lnTo>
                <a:lnTo>
                  <a:pt x="16859" y="50387"/>
                </a:lnTo>
                <a:lnTo>
                  <a:pt x="16859" y="51911"/>
                </a:lnTo>
                <a:lnTo>
                  <a:pt x="18383" y="53435"/>
                </a:lnTo>
                <a:lnTo>
                  <a:pt x="18383" y="54959"/>
                </a:lnTo>
                <a:lnTo>
                  <a:pt x="19907" y="56483"/>
                </a:lnTo>
                <a:lnTo>
                  <a:pt x="19907" y="59531"/>
                </a:lnTo>
                <a:lnTo>
                  <a:pt x="18383" y="61055"/>
                </a:lnTo>
                <a:lnTo>
                  <a:pt x="18383" y="62579"/>
                </a:lnTo>
                <a:lnTo>
                  <a:pt x="16859" y="64103"/>
                </a:lnTo>
                <a:lnTo>
                  <a:pt x="16859" y="65627"/>
                </a:lnTo>
                <a:close/>
              </a:path>
              <a:path w="20319" h="69215">
                <a:moveTo>
                  <a:pt x="13811" y="67151"/>
                </a:moveTo>
                <a:lnTo>
                  <a:pt x="4572" y="67151"/>
                </a:lnTo>
                <a:lnTo>
                  <a:pt x="3048"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D84215"/>
          </a:solidFill>
        </p:spPr>
        <p:txBody>
          <a:bodyPr wrap="square" lIns="0" tIns="0" rIns="0" bIns="0" rtlCol="0"/>
          <a:lstStyle/>
          <a:p>
            <a:endParaRPr sz="1154"/>
          </a:p>
        </p:txBody>
      </p:sp>
      <p:sp>
        <p:nvSpPr>
          <p:cNvPr id="184" name="object 184"/>
          <p:cNvSpPr/>
          <p:nvPr/>
        </p:nvSpPr>
        <p:spPr>
          <a:xfrm>
            <a:off x="1951691" y="4140578"/>
            <a:ext cx="368149" cy="57014"/>
          </a:xfrm>
          <a:custGeom>
            <a:avLst/>
            <a:gdLst/>
            <a:ahLst/>
            <a:cxnLst/>
            <a:rect l="l" t="t" r="r" b="b"/>
            <a:pathLst>
              <a:path w="574039" h="88900">
                <a:moveTo>
                  <a:pt x="56489" y="22860"/>
                </a:moveTo>
                <a:lnTo>
                  <a:pt x="54952" y="19812"/>
                </a:lnTo>
                <a:lnTo>
                  <a:pt x="53428" y="15240"/>
                </a:lnTo>
                <a:lnTo>
                  <a:pt x="51904" y="12192"/>
                </a:lnTo>
                <a:lnTo>
                  <a:pt x="47332" y="7620"/>
                </a:lnTo>
                <a:lnTo>
                  <a:pt x="44284" y="6096"/>
                </a:lnTo>
                <a:lnTo>
                  <a:pt x="44284" y="22860"/>
                </a:lnTo>
                <a:lnTo>
                  <a:pt x="44284" y="35052"/>
                </a:lnTo>
                <a:lnTo>
                  <a:pt x="42760" y="39624"/>
                </a:lnTo>
                <a:lnTo>
                  <a:pt x="38188" y="42672"/>
                </a:lnTo>
                <a:lnTo>
                  <a:pt x="35140" y="45720"/>
                </a:lnTo>
                <a:lnTo>
                  <a:pt x="29044" y="47244"/>
                </a:lnTo>
                <a:lnTo>
                  <a:pt x="12192" y="47244"/>
                </a:lnTo>
                <a:lnTo>
                  <a:pt x="12192" y="12192"/>
                </a:lnTo>
                <a:lnTo>
                  <a:pt x="30568" y="12192"/>
                </a:lnTo>
                <a:lnTo>
                  <a:pt x="35140" y="13716"/>
                </a:lnTo>
                <a:lnTo>
                  <a:pt x="38188" y="15240"/>
                </a:lnTo>
                <a:lnTo>
                  <a:pt x="42760" y="18288"/>
                </a:lnTo>
                <a:lnTo>
                  <a:pt x="44284" y="22860"/>
                </a:lnTo>
                <a:lnTo>
                  <a:pt x="44284" y="6096"/>
                </a:lnTo>
                <a:lnTo>
                  <a:pt x="39712" y="4572"/>
                </a:lnTo>
                <a:lnTo>
                  <a:pt x="36664" y="3048"/>
                </a:lnTo>
                <a:lnTo>
                  <a:pt x="32092" y="3048"/>
                </a:lnTo>
                <a:lnTo>
                  <a:pt x="29044" y="1524"/>
                </a:lnTo>
                <a:lnTo>
                  <a:pt x="0" y="1524"/>
                </a:lnTo>
                <a:lnTo>
                  <a:pt x="0" y="86969"/>
                </a:lnTo>
                <a:lnTo>
                  <a:pt x="12192" y="86969"/>
                </a:lnTo>
                <a:lnTo>
                  <a:pt x="12192" y="56489"/>
                </a:lnTo>
                <a:lnTo>
                  <a:pt x="29044" y="56489"/>
                </a:lnTo>
                <a:lnTo>
                  <a:pt x="50380" y="44196"/>
                </a:lnTo>
                <a:lnTo>
                  <a:pt x="53428" y="41148"/>
                </a:lnTo>
                <a:lnTo>
                  <a:pt x="54952" y="38100"/>
                </a:lnTo>
                <a:lnTo>
                  <a:pt x="54952" y="35052"/>
                </a:lnTo>
                <a:lnTo>
                  <a:pt x="56489" y="32004"/>
                </a:lnTo>
                <a:lnTo>
                  <a:pt x="56489" y="22860"/>
                </a:lnTo>
                <a:close/>
              </a:path>
              <a:path w="574039" h="88900">
                <a:moveTo>
                  <a:pt x="128206" y="77825"/>
                </a:moveTo>
                <a:lnTo>
                  <a:pt x="90004" y="77825"/>
                </a:lnTo>
                <a:lnTo>
                  <a:pt x="90004" y="1524"/>
                </a:lnTo>
                <a:lnTo>
                  <a:pt x="77812" y="1524"/>
                </a:lnTo>
                <a:lnTo>
                  <a:pt x="77812" y="86969"/>
                </a:lnTo>
                <a:lnTo>
                  <a:pt x="128206" y="86969"/>
                </a:lnTo>
                <a:lnTo>
                  <a:pt x="128206" y="77825"/>
                </a:lnTo>
                <a:close/>
              </a:path>
              <a:path w="574039" h="88900">
                <a:moveTo>
                  <a:pt x="209080" y="86969"/>
                </a:moveTo>
                <a:lnTo>
                  <a:pt x="203161" y="68580"/>
                </a:lnTo>
                <a:lnTo>
                  <a:pt x="199720" y="57912"/>
                </a:lnTo>
                <a:lnTo>
                  <a:pt x="187642" y="20370"/>
                </a:lnTo>
                <a:lnTo>
                  <a:pt x="187642" y="57912"/>
                </a:lnTo>
                <a:lnTo>
                  <a:pt x="158686" y="57912"/>
                </a:lnTo>
                <a:lnTo>
                  <a:pt x="172402" y="12192"/>
                </a:lnTo>
                <a:lnTo>
                  <a:pt x="187642" y="57912"/>
                </a:lnTo>
                <a:lnTo>
                  <a:pt x="187642" y="20370"/>
                </a:lnTo>
                <a:lnTo>
                  <a:pt x="185013" y="12192"/>
                </a:lnTo>
                <a:lnTo>
                  <a:pt x="181546" y="1435"/>
                </a:lnTo>
                <a:lnTo>
                  <a:pt x="164782" y="1435"/>
                </a:lnTo>
                <a:lnTo>
                  <a:pt x="137350" y="86969"/>
                </a:lnTo>
                <a:lnTo>
                  <a:pt x="149542" y="86969"/>
                </a:lnTo>
                <a:lnTo>
                  <a:pt x="155638" y="68580"/>
                </a:lnTo>
                <a:lnTo>
                  <a:pt x="190690" y="68580"/>
                </a:lnTo>
                <a:lnTo>
                  <a:pt x="196786" y="86969"/>
                </a:lnTo>
                <a:lnTo>
                  <a:pt x="209080" y="86969"/>
                </a:lnTo>
                <a:close/>
              </a:path>
              <a:path w="574039" h="88900">
                <a:moveTo>
                  <a:pt x="277660" y="1524"/>
                </a:moveTo>
                <a:lnTo>
                  <a:pt x="215074" y="1524"/>
                </a:lnTo>
                <a:lnTo>
                  <a:pt x="215074" y="12192"/>
                </a:lnTo>
                <a:lnTo>
                  <a:pt x="241084" y="12192"/>
                </a:lnTo>
                <a:lnTo>
                  <a:pt x="241084" y="86969"/>
                </a:lnTo>
                <a:lnTo>
                  <a:pt x="251752" y="86969"/>
                </a:lnTo>
                <a:lnTo>
                  <a:pt x="251752" y="12192"/>
                </a:lnTo>
                <a:lnTo>
                  <a:pt x="277660" y="12192"/>
                </a:lnTo>
                <a:lnTo>
                  <a:pt x="277660" y="1524"/>
                </a:lnTo>
                <a:close/>
              </a:path>
              <a:path w="574039" h="88900">
                <a:moveTo>
                  <a:pt x="344805" y="1524"/>
                </a:moveTo>
                <a:lnTo>
                  <a:pt x="295948" y="1524"/>
                </a:lnTo>
                <a:lnTo>
                  <a:pt x="295948" y="86969"/>
                </a:lnTo>
                <a:lnTo>
                  <a:pt x="308140" y="86969"/>
                </a:lnTo>
                <a:lnTo>
                  <a:pt x="308140" y="48768"/>
                </a:lnTo>
                <a:lnTo>
                  <a:pt x="343281" y="48768"/>
                </a:lnTo>
                <a:lnTo>
                  <a:pt x="343281" y="39624"/>
                </a:lnTo>
                <a:lnTo>
                  <a:pt x="308140" y="39624"/>
                </a:lnTo>
                <a:lnTo>
                  <a:pt x="308140" y="12192"/>
                </a:lnTo>
                <a:lnTo>
                  <a:pt x="344805" y="12192"/>
                </a:lnTo>
                <a:lnTo>
                  <a:pt x="344805" y="1524"/>
                </a:lnTo>
                <a:close/>
              </a:path>
              <a:path w="574039" h="88900">
                <a:moveTo>
                  <a:pt x="425665" y="30480"/>
                </a:moveTo>
                <a:lnTo>
                  <a:pt x="424141" y="25908"/>
                </a:lnTo>
                <a:lnTo>
                  <a:pt x="422617" y="19812"/>
                </a:lnTo>
                <a:lnTo>
                  <a:pt x="421093" y="15240"/>
                </a:lnTo>
                <a:lnTo>
                  <a:pt x="416521" y="10668"/>
                </a:lnTo>
                <a:lnTo>
                  <a:pt x="413473" y="7620"/>
                </a:lnTo>
                <a:lnTo>
                  <a:pt x="413473" y="30480"/>
                </a:lnTo>
                <a:lnTo>
                  <a:pt x="413473" y="58013"/>
                </a:lnTo>
                <a:lnTo>
                  <a:pt x="411949" y="61061"/>
                </a:lnTo>
                <a:lnTo>
                  <a:pt x="410425" y="65633"/>
                </a:lnTo>
                <a:lnTo>
                  <a:pt x="407377" y="71729"/>
                </a:lnTo>
                <a:lnTo>
                  <a:pt x="404329" y="73253"/>
                </a:lnTo>
                <a:lnTo>
                  <a:pt x="399757" y="77825"/>
                </a:lnTo>
                <a:lnTo>
                  <a:pt x="385953" y="77825"/>
                </a:lnTo>
                <a:lnTo>
                  <a:pt x="382905" y="76301"/>
                </a:lnTo>
                <a:lnTo>
                  <a:pt x="381381" y="73253"/>
                </a:lnTo>
                <a:lnTo>
                  <a:pt x="378333" y="71729"/>
                </a:lnTo>
                <a:lnTo>
                  <a:pt x="373761" y="62585"/>
                </a:lnTo>
                <a:lnTo>
                  <a:pt x="373761" y="58013"/>
                </a:lnTo>
                <a:lnTo>
                  <a:pt x="372237" y="53441"/>
                </a:lnTo>
                <a:lnTo>
                  <a:pt x="372237" y="35052"/>
                </a:lnTo>
                <a:lnTo>
                  <a:pt x="373761" y="32004"/>
                </a:lnTo>
                <a:lnTo>
                  <a:pt x="373761" y="27432"/>
                </a:lnTo>
                <a:lnTo>
                  <a:pt x="378333" y="18288"/>
                </a:lnTo>
                <a:lnTo>
                  <a:pt x="382905" y="13716"/>
                </a:lnTo>
                <a:lnTo>
                  <a:pt x="385953" y="12192"/>
                </a:lnTo>
                <a:lnTo>
                  <a:pt x="389089" y="10668"/>
                </a:lnTo>
                <a:lnTo>
                  <a:pt x="396709" y="10668"/>
                </a:lnTo>
                <a:lnTo>
                  <a:pt x="405853" y="15240"/>
                </a:lnTo>
                <a:lnTo>
                  <a:pt x="407377" y="16764"/>
                </a:lnTo>
                <a:lnTo>
                  <a:pt x="410425" y="22860"/>
                </a:lnTo>
                <a:lnTo>
                  <a:pt x="411949" y="27432"/>
                </a:lnTo>
                <a:lnTo>
                  <a:pt x="413473" y="30480"/>
                </a:lnTo>
                <a:lnTo>
                  <a:pt x="413473" y="7620"/>
                </a:lnTo>
                <a:lnTo>
                  <a:pt x="411949" y="6096"/>
                </a:lnTo>
                <a:lnTo>
                  <a:pt x="407377" y="3048"/>
                </a:lnTo>
                <a:lnTo>
                  <a:pt x="404329" y="1524"/>
                </a:lnTo>
                <a:lnTo>
                  <a:pt x="399757" y="0"/>
                </a:lnTo>
                <a:lnTo>
                  <a:pt x="389089" y="0"/>
                </a:lnTo>
                <a:lnTo>
                  <a:pt x="379857" y="3048"/>
                </a:lnTo>
                <a:lnTo>
                  <a:pt x="376809" y="4572"/>
                </a:lnTo>
                <a:lnTo>
                  <a:pt x="372237" y="7620"/>
                </a:lnTo>
                <a:lnTo>
                  <a:pt x="369189" y="12192"/>
                </a:lnTo>
                <a:lnTo>
                  <a:pt x="366141" y="15240"/>
                </a:lnTo>
                <a:lnTo>
                  <a:pt x="364617" y="19812"/>
                </a:lnTo>
                <a:lnTo>
                  <a:pt x="363093" y="25908"/>
                </a:lnTo>
                <a:lnTo>
                  <a:pt x="361569" y="30480"/>
                </a:lnTo>
                <a:lnTo>
                  <a:pt x="360045" y="36576"/>
                </a:lnTo>
                <a:lnTo>
                  <a:pt x="360045" y="58013"/>
                </a:lnTo>
                <a:lnTo>
                  <a:pt x="361569" y="62585"/>
                </a:lnTo>
                <a:lnTo>
                  <a:pt x="363093" y="68681"/>
                </a:lnTo>
                <a:lnTo>
                  <a:pt x="364617" y="73253"/>
                </a:lnTo>
                <a:lnTo>
                  <a:pt x="367665" y="76301"/>
                </a:lnTo>
                <a:lnTo>
                  <a:pt x="370713" y="80873"/>
                </a:lnTo>
                <a:lnTo>
                  <a:pt x="373761" y="83921"/>
                </a:lnTo>
                <a:lnTo>
                  <a:pt x="378333" y="85445"/>
                </a:lnTo>
                <a:lnTo>
                  <a:pt x="381381" y="86969"/>
                </a:lnTo>
                <a:lnTo>
                  <a:pt x="387565" y="88493"/>
                </a:lnTo>
                <a:lnTo>
                  <a:pt x="396709" y="88493"/>
                </a:lnTo>
                <a:lnTo>
                  <a:pt x="422617" y="64109"/>
                </a:lnTo>
                <a:lnTo>
                  <a:pt x="425665" y="58013"/>
                </a:lnTo>
                <a:lnTo>
                  <a:pt x="425665" y="30480"/>
                </a:lnTo>
                <a:close/>
              </a:path>
              <a:path w="574039" h="88900">
                <a:moveTo>
                  <a:pt x="497395" y="86969"/>
                </a:moveTo>
                <a:lnTo>
                  <a:pt x="485203" y="59537"/>
                </a:lnTo>
                <a:lnTo>
                  <a:pt x="482155" y="54965"/>
                </a:lnTo>
                <a:lnTo>
                  <a:pt x="480631" y="53441"/>
                </a:lnTo>
                <a:lnTo>
                  <a:pt x="479107" y="50292"/>
                </a:lnTo>
                <a:lnTo>
                  <a:pt x="477583" y="48768"/>
                </a:lnTo>
                <a:lnTo>
                  <a:pt x="475957" y="47244"/>
                </a:lnTo>
                <a:lnTo>
                  <a:pt x="472909" y="45720"/>
                </a:lnTo>
                <a:lnTo>
                  <a:pt x="475957" y="45720"/>
                </a:lnTo>
                <a:lnTo>
                  <a:pt x="479107" y="44196"/>
                </a:lnTo>
                <a:lnTo>
                  <a:pt x="480631" y="42672"/>
                </a:lnTo>
                <a:lnTo>
                  <a:pt x="483679" y="41148"/>
                </a:lnTo>
                <a:lnTo>
                  <a:pt x="485203" y="39624"/>
                </a:lnTo>
                <a:lnTo>
                  <a:pt x="488251" y="36576"/>
                </a:lnTo>
                <a:lnTo>
                  <a:pt x="489775" y="33528"/>
                </a:lnTo>
                <a:lnTo>
                  <a:pt x="489775" y="32004"/>
                </a:lnTo>
                <a:lnTo>
                  <a:pt x="491299" y="28956"/>
                </a:lnTo>
                <a:lnTo>
                  <a:pt x="491299" y="18288"/>
                </a:lnTo>
                <a:lnTo>
                  <a:pt x="488251" y="12192"/>
                </a:lnTo>
                <a:lnTo>
                  <a:pt x="486727" y="10668"/>
                </a:lnTo>
                <a:lnTo>
                  <a:pt x="485203" y="7620"/>
                </a:lnTo>
                <a:lnTo>
                  <a:pt x="479107" y="4572"/>
                </a:lnTo>
                <a:lnTo>
                  <a:pt x="479107" y="21336"/>
                </a:lnTo>
                <a:lnTo>
                  <a:pt x="479107" y="28956"/>
                </a:lnTo>
                <a:lnTo>
                  <a:pt x="477583" y="32004"/>
                </a:lnTo>
                <a:lnTo>
                  <a:pt x="477583" y="33528"/>
                </a:lnTo>
                <a:lnTo>
                  <a:pt x="475957" y="35052"/>
                </a:lnTo>
                <a:lnTo>
                  <a:pt x="474433" y="36576"/>
                </a:lnTo>
                <a:lnTo>
                  <a:pt x="472909" y="36576"/>
                </a:lnTo>
                <a:lnTo>
                  <a:pt x="471385" y="38100"/>
                </a:lnTo>
                <a:lnTo>
                  <a:pt x="468337" y="38100"/>
                </a:lnTo>
                <a:lnTo>
                  <a:pt x="466813" y="39624"/>
                </a:lnTo>
                <a:lnTo>
                  <a:pt x="451573" y="39624"/>
                </a:lnTo>
                <a:lnTo>
                  <a:pt x="451573" y="12192"/>
                </a:lnTo>
                <a:lnTo>
                  <a:pt x="472909" y="12192"/>
                </a:lnTo>
                <a:lnTo>
                  <a:pt x="474433" y="15240"/>
                </a:lnTo>
                <a:lnTo>
                  <a:pt x="477583" y="16764"/>
                </a:lnTo>
                <a:lnTo>
                  <a:pt x="479107" y="21336"/>
                </a:lnTo>
                <a:lnTo>
                  <a:pt x="479107" y="4572"/>
                </a:lnTo>
                <a:lnTo>
                  <a:pt x="475957" y="3048"/>
                </a:lnTo>
                <a:lnTo>
                  <a:pt x="472909" y="3048"/>
                </a:lnTo>
                <a:lnTo>
                  <a:pt x="468337" y="1524"/>
                </a:lnTo>
                <a:lnTo>
                  <a:pt x="440905" y="1524"/>
                </a:lnTo>
                <a:lnTo>
                  <a:pt x="440905" y="86969"/>
                </a:lnTo>
                <a:lnTo>
                  <a:pt x="451573" y="86969"/>
                </a:lnTo>
                <a:lnTo>
                  <a:pt x="451573" y="48768"/>
                </a:lnTo>
                <a:lnTo>
                  <a:pt x="460717" y="48768"/>
                </a:lnTo>
                <a:lnTo>
                  <a:pt x="462241" y="50292"/>
                </a:lnTo>
                <a:lnTo>
                  <a:pt x="465289" y="50292"/>
                </a:lnTo>
                <a:lnTo>
                  <a:pt x="465289" y="51816"/>
                </a:lnTo>
                <a:lnTo>
                  <a:pt x="466813" y="51816"/>
                </a:lnTo>
                <a:lnTo>
                  <a:pt x="468337" y="53441"/>
                </a:lnTo>
                <a:lnTo>
                  <a:pt x="469861" y="54965"/>
                </a:lnTo>
                <a:lnTo>
                  <a:pt x="469861" y="56489"/>
                </a:lnTo>
                <a:lnTo>
                  <a:pt x="472909" y="59537"/>
                </a:lnTo>
                <a:lnTo>
                  <a:pt x="485203" y="86969"/>
                </a:lnTo>
                <a:lnTo>
                  <a:pt x="497395" y="86969"/>
                </a:lnTo>
                <a:close/>
              </a:path>
              <a:path w="574039" h="88900">
                <a:moveTo>
                  <a:pt x="573697" y="86969"/>
                </a:moveTo>
                <a:lnTo>
                  <a:pt x="569125" y="1524"/>
                </a:lnTo>
                <a:lnTo>
                  <a:pt x="555307" y="1524"/>
                </a:lnTo>
                <a:lnTo>
                  <a:pt x="543115" y="33528"/>
                </a:lnTo>
                <a:lnTo>
                  <a:pt x="538543" y="44196"/>
                </a:lnTo>
                <a:lnTo>
                  <a:pt x="535495" y="33528"/>
                </a:lnTo>
                <a:lnTo>
                  <a:pt x="523303" y="1524"/>
                </a:lnTo>
                <a:lnTo>
                  <a:pt x="509587" y="1524"/>
                </a:lnTo>
                <a:lnTo>
                  <a:pt x="506539" y="86969"/>
                </a:lnTo>
                <a:lnTo>
                  <a:pt x="517207" y="86969"/>
                </a:lnTo>
                <a:lnTo>
                  <a:pt x="518731" y="35052"/>
                </a:lnTo>
                <a:lnTo>
                  <a:pt x="518731" y="13716"/>
                </a:lnTo>
                <a:lnTo>
                  <a:pt x="533971" y="59537"/>
                </a:lnTo>
                <a:lnTo>
                  <a:pt x="543115" y="59537"/>
                </a:lnTo>
                <a:lnTo>
                  <a:pt x="555307" y="25908"/>
                </a:lnTo>
                <a:lnTo>
                  <a:pt x="559879" y="13716"/>
                </a:lnTo>
                <a:lnTo>
                  <a:pt x="559879" y="33528"/>
                </a:lnTo>
                <a:lnTo>
                  <a:pt x="561403" y="86969"/>
                </a:lnTo>
                <a:lnTo>
                  <a:pt x="573697" y="86969"/>
                </a:lnTo>
                <a:close/>
              </a:path>
            </a:pathLst>
          </a:custGeom>
          <a:solidFill>
            <a:srgbClr val="000000"/>
          </a:solidFill>
        </p:spPr>
        <p:txBody>
          <a:bodyPr wrap="square" lIns="0" tIns="0" rIns="0" bIns="0" rtlCol="0"/>
          <a:lstStyle/>
          <a:p>
            <a:endParaRPr sz="1154"/>
          </a:p>
        </p:txBody>
      </p:sp>
      <p:sp>
        <p:nvSpPr>
          <p:cNvPr id="185" name="object 185"/>
          <p:cNvSpPr/>
          <p:nvPr/>
        </p:nvSpPr>
        <p:spPr>
          <a:xfrm>
            <a:off x="2982960" y="4140578"/>
            <a:ext cx="39502" cy="57014"/>
          </a:xfrm>
          <a:custGeom>
            <a:avLst/>
            <a:gdLst/>
            <a:ahLst/>
            <a:cxnLst/>
            <a:rect l="l" t="t" r="r" b="b"/>
            <a:pathLst>
              <a:path w="61594" h="88900">
                <a:moveTo>
                  <a:pt x="35052" y="88487"/>
                </a:moveTo>
                <a:lnTo>
                  <a:pt x="24384" y="88487"/>
                </a:lnTo>
                <a:lnTo>
                  <a:pt x="21336" y="86963"/>
                </a:lnTo>
                <a:lnTo>
                  <a:pt x="16764" y="85439"/>
                </a:lnTo>
                <a:lnTo>
                  <a:pt x="13716" y="83915"/>
                </a:lnTo>
                <a:lnTo>
                  <a:pt x="4572" y="74771"/>
                </a:lnTo>
                <a:lnTo>
                  <a:pt x="3048" y="70199"/>
                </a:lnTo>
                <a:lnTo>
                  <a:pt x="0" y="58007"/>
                </a:lnTo>
                <a:lnTo>
                  <a:pt x="0" y="32004"/>
                </a:lnTo>
                <a:lnTo>
                  <a:pt x="1524" y="25908"/>
                </a:lnTo>
                <a:lnTo>
                  <a:pt x="4572" y="16764"/>
                </a:lnTo>
                <a:lnTo>
                  <a:pt x="7620" y="12192"/>
                </a:lnTo>
                <a:lnTo>
                  <a:pt x="9144" y="9144"/>
                </a:lnTo>
                <a:lnTo>
                  <a:pt x="13716" y="6096"/>
                </a:lnTo>
                <a:lnTo>
                  <a:pt x="16764" y="4572"/>
                </a:lnTo>
                <a:lnTo>
                  <a:pt x="21336" y="1524"/>
                </a:lnTo>
                <a:lnTo>
                  <a:pt x="25908" y="0"/>
                </a:lnTo>
                <a:lnTo>
                  <a:pt x="35052" y="0"/>
                </a:lnTo>
                <a:lnTo>
                  <a:pt x="39624" y="1524"/>
                </a:lnTo>
                <a:lnTo>
                  <a:pt x="42767" y="3048"/>
                </a:lnTo>
                <a:lnTo>
                  <a:pt x="47339" y="4572"/>
                </a:lnTo>
                <a:lnTo>
                  <a:pt x="53435" y="10668"/>
                </a:lnTo>
                <a:lnTo>
                  <a:pt x="24384" y="10668"/>
                </a:lnTo>
                <a:lnTo>
                  <a:pt x="22860" y="12192"/>
                </a:lnTo>
                <a:lnTo>
                  <a:pt x="19812" y="13716"/>
                </a:lnTo>
                <a:lnTo>
                  <a:pt x="18288" y="16764"/>
                </a:lnTo>
                <a:lnTo>
                  <a:pt x="15240" y="18288"/>
                </a:lnTo>
                <a:lnTo>
                  <a:pt x="13716" y="21336"/>
                </a:lnTo>
                <a:lnTo>
                  <a:pt x="13716" y="25908"/>
                </a:lnTo>
                <a:lnTo>
                  <a:pt x="12192" y="28956"/>
                </a:lnTo>
                <a:lnTo>
                  <a:pt x="10668" y="33528"/>
                </a:lnTo>
                <a:lnTo>
                  <a:pt x="10668" y="51816"/>
                </a:lnTo>
                <a:lnTo>
                  <a:pt x="28264" y="51816"/>
                </a:lnTo>
                <a:lnTo>
                  <a:pt x="13716" y="62579"/>
                </a:lnTo>
                <a:lnTo>
                  <a:pt x="13716" y="65627"/>
                </a:lnTo>
                <a:lnTo>
                  <a:pt x="15240" y="67151"/>
                </a:lnTo>
                <a:lnTo>
                  <a:pt x="15240" y="68675"/>
                </a:lnTo>
                <a:lnTo>
                  <a:pt x="16764" y="71723"/>
                </a:lnTo>
                <a:lnTo>
                  <a:pt x="21336" y="76295"/>
                </a:lnTo>
                <a:lnTo>
                  <a:pt x="22860" y="76295"/>
                </a:lnTo>
                <a:lnTo>
                  <a:pt x="24384" y="77819"/>
                </a:lnTo>
                <a:lnTo>
                  <a:pt x="51911" y="77819"/>
                </a:lnTo>
                <a:lnTo>
                  <a:pt x="47339" y="82391"/>
                </a:lnTo>
                <a:lnTo>
                  <a:pt x="42767" y="85439"/>
                </a:lnTo>
                <a:lnTo>
                  <a:pt x="39624" y="86963"/>
                </a:lnTo>
                <a:lnTo>
                  <a:pt x="35052" y="88487"/>
                </a:lnTo>
                <a:close/>
              </a:path>
              <a:path w="61594" h="88900">
                <a:moveTo>
                  <a:pt x="28264" y="51816"/>
                </a:moveTo>
                <a:lnTo>
                  <a:pt x="10668" y="51816"/>
                </a:lnTo>
                <a:lnTo>
                  <a:pt x="47339" y="25908"/>
                </a:lnTo>
                <a:lnTo>
                  <a:pt x="45815" y="22860"/>
                </a:lnTo>
                <a:lnTo>
                  <a:pt x="45815" y="21336"/>
                </a:lnTo>
                <a:lnTo>
                  <a:pt x="44291" y="19812"/>
                </a:lnTo>
                <a:lnTo>
                  <a:pt x="44291" y="16764"/>
                </a:lnTo>
                <a:lnTo>
                  <a:pt x="42767" y="15240"/>
                </a:lnTo>
                <a:lnTo>
                  <a:pt x="41148" y="15240"/>
                </a:lnTo>
                <a:lnTo>
                  <a:pt x="38100" y="12192"/>
                </a:lnTo>
                <a:lnTo>
                  <a:pt x="36576" y="12192"/>
                </a:lnTo>
                <a:lnTo>
                  <a:pt x="35052" y="10668"/>
                </a:lnTo>
                <a:lnTo>
                  <a:pt x="53435" y="10668"/>
                </a:lnTo>
                <a:lnTo>
                  <a:pt x="54959" y="15240"/>
                </a:lnTo>
                <a:lnTo>
                  <a:pt x="58007" y="19812"/>
                </a:lnTo>
                <a:lnTo>
                  <a:pt x="59531" y="24384"/>
                </a:lnTo>
                <a:lnTo>
                  <a:pt x="61055" y="30480"/>
                </a:lnTo>
                <a:lnTo>
                  <a:pt x="61055" y="36576"/>
                </a:lnTo>
                <a:lnTo>
                  <a:pt x="48863" y="36576"/>
                </a:lnTo>
                <a:lnTo>
                  <a:pt x="28264" y="51816"/>
                </a:lnTo>
                <a:close/>
              </a:path>
              <a:path w="61594" h="88900">
                <a:moveTo>
                  <a:pt x="51911" y="77819"/>
                </a:moveTo>
                <a:lnTo>
                  <a:pt x="35052" y="77819"/>
                </a:lnTo>
                <a:lnTo>
                  <a:pt x="41148" y="74771"/>
                </a:lnTo>
                <a:lnTo>
                  <a:pt x="42767" y="73247"/>
                </a:lnTo>
                <a:lnTo>
                  <a:pt x="47339" y="64103"/>
                </a:lnTo>
                <a:lnTo>
                  <a:pt x="48863" y="59531"/>
                </a:lnTo>
                <a:lnTo>
                  <a:pt x="48863" y="54959"/>
                </a:lnTo>
                <a:lnTo>
                  <a:pt x="50387" y="50292"/>
                </a:lnTo>
                <a:lnTo>
                  <a:pt x="50387" y="42672"/>
                </a:lnTo>
                <a:lnTo>
                  <a:pt x="48863" y="41148"/>
                </a:lnTo>
                <a:lnTo>
                  <a:pt x="48863" y="36576"/>
                </a:lnTo>
                <a:lnTo>
                  <a:pt x="61055" y="36576"/>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pic>
        <p:nvPicPr>
          <p:cNvPr id="186" name="object 186"/>
          <p:cNvPicPr/>
          <p:nvPr/>
        </p:nvPicPr>
        <p:blipFill>
          <a:blip r:embed="rId49" cstate="print"/>
          <a:stretch>
            <a:fillRect/>
          </a:stretch>
        </p:blipFill>
        <p:spPr>
          <a:xfrm>
            <a:off x="1949740" y="4141495"/>
            <a:ext cx="697609" cy="159619"/>
          </a:xfrm>
          <a:prstGeom prst="rect">
            <a:avLst/>
          </a:prstGeom>
        </p:spPr>
      </p:pic>
      <p:sp>
        <p:nvSpPr>
          <p:cNvPr id="187" name="object 187"/>
          <p:cNvSpPr/>
          <p:nvPr/>
        </p:nvSpPr>
        <p:spPr>
          <a:xfrm>
            <a:off x="2982960" y="4245281"/>
            <a:ext cx="39502" cy="56200"/>
          </a:xfrm>
          <a:custGeom>
            <a:avLst/>
            <a:gdLst/>
            <a:ahLst/>
            <a:cxnLst/>
            <a:rect l="l" t="t" r="r" b="b"/>
            <a:pathLst>
              <a:path w="61594" h="87629">
                <a:moveTo>
                  <a:pt x="35052" y="87058"/>
                </a:moveTo>
                <a:lnTo>
                  <a:pt x="24384" y="87058"/>
                </a:lnTo>
                <a:lnTo>
                  <a:pt x="21336" y="85534"/>
                </a:lnTo>
                <a:lnTo>
                  <a:pt x="16764" y="84010"/>
                </a:lnTo>
                <a:lnTo>
                  <a:pt x="13716" y="82486"/>
                </a:lnTo>
                <a:lnTo>
                  <a:pt x="10668" y="79343"/>
                </a:lnTo>
                <a:lnTo>
                  <a:pt x="4572" y="73247"/>
                </a:lnTo>
                <a:lnTo>
                  <a:pt x="3048" y="68675"/>
                </a:lnTo>
                <a:lnTo>
                  <a:pt x="1524" y="62579"/>
                </a:lnTo>
                <a:lnTo>
                  <a:pt x="0" y="58007"/>
                </a:lnTo>
                <a:lnTo>
                  <a:pt x="0" y="30575"/>
                </a:lnTo>
                <a:lnTo>
                  <a:pt x="1524" y="26003"/>
                </a:lnTo>
                <a:lnTo>
                  <a:pt x="3048" y="19907"/>
                </a:lnTo>
                <a:lnTo>
                  <a:pt x="4572" y="15240"/>
                </a:lnTo>
                <a:lnTo>
                  <a:pt x="7620" y="12192"/>
                </a:lnTo>
                <a:lnTo>
                  <a:pt x="9144" y="7620"/>
                </a:lnTo>
                <a:lnTo>
                  <a:pt x="13716" y="4572"/>
                </a:lnTo>
                <a:lnTo>
                  <a:pt x="16764" y="3048"/>
                </a:lnTo>
                <a:lnTo>
                  <a:pt x="21336" y="0"/>
                </a:lnTo>
                <a:lnTo>
                  <a:pt x="39624" y="0"/>
                </a:lnTo>
                <a:lnTo>
                  <a:pt x="42767" y="1524"/>
                </a:lnTo>
                <a:lnTo>
                  <a:pt x="47339" y="3048"/>
                </a:lnTo>
                <a:lnTo>
                  <a:pt x="50387" y="6096"/>
                </a:lnTo>
                <a:lnTo>
                  <a:pt x="52419" y="9144"/>
                </a:lnTo>
                <a:lnTo>
                  <a:pt x="27432" y="9144"/>
                </a:lnTo>
                <a:lnTo>
                  <a:pt x="24384" y="10668"/>
                </a:lnTo>
                <a:lnTo>
                  <a:pt x="22860" y="10668"/>
                </a:lnTo>
                <a:lnTo>
                  <a:pt x="19812" y="12192"/>
                </a:lnTo>
                <a:lnTo>
                  <a:pt x="18288" y="15240"/>
                </a:lnTo>
                <a:lnTo>
                  <a:pt x="15240" y="18383"/>
                </a:lnTo>
                <a:lnTo>
                  <a:pt x="13716" y="21431"/>
                </a:lnTo>
                <a:lnTo>
                  <a:pt x="13716" y="24479"/>
                </a:lnTo>
                <a:lnTo>
                  <a:pt x="12192" y="29051"/>
                </a:lnTo>
                <a:lnTo>
                  <a:pt x="10668" y="32099"/>
                </a:lnTo>
                <a:lnTo>
                  <a:pt x="10668" y="50387"/>
                </a:lnTo>
                <a:lnTo>
                  <a:pt x="28188" y="50387"/>
                </a:lnTo>
                <a:lnTo>
                  <a:pt x="13716" y="61055"/>
                </a:lnTo>
                <a:lnTo>
                  <a:pt x="13716" y="64103"/>
                </a:lnTo>
                <a:lnTo>
                  <a:pt x="15240" y="65627"/>
                </a:lnTo>
                <a:lnTo>
                  <a:pt x="15240" y="68675"/>
                </a:lnTo>
                <a:lnTo>
                  <a:pt x="21336" y="74771"/>
                </a:lnTo>
                <a:lnTo>
                  <a:pt x="22860" y="74771"/>
                </a:lnTo>
                <a:lnTo>
                  <a:pt x="24384" y="76295"/>
                </a:lnTo>
                <a:lnTo>
                  <a:pt x="25908" y="76295"/>
                </a:lnTo>
                <a:lnTo>
                  <a:pt x="27432" y="77819"/>
                </a:lnTo>
                <a:lnTo>
                  <a:pt x="51403" y="77819"/>
                </a:lnTo>
                <a:lnTo>
                  <a:pt x="50387" y="79343"/>
                </a:lnTo>
                <a:lnTo>
                  <a:pt x="47339" y="82486"/>
                </a:lnTo>
                <a:lnTo>
                  <a:pt x="42767" y="84010"/>
                </a:lnTo>
                <a:lnTo>
                  <a:pt x="39624" y="85534"/>
                </a:lnTo>
                <a:lnTo>
                  <a:pt x="35052" y="87058"/>
                </a:lnTo>
                <a:close/>
              </a:path>
              <a:path w="61594" h="87629">
                <a:moveTo>
                  <a:pt x="28188" y="50387"/>
                </a:moveTo>
                <a:lnTo>
                  <a:pt x="10668" y="50387"/>
                </a:lnTo>
                <a:lnTo>
                  <a:pt x="47339" y="24479"/>
                </a:lnTo>
                <a:lnTo>
                  <a:pt x="45815" y="21431"/>
                </a:lnTo>
                <a:lnTo>
                  <a:pt x="45815" y="19907"/>
                </a:lnTo>
                <a:lnTo>
                  <a:pt x="44291" y="18383"/>
                </a:lnTo>
                <a:lnTo>
                  <a:pt x="44291" y="16859"/>
                </a:lnTo>
                <a:lnTo>
                  <a:pt x="42767" y="15240"/>
                </a:lnTo>
                <a:lnTo>
                  <a:pt x="41148" y="13716"/>
                </a:lnTo>
                <a:lnTo>
                  <a:pt x="38100" y="10668"/>
                </a:lnTo>
                <a:lnTo>
                  <a:pt x="36576" y="10668"/>
                </a:lnTo>
                <a:lnTo>
                  <a:pt x="35052" y="9144"/>
                </a:lnTo>
                <a:lnTo>
                  <a:pt x="52419" y="9144"/>
                </a:lnTo>
                <a:lnTo>
                  <a:pt x="53435" y="10668"/>
                </a:lnTo>
                <a:lnTo>
                  <a:pt x="54959" y="13716"/>
                </a:lnTo>
                <a:lnTo>
                  <a:pt x="58007" y="18383"/>
                </a:lnTo>
                <a:lnTo>
                  <a:pt x="59531" y="24479"/>
                </a:lnTo>
                <a:lnTo>
                  <a:pt x="61055" y="29051"/>
                </a:lnTo>
                <a:lnTo>
                  <a:pt x="61055" y="35147"/>
                </a:lnTo>
                <a:lnTo>
                  <a:pt x="48863" y="35147"/>
                </a:lnTo>
                <a:lnTo>
                  <a:pt x="28188" y="50387"/>
                </a:lnTo>
                <a:close/>
              </a:path>
              <a:path w="61594" h="87629">
                <a:moveTo>
                  <a:pt x="51403" y="77819"/>
                </a:moveTo>
                <a:lnTo>
                  <a:pt x="33528" y="77819"/>
                </a:lnTo>
                <a:lnTo>
                  <a:pt x="35052" y="76295"/>
                </a:lnTo>
                <a:lnTo>
                  <a:pt x="41148" y="73247"/>
                </a:lnTo>
                <a:lnTo>
                  <a:pt x="42767" y="71723"/>
                </a:lnTo>
                <a:lnTo>
                  <a:pt x="47339" y="62579"/>
                </a:lnTo>
                <a:lnTo>
                  <a:pt x="48863" y="58007"/>
                </a:lnTo>
                <a:lnTo>
                  <a:pt x="48863" y="53435"/>
                </a:lnTo>
                <a:lnTo>
                  <a:pt x="50387" y="48863"/>
                </a:lnTo>
                <a:lnTo>
                  <a:pt x="50387" y="41243"/>
                </a:lnTo>
                <a:lnTo>
                  <a:pt x="48863" y="39719"/>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188" name="object 188"/>
          <p:cNvSpPr/>
          <p:nvPr/>
        </p:nvSpPr>
        <p:spPr>
          <a:xfrm>
            <a:off x="1951691" y="4349006"/>
            <a:ext cx="550188" cy="55793"/>
          </a:xfrm>
          <a:custGeom>
            <a:avLst/>
            <a:gdLst/>
            <a:ahLst/>
            <a:cxnLst/>
            <a:rect l="l" t="t" r="r" b="b"/>
            <a:pathLst>
              <a:path w="857885" h="86995">
                <a:moveTo>
                  <a:pt x="56489" y="22961"/>
                </a:moveTo>
                <a:lnTo>
                  <a:pt x="54952" y="18389"/>
                </a:lnTo>
                <a:lnTo>
                  <a:pt x="51904" y="12293"/>
                </a:lnTo>
                <a:lnTo>
                  <a:pt x="50380" y="10769"/>
                </a:lnTo>
                <a:lnTo>
                  <a:pt x="44284" y="4673"/>
                </a:lnTo>
                <a:lnTo>
                  <a:pt x="44284" y="21437"/>
                </a:lnTo>
                <a:lnTo>
                  <a:pt x="44284" y="33629"/>
                </a:lnTo>
                <a:lnTo>
                  <a:pt x="42760" y="38201"/>
                </a:lnTo>
                <a:lnTo>
                  <a:pt x="38188" y="41338"/>
                </a:lnTo>
                <a:lnTo>
                  <a:pt x="35140" y="44386"/>
                </a:lnTo>
                <a:lnTo>
                  <a:pt x="29044" y="45910"/>
                </a:lnTo>
                <a:lnTo>
                  <a:pt x="12192" y="45910"/>
                </a:lnTo>
                <a:lnTo>
                  <a:pt x="12192" y="10769"/>
                </a:lnTo>
                <a:lnTo>
                  <a:pt x="30568" y="10769"/>
                </a:lnTo>
                <a:lnTo>
                  <a:pt x="35140" y="12293"/>
                </a:lnTo>
                <a:lnTo>
                  <a:pt x="38188" y="15341"/>
                </a:lnTo>
                <a:lnTo>
                  <a:pt x="42760" y="18389"/>
                </a:lnTo>
                <a:lnTo>
                  <a:pt x="44284" y="21437"/>
                </a:lnTo>
                <a:lnTo>
                  <a:pt x="44284" y="4673"/>
                </a:lnTo>
                <a:lnTo>
                  <a:pt x="39712" y="3149"/>
                </a:lnTo>
                <a:lnTo>
                  <a:pt x="36664" y="3149"/>
                </a:lnTo>
                <a:lnTo>
                  <a:pt x="32092" y="1625"/>
                </a:lnTo>
                <a:lnTo>
                  <a:pt x="0" y="1625"/>
                </a:lnTo>
                <a:lnTo>
                  <a:pt x="0" y="85534"/>
                </a:lnTo>
                <a:lnTo>
                  <a:pt x="12192" y="85534"/>
                </a:lnTo>
                <a:lnTo>
                  <a:pt x="12192" y="55054"/>
                </a:lnTo>
                <a:lnTo>
                  <a:pt x="33616" y="55054"/>
                </a:lnTo>
                <a:lnTo>
                  <a:pt x="42760" y="52006"/>
                </a:lnTo>
                <a:lnTo>
                  <a:pt x="48856" y="45910"/>
                </a:lnTo>
                <a:lnTo>
                  <a:pt x="53428" y="41338"/>
                </a:lnTo>
                <a:lnTo>
                  <a:pt x="54952" y="36677"/>
                </a:lnTo>
                <a:lnTo>
                  <a:pt x="54952" y="33629"/>
                </a:lnTo>
                <a:lnTo>
                  <a:pt x="56489" y="30581"/>
                </a:lnTo>
                <a:lnTo>
                  <a:pt x="56489" y="22961"/>
                </a:lnTo>
                <a:close/>
              </a:path>
              <a:path w="857885" h="86995">
                <a:moveTo>
                  <a:pt x="128206" y="76390"/>
                </a:moveTo>
                <a:lnTo>
                  <a:pt x="90004" y="76390"/>
                </a:lnTo>
                <a:lnTo>
                  <a:pt x="90004" y="1625"/>
                </a:lnTo>
                <a:lnTo>
                  <a:pt x="77812" y="1625"/>
                </a:lnTo>
                <a:lnTo>
                  <a:pt x="77812" y="85534"/>
                </a:lnTo>
                <a:lnTo>
                  <a:pt x="128206" y="85534"/>
                </a:lnTo>
                <a:lnTo>
                  <a:pt x="128206" y="76390"/>
                </a:lnTo>
                <a:close/>
              </a:path>
              <a:path w="857885" h="86995">
                <a:moveTo>
                  <a:pt x="209080" y="85534"/>
                </a:moveTo>
                <a:lnTo>
                  <a:pt x="203073" y="67246"/>
                </a:lnTo>
                <a:lnTo>
                  <a:pt x="199580" y="56578"/>
                </a:lnTo>
                <a:lnTo>
                  <a:pt x="187642" y="20193"/>
                </a:lnTo>
                <a:lnTo>
                  <a:pt x="187642" y="56578"/>
                </a:lnTo>
                <a:lnTo>
                  <a:pt x="158686" y="56578"/>
                </a:lnTo>
                <a:lnTo>
                  <a:pt x="172402" y="12293"/>
                </a:lnTo>
                <a:lnTo>
                  <a:pt x="187642" y="56578"/>
                </a:lnTo>
                <a:lnTo>
                  <a:pt x="187642" y="20193"/>
                </a:lnTo>
                <a:lnTo>
                  <a:pt x="185051" y="12293"/>
                </a:lnTo>
                <a:lnTo>
                  <a:pt x="181546" y="1625"/>
                </a:lnTo>
                <a:lnTo>
                  <a:pt x="164782" y="1625"/>
                </a:lnTo>
                <a:lnTo>
                  <a:pt x="137350" y="85534"/>
                </a:lnTo>
                <a:lnTo>
                  <a:pt x="149542" y="85534"/>
                </a:lnTo>
                <a:lnTo>
                  <a:pt x="155638" y="67246"/>
                </a:lnTo>
                <a:lnTo>
                  <a:pt x="190690" y="67246"/>
                </a:lnTo>
                <a:lnTo>
                  <a:pt x="196786" y="85534"/>
                </a:lnTo>
                <a:lnTo>
                  <a:pt x="209080" y="85534"/>
                </a:lnTo>
                <a:close/>
              </a:path>
              <a:path w="857885" h="86995">
                <a:moveTo>
                  <a:pt x="277660" y="1625"/>
                </a:moveTo>
                <a:lnTo>
                  <a:pt x="215074" y="1625"/>
                </a:lnTo>
                <a:lnTo>
                  <a:pt x="215074" y="10769"/>
                </a:lnTo>
                <a:lnTo>
                  <a:pt x="240982" y="10769"/>
                </a:lnTo>
                <a:lnTo>
                  <a:pt x="240982" y="85534"/>
                </a:lnTo>
                <a:lnTo>
                  <a:pt x="251650" y="85534"/>
                </a:lnTo>
                <a:lnTo>
                  <a:pt x="251650" y="10769"/>
                </a:lnTo>
                <a:lnTo>
                  <a:pt x="277660" y="10769"/>
                </a:lnTo>
                <a:lnTo>
                  <a:pt x="277660" y="1625"/>
                </a:lnTo>
                <a:close/>
              </a:path>
              <a:path w="857885" h="86995">
                <a:moveTo>
                  <a:pt x="344805" y="1625"/>
                </a:moveTo>
                <a:lnTo>
                  <a:pt x="295948" y="1625"/>
                </a:lnTo>
                <a:lnTo>
                  <a:pt x="295948" y="85636"/>
                </a:lnTo>
                <a:lnTo>
                  <a:pt x="308140" y="85636"/>
                </a:lnTo>
                <a:lnTo>
                  <a:pt x="308140" y="48958"/>
                </a:lnTo>
                <a:lnTo>
                  <a:pt x="343281" y="48958"/>
                </a:lnTo>
                <a:lnTo>
                  <a:pt x="343281" y="38290"/>
                </a:lnTo>
                <a:lnTo>
                  <a:pt x="308140" y="38290"/>
                </a:lnTo>
                <a:lnTo>
                  <a:pt x="308140" y="10769"/>
                </a:lnTo>
                <a:lnTo>
                  <a:pt x="344805" y="10769"/>
                </a:lnTo>
                <a:lnTo>
                  <a:pt x="344805" y="1625"/>
                </a:lnTo>
                <a:close/>
              </a:path>
              <a:path w="857885" h="86995">
                <a:moveTo>
                  <a:pt x="425665" y="30480"/>
                </a:moveTo>
                <a:lnTo>
                  <a:pt x="424141" y="24384"/>
                </a:lnTo>
                <a:lnTo>
                  <a:pt x="421093" y="15240"/>
                </a:lnTo>
                <a:lnTo>
                  <a:pt x="418045" y="10668"/>
                </a:lnTo>
                <a:lnTo>
                  <a:pt x="413473" y="6096"/>
                </a:lnTo>
                <a:lnTo>
                  <a:pt x="413473" y="30480"/>
                </a:lnTo>
                <a:lnTo>
                  <a:pt x="413473" y="56489"/>
                </a:lnTo>
                <a:lnTo>
                  <a:pt x="411949" y="61061"/>
                </a:lnTo>
                <a:lnTo>
                  <a:pt x="407377" y="70205"/>
                </a:lnTo>
                <a:lnTo>
                  <a:pt x="402805" y="74777"/>
                </a:lnTo>
                <a:lnTo>
                  <a:pt x="396709" y="77825"/>
                </a:lnTo>
                <a:lnTo>
                  <a:pt x="389089" y="77825"/>
                </a:lnTo>
                <a:lnTo>
                  <a:pt x="385953" y="76301"/>
                </a:lnTo>
                <a:lnTo>
                  <a:pt x="382905" y="74777"/>
                </a:lnTo>
                <a:lnTo>
                  <a:pt x="378333" y="70205"/>
                </a:lnTo>
                <a:lnTo>
                  <a:pt x="373761" y="61061"/>
                </a:lnTo>
                <a:lnTo>
                  <a:pt x="373761" y="56489"/>
                </a:lnTo>
                <a:lnTo>
                  <a:pt x="372237" y="53441"/>
                </a:lnTo>
                <a:lnTo>
                  <a:pt x="372237" y="35052"/>
                </a:lnTo>
                <a:lnTo>
                  <a:pt x="373761" y="30480"/>
                </a:lnTo>
                <a:lnTo>
                  <a:pt x="373761" y="25908"/>
                </a:lnTo>
                <a:lnTo>
                  <a:pt x="378333" y="16764"/>
                </a:lnTo>
                <a:lnTo>
                  <a:pt x="382905" y="12192"/>
                </a:lnTo>
                <a:lnTo>
                  <a:pt x="385953" y="10668"/>
                </a:lnTo>
                <a:lnTo>
                  <a:pt x="399757" y="10668"/>
                </a:lnTo>
                <a:lnTo>
                  <a:pt x="405853" y="13716"/>
                </a:lnTo>
                <a:lnTo>
                  <a:pt x="411949" y="25908"/>
                </a:lnTo>
                <a:lnTo>
                  <a:pt x="413473" y="30480"/>
                </a:lnTo>
                <a:lnTo>
                  <a:pt x="413473" y="6096"/>
                </a:lnTo>
                <a:lnTo>
                  <a:pt x="411949" y="4572"/>
                </a:lnTo>
                <a:lnTo>
                  <a:pt x="407377" y="3048"/>
                </a:lnTo>
                <a:lnTo>
                  <a:pt x="404329" y="0"/>
                </a:lnTo>
                <a:lnTo>
                  <a:pt x="384429" y="0"/>
                </a:lnTo>
                <a:lnTo>
                  <a:pt x="379857" y="3048"/>
                </a:lnTo>
                <a:lnTo>
                  <a:pt x="376809" y="4572"/>
                </a:lnTo>
                <a:lnTo>
                  <a:pt x="372237" y="7620"/>
                </a:lnTo>
                <a:lnTo>
                  <a:pt x="366141" y="13716"/>
                </a:lnTo>
                <a:lnTo>
                  <a:pt x="364617" y="18288"/>
                </a:lnTo>
                <a:lnTo>
                  <a:pt x="360045" y="36576"/>
                </a:lnTo>
                <a:lnTo>
                  <a:pt x="360045" y="56489"/>
                </a:lnTo>
                <a:lnTo>
                  <a:pt x="378333" y="83921"/>
                </a:lnTo>
                <a:lnTo>
                  <a:pt x="381381" y="86969"/>
                </a:lnTo>
                <a:lnTo>
                  <a:pt x="401281" y="86969"/>
                </a:lnTo>
                <a:lnTo>
                  <a:pt x="405853" y="83921"/>
                </a:lnTo>
                <a:lnTo>
                  <a:pt x="408901" y="82397"/>
                </a:lnTo>
                <a:lnTo>
                  <a:pt x="413473" y="80873"/>
                </a:lnTo>
                <a:lnTo>
                  <a:pt x="415505" y="77825"/>
                </a:lnTo>
                <a:lnTo>
                  <a:pt x="416521" y="76301"/>
                </a:lnTo>
                <a:lnTo>
                  <a:pt x="419569" y="73253"/>
                </a:lnTo>
                <a:lnTo>
                  <a:pt x="421093" y="68681"/>
                </a:lnTo>
                <a:lnTo>
                  <a:pt x="422617" y="62585"/>
                </a:lnTo>
                <a:lnTo>
                  <a:pt x="425665" y="56489"/>
                </a:lnTo>
                <a:lnTo>
                  <a:pt x="425665" y="30480"/>
                </a:lnTo>
                <a:close/>
              </a:path>
              <a:path w="857885" h="86995">
                <a:moveTo>
                  <a:pt x="497395" y="85534"/>
                </a:moveTo>
                <a:lnTo>
                  <a:pt x="485203" y="58102"/>
                </a:lnTo>
                <a:lnTo>
                  <a:pt x="482155" y="55054"/>
                </a:lnTo>
                <a:lnTo>
                  <a:pt x="480631" y="52006"/>
                </a:lnTo>
                <a:lnTo>
                  <a:pt x="479107" y="50482"/>
                </a:lnTo>
                <a:lnTo>
                  <a:pt x="478345" y="48958"/>
                </a:lnTo>
                <a:lnTo>
                  <a:pt x="477583" y="47434"/>
                </a:lnTo>
                <a:lnTo>
                  <a:pt x="475957" y="45910"/>
                </a:lnTo>
                <a:lnTo>
                  <a:pt x="472909" y="45910"/>
                </a:lnTo>
                <a:lnTo>
                  <a:pt x="475957" y="44297"/>
                </a:lnTo>
                <a:lnTo>
                  <a:pt x="479107" y="44297"/>
                </a:lnTo>
                <a:lnTo>
                  <a:pt x="480631" y="42773"/>
                </a:lnTo>
                <a:lnTo>
                  <a:pt x="483679" y="41249"/>
                </a:lnTo>
                <a:lnTo>
                  <a:pt x="485203" y="39725"/>
                </a:lnTo>
                <a:lnTo>
                  <a:pt x="485965" y="38201"/>
                </a:lnTo>
                <a:lnTo>
                  <a:pt x="486727" y="36677"/>
                </a:lnTo>
                <a:lnTo>
                  <a:pt x="489775" y="33629"/>
                </a:lnTo>
                <a:lnTo>
                  <a:pt x="489775" y="30581"/>
                </a:lnTo>
                <a:lnTo>
                  <a:pt x="491299" y="29057"/>
                </a:lnTo>
                <a:lnTo>
                  <a:pt x="491299" y="16865"/>
                </a:lnTo>
                <a:lnTo>
                  <a:pt x="489775" y="13817"/>
                </a:lnTo>
                <a:lnTo>
                  <a:pt x="488251" y="12293"/>
                </a:lnTo>
                <a:lnTo>
                  <a:pt x="487489" y="10769"/>
                </a:lnTo>
                <a:lnTo>
                  <a:pt x="486727" y="9245"/>
                </a:lnTo>
                <a:lnTo>
                  <a:pt x="482155" y="4673"/>
                </a:lnTo>
                <a:lnTo>
                  <a:pt x="479107" y="3149"/>
                </a:lnTo>
                <a:lnTo>
                  <a:pt x="479107" y="19913"/>
                </a:lnTo>
                <a:lnTo>
                  <a:pt x="479107" y="29057"/>
                </a:lnTo>
                <a:lnTo>
                  <a:pt x="477583" y="30581"/>
                </a:lnTo>
                <a:lnTo>
                  <a:pt x="477583" y="32105"/>
                </a:lnTo>
                <a:lnTo>
                  <a:pt x="475957" y="33629"/>
                </a:lnTo>
                <a:lnTo>
                  <a:pt x="472909" y="36677"/>
                </a:lnTo>
                <a:lnTo>
                  <a:pt x="471385" y="36677"/>
                </a:lnTo>
                <a:lnTo>
                  <a:pt x="468337" y="38201"/>
                </a:lnTo>
                <a:lnTo>
                  <a:pt x="451573" y="38201"/>
                </a:lnTo>
                <a:lnTo>
                  <a:pt x="451573" y="10769"/>
                </a:lnTo>
                <a:lnTo>
                  <a:pt x="468337" y="10769"/>
                </a:lnTo>
                <a:lnTo>
                  <a:pt x="472909" y="12293"/>
                </a:lnTo>
                <a:lnTo>
                  <a:pt x="474433" y="13817"/>
                </a:lnTo>
                <a:lnTo>
                  <a:pt x="477583" y="16865"/>
                </a:lnTo>
                <a:lnTo>
                  <a:pt x="479107" y="19913"/>
                </a:lnTo>
                <a:lnTo>
                  <a:pt x="479107" y="3149"/>
                </a:lnTo>
                <a:lnTo>
                  <a:pt x="475957" y="3149"/>
                </a:lnTo>
                <a:lnTo>
                  <a:pt x="472909" y="1625"/>
                </a:lnTo>
                <a:lnTo>
                  <a:pt x="440905" y="1625"/>
                </a:lnTo>
                <a:lnTo>
                  <a:pt x="440905" y="85534"/>
                </a:lnTo>
                <a:lnTo>
                  <a:pt x="451573" y="85534"/>
                </a:lnTo>
                <a:lnTo>
                  <a:pt x="451573" y="48958"/>
                </a:lnTo>
                <a:lnTo>
                  <a:pt x="463765" y="48958"/>
                </a:lnTo>
                <a:lnTo>
                  <a:pt x="466813" y="52006"/>
                </a:lnTo>
                <a:lnTo>
                  <a:pt x="468337" y="52006"/>
                </a:lnTo>
                <a:lnTo>
                  <a:pt x="469861" y="53530"/>
                </a:lnTo>
                <a:lnTo>
                  <a:pt x="469861" y="55054"/>
                </a:lnTo>
                <a:lnTo>
                  <a:pt x="471385" y="56578"/>
                </a:lnTo>
                <a:lnTo>
                  <a:pt x="472909" y="59626"/>
                </a:lnTo>
                <a:lnTo>
                  <a:pt x="485203" y="85534"/>
                </a:lnTo>
                <a:lnTo>
                  <a:pt x="497395" y="85534"/>
                </a:lnTo>
                <a:close/>
              </a:path>
              <a:path w="857885" h="86995">
                <a:moveTo>
                  <a:pt x="573697" y="85534"/>
                </a:moveTo>
                <a:lnTo>
                  <a:pt x="569125" y="1524"/>
                </a:lnTo>
                <a:lnTo>
                  <a:pt x="555409" y="1524"/>
                </a:lnTo>
                <a:lnTo>
                  <a:pt x="543217" y="33629"/>
                </a:lnTo>
                <a:lnTo>
                  <a:pt x="538645" y="44297"/>
                </a:lnTo>
                <a:lnTo>
                  <a:pt x="535597" y="33629"/>
                </a:lnTo>
                <a:lnTo>
                  <a:pt x="523405" y="1524"/>
                </a:lnTo>
                <a:lnTo>
                  <a:pt x="509587" y="1524"/>
                </a:lnTo>
                <a:lnTo>
                  <a:pt x="506539" y="85534"/>
                </a:lnTo>
                <a:lnTo>
                  <a:pt x="517309" y="85534"/>
                </a:lnTo>
                <a:lnTo>
                  <a:pt x="518833" y="33629"/>
                </a:lnTo>
                <a:lnTo>
                  <a:pt x="518833" y="12293"/>
                </a:lnTo>
                <a:lnTo>
                  <a:pt x="534073" y="58013"/>
                </a:lnTo>
                <a:lnTo>
                  <a:pt x="543217" y="58013"/>
                </a:lnTo>
                <a:lnTo>
                  <a:pt x="555409" y="24485"/>
                </a:lnTo>
                <a:lnTo>
                  <a:pt x="559981" y="12293"/>
                </a:lnTo>
                <a:lnTo>
                  <a:pt x="559981" y="33629"/>
                </a:lnTo>
                <a:lnTo>
                  <a:pt x="561505" y="85534"/>
                </a:lnTo>
                <a:lnTo>
                  <a:pt x="573697" y="85534"/>
                </a:lnTo>
                <a:close/>
              </a:path>
              <a:path w="857885" h="86995">
                <a:moveTo>
                  <a:pt x="643801" y="1625"/>
                </a:moveTo>
                <a:lnTo>
                  <a:pt x="581215" y="1625"/>
                </a:lnTo>
                <a:lnTo>
                  <a:pt x="581215" y="10769"/>
                </a:lnTo>
                <a:lnTo>
                  <a:pt x="607123" y="10769"/>
                </a:lnTo>
                <a:lnTo>
                  <a:pt x="607123" y="85534"/>
                </a:lnTo>
                <a:lnTo>
                  <a:pt x="617791" y="85534"/>
                </a:lnTo>
                <a:lnTo>
                  <a:pt x="617791" y="10769"/>
                </a:lnTo>
                <a:lnTo>
                  <a:pt x="643801" y="10769"/>
                </a:lnTo>
                <a:lnTo>
                  <a:pt x="643801" y="1625"/>
                </a:lnTo>
                <a:close/>
              </a:path>
              <a:path w="857885" h="86995">
                <a:moveTo>
                  <a:pt x="723138" y="1625"/>
                </a:moveTo>
                <a:lnTo>
                  <a:pt x="709422" y="1625"/>
                </a:lnTo>
                <a:lnTo>
                  <a:pt x="692658" y="33718"/>
                </a:lnTo>
                <a:lnTo>
                  <a:pt x="686562" y="44386"/>
                </a:lnTo>
                <a:lnTo>
                  <a:pt x="680466" y="32194"/>
                </a:lnTo>
                <a:lnTo>
                  <a:pt x="663613" y="1625"/>
                </a:lnTo>
                <a:lnTo>
                  <a:pt x="649897" y="1625"/>
                </a:lnTo>
                <a:lnTo>
                  <a:pt x="680466" y="55054"/>
                </a:lnTo>
                <a:lnTo>
                  <a:pt x="680466" y="85636"/>
                </a:lnTo>
                <a:lnTo>
                  <a:pt x="691134" y="85636"/>
                </a:lnTo>
                <a:lnTo>
                  <a:pt x="691134" y="55054"/>
                </a:lnTo>
                <a:lnTo>
                  <a:pt x="723138" y="1625"/>
                </a:lnTo>
                <a:close/>
              </a:path>
              <a:path w="857885" h="86995">
                <a:moveTo>
                  <a:pt x="788771" y="22961"/>
                </a:moveTo>
                <a:lnTo>
                  <a:pt x="787247" y="18389"/>
                </a:lnTo>
                <a:lnTo>
                  <a:pt x="783437" y="10769"/>
                </a:lnTo>
                <a:lnTo>
                  <a:pt x="782675" y="9245"/>
                </a:lnTo>
                <a:lnTo>
                  <a:pt x="779627" y="7721"/>
                </a:lnTo>
                <a:lnTo>
                  <a:pt x="776579" y="4673"/>
                </a:lnTo>
                <a:lnTo>
                  <a:pt x="776579" y="21437"/>
                </a:lnTo>
                <a:lnTo>
                  <a:pt x="776579" y="33629"/>
                </a:lnTo>
                <a:lnTo>
                  <a:pt x="775055" y="38201"/>
                </a:lnTo>
                <a:lnTo>
                  <a:pt x="770483" y="41249"/>
                </a:lnTo>
                <a:lnTo>
                  <a:pt x="767435" y="44297"/>
                </a:lnTo>
                <a:lnTo>
                  <a:pt x="762863" y="45910"/>
                </a:lnTo>
                <a:lnTo>
                  <a:pt x="744474" y="45910"/>
                </a:lnTo>
                <a:lnTo>
                  <a:pt x="744474" y="10769"/>
                </a:lnTo>
                <a:lnTo>
                  <a:pt x="762863" y="10769"/>
                </a:lnTo>
                <a:lnTo>
                  <a:pt x="767435" y="12293"/>
                </a:lnTo>
                <a:lnTo>
                  <a:pt x="772007" y="15341"/>
                </a:lnTo>
                <a:lnTo>
                  <a:pt x="775055" y="18389"/>
                </a:lnTo>
                <a:lnTo>
                  <a:pt x="776579" y="21437"/>
                </a:lnTo>
                <a:lnTo>
                  <a:pt x="776579" y="4673"/>
                </a:lnTo>
                <a:lnTo>
                  <a:pt x="773531" y="3149"/>
                </a:lnTo>
                <a:lnTo>
                  <a:pt x="768959" y="3149"/>
                </a:lnTo>
                <a:lnTo>
                  <a:pt x="764387" y="1625"/>
                </a:lnTo>
                <a:lnTo>
                  <a:pt x="732282" y="1625"/>
                </a:lnTo>
                <a:lnTo>
                  <a:pt x="732282" y="85534"/>
                </a:lnTo>
                <a:lnTo>
                  <a:pt x="744474" y="85534"/>
                </a:lnTo>
                <a:lnTo>
                  <a:pt x="744474" y="55054"/>
                </a:lnTo>
                <a:lnTo>
                  <a:pt x="765911" y="55054"/>
                </a:lnTo>
                <a:lnTo>
                  <a:pt x="775055" y="52006"/>
                </a:lnTo>
                <a:lnTo>
                  <a:pt x="781151" y="45910"/>
                </a:lnTo>
                <a:lnTo>
                  <a:pt x="784199" y="44297"/>
                </a:lnTo>
                <a:lnTo>
                  <a:pt x="785723" y="41249"/>
                </a:lnTo>
                <a:lnTo>
                  <a:pt x="787247" y="36677"/>
                </a:lnTo>
                <a:lnTo>
                  <a:pt x="788771" y="33629"/>
                </a:lnTo>
                <a:lnTo>
                  <a:pt x="788771" y="22961"/>
                </a:lnTo>
                <a:close/>
              </a:path>
              <a:path w="857885" h="86995">
                <a:moveTo>
                  <a:pt x="857440" y="1524"/>
                </a:moveTo>
                <a:lnTo>
                  <a:pt x="808570" y="1524"/>
                </a:lnTo>
                <a:lnTo>
                  <a:pt x="808570" y="85534"/>
                </a:lnTo>
                <a:lnTo>
                  <a:pt x="857440" y="85534"/>
                </a:lnTo>
                <a:lnTo>
                  <a:pt x="857440" y="76301"/>
                </a:lnTo>
                <a:lnTo>
                  <a:pt x="820762" y="76301"/>
                </a:lnTo>
                <a:lnTo>
                  <a:pt x="820762" y="47345"/>
                </a:lnTo>
                <a:lnTo>
                  <a:pt x="855916" y="47345"/>
                </a:lnTo>
                <a:lnTo>
                  <a:pt x="855916" y="36677"/>
                </a:lnTo>
                <a:lnTo>
                  <a:pt x="820762" y="36677"/>
                </a:lnTo>
                <a:lnTo>
                  <a:pt x="820762" y="10668"/>
                </a:lnTo>
                <a:lnTo>
                  <a:pt x="857440" y="10668"/>
                </a:lnTo>
                <a:lnTo>
                  <a:pt x="857440" y="1524"/>
                </a:lnTo>
                <a:close/>
              </a:path>
            </a:pathLst>
          </a:custGeom>
          <a:solidFill>
            <a:srgbClr val="000000"/>
          </a:solidFill>
        </p:spPr>
        <p:txBody>
          <a:bodyPr wrap="square" lIns="0" tIns="0" rIns="0" bIns="0" rtlCol="0"/>
          <a:lstStyle/>
          <a:p>
            <a:endParaRPr sz="1154"/>
          </a:p>
        </p:txBody>
      </p:sp>
      <p:sp>
        <p:nvSpPr>
          <p:cNvPr id="189" name="object 189"/>
          <p:cNvSpPr/>
          <p:nvPr/>
        </p:nvSpPr>
        <p:spPr>
          <a:xfrm>
            <a:off x="2982960" y="4349068"/>
            <a:ext cx="39502" cy="55793"/>
          </a:xfrm>
          <a:custGeom>
            <a:avLst/>
            <a:gdLst/>
            <a:ahLst/>
            <a:cxnLst/>
            <a:rect l="l" t="t" r="r" b="b"/>
            <a:pathLst>
              <a:path w="61594" h="86995">
                <a:moveTo>
                  <a:pt x="35052" y="86963"/>
                </a:moveTo>
                <a:lnTo>
                  <a:pt x="21336"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767" y="3048"/>
                </a:lnTo>
                <a:lnTo>
                  <a:pt x="47339" y="4572"/>
                </a:lnTo>
                <a:lnTo>
                  <a:pt x="50387" y="6096"/>
                </a:lnTo>
                <a:lnTo>
                  <a:pt x="52419" y="9144"/>
                </a:lnTo>
                <a:lnTo>
                  <a:pt x="27432" y="9144"/>
                </a:lnTo>
                <a:lnTo>
                  <a:pt x="24384" y="10668"/>
                </a:lnTo>
                <a:lnTo>
                  <a:pt x="22860" y="12192"/>
                </a:lnTo>
                <a:lnTo>
                  <a:pt x="19812" y="13716"/>
                </a:lnTo>
                <a:lnTo>
                  <a:pt x="15240" y="18288"/>
                </a:lnTo>
                <a:lnTo>
                  <a:pt x="13716" y="21336"/>
                </a:lnTo>
                <a:lnTo>
                  <a:pt x="13716" y="24384"/>
                </a:lnTo>
                <a:lnTo>
                  <a:pt x="12192" y="28956"/>
                </a:lnTo>
                <a:lnTo>
                  <a:pt x="10668" y="32004"/>
                </a:lnTo>
                <a:lnTo>
                  <a:pt x="10668" y="51911"/>
                </a:lnTo>
                <a:lnTo>
                  <a:pt x="27337" y="51911"/>
                </a:lnTo>
                <a:lnTo>
                  <a:pt x="13716" y="62579"/>
                </a:lnTo>
                <a:lnTo>
                  <a:pt x="13716" y="64103"/>
                </a:lnTo>
                <a:lnTo>
                  <a:pt x="15240" y="67151"/>
                </a:lnTo>
                <a:lnTo>
                  <a:pt x="15240" y="68675"/>
                </a:lnTo>
                <a:lnTo>
                  <a:pt x="22860" y="76295"/>
                </a:lnTo>
                <a:lnTo>
                  <a:pt x="24384" y="76295"/>
                </a:lnTo>
                <a:lnTo>
                  <a:pt x="25908" y="77819"/>
                </a:lnTo>
                <a:lnTo>
                  <a:pt x="51403" y="77819"/>
                </a:lnTo>
                <a:lnTo>
                  <a:pt x="50387" y="79343"/>
                </a:lnTo>
                <a:lnTo>
                  <a:pt x="47339" y="82391"/>
                </a:lnTo>
                <a:lnTo>
                  <a:pt x="42767" y="83915"/>
                </a:lnTo>
                <a:lnTo>
                  <a:pt x="39624" y="85439"/>
                </a:lnTo>
                <a:lnTo>
                  <a:pt x="35052" y="86963"/>
                </a:lnTo>
                <a:close/>
              </a:path>
              <a:path w="61594" h="86995">
                <a:moveTo>
                  <a:pt x="27337" y="51911"/>
                </a:moveTo>
                <a:lnTo>
                  <a:pt x="10668" y="51911"/>
                </a:lnTo>
                <a:lnTo>
                  <a:pt x="47339" y="24384"/>
                </a:lnTo>
                <a:lnTo>
                  <a:pt x="45815" y="22860"/>
                </a:lnTo>
                <a:lnTo>
                  <a:pt x="45815" y="19812"/>
                </a:lnTo>
                <a:lnTo>
                  <a:pt x="44291" y="18288"/>
                </a:lnTo>
                <a:lnTo>
                  <a:pt x="44291" y="16764"/>
                </a:lnTo>
                <a:lnTo>
                  <a:pt x="42767" y="15240"/>
                </a:lnTo>
                <a:lnTo>
                  <a:pt x="41148" y="13716"/>
                </a:lnTo>
                <a:lnTo>
                  <a:pt x="38100" y="10668"/>
                </a:lnTo>
                <a:lnTo>
                  <a:pt x="36576" y="10668"/>
                </a:lnTo>
                <a:lnTo>
                  <a:pt x="35052" y="9144"/>
                </a:lnTo>
                <a:lnTo>
                  <a:pt x="52419" y="9144"/>
                </a:lnTo>
                <a:lnTo>
                  <a:pt x="53435" y="10668"/>
                </a:lnTo>
                <a:lnTo>
                  <a:pt x="54959" y="13716"/>
                </a:lnTo>
                <a:lnTo>
                  <a:pt x="58007" y="18288"/>
                </a:lnTo>
                <a:lnTo>
                  <a:pt x="59531" y="24384"/>
                </a:lnTo>
                <a:lnTo>
                  <a:pt x="61055" y="28956"/>
                </a:lnTo>
                <a:lnTo>
                  <a:pt x="61055" y="35052"/>
                </a:lnTo>
                <a:lnTo>
                  <a:pt x="48863" y="35052"/>
                </a:lnTo>
                <a:lnTo>
                  <a:pt x="27337" y="51911"/>
                </a:lnTo>
                <a:close/>
              </a:path>
              <a:path w="61594" h="86995">
                <a:moveTo>
                  <a:pt x="51403" y="77819"/>
                </a:moveTo>
                <a:lnTo>
                  <a:pt x="33528" y="77819"/>
                </a:lnTo>
                <a:lnTo>
                  <a:pt x="35052" y="76295"/>
                </a:lnTo>
                <a:lnTo>
                  <a:pt x="41148" y="73247"/>
                </a:lnTo>
                <a:lnTo>
                  <a:pt x="42767" y="71723"/>
                </a:lnTo>
                <a:lnTo>
                  <a:pt x="47339" y="62579"/>
                </a:lnTo>
                <a:lnTo>
                  <a:pt x="48863" y="58007"/>
                </a:lnTo>
                <a:lnTo>
                  <a:pt x="48863" y="54959"/>
                </a:lnTo>
                <a:lnTo>
                  <a:pt x="50387" y="48863"/>
                </a:lnTo>
                <a:lnTo>
                  <a:pt x="50387" y="41148"/>
                </a:lnTo>
                <a:lnTo>
                  <a:pt x="48863" y="39624"/>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grpSp>
        <p:nvGrpSpPr>
          <p:cNvPr id="190" name="object 190"/>
          <p:cNvGrpSpPr/>
          <p:nvPr/>
        </p:nvGrpSpPr>
        <p:grpSpPr>
          <a:xfrm>
            <a:off x="1948763" y="4452792"/>
            <a:ext cx="506205" cy="56200"/>
            <a:chOff x="1096232" y="6943058"/>
            <a:chExt cx="789305" cy="87630"/>
          </a:xfrm>
        </p:grpSpPr>
        <p:pic>
          <p:nvPicPr>
            <p:cNvPr id="191" name="object 191"/>
            <p:cNvPicPr/>
            <p:nvPr/>
          </p:nvPicPr>
          <p:blipFill>
            <a:blip r:embed="rId50" cstate="print"/>
            <a:stretch>
              <a:fillRect/>
            </a:stretch>
          </p:blipFill>
          <p:spPr>
            <a:xfrm>
              <a:off x="1096232" y="6943058"/>
              <a:ext cx="353949" cy="87058"/>
            </a:xfrm>
            <a:prstGeom prst="rect">
              <a:avLst/>
            </a:prstGeom>
          </p:spPr>
        </p:pic>
        <p:sp>
          <p:nvSpPr>
            <p:cNvPr id="192" name="object 192"/>
            <p:cNvSpPr/>
            <p:nvPr/>
          </p:nvSpPr>
          <p:spPr>
            <a:xfrm>
              <a:off x="1470088" y="6944677"/>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193" name="object 193"/>
            <p:cNvPicPr/>
            <p:nvPr/>
          </p:nvPicPr>
          <p:blipFill>
            <a:blip r:embed="rId51" cstate="print"/>
            <a:stretch>
              <a:fillRect/>
            </a:stretch>
          </p:blipFill>
          <p:spPr>
            <a:xfrm>
              <a:off x="1544764" y="6944582"/>
              <a:ext cx="271557" cy="85629"/>
            </a:xfrm>
            <a:prstGeom prst="rect">
              <a:avLst/>
            </a:prstGeom>
          </p:spPr>
        </p:pic>
        <p:sp>
          <p:nvSpPr>
            <p:cNvPr id="194" name="object 194"/>
            <p:cNvSpPr/>
            <p:nvPr/>
          </p:nvSpPr>
          <p:spPr>
            <a:xfrm>
              <a:off x="1836229" y="6944677"/>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grpSp>
      <p:sp>
        <p:nvSpPr>
          <p:cNvPr id="195" name="object 195"/>
          <p:cNvSpPr/>
          <p:nvPr/>
        </p:nvSpPr>
        <p:spPr>
          <a:xfrm>
            <a:off x="2982960" y="4452792"/>
            <a:ext cx="39502" cy="56200"/>
          </a:xfrm>
          <a:custGeom>
            <a:avLst/>
            <a:gdLst/>
            <a:ahLst/>
            <a:cxnLst/>
            <a:rect l="l" t="t" r="r" b="b"/>
            <a:pathLst>
              <a:path w="61594" h="87629">
                <a:moveTo>
                  <a:pt x="39624" y="87058"/>
                </a:moveTo>
                <a:lnTo>
                  <a:pt x="21336" y="87058"/>
                </a:lnTo>
                <a:lnTo>
                  <a:pt x="16764" y="85534"/>
                </a:lnTo>
                <a:lnTo>
                  <a:pt x="0" y="58007"/>
                </a:lnTo>
                <a:lnTo>
                  <a:pt x="0" y="32099"/>
                </a:lnTo>
                <a:lnTo>
                  <a:pt x="1524" y="26003"/>
                </a:lnTo>
                <a:lnTo>
                  <a:pt x="3048" y="21431"/>
                </a:lnTo>
                <a:lnTo>
                  <a:pt x="4572" y="15335"/>
                </a:lnTo>
                <a:lnTo>
                  <a:pt x="7620" y="12287"/>
                </a:lnTo>
                <a:lnTo>
                  <a:pt x="9144" y="7620"/>
                </a:lnTo>
                <a:lnTo>
                  <a:pt x="13716" y="6096"/>
                </a:lnTo>
                <a:lnTo>
                  <a:pt x="16764" y="3048"/>
                </a:lnTo>
                <a:lnTo>
                  <a:pt x="25908" y="0"/>
                </a:lnTo>
                <a:lnTo>
                  <a:pt x="35052" y="0"/>
                </a:lnTo>
                <a:lnTo>
                  <a:pt x="39624" y="1524"/>
                </a:lnTo>
                <a:lnTo>
                  <a:pt x="42767" y="3048"/>
                </a:lnTo>
                <a:lnTo>
                  <a:pt x="47339" y="4572"/>
                </a:lnTo>
                <a:lnTo>
                  <a:pt x="50387" y="7620"/>
                </a:lnTo>
                <a:lnTo>
                  <a:pt x="51865" y="9144"/>
                </a:lnTo>
                <a:lnTo>
                  <a:pt x="27432" y="9144"/>
                </a:lnTo>
                <a:lnTo>
                  <a:pt x="24384" y="10763"/>
                </a:lnTo>
                <a:lnTo>
                  <a:pt x="22860" y="12287"/>
                </a:lnTo>
                <a:lnTo>
                  <a:pt x="19812" y="13811"/>
                </a:lnTo>
                <a:lnTo>
                  <a:pt x="15240" y="18383"/>
                </a:lnTo>
                <a:lnTo>
                  <a:pt x="13716" y="21431"/>
                </a:lnTo>
                <a:lnTo>
                  <a:pt x="13716" y="24479"/>
                </a:lnTo>
                <a:lnTo>
                  <a:pt x="10668" y="33623"/>
                </a:lnTo>
                <a:lnTo>
                  <a:pt x="10668" y="51911"/>
                </a:lnTo>
                <a:lnTo>
                  <a:pt x="27384" y="51911"/>
                </a:lnTo>
                <a:lnTo>
                  <a:pt x="13716" y="62579"/>
                </a:lnTo>
                <a:lnTo>
                  <a:pt x="13716" y="64103"/>
                </a:lnTo>
                <a:lnTo>
                  <a:pt x="15240" y="67151"/>
                </a:lnTo>
                <a:lnTo>
                  <a:pt x="15240" y="68675"/>
                </a:lnTo>
                <a:lnTo>
                  <a:pt x="19812" y="73247"/>
                </a:lnTo>
                <a:lnTo>
                  <a:pt x="21336" y="74866"/>
                </a:lnTo>
                <a:lnTo>
                  <a:pt x="22860" y="76390"/>
                </a:lnTo>
                <a:lnTo>
                  <a:pt x="24384" y="76390"/>
                </a:lnTo>
                <a:lnTo>
                  <a:pt x="25908" y="77914"/>
                </a:lnTo>
                <a:lnTo>
                  <a:pt x="51403" y="77914"/>
                </a:lnTo>
                <a:lnTo>
                  <a:pt x="50387" y="79438"/>
                </a:lnTo>
                <a:lnTo>
                  <a:pt x="47339" y="82486"/>
                </a:lnTo>
                <a:lnTo>
                  <a:pt x="42767" y="84010"/>
                </a:lnTo>
                <a:lnTo>
                  <a:pt x="39624" y="87058"/>
                </a:lnTo>
                <a:close/>
              </a:path>
              <a:path w="61594" h="87629">
                <a:moveTo>
                  <a:pt x="27384" y="51911"/>
                </a:moveTo>
                <a:lnTo>
                  <a:pt x="10668" y="51911"/>
                </a:lnTo>
                <a:lnTo>
                  <a:pt x="47339" y="24479"/>
                </a:lnTo>
                <a:lnTo>
                  <a:pt x="45815" y="22955"/>
                </a:lnTo>
                <a:lnTo>
                  <a:pt x="45815" y="19907"/>
                </a:lnTo>
                <a:lnTo>
                  <a:pt x="44291" y="18383"/>
                </a:lnTo>
                <a:lnTo>
                  <a:pt x="44291" y="16859"/>
                </a:lnTo>
                <a:lnTo>
                  <a:pt x="42767" y="15335"/>
                </a:lnTo>
                <a:lnTo>
                  <a:pt x="41148" y="13811"/>
                </a:lnTo>
                <a:lnTo>
                  <a:pt x="39624" y="12287"/>
                </a:lnTo>
                <a:lnTo>
                  <a:pt x="38100" y="12287"/>
                </a:lnTo>
                <a:lnTo>
                  <a:pt x="36576" y="10763"/>
                </a:lnTo>
                <a:lnTo>
                  <a:pt x="35052" y="10763"/>
                </a:lnTo>
                <a:lnTo>
                  <a:pt x="32004" y="9144"/>
                </a:lnTo>
                <a:lnTo>
                  <a:pt x="51865" y="9144"/>
                </a:lnTo>
                <a:lnTo>
                  <a:pt x="53435" y="10763"/>
                </a:lnTo>
                <a:lnTo>
                  <a:pt x="54959" y="13811"/>
                </a:lnTo>
                <a:lnTo>
                  <a:pt x="58007" y="18383"/>
                </a:lnTo>
                <a:lnTo>
                  <a:pt x="59531" y="24479"/>
                </a:lnTo>
                <a:lnTo>
                  <a:pt x="61055" y="29051"/>
                </a:lnTo>
                <a:lnTo>
                  <a:pt x="61055" y="35147"/>
                </a:lnTo>
                <a:lnTo>
                  <a:pt x="48863" y="35147"/>
                </a:lnTo>
                <a:lnTo>
                  <a:pt x="27384" y="51911"/>
                </a:lnTo>
                <a:close/>
              </a:path>
              <a:path w="61594" h="87629">
                <a:moveTo>
                  <a:pt x="51403" y="77914"/>
                </a:moveTo>
                <a:lnTo>
                  <a:pt x="35052" y="77914"/>
                </a:lnTo>
                <a:lnTo>
                  <a:pt x="41148" y="74866"/>
                </a:lnTo>
                <a:lnTo>
                  <a:pt x="42767" y="71723"/>
                </a:lnTo>
                <a:lnTo>
                  <a:pt x="44291" y="68675"/>
                </a:lnTo>
                <a:lnTo>
                  <a:pt x="45815" y="67151"/>
                </a:lnTo>
                <a:lnTo>
                  <a:pt x="47339" y="62579"/>
                </a:lnTo>
                <a:lnTo>
                  <a:pt x="48863" y="59531"/>
                </a:lnTo>
                <a:lnTo>
                  <a:pt x="48863" y="54959"/>
                </a:lnTo>
                <a:lnTo>
                  <a:pt x="50387" y="50387"/>
                </a:lnTo>
                <a:lnTo>
                  <a:pt x="50387" y="41243"/>
                </a:lnTo>
                <a:lnTo>
                  <a:pt x="48863" y="39719"/>
                </a:lnTo>
                <a:lnTo>
                  <a:pt x="48863" y="35147"/>
                </a:lnTo>
                <a:lnTo>
                  <a:pt x="61055" y="35147"/>
                </a:lnTo>
                <a:lnTo>
                  <a:pt x="61055" y="56483"/>
                </a:lnTo>
                <a:lnTo>
                  <a:pt x="59531" y="61055"/>
                </a:lnTo>
                <a:lnTo>
                  <a:pt x="58007" y="67151"/>
                </a:lnTo>
                <a:lnTo>
                  <a:pt x="56483" y="71723"/>
                </a:lnTo>
                <a:lnTo>
                  <a:pt x="53435" y="74866"/>
                </a:lnTo>
                <a:lnTo>
                  <a:pt x="51403" y="77914"/>
                </a:lnTo>
                <a:close/>
              </a:path>
            </a:pathLst>
          </a:custGeom>
          <a:solidFill>
            <a:srgbClr val="000000"/>
          </a:solidFill>
        </p:spPr>
        <p:txBody>
          <a:bodyPr wrap="square" lIns="0" tIns="0" rIns="0" bIns="0" rtlCol="0"/>
          <a:lstStyle/>
          <a:p>
            <a:endParaRPr sz="1154"/>
          </a:p>
        </p:txBody>
      </p:sp>
      <p:sp>
        <p:nvSpPr>
          <p:cNvPr id="196" name="object 196"/>
          <p:cNvSpPr/>
          <p:nvPr/>
        </p:nvSpPr>
        <p:spPr>
          <a:xfrm>
            <a:off x="1948758" y="4556579"/>
            <a:ext cx="373036" cy="57014"/>
          </a:xfrm>
          <a:custGeom>
            <a:avLst/>
            <a:gdLst/>
            <a:ahLst/>
            <a:cxnLst/>
            <a:rect l="l" t="t" r="r" b="b"/>
            <a:pathLst>
              <a:path w="581660" h="88900">
                <a:moveTo>
                  <a:pt x="62585" y="1524"/>
                </a:moveTo>
                <a:lnTo>
                  <a:pt x="0" y="1524"/>
                </a:lnTo>
                <a:lnTo>
                  <a:pt x="0" y="10668"/>
                </a:lnTo>
                <a:lnTo>
                  <a:pt x="25908" y="10668"/>
                </a:lnTo>
                <a:lnTo>
                  <a:pt x="25908" y="87058"/>
                </a:lnTo>
                <a:lnTo>
                  <a:pt x="36576" y="87058"/>
                </a:lnTo>
                <a:lnTo>
                  <a:pt x="36576" y="10668"/>
                </a:lnTo>
                <a:lnTo>
                  <a:pt x="62585" y="10668"/>
                </a:lnTo>
                <a:lnTo>
                  <a:pt x="62585" y="1524"/>
                </a:lnTo>
                <a:close/>
              </a:path>
              <a:path w="581660" h="88900">
                <a:moveTo>
                  <a:pt x="140398" y="86969"/>
                </a:moveTo>
                <a:lnTo>
                  <a:pt x="134480" y="68580"/>
                </a:lnTo>
                <a:lnTo>
                  <a:pt x="131051" y="57912"/>
                </a:lnTo>
                <a:lnTo>
                  <a:pt x="118973" y="20408"/>
                </a:lnTo>
                <a:lnTo>
                  <a:pt x="118973" y="57912"/>
                </a:lnTo>
                <a:lnTo>
                  <a:pt x="90017" y="57912"/>
                </a:lnTo>
                <a:lnTo>
                  <a:pt x="103733" y="12192"/>
                </a:lnTo>
                <a:lnTo>
                  <a:pt x="118973" y="57912"/>
                </a:lnTo>
                <a:lnTo>
                  <a:pt x="118973" y="20408"/>
                </a:lnTo>
                <a:lnTo>
                  <a:pt x="116332" y="12192"/>
                </a:lnTo>
                <a:lnTo>
                  <a:pt x="112877" y="1435"/>
                </a:lnTo>
                <a:lnTo>
                  <a:pt x="96113" y="1435"/>
                </a:lnTo>
                <a:lnTo>
                  <a:pt x="68681" y="86969"/>
                </a:lnTo>
                <a:lnTo>
                  <a:pt x="80873" y="86969"/>
                </a:lnTo>
                <a:lnTo>
                  <a:pt x="86969" y="68580"/>
                </a:lnTo>
                <a:lnTo>
                  <a:pt x="122021" y="68580"/>
                </a:lnTo>
                <a:lnTo>
                  <a:pt x="128117" y="86969"/>
                </a:lnTo>
                <a:lnTo>
                  <a:pt x="140398" y="86969"/>
                </a:lnTo>
                <a:close/>
              </a:path>
              <a:path w="581660" h="88900">
                <a:moveTo>
                  <a:pt x="213652" y="86969"/>
                </a:moveTo>
                <a:lnTo>
                  <a:pt x="184594" y="42672"/>
                </a:lnTo>
                <a:lnTo>
                  <a:pt x="210502" y="1524"/>
                </a:lnTo>
                <a:lnTo>
                  <a:pt x="196786" y="1524"/>
                </a:lnTo>
                <a:lnTo>
                  <a:pt x="178498" y="33528"/>
                </a:lnTo>
                <a:lnTo>
                  <a:pt x="158686" y="1524"/>
                </a:lnTo>
                <a:lnTo>
                  <a:pt x="144970" y="1524"/>
                </a:lnTo>
                <a:lnTo>
                  <a:pt x="170878" y="42672"/>
                </a:lnTo>
                <a:lnTo>
                  <a:pt x="141922" y="86969"/>
                </a:lnTo>
                <a:lnTo>
                  <a:pt x="157162" y="86969"/>
                </a:lnTo>
                <a:lnTo>
                  <a:pt x="176974" y="51917"/>
                </a:lnTo>
                <a:lnTo>
                  <a:pt x="198310" y="86969"/>
                </a:lnTo>
                <a:lnTo>
                  <a:pt x="213652" y="86969"/>
                </a:lnTo>
                <a:close/>
              </a:path>
              <a:path w="581660" h="88900">
                <a:moveTo>
                  <a:pt x="283756" y="30480"/>
                </a:moveTo>
                <a:lnTo>
                  <a:pt x="282232" y="25908"/>
                </a:lnTo>
                <a:lnTo>
                  <a:pt x="280708" y="19812"/>
                </a:lnTo>
                <a:lnTo>
                  <a:pt x="279184" y="15240"/>
                </a:lnTo>
                <a:lnTo>
                  <a:pt x="276136" y="12192"/>
                </a:lnTo>
                <a:lnTo>
                  <a:pt x="275120" y="10668"/>
                </a:lnTo>
                <a:lnTo>
                  <a:pt x="273088" y="7620"/>
                </a:lnTo>
                <a:lnTo>
                  <a:pt x="271564" y="6858"/>
                </a:lnTo>
                <a:lnTo>
                  <a:pt x="271564" y="30480"/>
                </a:lnTo>
                <a:lnTo>
                  <a:pt x="271564" y="58013"/>
                </a:lnTo>
                <a:lnTo>
                  <a:pt x="270040" y="61061"/>
                </a:lnTo>
                <a:lnTo>
                  <a:pt x="268516" y="65633"/>
                </a:lnTo>
                <a:lnTo>
                  <a:pt x="265468" y="71729"/>
                </a:lnTo>
                <a:lnTo>
                  <a:pt x="262420" y="73253"/>
                </a:lnTo>
                <a:lnTo>
                  <a:pt x="260896" y="74777"/>
                </a:lnTo>
                <a:lnTo>
                  <a:pt x="254800" y="77825"/>
                </a:lnTo>
                <a:lnTo>
                  <a:pt x="247180" y="77825"/>
                </a:lnTo>
                <a:lnTo>
                  <a:pt x="241084" y="74777"/>
                </a:lnTo>
                <a:lnTo>
                  <a:pt x="239560" y="73253"/>
                </a:lnTo>
                <a:lnTo>
                  <a:pt x="236512" y="71729"/>
                </a:lnTo>
                <a:lnTo>
                  <a:pt x="231940" y="62585"/>
                </a:lnTo>
                <a:lnTo>
                  <a:pt x="231940" y="58013"/>
                </a:lnTo>
                <a:lnTo>
                  <a:pt x="230416" y="53441"/>
                </a:lnTo>
                <a:lnTo>
                  <a:pt x="230416" y="35052"/>
                </a:lnTo>
                <a:lnTo>
                  <a:pt x="231940" y="30480"/>
                </a:lnTo>
                <a:lnTo>
                  <a:pt x="231940" y="27432"/>
                </a:lnTo>
                <a:lnTo>
                  <a:pt x="233464" y="22860"/>
                </a:lnTo>
                <a:lnTo>
                  <a:pt x="236512" y="16764"/>
                </a:lnTo>
                <a:lnTo>
                  <a:pt x="239560" y="15240"/>
                </a:lnTo>
                <a:lnTo>
                  <a:pt x="244132" y="10668"/>
                </a:lnTo>
                <a:lnTo>
                  <a:pt x="257848" y="10668"/>
                </a:lnTo>
                <a:lnTo>
                  <a:pt x="260896" y="13716"/>
                </a:lnTo>
                <a:lnTo>
                  <a:pt x="263944" y="15240"/>
                </a:lnTo>
                <a:lnTo>
                  <a:pt x="265468" y="16764"/>
                </a:lnTo>
                <a:lnTo>
                  <a:pt x="270040" y="25908"/>
                </a:lnTo>
                <a:lnTo>
                  <a:pt x="271564" y="30480"/>
                </a:lnTo>
                <a:lnTo>
                  <a:pt x="271564" y="6858"/>
                </a:lnTo>
                <a:lnTo>
                  <a:pt x="270040" y="6096"/>
                </a:lnTo>
                <a:lnTo>
                  <a:pt x="265468" y="3048"/>
                </a:lnTo>
                <a:lnTo>
                  <a:pt x="262420" y="1524"/>
                </a:lnTo>
                <a:lnTo>
                  <a:pt x="257848" y="0"/>
                </a:lnTo>
                <a:lnTo>
                  <a:pt x="247180" y="0"/>
                </a:lnTo>
                <a:lnTo>
                  <a:pt x="218224" y="36576"/>
                </a:lnTo>
                <a:lnTo>
                  <a:pt x="218224" y="58013"/>
                </a:lnTo>
                <a:lnTo>
                  <a:pt x="219748" y="62585"/>
                </a:lnTo>
                <a:lnTo>
                  <a:pt x="221272" y="68681"/>
                </a:lnTo>
                <a:lnTo>
                  <a:pt x="245656" y="88493"/>
                </a:lnTo>
                <a:lnTo>
                  <a:pt x="254800" y="88493"/>
                </a:lnTo>
                <a:lnTo>
                  <a:pt x="280708" y="64109"/>
                </a:lnTo>
                <a:lnTo>
                  <a:pt x="283756" y="58013"/>
                </a:lnTo>
                <a:lnTo>
                  <a:pt x="283756" y="30480"/>
                </a:lnTo>
                <a:close/>
              </a:path>
              <a:path w="581660" h="88900">
                <a:moveTo>
                  <a:pt x="353949" y="1524"/>
                </a:moveTo>
                <a:lnTo>
                  <a:pt x="341757" y="1524"/>
                </a:lnTo>
                <a:lnTo>
                  <a:pt x="341757" y="71729"/>
                </a:lnTo>
                <a:lnTo>
                  <a:pt x="334137" y="51917"/>
                </a:lnTo>
                <a:lnTo>
                  <a:pt x="309664" y="1524"/>
                </a:lnTo>
                <a:lnTo>
                  <a:pt x="295948" y="1524"/>
                </a:lnTo>
                <a:lnTo>
                  <a:pt x="295948" y="86969"/>
                </a:lnTo>
                <a:lnTo>
                  <a:pt x="306616" y="86969"/>
                </a:lnTo>
                <a:lnTo>
                  <a:pt x="306616" y="16764"/>
                </a:lnTo>
                <a:lnTo>
                  <a:pt x="312712" y="33528"/>
                </a:lnTo>
                <a:lnTo>
                  <a:pt x="338709" y="86969"/>
                </a:lnTo>
                <a:lnTo>
                  <a:pt x="353949" y="86969"/>
                </a:lnTo>
                <a:lnTo>
                  <a:pt x="353949" y="1524"/>
                </a:lnTo>
                <a:close/>
              </a:path>
              <a:path w="581660" h="88900">
                <a:moveTo>
                  <a:pt x="430237" y="30480"/>
                </a:moveTo>
                <a:lnTo>
                  <a:pt x="428713" y="25908"/>
                </a:lnTo>
                <a:lnTo>
                  <a:pt x="427189" y="19812"/>
                </a:lnTo>
                <a:lnTo>
                  <a:pt x="425665" y="15240"/>
                </a:lnTo>
                <a:lnTo>
                  <a:pt x="422617" y="12192"/>
                </a:lnTo>
                <a:lnTo>
                  <a:pt x="421601" y="10668"/>
                </a:lnTo>
                <a:lnTo>
                  <a:pt x="419569" y="7620"/>
                </a:lnTo>
                <a:lnTo>
                  <a:pt x="418045" y="6858"/>
                </a:lnTo>
                <a:lnTo>
                  <a:pt x="418045" y="30480"/>
                </a:lnTo>
                <a:lnTo>
                  <a:pt x="418045" y="58013"/>
                </a:lnTo>
                <a:lnTo>
                  <a:pt x="416521" y="61061"/>
                </a:lnTo>
                <a:lnTo>
                  <a:pt x="414997" y="65633"/>
                </a:lnTo>
                <a:lnTo>
                  <a:pt x="411949" y="71729"/>
                </a:lnTo>
                <a:lnTo>
                  <a:pt x="408901" y="73253"/>
                </a:lnTo>
                <a:lnTo>
                  <a:pt x="407377" y="74777"/>
                </a:lnTo>
                <a:lnTo>
                  <a:pt x="401281" y="77825"/>
                </a:lnTo>
                <a:lnTo>
                  <a:pt x="393661" y="77825"/>
                </a:lnTo>
                <a:lnTo>
                  <a:pt x="387565" y="74777"/>
                </a:lnTo>
                <a:lnTo>
                  <a:pt x="386041" y="73253"/>
                </a:lnTo>
                <a:lnTo>
                  <a:pt x="382993" y="71729"/>
                </a:lnTo>
                <a:lnTo>
                  <a:pt x="378421" y="62585"/>
                </a:lnTo>
                <a:lnTo>
                  <a:pt x="378421" y="58013"/>
                </a:lnTo>
                <a:lnTo>
                  <a:pt x="376897" y="53441"/>
                </a:lnTo>
                <a:lnTo>
                  <a:pt x="376897" y="35052"/>
                </a:lnTo>
                <a:lnTo>
                  <a:pt x="378421" y="30480"/>
                </a:lnTo>
                <a:lnTo>
                  <a:pt x="378421" y="27432"/>
                </a:lnTo>
                <a:lnTo>
                  <a:pt x="379945" y="22860"/>
                </a:lnTo>
                <a:lnTo>
                  <a:pt x="382993" y="16764"/>
                </a:lnTo>
                <a:lnTo>
                  <a:pt x="386041" y="15240"/>
                </a:lnTo>
                <a:lnTo>
                  <a:pt x="390613" y="10668"/>
                </a:lnTo>
                <a:lnTo>
                  <a:pt x="404329" y="10668"/>
                </a:lnTo>
                <a:lnTo>
                  <a:pt x="407377" y="13716"/>
                </a:lnTo>
                <a:lnTo>
                  <a:pt x="410425" y="15240"/>
                </a:lnTo>
                <a:lnTo>
                  <a:pt x="411949" y="16764"/>
                </a:lnTo>
                <a:lnTo>
                  <a:pt x="416521" y="25908"/>
                </a:lnTo>
                <a:lnTo>
                  <a:pt x="418045" y="30480"/>
                </a:lnTo>
                <a:lnTo>
                  <a:pt x="418045" y="6858"/>
                </a:lnTo>
                <a:lnTo>
                  <a:pt x="416521" y="6096"/>
                </a:lnTo>
                <a:lnTo>
                  <a:pt x="411949" y="3048"/>
                </a:lnTo>
                <a:lnTo>
                  <a:pt x="408901" y="1524"/>
                </a:lnTo>
                <a:lnTo>
                  <a:pt x="404329" y="0"/>
                </a:lnTo>
                <a:lnTo>
                  <a:pt x="393661" y="0"/>
                </a:lnTo>
                <a:lnTo>
                  <a:pt x="364705" y="36576"/>
                </a:lnTo>
                <a:lnTo>
                  <a:pt x="364705" y="58013"/>
                </a:lnTo>
                <a:lnTo>
                  <a:pt x="366229" y="62585"/>
                </a:lnTo>
                <a:lnTo>
                  <a:pt x="367753" y="68681"/>
                </a:lnTo>
                <a:lnTo>
                  <a:pt x="392137" y="88493"/>
                </a:lnTo>
                <a:lnTo>
                  <a:pt x="401281" y="88493"/>
                </a:lnTo>
                <a:lnTo>
                  <a:pt x="427189" y="64109"/>
                </a:lnTo>
                <a:lnTo>
                  <a:pt x="430237" y="58013"/>
                </a:lnTo>
                <a:lnTo>
                  <a:pt x="430237" y="30480"/>
                </a:lnTo>
                <a:close/>
              </a:path>
              <a:path w="581660" h="88900">
                <a:moveTo>
                  <a:pt x="505015" y="86969"/>
                </a:moveTo>
                <a:lnTo>
                  <a:pt x="500443" y="1524"/>
                </a:lnTo>
                <a:lnTo>
                  <a:pt x="486638" y="1524"/>
                </a:lnTo>
                <a:lnTo>
                  <a:pt x="474446" y="33629"/>
                </a:lnTo>
                <a:lnTo>
                  <a:pt x="469874" y="44297"/>
                </a:lnTo>
                <a:lnTo>
                  <a:pt x="466826" y="33629"/>
                </a:lnTo>
                <a:lnTo>
                  <a:pt x="454634" y="1524"/>
                </a:lnTo>
                <a:lnTo>
                  <a:pt x="440918" y="1524"/>
                </a:lnTo>
                <a:lnTo>
                  <a:pt x="437870" y="86969"/>
                </a:lnTo>
                <a:lnTo>
                  <a:pt x="448538" y="86969"/>
                </a:lnTo>
                <a:lnTo>
                  <a:pt x="450062" y="35153"/>
                </a:lnTo>
                <a:lnTo>
                  <a:pt x="450062" y="13716"/>
                </a:lnTo>
                <a:lnTo>
                  <a:pt x="454634" y="25908"/>
                </a:lnTo>
                <a:lnTo>
                  <a:pt x="465302" y="59537"/>
                </a:lnTo>
                <a:lnTo>
                  <a:pt x="474446" y="59537"/>
                </a:lnTo>
                <a:lnTo>
                  <a:pt x="486638" y="24384"/>
                </a:lnTo>
                <a:lnTo>
                  <a:pt x="491210" y="13716"/>
                </a:lnTo>
                <a:lnTo>
                  <a:pt x="491210" y="33629"/>
                </a:lnTo>
                <a:lnTo>
                  <a:pt x="492734" y="86969"/>
                </a:lnTo>
                <a:lnTo>
                  <a:pt x="505015" y="86969"/>
                </a:lnTo>
                <a:close/>
              </a:path>
              <a:path w="581660" h="88900">
                <a:moveTo>
                  <a:pt x="581304" y="1524"/>
                </a:moveTo>
                <a:lnTo>
                  <a:pt x="567588" y="1524"/>
                </a:lnTo>
                <a:lnTo>
                  <a:pt x="550735" y="33528"/>
                </a:lnTo>
                <a:lnTo>
                  <a:pt x="544639" y="45720"/>
                </a:lnTo>
                <a:lnTo>
                  <a:pt x="538543" y="32004"/>
                </a:lnTo>
                <a:lnTo>
                  <a:pt x="521779" y="1524"/>
                </a:lnTo>
                <a:lnTo>
                  <a:pt x="508063" y="1524"/>
                </a:lnTo>
                <a:lnTo>
                  <a:pt x="538543" y="56489"/>
                </a:lnTo>
                <a:lnTo>
                  <a:pt x="538543" y="86969"/>
                </a:lnTo>
                <a:lnTo>
                  <a:pt x="549211" y="86969"/>
                </a:lnTo>
                <a:lnTo>
                  <a:pt x="549211" y="56489"/>
                </a:lnTo>
                <a:lnTo>
                  <a:pt x="581304" y="1524"/>
                </a:lnTo>
                <a:close/>
              </a:path>
            </a:pathLst>
          </a:custGeom>
          <a:solidFill>
            <a:srgbClr val="000000"/>
          </a:solidFill>
        </p:spPr>
        <p:txBody>
          <a:bodyPr wrap="square" lIns="0" tIns="0" rIns="0" bIns="0" rtlCol="0"/>
          <a:lstStyle/>
          <a:p>
            <a:endParaRPr sz="1154"/>
          </a:p>
        </p:txBody>
      </p:sp>
      <p:sp>
        <p:nvSpPr>
          <p:cNvPr id="197" name="object 197"/>
          <p:cNvSpPr/>
          <p:nvPr/>
        </p:nvSpPr>
        <p:spPr>
          <a:xfrm>
            <a:off x="2982960" y="4556579"/>
            <a:ext cx="39502" cy="57014"/>
          </a:xfrm>
          <a:custGeom>
            <a:avLst/>
            <a:gdLst/>
            <a:ahLst/>
            <a:cxnLst/>
            <a:rect l="l" t="t" r="r" b="b"/>
            <a:pathLst>
              <a:path w="61594" h="88900">
                <a:moveTo>
                  <a:pt x="35052" y="88487"/>
                </a:moveTo>
                <a:lnTo>
                  <a:pt x="24384" y="88487"/>
                </a:lnTo>
                <a:lnTo>
                  <a:pt x="21336"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5908" y="0"/>
                </a:lnTo>
                <a:lnTo>
                  <a:pt x="35052" y="0"/>
                </a:lnTo>
                <a:lnTo>
                  <a:pt x="39624" y="1524"/>
                </a:lnTo>
                <a:lnTo>
                  <a:pt x="42767" y="3048"/>
                </a:lnTo>
                <a:lnTo>
                  <a:pt x="47339" y="4572"/>
                </a:lnTo>
                <a:lnTo>
                  <a:pt x="53435" y="10668"/>
                </a:lnTo>
                <a:lnTo>
                  <a:pt x="24384" y="10668"/>
                </a:lnTo>
                <a:lnTo>
                  <a:pt x="22860" y="12192"/>
                </a:lnTo>
                <a:lnTo>
                  <a:pt x="19812" y="13716"/>
                </a:lnTo>
                <a:lnTo>
                  <a:pt x="15240" y="18288"/>
                </a:lnTo>
                <a:lnTo>
                  <a:pt x="13716" y="21336"/>
                </a:lnTo>
                <a:lnTo>
                  <a:pt x="13716" y="24384"/>
                </a:lnTo>
                <a:lnTo>
                  <a:pt x="10668" y="33528"/>
                </a:lnTo>
                <a:lnTo>
                  <a:pt x="10668" y="51911"/>
                </a:lnTo>
                <a:lnTo>
                  <a:pt x="28135" y="51911"/>
                </a:lnTo>
                <a:lnTo>
                  <a:pt x="13716" y="62579"/>
                </a:lnTo>
                <a:lnTo>
                  <a:pt x="13716" y="65627"/>
                </a:lnTo>
                <a:lnTo>
                  <a:pt x="15240" y="67151"/>
                </a:lnTo>
                <a:lnTo>
                  <a:pt x="15240" y="68675"/>
                </a:lnTo>
                <a:lnTo>
                  <a:pt x="22860" y="76295"/>
                </a:lnTo>
                <a:lnTo>
                  <a:pt x="24384" y="76295"/>
                </a:lnTo>
                <a:lnTo>
                  <a:pt x="25908" y="77819"/>
                </a:lnTo>
                <a:lnTo>
                  <a:pt x="51911" y="77819"/>
                </a:lnTo>
                <a:lnTo>
                  <a:pt x="47339" y="82391"/>
                </a:lnTo>
                <a:lnTo>
                  <a:pt x="42767" y="85439"/>
                </a:lnTo>
                <a:lnTo>
                  <a:pt x="39624" y="86963"/>
                </a:lnTo>
                <a:lnTo>
                  <a:pt x="35052" y="88487"/>
                </a:lnTo>
                <a:close/>
              </a:path>
              <a:path w="61594" h="88900">
                <a:moveTo>
                  <a:pt x="28135" y="51911"/>
                </a:moveTo>
                <a:lnTo>
                  <a:pt x="10668" y="51911"/>
                </a:lnTo>
                <a:lnTo>
                  <a:pt x="47339" y="24384"/>
                </a:lnTo>
                <a:lnTo>
                  <a:pt x="45815" y="22860"/>
                </a:lnTo>
                <a:lnTo>
                  <a:pt x="45815" y="21336"/>
                </a:lnTo>
                <a:lnTo>
                  <a:pt x="44291" y="18288"/>
                </a:lnTo>
                <a:lnTo>
                  <a:pt x="44291" y="16764"/>
                </a:lnTo>
                <a:lnTo>
                  <a:pt x="42767" y="15240"/>
                </a:lnTo>
                <a:lnTo>
                  <a:pt x="41148" y="13716"/>
                </a:lnTo>
                <a:lnTo>
                  <a:pt x="39624" y="12192"/>
                </a:lnTo>
                <a:lnTo>
                  <a:pt x="38100" y="12192"/>
                </a:lnTo>
                <a:lnTo>
                  <a:pt x="36576" y="10668"/>
                </a:lnTo>
                <a:lnTo>
                  <a:pt x="53435" y="10668"/>
                </a:lnTo>
                <a:lnTo>
                  <a:pt x="54959" y="13716"/>
                </a:lnTo>
                <a:lnTo>
                  <a:pt x="58007" y="18288"/>
                </a:lnTo>
                <a:lnTo>
                  <a:pt x="61055" y="30480"/>
                </a:lnTo>
                <a:lnTo>
                  <a:pt x="61055" y="36576"/>
                </a:lnTo>
                <a:lnTo>
                  <a:pt x="48863" y="36576"/>
                </a:lnTo>
                <a:lnTo>
                  <a:pt x="28135" y="51911"/>
                </a:lnTo>
                <a:close/>
              </a:path>
              <a:path w="61594" h="88900">
                <a:moveTo>
                  <a:pt x="51911" y="77819"/>
                </a:moveTo>
                <a:lnTo>
                  <a:pt x="35052" y="77819"/>
                </a:lnTo>
                <a:lnTo>
                  <a:pt x="41148" y="74771"/>
                </a:lnTo>
                <a:lnTo>
                  <a:pt x="42767" y="71723"/>
                </a:lnTo>
                <a:lnTo>
                  <a:pt x="44291" y="70199"/>
                </a:lnTo>
                <a:lnTo>
                  <a:pt x="45815" y="67151"/>
                </a:lnTo>
                <a:lnTo>
                  <a:pt x="47339" y="62579"/>
                </a:lnTo>
                <a:lnTo>
                  <a:pt x="48863" y="59531"/>
                </a:lnTo>
                <a:lnTo>
                  <a:pt x="48863" y="54959"/>
                </a:lnTo>
                <a:lnTo>
                  <a:pt x="50387" y="50387"/>
                </a:lnTo>
                <a:lnTo>
                  <a:pt x="50387" y="41243"/>
                </a:lnTo>
                <a:lnTo>
                  <a:pt x="48863" y="39719"/>
                </a:lnTo>
                <a:lnTo>
                  <a:pt x="48863" y="36576"/>
                </a:lnTo>
                <a:lnTo>
                  <a:pt x="61055" y="36576"/>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198" name="object 198"/>
          <p:cNvSpPr/>
          <p:nvPr/>
        </p:nvSpPr>
        <p:spPr>
          <a:xfrm>
            <a:off x="1952603" y="4660305"/>
            <a:ext cx="81449" cy="57014"/>
          </a:xfrm>
          <a:custGeom>
            <a:avLst/>
            <a:gdLst/>
            <a:ahLst/>
            <a:cxnLst/>
            <a:rect l="l" t="t" r="r" b="b"/>
            <a:pathLst>
              <a:path w="127000" h="88900">
                <a:moveTo>
                  <a:pt x="50393" y="1524"/>
                </a:moveTo>
                <a:lnTo>
                  <a:pt x="0" y="1524"/>
                </a:lnTo>
                <a:lnTo>
                  <a:pt x="0" y="12293"/>
                </a:lnTo>
                <a:lnTo>
                  <a:pt x="19913" y="12293"/>
                </a:lnTo>
                <a:lnTo>
                  <a:pt x="19913" y="77914"/>
                </a:lnTo>
                <a:lnTo>
                  <a:pt x="0" y="77914"/>
                </a:lnTo>
                <a:lnTo>
                  <a:pt x="0" y="87058"/>
                </a:lnTo>
                <a:lnTo>
                  <a:pt x="50393" y="87058"/>
                </a:lnTo>
                <a:lnTo>
                  <a:pt x="50393" y="77914"/>
                </a:lnTo>
                <a:lnTo>
                  <a:pt x="30581" y="77914"/>
                </a:lnTo>
                <a:lnTo>
                  <a:pt x="30581" y="12293"/>
                </a:lnTo>
                <a:lnTo>
                  <a:pt x="50393" y="12293"/>
                </a:lnTo>
                <a:lnTo>
                  <a:pt x="50393" y="1524"/>
                </a:lnTo>
                <a:close/>
              </a:path>
              <a:path w="127000" h="88900">
                <a:moveTo>
                  <a:pt x="126784" y="58013"/>
                </a:moveTo>
                <a:lnTo>
                  <a:pt x="125260" y="54965"/>
                </a:lnTo>
                <a:lnTo>
                  <a:pt x="123736" y="53441"/>
                </a:lnTo>
                <a:lnTo>
                  <a:pt x="122212" y="50393"/>
                </a:lnTo>
                <a:lnTo>
                  <a:pt x="119164" y="48869"/>
                </a:lnTo>
                <a:lnTo>
                  <a:pt x="116116" y="45821"/>
                </a:lnTo>
                <a:lnTo>
                  <a:pt x="112966" y="44297"/>
                </a:lnTo>
                <a:lnTo>
                  <a:pt x="103822" y="39725"/>
                </a:lnTo>
                <a:lnTo>
                  <a:pt x="102298" y="39725"/>
                </a:lnTo>
                <a:lnTo>
                  <a:pt x="93154" y="35153"/>
                </a:lnTo>
                <a:lnTo>
                  <a:pt x="91630" y="35153"/>
                </a:lnTo>
                <a:lnTo>
                  <a:pt x="88582" y="33629"/>
                </a:lnTo>
                <a:lnTo>
                  <a:pt x="82486" y="27533"/>
                </a:lnTo>
                <a:lnTo>
                  <a:pt x="82486" y="19913"/>
                </a:lnTo>
                <a:lnTo>
                  <a:pt x="84010" y="16865"/>
                </a:lnTo>
                <a:lnTo>
                  <a:pt x="87058" y="13817"/>
                </a:lnTo>
                <a:lnTo>
                  <a:pt x="90106" y="12293"/>
                </a:lnTo>
                <a:lnTo>
                  <a:pt x="94678" y="10769"/>
                </a:lnTo>
                <a:lnTo>
                  <a:pt x="111442" y="10769"/>
                </a:lnTo>
                <a:lnTo>
                  <a:pt x="114490" y="12293"/>
                </a:lnTo>
                <a:lnTo>
                  <a:pt x="117640" y="12293"/>
                </a:lnTo>
                <a:lnTo>
                  <a:pt x="120688" y="13817"/>
                </a:lnTo>
                <a:lnTo>
                  <a:pt x="120688" y="10769"/>
                </a:lnTo>
                <a:lnTo>
                  <a:pt x="120688" y="3048"/>
                </a:lnTo>
                <a:lnTo>
                  <a:pt x="117640" y="3048"/>
                </a:lnTo>
                <a:lnTo>
                  <a:pt x="116116" y="1524"/>
                </a:lnTo>
                <a:lnTo>
                  <a:pt x="106870" y="1524"/>
                </a:lnTo>
                <a:lnTo>
                  <a:pt x="105346" y="0"/>
                </a:lnTo>
                <a:lnTo>
                  <a:pt x="96202" y="0"/>
                </a:lnTo>
                <a:lnTo>
                  <a:pt x="87058" y="3048"/>
                </a:lnTo>
                <a:lnTo>
                  <a:pt x="84010" y="4673"/>
                </a:lnTo>
                <a:lnTo>
                  <a:pt x="79438" y="6197"/>
                </a:lnTo>
                <a:lnTo>
                  <a:pt x="73342" y="12293"/>
                </a:lnTo>
                <a:lnTo>
                  <a:pt x="70294" y="18389"/>
                </a:lnTo>
                <a:lnTo>
                  <a:pt x="70294" y="30581"/>
                </a:lnTo>
                <a:lnTo>
                  <a:pt x="71818" y="32105"/>
                </a:lnTo>
                <a:lnTo>
                  <a:pt x="73342" y="35153"/>
                </a:lnTo>
                <a:lnTo>
                  <a:pt x="74866" y="36677"/>
                </a:lnTo>
                <a:lnTo>
                  <a:pt x="76390" y="39725"/>
                </a:lnTo>
                <a:lnTo>
                  <a:pt x="79438" y="41249"/>
                </a:lnTo>
                <a:lnTo>
                  <a:pt x="80962" y="42773"/>
                </a:lnTo>
                <a:lnTo>
                  <a:pt x="87058" y="45821"/>
                </a:lnTo>
                <a:lnTo>
                  <a:pt x="90106" y="45821"/>
                </a:lnTo>
                <a:lnTo>
                  <a:pt x="93154" y="47345"/>
                </a:lnTo>
                <a:lnTo>
                  <a:pt x="94678" y="48869"/>
                </a:lnTo>
                <a:lnTo>
                  <a:pt x="97726" y="50393"/>
                </a:lnTo>
                <a:lnTo>
                  <a:pt x="100774" y="50393"/>
                </a:lnTo>
                <a:lnTo>
                  <a:pt x="103822" y="51917"/>
                </a:lnTo>
                <a:lnTo>
                  <a:pt x="105346" y="53441"/>
                </a:lnTo>
                <a:lnTo>
                  <a:pt x="108394" y="54965"/>
                </a:lnTo>
                <a:lnTo>
                  <a:pt x="109918" y="54965"/>
                </a:lnTo>
                <a:lnTo>
                  <a:pt x="112966" y="58013"/>
                </a:lnTo>
                <a:lnTo>
                  <a:pt x="114490" y="61061"/>
                </a:lnTo>
                <a:lnTo>
                  <a:pt x="114490" y="68770"/>
                </a:lnTo>
                <a:lnTo>
                  <a:pt x="112966" y="70294"/>
                </a:lnTo>
                <a:lnTo>
                  <a:pt x="112966" y="71818"/>
                </a:lnTo>
                <a:lnTo>
                  <a:pt x="108394" y="76390"/>
                </a:lnTo>
                <a:lnTo>
                  <a:pt x="103822" y="76390"/>
                </a:lnTo>
                <a:lnTo>
                  <a:pt x="100774" y="77914"/>
                </a:lnTo>
                <a:lnTo>
                  <a:pt x="84010" y="77914"/>
                </a:lnTo>
                <a:lnTo>
                  <a:pt x="79438" y="76390"/>
                </a:lnTo>
                <a:lnTo>
                  <a:pt x="76390" y="76390"/>
                </a:lnTo>
                <a:lnTo>
                  <a:pt x="71818" y="74866"/>
                </a:lnTo>
                <a:lnTo>
                  <a:pt x="68770" y="74866"/>
                </a:lnTo>
                <a:lnTo>
                  <a:pt x="68770" y="85534"/>
                </a:lnTo>
                <a:lnTo>
                  <a:pt x="71818" y="85534"/>
                </a:lnTo>
                <a:lnTo>
                  <a:pt x="73342" y="87058"/>
                </a:lnTo>
                <a:lnTo>
                  <a:pt x="84010" y="87058"/>
                </a:lnTo>
                <a:lnTo>
                  <a:pt x="87058" y="88582"/>
                </a:lnTo>
                <a:lnTo>
                  <a:pt x="97726" y="88582"/>
                </a:lnTo>
                <a:lnTo>
                  <a:pt x="102298" y="87058"/>
                </a:lnTo>
                <a:lnTo>
                  <a:pt x="106870" y="87058"/>
                </a:lnTo>
                <a:lnTo>
                  <a:pt x="111442" y="85534"/>
                </a:lnTo>
                <a:lnTo>
                  <a:pt x="114490" y="84010"/>
                </a:lnTo>
                <a:lnTo>
                  <a:pt x="117640" y="82486"/>
                </a:lnTo>
                <a:lnTo>
                  <a:pt x="122212" y="77914"/>
                </a:lnTo>
                <a:lnTo>
                  <a:pt x="123736" y="74866"/>
                </a:lnTo>
                <a:lnTo>
                  <a:pt x="126784" y="71818"/>
                </a:lnTo>
                <a:lnTo>
                  <a:pt x="126784" y="58013"/>
                </a:lnTo>
                <a:close/>
              </a:path>
            </a:pathLst>
          </a:custGeom>
          <a:solidFill>
            <a:srgbClr val="000000"/>
          </a:solidFill>
        </p:spPr>
        <p:txBody>
          <a:bodyPr wrap="square" lIns="0" tIns="0" rIns="0" bIns="0" rtlCol="0"/>
          <a:lstStyle/>
          <a:p>
            <a:endParaRPr sz="1154"/>
          </a:p>
        </p:txBody>
      </p:sp>
      <p:sp>
        <p:nvSpPr>
          <p:cNvPr id="199" name="object 199"/>
          <p:cNvSpPr/>
          <p:nvPr/>
        </p:nvSpPr>
        <p:spPr>
          <a:xfrm>
            <a:off x="2982960" y="4660304"/>
            <a:ext cx="39502" cy="57014"/>
          </a:xfrm>
          <a:custGeom>
            <a:avLst/>
            <a:gdLst/>
            <a:ahLst/>
            <a:cxnLst/>
            <a:rect l="l" t="t" r="r" b="b"/>
            <a:pathLst>
              <a:path w="61594" h="88900">
                <a:moveTo>
                  <a:pt x="35052" y="88582"/>
                </a:moveTo>
                <a:lnTo>
                  <a:pt x="24384" y="88582"/>
                </a:lnTo>
                <a:lnTo>
                  <a:pt x="21336" y="87058"/>
                </a:lnTo>
                <a:lnTo>
                  <a:pt x="16764" y="85534"/>
                </a:lnTo>
                <a:lnTo>
                  <a:pt x="13716" y="84010"/>
                </a:lnTo>
                <a:lnTo>
                  <a:pt x="4572" y="74866"/>
                </a:lnTo>
                <a:lnTo>
                  <a:pt x="3048" y="70294"/>
                </a:lnTo>
                <a:lnTo>
                  <a:pt x="0" y="58007"/>
                </a:lnTo>
                <a:lnTo>
                  <a:pt x="0" y="32099"/>
                </a:lnTo>
                <a:lnTo>
                  <a:pt x="1524" y="26003"/>
                </a:lnTo>
                <a:lnTo>
                  <a:pt x="4572" y="16859"/>
                </a:lnTo>
                <a:lnTo>
                  <a:pt x="7620" y="12287"/>
                </a:lnTo>
                <a:lnTo>
                  <a:pt x="9144" y="9239"/>
                </a:lnTo>
                <a:lnTo>
                  <a:pt x="13716" y="6191"/>
                </a:lnTo>
                <a:lnTo>
                  <a:pt x="16764" y="3048"/>
                </a:lnTo>
                <a:lnTo>
                  <a:pt x="25908" y="0"/>
                </a:lnTo>
                <a:lnTo>
                  <a:pt x="35052" y="0"/>
                </a:lnTo>
                <a:lnTo>
                  <a:pt x="39624" y="1524"/>
                </a:lnTo>
                <a:lnTo>
                  <a:pt x="42767" y="3048"/>
                </a:lnTo>
                <a:lnTo>
                  <a:pt x="47339" y="4667"/>
                </a:lnTo>
                <a:lnTo>
                  <a:pt x="53435" y="10763"/>
                </a:lnTo>
                <a:lnTo>
                  <a:pt x="24384" y="10763"/>
                </a:lnTo>
                <a:lnTo>
                  <a:pt x="22860" y="12287"/>
                </a:lnTo>
                <a:lnTo>
                  <a:pt x="19812" y="13811"/>
                </a:lnTo>
                <a:lnTo>
                  <a:pt x="18288" y="16859"/>
                </a:lnTo>
                <a:lnTo>
                  <a:pt x="15240" y="18383"/>
                </a:lnTo>
                <a:lnTo>
                  <a:pt x="13716" y="21431"/>
                </a:lnTo>
                <a:lnTo>
                  <a:pt x="13716" y="26003"/>
                </a:lnTo>
                <a:lnTo>
                  <a:pt x="12192" y="29051"/>
                </a:lnTo>
                <a:lnTo>
                  <a:pt x="10668" y="33623"/>
                </a:lnTo>
                <a:lnTo>
                  <a:pt x="10668" y="51911"/>
                </a:lnTo>
                <a:lnTo>
                  <a:pt x="28188" y="51911"/>
                </a:lnTo>
                <a:lnTo>
                  <a:pt x="13716" y="62579"/>
                </a:lnTo>
                <a:lnTo>
                  <a:pt x="13716" y="65627"/>
                </a:lnTo>
                <a:lnTo>
                  <a:pt x="15240" y="67151"/>
                </a:lnTo>
                <a:lnTo>
                  <a:pt x="15240" y="68770"/>
                </a:lnTo>
                <a:lnTo>
                  <a:pt x="16764" y="71818"/>
                </a:lnTo>
                <a:lnTo>
                  <a:pt x="19812" y="74866"/>
                </a:lnTo>
                <a:lnTo>
                  <a:pt x="21336" y="74866"/>
                </a:lnTo>
                <a:lnTo>
                  <a:pt x="24384" y="77914"/>
                </a:lnTo>
                <a:lnTo>
                  <a:pt x="51911" y="77914"/>
                </a:lnTo>
                <a:lnTo>
                  <a:pt x="47339" y="82486"/>
                </a:lnTo>
                <a:lnTo>
                  <a:pt x="42767" y="85534"/>
                </a:lnTo>
                <a:lnTo>
                  <a:pt x="39624" y="87058"/>
                </a:lnTo>
                <a:lnTo>
                  <a:pt x="35052" y="88582"/>
                </a:lnTo>
                <a:close/>
              </a:path>
              <a:path w="61594" h="88900">
                <a:moveTo>
                  <a:pt x="28188" y="51911"/>
                </a:moveTo>
                <a:lnTo>
                  <a:pt x="10668" y="51911"/>
                </a:lnTo>
                <a:lnTo>
                  <a:pt x="47339" y="26003"/>
                </a:lnTo>
                <a:lnTo>
                  <a:pt x="45815" y="22955"/>
                </a:lnTo>
                <a:lnTo>
                  <a:pt x="45815" y="21431"/>
                </a:lnTo>
                <a:lnTo>
                  <a:pt x="44291" y="19907"/>
                </a:lnTo>
                <a:lnTo>
                  <a:pt x="44291" y="16859"/>
                </a:lnTo>
                <a:lnTo>
                  <a:pt x="42767" y="15335"/>
                </a:lnTo>
                <a:lnTo>
                  <a:pt x="41148" y="15335"/>
                </a:lnTo>
                <a:lnTo>
                  <a:pt x="38100" y="12287"/>
                </a:lnTo>
                <a:lnTo>
                  <a:pt x="36576" y="12287"/>
                </a:lnTo>
                <a:lnTo>
                  <a:pt x="35052" y="10763"/>
                </a:lnTo>
                <a:lnTo>
                  <a:pt x="53435" y="10763"/>
                </a:lnTo>
                <a:lnTo>
                  <a:pt x="54959" y="15335"/>
                </a:lnTo>
                <a:lnTo>
                  <a:pt x="58007" y="19907"/>
                </a:lnTo>
                <a:lnTo>
                  <a:pt x="59531" y="24479"/>
                </a:lnTo>
                <a:lnTo>
                  <a:pt x="61055" y="30575"/>
                </a:lnTo>
                <a:lnTo>
                  <a:pt x="61055" y="36671"/>
                </a:lnTo>
                <a:lnTo>
                  <a:pt x="48863" y="36671"/>
                </a:lnTo>
                <a:lnTo>
                  <a:pt x="28188" y="51911"/>
                </a:lnTo>
                <a:close/>
              </a:path>
              <a:path w="61594" h="88900">
                <a:moveTo>
                  <a:pt x="51911" y="77914"/>
                </a:moveTo>
                <a:lnTo>
                  <a:pt x="35052" y="77914"/>
                </a:lnTo>
                <a:lnTo>
                  <a:pt x="41148" y="74866"/>
                </a:lnTo>
                <a:lnTo>
                  <a:pt x="42767" y="73342"/>
                </a:lnTo>
                <a:lnTo>
                  <a:pt x="44291" y="70294"/>
                </a:lnTo>
                <a:lnTo>
                  <a:pt x="45815" y="67151"/>
                </a:lnTo>
                <a:lnTo>
                  <a:pt x="47339" y="64103"/>
                </a:lnTo>
                <a:lnTo>
                  <a:pt x="48863" y="59531"/>
                </a:lnTo>
                <a:lnTo>
                  <a:pt x="48863" y="54959"/>
                </a:lnTo>
                <a:lnTo>
                  <a:pt x="50387" y="50387"/>
                </a:lnTo>
                <a:lnTo>
                  <a:pt x="50387" y="41243"/>
                </a:lnTo>
                <a:lnTo>
                  <a:pt x="48863" y="39719"/>
                </a:lnTo>
                <a:lnTo>
                  <a:pt x="48863" y="36671"/>
                </a:lnTo>
                <a:lnTo>
                  <a:pt x="61055" y="36671"/>
                </a:lnTo>
                <a:lnTo>
                  <a:pt x="61055" y="56483"/>
                </a:lnTo>
                <a:lnTo>
                  <a:pt x="59531" y="62579"/>
                </a:lnTo>
                <a:lnTo>
                  <a:pt x="58007" y="67151"/>
                </a:lnTo>
                <a:lnTo>
                  <a:pt x="56483" y="71818"/>
                </a:lnTo>
                <a:lnTo>
                  <a:pt x="53435" y="76390"/>
                </a:lnTo>
                <a:lnTo>
                  <a:pt x="51911" y="77914"/>
                </a:lnTo>
                <a:close/>
              </a:path>
            </a:pathLst>
          </a:custGeom>
          <a:solidFill>
            <a:srgbClr val="000000"/>
          </a:solidFill>
        </p:spPr>
        <p:txBody>
          <a:bodyPr wrap="square" lIns="0" tIns="0" rIns="0" bIns="0" rtlCol="0"/>
          <a:lstStyle/>
          <a:p>
            <a:endParaRPr sz="1154"/>
          </a:p>
        </p:txBody>
      </p:sp>
      <p:sp>
        <p:nvSpPr>
          <p:cNvPr id="200" name="object 200"/>
          <p:cNvSpPr/>
          <p:nvPr/>
        </p:nvSpPr>
        <p:spPr>
          <a:xfrm>
            <a:off x="2982960" y="4765067"/>
            <a:ext cx="39502" cy="55793"/>
          </a:xfrm>
          <a:custGeom>
            <a:avLst/>
            <a:gdLst/>
            <a:ahLst/>
            <a:cxnLst/>
            <a:rect l="l" t="t" r="r" b="b"/>
            <a:pathLst>
              <a:path w="61594" h="86995">
                <a:moveTo>
                  <a:pt x="35052" y="86963"/>
                </a:moveTo>
                <a:lnTo>
                  <a:pt x="24384" y="86963"/>
                </a:lnTo>
                <a:lnTo>
                  <a:pt x="21336" y="85439"/>
                </a:lnTo>
                <a:lnTo>
                  <a:pt x="16764" y="83915"/>
                </a:lnTo>
                <a:lnTo>
                  <a:pt x="13716" y="82391"/>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1336" y="0"/>
                </a:lnTo>
                <a:lnTo>
                  <a:pt x="39624" y="0"/>
                </a:lnTo>
                <a:lnTo>
                  <a:pt x="42767" y="1524"/>
                </a:lnTo>
                <a:lnTo>
                  <a:pt x="47339" y="3048"/>
                </a:lnTo>
                <a:lnTo>
                  <a:pt x="50387" y="6096"/>
                </a:lnTo>
                <a:lnTo>
                  <a:pt x="52419" y="9144"/>
                </a:lnTo>
                <a:lnTo>
                  <a:pt x="24384" y="9144"/>
                </a:lnTo>
                <a:lnTo>
                  <a:pt x="22860" y="10668"/>
                </a:lnTo>
                <a:lnTo>
                  <a:pt x="19812" y="12192"/>
                </a:lnTo>
                <a:lnTo>
                  <a:pt x="18288" y="15240"/>
                </a:lnTo>
                <a:lnTo>
                  <a:pt x="13716" y="19812"/>
                </a:lnTo>
                <a:lnTo>
                  <a:pt x="13716" y="24384"/>
                </a:lnTo>
                <a:lnTo>
                  <a:pt x="12192" y="28956"/>
                </a:lnTo>
                <a:lnTo>
                  <a:pt x="10668" y="32099"/>
                </a:lnTo>
                <a:lnTo>
                  <a:pt x="10668" y="50387"/>
                </a:lnTo>
                <a:lnTo>
                  <a:pt x="28188" y="50387"/>
                </a:lnTo>
                <a:lnTo>
                  <a:pt x="13716" y="61055"/>
                </a:lnTo>
                <a:lnTo>
                  <a:pt x="13716" y="64103"/>
                </a:lnTo>
                <a:lnTo>
                  <a:pt x="15240" y="65627"/>
                </a:lnTo>
                <a:lnTo>
                  <a:pt x="15240" y="68675"/>
                </a:lnTo>
                <a:lnTo>
                  <a:pt x="21336" y="74771"/>
                </a:lnTo>
                <a:lnTo>
                  <a:pt x="22860" y="74771"/>
                </a:lnTo>
                <a:lnTo>
                  <a:pt x="24384" y="76295"/>
                </a:lnTo>
                <a:lnTo>
                  <a:pt x="25908" y="76295"/>
                </a:lnTo>
                <a:lnTo>
                  <a:pt x="27432" y="77819"/>
                </a:lnTo>
                <a:lnTo>
                  <a:pt x="51403" y="77819"/>
                </a:lnTo>
                <a:lnTo>
                  <a:pt x="50387" y="79343"/>
                </a:lnTo>
                <a:lnTo>
                  <a:pt x="47339" y="82391"/>
                </a:lnTo>
                <a:lnTo>
                  <a:pt x="42767" y="83915"/>
                </a:lnTo>
                <a:lnTo>
                  <a:pt x="39624" y="85439"/>
                </a:lnTo>
                <a:lnTo>
                  <a:pt x="35052" y="86963"/>
                </a:lnTo>
                <a:close/>
              </a:path>
              <a:path w="61594" h="86995">
                <a:moveTo>
                  <a:pt x="28188" y="50387"/>
                </a:moveTo>
                <a:lnTo>
                  <a:pt x="10668" y="50387"/>
                </a:lnTo>
                <a:lnTo>
                  <a:pt x="47339" y="24384"/>
                </a:lnTo>
                <a:lnTo>
                  <a:pt x="45815" y="21336"/>
                </a:lnTo>
                <a:lnTo>
                  <a:pt x="45815" y="19812"/>
                </a:lnTo>
                <a:lnTo>
                  <a:pt x="44291" y="18288"/>
                </a:lnTo>
                <a:lnTo>
                  <a:pt x="44291" y="16764"/>
                </a:lnTo>
                <a:lnTo>
                  <a:pt x="42767" y="15240"/>
                </a:lnTo>
                <a:lnTo>
                  <a:pt x="41148" y="13716"/>
                </a:lnTo>
                <a:lnTo>
                  <a:pt x="38100" y="10668"/>
                </a:lnTo>
                <a:lnTo>
                  <a:pt x="36576" y="10668"/>
                </a:lnTo>
                <a:lnTo>
                  <a:pt x="35052" y="9144"/>
                </a:lnTo>
                <a:lnTo>
                  <a:pt x="52419" y="9144"/>
                </a:lnTo>
                <a:lnTo>
                  <a:pt x="53435" y="10668"/>
                </a:lnTo>
                <a:lnTo>
                  <a:pt x="54959" y="13716"/>
                </a:lnTo>
                <a:lnTo>
                  <a:pt x="58007" y="18288"/>
                </a:lnTo>
                <a:lnTo>
                  <a:pt x="59531" y="22860"/>
                </a:lnTo>
                <a:lnTo>
                  <a:pt x="61055" y="28956"/>
                </a:lnTo>
                <a:lnTo>
                  <a:pt x="61055" y="35147"/>
                </a:lnTo>
                <a:lnTo>
                  <a:pt x="48863" y="35147"/>
                </a:lnTo>
                <a:lnTo>
                  <a:pt x="28188" y="50387"/>
                </a:lnTo>
                <a:close/>
              </a:path>
              <a:path w="61594" h="86995">
                <a:moveTo>
                  <a:pt x="51403" y="77819"/>
                </a:moveTo>
                <a:lnTo>
                  <a:pt x="33528" y="77819"/>
                </a:lnTo>
                <a:lnTo>
                  <a:pt x="35052" y="76295"/>
                </a:lnTo>
                <a:lnTo>
                  <a:pt x="41148" y="73247"/>
                </a:lnTo>
                <a:lnTo>
                  <a:pt x="42767" y="71723"/>
                </a:lnTo>
                <a:lnTo>
                  <a:pt x="47339" y="62579"/>
                </a:lnTo>
                <a:lnTo>
                  <a:pt x="48863" y="58007"/>
                </a:lnTo>
                <a:lnTo>
                  <a:pt x="48863" y="53435"/>
                </a:lnTo>
                <a:lnTo>
                  <a:pt x="50387" y="48863"/>
                </a:lnTo>
                <a:lnTo>
                  <a:pt x="50387" y="41243"/>
                </a:lnTo>
                <a:lnTo>
                  <a:pt x="48863" y="39719"/>
                </a:lnTo>
                <a:lnTo>
                  <a:pt x="48863" y="35147"/>
                </a:lnTo>
                <a:lnTo>
                  <a:pt x="61055" y="35147"/>
                </a:lnTo>
                <a:lnTo>
                  <a:pt x="61055" y="54959"/>
                </a:lnTo>
                <a:lnTo>
                  <a:pt x="59531" y="61055"/>
                </a:lnTo>
                <a:lnTo>
                  <a:pt x="58007" y="65627"/>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201" name="object 201"/>
          <p:cNvSpPr/>
          <p:nvPr/>
        </p:nvSpPr>
        <p:spPr>
          <a:xfrm>
            <a:off x="2982960" y="4868854"/>
            <a:ext cx="39502" cy="55793"/>
          </a:xfrm>
          <a:custGeom>
            <a:avLst/>
            <a:gdLst/>
            <a:ahLst/>
            <a:cxnLst/>
            <a:rect l="l" t="t" r="r" b="b"/>
            <a:pathLst>
              <a:path w="61594" h="86995">
                <a:moveTo>
                  <a:pt x="35052" y="86963"/>
                </a:moveTo>
                <a:lnTo>
                  <a:pt x="21336" y="86963"/>
                </a:lnTo>
                <a:lnTo>
                  <a:pt x="16764" y="83915"/>
                </a:lnTo>
                <a:lnTo>
                  <a:pt x="10668" y="80867"/>
                </a:lnTo>
                <a:lnTo>
                  <a:pt x="7620" y="76295"/>
                </a:lnTo>
                <a:lnTo>
                  <a:pt x="4572" y="73247"/>
                </a:lnTo>
                <a:lnTo>
                  <a:pt x="3048" y="68675"/>
                </a:lnTo>
                <a:lnTo>
                  <a:pt x="1524" y="62579"/>
                </a:lnTo>
                <a:lnTo>
                  <a:pt x="0" y="57912"/>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767" y="1524"/>
                </a:lnTo>
                <a:lnTo>
                  <a:pt x="47339" y="4572"/>
                </a:lnTo>
                <a:lnTo>
                  <a:pt x="50387" y="6096"/>
                </a:lnTo>
                <a:lnTo>
                  <a:pt x="52419" y="9144"/>
                </a:lnTo>
                <a:lnTo>
                  <a:pt x="27432" y="9144"/>
                </a:lnTo>
                <a:lnTo>
                  <a:pt x="24384" y="10668"/>
                </a:lnTo>
                <a:lnTo>
                  <a:pt x="22860" y="12192"/>
                </a:lnTo>
                <a:lnTo>
                  <a:pt x="19812" y="13716"/>
                </a:lnTo>
                <a:lnTo>
                  <a:pt x="15240" y="18288"/>
                </a:lnTo>
                <a:lnTo>
                  <a:pt x="13716" y="21336"/>
                </a:lnTo>
                <a:lnTo>
                  <a:pt x="13716" y="24384"/>
                </a:lnTo>
                <a:lnTo>
                  <a:pt x="12192" y="28956"/>
                </a:lnTo>
                <a:lnTo>
                  <a:pt x="10668" y="32004"/>
                </a:lnTo>
                <a:lnTo>
                  <a:pt x="10668" y="50292"/>
                </a:lnTo>
                <a:lnTo>
                  <a:pt x="29404" y="50292"/>
                </a:lnTo>
                <a:lnTo>
                  <a:pt x="13716" y="62579"/>
                </a:lnTo>
                <a:lnTo>
                  <a:pt x="13716" y="64103"/>
                </a:lnTo>
                <a:lnTo>
                  <a:pt x="15240" y="65627"/>
                </a:lnTo>
                <a:lnTo>
                  <a:pt x="15240" y="68675"/>
                </a:lnTo>
                <a:lnTo>
                  <a:pt x="22860" y="76295"/>
                </a:lnTo>
                <a:lnTo>
                  <a:pt x="24384" y="76295"/>
                </a:lnTo>
                <a:lnTo>
                  <a:pt x="25908" y="77819"/>
                </a:lnTo>
                <a:lnTo>
                  <a:pt x="51403" y="77819"/>
                </a:lnTo>
                <a:lnTo>
                  <a:pt x="50387" y="79343"/>
                </a:lnTo>
                <a:lnTo>
                  <a:pt x="47339" y="82391"/>
                </a:lnTo>
                <a:lnTo>
                  <a:pt x="42767" y="83915"/>
                </a:lnTo>
                <a:lnTo>
                  <a:pt x="39624" y="85439"/>
                </a:lnTo>
                <a:lnTo>
                  <a:pt x="35052" y="86963"/>
                </a:lnTo>
                <a:close/>
              </a:path>
              <a:path w="61594" h="86995">
                <a:moveTo>
                  <a:pt x="29404" y="50292"/>
                </a:moveTo>
                <a:lnTo>
                  <a:pt x="10668" y="50292"/>
                </a:lnTo>
                <a:lnTo>
                  <a:pt x="47339" y="24384"/>
                </a:lnTo>
                <a:lnTo>
                  <a:pt x="45815" y="22860"/>
                </a:lnTo>
                <a:lnTo>
                  <a:pt x="45815" y="19812"/>
                </a:lnTo>
                <a:lnTo>
                  <a:pt x="44291" y="18288"/>
                </a:lnTo>
                <a:lnTo>
                  <a:pt x="44291" y="16764"/>
                </a:lnTo>
                <a:lnTo>
                  <a:pt x="42767" y="15240"/>
                </a:lnTo>
                <a:lnTo>
                  <a:pt x="41148" y="13716"/>
                </a:lnTo>
                <a:lnTo>
                  <a:pt x="38100" y="10668"/>
                </a:lnTo>
                <a:lnTo>
                  <a:pt x="36576" y="10668"/>
                </a:lnTo>
                <a:lnTo>
                  <a:pt x="35052" y="9144"/>
                </a:lnTo>
                <a:lnTo>
                  <a:pt x="52419" y="9144"/>
                </a:lnTo>
                <a:lnTo>
                  <a:pt x="53435" y="10668"/>
                </a:lnTo>
                <a:lnTo>
                  <a:pt x="54959" y="13716"/>
                </a:lnTo>
                <a:lnTo>
                  <a:pt x="58007" y="18288"/>
                </a:lnTo>
                <a:lnTo>
                  <a:pt x="59531" y="24384"/>
                </a:lnTo>
                <a:lnTo>
                  <a:pt x="61055" y="28956"/>
                </a:lnTo>
                <a:lnTo>
                  <a:pt x="61055" y="35052"/>
                </a:lnTo>
                <a:lnTo>
                  <a:pt x="48863" y="35052"/>
                </a:lnTo>
                <a:lnTo>
                  <a:pt x="29404" y="50292"/>
                </a:lnTo>
                <a:close/>
              </a:path>
              <a:path w="61594" h="86995">
                <a:moveTo>
                  <a:pt x="51403" y="77819"/>
                </a:moveTo>
                <a:lnTo>
                  <a:pt x="33528" y="77819"/>
                </a:lnTo>
                <a:lnTo>
                  <a:pt x="35052" y="76295"/>
                </a:lnTo>
                <a:lnTo>
                  <a:pt x="41148" y="73247"/>
                </a:lnTo>
                <a:lnTo>
                  <a:pt x="42767" y="71723"/>
                </a:lnTo>
                <a:lnTo>
                  <a:pt x="47339" y="62579"/>
                </a:lnTo>
                <a:lnTo>
                  <a:pt x="48863" y="57912"/>
                </a:lnTo>
                <a:lnTo>
                  <a:pt x="48863" y="54864"/>
                </a:lnTo>
                <a:lnTo>
                  <a:pt x="50387" y="48768"/>
                </a:lnTo>
                <a:lnTo>
                  <a:pt x="50387" y="41148"/>
                </a:lnTo>
                <a:lnTo>
                  <a:pt x="48863" y="39624"/>
                </a:lnTo>
                <a:lnTo>
                  <a:pt x="48863" y="35052"/>
                </a:lnTo>
                <a:lnTo>
                  <a:pt x="61055" y="35052"/>
                </a:lnTo>
                <a:lnTo>
                  <a:pt x="61055" y="56388"/>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202" name="object 202"/>
          <p:cNvSpPr/>
          <p:nvPr/>
        </p:nvSpPr>
        <p:spPr>
          <a:xfrm>
            <a:off x="2982960" y="4972579"/>
            <a:ext cx="39502" cy="55793"/>
          </a:xfrm>
          <a:custGeom>
            <a:avLst/>
            <a:gdLst/>
            <a:ahLst/>
            <a:cxnLst/>
            <a:rect l="l" t="t" r="r" b="b"/>
            <a:pathLst>
              <a:path w="61594" h="86995">
                <a:moveTo>
                  <a:pt x="39624" y="86963"/>
                </a:moveTo>
                <a:lnTo>
                  <a:pt x="21336" y="86963"/>
                </a:lnTo>
                <a:lnTo>
                  <a:pt x="16764" y="85439"/>
                </a:lnTo>
                <a:lnTo>
                  <a:pt x="13716" y="83915"/>
                </a:lnTo>
                <a:lnTo>
                  <a:pt x="10668" y="80867"/>
                </a:lnTo>
                <a:lnTo>
                  <a:pt x="7620" y="76295"/>
                </a:lnTo>
                <a:lnTo>
                  <a:pt x="4572" y="73247"/>
                </a:lnTo>
                <a:lnTo>
                  <a:pt x="1524" y="64103"/>
                </a:lnTo>
                <a:lnTo>
                  <a:pt x="0" y="58007"/>
                </a:lnTo>
                <a:lnTo>
                  <a:pt x="0" y="32099"/>
                </a:lnTo>
                <a:lnTo>
                  <a:pt x="3048" y="19812"/>
                </a:lnTo>
                <a:lnTo>
                  <a:pt x="4572" y="15240"/>
                </a:lnTo>
                <a:lnTo>
                  <a:pt x="7620" y="12192"/>
                </a:lnTo>
                <a:lnTo>
                  <a:pt x="9144" y="7620"/>
                </a:lnTo>
                <a:lnTo>
                  <a:pt x="13716" y="4572"/>
                </a:lnTo>
                <a:lnTo>
                  <a:pt x="16764" y="3048"/>
                </a:lnTo>
                <a:lnTo>
                  <a:pt x="25908" y="0"/>
                </a:lnTo>
                <a:lnTo>
                  <a:pt x="35052" y="0"/>
                </a:lnTo>
                <a:lnTo>
                  <a:pt x="39624" y="1524"/>
                </a:lnTo>
                <a:lnTo>
                  <a:pt x="42767" y="3048"/>
                </a:lnTo>
                <a:lnTo>
                  <a:pt x="47339" y="4572"/>
                </a:lnTo>
                <a:lnTo>
                  <a:pt x="51911" y="9144"/>
                </a:lnTo>
                <a:lnTo>
                  <a:pt x="27432" y="9144"/>
                </a:lnTo>
                <a:lnTo>
                  <a:pt x="24384" y="10668"/>
                </a:lnTo>
                <a:lnTo>
                  <a:pt x="22860" y="12192"/>
                </a:lnTo>
                <a:lnTo>
                  <a:pt x="19812" y="13716"/>
                </a:lnTo>
                <a:lnTo>
                  <a:pt x="15240" y="18288"/>
                </a:lnTo>
                <a:lnTo>
                  <a:pt x="13716" y="21336"/>
                </a:lnTo>
                <a:lnTo>
                  <a:pt x="13716" y="24384"/>
                </a:lnTo>
                <a:lnTo>
                  <a:pt x="12192" y="29051"/>
                </a:lnTo>
                <a:lnTo>
                  <a:pt x="10668" y="33623"/>
                </a:lnTo>
                <a:lnTo>
                  <a:pt x="10668" y="51911"/>
                </a:lnTo>
                <a:lnTo>
                  <a:pt x="27384" y="51911"/>
                </a:lnTo>
                <a:lnTo>
                  <a:pt x="13716" y="62579"/>
                </a:lnTo>
                <a:lnTo>
                  <a:pt x="13716" y="64103"/>
                </a:lnTo>
                <a:lnTo>
                  <a:pt x="15240" y="67151"/>
                </a:lnTo>
                <a:lnTo>
                  <a:pt x="15240" y="68675"/>
                </a:lnTo>
                <a:lnTo>
                  <a:pt x="22860" y="76295"/>
                </a:lnTo>
                <a:lnTo>
                  <a:pt x="24384" y="76295"/>
                </a:lnTo>
                <a:lnTo>
                  <a:pt x="25908" y="77819"/>
                </a:lnTo>
                <a:lnTo>
                  <a:pt x="51403" y="77819"/>
                </a:lnTo>
                <a:lnTo>
                  <a:pt x="50387" y="79343"/>
                </a:lnTo>
                <a:lnTo>
                  <a:pt x="47339" y="82391"/>
                </a:lnTo>
                <a:lnTo>
                  <a:pt x="42767" y="83915"/>
                </a:lnTo>
                <a:lnTo>
                  <a:pt x="39624" y="86963"/>
                </a:lnTo>
                <a:close/>
              </a:path>
              <a:path w="61594" h="86995">
                <a:moveTo>
                  <a:pt x="27384" y="51911"/>
                </a:moveTo>
                <a:lnTo>
                  <a:pt x="10668" y="51911"/>
                </a:lnTo>
                <a:lnTo>
                  <a:pt x="47339" y="24384"/>
                </a:lnTo>
                <a:lnTo>
                  <a:pt x="45815" y="22860"/>
                </a:lnTo>
                <a:lnTo>
                  <a:pt x="45815" y="19812"/>
                </a:lnTo>
                <a:lnTo>
                  <a:pt x="44291" y="18288"/>
                </a:lnTo>
                <a:lnTo>
                  <a:pt x="44291" y="16764"/>
                </a:lnTo>
                <a:lnTo>
                  <a:pt x="42767" y="15240"/>
                </a:lnTo>
                <a:lnTo>
                  <a:pt x="41148" y="13716"/>
                </a:lnTo>
                <a:lnTo>
                  <a:pt x="39624" y="12192"/>
                </a:lnTo>
                <a:lnTo>
                  <a:pt x="38100" y="12192"/>
                </a:lnTo>
                <a:lnTo>
                  <a:pt x="36576" y="10668"/>
                </a:lnTo>
                <a:lnTo>
                  <a:pt x="35052" y="10668"/>
                </a:lnTo>
                <a:lnTo>
                  <a:pt x="32004" y="9144"/>
                </a:lnTo>
                <a:lnTo>
                  <a:pt x="51911" y="9144"/>
                </a:lnTo>
                <a:lnTo>
                  <a:pt x="53435" y="10668"/>
                </a:lnTo>
                <a:lnTo>
                  <a:pt x="54959" y="13716"/>
                </a:lnTo>
                <a:lnTo>
                  <a:pt x="58007" y="18288"/>
                </a:lnTo>
                <a:lnTo>
                  <a:pt x="59531" y="24384"/>
                </a:lnTo>
                <a:lnTo>
                  <a:pt x="61055" y="29051"/>
                </a:lnTo>
                <a:lnTo>
                  <a:pt x="61055" y="35147"/>
                </a:lnTo>
                <a:lnTo>
                  <a:pt x="48863" y="35147"/>
                </a:lnTo>
                <a:lnTo>
                  <a:pt x="27384" y="51911"/>
                </a:lnTo>
                <a:close/>
              </a:path>
              <a:path w="61594" h="86995">
                <a:moveTo>
                  <a:pt x="51403" y="77819"/>
                </a:moveTo>
                <a:lnTo>
                  <a:pt x="35052" y="77819"/>
                </a:lnTo>
                <a:lnTo>
                  <a:pt x="41148" y="74771"/>
                </a:lnTo>
                <a:lnTo>
                  <a:pt x="42767" y="71723"/>
                </a:lnTo>
                <a:lnTo>
                  <a:pt x="44291" y="68675"/>
                </a:lnTo>
                <a:lnTo>
                  <a:pt x="45815" y="67151"/>
                </a:lnTo>
                <a:lnTo>
                  <a:pt x="48863" y="58007"/>
                </a:lnTo>
                <a:lnTo>
                  <a:pt x="48863" y="54959"/>
                </a:lnTo>
                <a:lnTo>
                  <a:pt x="50387" y="50387"/>
                </a:lnTo>
                <a:lnTo>
                  <a:pt x="50387" y="41243"/>
                </a:lnTo>
                <a:lnTo>
                  <a:pt x="48863" y="39719"/>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pic>
        <p:nvPicPr>
          <p:cNvPr id="203" name="object 203"/>
          <p:cNvPicPr/>
          <p:nvPr/>
        </p:nvPicPr>
        <p:blipFill>
          <a:blip r:embed="rId52" cstate="print"/>
          <a:stretch>
            <a:fillRect/>
          </a:stretch>
        </p:blipFill>
        <p:spPr>
          <a:xfrm>
            <a:off x="1947785" y="4661281"/>
            <a:ext cx="698587" cy="886857"/>
          </a:xfrm>
          <a:prstGeom prst="rect">
            <a:avLst/>
          </a:prstGeom>
        </p:spPr>
      </p:pic>
      <p:sp>
        <p:nvSpPr>
          <p:cNvPr id="204" name="object 204"/>
          <p:cNvSpPr/>
          <p:nvPr/>
        </p:nvSpPr>
        <p:spPr>
          <a:xfrm>
            <a:off x="2982960" y="5076366"/>
            <a:ext cx="39502" cy="57014"/>
          </a:xfrm>
          <a:custGeom>
            <a:avLst/>
            <a:gdLst/>
            <a:ahLst/>
            <a:cxnLst/>
            <a:rect l="l" t="t" r="r" b="b"/>
            <a:pathLst>
              <a:path w="61594" h="88900">
                <a:moveTo>
                  <a:pt x="35052" y="88487"/>
                </a:moveTo>
                <a:lnTo>
                  <a:pt x="24384" y="88487"/>
                </a:lnTo>
                <a:lnTo>
                  <a:pt x="21336"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5908" y="0"/>
                </a:lnTo>
                <a:lnTo>
                  <a:pt x="35052" y="0"/>
                </a:lnTo>
                <a:lnTo>
                  <a:pt x="39624" y="1524"/>
                </a:lnTo>
                <a:lnTo>
                  <a:pt x="42767" y="3048"/>
                </a:lnTo>
                <a:lnTo>
                  <a:pt x="47339" y="4572"/>
                </a:lnTo>
                <a:lnTo>
                  <a:pt x="53435" y="10668"/>
                </a:lnTo>
                <a:lnTo>
                  <a:pt x="24384" y="10668"/>
                </a:lnTo>
                <a:lnTo>
                  <a:pt x="22860" y="12192"/>
                </a:lnTo>
                <a:lnTo>
                  <a:pt x="19812" y="13716"/>
                </a:lnTo>
                <a:lnTo>
                  <a:pt x="15240" y="18288"/>
                </a:lnTo>
                <a:lnTo>
                  <a:pt x="13716" y="21336"/>
                </a:lnTo>
                <a:lnTo>
                  <a:pt x="13716" y="24384"/>
                </a:lnTo>
                <a:lnTo>
                  <a:pt x="10668" y="33528"/>
                </a:lnTo>
                <a:lnTo>
                  <a:pt x="10668" y="51816"/>
                </a:lnTo>
                <a:lnTo>
                  <a:pt x="27458" y="51816"/>
                </a:lnTo>
                <a:lnTo>
                  <a:pt x="13716" y="62579"/>
                </a:lnTo>
                <a:lnTo>
                  <a:pt x="13716" y="64103"/>
                </a:lnTo>
                <a:lnTo>
                  <a:pt x="15240" y="67151"/>
                </a:lnTo>
                <a:lnTo>
                  <a:pt x="15240" y="68675"/>
                </a:lnTo>
                <a:lnTo>
                  <a:pt x="22860" y="76295"/>
                </a:lnTo>
                <a:lnTo>
                  <a:pt x="24384" y="76295"/>
                </a:lnTo>
                <a:lnTo>
                  <a:pt x="25908" y="77819"/>
                </a:lnTo>
                <a:lnTo>
                  <a:pt x="51911" y="77819"/>
                </a:lnTo>
                <a:lnTo>
                  <a:pt x="47339" y="82391"/>
                </a:lnTo>
                <a:lnTo>
                  <a:pt x="42767" y="83915"/>
                </a:lnTo>
                <a:lnTo>
                  <a:pt x="39624" y="86963"/>
                </a:lnTo>
                <a:lnTo>
                  <a:pt x="35052" y="88487"/>
                </a:lnTo>
                <a:close/>
              </a:path>
              <a:path w="61594" h="88900">
                <a:moveTo>
                  <a:pt x="27458" y="51816"/>
                </a:moveTo>
                <a:lnTo>
                  <a:pt x="10668" y="51816"/>
                </a:lnTo>
                <a:lnTo>
                  <a:pt x="47339" y="24384"/>
                </a:lnTo>
                <a:lnTo>
                  <a:pt x="45815" y="22860"/>
                </a:lnTo>
                <a:lnTo>
                  <a:pt x="45815" y="21336"/>
                </a:lnTo>
                <a:lnTo>
                  <a:pt x="44291" y="18288"/>
                </a:lnTo>
                <a:lnTo>
                  <a:pt x="44291" y="16764"/>
                </a:lnTo>
                <a:lnTo>
                  <a:pt x="42767" y="15240"/>
                </a:lnTo>
                <a:lnTo>
                  <a:pt x="41148" y="13716"/>
                </a:lnTo>
                <a:lnTo>
                  <a:pt x="39624" y="12192"/>
                </a:lnTo>
                <a:lnTo>
                  <a:pt x="38100" y="12192"/>
                </a:lnTo>
                <a:lnTo>
                  <a:pt x="36576" y="10668"/>
                </a:lnTo>
                <a:lnTo>
                  <a:pt x="53435" y="10668"/>
                </a:lnTo>
                <a:lnTo>
                  <a:pt x="54959" y="13716"/>
                </a:lnTo>
                <a:lnTo>
                  <a:pt x="58007" y="18288"/>
                </a:lnTo>
                <a:lnTo>
                  <a:pt x="61055" y="30480"/>
                </a:lnTo>
                <a:lnTo>
                  <a:pt x="61055" y="35052"/>
                </a:lnTo>
                <a:lnTo>
                  <a:pt x="48863" y="35052"/>
                </a:lnTo>
                <a:lnTo>
                  <a:pt x="27458" y="51816"/>
                </a:lnTo>
                <a:close/>
              </a:path>
              <a:path w="61594" h="88900">
                <a:moveTo>
                  <a:pt x="51911" y="77819"/>
                </a:moveTo>
                <a:lnTo>
                  <a:pt x="35052" y="77819"/>
                </a:lnTo>
                <a:lnTo>
                  <a:pt x="41148" y="74771"/>
                </a:lnTo>
                <a:lnTo>
                  <a:pt x="42767" y="71723"/>
                </a:lnTo>
                <a:lnTo>
                  <a:pt x="44291" y="70199"/>
                </a:lnTo>
                <a:lnTo>
                  <a:pt x="45815" y="67151"/>
                </a:lnTo>
                <a:lnTo>
                  <a:pt x="47339" y="62579"/>
                </a:lnTo>
                <a:lnTo>
                  <a:pt x="48863" y="59531"/>
                </a:lnTo>
                <a:lnTo>
                  <a:pt x="48863" y="54959"/>
                </a:lnTo>
                <a:lnTo>
                  <a:pt x="50387" y="50292"/>
                </a:lnTo>
                <a:lnTo>
                  <a:pt x="50387" y="41148"/>
                </a:lnTo>
                <a:lnTo>
                  <a:pt x="48863" y="39624"/>
                </a:lnTo>
                <a:lnTo>
                  <a:pt x="48863" y="35052"/>
                </a:lnTo>
                <a:lnTo>
                  <a:pt x="61055" y="35052"/>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205" name="object 205"/>
          <p:cNvSpPr/>
          <p:nvPr/>
        </p:nvSpPr>
        <p:spPr>
          <a:xfrm>
            <a:off x="2982960" y="5180091"/>
            <a:ext cx="39502" cy="57014"/>
          </a:xfrm>
          <a:custGeom>
            <a:avLst/>
            <a:gdLst/>
            <a:ahLst/>
            <a:cxnLst/>
            <a:rect l="l" t="t" r="r" b="b"/>
            <a:pathLst>
              <a:path w="61594" h="88900">
                <a:moveTo>
                  <a:pt x="35052" y="88582"/>
                </a:moveTo>
                <a:lnTo>
                  <a:pt x="24384" y="88582"/>
                </a:lnTo>
                <a:lnTo>
                  <a:pt x="21336" y="87058"/>
                </a:lnTo>
                <a:lnTo>
                  <a:pt x="16764" y="85534"/>
                </a:lnTo>
                <a:lnTo>
                  <a:pt x="13716" y="84010"/>
                </a:lnTo>
                <a:lnTo>
                  <a:pt x="10668" y="80867"/>
                </a:lnTo>
                <a:lnTo>
                  <a:pt x="4572" y="74771"/>
                </a:lnTo>
                <a:lnTo>
                  <a:pt x="3048" y="70199"/>
                </a:lnTo>
                <a:lnTo>
                  <a:pt x="0" y="58007"/>
                </a:lnTo>
                <a:lnTo>
                  <a:pt x="0" y="32099"/>
                </a:lnTo>
                <a:lnTo>
                  <a:pt x="1524" y="26003"/>
                </a:lnTo>
                <a:lnTo>
                  <a:pt x="3048" y="21431"/>
                </a:lnTo>
                <a:lnTo>
                  <a:pt x="4572" y="16764"/>
                </a:lnTo>
                <a:lnTo>
                  <a:pt x="7620" y="12192"/>
                </a:lnTo>
                <a:lnTo>
                  <a:pt x="9144" y="9144"/>
                </a:lnTo>
                <a:lnTo>
                  <a:pt x="13716" y="6096"/>
                </a:lnTo>
                <a:lnTo>
                  <a:pt x="16764" y="3048"/>
                </a:lnTo>
                <a:lnTo>
                  <a:pt x="25908" y="0"/>
                </a:lnTo>
                <a:lnTo>
                  <a:pt x="35052" y="0"/>
                </a:lnTo>
                <a:lnTo>
                  <a:pt x="39624" y="1524"/>
                </a:lnTo>
                <a:lnTo>
                  <a:pt x="42767" y="3048"/>
                </a:lnTo>
                <a:lnTo>
                  <a:pt x="47339" y="4572"/>
                </a:lnTo>
                <a:lnTo>
                  <a:pt x="53435" y="10668"/>
                </a:lnTo>
                <a:lnTo>
                  <a:pt x="24384" y="10668"/>
                </a:lnTo>
                <a:lnTo>
                  <a:pt x="22860" y="12192"/>
                </a:lnTo>
                <a:lnTo>
                  <a:pt x="19812" y="13716"/>
                </a:lnTo>
                <a:lnTo>
                  <a:pt x="15240" y="18288"/>
                </a:lnTo>
                <a:lnTo>
                  <a:pt x="13716" y="21431"/>
                </a:lnTo>
                <a:lnTo>
                  <a:pt x="13716" y="26003"/>
                </a:lnTo>
                <a:lnTo>
                  <a:pt x="12192" y="29051"/>
                </a:lnTo>
                <a:lnTo>
                  <a:pt x="10668" y="33623"/>
                </a:lnTo>
                <a:lnTo>
                  <a:pt x="10668" y="51911"/>
                </a:lnTo>
                <a:lnTo>
                  <a:pt x="28188" y="51911"/>
                </a:lnTo>
                <a:lnTo>
                  <a:pt x="13716" y="62579"/>
                </a:lnTo>
                <a:lnTo>
                  <a:pt x="13716" y="65627"/>
                </a:lnTo>
                <a:lnTo>
                  <a:pt x="15240" y="67151"/>
                </a:lnTo>
                <a:lnTo>
                  <a:pt x="15240" y="68675"/>
                </a:lnTo>
                <a:lnTo>
                  <a:pt x="16764" y="71723"/>
                </a:lnTo>
                <a:lnTo>
                  <a:pt x="19812" y="74771"/>
                </a:lnTo>
                <a:lnTo>
                  <a:pt x="21336" y="74771"/>
                </a:lnTo>
                <a:lnTo>
                  <a:pt x="24384" y="77819"/>
                </a:lnTo>
                <a:lnTo>
                  <a:pt x="51911" y="77819"/>
                </a:lnTo>
                <a:lnTo>
                  <a:pt x="50387" y="79343"/>
                </a:lnTo>
                <a:lnTo>
                  <a:pt x="47339" y="82486"/>
                </a:lnTo>
                <a:lnTo>
                  <a:pt x="42767" y="85534"/>
                </a:lnTo>
                <a:lnTo>
                  <a:pt x="39624" y="87058"/>
                </a:lnTo>
                <a:lnTo>
                  <a:pt x="35052" y="88582"/>
                </a:lnTo>
                <a:close/>
              </a:path>
              <a:path w="61594" h="88900">
                <a:moveTo>
                  <a:pt x="28188" y="51911"/>
                </a:moveTo>
                <a:lnTo>
                  <a:pt x="10668" y="51911"/>
                </a:lnTo>
                <a:lnTo>
                  <a:pt x="47339" y="26003"/>
                </a:lnTo>
                <a:lnTo>
                  <a:pt x="45815" y="22955"/>
                </a:lnTo>
                <a:lnTo>
                  <a:pt x="45815" y="21431"/>
                </a:lnTo>
                <a:lnTo>
                  <a:pt x="44291" y="19907"/>
                </a:lnTo>
                <a:lnTo>
                  <a:pt x="44291" y="16764"/>
                </a:lnTo>
                <a:lnTo>
                  <a:pt x="42767" y="15240"/>
                </a:lnTo>
                <a:lnTo>
                  <a:pt x="41148" y="13716"/>
                </a:lnTo>
                <a:lnTo>
                  <a:pt x="39624" y="13716"/>
                </a:lnTo>
                <a:lnTo>
                  <a:pt x="36576" y="10668"/>
                </a:lnTo>
                <a:lnTo>
                  <a:pt x="53435" y="10668"/>
                </a:lnTo>
                <a:lnTo>
                  <a:pt x="54959" y="15240"/>
                </a:lnTo>
                <a:lnTo>
                  <a:pt x="58007" y="19907"/>
                </a:lnTo>
                <a:lnTo>
                  <a:pt x="59531" y="24479"/>
                </a:lnTo>
                <a:lnTo>
                  <a:pt x="61055" y="30575"/>
                </a:lnTo>
                <a:lnTo>
                  <a:pt x="61055" y="36671"/>
                </a:lnTo>
                <a:lnTo>
                  <a:pt x="48863" y="36671"/>
                </a:lnTo>
                <a:lnTo>
                  <a:pt x="28188" y="51911"/>
                </a:lnTo>
                <a:close/>
              </a:path>
              <a:path w="61594" h="88900">
                <a:moveTo>
                  <a:pt x="51911" y="77819"/>
                </a:moveTo>
                <a:lnTo>
                  <a:pt x="35052" y="77819"/>
                </a:lnTo>
                <a:lnTo>
                  <a:pt x="41148" y="74771"/>
                </a:lnTo>
                <a:lnTo>
                  <a:pt x="42767" y="73247"/>
                </a:lnTo>
                <a:lnTo>
                  <a:pt x="47339" y="64103"/>
                </a:lnTo>
                <a:lnTo>
                  <a:pt x="48863" y="59531"/>
                </a:lnTo>
                <a:lnTo>
                  <a:pt x="48863" y="54959"/>
                </a:lnTo>
                <a:lnTo>
                  <a:pt x="50387" y="50387"/>
                </a:lnTo>
                <a:lnTo>
                  <a:pt x="50387" y="41243"/>
                </a:lnTo>
                <a:lnTo>
                  <a:pt x="48863" y="39719"/>
                </a:lnTo>
                <a:lnTo>
                  <a:pt x="48863" y="36671"/>
                </a:lnTo>
                <a:lnTo>
                  <a:pt x="61055" y="36671"/>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sp>
        <p:nvSpPr>
          <p:cNvPr id="206" name="object 206"/>
          <p:cNvSpPr/>
          <p:nvPr/>
        </p:nvSpPr>
        <p:spPr>
          <a:xfrm>
            <a:off x="2982960" y="5284854"/>
            <a:ext cx="39502" cy="55793"/>
          </a:xfrm>
          <a:custGeom>
            <a:avLst/>
            <a:gdLst/>
            <a:ahLst/>
            <a:cxnLst/>
            <a:rect l="l" t="t" r="r" b="b"/>
            <a:pathLst>
              <a:path w="61594" h="86995">
                <a:moveTo>
                  <a:pt x="35052" y="86963"/>
                </a:moveTo>
                <a:lnTo>
                  <a:pt x="24384" y="86963"/>
                </a:lnTo>
                <a:lnTo>
                  <a:pt x="21336" y="85439"/>
                </a:lnTo>
                <a:lnTo>
                  <a:pt x="16764" y="83915"/>
                </a:lnTo>
                <a:lnTo>
                  <a:pt x="13716" y="82391"/>
                </a:lnTo>
                <a:lnTo>
                  <a:pt x="4572" y="73247"/>
                </a:lnTo>
                <a:lnTo>
                  <a:pt x="3048" y="68675"/>
                </a:lnTo>
                <a:lnTo>
                  <a:pt x="1524" y="62579"/>
                </a:lnTo>
                <a:lnTo>
                  <a:pt x="0" y="58007"/>
                </a:lnTo>
                <a:lnTo>
                  <a:pt x="0" y="30480"/>
                </a:lnTo>
                <a:lnTo>
                  <a:pt x="1524" y="25908"/>
                </a:lnTo>
                <a:lnTo>
                  <a:pt x="3048" y="19812"/>
                </a:lnTo>
                <a:lnTo>
                  <a:pt x="4572" y="15240"/>
                </a:lnTo>
                <a:lnTo>
                  <a:pt x="7620" y="10668"/>
                </a:lnTo>
                <a:lnTo>
                  <a:pt x="9144" y="7620"/>
                </a:lnTo>
                <a:lnTo>
                  <a:pt x="13716" y="4572"/>
                </a:lnTo>
                <a:lnTo>
                  <a:pt x="16764" y="3048"/>
                </a:lnTo>
                <a:lnTo>
                  <a:pt x="21336" y="0"/>
                </a:lnTo>
                <a:lnTo>
                  <a:pt x="39624" y="0"/>
                </a:lnTo>
                <a:lnTo>
                  <a:pt x="42767" y="1524"/>
                </a:lnTo>
                <a:lnTo>
                  <a:pt x="47339" y="3048"/>
                </a:lnTo>
                <a:lnTo>
                  <a:pt x="53435" y="9144"/>
                </a:lnTo>
                <a:lnTo>
                  <a:pt x="24384" y="9144"/>
                </a:lnTo>
                <a:lnTo>
                  <a:pt x="22860" y="10668"/>
                </a:lnTo>
                <a:lnTo>
                  <a:pt x="19812" y="12192"/>
                </a:lnTo>
                <a:lnTo>
                  <a:pt x="18288" y="15240"/>
                </a:lnTo>
                <a:lnTo>
                  <a:pt x="13716" y="19812"/>
                </a:lnTo>
                <a:lnTo>
                  <a:pt x="13716" y="24384"/>
                </a:lnTo>
                <a:lnTo>
                  <a:pt x="12192" y="27432"/>
                </a:lnTo>
                <a:lnTo>
                  <a:pt x="10668" y="32004"/>
                </a:lnTo>
                <a:lnTo>
                  <a:pt x="10668" y="50387"/>
                </a:lnTo>
                <a:lnTo>
                  <a:pt x="28135" y="50387"/>
                </a:lnTo>
                <a:lnTo>
                  <a:pt x="13716" y="61055"/>
                </a:lnTo>
                <a:lnTo>
                  <a:pt x="13716" y="64103"/>
                </a:lnTo>
                <a:lnTo>
                  <a:pt x="15240" y="65627"/>
                </a:lnTo>
                <a:lnTo>
                  <a:pt x="15240" y="67151"/>
                </a:lnTo>
                <a:lnTo>
                  <a:pt x="16764" y="70199"/>
                </a:lnTo>
                <a:lnTo>
                  <a:pt x="21336" y="74771"/>
                </a:lnTo>
                <a:lnTo>
                  <a:pt x="22860" y="74771"/>
                </a:lnTo>
                <a:lnTo>
                  <a:pt x="24384" y="76295"/>
                </a:lnTo>
                <a:lnTo>
                  <a:pt x="25908" y="76295"/>
                </a:lnTo>
                <a:lnTo>
                  <a:pt x="27432" y="77819"/>
                </a:lnTo>
                <a:lnTo>
                  <a:pt x="51403" y="77819"/>
                </a:lnTo>
                <a:lnTo>
                  <a:pt x="50387" y="79343"/>
                </a:lnTo>
                <a:lnTo>
                  <a:pt x="47339" y="80867"/>
                </a:lnTo>
                <a:lnTo>
                  <a:pt x="42767" y="83915"/>
                </a:lnTo>
                <a:lnTo>
                  <a:pt x="39624" y="85439"/>
                </a:lnTo>
                <a:lnTo>
                  <a:pt x="35052" y="86963"/>
                </a:lnTo>
                <a:close/>
              </a:path>
              <a:path w="61594" h="86995">
                <a:moveTo>
                  <a:pt x="28135" y="50387"/>
                </a:moveTo>
                <a:lnTo>
                  <a:pt x="10668" y="50387"/>
                </a:lnTo>
                <a:lnTo>
                  <a:pt x="47339" y="24384"/>
                </a:lnTo>
                <a:lnTo>
                  <a:pt x="45815" y="21336"/>
                </a:lnTo>
                <a:lnTo>
                  <a:pt x="45815" y="19812"/>
                </a:lnTo>
                <a:lnTo>
                  <a:pt x="44291" y="18288"/>
                </a:lnTo>
                <a:lnTo>
                  <a:pt x="44291" y="16764"/>
                </a:lnTo>
                <a:lnTo>
                  <a:pt x="42767" y="15240"/>
                </a:lnTo>
                <a:lnTo>
                  <a:pt x="41148" y="13716"/>
                </a:lnTo>
                <a:lnTo>
                  <a:pt x="38100" y="10668"/>
                </a:lnTo>
                <a:lnTo>
                  <a:pt x="36576" y="10668"/>
                </a:lnTo>
                <a:lnTo>
                  <a:pt x="35052" y="9144"/>
                </a:lnTo>
                <a:lnTo>
                  <a:pt x="53435" y="9144"/>
                </a:lnTo>
                <a:lnTo>
                  <a:pt x="54959" y="13716"/>
                </a:lnTo>
                <a:lnTo>
                  <a:pt x="58007" y="18288"/>
                </a:lnTo>
                <a:lnTo>
                  <a:pt x="59531" y="22860"/>
                </a:lnTo>
                <a:lnTo>
                  <a:pt x="61055" y="28956"/>
                </a:lnTo>
                <a:lnTo>
                  <a:pt x="61055" y="35052"/>
                </a:lnTo>
                <a:lnTo>
                  <a:pt x="48863" y="35052"/>
                </a:lnTo>
                <a:lnTo>
                  <a:pt x="28135" y="50387"/>
                </a:lnTo>
                <a:close/>
              </a:path>
              <a:path w="61594" h="86995">
                <a:moveTo>
                  <a:pt x="51403" y="77819"/>
                </a:moveTo>
                <a:lnTo>
                  <a:pt x="33528" y="77819"/>
                </a:lnTo>
                <a:lnTo>
                  <a:pt x="35052" y="76295"/>
                </a:lnTo>
                <a:lnTo>
                  <a:pt x="41148" y="73247"/>
                </a:lnTo>
                <a:lnTo>
                  <a:pt x="42767" y="71723"/>
                </a:lnTo>
                <a:lnTo>
                  <a:pt x="47339" y="62579"/>
                </a:lnTo>
                <a:lnTo>
                  <a:pt x="48863" y="58007"/>
                </a:lnTo>
                <a:lnTo>
                  <a:pt x="48863" y="53435"/>
                </a:lnTo>
                <a:lnTo>
                  <a:pt x="50387" y="48863"/>
                </a:lnTo>
                <a:lnTo>
                  <a:pt x="50387" y="41148"/>
                </a:lnTo>
                <a:lnTo>
                  <a:pt x="48863" y="39624"/>
                </a:lnTo>
                <a:lnTo>
                  <a:pt x="48863" y="35052"/>
                </a:lnTo>
                <a:lnTo>
                  <a:pt x="61055" y="35052"/>
                </a:lnTo>
                <a:lnTo>
                  <a:pt x="61055" y="54959"/>
                </a:lnTo>
                <a:lnTo>
                  <a:pt x="59531" y="61055"/>
                </a:lnTo>
                <a:lnTo>
                  <a:pt x="56483" y="70199"/>
                </a:lnTo>
                <a:lnTo>
                  <a:pt x="51403" y="77819"/>
                </a:lnTo>
                <a:close/>
              </a:path>
            </a:pathLst>
          </a:custGeom>
          <a:solidFill>
            <a:srgbClr val="000000"/>
          </a:solidFill>
        </p:spPr>
        <p:txBody>
          <a:bodyPr wrap="square" lIns="0" tIns="0" rIns="0" bIns="0" rtlCol="0"/>
          <a:lstStyle/>
          <a:p>
            <a:endParaRPr sz="1154"/>
          </a:p>
        </p:txBody>
      </p:sp>
      <p:sp>
        <p:nvSpPr>
          <p:cNvPr id="207" name="object 207"/>
          <p:cNvSpPr/>
          <p:nvPr/>
        </p:nvSpPr>
        <p:spPr>
          <a:xfrm>
            <a:off x="2982960" y="5388579"/>
            <a:ext cx="39502" cy="56200"/>
          </a:xfrm>
          <a:custGeom>
            <a:avLst/>
            <a:gdLst/>
            <a:ahLst/>
            <a:cxnLst/>
            <a:rect l="l" t="t" r="r" b="b"/>
            <a:pathLst>
              <a:path w="61594" h="87629">
                <a:moveTo>
                  <a:pt x="35052" y="87058"/>
                </a:moveTo>
                <a:lnTo>
                  <a:pt x="21336" y="87058"/>
                </a:lnTo>
                <a:lnTo>
                  <a:pt x="16764" y="84010"/>
                </a:lnTo>
                <a:lnTo>
                  <a:pt x="10668" y="80962"/>
                </a:lnTo>
                <a:lnTo>
                  <a:pt x="7620" y="76390"/>
                </a:lnTo>
                <a:lnTo>
                  <a:pt x="4572" y="73247"/>
                </a:lnTo>
                <a:lnTo>
                  <a:pt x="3048" y="68675"/>
                </a:lnTo>
                <a:lnTo>
                  <a:pt x="1524" y="62579"/>
                </a:lnTo>
                <a:lnTo>
                  <a:pt x="0" y="58007"/>
                </a:lnTo>
                <a:lnTo>
                  <a:pt x="0" y="30575"/>
                </a:lnTo>
                <a:lnTo>
                  <a:pt x="1524" y="26003"/>
                </a:lnTo>
                <a:lnTo>
                  <a:pt x="3048" y="19907"/>
                </a:lnTo>
                <a:lnTo>
                  <a:pt x="4572" y="15335"/>
                </a:lnTo>
                <a:lnTo>
                  <a:pt x="7620" y="12287"/>
                </a:lnTo>
                <a:lnTo>
                  <a:pt x="9144" y="7620"/>
                </a:lnTo>
                <a:lnTo>
                  <a:pt x="13716" y="4572"/>
                </a:lnTo>
                <a:lnTo>
                  <a:pt x="16764" y="3048"/>
                </a:lnTo>
                <a:lnTo>
                  <a:pt x="21336" y="0"/>
                </a:lnTo>
                <a:lnTo>
                  <a:pt x="39624" y="0"/>
                </a:lnTo>
                <a:lnTo>
                  <a:pt x="42767" y="1524"/>
                </a:lnTo>
                <a:lnTo>
                  <a:pt x="47339" y="4572"/>
                </a:lnTo>
                <a:lnTo>
                  <a:pt x="50387" y="6096"/>
                </a:lnTo>
                <a:lnTo>
                  <a:pt x="52419" y="9144"/>
                </a:lnTo>
                <a:lnTo>
                  <a:pt x="27432" y="9144"/>
                </a:lnTo>
                <a:lnTo>
                  <a:pt x="24384" y="10668"/>
                </a:lnTo>
                <a:lnTo>
                  <a:pt x="22860" y="12287"/>
                </a:lnTo>
                <a:lnTo>
                  <a:pt x="19812" y="12287"/>
                </a:lnTo>
                <a:lnTo>
                  <a:pt x="18288" y="15335"/>
                </a:lnTo>
                <a:lnTo>
                  <a:pt x="15240" y="18383"/>
                </a:lnTo>
                <a:lnTo>
                  <a:pt x="13716" y="21431"/>
                </a:lnTo>
                <a:lnTo>
                  <a:pt x="13716" y="24479"/>
                </a:lnTo>
                <a:lnTo>
                  <a:pt x="12192" y="29051"/>
                </a:lnTo>
                <a:lnTo>
                  <a:pt x="10668" y="32099"/>
                </a:lnTo>
                <a:lnTo>
                  <a:pt x="10668" y="50387"/>
                </a:lnTo>
                <a:lnTo>
                  <a:pt x="29337" y="50387"/>
                </a:lnTo>
                <a:lnTo>
                  <a:pt x="13716" y="62579"/>
                </a:lnTo>
                <a:lnTo>
                  <a:pt x="13716" y="64103"/>
                </a:lnTo>
                <a:lnTo>
                  <a:pt x="15240" y="65627"/>
                </a:lnTo>
                <a:lnTo>
                  <a:pt x="15240" y="68675"/>
                </a:lnTo>
                <a:lnTo>
                  <a:pt x="19812" y="73247"/>
                </a:lnTo>
                <a:lnTo>
                  <a:pt x="21336" y="74866"/>
                </a:lnTo>
                <a:lnTo>
                  <a:pt x="22860" y="74866"/>
                </a:lnTo>
                <a:lnTo>
                  <a:pt x="24384" y="76390"/>
                </a:lnTo>
                <a:lnTo>
                  <a:pt x="25908" y="76390"/>
                </a:lnTo>
                <a:lnTo>
                  <a:pt x="27432" y="77914"/>
                </a:lnTo>
                <a:lnTo>
                  <a:pt x="51403" y="77914"/>
                </a:lnTo>
                <a:lnTo>
                  <a:pt x="50387" y="79438"/>
                </a:lnTo>
                <a:lnTo>
                  <a:pt x="47339" y="82486"/>
                </a:lnTo>
                <a:lnTo>
                  <a:pt x="42767" y="84010"/>
                </a:lnTo>
                <a:lnTo>
                  <a:pt x="39624" y="85534"/>
                </a:lnTo>
                <a:lnTo>
                  <a:pt x="35052" y="87058"/>
                </a:lnTo>
                <a:close/>
              </a:path>
              <a:path w="61594" h="87629">
                <a:moveTo>
                  <a:pt x="29337" y="50387"/>
                </a:moveTo>
                <a:lnTo>
                  <a:pt x="10668" y="50387"/>
                </a:lnTo>
                <a:lnTo>
                  <a:pt x="47339" y="24479"/>
                </a:lnTo>
                <a:lnTo>
                  <a:pt x="45815" y="21431"/>
                </a:lnTo>
                <a:lnTo>
                  <a:pt x="45815" y="19907"/>
                </a:lnTo>
                <a:lnTo>
                  <a:pt x="44291" y="18383"/>
                </a:lnTo>
                <a:lnTo>
                  <a:pt x="44291" y="16859"/>
                </a:lnTo>
                <a:lnTo>
                  <a:pt x="42767" y="15335"/>
                </a:lnTo>
                <a:lnTo>
                  <a:pt x="41148" y="13811"/>
                </a:lnTo>
                <a:lnTo>
                  <a:pt x="39624" y="12287"/>
                </a:lnTo>
                <a:lnTo>
                  <a:pt x="38100" y="10668"/>
                </a:lnTo>
                <a:lnTo>
                  <a:pt x="36576" y="10668"/>
                </a:lnTo>
                <a:lnTo>
                  <a:pt x="35052" y="9144"/>
                </a:lnTo>
                <a:lnTo>
                  <a:pt x="52419" y="9144"/>
                </a:lnTo>
                <a:lnTo>
                  <a:pt x="53435" y="10668"/>
                </a:lnTo>
                <a:lnTo>
                  <a:pt x="54959" y="13811"/>
                </a:lnTo>
                <a:lnTo>
                  <a:pt x="58007" y="18383"/>
                </a:lnTo>
                <a:lnTo>
                  <a:pt x="59531" y="24479"/>
                </a:lnTo>
                <a:lnTo>
                  <a:pt x="61055" y="29051"/>
                </a:lnTo>
                <a:lnTo>
                  <a:pt x="61055" y="35147"/>
                </a:lnTo>
                <a:lnTo>
                  <a:pt x="48863" y="35147"/>
                </a:lnTo>
                <a:lnTo>
                  <a:pt x="29337" y="50387"/>
                </a:lnTo>
                <a:close/>
              </a:path>
              <a:path w="61594" h="87629">
                <a:moveTo>
                  <a:pt x="51403" y="77914"/>
                </a:moveTo>
                <a:lnTo>
                  <a:pt x="33528" y="77914"/>
                </a:lnTo>
                <a:lnTo>
                  <a:pt x="35052" y="76390"/>
                </a:lnTo>
                <a:lnTo>
                  <a:pt x="38100" y="74866"/>
                </a:lnTo>
                <a:lnTo>
                  <a:pt x="41148" y="73247"/>
                </a:lnTo>
                <a:lnTo>
                  <a:pt x="42767" y="71723"/>
                </a:lnTo>
                <a:lnTo>
                  <a:pt x="47339" y="62579"/>
                </a:lnTo>
                <a:lnTo>
                  <a:pt x="48863" y="58007"/>
                </a:lnTo>
                <a:lnTo>
                  <a:pt x="48863" y="54959"/>
                </a:lnTo>
                <a:lnTo>
                  <a:pt x="50387" y="48863"/>
                </a:lnTo>
                <a:lnTo>
                  <a:pt x="50387" y="41243"/>
                </a:lnTo>
                <a:lnTo>
                  <a:pt x="48863" y="39719"/>
                </a:lnTo>
                <a:lnTo>
                  <a:pt x="48863" y="35147"/>
                </a:lnTo>
                <a:lnTo>
                  <a:pt x="61055" y="35147"/>
                </a:lnTo>
                <a:lnTo>
                  <a:pt x="61055" y="56483"/>
                </a:lnTo>
                <a:lnTo>
                  <a:pt x="59531" y="61055"/>
                </a:lnTo>
                <a:lnTo>
                  <a:pt x="58007" y="67151"/>
                </a:lnTo>
                <a:lnTo>
                  <a:pt x="56483" y="71723"/>
                </a:lnTo>
                <a:lnTo>
                  <a:pt x="53435" y="74866"/>
                </a:lnTo>
                <a:lnTo>
                  <a:pt x="51403" y="77914"/>
                </a:lnTo>
                <a:close/>
              </a:path>
            </a:pathLst>
          </a:custGeom>
          <a:solidFill>
            <a:srgbClr val="000000"/>
          </a:solidFill>
        </p:spPr>
        <p:txBody>
          <a:bodyPr wrap="square" lIns="0" tIns="0" rIns="0" bIns="0" rtlCol="0"/>
          <a:lstStyle/>
          <a:p>
            <a:endParaRPr sz="1154"/>
          </a:p>
        </p:txBody>
      </p:sp>
      <p:sp>
        <p:nvSpPr>
          <p:cNvPr id="208" name="object 208"/>
          <p:cNvSpPr/>
          <p:nvPr/>
        </p:nvSpPr>
        <p:spPr>
          <a:xfrm>
            <a:off x="2982960" y="5492366"/>
            <a:ext cx="39502" cy="55793"/>
          </a:xfrm>
          <a:custGeom>
            <a:avLst/>
            <a:gdLst/>
            <a:ahLst/>
            <a:cxnLst/>
            <a:rect l="l" t="t" r="r" b="b"/>
            <a:pathLst>
              <a:path w="61594" h="86995">
                <a:moveTo>
                  <a:pt x="39624" y="86963"/>
                </a:moveTo>
                <a:lnTo>
                  <a:pt x="21336"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767" y="3048"/>
                </a:lnTo>
                <a:lnTo>
                  <a:pt x="47339" y="4572"/>
                </a:lnTo>
                <a:lnTo>
                  <a:pt x="50387" y="6096"/>
                </a:lnTo>
                <a:lnTo>
                  <a:pt x="52419" y="9144"/>
                </a:lnTo>
                <a:lnTo>
                  <a:pt x="27432" y="9144"/>
                </a:lnTo>
                <a:lnTo>
                  <a:pt x="24384" y="10668"/>
                </a:lnTo>
                <a:lnTo>
                  <a:pt x="22860" y="12192"/>
                </a:lnTo>
                <a:lnTo>
                  <a:pt x="19812" y="13716"/>
                </a:lnTo>
                <a:lnTo>
                  <a:pt x="15240" y="18288"/>
                </a:lnTo>
                <a:lnTo>
                  <a:pt x="13716" y="21336"/>
                </a:lnTo>
                <a:lnTo>
                  <a:pt x="13716" y="24384"/>
                </a:lnTo>
                <a:lnTo>
                  <a:pt x="10668" y="33528"/>
                </a:lnTo>
                <a:lnTo>
                  <a:pt x="10668" y="51911"/>
                </a:lnTo>
                <a:lnTo>
                  <a:pt x="27337" y="51911"/>
                </a:lnTo>
                <a:lnTo>
                  <a:pt x="13716" y="62579"/>
                </a:lnTo>
                <a:lnTo>
                  <a:pt x="13716" y="64103"/>
                </a:lnTo>
                <a:lnTo>
                  <a:pt x="15240" y="67151"/>
                </a:lnTo>
                <a:lnTo>
                  <a:pt x="15240" y="68675"/>
                </a:lnTo>
                <a:lnTo>
                  <a:pt x="22860" y="76295"/>
                </a:lnTo>
                <a:lnTo>
                  <a:pt x="24384" y="76295"/>
                </a:lnTo>
                <a:lnTo>
                  <a:pt x="25908" y="77819"/>
                </a:lnTo>
                <a:lnTo>
                  <a:pt x="51403" y="77819"/>
                </a:lnTo>
                <a:lnTo>
                  <a:pt x="50387" y="79343"/>
                </a:lnTo>
                <a:lnTo>
                  <a:pt x="47339" y="82391"/>
                </a:lnTo>
                <a:lnTo>
                  <a:pt x="42767" y="83915"/>
                </a:lnTo>
                <a:lnTo>
                  <a:pt x="39624" y="86963"/>
                </a:lnTo>
                <a:close/>
              </a:path>
              <a:path w="61594" h="86995">
                <a:moveTo>
                  <a:pt x="27337" y="51911"/>
                </a:moveTo>
                <a:lnTo>
                  <a:pt x="10668" y="51911"/>
                </a:lnTo>
                <a:lnTo>
                  <a:pt x="47339" y="24384"/>
                </a:lnTo>
                <a:lnTo>
                  <a:pt x="45815" y="22860"/>
                </a:lnTo>
                <a:lnTo>
                  <a:pt x="45815" y="19812"/>
                </a:lnTo>
                <a:lnTo>
                  <a:pt x="44291" y="18288"/>
                </a:lnTo>
                <a:lnTo>
                  <a:pt x="44291" y="16764"/>
                </a:lnTo>
                <a:lnTo>
                  <a:pt x="42767" y="15240"/>
                </a:lnTo>
                <a:lnTo>
                  <a:pt x="41148" y="13716"/>
                </a:lnTo>
                <a:lnTo>
                  <a:pt x="39624" y="12192"/>
                </a:lnTo>
                <a:lnTo>
                  <a:pt x="38100" y="12192"/>
                </a:lnTo>
                <a:lnTo>
                  <a:pt x="36576" y="10668"/>
                </a:lnTo>
                <a:lnTo>
                  <a:pt x="35052" y="10668"/>
                </a:lnTo>
                <a:lnTo>
                  <a:pt x="32004" y="9144"/>
                </a:lnTo>
                <a:lnTo>
                  <a:pt x="52419" y="9144"/>
                </a:lnTo>
                <a:lnTo>
                  <a:pt x="53435" y="10668"/>
                </a:lnTo>
                <a:lnTo>
                  <a:pt x="54959" y="13716"/>
                </a:lnTo>
                <a:lnTo>
                  <a:pt x="58007" y="18288"/>
                </a:lnTo>
                <a:lnTo>
                  <a:pt x="59531" y="24384"/>
                </a:lnTo>
                <a:lnTo>
                  <a:pt x="61055" y="28956"/>
                </a:lnTo>
                <a:lnTo>
                  <a:pt x="61055" y="35052"/>
                </a:lnTo>
                <a:lnTo>
                  <a:pt x="48863" y="35052"/>
                </a:lnTo>
                <a:lnTo>
                  <a:pt x="27337" y="51911"/>
                </a:lnTo>
                <a:close/>
              </a:path>
              <a:path w="61594" h="86995">
                <a:moveTo>
                  <a:pt x="51403" y="77819"/>
                </a:moveTo>
                <a:lnTo>
                  <a:pt x="33528" y="77819"/>
                </a:lnTo>
                <a:lnTo>
                  <a:pt x="35052" y="76295"/>
                </a:lnTo>
                <a:lnTo>
                  <a:pt x="38100" y="76295"/>
                </a:lnTo>
                <a:lnTo>
                  <a:pt x="41148" y="74771"/>
                </a:lnTo>
                <a:lnTo>
                  <a:pt x="42767" y="71723"/>
                </a:lnTo>
                <a:lnTo>
                  <a:pt x="47339" y="62579"/>
                </a:lnTo>
                <a:lnTo>
                  <a:pt x="48863" y="58007"/>
                </a:lnTo>
                <a:lnTo>
                  <a:pt x="48863" y="54959"/>
                </a:lnTo>
                <a:lnTo>
                  <a:pt x="50387" y="50387"/>
                </a:lnTo>
                <a:lnTo>
                  <a:pt x="50387" y="41243"/>
                </a:lnTo>
                <a:lnTo>
                  <a:pt x="48863" y="39624"/>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grpSp>
        <p:nvGrpSpPr>
          <p:cNvPr id="209" name="object 209"/>
          <p:cNvGrpSpPr/>
          <p:nvPr/>
        </p:nvGrpSpPr>
        <p:grpSpPr>
          <a:xfrm>
            <a:off x="1949741" y="5596091"/>
            <a:ext cx="458150" cy="56200"/>
            <a:chOff x="1097756" y="8725757"/>
            <a:chExt cx="714375" cy="87630"/>
          </a:xfrm>
        </p:grpSpPr>
        <p:pic>
          <p:nvPicPr>
            <p:cNvPr id="210" name="object 210"/>
            <p:cNvPicPr/>
            <p:nvPr/>
          </p:nvPicPr>
          <p:blipFill>
            <a:blip r:embed="rId53" cstate="print"/>
            <a:stretch>
              <a:fillRect/>
            </a:stretch>
          </p:blipFill>
          <p:spPr>
            <a:xfrm>
              <a:off x="1097756" y="8725757"/>
              <a:ext cx="350900" cy="87153"/>
            </a:xfrm>
            <a:prstGeom prst="rect">
              <a:avLst/>
            </a:prstGeom>
          </p:spPr>
        </p:pic>
        <p:pic>
          <p:nvPicPr>
            <p:cNvPr id="211" name="object 211"/>
            <p:cNvPicPr/>
            <p:nvPr/>
          </p:nvPicPr>
          <p:blipFill>
            <a:blip r:embed="rId54" cstate="print"/>
            <a:stretch>
              <a:fillRect/>
            </a:stretch>
          </p:blipFill>
          <p:spPr>
            <a:xfrm>
              <a:off x="1470088" y="8727281"/>
              <a:ext cx="272986" cy="85629"/>
            </a:xfrm>
            <a:prstGeom prst="rect">
              <a:avLst/>
            </a:prstGeom>
          </p:spPr>
        </p:pic>
        <p:sp>
          <p:nvSpPr>
            <p:cNvPr id="212" name="object 212"/>
            <p:cNvSpPr/>
            <p:nvPr/>
          </p:nvSpPr>
          <p:spPr>
            <a:xfrm>
              <a:off x="1762982" y="8727376"/>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grpSp>
      <p:sp>
        <p:nvSpPr>
          <p:cNvPr id="213" name="object 213"/>
          <p:cNvSpPr/>
          <p:nvPr/>
        </p:nvSpPr>
        <p:spPr>
          <a:xfrm>
            <a:off x="2982960" y="5596091"/>
            <a:ext cx="39502" cy="56200"/>
          </a:xfrm>
          <a:custGeom>
            <a:avLst/>
            <a:gdLst/>
            <a:ahLst/>
            <a:cxnLst/>
            <a:rect l="l" t="t" r="r" b="b"/>
            <a:pathLst>
              <a:path w="61594" h="87629">
                <a:moveTo>
                  <a:pt x="39624" y="87058"/>
                </a:moveTo>
                <a:lnTo>
                  <a:pt x="21336" y="87058"/>
                </a:lnTo>
                <a:lnTo>
                  <a:pt x="16764" y="85534"/>
                </a:lnTo>
                <a:lnTo>
                  <a:pt x="0" y="58007"/>
                </a:lnTo>
                <a:lnTo>
                  <a:pt x="0" y="32099"/>
                </a:lnTo>
                <a:lnTo>
                  <a:pt x="1524" y="26003"/>
                </a:lnTo>
                <a:lnTo>
                  <a:pt x="4572" y="16859"/>
                </a:lnTo>
                <a:lnTo>
                  <a:pt x="7620" y="12287"/>
                </a:lnTo>
                <a:lnTo>
                  <a:pt x="9144" y="9239"/>
                </a:lnTo>
                <a:lnTo>
                  <a:pt x="13716" y="6191"/>
                </a:lnTo>
                <a:lnTo>
                  <a:pt x="16764" y="3048"/>
                </a:lnTo>
                <a:lnTo>
                  <a:pt x="25908" y="0"/>
                </a:lnTo>
                <a:lnTo>
                  <a:pt x="35052" y="0"/>
                </a:lnTo>
                <a:lnTo>
                  <a:pt x="39624" y="1524"/>
                </a:lnTo>
                <a:lnTo>
                  <a:pt x="42767" y="3048"/>
                </a:lnTo>
                <a:lnTo>
                  <a:pt x="47339" y="4572"/>
                </a:lnTo>
                <a:lnTo>
                  <a:pt x="50387" y="7715"/>
                </a:lnTo>
                <a:lnTo>
                  <a:pt x="51911" y="9239"/>
                </a:lnTo>
                <a:lnTo>
                  <a:pt x="27432" y="9239"/>
                </a:lnTo>
                <a:lnTo>
                  <a:pt x="24384" y="10763"/>
                </a:lnTo>
                <a:lnTo>
                  <a:pt x="22860" y="12287"/>
                </a:lnTo>
                <a:lnTo>
                  <a:pt x="19812" y="13811"/>
                </a:lnTo>
                <a:lnTo>
                  <a:pt x="15240" y="18383"/>
                </a:lnTo>
                <a:lnTo>
                  <a:pt x="13716" y="21431"/>
                </a:lnTo>
                <a:lnTo>
                  <a:pt x="13716" y="24479"/>
                </a:lnTo>
                <a:lnTo>
                  <a:pt x="10668" y="33623"/>
                </a:lnTo>
                <a:lnTo>
                  <a:pt x="10668" y="51911"/>
                </a:lnTo>
                <a:lnTo>
                  <a:pt x="27384" y="51911"/>
                </a:lnTo>
                <a:lnTo>
                  <a:pt x="13716" y="62579"/>
                </a:lnTo>
                <a:lnTo>
                  <a:pt x="13716" y="64103"/>
                </a:lnTo>
                <a:lnTo>
                  <a:pt x="15240" y="67151"/>
                </a:lnTo>
                <a:lnTo>
                  <a:pt x="15240" y="68770"/>
                </a:lnTo>
                <a:lnTo>
                  <a:pt x="22860" y="76390"/>
                </a:lnTo>
                <a:lnTo>
                  <a:pt x="24384" y="76390"/>
                </a:lnTo>
                <a:lnTo>
                  <a:pt x="25908" y="77914"/>
                </a:lnTo>
                <a:lnTo>
                  <a:pt x="51911" y="77914"/>
                </a:lnTo>
                <a:lnTo>
                  <a:pt x="47339" y="82486"/>
                </a:lnTo>
                <a:lnTo>
                  <a:pt x="42767" y="84010"/>
                </a:lnTo>
                <a:lnTo>
                  <a:pt x="39624" y="87058"/>
                </a:lnTo>
                <a:close/>
              </a:path>
              <a:path w="61594" h="87629">
                <a:moveTo>
                  <a:pt x="27384" y="51911"/>
                </a:moveTo>
                <a:lnTo>
                  <a:pt x="10668" y="51911"/>
                </a:lnTo>
                <a:lnTo>
                  <a:pt x="47339" y="24479"/>
                </a:lnTo>
                <a:lnTo>
                  <a:pt x="45815" y="22955"/>
                </a:lnTo>
                <a:lnTo>
                  <a:pt x="45815" y="21431"/>
                </a:lnTo>
                <a:lnTo>
                  <a:pt x="44291" y="18383"/>
                </a:lnTo>
                <a:lnTo>
                  <a:pt x="44291" y="16859"/>
                </a:lnTo>
                <a:lnTo>
                  <a:pt x="42767" y="15335"/>
                </a:lnTo>
                <a:lnTo>
                  <a:pt x="41148" y="13811"/>
                </a:lnTo>
                <a:lnTo>
                  <a:pt x="39624" y="12287"/>
                </a:lnTo>
                <a:lnTo>
                  <a:pt x="38100" y="12287"/>
                </a:lnTo>
                <a:lnTo>
                  <a:pt x="36576" y="10763"/>
                </a:lnTo>
                <a:lnTo>
                  <a:pt x="35052" y="10763"/>
                </a:lnTo>
                <a:lnTo>
                  <a:pt x="32004" y="9239"/>
                </a:lnTo>
                <a:lnTo>
                  <a:pt x="51911" y="9239"/>
                </a:lnTo>
                <a:lnTo>
                  <a:pt x="53435" y="10763"/>
                </a:lnTo>
                <a:lnTo>
                  <a:pt x="54959" y="13811"/>
                </a:lnTo>
                <a:lnTo>
                  <a:pt x="58007" y="18383"/>
                </a:lnTo>
                <a:lnTo>
                  <a:pt x="61055" y="30575"/>
                </a:lnTo>
                <a:lnTo>
                  <a:pt x="61055" y="35147"/>
                </a:lnTo>
                <a:lnTo>
                  <a:pt x="48863" y="35147"/>
                </a:lnTo>
                <a:lnTo>
                  <a:pt x="27384" y="51911"/>
                </a:lnTo>
                <a:close/>
              </a:path>
              <a:path w="61594" h="87629">
                <a:moveTo>
                  <a:pt x="51911" y="77914"/>
                </a:moveTo>
                <a:lnTo>
                  <a:pt x="35052" y="77914"/>
                </a:lnTo>
                <a:lnTo>
                  <a:pt x="41148" y="74866"/>
                </a:lnTo>
                <a:lnTo>
                  <a:pt x="42767" y="71818"/>
                </a:lnTo>
                <a:lnTo>
                  <a:pt x="44291" y="70294"/>
                </a:lnTo>
                <a:lnTo>
                  <a:pt x="45815" y="67151"/>
                </a:lnTo>
                <a:lnTo>
                  <a:pt x="47339" y="62579"/>
                </a:lnTo>
                <a:lnTo>
                  <a:pt x="48863" y="59531"/>
                </a:lnTo>
                <a:lnTo>
                  <a:pt x="48863" y="54959"/>
                </a:lnTo>
                <a:lnTo>
                  <a:pt x="50387" y="50387"/>
                </a:lnTo>
                <a:lnTo>
                  <a:pt x="50387" y="41243"/>
                </a:lnTo>
                <a:lnTo>
                  <a:pt x="48863" y="39719"/>
                </a:lnTo>
                <a:lnTo>
                  <a:pt x="48863" y="35147"/>
                </a:lnTo>
                <a:lnTo>
                  <a:pt x="61055" y="35147"/>
                </a:lnTo>
                <a:lnTo>
                  <a:pt x="61055" y="56483"/>
                </a:lnTo>
                <a:lnTo>
                  <a:pt x="59531" y="62579"/>
                </a:lnTo>
                <a:lnTo>
                  <a:pt x="58007" y="67151"/>
                </a:lnTo>
                <a:lnTo>
                  <a:pt x="56483" y="71818"/>
                </a:lnTo>
                <a:lnTo>
                  <a:pt x="53435" y="76390"/>
                </a:lnTo>
                <a:lnTo>
                  <a:pt x="51911" y="77914"/>
                </a:lnTo>
                <a:close/>
              </a:path>
            </a:pathLst>
          </a:custGeom>
          <a:solidFill>
            <a:srgbClr val="000000"/>
          </a:solidFill>
        </p:spPr>
        <p:txBody>
          <a:bodyPr wrap="square" lIns="0" tIns="0" rIns="0" bIns="0" rtlCol="0"/>
          <a:lstStyle/>
          <a:p>
            <a:endParaRPr sz="1154"/>
          </a:p>
        </p:txBody>
      </p:sp>
      <p:sp>
        <p:nvSpPr>
          <p:cNvPr id="214" name="object 214"/>
          <p:cNvSpPr/>
          <p:nvPr/>
        </p:nvSpPr>
        <p:spPr>
          <a:xfrm>
            <a:off x="2982960" y="5699877"/>
            <a:ext cx="39502" cy="57014"/>
          </a:xfrm>
          <a:custGeom>
            <a:avLst/>
            <a:gdLst/>
            <a:ahLst/>
            <a:cxnLst/>
            <a:rect l="l" t="t" r="r" b="b"/>
            <a:pathLst>
              <a:path w="61594" h="88900">
                <a:moveTo>
                  <a:pt x="35052" y="88487"/>
                </a:moveTo>
                <a:lnTo>
                  <a:pt x="24384" y="88487"/>
                </a:lnTo>
                <a:lnTo>
                  <a:pt x="21336" y="86963"/>
                </a:lnTo>
                <a:lnTo>
                  <a:pt x="16764" y="85439"/>
                </a:lnTo>
                <a:lnTo>
                  <a:pt x="0" y="58007"/>
                </a:lnTo>
                <a:lnTo>
                  <a:pt x="0" y="32004"/>
                </a:lnTo>
                <a:lnTo>
                  <a:pt x="1524" y="25908"/>
                </a:lnTo>
                <a:lnTo>
                  <a:pt x="4572" y="16764"/>
                </a:lnTo>
                <a:lnTo>
                  <a:pt x="7620" y="12192"/>
                </a:lnTo>
                <a:lnTo>
                  <a:pt x="9144" y="9144"/>
                </a:lnTo>
                <a:lnTo>
                  <a:pt x="13716" y="6096"/>
                </a:lnTo>
                <a:lnTo>
                  <a:pt x="16764" y="3048"/>
                </a:lnTo>
                <a:lnTo>
                  <a:pt x="25908" y="0"/>
                </a:lnTo>
                <a:lnTo>
                  <a:pt x="35052" y="0"/>
                </a:lnTo>
                <a:lnTo>
                  <a:pt x="39624" y="1524"/>
                </a:lnTo>
                <a:lnTo>
                  <a:pt x="42767" y="3048"/>
                </a:lnTo>
                <a:lnTo>
                  <a:pt x="47339" y="4572"/>
                </a:lnTo>
                <a:lnTo>
                  <a:pt x="53435" y="10668"/>
                </a:lnTo>
                <a:lnTo>
                  <a:pt x="24384" y="10668"/>
                </a:lnTo>
                <a:lnTo>
                  <a:pt x="22860" y="12192"/>
                </a:lnTo>
                <a:lnTo>
                  <a:pt x="19812" y="13716"/>
                </a:lnTo>
                <a:lnTo>
                  <a:pt x="15240" y="18288"/>
                </a:lnTo>
                <a:lnTo>
                  <a:pt x="13716" y="21336"/>
                </a:lnTo>
                <a:lnTo>
                  <a:pt x="13716" y="24384"/>
                </a:lnTo>
                <a:lnTo>
                  <a:pt x="10668" y="33528"/>
                </a:lnTo>
                <a:lnTo>
                  <a:pt x="10668" y="51911"/>
                </a:lnTo>
                <a:lnTo>
                  <a:pt x="28188" y="51911"/>
                </a:lnTo>
                <a:lnTo>
                  <a:pt x="13716" y="62579"/>
                </a:lnTo>
                <a:lnTo>
                  <a:pt x="13716" y="65627"/>
                </a:lnTo>
                <a:lnTo>
                  <a:pt x="15240" y="67151"/>
                </a:lnTo>
                <a:lnTo>
                  <a:pt x="15240" y="68675"/>
                </a:lnTo>
                <a:lnTo>
                  <a:pt x="16764" y="70199"/>
                </a:lnTo>
                <a:lnTo>
                  <a:pt x="18288" y="73247"/>
                </a:lnTo>
                <a:lnTo>
                  <a:pt x="19812" y="73247"/>
                </a:lnTo>
                <a:lnTo>
                  <a:pt x="24384" y="77819"/>
                </a:lnTo>
                <a:lnTo>
                  <a:pt x="51911" y="77819"/>
                </a:lnTo>
                <a:lnTo>
                  <a:pt x="47339" y="82391"/>
                </a:lnTo>
                <a:lnTo>
                  <a:pt x="42767" y="85439"/>
                </a:lnTo>
                <a:lnTo>
                  <a:pt x="39624" y="86963"/>
                </a:lnTo>
                <a:lnTo>
                  <a:pt x="35052" y="88487"/>
                </a:lnTo>
                <a:close/>
              </a:path>
              <a:path w="61594" h="88900">
                <a:moveTo>
                  <a:pt x="28188" y="51911"/>
                </a:moveTo>
                <a:lnTo>
                  <a:pt x="10668" y="51911"/>
                </a:lnTo>
                <a:lnTo>
                  <a:pt x="47339" y="25908"/>
                </a:lnTo>
                <a:lnTo>
                  <a:pt x="45815" y="22860"/>
                </a:lnTo>
                <a:lnTo>
                  <a:pt x="45815" y="21336"/>
                </a:lnTo>
                <a:lnTo>
                  <a:pt x="44291" y="19812"/>
                </a:lnTo>
                <a:lnTo>
                  <a:pt x="44291" y="16764"/>
                </a:lnTo>
                <a:lnTo>
                  <a:pt x="42767" y="15240"/>
                </a:lnTo>
                <a:lnTo>
                  <a:pt x="41148" y="13716"/>
                </a:lnTo>
                <a:lnTo>
                  <a:pt x="39624" y="13716"/>
                </a:lnTo>
                <a:lnTo>
                  <a:pt x="36576" y="10668"/>
                </a:lnTo>
                <a:lnTo>
                  <a:pt x="53435" y="10668"/>
                </a:lnTo>
                <a:lnTo>
                  <a:pt x="54959" y="15240"/>
                </a:lnTo>
                <a:lnTo>
                  <a:pt x="58007" y="19812"/>
                </a:lnTo>
                <a:lnTo>
                  <a:pt x="59531" y="24384"/>
                </a:lnTo>
                <a:lnTo>
                  <a:pt x="61055" y="30480"/>
                </a:lnTo>
                <a:lnTo>
                  <a:pt x="61055" y="36671"/>
                </a:lnTo>
                <a:lnTo>
                  <a:pt x="48863" y="36671"/>
                </a:lnTo>
                <a:lnTo>
                  <a:pt x="28188" y="51911"/>
                </a:lnTo>
                <a:close/>
              </a:path>
              <a:path w="61594" h="88900">
                <a:moveTo>
                  <a:pt x="51911" y="77819"/>
                </a:moveTo>
                <a:lnTo>
                  <a:pt x="35052" y="77819"/>
                </a:lnTo>
                <a:lnTo>
                  <a:pt x="41148" y="74771"/>
                </a:lnTo>
                <a:lnTo>
                  <a:pt x="42767" y="73247"/>
                </a:lnTo>
                <a:lnTo>
                  <a:pt x="47339" y="64103"/>
                </a:lnTo>
                <a:lnTo>
                  <a:pt x="48863" y="59531"/>
                </a:lnTo>
                <a:lnTo>
                  <a:pt x="48863" y="54959"/>
                </a:lnTo>
                <a:lnTo>
                  <a:pt x="50387" y="50387"/>
                </a:lnTo>
                <a:lnTo>
                  <a:pt x="50387" y="41243"/>
                </a:lnTo>
                <a:lnTo>
                  <a:pt x="48863" y="39719"/>
                </a:lnTo>
                <a:lnTo>
                  <a:pt x="48863" y="36671"/>
                </a:lnTo>
                <a:lnTo>
                  <a:pt x="61055" y="36671"/>
                </a:lnTo>
                <a:lnTo>
                  <a:pt x="61055" y="56483"/>
                </a:lnTo>
                <a:lnTo>
                  <a:pt x="59531" y="62579"/>
                </a:lnTo>
                <a:lnTo>
                  <a:pt x="56483" y="71723"/>
                </a:lnTo>
                <a:lnTo>
                  <a:pt x="53435" y="76295"/>
                </a:lnTo>
                <a:lnTo>
                  <a:pt x="51911" y="77819"/>
                </a:lnTo>
                <a:close/>
              </a:path>
            </a:pathLst>
          </a:custGeom>
          <a:solidFill>
            <a:srgbClr val="000000"/>
          </a:solidFill>
        </p:spPr>
        <p:txBody>
          <a:bodyPr wrap="square" lIns="0" tIns="0" rIns="0" bIns="0" rtlCol="0"/>
          <a:lstStyle/>
          <a:p>
            <a:endParaRPr sz="1154"/>
          </a:p>
        </p:txBody>
      </p:sp>
      <p:pic>
        <p:nvPicPr>
          <p:cNvPr id="215" name="object 215"/>
          <p:cNvPicPr/>
          <p:nvPr/>
        </p:nvPicPr>
        <p:blipFill>
          <a:blip r:embed="rId55" cstate="print"/>
          <a:stretch>
            <a:fillRect/>
          </a:stretch>
        </p:blipFill>
        <p:spPr>
          <a:xfrm>
            <a:off x="1949740" y="5592181"/>
            <a:ext cx="836582" cy="475743"/>
          </a:xfrm>
          <a:prstGeom prst="rect">
            <a:avLst/>
          </a:prstGeom>
        </p:spPr>
      </p:pic>
      <p:sp>
        <p:nvSpPr>
          <p:cNvPr id="216" name="object 216"/>
          <p:cNvSpPr/>
          <p:nvPr/>
        </p:nvSpPr>
        <p:spPr>
          <a:xfrm>
            <a:off x="2982960" y="5804642"/>
            <a:ext cx="39502" cy="55793"/>
          </a:xfrm>
          <a:custGeom>
            <a:avLst/>
            <a:gdLst/>
            <a:ahLst/>
            <a:cxnLst/>
            <a:rect l="l" t="t" r="r" b="b"/>
            <a:pathLst>
              <a:path w="61594" h="86995">
                <a:moveTo>
                  <a:pt x="35052" y="86963"/>
                </a:moveTo>
                <a:lnTo>
                  <a:pt x="24384" y="86963"/>
                </a:lnTo>
                <a:lnTo>
                  <a:pt x="21336" y="85439"/>
                </a:lnTo>
                <a:lnTo>
                  <a:pt x="16764" y="83915"/>
                </a:lnTo>
                <a:lnTo>
                  <a:pt x="13716" y="82391"/>
                </a:lnTo>
                <a:lnTo>
                  <a:pt x="4572" y="73247"/>
                </a:lnTo>
                <a:lnTo>
                  <a:pt x="3048" y="68675"/>
                </a:lnTo>
                <a:lnTo>
                  <a:pt x="0" y="56388"/>
                </a:lnTo>
                <a:lnTo>
                  <a:pt x="0" y="30480"/>
                </a:lnTo>
                <a:lnTo>
                  <a:pt x="1524" y="25908"/>
                </a:lnTo>
                <a:lnTo>
                  <a:pt x="3048" y="19812"/>
                </a:lnTo>
                <a:lnTo>
                  <a:pt x="4572" y="15240"/>
                </a:lnTo>
                <a:lnTo>
                  <a:pt x="7620" y="10668"/>
                </a:lnTo>
                <a:lnTo>
                  <a:pt x="9144" y="7620"/>
                </a:lnTo>
                <a:lnTo>
                  <a:pt x="13716" y="4572"/>
                </a:lnTo>
                <a:lnTo>
                  <a:pt x="16764" y="3048"/>
                </a:lnTo>
                <a:lnTo>
                  <a:pt x="21336" y="0"/>
                </a:lnTo>
                <a:lnTo>
                  <a:pt x="39624" y="0"/>
                </a:lnTo>
                <a:lnTo>
                  <a:pt x="42767" y="1524"/>
                </a:lnTo>
                <a:lnTo>
                  <a:pt x="47339" y="3048"/>
                </a:lnTo>
                <a:lnTo>
                  <a:pt x="53435" y="9144"/>
                </a:lnTo>
                <a:lnTo>
                  <a:pt x="24384" y="9144"/>
                </a:lnTo>
                <a:lnTo>
                  <a:pt x="22860" y="10668"/>
                </a:lnTo>
                <a:lnTo>
                  <a:pt x="19812" y="12192"/>
                </a:lnTo>
                <a:lnTo>
                  <a:pt x="18288" y="15240"/>
                </a:lnTo>
                <a:lnTo>
                  <a:pt x="15240" y="16764"/>
                </a:lnTo>
                <a:lnTo>
                  <a:pt x="13716" y="19812"/>
                </a:lnTo>
                <a:lnTo>
                  <a:pt x="13716" y="24384"/>
                </a:lnTo>
                <a:lnTo>
                  <a:pt x="12192" y="27432"/>
                </a:lnTo>
                <a:lnTo>
                  <a:pt x="10668" y="32004"/>
                </a:lnTo>
                <a:lnTo>
                  <a:pt x="10668" y="50292"/>
                </a:lnTo>
                <a:lnTo>
                  <a:pt x="28264" y="50292"/>
                </a:lnTo>
                <a:lnTo>
                  <a:pt x="13716" y="61055"/>
                </a:lnTo>
                <a:lnTo>
                  <a:pt x="13716" y="64103"/>
                </a:lnTo>
                <a:lnTo>
                  <a:pt x="15240" y="65627"/>
                </a:lnTo>
                <a:lnTo>
                  <a:pt x="15240" y="67151"/>
                </a:lnTo>
                <a:lnTo>
                  <a:pt x="16764" y="70199"/>
                </a:lnTo>
                <a:lnTo>
                  <a:pt x="21336" y="74771"/>
                </a:lnTo>
                <a:lnTo>
                  <a:pt x="22860" y="74771"/>
                </a:lnTo>
                <a:lnTo>
                  <a:pt x="24384" y="76295"/>
                </a:lnTo>
                <a:lnTo>
                  <a:pt x="51911" y="76295"/>
                </a:lnTo>
                <a:lnTo>
                  <a:pt x="47339" y="80867"/>
                </a:lnTo>
                <a:lnTo>
                  <a:pt x="42767" y="83915"/>
                </a:lnTo>
                <a:lnTo>
                  <a:pt x="39624" y="85439"/>
                </a:lnTo>
                <a:lnTo>
                  <a:pt x="35052" y="86963"/>
                </a:lnTo>
                <a:close/>
              </a:path>
              <a:path w="61594" h="86995">
                <a:moveTo>
                  <a:pt x="28264" y="50292"/>
                </a:moveTo>
                <a:lnTo>
                  <a:pt x="10668" y="50292"/>
                </a:lnTo>
                <a:lnTo>
                  <a:pt x="47339" y="24384"/>
                </a:lnTo>
                <a:lnTo>
                  <a:pt x="45815" y="21336"/>
                </a:lnTo>
                <a:lnTo>
                  <a:pt x="45815" y="19812"/>
                </a:lnTo>
                <a:lnTo>
                  <a:pt x="44291" y="18288"/>
                </a:lnTo>
                <a:lnTo>
                  <a:pt x="44291" y="16764"/>
                </a:lnTo>
                <a:lnTo>
                  <a:pt x="42767" y="15240"/>
                </a:lnTo>
                <a:lnTo>
                  <a:pt x="41148" y="13716"/>
                </a:lnTo>
                <a:lnTo>
                  <a:pt x="38100" y="10668"/>
                </a:lnTo>
                <a:lnTo>
                  <a:pt x="36576" y="10668"/>
                </a:lnTo>
                <a:lnTo>
                  <a:pt x="35052" y="9144"/>
                </a:lnTo>
                <a:lnTo>
                  <a:pt x="53435" y="9144"/>
                </a:lnTo>
                <a:lnTo>
                  <a:pt x="54959" y="13716"/>
                </a:lnTo>
                <a:lnTo>
                  <a:pt x="58007" y="18288"/>
                </a:lnTo>
                <a:lnTo>
                  <a:pt x="59531" y="22860"/>
                </a:lnTo>
                <a:lnTo>
                  <a:pt x="61055" y="28956"/>
                </a:lnTo>
                <a:lnTo>
                  <a:pt x="61055" y="35052"/>
                </a:lnTo>
                <a:lnTo>
                  <a:pt x="48863" y="35052"/>
                </a:lnTo>
                <a:lnTo>
                  <a:pt x="28264" y="50292"/>
                </a:lnTo>
                <a:close/>
              </a:path>
              <a:path w="61594" h="86995">
                <a:moveTo>
                  <a:pt x="51911" y="76295"/>
                </a:moveTo>
                <a:lnTo>
                  <a:pt x="35052" y="76295"/>
                </a:lnTo>
                <a:lnTo>
                  <a:pt x="41148" y="73247"/>
                </a:lnTo>
                <a:lnTo>
                  <a:pt x="42767" y="71723"/>
                </a:lnTo>
                <a:lnTo>
                  <a:pt x="47339" y="62579"/>
                </a:lnTo>
                <a:lnTo>
                  <a:pt x="48863" y="57912"/>
                </a:lnTo>
                <a:lnTo>
                  <a:pt x="48863" y="53340"/>
                </a:lnTo>
                <a:lnTo>
                  <a:pt x="50387" y="48768"/>
                </a:lnTo>
                <a:lnTo>
                  <a:pt x="50387" y="41148"/>
                </a:lnTo>
                <a:lnTo>
                  <a:pt x="48863" y="39624"/>
                </a:lnTo>
                <a:lnTo>
                  <a:pt x="48863" y="35052"/>
                </a:lnTo>
                <a:lnTo>
                  <a:pt x="61055" y="35052"/>
                </a:lnTo>
                <a:lnTo>
                  <a:pt x="61055" y="54864"/>
                </a:lnTo>
                <a:lnTo>
                  <a:pt x="59531" y="61055"/>
                </a:lnTo>
                <a:lnTo>
                  <a:pt x="56483" y="70199"/>
                </a:lnTo>
                <a:lnTo>
                  <a:pt x="53435" y="74771"/>
                </a:lnTo>
                <a:lnTo>
                  <a:pt x="51911" y="76295"/>
                </a:lnTo>
                <a:close/>
              </a:path>
            </a:pathLst>
          </a:custGeom>
          <a:solidFill>
            <a:srgbClr val="000000"/>
          </a:solidFill>
        </p:spPr>
        <p:txBody>
          <a:bodyPr wrap="square" lIns="0" tIns="0" rIns="0" bIns="0" rtlCol="0"/>
          <a:lstStyle/>
          <a:p>
            <a:endParaRPr sz="1154"/>
          </a:p>
        </p:txBody>
      </p:sp>
      <p:sp>
        <p:nvSpPr>
          <p:cNvPr id="217" name="object 217"/>
          <p:cNvSpPr/>
          <p:nvPr/>
        </p:nvSpPr>
        <p:spPr>
          <a:xfrm>
            <a:off x="2982960" y="5908366"/>
            <a:ext cx="39502" cy="55793"/>
          </a:xfrm>
          <a:custGeom>
            <a:avLst/>
            <a:gdLst/>
            <a:ahLst/>
            <a:cxnLst/>
            <a:rect l="l" t="t" r="r" b="b"/>
            <a:pathLst>
              <a:path w="61594" h="86995">
                <a:moveTo>
                  <a:pt x="35052" y="86963"/>
                </a:moveTo>
                <a:lnTo>
                  <a:pt x="24384" y="86963"/>
                </a:lnTo>
                <a:lnTo>
                  <a:pt x="21336" y="85439"/>
                </a:lnTo>
                <a:lnTo>
                  <a:pt x="16764" y="83915"/>
                </a:lnTo>
                <a:lnTo>
                  <a:pt x="10668" y="80867"/>
                </a:lnTo>
                <a:lnTo>
                  <a:pt x="7620" y="76295"/>
                </a:lnTo>
                <a:lnTo>
                  <a:pt x="4572" y="73247"/>
                </a:lnTo>
                <a:lnTo>
                  <a:pt x="3048" y="68675"/>
                </a:lnTo>
                <a:lnTo>
                  <a:pt x="1524" y="62579"/>
                </a:lnTo>
                <a:lnTo>
                  <a:pt x="0" y="58007"/>
                </a:lnTo>
                <a:lnTo>
                  <a:pt x="0" y="30575"/>
                </a:lnTo>
                <a:lnTo>
                  <a:pt x="1524" y="25908"/>
                </a:lnTo>
                <a:lnTo>
                  <a:pt x="3048" y="19812"/>
                </a:lnTo>
                <a:lnTo>
                  <a:pt x="4572" y="15240"/>
                </a:lnTo>
                <a:lnTo>
                  <a:pt x="7620" y="12192"/>
                </a:lnTo>
                <a:lnTo>
                  <a:pt x="9144" y="7620"/>
                </a:lnTo>
                <a:lnTo>
                  <a:pt x="13716" y="4572"/>
                </a:lnTo>
                <a:lnTo>
                  <a:pt x="16764" y="3048"/>
                </a:lnTo>
                <a:lnTo>
                  <a:pt x="21336" y="0"/>
                </a:lnTo>
                <a:lnTo>
                  <a:pt x="39624" y="0"/>
                </a:lnTo>
                <a:lnTo>
                  <a:pt x="42767" y="1524"/>
                </a:lnTo>
                <a:lnTo>
                  <a:pt x="47339" y="3048"/>
                </a:lnTo>
                <a:lnTo>
                  <a:pt x="50387" y="6096"/>
                </a:lnTo>
                <a:lnTo>
                  <a:pt x="52419" y="9144"/>
                </a:lnTo>
                <a:lnTo>
                  <a:pt x="27432" y="9144"/>
                </a:lnTo>
                <a:lnTo>
                  <a:pt x="24384" y="10668"/>
                </a:lnTo>
                <a:lnTo>
                  <a:pt x="22860" y="10668"/>
                </a:lnTo>
                <a:lnTo>
                  <a:pt x="19812" y="12192"/>
                </a:lnTo>
                <a:lnTo>
                  <a:pt x="18288" y="15240"/>
                </a:lnTo>
                <a:lnTo>
                  <a:pt x="15240" y="18288"/>
                </a:lnTo>
                <a:lnTo>
                  <a:pt x="13716" y="21336"/>
                </a:lnTo>
                <a:lnTo>
                  <a:pt x="13716" y="24384"/>
                </a:lnTo>
                <a:lnTo>
                  <a:pt x="12192" y="29051"/>
                </a:lnTo>
                <a:lnTo>
                  <a:pt x="10668" y="32099"/>
                </a:lnTo>
                <a:lnTo>
                  <a:pt x="10668" y="50387"/>
                </a:lnTo>
                <a:lnTo>
                  <a:pt x="29337" y="50387"/>
                </a:lnTo>
                <a:lnTo>
                  <a:pt x="13716" y="62579"/>
                </a:lnTo>
                <a:lnTo>
                  <a:pt x="13716" y="64103"/>
                </a:lnTo>
                <a:lnTo>
                  <a:pt x="15240" y="65627"/>
                </a:lnTo>
                <a:lnTo>
                  <a:pt x="15240" y="68675"/>
                </a:lnTo>
                <a:lnTo>
                  <a:pt x="21336" y="74771"/>
                </a:lnTo>
                <a:lnTo>
                  <a:pt x="22860" y="74771"/>
                </a:lnTo>
                <a:lnTo>
                  <a:pt x="24384" y="76295"/>
                </a:lnTo>
                <a:lnTo>
                  <a:pt x="25908" y="76295"/>
                </a:lnTo>
                <a:lnTo>
                  <a:pt x="27432" y="77819"/>
                </a:lnTo>
                <a:lnTo>
                  <a:pt x="51403" y="77819"/>
                </a:lnTo>
                <a:lnTo>
                  <a:pt x="50387" y="79343"/>
                </a:lnTo>
                <a:lnTo>
                  <a:pt x="47339" y="82391"/>
                </a:lnTo>
                <a:lnTo>
                  <a:pt x="42767" y="83915"/>
                </a:lnTo>
                <a:lnTo>
                  <a:pt x="39624" y="85439"/>
                </a:lnTo>
                <a:lnTo>
                  <a:pt x="35052" y="86963"/>
                </a:lnTo>
                <a:close/>
              </a:path>
              <a:path w="61594" h="86995">
                <a:moveTo>
                  <a:pt x="29337" y="50387"/>
                </a:moveTo>
                <a:lnTo>
                  <a:pt x="10668" y="50387"/>
                </a:lnTo>
                <a:lnTo>
                  <a:pt x="47339" y="24384"/>
                </a:lnTo>
                <a:lnTo>
                  <a:pt x="45815" y="21336"/>
                </a:lnTo>
                <a:lnTo>
                  <a:pt x="45815" y="19812"/>
                </a:lnTo>
                <a:lnTo>
                  <a:pt x="44291" y="18288"/>
                </a:lnTo>
                <a:lnTo>
                  <a:pt x="44291" y="16764"/>
                </a:lnTo>
                <a:lnTo>
                  <a:pt x="42767" y="15240"/>
                </a:lnTo>
                <a:lnTo>
                  <a:pt x="41148" y="13716"/>
                </a:lnTo>
                <a:lnTo>
                  <a:pt x="38100" y="10668"/>
                </a:lnTo>
                <a:lnTo>
                  <a:pt x="36576" y="10668"/>
                </a:lnTo>
                <a:lnTo>
                  <a:pt x="35052" y="9144"/>
                </a:lnTo>
                <a:lnTo>
                  <a:pt x="52419" y="9144"/>
                </a:lnTo>
                <a:lnTo>
                  <a:pt x="53435" y="10668"/>
                </a:lnTo>
                <a:lnTo>
                  <a:pt x="54959" y="13716"/>
                </a:lnTo>
                <a:lnTo>
                  <a:pt x="58007" y="18288"/>
                </a:lnTo>
                <a:lnTo>
                  <a:pt x="59531" y="24384"/>
                </a:lnTo>
                <a:lnTo>
                  <a:pt x="61055" y="29051"/>
                </a:lnTo>
                <a:lnTo>
                  <a:pt x="61055" y="35147"/>
                </a:lnTo>
                <a:lnTo>
                  <a:pt x="48863" y="35147"/>
                </a:lnTo>
                <a:lnTo>
                  <a:pt x="29337" y="50387"/>
                </a:lnTo>
                <a:close/>
              </a:path>
              <a:path w="61594" h="86995">
                <a:moveTo>
                  <a:pt x="51403" y="77819"/>
                </a:moveTo>
                <a:lnTo>
                  <a:pt x="33528" y="77819"/>
                </a:lnTo>
                <a:lnTo>
                  <a:pt x="35052" y="76295"/>
                </a:lnTo>
                <a:lnTo>
                  <a:pt x="41148" y="73247"/>
                </a:lnTo>
                <a:lnTo>
                  <a:pt x="42767" y="71723"/>
                </a:lnTo>
                <a:lnTo>
                  <a:pt x="47339" y="62579"/>
                </a:lnTo>
                <a:lnTo>
                  <a:pt x="48863" y="58007"/>
                </a:lnTo>
                <a:lnTo>
                  <a:pt x="48863" y="53435"/>
                </a:lnTo>
                <a:lnTo>
                  <a:pt x="50387" y="48863"/>
                </a:lnTo>
                <a:lnTo>
                  <a:pt x="50387" y="41243"/>
                </a:lnTo>
                <a:lnTo>
                  <a:pt x="48863" y="39719"/>
                </a:lnTo>
                <a:lnTo>
                  <a:pt x="48863" y="35147"/>
                </a:lnTo>
                <a:lnTo>
                  <a:pt x="61055" y="35147"/>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sp>
        <p:nvSpPr>
          <p:cNvPr id="218" name="object 218"/>
          <p:cNvSpPr/>
          <p:nvPr/>
        </p:nvSpPr>
        <p:spPr>
          <a:xfrm>
            <a:off x="2982960" y="6012153"/>
            <a:ext cx="39502" cy="55793"/>
          </a:xfrm>
          <a:custGeom>
            <a:avLst/>
            <a:gdLst/>
            <a:ahLst/>
            <a:cxnLst/>
            <a:rect l="l" t="t" r="r" b="b"/>
            <a:pathLst>
              <a:path w="61594" h="86995">
                <a:moveTo>
                  <a:pt x="39624" y="86963"/>
                </a:moveTo>
                <a:lnTo>
                  <a:pt x="21336" y="86963"/>
                </a:lnTo>
                <a:lnTo>
                  <a:pt x="16764" y="85439"/>
                </a:lnTo>
                <a:lnTo>
                  <a:pt x="13716" y="82391"/>
                </a:lnTo>
                <a:lnTo>
                  <a:pt x="10668" y="80867"/>
                </a:lnTo>
                <a:lnTo>
                  <a:pt x="7620" y="76295"/>
                </a:lnTo>
                <a:lnTo>
                  <a:pt x="4572" y="73247"/>
                </a:lnTo>
                <a:lnTo>
                  <a:pt x="3048" y="68675"/>
                </a:lnTo>
                <a:lnTo>
                  <a:pt x="1524" y="62579"/>
                </a:lnTo>
                <a:lnTo>
                  <a:pt x="0" y="58007"/>
                </a:lnTo>
                <a:lnTo>
                  <a:pt x="0" y="30480"/>
                </a:lnTo>
                <a:lnTo>
                  <a:pt x="1524" y="25908"/>
                </a:lnTo>
                <a:lnTo>
                  <a:pt x="3048" y="19812"/>
                </a:lnTo>
                <a:lnTo>
                  <a:pt x="4572" y="15240"/>
                </a:lnTo>
                <a:lnTo>
                  <a:pt x="7620" y="12192"/>
                </a:lnTo>
                <a:lnTo>
                  <a:pt x="9144" y="7620"/>
                </a:lnTo>
                <a:lnTo>
                  <a:pt x="13716" y="4572"/>
                </a:lnTo>
                <a:lnTo>
                  <a:pt x="16764" y="3048"/>
                </a:lnTo>
                <a:lnTo>
                  <a:pt x="25908" y="0"/>
                </a:lnTo>
                <a:lnTo>
                  <a:pt x="39624" y="0"/>
                </a:lnTo>
                <a:lnTo>
                  <a:pt x="42767" y="3048"/>
                </a:lnTo>
                <a:lnTo>
                  <a:pt x="47339" y="4572"/>
                </a:lnTo>
                <a:lnTo>
                  <a:pt x="50387" y="6096"/>
                </a:lnTo>
                <a:lnTo>
                  <a:pt x="52419" y="9144"/>
                </a:lnTo>
                <a:lnTo>
                  <a:pt x="27432" y="9144"/>
                </a:lnTo>
                <a:lnTo>
                  <a:pt x="24384" y="10668"/>
                </a:lnTo>
                <a:lnTo>
                  <a:pt x="22860" y="12192"/>
                </a:lnTo>
                <a:lnTo>
                  <a:pt x="19812" y="13716"/>
                </a:lnTo>
                <a:lnTo>
                  <a:pt x="15240" y="18288"/>
                </a:lnTo>
                <a:lnTo>
                  <a:pt x="13716" y="21336"/>
                </a:lnTo>
                <a:lnTo>
                  <a:pt x="13716" y="24384"/>
                </a:lnTo>
                <a:lnTo>
                  <a:pt x="10668" y="33528"/>
                </a:lnTo>
                <a:lnTo>
                  <a:pt x="10668" y="51816"/>
                </a:lnTo>
                <a:lnTo>
                  <a:pt x="27458" y="51816"/>
                </a:lnTo>
                <a:lnTo>
                  <a:pt x="13716" y="62579"/>
                </a:lnTo>
                <a:lnTo>
                  <a:pt x="13716" y="64103"/>
                </a:lnTo>
                <a:lnTo>
                  <a:pt x="15240" y="67151"/>
                </a:lnTo>
                <a:lnTo>
                  <a:pt x="15240" y="68675"/>
                </a:lnTo>
                <a:lnTo>
                  <a:pt x="22860" y="76295"/>
                </a:lnTo>
                <a:lnTo>
                  <a:pt x="24384" y="76295"/>
                </a:lnTo>
                <a:lnTo>
                  <a:pt x="25908" y="77819"/>
                </a:lnTo>
                <a:lnTo>
                  <a:pt x="51403" y="77819"/>
                </a:lnTo>
                <a:lnTo>
                  <a:pt x="50387" y="79343"/>
                </a:lnTo>
                <a:lnTo>
                  <a:pt x="47339" y="82391"/>
                </a:lnTo>
                <a:lnTo>
                  <a:pt x="42767" y="83915"/>
                </a:lnTo>
                <a:lnTo>
                  <a:pt x="39624" y="86963"/>
                </a:lnTo>
                <a:close/>
              </a:path>
              <a:path w="61594" h="86995">
                <a:moveTo>
                  <a:pt x="27458" y="51816"/>
                </a:moveTo>
                <a:lnTo>
                  <a:pt x="10668" y="51816"/>
                </a:lnTo>
                <a:lnTo>
                  <a:pt x="47339" y="24384"/>
                </a:lnTo>
                <a:lnTo>
                  <a:pt x="45815" y="22860"/>
                </a:lnTo>
                <a:lnTo>
                  <a:pt x="45815" y="19812"/>
                </a:lnTo>
                <a:lnTo>
                  <a:pt x="44291" y="18288"/>
                </a:lnTo>
                <a:lnTo>
                  <a:pt x="44291" y="16764"/>
                </a:lnTo>
                <a:lnTo>
                  <a:pt x="42767" y="15240"/>
                </a:lnTo>
                <a:lnTo>
                  <a:pt x="41148" y="13716"/>
                </a:lnTo>
                <a:lnTo>
                  <a:pt x="38100" y="10668"/>
                </a:lnTo>
                <a:lnTo>
                  <a:pt x="35052" y="10668"/>
                </a:lnTo>
                <a:lnTo>
                  <a:pt x="32004" y="9144"/>
                </a:lnTo>
                <a:lnTo>
                  <a:pt x="52419" y="9144"/>
                </a:lnTo>
                <a:lnTo>
                  <a:pt x="53435" y="10668"/>
                </a:lnTo>
                <a:lnTo>
                  <a:pt x="54959" y="13716"/>
                </a:lnTo>
                <a:lnTo>
                  <a:pt x="58007" y="18288"/>
                </a:lnTo>
                <a:lnTo>
                  <a:pt x="59531" y="24384"/>
                </a:lnTo>
                <a:lnTo>
                  <a:pt x="61055" y="28956"/>
                </a:lnTo>
                <a:lnTo>
                  <a:pt x="61055" y="35052"/>
                </a:lnTo>
                <a:lnTo>
                  <a:pt x="48863" y="35052"/>
                </a:lnTo>
                <a:lnTo>
                  <a:pt x="27458" y="51816"/>
                </a:lnTo>
                <a:close/>
              </a:path>
              <a:path w="61594" h="86995">
                <a:moveTo>
                  <a:pt x="51403" y="77819"/>
                </a:moveTo>
                <a:lnTo>
                  <a:pt x="33528" y="77819"/>
                </a:lnTo>
                <a:lnTo>
                  <a:pt x="35052" y="76295"/>
                </a:lnTo>
                <a:lnTo>
                  <a:pt x="38100" y="74771"/>
                </a:lnTo>
                <a:lnTo>
                  <a:pt x="41148" y="74771"/>
                </a:lnTo>
                <a:lnTo>
                  <a:pt x="42767" y="71723"/>
                </a:lnTo>
                <a:lnTo>
                  <a:pt x="47339" y="62579"/>
                </a:lnTo>
                <a:lnTo>
                  <a:pt x="48863" y="58007"/>
                </a:lnTo>
                <a:lnTo>
                  <a:pt x="48863" y="54959"/>
                </a:lnTo>
                <a:lnTo>
                  <a:pt x="50387" y="48768"/>
                </a:lnTo>
                <a:lnTo>
                  <a:pt x="50387" y="41148"/>
                </a:lnTo>
                <a:lnTo>
                  <a:pt x="48863" y="39624"/>
                </a:lnTo>
                <a:lnTo>
                  <a:pt x="48863" y="35052"/>
                </a:lnTo>
                <a:lnTo>
                  <a:pt x="61055" y="35052"/>
                </a:lnTo>
                <a:lnTo>
                  <a:pt x="61055" y="56483"/>
                </a:lnTo>
                <a:lnTo>
                  <a:pt x="59531" y="61055"/>
                </a:lnTo>
                <a:lnTo>
                  <a:pt x="58007" y="67151"/>
                </a:lnTo>
                <a:lnTo>
                  <a:pt x="56483" y="71723"/>
                </a:lnTo>
                <a:lnTo>
                  <a:pt x="53435" y="74771"/>
                </a:lnTo>
                <a:lnTo>
                  <a:pt x="51403" y="77819"/>
                </a:lnTo>
                <a:close/>
              </a:path>
            </a:pathLst>
          </a:custGeom>
          <a:solidFill>
            <a:srgbClr val="000000"/>
          </a:solidFill>
        </p:spPr>
        <p:txBody>
          <a:bodyPr wrap="square" lIns="0" tIns="0" rIns="0" bIns="0" rtlCol="0"/>
          <a:lstStyle/>
          <a:p>
            <a:endParaRPr sz="1154"/>
          </a:p>
        </p:txBody>
      </p:sp>
      <p:grpSp>
        <p:nvGrpSpPr>
          <p:cNvPr id="219" name="object 219"/>
          <p:cNvGrpSpPr/>
          <p:nvPr/>
        </p:nvGrpSpPr>
        <p:grpSpPr>
          <a:xfrm>
            <a:off x="1949740" y="6111968"/>
            <a:ext cx="260637" cy="76562"/>
            <a:chOff x="1097756" y="9530143"/>
            <a:chExt cx="406400" cy="119380"/>
          </a:xfrm>
        </p:grpSpPr>
        <p:pic>
          <p:nvPicPr>
            <p:cNvPr id="220" name="object 220"/>
            <p:cNvPicPr/>
            <p:nvPr/>
          </p:nvPicPr>
          <p:blipFill>
            <a:blip r:embed="rId56" cstate="print"/>
            <a:stretch>
              <a:fillRect/>
            </a:stretch>
          </p:blipFill>
          <p:spPr>
            <a:xfrm>
              <a:off x="1097756" y="9530143"/>
              <a:ext cx="352425" cy="119062"/>
            </a:xfrm>
            <a:prstGeom prst="rect">
              <a:avLst/>
            </a:prstGeom>
          </p:spPr>
        </p:pic>
        <p:sp>
          <p:nvSpPr>
            <p:cNvPr id="221" name="object 221"/>
            <p:cNvSpPr/>
            <p:nvPr/>
          </p:nvSpPr>
          <p:spPr>
            <a:xfrm>
              <a:off x="1483804" y="9556051"/>
              <a:ext cx="20320" cy="67310"/>
            </a:xfrm>
            <a:custGeom>
              <a:avLst/>
              <a:gdLst/>
              <a:ahLst/>
              <a:cxnLst/>
              <a:rect l="l" t="t" r="r" b="b"/>
              <a:pathLst>
                <a:path w="20319" h="67309">
                  <a:moveTo>
                    <a:pt x="13716" y="1524"/>
                  </a:moveTo>
                  <a:lnTo>
                    <a:pt x="6096" y="1524"/>
                  </a:lnTo>
                  <a:lnTo>
                    <a:pt x="7620" y="0"/>
                  </a:lnTo>
                  <a:lnTo>
                    <a:pt x="12192" y="0"/>
                  </a:lnTo>
                  <a:lnTo>
                    <a:pt x="13716" y="1524"/>
                  </a:lnTo>
                  <a:close/>
                </a:path>
                <a:path w="20319" h="67309">
                  <a:moveTo>
                    <a:pt x="18288" y="16859"/>
                  </a:moveTo>
                  <a:lnTo>
                    <a:pt x="1524" y="16859"/>
                  </a:lnTo>
                  <a:lnTo>
                    <a:pt x="1524" y="15335"/>
                  </a:lnTo>
                  <a:lnTo>
                    <a:pt x="0" y="13811"/>
                  </a:lnTo>
                  <a:lnTo>
                    <a:pt x="0" y="6096"/>
                  </a:lnTo>
                  <a:lnTo>
                    <a:pt x="4572" y="1524"/>
                  </a:lnTo>
                  <a:lnTo>
                    <a:pt x="16764" y="1524"/>
                  </a:lnTo>
                  <a:lnTo>
                    <a:pt x="16764" y="3048"/>
                  </a:lnTo>
                  <a:lnTo>
                    <a:pt x="19812" y="6096"/>
                  </a:lnTo>
                  <a:lnTo>
                    <a:pt x="19812" y="13811"/>
                  </a:lnTo>
                  <a:lnTo>
                    <a:pt x="18288" y="15335"/>
                  </a:lnTo>
                  <a:lnTo>
                    <a:pt x="18288" y="16859"/>
                  </a:lnTo>
                  <a:close/>
                </a:path>
                <a:path w="20319" h="67309">
                  <a:moveTo>
                    <a:pt x="13716" y="19907"/>
                  </a:moveTo>
                  <a:lnTo>
                    <a:pt x="6096" y="19907"/>
                  </a:lnTo>
                  <a:lnTo>
                    <a:pt x="3048" y="16859"/>
                  </a:lnTo>
                  <a:lnTo>
                    <a:pt x="16764" y="16859"/>
                  </a:lnTo>
                  <a:lnTo>
                    <a:pt x="16764" y="18383"/>
                  </a:lnTo>
                  <a:lnTo>
                    <a:pt x="15240" y="18383"/>
                  </a:lnTo>
                  <a:lnTo>
                    <a:pt x="13716" y="19907"/>
                  </a:lnTo>
                  <a:close/>
                </a:path>
                <a:path w="20319" h="67309">
                  <a:moveTo>
                    <a:pt x="13716" y="48863"/>
                  </a:moveTo>
                  <a:lnTo>
                    <a:pt x="7620" y="48863"/>
                  </a:lnTo>
                  <a:lnTo>
                    <a:pt x="9144" y="47339"/>
                  </a:lnTo>
                  <a:lnTo>
                    <a:pt x="12192" y="47339"/>
                  </a:lnTo>
                  <a:lnTo>
                    <a:pt x="13716" y="48863"/>
                  </a:lnTo>
                  <a:close/>
                </a:path>
                <a:path w="20319" h="67309">
                  <a:moveTo>
                    <a:pt x="18288" y="53435"/>
                  </a:moveTo>
                  <a:lnTo>
                    <a:pt x="1524" y="53435"/>
                  </a:lnTo>
                  <a:lnTo>
                    <a:pt x="1524" y="51911"/>
                  </a:lnTo>
                  <a:lnTo>
                    <a:pt x="3048" y="50387"/>
                  </a:lnTo>
                  <a:lnTo>
                    <a:pt x="4572" y="50387"/>
                  </a:lnTo>
                  <a:lnTo>
                    <a:pt x="4572" y="48863"/>
                  </a:lnTo>
                  <a:lnTo>
                    <a:pt x="15240" y="48863"/>
                  </a:lnTo>
                  <a:lnTo>
                    <a:pt x="18288" y="51911"/>
                  </a:lnTo>
                  <a:lnTo>
                    <a:pt x="18288" y="53435"/>
                  </a:lnTo>
                  <a:close/>
                </a:path>
                <a:path w="20319" h="67309">
                  <a:moveTo>
                    <a:pt x="15240" y="67151"/>
                  </a:moveTo>
                  <a:lnTo>
                    <a:pt x="4572" y="67151"/>
                  </a:lnTo>
                  <a:lnTo>
                    <a:pt x="4572" y="65627"/>
                  </a:lnTo>
                  <a:lnTo>
                    <a:pt x="3048" y="65627"/>
                  </a:lnTo>
                  <a:lnTo>
                    <a:pt x="1524" y="64103"/>
                  </a:lnTo>
                  <a:lnTo>
                    <a:pt x="1524" y="62579"/>
                  </a:lnTo>
                  <a:lnTo>
                    <a:pt x="0" y="61055"/>
                  </a:lnTo>
                  <a:lnTo>
                    <a:pt x="0" y="53435"/>
                  </a:lnTo>
                  <a:lnTo>
                    <a:pt x="19812" y="53435"/>
                  </a:lnTo>
                  <a:lnTo>
                    <a:pt x="19812" y="61055"/>
                  </a:lnTo>
                  <a:lnTo>
                    <a:pt x="18288" y="62579"/>
                  </a:lnTo>
                  <a:lnTo>
                    <a:pt x="18288" y="64103"/>
                  </a:lnTo>
                  <a:lnTo>
                    <a:pt x="15240" y="67151"/>
                  </a:lnTo>
                  <a:close/>
                </a:path>
              </a:pathLst>
            </a:custGeom>
            <a:solidFill>
              <a:srgbClr val="000000"/>
            </a:solidFill>
          </p:spPr>
          <p:txBody>
            <a:bodyPr wrap="square" lIns="0" tIns="0" rIns="0" bIns="0" rtlCol="0"/>
            <a:lstStyle/>
            <a:p>
              <a:endParaRPr sz="1154"/>
            </a:p>
          </p:txBody>
        </p:sp>
      </p:grpSp>
      <p:grpSp>
        <p:nvGrpSpPr>
          <p:cNvPr id="222" name="object 222"/>
          <p:cNvGrpSpPr/>
          <p:nvPr/>
        </p:nvGrpSpPr>
        <p:grpSpPr>
          <a:xfrm>
            <a:off x="2281441" y="6111968"/>
            <a:ext cx="225206" cy="59865"/>
            <a:chOff x="1614963" y="9530143"/>
            <a:chExt cx="351155" cy="93345"/>
          </a:xfrm>
        </p:grpSpPr>
        <p:sp>
          <p:nvSpPr>
            <p:cNvPr id="223" name="object 223"/>
            <p:cNvSpPr/>
            <p:nvPr/>
          </p:nvSpPr>
          <p:spPr>
            <a:xfrm>
              <a:off x="1614963" y="9530143"/>
              <a:ext cx="52069" cy="93345"/>
            </a:xfrm>
            <a:custGeom>
              <a:avLst/>
              <a:gdLst/>
              <a:ahLst/>
              <a:cxnLst/>
              <a:rect l="l" t="t" r="r" b="b"/>
              <a:pathLst>
                <a:path w="52069" h="93345">
                  <a:moveTo>
                    <a:pt x="33528" y="82391"/>
                  </a:moveTo>
                  <a:lnTo>
                    <a:pt x="21336" y="82391"/>
                  </a:lnTo>
                  <a:lnTo>
                    <a:pt x="21336" y="36671"/>
                  </a:lnTo>
                  <a:lnTo>
                    <a:pt x="1524" y="36671"/>
                  </a:lnTo>
                  <a:lnTo>
                    <a:pt x="1524" y="27527"/>
                  </a:lnTo>
                  <a:lnTo>
                    <a:pt x="33528" y="27527"/>
                  </a:lnTo>
                  <a:lnTo>
                    <a:pt x="33528" y="82391"/>
                  </a:lnTo>
                  <a:close/>
                </a:path>
                <a:path w="52069" h="93345">
                  <a:moveTo>
                    <a:pt x="51816" y="93154"/>
                  </a:moveTo>
                  <a:lnTo>
                    <a:pt x="0" y="93154"/>
                  </a:lnTo>
                  <a:lnTo>
                    <a:pt x="0" y="82391"/>
                  </a:lnTo>
                  <a:lnTo>
                    <a:pt x="51816" y="82391"/>
                  </a:lnTo>
                  <a:lnTo>
                    <a:pt x="51816" y="93154"/>
                  </a:lnTo>
                  <a:close/>
                </a:path>
                <a:path w="52069" h="93345">
                  <a:moveTo>
                    <a:pt x="33528" y="13716"/>
                  </a:moveTo>
                  <a:lnTo>
                    <a:pt x="16764" y="13716"/>
                  </a:lnTo>
                  <a:lnTo>
                    <a:pt x="16764" y="4572"/>
                  </a:lnTo>
                  <a:lnTo>
                    <a:pt x="19812" y="1524"/>
                  </a:lnTo>
                  <a:lnTo>
                    <a:pt x="21336" y="1524"/>
                  </a:lnTo>
                  <a:lnTo>
                    <a:pt x="21336" y="0"/>
                  </a:lnTo>
                  <a:lnTo>
                    <a:pt x="28956" y="0"/>
                  </a:lnTo>
                  <a:lnTo>
                    <a:pt x="33528" y="4572"/>
                  </a:lnTo>
                  <a:lnTo>
                    <a:pt x="33528" y="13716"/>
                  </a:lnTo>
                  <a:close/>
                </a:path>
                <a:path w="52069" h="93345">
                  <a:moveTo>
                    <a:pt x="32004" y="15240"/>
                  </a:moveTo>
                  <a:lnTo>
                    <a:pt x="18288" y="15240"/>
                  </a:lnTo>
                  <a:lnTo>
                    <a:pt x="18288" y="13716"/>
                  </a:lnTo>
                  <a:lnTo>
                    <a:pt x="32004" y="13716"/>
                  </a:lnTo>
                  <a:lnTo>
                    <a:pt x="32004" y="15240"/>
                  </a:lnTo>
                  <a:close/>
                </a:path>
                <a:path w="52069" h="93345">
                  <a:moveTo>
                    <a:pt x="30480" y="16764"/>
                  </a:moveTo>
                  <a:lnTo>
                    <a:pt x="21336" y="16764"/>
                  </a:lnTo>
                  <a:lnTo>
                    <a:pt x="19812" y="15240"/>
                  </a:lnTo>
                  <a:lnTo>
                    <a:pt x="30480" y="15240"/>
                  </a:lnTo>
                  <a:lnTo>
                    <a:pt x="30480" y="16764"/>
                  </a:lnTo>
                  <a:close/>
                </a:path>
                <a:path w="52069" h="93345">
                  <a:moveTo>
                    <a:pt x="25908" y="18288"/>
                  </a:moveTo>
                  <a:lnTo>
                    <a:pt x="24384" y="18288"/>
                  </a:lnTo>
                  <a:lnTo>
                    <a:pt x="22860" y="16764"/>
                  </a:lnTo>
                  <a:lnTo>
                    <a:pt x="27432" y="16764"/>
                  </a:lnTo>
                  <a:lnTo>
                    <a:pt x="25908" y="18288"/>
                  </a:lnTo>
                  <a:close/>
                </a:path>
              </a:pathLst>
            </a:custGeom>
            <a:solidFill>
              <a:srgbClr val="000000"/>
            </a:solidFill>
          </p:spPr>
          <p:txBody>
            <a:bodyPr wrap="square" lIns="0" tIns="0" rIns="0" bIns="0" rtlCol="0"/>
            <a:lstStyle/>
            <a:p>
              <a:endParaRPr sz="1154"/>
            </a:p>
          </p:txBody>
        </p:sp>
        <p:pic>
          <p:nvPicPr>
            <p:cNvPr id="224" name="object 224"/>
            <p:cNvPicPr/>
            <p:nvPr/>
          </p:nvPicPr>
          <p:blipFill>
            <a:blip r:embed="rId57" cstate="print"/>
            <a:stretch>
              <a:fillRect/>
            </a:stretch>
          </p:blipFill>
          <p:spPr>
            <a:xfrm>
              <a:off x="1686687" y="9536239"/>
              <a:ext cx="279177" cy="87058"/>
            </a:xfrm>
            <a:prstGeom prst="rect">
              <a:avLst/>
            </a:prstGeom>
          </p:spPr>
        </p:pic>
      </p:grpSp>
      <p:grpSp>
        <p:nvGrpSpPr>
          <p:cNvPr id="225" name="object 225"/>
          <p:cNvGrpSpPr/>
          <p:nvPr/>
        </p:nvGrpSpPr>
        <p:grpSpPr>
          <a:xfrm>
            <a:off x="1943937" y="100752"/>
            <a:ext cx="409281" cy="77376"/>
            <a:chOff x="1088707" y="157098"/>
            <a:chExt cx="638175" cy="120650"/>
          </a:xfrm>
        </p:grpSpPr>
        <p:sp>
          <p:nvSpPr>
            <p:cNvPr id="226" name="object 226"/>
            <p:cNvSpPr/>
            <p:nvPr/>
          </p:nvSpPr>
          <p:spPr>
            <a:xfrm>
              <a:off x="1088707" y="164877"/>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227" name="object 227"/>
            <p:cNvPicPr/>
            <p:nvPr/>
          </p:nvPicPr>
          <p:blipFill>
            <a:blip r:embed="rId58" cstate="print"/>
            <a:stretch>
              <a:fillRect/>
            </a:stretch>
          </p:blipFill>
          <p:spPr>
            <a:xfrm>
              <a:off x="1171003" y="184689"/>
              <a:ext cx="123539" cy="67151"/>
            </a:xfrm>
            <a:prstGeom prst="rect">
              <a:avLst/>
            </a:prstGeom>
          </p:spPr>
        </p:pic>
        <p:sp>
          <p:nvSpPr>
            <p:cNvPr id="228" name="object 228"/>
            <p:cNvSpPr/>
            <p:nvPr/>
          </p:nvSpPr>
          <p:spPr>
            <a:xfrm>
              <a:off x="1315973" y="158686"/>
              <a:ext cx="53340" cy="92075"/>
            </a:xfrm>
            <a:custGeom>
              <a:avLst/>
              <a:gdLst/>
              <a:ahLst/>
              <a:cxnLst/>
              <a:rect l="l" t="t" r="r" b="b"/>
              <a:pathLst>
                <a:path w="53340" h="92075">
                  <a:moveTo>
                    <a:pt x="33528" y="82486"/>
                  </a:moveTo>
                  <a:lnTo>
                    <a:pt x="21336" y="82486"/>
                  </a:lnTo>
                  <a:lnTo>
                    <a:pt x="21336" y="36671"/>
                  </a:lnTo>
                  <a:lnTo>
                    <a:pt x="3048" y="36671"/>
                  </a:lnTo>
                  <a:lnTo>
                    <a:pt x="3048" y="27527"/>
                  </a:lnTo>
                  <a:lnTo>
                    <a:pt x="33528" y="27527"/>
                  </a:lnTo>
                  <a:lnTo>
                    <a:pt x="33528" y="82486"/>
                  </a:lnTo>
                  <a:close/>
                </a:path>
                <a:path w="53340" h="92075">
                  <a:moveTo>
                    <a:pt x="53340" y="91630"/>
                  </a:moveTo>
                  <a:lnTo>
                    <a:pt x="0" y="91630"/>
                  </a:lnTo>
                  <a:lnTo>
                    <a:pt x="0" y="82486"/>
                  </a:lnTo>
                  <a:lnTo>
                    <a:pt x="53340" y="82486"/>
                  </a:lnTo>
                  <a:lnTo>
                    <a:pt x="53340" y="91630"/>
                  </a:lnTo>
                  <a:close/>
                </a:path>
                <a:path w="53340" h="92075">
                  <a:moveTo>
                    <a:pt x="30480" y="16859"/>
                  </a:moveTo>
                  <a:lnTo>
                    <a:pt x="21336" y="16859"/>
                  </a:lnTo>
                  <a:lnTo>
                    <a:pt x="19812" y="15240"/>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lnTo>
                    <a:pt x="32004" y="15240"/>
                  </a:lnTo>
                  <a:lnTo>
                    <a:pt x="30480" y="15240"/>
                  </a:lnTo>
                  <a:lnTo>
                    <a:pt x="30480" y="16859"/>
                  </a:lnTo>
                  <a:close/>
                </a:path>
              </a:pathLst>
            </a:custGeom>
            <a:solidFill>
              <a:srgbClr val="000000"/>
            </a:solidFill>
          </p:spPr>
          <p:txBody>
            <a:bodyPr wrap="square" lIns="0" tIns="0" rIns="0" bIns="0" rtlCol="0"/>
            <a:lstStyle/>
            <a:p>
              <a:endParaRPr sz="1154"/>
            </a:p>
          </p:txBody>
        </p:sp>
        <p:pic>
          <p:nvPicPr>
            <p:cNvPr id="229" name="object 229"/>
            <p:cNvPicPr/>
            <p:nvPr/>
          </p:nvPicPr>
          <p:blipFill>
            <a:blip r:embed="rId59" cstate="print"/>
            <a:stretch>
              <a:fillRect/>
            </a:stretch>
          </p:blipFill>
          <p:spPr>
            <a:xfrm>
              <a:off x="1389125" y="158686"/>
              <a:ext cx="277653" cy="118681"/>
            </a:xfrm>
            <a:prstGeom prst="rect">
              <a:avLst/>
            </a:prstGeom>
          </p:spPr>
        </p:pic>
        <p:sp>
          <p:nvSpPr>
            <p:cNvPr id="230" name="object 230"/>
            <p:cNvSpPr/>
            <p:nvPr/>
          </p:nvSpPr>
          <p:spPr>
            <a:xfrm>
              <a:off x="1694307" y="157099"/>
              <a:ext cx="32384" cy="120650"/>
            </a:xfrm>
            <a:custGeom>
              <a:avLst/>
              <a:gdLst/>
              <a:ahLst/>
              <a:cxnLst/>
              <a:rect l="l" t="t" r="r" b="b"/>
              <a:pathLst>
                <a:path w="32385"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000000"/>
            </a:solidFill>
          </p:spPr>
          <p:txBody>
            <a:bodyPr wrap="square" lIns="0" tIns="0" rIns="0" bIns="0" rtlCol="0"/>
            <a:lstStyle/>
            <a:p>
              <a:endParaRPr sz="1154"/>
            </a:p>
          </p:txBody>
        </p:sp>
      </p:grpSp>
      <p:sp>
        <p:nvSpPr>
          <p:cNvPr id="231" name="object 231"/>
          <p:cNvSpPr/>
          <p:nvPr/>
        </p:nvSpPr>
        <p:spPr>
          <a:xfrm>
            <a:off x="2384185" y="101770"/>
            <a:ext cx="432494" cy="59865"/>
          </a:xfrm>
          <a:custGeom>
            <a:avLst/>
            <a:gdLst/>
            <a:ahLst/>
            <a:cxnLst/>
            <a:rect l="l" t="t" r="r" b="b"/>
            <a:pathLst>
              <a:path w="674369" h="93345">
                <a:moveTo>
                  <a:pt x="13716" y="0"/>
                </a:moveTo>
                <a:lnTo>
                  <a:pt x="0" y="0"/>
                </a:lnTo>
                <a:lnTo>
                  <a:pt x="1524" y="30581"/>
                </a:lnTo>
                <a:lnTo>
                  <a:pt x="12192" y="30581"/>
                </a:lnTo>
                <a:lnTo>
                  <a:pt x="13716" y="0"/>
                </a:lnTo>
                <a:close/>
              </a:path>
              <a:path w="674369" h="93345">
                <a:moveTo>
                  <a:pt x="111340" y="7721"/>
                </a:moveTo>
                <a:lnTo>
                  <a:pt x="48768" y="7721"/>
                </a:lnTo>
                <a:lnTo>
                  <a:pt x="48768" y="16865"/>
                </a:lnTo>
                <a:lnTo>
                  <a:pt x="74676" y="16865"/>
                </a:lnTo>
                <a:lnTo>
                  <a:pt x="74676" y="91630"/>
                </a:lnTo>
                <a:lnTo>
                  <a:pt x="85344" y="91630"/>
                </a:lnTo>
                <a:lnTo>
                  <a:pt x="85344" y="16865"/>
                </a:lnTo>
                <a:lnTo>
                  <a:pt x="111340" y="16865"/>
                </a:lnTo>
                <a:lnTo>
                  <a:pt x="111340" y="7721"/>
                </a:lnTo>
                <a:close/>
              </a:path>
              <a:path w="674369" h="93345">
                <a:moveTo>
                  <a:pt x="189166" y="91630"/>
                </a:moveTo>
                <a:lnTo>
                  <a:pt x="183172" y="73342"/>
                </a:lnTo>
                <a:lnTo>
                  <a:pt x="179641" y="62585"/>
                </a:lnTo>
                <a:lnTo>
                  <a:pt x="167830" y="26606"/>
                </a:lnTo>
                <a:lnTo>
                  <a:pt x="167830" y="62585"/>
                </a:lnTo>
                <a:lnTo>
                  <a:pt x="138772" y="62585"/>
                </a:lnTo>
                <a:lnTo>
                  <a:pt x="152488" y="18389"/>
                </a:lnTo>
                <a:lnTo>
                  <a:pt x="167830" y="62585"/>
                </a:lnTo>
                <a:lnTo>
                  <a:pt x="167830" y="26606"/>
                </a:lnTo>
                <a:lnTo>
                  <a:pt x="165138" y="18389"/>
                </a:lnTo>
                <a:lnTo>
                  <a:pt x="161632" y="7721"/>
                </a:lnTo>
                <a:lnTo>
                  <a:pt x="146392" y="7721"/>
                </a:lnTo>
                <a:lnTo>
                  <a:pt x="117436" y="91630"/>
                </a:lnTo>
                <a:lnTo>
                  <a:pt x="129628" y="91630"/>
                </a:lnTo>
                <a:lnTo>
                  <a:pt x="135724" y="73342"/>
                </a:lnTo>
                <a:lnTo>
                  <a:pt x="170878" y="73342"/>
                </a:lnTo>
                <a:lnTo>
                  <a:pt x="176974" y="91630"/>
                </a:lnTo>
                <a:lnTo>
                  <a:pt x="189166" y="91630"/>
                </a:lnTo>
                <a:close/>
              </a:path>
              <a:path w="674369" h="93345">
                <a:moveTo>
                  <a:pt x="262407" y="91630"/>
                </a:moveTo>
                <a:lnTo>
                  <a:pt x="233362" y="48869"/>
                </a:lnTo>
                <a:lnTo>
                  <a:pt x="259359" y="7721"/>
                </a:lnTo>
                <a:lnTo>
                  <a:pt x="245554" y="7721"/>
                </a:lnTo>
                <a:lnTo>
                  <a:pt x="227266" y="39725"/>
                </a:lnTo>
                <a:lnTo>
                  <a:pt x="207454" y="7721"/>
                </a:lnTo>
                <a:lnTo>
                  <a:pt x="193738" y="7721"/>
                </a:lnTo>
                <a:lnTo>
                  <a:pt x="219646" y="48869"/>
                </a:lnTo>
                <a:lnTo>
                  <a:pt x="190690" y="91630"/>
                </a:lnTo>
                <a:lnTo>
                  <a:pt x="205930" y="91630"/>
                </a:lnTo>
                <a:lnTo>
                  <a:pt x="225742" y="58013"/>
                </a:lnTo>
                <a:lnTo>
                  <a:pt x="247078" y="91630"/>
                </a:lnTo>
                <a:lnTo>
                  <a:pt x="262407" y="91630"/>
                </a:lnTo>
                <a:close/>
              </a:path>
              <a:path w="674369" h="93345">
                <a:moveTo>
                  <a:pt x="332511" y="36677"/>
                </a:moveTo>
                <a:lnTo>
                  <a:pt x="330987" y="30581"/>
                </a:lnTo>
                <a:lnTo>
                  <a:pt x="327939" y="21437"/>
                </a:lnTo>
                <a:lnTo>
                  <a:pt x="324891" y="16865"/>
                </a:lnTo>
                <a:lnTo>
                  <a:pt x="323367" y="15341"/>
                </a:lnTo>
                <a:lnTo>
                  <a:pt x="320319" y="12293"/>
                </a:lnTo>
                <a:lnTo>
                  <a:pt x="320319" y="36677"/>
                </a:lnTo>
                <a:lnTo>
                  <a:pt x="320319" y="62585"/>
                </a:lnTo>
                <a:lnTo>
                  <a:pt x="318795" y="67246"/>
                </a:lnTo>
                <a:lnTo>
                  <a:pt x="312699" y="79438"/>
                </a:lnTo>
                <a:lnTo>
                  <a:pt x="303555" y="84010"/>
                </a:lnTo>
                <a:lnTo>
                  <a:pt x="295935" y="84010"/>
                </a:lnTo>
                <a:lnTo>
                  <a:pt x="289839" y="80962"/>
                </a:lnTo>
                <a:lnTo>
                  <a:pt x="285267" y="76390"/>
                </a:lnTo>
                <a:lnTo>
                  <a:pt x="280695" y="67246"/>
                </a:lnTo>
                <a:lnTo>
                  <a:pt x="280695" y="62585"/>
                </a:lnTo>
                <a:lnTo>
                  <a:pt x="279171" y="59537"/>
                </a:lnTo>
                <a:lnTo>
                  <a:pt x="279171" y="41249"/>
                </a:lnTo>
                <a:lnTo>
                  <a:pt x="280695" y="36677"/>
                </a:lnTo>
                <a:lnTo>
                  <a:pt x="280695" y="32105"/>
                </a:lnTo>
                <a:lnTo>
                  <a:pt x="285267" y="22961"/>
                </a:lnTo>
                <a:lnTo>
                  <a:pt x="289839" y="18389"/>
                </a:lnTo>
                <a:lnTo>
                  <a:pt x="295935" y="15341"/>
                </a:lnTo>
                <a:lnTo>
                  <a:pt x="303555" y="15341"/>
                </a:lnTo>
                <a:lnTo>
                  <a:pt x="312699" y="19913"/>
                </a:lnTo>
                <a:lnTo>
                  <a:pt x="318795" y="32105"/>
                </a:lnTo>
                <a:lnTo>
                  <a:pt x="320319" y="36677"/>
                </a:lnTo>
                <a:lnTo>
                  <a:pt x="320319" y="12293"/>
                </a:lnTo>
                <a:lnTo>
                  <a:pt x="318795" y="10769"/>
                </a:lnTo>
                <a:lnTo>
                  <a:pt x="314223" y="9245"/>
                </a:lnTo>
                <a:lnTo>
                  <a:pt x="311175" y="6197"/>
                </a:lnTo>
                <a:lnTo>
                  <a:pt x="291363" y="6197"/>
                </a:lnTo>
                <a:lnTo>
                  <a:pt x="288315" y="9245"/>
                </a:lnTo>
                <a:lnTo>
                  <a:pt x="283743" y="10769"/>
                </a:lnTo>
                <a:lnTo>
                  <a:pt x="280695" y="12293"/>
                </a:lnTo>
                <a:lnTo>
                  <a:pt x="277647" y="16865"/>
                </a:lnTo>
                <a:lnTo>
                  <a:pt x="274599" y="19913"/>
                </a:lnTo>
                <a:lnTo>
                  <a:pt x="271551" y="24485"/>
                </a:lnTo>
                <a:lnTo>
                  <a:pt x="266979" y="42773"/>
                </a:lnTo>
                <a:lnTo>
                  <a:pt x="266979" y="62585"/>
                </a:lnTo>
                <a:lnTo>
                  <a:pt x="285267" y="90106"/>
                </a:lnTo>
                <a:lnTo>
                  <a:pt x="289839" y="93154"/>
                </a:lnTo>
                <a:lnTo>
                  <a:pt x="308127" y="93154"/>
                </a:lnTo>
                <a:lnTo>
                  <a:pt x="312699" y="90106"/>
                </a:lnTo>
                <a:lnTo>
                  <a:pt x="315747" y="88582"/>
                </a:lnTo>
                <a:lnTo>
                  <a:pt x="320319" y="87058"/>
                </a:lnTo>
                <a:lnTo>
                  <a:pt x="322351" y="84010"/>
                </a:lnTo>
                <a:lnTo>
                  <a:pt x="323367" y="82486"/>
                </a:lnTo>
                <a:lnTo>
                  <a:pt x="326415" y="79438"/>
                </a:lnTo>
                <a:lnTo>
                  <a:pt x="327939" y="74866"/>
                </a:lnTo>
                <a:lnTo>
                  <a:pt x="330987" y="68770"/>
                </a:lnTo>
                <a:lnTo>
                  <a:pt x="332511" y="62585"/>
                </a:lnTo>
                <a:lnTo>
                  <a:pt x="332511" y="36677"/>
                </a:lnTo>
                <a:close/>
              </a:path>
              <a:path w="674369" h="93345">
                <a:moveTo>
                  <a:pt x="402717" y="7721"/>
                </a:moveTo>
                <a:lnTo>
                  <a:pt x="392049" y="7721"/>
                </a:lnTo>
                <a:lnTo>
                  <a:pt x="392049" y="76390"/>
                </a:lnTo>
                <a:lnTo>
                  <a:pt x="382905" y="58013"/>
                </a:lnTo>
                <a:lnTo>
                  <a:pt x="358521" y="7721"/>
                </a:lnTo>
                <a:lnTo>
                  <a:pt x="344805" y="7721"/>
                </a:lnTo>
                <a:lnTo>
                  <a:pt x="344805" y="91630"/>
                </a:lnTo>
                <a:lnTo>
                  <a:pt x="355473" y="91630"/>
                </a:lnTo>
                <a:lnTo>
                  <a:pt x="355473" y="21437"/>
                </a:lnTo>
                <a:lnTo>
                  <a:pt x="361569" y="39725"/>
                </a:lnTo>
                <a:lnTo>
                  <a:pt x="387477" y="91630"/>
                </a:lnTo>
                <a:lnTo>
                  <a:pt x="402717" y="91630"/>
                </a:lnTo>
                <a:lnTo>
                  <a:pt x="402717" y="7721"/>
                </a:lnTo>
                <a:close/>
              </a:path>
              <a:path w="674369" h="93345">
                <a:moveTo>
                  <a:pt x="479018" y="36677"/>
                </a:moveTo>
                <a:lnTo>
                  <a:pt x="477494" y="30581"/>
                </a:lnTo>
                <a:lnTo>
                  <a:pt x="474446" y="21437"/>
                </a:lnTo>
                <a:lnTo>
                  <a:pt x="471398" y="16865"/>
                </a:lnTo>
                <a:lnTo>
                  <a:pt x="469874" y="15341"/>
                </a:lnTo>
                <a:lnTo>
                  <a:pt x="466826" y="12293"/>
                </a:lnTo>
                <a:lnTo>
                  <a:pt x="466826" y="36677"/>
                </a:lnTo>
                <a:lnTo>
                  <a:pt x="466826" y="62585"/>
                </a:lnTo>
                <a:lnTo>
                  <a:pt x="465302" y="67246"/>
                </a:lnTo>
                <a:lnTo>
                  <a:pt x="459206" y="79438"/>
                </a:lnTo>
                <a:lnTo>
                  <a:pt x="450062" y="84010"/>
                </a:lnTo>
                <a:lnTo>
                  <a:pt x="442442" y="84010"/>
                </a:lnTo>
                <a:lnTo>
                  <a:pt x="436346" y="80962"/>
                </a:lnTo>
                <a:lnTo>
                  <a:pt x="431774" y="76390"/>
                </a:lnTo>
                <a:lnTo>
                  <a:pt x="427202" y="67246"/>
                </a:lnTo>
                <a:lnTo>
                  <a:pt x="427202" y="62585"/>
                </a:lnTo>
                <a:lnTo>
                  <a:pt x="425678" y="59537"/>
                </a:lnTo>
                <a:lnTo>
                  <a:pt x="425678" y="41249"/>
                </a:lnTo>
                <a:lnTo>
                  <a:pt x="427202" y="36677"/>
                </a:lnTo>
                <a:lnTo>
                  <a:pt x="427202" y="32105"/>
                </a:lnTo>
                <a:lnTo>
                  <a:pt x="431774" y="22961"/>
                </a:lnTo>
                <a:lnTo>
                  <a:pt x="436346" y="18389"/>
                </a:lnTo>
                <a:lnTo>
                  <a:pt x="442442" y="15341"/>
                </a:lnTo>
                <a:lnTo>
                  <a:pt x="450062" y="15341"/>
                </a:lnTo>
                <a:lnTo>
                  <a:pt x="459206" y="19913"/>
                </a:lnTo>
                <a:lnTo>
                  <a:pt x="465302" y="32105"/>
                </a:lnTo>
                <a:lnTo>
                  <a:pt x="466826" y="36677"/>
                </a:lnTo>
                <a:lnTo>
                  <a:pt x="466826" y="12293"/>
                </a:lnTo>
                <a:lnTo>
                  <a:pt x="465302" y="10769"/>
                </a:lnTo>
                <a:lnTo>
                  <a:pt x="460730" y="9245"/>
                </a:lnTo>
                <a:lnTo>
                  <a:pt x="457682" y="6197"/>
                </a:lnTo>
                <a:lnTo>
                  <a:pt x="437870" y="6197"/>
                </a:lnTo>
                <a:lnTo>
                  <a:pt x="434822" y="9245"/>
                </a:lnTo>
                <a:lnTo>
                  <a:pt x="430250" y="10769"/>
                </a:lnTo>
                <a:lnTo>
                  <a:pt x="427202" y="12293"/>
                </a:lnTo>
                <a:lnTo>
                  <a:pt x="424154" y="16865"/>
                </a:lnTo>
                <a:lnTo>
                  <a:pt x="421106" y="19913"/>
                </a:lnTo>
                <a:lnTo>
                  <a:pt x="418058" y="24485"/>
                </a:lnTo>
                <a:lnTo>
                  <a:pt x="413486" y="42773"/>
                </a:lnTo>
                <a:lnTo>
                  <a:pt x="413486" y="62585"/>
                </a:lnTo>
                <a:lnTo>
                  <a:pt x="431774" y="90106"/>
                </a:lnTo>
                <a:lnTo>
                  <a:pt x="436346" y="93154"/>
                </a:lnTo>
                <a:lnTo>
                  <a:pt x="454634" y="93154"/>
                </a:lnTo>
                <a:lnTo>
                  <a:pt x="459206" y="90106"/>
                </a:lnTo>
                <a:lnTo>
                  <a:pt x="462254" y="88582"/>
                </a:lnTo>
                <a:lnTo>
                  <a:pt x="466826" y="87058"/>
                </a:lnTo>
                <a:lnTo>
                  <a:pt x="468858" y="84010"/>
                </a:lnTo>
                <a:lnTo>
                  <a:pt x="469874" y="82486"/>
                </a:lnTo>
                <a:lnTo>
                  <a:pt x="472922" y="79438"/>
                </a:lnTo>
                <a:lnTo>
                  <a:pt x="474446" y="74866"/>
                </a:lnTo>
                <a:lnTo>
                  <a:pt x="477494" y="68770"/>
                </a:lnTo>
                <a:lnTo>
                  <a:pt x="479018" y="62585"/>
                </a:lnTo>
                <a:lnTo>
                  <a:pt x="479018" y="36677"/>
                </a:lnTo>
                <a:close/>
              </a:path>
              <a:path w="674369" h="93345">
                <a:moveTo>
                  <a:pt x="553783" y="91630"/>
                </a:moveTo>
                <a:lnTo>
                  <a:pt x="549211" y="7620"/>
                </a:lnTo>
                <a:lnTo>
                  <a:pt x="535495" y="7620"/>
                </a:lnTo>
                <a:lnTo>
                  <a:pt x="523303" y="39725"/>
                </a:lnTo>
                <a:lnTo>
                  <a:pt x="518731" y="50393"/>
                </a:lnTo>
                <a:lnTo>
                  <a:pt x="515683" y="39725"/>
                </a:lnTo>
                <a:lnTo>
                  <a:pt x="503491" y="7620"/>
                </a:lnTo>
                <a:lnTo>
                  <a:pt x="489673" y="7620"/>
                </a:lnTo>
                <a:lnTo>
                  <a:pt x="486625" y="91630"/>
                </a:lnTo>
                <a:lnTo>
                  <a:pt x="497395" y="91630"/>
                </a:lnTo>
                <a:lnTo>
                  <a:pt x="498919" y="39725"/>
                </a:lnTo>
                <a:lnTo>
                  <a:pt x="498919" y="18389"/>
                </a:lnTo>
                <a:lnTo>
                  <a:pt x="514159" y="64109"/>
                </a:lnTo>
                <a:lnTo>
                  <a:pt x="523303" y="64109"/>
                </a:lnTo>
                <a:lnTo>
                  <a:pt x="535495" y="30581"/>
                </a:lnTo>
                <a:lnTo>
                  <a:pt x="540067" y="18389"/>
                </a:lnTo>
                <a:lnTo>
                  <a:pt x="540067" y="39725"/>
                </a:lnTo>
                <a:lnTo>
                  <a:pt x="541591" y="91630"/>
                </a:lnTo>
                <a:lnTo>
                  <a:pt x="553783" y="91630"/>
                </a:lnTo>
                <a:close/>
              </a:path>
              <a:path w="674369" h="93345">
                <a:moveTo>
                  <a:pt x="630085" y="7721"/>
                </a:moveTo>
                <a:lnTo>
                  <a:pt x="616369" y="7721"/>
                </a:lnTo>
                <a:lnTo>
                  <a:pt x="599605" y="39814"/>
                </a:lnTo>
                <a:lnTo>
                  <a:pt x="593509" y="50482"/>
                </a:lnTo>
                <a:lnTo>
                  <a:pt x="587311" y="38290"/>
                </a:lnTo>
                <a:lnTo>
                  <a:pt x="570547" y="7721"/>
                </a:lnTo>
                <a:lnTo>
                  <a:pt x="556831" y="7721"/>
                </a:lnTo>
                <a:lnTo>
                  <a:pt x="587311" y="61150"/>
                </a:lnTo>
                <a:lnTo>
                  <a:pt x="587311" y="91732"/>
                </a:lnTo>
                <a:lnTo>
                  <a:pt x="599605" y="91732"/>
                </a:lnTo>
                <a:lnTo>
                  <a:pt x="599605" y="61150"/>
                </a:lnTo>
                <a:lnTo>
                  <a:pt x="630085" y="7721"/>
                </a:lnTo>
                <a:close/>
              </a:path>
              <a:path w="674369" h="93345">
                <a:moveTo>
                  <a:pt x="674281" y="0"/>
                </a:moveTo>
                <a:lnTo>
                  <a:pt x="659028" y="0"/>
                </a:lnTo>
                <a:lnTo>
                  <a:pt x="660565" y="30581"/>
                </a:lnTo>
                <a:lnTo>
                  <a:pt x="671220" y="30581"/>
                </a:lnTo>
                <a:lnTo>
                  <a:pt x="674281" y="0"/>
                </a:lnTo>
                <a:close/>
              </a:path>
            </a:pathLst>
          </a:custGeom>
          <a:solidFill>
            <a:srgbClr val="BA2121"/>
          </a:solidFill>
        </p:spPr>
        <p:txBody>
          <a:bodyPr wrap="square" lIns="0" tIns="0" rIns="0" bIns="0" rtlCol="0"/>
          <a:lstStyle/>
          <a:p>
            <a:endParaRPr sz="1154"/>
          </a:p>
        </p:txBody>
      </p:sp>
      <p:sp>
        <p:nvSpPr>
          <p:cNvPr id="232" name="object 232"/>
          <p:cNvSpPr/>
          <p:nvPr/>
        </p:nvSpPr>
        <p:spPr>
          <a:xfrm>
            <a:off x="2847890" y="100753"/>
            <a:ext cx="20769" cy="77376"/>
          </a:xfrm>
          <a:custGeom>
            <a:avLst/>
            <a:gdLst/>
            <a:ahLst/>
            <a:cxnLst/>
            <a:rect l="l" t="t" r="r" b="b"/>
            <a:pathLst>
              <a:path w="32385"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000000"/>
          </a:solidFill>
        </p:spPr>
        <p:txBody>
          <a:bodyPr wrap="square" lIns="0" tIns="0" rIns="0" bIns="0" rtlCol="0"/>
          <a:lstStyle/>
          <a:p>
            <a:endParaRPr sz="1154"/>
          </a:p>
        </p:txBody>
      </p:sp>
      <p:sp>
        <p:nvSpPr>
          <p:cNvPr id="233" name="object 233"/>
          <p:cNvSpPr/>
          <p:nvPr/>
        </p:nvSpPr>
        <p:spPr>
          <a:xfrm>
            <a:off x="2935008" y="126266"/>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4384"/>
                </a:lnTo>
                <a:lnTo>
                  <a:pt x="56483" y="24384"/>
                </a:lnTo>
                <a:lnTo>
                  <a:pt x="56483" y="38100"/>
                </a:lnTo>
                <a:close/>
              </a:path>
            </a:pathLst>
          </a:custGeom>
          <a:solidFill>
            <a:srgbClr val="7216AA"/>
          </a:solidFill>
        </p:spPr>
        <p:txBody>
          <a:bodyPr wrap="square" lIns="0" tIns="0" rIns="0" bIns="0" rtlCol="0"/>
          <a:lstStyle/>
          <a:p>
            <a:endParaRPr sz="1154"/>
          </a:p>
        </p:txBody>
      </p:sp>
      <p:grpSp>
        <p:nvGrpSpPr>
          <p:cNvPr id="234" name="object 234"/>
          <p:cNvGrpSpPr/>
          <p:nvPr/>
        </p:nvGrpSpPr>
        <p:grpSpPr>
          <a:xfrm>
            <a:off x="3030914" y="98838"/>
            <a:ext cx="1722238" cy="79413"/>
            <a:chOff x="2783586" y="154114"/>
            <a:chExt cx="2685415" cy="123825"/>
          </a:xfrm>
        </p:grpSpPr>
        <p:pic>
          <p:nvPicPr>
            <p:cNvPr id="235" name="object 235"/>
            <p:cNvPicPr/>
            <p:nvPr/>
          </p:nvPicPr>
          <p:blipFill>
            <a:blip r:embed="rId60" cstate="print"/>
            <a:stretch>
              <a:fillRect/>
            </a:stretch>
          </p:blipFill>
          <p:spPr>
            <a:xfrm>
              <a:off x="2783586" y="159035"/>
              <a:ext cx="125063" cy="92805"/>
            </a:xfrm>
            <a:prstGeom prst="rect">
              <a:avLst/>
            </a:prstGeom>
          </p:spPr>
        </p:pic>
        <p:sp>
          <p:nvSpPr>
            <p:cNvPr id="236" name="object 236"/>
            <p:cNvSpPr/>
            <p:nvPr/>
          </p:nvSpPr>
          <p:spPr>
            <a:xfrm>
              <a:off x="2929979" y="158686"/>
              <a:ext cx="200025" cy="93345"/>
            </a:xfrm>
            <a:custGeom>
              <a:avLst/>
              <a:gdLst/>
              <a:ahLst/>
              <a:cxnLst/>
              <a:rect l="l" t="t" r="r" b="b"/>
              <a:pathLst>
                <a:path w="200025" h="93345">
                  <a:moveTo>
                    <a:pt x="54965" y="48869"/>
                  </a:moveTo>
                  <a:lnTo>
                    <a:pt x="53441" y="44297"/>
                  </a:lnTo>
                  <a:lnTo>
                    <a:pt x="53441" y="41249"/>
                  </a:lnTo>
                  <a:lnTo>
                    <a:pt x="51917" y="36677"/>
                  </a:lnTo>
                  <a:lnTo>
                    <a:pt x="50393" y="35153"/>
                  </a:lnTo>
                  <a:lnTo>
                    <a:pt x="47345" y="32105"/>
                  </a:lnTo>
                  <a:lnTo>
                    <a:pt x="45821" y="29057"/>
                  </a:lnTo>
                  <a:lnTo>
                    <a:pt x="44297" y="28295"/>
                  </a:lnTo>
                  <a:lnTo>
                    <a:pt x="44297" y="51917"/>
                  </a:lnTo>
                  <a:lnTo>
                    <a:pt x="44297" y="64198"/>
                  </a:lnTo>
                  <a:lnTo>
                    <a:pt x="42773" y="67246"/>
                  </a:lnTo>
                  <a:lnTo>
                    <a:pt x="42773" y="70294"/>
                  </a:lnTo>
                  <a:lnTo>
                    <a:pt x="39725" y="76390"/>
                  </a:lnTo>
                  <a:lnTo>
                    <a:pt x="38201" y="77914"/>
                  </a:lnTo>
                  <a:lnTo>
                    <a:pt x="36677" y="80962"/>
                  </a:lnTo>
                  <a:lnTo>
                    <a:pt x="33629" y="82486"/>
                  </a:lnTo>
                  <a:lnTo>
                    <a:pt x="32105" y="82486"/>
                  </a:lnTo>
                  <a:lnTo>
                    <a:pt x="29057" y="84010"/>
                  </a:lnTo>
                  <a:lnTo>
                    <a:pt x="19913" y="84010"/>
                  </a:lnTo>
                  <a:lnTo>
                    <a:pt x="18389" y="82486"/>
                  </a:lnTo>
                  <a:lnTo>
                    <a:pt x="13817" y="82486"/>
                  </a:lnTo>
                  <a:lnTo>
                    <a:pt x="10769" y="80962"/>
                  </a:lnTo>
                  <a:lnTo>
                    <a:pt x="10769" y="48869"/>
                  </a:lnTo>
                  <a:lnTo>
                    <a:pt x="13817" y="47345"/>
                  </a:lnTo>
                  <a:lnTo>
                    <a:pt x="15341" y="44297"/>
                  </a:lnTo>
                  <a:lnTo>
                    <a:pt x="21437" y="38201"/>
                  </a:lnTo>
                  <a:lnTo>
                    <a:pt x="22961" y="36677"/>
                  </a:lnTo>
                  <a:lnTo>
                    <a:pt x="26009" y="36677"/>
                  </a:lnTo>
                  <a:lnTo>
                    <a:pt x="27533" y="35153"/>
                  </a:lnTo>
                  <a:lnTo>
                    <a:pt x="33629" y="35153"/>
                  </a:lnTo>
                  <a:lnTo>
                    <a:pt x="35153" y="36677"/>
                  </a:lnTo>
                  <a:lnTo>
                    <a:pt x="36677" y="36677"/>
                  </a:lnTo>
                  <a:lnTo>
                    <a:pt x="39725" y="39725"/>
                  </a:lnTo>
                  <a:lnTo>
                    <a:pt x="41249" y="42773"/>
                  </a:lnTo>
                  <a:lnTo>
                    <a:pt x="42773" y="44297"/>
                  </a:lnTo>
                  <a:lnTo>
                    <a:pt x="42773" y="48869"/>
                  </a:lnTo>
                  <a:lnTo>
                    <a:pt x="44297" y="51917"/>
                  </a:lnTo>
                  <a:lnTo>
                    <a:pt x="44297" y="28295"/>
                  </a:lnTo>
                  <a:lnTo>
                    <a:pt x="39725" y="26009"/>
                  </a:lnTo>
                  <a:lnTo>
                    <a:pt x="24485" y="26009"/>
                  </a:lnTo>
                  <a:lnTo>
                    <a:pt x="21437" y="29057"/>
                  </a:lnTo>
                  <a:lnTo>
                    <a:pt x="16865" y="30581"/>
                  </a:lnTo>
                  <a:lnTo>
                    <a:pt x="13817" y="33629"/>
                  </a:lnTo>
                  <a:lnTo>
                    <a:pt x="10769" y="38201"/>
                  </a:lnTo>
                  <a:lnTo>
                    <a:pt x="10769" y="0"/>
                  </a:lnTo>
                  <a:lnTo>
                    <a:pt x="0" y="0"/>
                  </a:lnTo>
                  <a:lnTo>
                    <a:pt x="0" y="88582"/>
                  </a:lnTo>
                  <a:lnTo>
                    <a:pt x="3149" y="90106"/>
                  </a:lnTo>
                  <a:lnTo>
                    <a:pt x="7721" y="91630"/>
                  </a:lnTo>
                  <a:lnTo>
                    <a:pt x="12293" y="91630"/>
                  </a:lnTo>
                  <a:lnTo>
                    <a:pt x="15341" y="93154"/>
                  </a:lnTo>
                  <a:lnTo>
                    <a:pt x="29057" y="93154"/>
                  </a:lnTo>
                  <a:lnTo>
                    <a:pt x="33629" y="91630"/>
                  </a:lnTo>
                  <a:lnTo>
                    <a:pt x="36677" y="90106"/>
                  </a:lnTo>
                  <a:lnTo>
                    <a:pt x="41249" y="88582"/>
                  </a:lnTo>
                  <a:lnTo>
                    <a:pt x="44297" y="87058"/>
                  </a:lnTo>
                  <a:lnTo>
                    <a:pt x="47345" y="84010"/>
                  </a:lnTo>
                  <a:lnTo>
                    <a:pt x="50393" y="80962"/>
                  </a:lnTo>
                  <a:lnTo>
                    <a:pt x="51917" y="77914"/>
                  </a:lnTo>
                  <a:lnTo>
                    <a:pt x="54965" y="68770"/>
                  </a:lnTo>
                  <a:lnTo>
                    <a:pt x="54965" y="48869"/>
                  </a:lnTo>
                  <a:close/>
                </a:path>
                <a:path w="200025" h="93345">
                  <a:moveTo>
                    <a:pt x="128206" y="47345"/>
                  </a:moveTo>
                  <a:lnTo>
                    <a:pt x="126682" y="42773"/>
                  </a:lnTo>
                  <a:lnTo>
                    <a:pt x="123634" y="36677"/>
                  </a:lnTo>
                  <a:lnTo>
                    <a:pt x="122110" y="35153"/>
                  </a:lnTo>
                  <a:lnTo>
                    <a:pt x="120586" y="33629"/>
                  </a:lnTo>
                  <a:lnTo>
                    <a:pt x="119062" y="30581"/>
                  </a:lnTo>
                  <a:lnTo>
                    <a:pt x="116014" y="29057"/>
                  </a:lnTo>
                  <a:lnTo>
                    <a:pt x="116014" y="45821"/>
                  </a:lnTo>
                  <a:lnTo>
                    <a:pt x="116014" y="54965"/>
                  </a:lnTo>
                  <a:lnTo>
                    <a:pt x="82397" y="54965"/>
                  </a:lnTo>
                  <a:lnTo>
                    <a:pt x="82397" y="48869"/>
                  </a:lnTo>
                  <a:lnTo>
                    <a:pt x="83921" y="45821"/>
                  </a:lnTo>
                  <a:lnTo>
                    <a:pt x="83921" y="44297"/>
                  </a:lnTo>
                  <a:lnTo>
                    <a:pt x="85445" y="41249"/>
                  </a:lnTo>
                  <a:lnTo>
                    <a:pt x="90017" y="36677"/>
                  </a:lnTo>
                  <a:lnTo>
                    <a:pt x="93154" y="36677"/>
                  </a:lnTo>
                  <a:lnTo>
                    <a:pt x="94678" y="35153"/>
                  </a:lnTo>
                  <a:lnTo>
                    <a:pt x="105346" y="35153"/>
                  </a:lnTo>
                  <a:lnTo>
                    <a:pt x="106870" y="36677"/>
                  </a:lnTo>
                  <a:lnTo>
                    <a:pt x="108394" y="36677"/>
                  </a:lnTo>
                  <a:lnTo>
                    <a:pt x="111442" y="38201"/>
                  </a:lnTo>
                  <a:lnTo>
                    <a:pt x="114490" y="41249"/>
                  </a:lnTo>
                  <a:lnTo>
                    <a:pt x="114490" y="44297"/>
                  </a:lnTo>
                  <a:lnTo>
                    <a:pt x="116014" y="45821"/>
                  </a:lnTo>
                  <a:lnTo>
                    <a:pt x="116014" y="29057"/>
                  </a:lnTo>
                  <a:lnTo>
                    <a:pt x="111442" y="27533"/>
                  </a:lnTo>
                  <a:lnTo>
                    <a:pt x="108394" y="26009"/>
                  </a:lnTo>
                  <a:lnTo>
                    <a:pt x="91630" y="26009"/>
                  </a:lnTo>
                  <a:lnTo>
                    <a:pt x="86969" y="29057"/>
                  </a:lnTo>
                  <a:lnTo>
                    <a:pt x="80873" y="32105"/>
                  </a:lnTo>
                  <a:lnTo>
                    <a:pt x="74777" y="38201"/>
                  </a:lnTo>
                  <a:lnTo>
                    <a:pt x="73253" y="42773"/>
                  </a:lnTo>
                  <a:lnTo>
                    <a:pt x="71729" y="45821"/>
                  </a:lnTo>
                  <a:lnTo>
                    <a:pt x="70205" y="50393"/>
                  </a:lnTo>
                  <a:lnTo>
                    <a:pt x="70205" y="70294"/>
                  </a:lnTo>
                  <a:lnTo>
                    <a:pt x="71729" y="73342"/>
                  </a:lnTo>
                  <a:lnTo>
                    <a:pt x="73253" y="77914"/>
                  </a:lnTo>
                  <a:lnTo>
                    <a:pt x="74777" y="80962"/>
                  </a:lnTo>
                  <a:lnTo>
                    <a:pt x="83921" y="90106"/>
                  </a:lnTo>
                  <a:lnTo>
                    <a:pt x="86969" y="91630"/>
                  </a:lnTo>
                  <a:lnTo>
                    <a:pt x="91630" y="93154"/>
                  </a:lnTo>
                  <a:lnTo>
                    <a:pt x="114490" y="93154"/>
                  </a:lnTo>
                  <a:lnTo>
                    <a:pt x="117538" y="91630"/>
                  </a:lnTo>
                  <a:lnTo>
                    <a:pt x="122110" y="91630"/>
                  </a:lnTo>
                  <a:lnTo>
                    <a:pt x="125158" y="90106"/>
                  </a:lnTo>
                  <a:lnTo>
                    <a:pt x="125158" y="84010"/>
                  </a:lnTo>
                  <a:lnTo>
                    <a:pt x="125158" y="80962"/>
                  </a:lnTo>
                  <a:lnTo>
                    <a:pt x="123634" y="80962"/>
                  </a:lnTo>
                  <a:lnTo>
                    <a:pt x="122110" y="82486"/>
                  </a:lnTo>
                  <a:lnTo>
                    <a:pt x="114490" y="82486"/>
                  </a:lnTo>
                  <a:lnTo>
                    <a:pt x="112966" y="84010"/>
                  </a:lnTo>
                  <a:lnTo>
                    <a:pt x="96202" y="84010"/>
                  </a:lnTo>
                  <a:lnTo>
                    <a:pt x="91630" y="82486"/>
                  </a:lnTo>
                  <a:lnTo>
                    <a:pt x="86969" y="77914"/>
                  </a:lnTo>
                  <a:lnTo>
                    <a:pt x="83921" y="74866"/>
                  </a:lnTo>
                  <a:lnTo>
                    <a:pt x="82397" y="70294"/>
                  </a:lnTo>
                  <a:lnTo>
                    <a:pt x="82397" y="62585"/>
                  </a:lnTo>
                  <a:lnTo>
                    <a:pt x="128206" y="62585"/>
                  </a:lnTo>
                  <a:lnTo>
                    <a:pt x="128206" y="54965"/>
                  </a:lnTo>
                  <a:lnTo>
                    <a:pt x="128206" y="47345"/>
                  </a:lnTo>
                  <a:close/>
                </a:path>
                <a:path w="200025" h="93345">
                  <a:moveTo>
                    <a:pt x="199834" y="82905"/>
                  </a:moveTo>
                  <a:lnTo>
                    <a:pt x="180022" y="82905"/>
                  </a:lnTo>
                  <a:lnTo>
                    <a:pt x="180022" y="9245"/>
                  </a:lnTo>
                  <a:lnTo>
                    <a:pt x="180022" y="355"/>
                  </a:lnTo>
                  <a:lnTo>
                    <a:pt x="149542" y="355"/>
                  </a:lnTo>
                  <a:lnTo>
                    <a:pt x="149542" y="9245"/>
                  </a:lnTo>
                  <a:lnTo>
                    <a:pt x="167830" y="9245"/>
                  </a:lnTo>
                  <a:lnTo>
                    <a:pt x="167830" y="82905"/>
                  </a:lnTo>
                  <a:lnTo>
                    <a:pt x="146494" y="82905"/>
                  </a:lnTo>
                  <a:lnTo>
                    <a:pt x="146494" y="91795"/>
                  </a:lnTo>
                  <a:lnTo>
                    <a:pt x="199834" y="91795"/>
                  </a:lnTo>
                  <a:lnTo>
                    <a:pt x="199834" y="82905"/>
                  </a:lnTo>
                  <a:close/>
                </a:path>
              </a:pathLst>
            </a:custGeom>
            <a:solidFill>
              <a:srgbClr val="000000"/>
            </a:solidFill>
          </p:spPr>
          <p:txBody>
            <a:bodyPr wrap="square" lIns="0" tIns="0" rIns="0" bIns="0" rtlCol="0"/>
            <a:lstStyle/>
            <a:p>
              <a:endParaRPr sz="1154"/>
            </a:p>
          </p:txBody>
        </p:sp>
        <p:pic>
          <p:nvPicPr>
            <p:cNvPr id="237" name="object 237"/>
            <p:cNvPicPr/>
            <p:nvPr/>
          </p:nvPicPr>
          <p:blipFill>
            <a:blip r:embed="rId61" cstate="print"/>
            <a:stretch>
              <a:fillRect/>
            </a:stretch>
          </p:blipFill>
          <p:spPr>
            <a:xfrm>
              <a:off x="3139440" y="154114"/>
              <a:ext cx="2043969" cy="123634"/>
            </a:xfrm>
            <a:prstGeom prst="rect">
              <a:avLst/>
            </a:prstGeom>
          </p:spPr>
        </p:pic>
        <p:sp>
          <p:nvSpPr>
            <p:cNvPr id="238" name="object 238"/>
            <p:cNvSpPr/>
            <p:nvPr/>
          </p:nvSpPr>
          <p:spPr>
            <a:xfrm>
              <a:off x="5192255" y="157099"/>
              <a:ext cx="276860" cy="120650"/>
            </a:xfrm>
            <a:custGeom>
              <a:avLst/>
              <a:gdLst/>
              <a:ahLst/>
              <a:cxnLst/>
              <a:rect l="l" t="t" r="r" b="b"/>
              <a:pathLst>
                <a:path w="276860" h="120650">
                  <a:moveTo>
                    <a:pt x="74688" y="109601"/>
                  </a:moveTo>
                  <a:lnTo>
                    <a:pt x="0" y="109601"/>
                  </a:lnTo>
                  <a:lnTo>
                    <a:pt x="0" y="120269"/>
                  </a:lnTo>
                  <a:lnTo>
                    <a:pt x="74688" y="120269"/>
                  </a:lnTo>
                  <a:lnTo>
                    <a:pt x="74688" y="109601"/>
                  </a:lnTo>
                  <a:close/>
                </a:path>
                <a:path w="276860" h="120650">
                  <a:moveTo>
                    <a:pt x="137553" y="1587"/>
                  </a:moveTo>
                  <a:lnTo>
                    <a:pt x="125260" y="1587"/>
                  </a:lnTo>
                  <a:lnTo>
                    <a:pt x="125260" y="29019"/>
                  </a:lnTo>
                  <a:lnTo>
                    <a:pt x="125260" y="39687"/>
                  </a:lnTo>
                  <a:lnTo>
                    <a:pt x="125260" y="70269"/>
                  </a:lnTo>
                  <a:lnTo>
                    <a:pt x="119164" y="79413"/>
                  </a:lnTo>
                  <a:lnTo>
                    <a:pt x="116116" y="80937"/>
                  </a:lnTo>
                  <a:lnTo>
                    <a:pt x="113068" y="83985"/>
                  </a:lnTo>
                  <a:lnTo>
                    <a:pt x="110020" y="85509"/>
                  </a:lnTo>
                  <a:lnTo>
                    <a:pt x="102400" y="85509"/>
                  </a:lnTo>
                  <a:lnTo>
                    <a:pt x="99352" y="83985"/>
                  </a:lnTo>
                  <a:lnTo>
                    <a:pt x="96304" y="79413"/>
                  </a:lnTo>
                  <a:lnTo>
                    <a:pt x="93256" y="70269"/>
                  </a:lnTo>
                  <a:lnTo>
                    <a:pt x="93256" y="53403"/>
                  </a:lnTo>
                  <a:lnTo>
                    <a:pt x="94780" y="47307"/>
                  </a:lnTo>
                  <a:lnTo>
                    <a:pt x="97828" y="42735"/>
                  </a:lnTo>
                  <a:lnTo>
                    <a:pt x="102400" y="38163"/>
                  </a:lnTo>
                  <a:lnTo>
                    <a:pt x="106972" y="36639"/>
                  </a:lnTo>
                  <a:lnTo>
                    <a:pt x="117640" y="36639"/>
                  </a:lnTo>
                  <a:lnTo>
                    <a:pt x="119164" y="38163"/>
                  </a:lnTo>
                  <a:lnTo>
                    <a:pt x="123736" y="38163"/>
                  </a:lnTo>
                  <a:lnTo>
                    <a:pt x="125260" y="39687"/>
                  </a:lnTo>
                  <a:lnTo>
                    <a:pt x="125260" y="29019"/>
                  </a:lnTo>
                  <a:lnTo>
                    <a:pt x="123736" y="29019"/>
                  </a:lnTo>
                  <a:lnTo>
                    <a:pt x="122212" y="27495"/>
                  </a:lnTo>
                  <a:lnTo>
                    <a:pt x="108496" y="27495"/>
                  </a:lnTo>
                  <a:lnTo>
                    <a:pt x="103924" y="29019"/>
                  </a:lnTo>
                  <a:lnTo>
                    <a:pt x="100876" y="30543"/>
                  </a:lnTo>
                  <a:lnTo>
                    <a:pt x="96304" y="32067"/>
                  </a:lnTo>
                  <a:lnTo>
                    <a:pt x="93256" y="33591"/>
                  </a:lnTo>
                  <a:lnTo>
                    <a:pt x="87160" y="39687"/>
                  </a:lnTo>
                  <a:lnTo>
                    <a:pt x="85636" y="42735"/>
                  </a:lnTo>
                  <a:lnTo>
                    <a:pt x="81064" y="56451"/>
                  </a:lnTo>
                  <a:lnTo>
                    <a:pt x="81064" y="67221"/>
                  </a:lnTo>
                  <a:lnTo>
                    <a:pt x="82588" y="71793"/>
                  </a:lnTo>
                  <a:lnTo>
                    <a:pt x="82588" y="76365"/>
                  </a:lnTo>
                  <a:lnTo>
                    <a:pt x="88684" y="88557"/>
                  </a:lnTo>
                  <a:lnTo>
                    <a:pt x="91732" y="91605"/>
                  </a:lnTo>
                  <a:lnTo>
                    <a:pt x="97828" y="94653"/>
                  </a:lnTo>
                  <a:lnTo>
                    <a:pt x="108496" y="94653"/>
                  </a:lnTo>
                  <a:lnTo>
                    <a:pt x="113068" y="93129"/>
                  </a:lnTo>
                  <a:lnTo>
                    <a:pt x="116116" y="91605"/>
                  </a:lnTo>
                  <a:lnTo>
                    <a:pt x="120688" y="90081"/>
                  </a:lnTo>
                  <a:lnTo>
                    <a:pt x="123736" y="85509"/>
                  </a:lnTo>
                  <a:lnTo>
                    <a:pt x="126784" y="80937"/>
                  </a:lnTo>
                  <a:lnTo>
                    <a:pt x="126784" y="93129"/>
                  </a:lnTo>
                  <a:lnTo>
                    <a:pt x="137553" y="93129"/>
                  </a:lnTo>
                  <a:lnTo>
                    <a:pt x="137553" y="80937"/>
                  </a:lnTo>
                  <a:lnTo>
                    <a:pt x="137553" y="36639"/>
                  </a:lnTo>
                  <a:lnTo>
                    <a:pt x="137553" y="29019"/>
                  </a:lnTo>
                  <a:lnTo>
                    <a:pt x="137553" y="1587"/>
                  </a:lnTo>
                  <a:close/>
                </a:path>
                <a:path w="276860" h="120650">
                  <a:moveTo>
                    <a:pt x="215366" y="3111"/>
                  </a:moveTo>
                  <a:lnTo>
                    <a:pt x="210794" y="1587"/>
                  </a:lnTo>
                  <a:lnTo>
                    <a:pt x="201549" y="1587"/>
                  </a:lnTo>
                  <a:lnTo>
                    <a:pt x="189547" y="3073"/>
                  </a:lnTo>
                  <a:lnTo>
                    <a:pt x="180975" y="7696"/>
                  </a:lnTo>
                  <a:lnTo>
                    <a:pt x="175831" y="15773"/>
                  </a:lnTo>
                  <a:lnTo>
                    <a:pt x="174117" y="27597"/>
                  </a:lnTo>
                  <a:lnTo>
                    <a:pt x="174117" y="38265"/>
                  </a:lnTo>
                  <a:lnTo>
                    <a:pt x="152781" y="38265"/>
                  </a:lnTo>
                  <a:lnTo>
                    <a:pt x="152781" y="47409"/>
                  </a:lnTo>
                  <a:lnTo>
                    <a:pt x="174117" y="47409"/>
                  </a:lnTo>
                  <a:lnTo>
                    <a:pt x="174117" y="93218"/>
                  </a:lnTo>
                  <a:lnTo>
                    <a:pt x="184785" y="93218"/>
                  </a:lnTo>
                  <a:lnTo>
                    <a:pt x="184785" y="47409"/>
                  </a:lnTo>
                  <a:lnTo>
                    <a:pt x="213842" y="47409"/>
                  </a:lnTo>
                  <a:lnTo>
                    <a:pt x="213842" y="38265"/>
                  </a:lnTo>
                  <a:lnTo>
                    <a:pt x="184785" y="38265"/>
                  </a:lnTo>
                  <a:lnTo>
                    <a:pt x="184785" y="15405"/>
                  </a:lnTo>
                  <a:lnTo>
                    <a:pt x="190881" y="10833"/>
                  </a:lnTo>
                  <a:lnTo>
                    <a:pt x="210794" y="10833"/>
                  </a:lnTo>
                  <a:lnTo>
                    <a:pt x="215366" y="12357"/>
                  </a:lnTo>
                  <a:lnTo>
                    <a:pt x="215366" y="3111"/>
                  </a:lnTo>
                  <a:close/>
                </a:path>
                <a:path w="276860" h="120650">
                  <a:moveTo>
                    <a:pt x="276428" y="0"/>
                  </a:moveTo>
                  <a:lnTo>
                    <a:pt x="244424" y="0"/>
                  </a:lnTo>
                  <a:lnTo>
                    <a:pt x="244424" y="8890"/>
                  </a:lnTo>
                  <a:lnTo>
                    <a:pt x="244424" y="113030"/>
                  </a:lnTo>
                  <a:lnTo>
                    <a:pt x="244424" y="120650"/>
                  </a:lnTo>
                  <a:lnTo>
                    <a:pt x="276428" y="120650"/>
                  </a:lnTo>
                  <a:lnTo>
                    <a:pt x="276428" y="113030"/>
                  </a:lnTo>
                  <a:lnTo>
                    <a:pt x="255092" y="113030"/>
                  </a:lnTo>
                  <a:lnTo>
                    <a:pt x="255092" y="8890"/>
                  </a:lnTo>
                  <a:lnTo>
                    <a:pt x="276428" y="8890"/>
                  </a:lnTo>
                  <a:lnTo>
                    <a:pt x="276428" y="0"/>
                  </a:lnTo>
                  <a:close/>
                </a:path>
              </a:pathLst>
            </a:custGeom>
            <a:solidFill>
              <a:srgbClr val="000000"/>
            </a:solidFill>
          </p:spPr>
          <p:txBody>
            <a:bodyPr wrap="square" lIns="0" tIns="0" rIns="0" bIns="0" rtlCol="0"/>
            <a:lstStyle/>
            <a:p>
              <a:endParaRPr sz="1154"/>
            </a:p>
          </p:txBody>
        </p:sp>
      </p:grpSp>
      <p:sp>
        <p:nvSpPr>
          <p:cNvPr id="239" name="object 239"/>
          <p:cNvSpPr/>
          <p:nvPr/>
        </p:nvSpPr>
        <p:spPr>
          <a:xfrm>
            <a:off x="4783239" y="101770"/>
            <a:ext cx="432901" cy="59865"/>
          </a:xfrm>
          <a:custGeom>
            <a:avLst/>
            <a:gdLst/>
            <a:ahLst/>
            <a:cxnLst/>
            <a:rect l="l" t="t" r="r" b="b"/>
            <a:pathLst>
              <a:path w="675004" h="93345">
                <a:moveTo>
                  <a:pt x="15252" y="0"/>
                </a:moveTo>
                <a:lnTo>
                  <a:pt x="0" y="0"/>
                </a:lnTo>
                <a:lnTo>
                  <a:pt x="3048" y="30581"/>
                </a:lnTo>
                <a:lnTo>
                  <a:pt x="13716" y="30581"/>
                </a:lnTo>
                <a:lnTo>
                  <a:pt x="15252" y="0"/>
                </a:lnTo>
                <a:close/>
              </a:path>
              <a:path w="675004" h="93345">
                <a:moveTo>
                  <a:pt x="112877" y="7721"/>
                </a:moveTo>
                <a:lnTo>
                  <a:pt x="50304" y="7721"/>
                </a:lnTo>
                <a:lnTo>
                  <a:pt x="50304" y="16865"/>
                </a:lnTo>
                <a:lnTo>
                  <a:pt x="76212" y="16865"/>
                </a:lnTo>
                <a:lnTo>
                  <a:pt x="76212" y="91630"/>
                </a:lnTo>
                <a:lnTo>
                  <a:pt x="86880" y="91630"/>
                </a:lnTo>
                <a:lnTo>
                  <a:pt x="86880" y="16865"/>
                </a:lnTo>
                <a:lnTo>
                  <a:pt x="112877" y="16865"/>
                </a:lnTo>
                <a:lnTo>
                  <a:pt x="112877" y="7721"/>
                </a:lnTo>
                <a:close/>
              </a:path>
              <a:path w="675004" h="93345">
                <a:moveTo>
                  <a:pt x="190690" y="91630"/>
                </a:moveTo>
                <a:lnTo>
                  <a:pt x="184721" y="73342"/>
                </a:lnTo>
                <a:lnTo>
                  <a:pt x="181216" y="62585"/>
                </a:lnTo>
                <a:lnTo>
                  <a:pt x="169354" y="26289"/>
                </a:lnTo>
                <a:lnTo>
                  <a:pt x="169354" y="62585"/>
                </a:lnTo>
                <a:lnTo>
                  <a:pt x="140398" y="62585"/>
                </a:lnTo>
                <a:lnTo>
                  <a:pt x="154114" y="18389"/>
                </a:lnTo>
                <a:lnTo>
                  <a:pt x="169354" y="62585"/>
                </a:lnTo>
                <a:lnTo>
                  <a:pt x="169354" y="26289"/>
                </a:lnTo>
                <a:lnTo>
                  <a:pt x="166776" y="18389"/>
                </a:lnTo>
                <a:lnTo>
                  <a:pt x="163258" y="7620"/>
                </a:lnTo>
                <a:lnTo>
                  <a:pt x="146494" y="7620"/>
                </a:lnTo>
                <a:lnTo>
                  <a:pt x="119062" y="91630"/>
                </a:lnTo>
                <a:lnTo>
                  <a:pt x="131254" y="91630"/>
                </a:lnTo>
                <a:lnTo>
                  <a:pt x="137350" y="73342"/>
                </a:lnTo>
                <a:lnTo>
                  <a:pt x="172402" y="73342"/>
                </a:lnTo>
                <a:lnTo>
                  <a:pt x="178498" y="91630"/>
                </a:lnTo>
                <a:lnTo>
                  <a:pt x="190690" y="91630"/>
                </a:lnTo>
                <a:close/>
              </a:path>
              <a:path w="675004" h="93345">
                <a:moveTo>
                  <a:pt x="262420" y="91630"/>
                </a:moveTo>
                <a:lnTo>
                  <a:pt x="234988" y="48869"/>
                </a:lnTo>
                <a:lnTo>
                  <a:pt x="260896" y="7620"/>
                </a:lnTo>
                <a:lnTo>
                  <a:pt x="247180" y="7620"/>
                </a:lnTo>
                <a:lnTo>
                  <a:pt x="227368" y="39725"/>
                </a:lnTo>
                <a:lnTo>
                  <a:pt x="209080" y="7620"/>
                </a:lnTo>
                <a:lnTo>
                  <a:pt x="195364" y="7620"/>
                </a:lnTo>
                <a:lnTo>
                  <a:pt x="221272" y="48869"/>
                </a:lnTo>
                <a:lnTo>
                  <a:pt x="192316" y="91630"/>
                </a:lnTo>
                <a:lnTo>
                  <a:pt x="207556" y="91630"/>
                </a:lnTo>
                <a:lnTo>
                  <a:pt x="227368" y="58013"/>
                </a:lnTo>
                <a:lnTo>
                  <a:pt x="248704" y="91630"/>
                </a:lnTo>
                <a:lnTo>
                  <a:pt x="262420" y="91630"/>
                </a:lnTo>
                <a:close/>
              </a:path>
              <a:path w="675004" h="93345">
                <a:moveTo>
                  <a:pt x="334137" y="36677"/>
                </a:moveTo>
                <a:lnTo>
                  <a:pt x="332613" y="30581"/>
                </a:lnTo>
                <a:lnTo>
                  <a:pt x="329565" y="21437"/>
                </a:lnTo>
                <a:lnTo>
                  <a:pt x="326517" y="16865"/>
                </a:lnTo>
                <a:lnTo>
                  <a:pt x="324993" y="15341"/>
                </a:lnTo>
                <a:lnTo>
                  <a:pt x="321945" y="12293"/>
                </a:lnTo>
                <a:lnTo>
                  <a:pt x="321945" y="39725"/>
                </a:lnTo>
                <a:lnTo>
                  <a:pt x="321945" y="59537"/>
                </a:lnTo>
                <a:lnTo>
                  <a:pt x="320421" y="62585"/>
                </a:lnTo>
                <a:lnTo>
                  <a:pt x="320421" y="67246"/>
                </a:lnTo>
                <a:lnTo>
                  <a:pt x="315849" y="76390"/>
                </a:lnTo>
                <a:lnTo>
                  <a:pt x="311277" y="80962"/>
                </a:lnTo>
                <a:lnTo>
                  <a:pt x="305181" y="84010"/>
                </a:lnTo>
                <a:lnTo>
                  <a:pt x="297472" y="84010"/>
                </a:lnTo>
                <a:lnTo>
                  <a:pt x="288328" y="79438"/>
                </a:lnTo>
                <a:lnTo>
                  <a:pt x="282232" y="67246"/>
                </a:lnTo>
                <a:lnTo>
                  <a:pt x="280708" y="62585"/>
                </a:lnTo>
                <a:lnTo>
                  <a:pt x="280708" y="41249"/>
                </a:lnTo>
                <a:lnTo>
                  <a:pt x="282232" y="36677"/>
                </a:lnTo>
                <a:lnTo>
                  <a:pt x="282232" y="32105"/>
                </a:lnTo>
                <a:lnTo>
                  <a:pt x="286804" y="22961"/>
                </a:lnTo>
                <a:lnTo>
                  <a:pt x="291376" y="18389"/>
                </a:lnTo>
                <a:lnTo>
                  <a:pt x="297472" y="15341"/>
                </a:lnTo>
                <a:lnTo>
                  <a:pt x="305181" y="15341"/>
                </a:lnTo>
                <a:lnTo>
                  <a:pt x="311277" y="18389"/>
                </a:lnTo>
                <a:lnTo>
                  <a:pt x="315849" y="22961"/>
                </a:lnTo>
                <a:lnTo>
                  <a:pt x="320421" y="32105"/>
                </a:lnTo>
                <a:lnTo>
                  <a:pt x="320421" y="36677"/>
                </a:lnTo>
                <a:lnTo>
                  <a:pt x="321945" y="39725"/>
                </a:lnTo>
                <a:lnTo>
                  <a:pt x="321945" y="12293"/>
                </a:lnTo>
                <a:lnTo>
                  <a:pt x="320421" y="10769"/>
                </a:lnTo>
                <a:lnTo>
                  <a:pt x="315849" y="9245"/>
                </a:lnTo>
                <a:lnTo>
                  <a:pt x="312801" y="6197"/>
                </a:lnTo>
                <a:lnTo>
                  <a:pt x="292900" y="6197"/>
                </a:lnTo>
                <a:lnTo>
                  <a:pt x="288328" y="9245"/>
                </a:lnTo>
                <a:lnTo>
                  <a:pt x="285280" y="10769"/>
                </a:lnTo>
                <a:lnTo>
                  <a:pt x="280708" y="12293"/>
                </a:lnTo>
                <a:lnTo>
                  <a:pt x="277660" y="16865"/>
                </a:lnTo>
                <a:lnTo>
                  <a:pt x="274612" y="19913"/>
                </a:lnTo>
                <a:lnTo>
                  <a:pt x="273088" y="24485"/>
                </a:lnTo>
                <a:lnTo>
                  <a:pt x="271564" y="30581"/>
                </a:lnTo>
                <a:lnTo>
                  <a:pt x="268516" y="36677"/>
                </a:lnTo>
                <a:lnTo>
                  <a:pt x="268516" y="62585"/>
                </a:lnTo>
                <a:lnTo>
                  <a:pt x="270040" y="68770"/>
                </a:lnTo>
                <a:lnTo>
                  <a:pt x="273088" y="77914"/>
                </a:lnTo>
                <a:lnTo>
                  <a:pt x="276136" y="82486"/>
                </a:lnTo>
                <a:lnTo>
                  <a:pt x="282232" y="88582"/>
                </a:lnTo>
                <a:lnTo>
                  <a:pt x="286804" y="90106"/>
                </a:lnTo>
                <a:lnTo>
                  <a:pt x="289852" y="93154"/>
                </a:lnTo>
                <a:lnTo>
                  <a:pt x="309753" y="93154"/>
                </a:lnTo>
                <a:lnTo>
                  <a:pt x="312801" y="90106"/>
                </a:lnTo>
                <a:lnTo>
                  <a:pt x="321945" y="87058"/>
                </a:lnTo>
                <a:lnTo>
                  <a:pt x="323977" y="84010"/>
                </a:lnTo>
                <a:lnTo>
                  <a:pt x="324993" y="82486"/>
                </a:lnTo>
                <a:lnTo>
                  <a:pt x="328041" y="79438"/>
                </a:lnTo>
                <a:lnTo>
                  <a:pt x="329565" y="74866"/>
                </a:lnTo>
                <a:lnTo>
                  <a:pt x="331089" y="68770"/>
                </a:lnTo>
                <a:lnTo>
                  <a:pt x="334137" y="62585"/>
                </a:lnTo>
                <a:lnTo>
                  <a:pt x="334137" y="36677"/>
                </a:lnTo>
                <a:close/>
              </a:path>
              <a:path w="675004" h="93345">
                <a:moveTo>
                  <a:pt x="402818" y="7721"/>
                </a:moveTo>
                <a:lnTo>
                  <a:pt x="392150" y="7721"/>
                </a:lnTo>
                <a:lnTo>
                  <a:pt x="392150" y="76390"/>
                </a:lnTo>
                <a:lnTo>
                  <a:pt x="383006" y="58013"/>
                </a:lnTo>
                <a:lnTo>
                  <a:pt x="358622" y="7721"/>
                </a:lnTo>
                <a:lnTo>
                  <a:pt x="344906" y="7721"/>
                </a:lnTo>
                <a:lnTo>
                  <a:pt x="344906" y="91630"/>
                </a:lnTo>
                <a:lnTo>
                  <a:pt x="355574" y="91630"/>
                </a:lnTo>
                <a:lnTo>
                  <a:pt x="355574" y="21437"/>
                </a:lnTo>
                <a:lnTo>
                  <a:pt x="361670" y="39725"/>
                </a:lnTo>
                <a:lnTo>
                  <a:pt x="387578" y="91630"/>
                </a:lnTo>
                <a:lnTo>
                  <a:pt x="402818" y="91630"/>
                </a:lnTo>
                <a:lnTo>
                  <a:pt x="402818" y="7721"/>
                </a:lnTo>
                <a:close/>
              </a:path>
              <a:path w="675004" h="93345">
                <a:moveTo>
                  <a:pt x="480542" y="36677"/>
                </a:moveTo>
                <a:lnTo>
                  <a:pt x="479018" y="30581"/>
                </a:lnTo>
                <a:lnTo>
                  <a:pt x="475970" y="21437"/>
                </a:lnTo>
                <a:lnTo>
                  <a:pt x="472922" y="16865"/>
                </a:lnTo>
                <a:lnTo>
                  <a:pt x="471398" y="15341"/>
                </a:lnTo>
                <a:lnTo>
                  <a:pt x="468350" y="12293"/>
                </a:lnTo>
                <a:lnTo>
                  <a:pt x="468350" y="39725"/>
                </a:lnTo>
                <a:lnTo>
                  <a:pt x="468350" y="59537"/>
                </a:lnTo>
                <a:lnTo>
                  <a:pt x="466826" y="62585"/>
                </a:lnTo>
                <a:lnTo>
                  <a:pt x="466826" y="67246"/>
                </a:lnTo>
                <a:lnTo>
                  <a:pt x="462254" y="76390"/>
                </a:lnTo>
                <a:lnTo>
                  <a:pt x="457682" y="80962"/>
                </a:lnTo>
                <a:lnTo>
                  <a:pt x="451586" y="84010"/>
                </a:lnTo>
                <a:lnTo>
                  <a:pt x="443966" y="84010"/>
                </a:lnTo>
                <a:lnTo>
                  <a:pt x="434822" y="79438"/>
                </a:lnTo>
                <a:lnTo>
                  <a:pt x="428726" y="67246"/>
                </a:lnTo>
                <a:lnTo>
                  <a:pt x="427202" y="62585"/>
                </a:lnTo>
                <a:lnTo>
                  <a:pt x="427202" y="41249"/>
                </a:lnTo>
                <a:lnTo>
                  <a:pt x="428726" y="36677"/>
                </a:lnTo>
                <a:lnTo>
                  <a:pt x="428726" y="32105"/>
                </a:lnTo>
                <a:lnTo>
                  <a:pt x="433298" y="22961"/>
                </a:lnTo>
                <a:lnTo>
                  <a:pt x="437870" y="18389"/>
                </a:lnTo>
                <a:lnTo>
                  <a:pt x="443966" y="15341"/>
                </a:lnTo>
                <a:lnTo>
                  <a:pt x="451586" y="15341"/>
                </a:lnTo>
                <a:lnTo>
                  <a:pt x="460730" y="19913"/>
                </a:lnTo>
                <a:lnTo>
                  <a:pt x="466826" y="32105"/>
                </a:lnTo>
                <a:lnTo>
                  <a:pt x="466826" y="36677"/>
                </a:lnTo>
                <a:lnTo>
                  <a:pt x="468350" y="39725"/>
                </a:lnTo>
                <a:lnTo>
                  <a:pt x="468350" y="12293"/>
                </a:lnTo>
                <a:lnTo>
                  <a:pt x="466826" y="10769"/>
                </a:lnTo>
                <a:lnTo>
                  <a:pt x="462254" y="9245"/>
                </a:lnTo>
                <a:lnTo>
                  <a:pt x="459206" y="6197"/>
                </a:lnTo>
                <a:lnTo>
                  <a:pt x="439394" y="6197"/>
                </a:lnTo>
                <a:lnTo>
                  <a:pt x="434822" y="9245"/>
                </a:lnTo>
                <a:lnTo>
                  <a:pt x="431774" y="10769"/>
                </a:lnTo>
                <a:lnTo>
                  <a:pt x="427202" y="12293"/>
                </a:lnTo>
                <a:lnTo>
                  <a:pt x="424154" y="16865"/>
                </a:lnTo>
                <a:lnTo>
                  <a:pt x="421106" y="19913"/>
                </a:lnTo>
                <a:lnTo>
                  <a:pt x="419582" y="24485"/>
                </a:lnTo>
                <a:lnTo>
                  <a:pt x="418058" y="30581"/>
                </a:lnTo>
                <a:lnTo>
                  <a:pt x="415010" y="36677"/>
                </a:lnTo>
                <a:lnTo>
                  <a:pt x="415010" y="62585"/>
                </a:lnTo>
                <a:lnTo>
                  <a:pt x="416534" y="68770"/>
                </a:lnTo>
                <a:lnTo>
                  <a:pt x="419582" y="77914"/>
                </a:lnTo>
                <a:lnTo>
                  <a:pt x="422630" y="82486"/>
                </a:lnTo>
                <a:lnTo>
                  <a:pt x="428726" y="88582"/>
                </a:lnTo>
                <a:lnTo>
                  <a:pt x="433298" y="90106"/>
                </a:lnTo>
                <a:lnTo>
                  <a:pt x="436346" y="93154"/>
                </a:lnTo>
                <a:lnTo>
                  <a:pt x="456158" y="93154"/>
                </a:lnTo>
                <a:lnTo>
                  <a:pt x="460730" y="90106"/>
                </a:lnTo>
                <a:lnTo>
                  <a:pt x="463778" y="88582"/>
                </a:lnTo>
                <a:lnTo>
                  <a:pt x="468350" y="87058"/>
                </a:lnTo>
                <a:lnTo>
                  <a:pt x="470382" y="84010"/>
                </a:lnTo>
                <a:lnTo>
                  <a:pt x="471398" y="82486"/>
                </a:lnTo>
                <a:lnTo>
                  <a:pt x="474446" y="79438"/>
                </a:lnTo>
                <a:lnTo>
                  <a:pt x="475970" y="74866"/>
                </a:lnTo>
                <a:lnTo>
                  <a:pt x="477494" y="68770"/>
                </a:lnTo>
                <a:lnTo>
                  <a:pt x="480542" y="62585"/>
                </a:lnTo>
                <a:lnTo>
                  <a:pt x="480542" y="36677"/>
                </a:lnTo>
                <a:close/>
              </a:path>
              <a:path w="675004" h="93345">
                <a:moveTo>
                  <a:pt x="553783" y="91630"/>
                </a:moveTo>
                <a:lnTo>
                  <a:pt x="550735" y="7721"/>
                </a:lnTo>
                <a:lnTo>
                  <a:pt x="535495" y="7721"/>
                </a:lnTo>
                <a:lnTo>
                  <a:pt x="524827" y="39725"/>
                </a:lnTo>
                <a:lnTo>
                  <a:pt x="520255" y="50393"/>
                </a:lnTo>
                <a:lnTo>
                  <a:pt x="517207" y="39725"/>
                </a:lnTo>
                <a:lnTo>
                  <a:pt x="505015" y="7721"/>
                </a:lnTo>
                <a:lnTo>
                  <a:pt x="491299" y="7721"/>
                </a:lnTo>
                <a:lnTo>
                  <a:pt x="486727" y="91630"/>
                </a:lnTo>
                <a:lnTo>
                  <a:pt x="498919" y="91630"/>
                </a:lnTo>
                <a:lnTo>
                  <a:pt x="500443" y="39725"/>
                </a:lnTo>
                <a:lnTo>
                  <a:pt x="500443" y="18389"/>
                </a:lnTo>
                <a:lnTo>
                  <a:pt x="503491" y="32105"/>
                </a:lnTo>
                <a:lnTo>
                  <a:pt x="515683" y="64198"/>
                </a:lnTo>
                <a:lnTo>
                  <a:pt x="524827" y="64198"/>
                </a:lnTo>
                <a:lnTo>
                  <a:pt x="537019" y="30581"/>
                </a:lnTo>
                <a:lnTo>
                  <a:pt x="540067" y="18389"/>
                </a:lnTo>
                <a:lnTo>
                  <a:pt x="541591" y="39725"/>
                </a:lnTo>
                <a:lnTo>
                  <a:pt x="543115" y="91630"/>
                </a:lnTo>
                <a:lnTo>
                  <a:pt x="553783" y="91630"/>
                </a:lnTo>
                <a:close/>
              </a:path>
              <a:path w="675004" h="93345">
                <a:moveTo>
                  <a:pt x="630085" y="7721"/>
                </a:moveTo>
                <a:lnTo>
                  <a:pt x="617893" y="7721"/>
                </a:lnTo>
                <a:lnTo>
                  <a:pt x="601129" y="39725"/>
                </a:lnTo>
                <a:lnTo>
                  <a:pt x="595033" y="50393"/>
                </a:lnTo>
                <a:lnTo>
                  <a:pt x="588937" y="38201"/>
                </a:lnTo>
                <a:lnTo>
                  <a:pt x="572084" y="7721"/>
                </a:lnTo>
                <a:lnTo>
                  <a:pt x="556844" y="7721"/>
                </a:lnTo>
                <a:lnTo>
                  <a:pt x="588937" y="61061"/>
                </a:lnTo>
                <a:lnTo>
                  <a:pt x="588937" y="91630"/>
                </a:lnTo>
                <a:lnTo>
                  <a:pt x="599605" y="91630"/>
                </a:lnTo>
                <a:lnTo>
                  <a:pt x="599605" y="61061"/>
                </a:lnTo>
                <a:lnTo>
                  <a:pt x="630085" y="7721"/>
                </a:lnTo>
                <a:close/>
              </a:path>
              <a:path w="675004" h="93345">
                <a:moveTo>
                  <a:pt x="674382" y="0"/>
                </a:moveTo>
                <a:lnTo>
                  <a:pt x="660565" y="0"/>
                </a:lnTo>
                <a:lnTo>
                  <a:pt x="662089" y="30581"/>
                </a:lnTo>
                <a:lnTo>
                  <a:pt x="672846" y="30581"/>
                </a:lnTo>
                <a:lnTo>
                  <a:pt x="674382" y="0"/>
                </a:lnTo>
                <a:close/>
              </a:path>
            </a:pathLst>
          </a:custGeom>
          <a:solidFill>
            <a:srgbClr val="BA2121"/>
          </a:solidFill>
        </p:spPr>
        <p:txBody>
          <a:bodyPr wrap="square" lIns="0" tIns="0" rIns="0" bIns="0" rtlCol="0"/>
          <a:lstStyle/>
          <a:p>
            <a:endParaRPr sz="1154"/>
          </a:p>
        </p:txBody>
      </p:sp>
      <p:sp>
        <p:nvSpPr>
          <p:cNvPr id="240" name="object 240"/>
          <p:cNvSpPr/>
          <p:nvPr/>
        </p:nvSpPr>
        <p:spPr>
          <a:xfrm>
            <a:off x="5247987" y="98838"/>
            <a:ext cx="69639" cy="79413"/>
          </a:xfrm>
          <a:custGeom>
            <a:avLst/>
            <a:gdLst/>
            <a:ahLst/>
            <a:cxnLst/>
            <a:rect l="l" t="t" r="r" b="b"/>
            <a:pathLst>
              <a:path w="108585" h="123825">
                <a:moveTo>
                  <a:pt x="32105" y="2984"/>
                </a:moveTo>
                <a:lnTo>
                  <a:pt x="0" y="2984"/>
                </a:lnTo>
                <a:lnTo>
                  <a:pt x="0" y="11874"/>
                </a:lnTo>
                <a:lnTo>
                  <a:pt x="19812" y="11874"/>
                </a:lnTo>
                <a:lnTo>
                  <a:pt x="19812" y="114744"/>
                </a:lnTo>
                <a:lnTo>
                  <a:pt x="0" y="114744"/>
                </a:lnTo>
                <a:lnTo>
                  <a:pt x="0" y="123634"/>
                </a:lnTo>
                <a:lnTo>
                  <a:pt x="32105" y="123634"/>
                </a:lnTo>
                <a:lnTo>
                  <a:pt x="32105" y="114744"/>
                </a:lnTo>
                <a:lnTo>
                  <a:pt x="32105" y="11874"/>
                </a:lnTo>
                <a:lnTo>
                  <a:pt x="32105" y="2984"/>
                </a:lnTo>
                <a:close/>
              </a:path>
              <a:path w="108585" h="123825">
                <a:moveTo>
                  <a:pt x="108305" y="61061"/>
                </a:moveTo>
                <a:lnTo>
                  <a:pt x="106324" y="44462"/>
                </a:lnTo>
                <a:lnTo>
                  <a:pt x="100495" y="28854"/>
                </a:lnTo>
                <a:lnTo>
                  <a:pt x="90944" y="14084"/>
                </a:lnTo>
                <a:lnTo>
                  <a:pt x="77825" y="0"/>
                </a:lnTo>
                <a:lnTo>
                  <a:pt x="70205" y="6197"/>
                </a:lnTo>
                <a:lnTo>
                  <a:pt x="81330" y="19075"/>
                </a:lnTo>
                <a:lnTo>
                  <a:pt x="89446" y="32677"/>
                </a:lnTo>
                <a:lnTo>
                  <a:pt x="94424" y="47129"/>
                </a:lnTo>
                <a:lnTo>
                  <a:pt x="96113" y="62585"/>
                </a:lnTo>
                <a:lnTo>
                  <a:pt x="95592" y="70383"/>
                </a:lnTo>
                <a:lnTo>
                  <a:pt x="76517" y="110921"/>
                </a:lnTo>
                <a:lnTo>
                  <a:pt x="70205" y="117538"/>
                </a:lnTo>
                <a:lnTo>
                  <a:pt x="77825" y="123634"/>
                </a:lnTo>
                <a:lnTo>
                  <a:pt x="83921" y="119062"/>
                </a:lnTo>
                <a:lnTo>
                  <a:pt x="88493" y="112966"/>
                </a:lnTo>
                <a:lnTo>
                  <a:pt x="91541" y="108394"/>
                </a:lnTo>
                <a:lnTo>
                  <a:pt x="96113" y="102298"/>
                </a:lnTo>
                <a:lnTo>
                  <a:pt x="99161" y="97726"/>
                </a:lnTo>
                <a:lnTo>
                  <a:pt x="100685" y="91630"/>
                </a:lnTo>
                <a:lnTo>
                  <a:pt x="103733" y="87058"/>
                </a:lnTo>
                <a:lnTo>
                  <a:pt x="105257" y="80962"/>
                </a:lnTo>
                <a:lnTo>
                  <a:pt x="106781" y="76390"/>
                </a:lnTo>
                <a:lnTo>
                  <a:pt x="106781" y="71818"/>
                </a:lnTo>
                <a:lnTo>
                  <a:pt x="108305" y="65633"/>
                </a:lnTo>
                <a:lnTo>
                  <a:pt x="108305" y="61061"/>
                </a:lnTo>
                <a:close/>
              </a:path>
            </a:pathLst>
          </a:custGeom>
          <a:solidFill>
            <a:srgbClr val="000000"/>
          </a:solidFill>
        </p:spPr>
        <p:txBody>
          <a:bodyPr wrap="square" lIns="0" tIns="0" rIns="0" bIns="0" rtlCol="0"/>
          <a:lstStyle/>
          <a:p>
            <a:endParaRPr sz="1154"/>
          </a:p>
        </p:txBody>
      </p:sp>
      <p:grpSp>
        <p:nvGrpSpPr>
          <p:cNvPr id="241" name="object 241"/>
          <p:cNvGrpSpPr/>
          <p:nvPr/>
        </p:nvGrpSpPr>
        <p:grpSpPr>
          <a:xfrm>
            <a:off x="1943876" y="413068"/>
            <a:ext cx="371000" cy="77784"/>
            <a:chOff x="1088612" y="644080"/>
            <a:chExt cx="578485" cy="121285"/>
          </a:xfrm>
        </p:grpSpPr>
        <p:sp>
          <p:nvSpPr>
            <p:cNvPr id="242" name="object 242"/>
            <p:cNvSpPr/>
            <p:nvPr/>
          </p:nvSpPr>
          <p:spPr>
            <a:xfrm>
              <a:off x="1088612" y="650271"/>
              <a:ext cx="59690" cy="88900"/>
            </a:xfrm>
            <a:custGeom>
              <a:avLst/>
              <a:gdLst/>
              <a:ahLst/>
              <a:cxnLst/>
              <a:rect l="l" t="t" r="r" b="b"/>
              <a:pathLst>
                <a:path w="59690" h="88900">
                  <a:moveTo>
                    <a:pt x="45815" y="88487"/>
                  </a:moveTo>
                  <a:lnTo>
                    <a:pt x="35052" y="88487"/>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531" y="21335"/>
                  </a:lnTo>
                  <a:lnTo>
                    <a:pt x="59531" y="30479"/>
                  </a:lnTo>
                  <a:lnTo>
                    <a:pt x="30480" y="30479"/>
                  </a:lnTo>
                  <a:lnTo>
                    <a:pt x="30480" y="68675"/>
                  </a:lnTo>
                  <a:lnTo>
                    <a:pt x="33528" y="74771"/>
                  </a:lnTo>
                  <a:lnTo>
                    <a:pt x="36576" y="77819"/>
                  </a:lnTo>
                  <a:lnTo>
                    <a:pt x="54959" y="77819"/>
                  </a:lnTo>
                  <a:lnTo>
                    <a:pt x="56483" y="76295"/>
                  </a:lnTo>
                  <a:lnTo>
                    <a:pt x="59531" y="76295"/>
                  </a:lnTo>
                  <a:lnTo>
                    <a:pt x="59531" y="85439"/>
                  </a:lnTo>
                  <a:lnTo>
                    <a:pt x="56483" y="86963"/>
                  </a:lnTo>
                  <a:lnTo>
                    <a:pt x="48863" y="86963"/>
                  </a:lnTo>
                  <a:lnTo>
                    <a:pt x="45815" y="88487"/>
                  </a:lnTo>
                  <a:close/>
                </a:path>
              </a:pathLst>
            </a:custGeom>
            <a:solidFill>
              <a:srgbClr val="000000"/>
            </a:solidFill>
          </p:spPr>
          <p:txBody>
            <a:bodyPr wrap="square" lIns="0" tIns="0" rIns="0" bIns="0" rtlCol="0"/>
            <a:lstStyle/>
            <a:p>
              <a:endParaRPr sz="1154"/>
            </a:p>
          </p:txBody>
        </p:sp>
        <p:pic>
          <p:nvPicPr>
            <p:cNvPr id="243" name="object 243"/>
            <p:cNvPicPr/>
            <p:nvPr/>
          </p:nvPicPr>
          <p:blipFill>
            <a:blip r:embed="rId62" cstate="print"/>
            <a:stretch>
              <a:fillRect/>
            </a:stretch>
          </p:blipFill>
          <p:spPr>
            <a:xfrm>
              <a:off x="1171003" y="670083"/>
              <a:ext cx="123539" cy="68675"/>
            </a:xfrm>
            <a:prstGeom prst="rect">
              <a:avLst/>
            </a:prstGeom>
          </p:spPr>
        </p:pic>
        <p:sp>
          <p:nvSpPr>
            <p:cNvPr id="244" name="object 244"/>
            <p:cNvSpPr/>
            <p:nvPr/>
          </p:nvSpPr>
          <p:spPr>
            <a:xfrm>
              <a:off x="1315973" y="644080"/>
              <a:ext cx="53340" cy="93345"/>
            </a:xfrm>
            <a:custGeom>
              <a:avLst/>
              <a:gdLst/>
              <a:ahLst/>
              <a:cxnLst/>
              <a:rect l="l" t="t" r="r" b="b"/>
              <a:pathLst>
                <a:path w="53340" h="93345">
                  <a:moveTo>
                    <a:pt x="33528" y="84010"/>
                  </a:moveTo>
                  <a:lnTo>
                    <a:pt x="21336" y="84010"/>
                  </a:lnTo>
                  <a:lnTo>
                    <a:pt x="21336" y="36671"/>
                  </a:lnTo>
                  <a:lnTo>
                    <a:pt x="3048" y="36671"/>
                  </a:lnTo>
                  <a:lnTo>
                    <a:pt x="3048" y="27527"/>
                  </a:lnTo>
                  <a:lnTo>
                    <a:pt x="33528" y="27527"/>
                  </a:lnTo>
                  <a:lnTo>
                    <a:pt x="33528" y="84010"/>
                  </a:lnTo>
                  <a:close/>
                </a:path>
                <a:path w="53340" h="93345">
                  <a:moveTo>
                    <a:pt x="53340" y="93154"/>
                  </a:moveTo>
                  <a:lnTo>
                    <a:pt x="0" y="93154"/>
                  </a:lnTo>
                  <a:lnTo>
                    <a:pt x="0" y="84010"/>
                  </a:lnTo>
                  <a:lnTo>
                    <a:pt x="53340" y="84010"/>
                  </a:lnTo>
                  <a:lnTo>
                    <a:pt x="53340" y="93154"/>
                  </a:lnTo>
                  <a:close/>
                </a:path>
                <a:path w="53340" h="93345">
                  <a:moveTo>
                    <a:pt x="28956" y="1524"/>
                  </a:moveTo>
                  <a:lnTo>
                    <a:pt x="22860" y="1524"/>
                  </a:lnTo>
                  <a:lnTo>
                    <a:pt x="22860" y="0"/>
                  </a:lnTo>
                  <a:lnTo>
                    <a:pt x="27432" y="0"/>
                  </a:lnTo>
                  <a:lnTo>
                    <a:pt x="28956" y="1524"/>
                  </a:lnTo>
                  <a:close/>
                </a:path>
                <a:path w="53340" h="93345">
                  <a:moveTo>
                    <a:pt x="32004" y="3048"/>
                  </a:moveTo>
                  <a:lnTo>
                    <a:pt x="19812" y="3048"/>
                  </a:lnTo>
                  <a:lnTo>
                    <a:pt x="19812" y="1524"/>
                  </a:lnTo>
                  <a:lnTo>
                    <a:pt x="30480" y="1524"/>
                  </a:lnTo>
                  <a:lnTo>
                    <a:pt x="32004" y="3048"/>
                  </a:lnTo>
                  <a:close/>
                </a:path>
                <a:path w="53340" h="93345">
                  <a:moveTo>
                    <a:pt x="33528" y="15335"/>
                  </a:moveTo>
                  <a:lnTo>
                    <a:pt x="18288" y="15335"/>
                  </a:lnTo>
                  <a:lnTo>
                    <a:pt x="18288" y="13811"/>
                  </a:lnTo>
                  <a:lnTo>
                    <a:pt x="16764" y="12287"/>
                  </a:lnTo>
                  <a:lnTo>
                    <a:pt x="16764" y="6096"/>
                  </a:lnTo>
                  <a:lnTo>
                    <a:pt x="18288" y="4572"/>
                  </a:lnTo>
                  <a:lnTo>
                    <a:pt x="18288" y="3048"/>
                  </a:lnTo>
                  <a:lnTo>
                    <a:pt x="33528" y="3048"/>
                  </a:lnTo>
                  <a:lnTo>
                    <a:pt x="33528" y="6096"/>
                  </a:lnTo>
                  <a:lnTo>
                    <a:pt x="35052" y="6096"/>
                  </a:lnTo>
                  <a:lnTo>
                    <a:pt x="35052" y="12287"/>
                  </a:lnTo>
                  <a:lnTo>
                    <a:pt x="33528" y="12287"/>
                  </a:lnTo>
                  <a:lnTo>
                    <a:pt x="33528" y="15335"/>
                  </a:lnTo>
                  <a:close/>
                </a:path>
                <a:path w="53340" h="93345">
                  <a:moveTo>
                    <a:pt x="30480" y="16859"/>
                  </a:moveTo>
                  <a:lnTo>
                    <a:pt x="19812" y="16859"/>
                  </a:lnTo>
                  <a:lnTo>
                    <a:pt x="19812" y="15335"/>
                  </a:lnTo>
                  <a:lnTo>
                    <a:pt x="32004" y="15335"/>
                  </a:lnTo>
                  <a:lnTo>
                    <a:pt x="30480" y="16859"/>
                  </a:lnTo>
                  <a:close/>
                </a:path>
                <a:path w="53340" h="93345">
                  <a:moveTo>
                    <a:pt x="27432" y="18383"/>
                  </a:moveTo>
                  <a:lnTo>
                    <a:pt x="22860" y="18383"/>
                  </a:lnTo>
                  <a:lnTo>
                    <a:pt x="22860" y="16859"/>
                  </a:lnTo>
                  <a:lnTo>
                    <a:pt x="28956" y="16859"/>
                  </a:lnTo>
                  <a:lnTo>
                    <a:pt x="27432" y="18383"/>
                  </a:lnTo>
                  <a:close/>
                </a:path>
              </a:pathLst>
            </a:custGeom>
            <a:solidFill>
              <a:srgbClr val="000000"/>
            </a:solidFill>
          </p:spPr>
          <p:txBody>
            <a:bodyPr wrap="square" lIns="0" tIns="0" rIns="0" bIns="0" rtlCol="0"/>
            <a:lstStyle/>
            <a:p>
              <a:endParaRPr sz="1154"/>
            </a:p>
          </p:txBody>
        </p:sp>
        <p:pic>
          <p:nvPicPr>
            <p:cNvPr id="245" name="object 245"/>
            <p:cNvPicPr/>
            <p:nvPr/>
          </p:nvPicPr>
          <p:blipFill>
            <a:blip r:embed="rId63" cstate="print"/>
            <a:stretch>
              <a:fillRect/>
            </a:stretch>
          </p:blipFill>
          <p:spPr>
            <a:xfrm>
              <a:off x="1389125" y="644080"/>
              <a:ext cx="277653" cy="120967"/>
            </a:xfrm>
            <a:prstGeom prst="rect">
              <a:avLst/>
            </a:prstGeom>
          </p:spPr>
        </p:pic>
      </p:grpSp>
      <p:sp>
        <p:nvSpPr>
          <p:cNvPr id="246" name="object 246"/>
          <p:cNvSpPr/>
          <p:nvPr/>
        </p:nvSpPr>
        <p:spPr>
          <a:xfrm>
            <a:off x="2370444" y="437563"/>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47" name="object 247"/>
          <p:cNvGrpSpPr/>
          <p:nvPr/>
        </p:nvGrpSpPr>
        <p:grpSpPr>
          <a:xfrm>
            <a:off x="2461464" y="413068"/>
            <a:ext cx="226021" cy="61087"/>
            <a:chOff x="1895665" y="644080"/>
            <a:chExt cx="352425" cy="95250"/>
          </a:xfrm>
        </p:grpSpPr>
        <p:sp>
          <p:nvSpPr>
            <p:cNvPr id="248" name="object 248"/>
            <p:cNvSpPr/>
            <p:nvPr/>
          </p:nvSpPr>
          <p:spPr>
            <a:xfrm>
              <a:off x="1895665" y="650271"/>
              <a:ext cx="59690" cy="88900"/>
            </a:xfrm>
            <a:custGeom>
              <a:avLst/>
              <a:gdLst/>
              <a:ahLst/>
              <a:cxnLst/>
              <a:rect l="l" t="t" r="r" b="b"/>
              <a:pathLst>
                <a:path w="59689" h="88900">
                  <a:moveTo>
                    <a:pt x="45815" y="88487"/>
                  </a:moveTo>
                  <a:lnTo>
                    <a:pt x="35052" y="88487"/>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531" y="21335"/>
                  </a:lnTo>
                  <a:lnTo>
                    <a:pt x="59531" y="30479"/>
                  </a:lnTo>
                  <a:lnTo>
                    <a:pt x="30480" y="30479"/>
                  </a:lnTo>
                  <a:lnTo>
                    <a:pt x="30480" y="68675"/>
                  </a:lnTo>
                  <a:lnTo>
                    <a:pt x="33528" y="74771"/>
                  </a:lnTo>
                  <a:lnTo>
                    <a:pt x="36576" y="77819"/>
                  </a:lnTo>
                  <a:lnTo>
                    <a:pt x="54959" y="77819"/>
                  </a:lnTo>
                  <a:lnTo>
                    <a:pt x="56483" y="76295"/>
                  </a:lnTo>
                  <a:lnTo>
                    <a:pt x="59531" y="76295"/>
                  </a:lnTo>
                  <a:lnTo>
                    <a:pt x="59531" y="85439"/>
                  </a:lnTo>
                  <a:lnTo>
                    <a:pt x="56483" y="86963"/>
                  </a:lnTo>
                  <a:lnTo>
                    <a:pt x="48863" y="86963"/>
                  </a:lnTo>
                  <a:lnTo>
                    <a:pt x="45815" y="88487"/>
                  </a:lnTo>
                  <a:close/>
                </a:path>
              </a:pathLst>
            </a:custGeom>
            <a:solidFill>
              <a:srgbClr val="000000"/>
            </a:solidFill>
          </p:spPr>
          <p:txBody>
            <a:bodyPr wrap="square" lIns="0" tIns="0" rIns="0" bIns="0" rtlCol="0"/>
            <a:lstStyle/>
            <a:p>
              <a:endParaRPr sz="1154"/>
            </a:p>
          </p:txBody>
        </p:sp>
        <p:pic>
          <p:nvPicPr>
            <p:cNvPr id="249" name="object 249"/>
            <p:cNvPicPr/>
            <p:nvPr/>
          </p:nvPicPr>
          <p:blipFill>
            <a:blip r:embed="rId64" cstate="print"/>
            <a:stretch>
              <a:fillRect/>
            </a:stretch>
          </p:blipFill>
          <p:spPr>
            <a:xfrm>
              <a:off x="1978056" y="670083"/>
              <a:ext cx="123539" cy="68675"/>
            </a:xfrm>
            <a:prstGeom prst="rect">
              <a:avLst/>
            </a:prstGeom>
          </p:spPr>
        </p:pic>
        <p:sp>
          <p:nvSpPr>
            <p:cNvPr id="250" name="object 250"/>
            <p:cNvSpPr/>
            <p:nvPr/>
          </p:nvSpPr>
          <p:spPr>
            <a:xfrm>
              <a:off x="2123020" y="644080"/>
              <a:ext cx="125095" cy="93345"/>
            </a:xfrm>
            <a:custGeom>
              <a:avLst/>
              <a:gdLst/>
              <a:ahLst/>
              <a:cxnLst/>
              <a:rect l="l" t="t" r="r" b="b"/>
              <a:pathLst>
                <a:path w="125094" h="93345">
                  <a:moveTo>
                    <a:pt x="35052" y="6096"/>
                  </a:moveTo>
                  <a:lnTo>
                    <a:pt x="33528" y="6096"/>
                  </a:lnTo>
                  <a:lnTo>
                    <a:pt x="33528" y="3048"/>
                  </a:lnTo>
                  <a:lnTo>
                    <a:pt x="32004" y="3048"/>
                  </a:lnTo>
                  <a:lnTo>
                    <a:pt x="30480" y="1524"/>
                  </a:lnTo>
                  <a:lnTo>
                    <a:pt x="28956" y="1524"/>
                  </a:lnTo>
                  <a:lnTo>
                    <a:pt x="27432" y="0"/>
                  </a:lnTo>
                  <a:lnTo>
                    <a:pt x="22860" y="0"/>
                  </a:lnTo>
                  <a:lnTo>
                    <a:pt x="22860" y="1524"/>
                  </a:lnTo>
                  <a:lnTo>
                    <a:pt x="19812" y="1524"/>
                  </a:lnTo>
                  <a:lnTo>
                    <a:pt x="19812" y="3048"/>
                  </a:lnTo>
                  <a:lnTo>
                    <a:pt x="18288" y="3048"/>
                  </a:lnTo>
                  <a:lnTo>
                    <a:pt x="18288" y="4572"/>
                  </a:lnTo>
                  <a:lnTo>
                    <a:pt x="16764" y="6096"/>
                  </a:lnTo>
                  <a:lnTo>
                    <a:pt x="16764" y="12192"/>
                  </a:lnTo>
                  <a:lnTo>
                    <a:pt x="18288" y="13716"/>
                  </a:lnTo>
                  <a:lnTo>
                    <a:pt x="18288" y="15240"/>
                  </a:lnTo>
                  <a:lnTo>
                    <a:pt x="19812" y="15240"/>
                  </a:lnTo>
                  <a:lnTo>
                    <a:pt x="19812" y="16764"/>
                  </a:lnTo>
                  <a:lnTo>
                    <a:pt x="22860" y="16764"/>
                  </a:lnTo>
                  <a:lnTo>
                    <a:pt x="22860" y="18288"/>
                  </a:lnTo>
                  <a:lnTo>
                    <a:pt x="27432" y="18288"/>
                  </a:lnTo>
                  <a:lnTo>
                    <a:pt x="28956" y="16764"/>
                  </a:lnTo>
                  <a:lnTo>
                    <a:pt x="32004" y="16764"/>
                  </a:lnTo>
                  <a:lnTo>
                    <a:pt x="32004" y="15240"/>
                  </a:lnTo>
                  <a:lnTo>
                    <a:pt x="33528" y="15240"/>
                  </a:lnTo>
                  <a:lnTo>
                    <a:pt x="33528" y="12192"/>
                  </a:lnTo>
                  <a:lnTo>
                    <a:pt x="35052" y="12192"/>
                  </a:lnTo>
                  <a:lnTo>
                    <a:pt x="35052" y="6096"/>
                  </a:lnTo>
                  <a:close/>
                </a:path>
                <a:path w="125094" h="93345">
                  <a:moveTo>
                    <a:pt x="53340" y="83921"/>
                  </a:moveTo>
                  <a:lnTo>
                    <a:pt x="33528" y="83921"/>
                  </a:lnTo>
                  <a:lnTo>
                    <a:pt x="33528" y="27533"/>
                  </a:lnTo>
                  <a:lnTo>
                    <a:pt x="3048" y="27533"/>
                  </a:lnTo>
                  <a:lnTo>
                    <a:pt x="3048" y="36677"/>
                  </a:lnTo>
                  <a:lnTo>
                    <a:pt x="21336" y="36677"/>
                  </a:lnTo>
                  <a:lnTo>
                    <a:pt x="21336" y="83921"/>
                  </a:lnTo>
                  <a:lnTo>
                    <a:pt x="0" y="83921"/>
                  </a:lnTo>
                  <a:lnTo>
                    <a:pt x="0" y="93154"/>
                  </a:lnTo>
                  <a:lnTo>
                    <a:pt x="53340" y="93154"/>
                  </a:lnTo>
                  <a:lnTo>
                    <a:pt x="53340" y="83921"/>
                  </a:lnTo>
                  <a:close/>
                </a:path>
                <a:path w="125094" h="93345">
                  <a:moveTo>
                    <a:pt x="125069" y="42862"/>
                  </a:moveTo>
                  <a:lnTo>
                    <a:pt x="123545" y="36677"/>
                  </a:lnTo>
                  <a:lnTo>
                    <a:pt x="120497" y="32105"/>
                  </a:lnTo>
                  <a:lnTo>
                    <a:pt x="111353" y="26009"/>
                  </a:lnTo>
                  <a:lnTo>
                    <a:pt x="100685" y="26009"/>
                  </a:lnTo>
                  <a:lnTo>
                    <a:pt x="99161" y="27533"/>
                  </a:lnTo>
                  <a:lnTo>
                    <a:pt x="96113" y="27533"/>
                  </a:lnTo>
                  <a:lnTo>
                    <a:pt x="93065" y="30581"/>
                  </a:lnTo>
                  <a:lnTo>
                    <a:pt x="90017" y="30581"/>
                  </a:lnTo>
                  <a:lnTo>
                    <a:pt x="86868" y="33629"/>
                  </a:lnTo>
                  <a:lnTo>
                    <a:pt x="85344" y="36677"/>
                  </a:lnTo>
                  <a:lnTo>
                    <a:pt x="83820" y="38290"/>
                  </a:lnTo>
                  <a:lnTo>
                    <a:pt x="82296" y="27533"/>
                  </a:lnTo>
                  <a:lnTo>
                    <a:pt x="73152" y="27533"/>
                  </a:lnTo>
                  <a:lnTo>
                    <a:pt x="73152" y="93256"/>
                  </a:lnTo>
                  <a:lnTo>
                    <a:pt x="83820" y="93256"/>
                  </a:lnTo>
                  <a:lnTo>
                    <a:pt x="83820" y="48958"/>
                  </a:lnTo>
                  <a:lnTo>
                    <a:pt x="93065" y="39814"/>
                  </a:lnTo>
                  <a:lnTo>
                    <a:pt x="94589" y="39814"/>
                  </a:lnTo>
                  <a:lnTo>
                    <a:pt x="97637" y="36677"/>
                  </a:lnTo>
                  <a:lnTo>
                    <a:pt x="106781" y="36677"/>
                  </a:lnTo>
                  <a:lnTo>
                    <a:pt x="109829" y="38290"/>
                  </a:lnTo>
                  <a:lnTo>
                    <a:pt x="111353" y="39814"/>
                  </a:lnTo>
                  <a:lnTo>
                    <a:pt x="114401" y="45910"/>
                  </a:lnTo>
                  <a:lnTo>
                    <a:pt x="114401" y="93256"/>
                  </a:lnTo>
                  <a:lnTo>
                    <a:pt x="125069" y="93256"/>
                  </a:lnTo>
                  <a:lnTo>
                    <a:pt x="125069" y="42862"/>
                  </a:lnTo>
                  <a:close/>
                </a:path>
              </a:pathLst>
            </a:custGeom>
            <a:solidFill>
              <a:srgbClr val="000000"/>
            </a:solidFill>
          </p:spPr>
          <p:txBody>
            <a:bodyPr wrap="square" lIns="0" tIns="0" rIns="0" bIns="0" rtlCol="0"/>
            <a:lstStyle/>
            <a:p>
              <a:endParaRPr sz="1154"/>
            </a:p>
          </p:txBody>
        </p:sp>
      </p:grpSp>
      <p:sp>
        <p:nvSpPr>
          <p:cNvPr id="251" name="object 251"/>
          <p:cNvSpPr/>
          <p:nvPr/>
        </p:nvSpPr>
        <p:spPr>
          <a:xfrm>
            <a:off x="3136594" y="414046"/>
            <a:ext cx="399507" cy="59865"/>
          </a:xfrm>
          <a:custGeom>
            <a:avLst/>
            <a:gdLst/>
            <a:ahLst/>
            <a:cxnLst/>
            <a:rect l="l" t="t" r="r" b="b"/>
            <a:pathLst>
              <a:path w="622935" h="93345">
                <a:moveTo>
                  <a:pt x="15240" y="0"/>
                </a:moveTo>
                <a:lnTo>
                  <a:pt x="0" y="0"/>
                </a:lnTo>
                <a:lnTo>
                  <a:pt x="1524" y="30581"/>
                </a:lnTo>
                <a:lnTo>
                  <a:pt x="13716" y="30581"/>
                </a:lnTo>
                <a:lnTo>
                  <a:pt x="15240" y="0"/>
                </a:lnTo>
                <a:close/>
              </a:path>
              <a:path w="622935" h="93345">
                <a:moveTo>
                  <a:pt x="112864" y="91630"/>
                </a:moveTo>
                <a:lnTo>
                  <a:pt x="77812" y="47345"/>
                </a:lnTo>
                <a:lnTo>
                  <a:pt x="111340" y="6096"/>
                </a:lnTo>
                <a:lnTo>
                  <a:pt x="97624" y="6096"/>
                </a:lnTo>
                <a:lnTo>
                  <a:pt x="65532" y="45821"/>
                </a:lnTo>
                <a:lnTo>
                  <a:pt x="65532" y="6096"/>
                </a:lnTo>
                <a:lnTo>
                  <a:pt x="54864" y="6096"/>
                </a:lnTo>
                <a:lnTo>
                  <a:pt x="54864" y="91630"/>
                </a:lnTo>
                <a:lnTo>
                  <a:pt x="65532" y="91630"/>
                </a:lnTo>
                <a:lnTo>
                  <a:pt x="65532" y="50393"/>
                </a:lnTo>
                <a:lnTo>
                  <a:pt x="97624" y="91630"/>
                </a:lnTo>
                <a:lnTo>
                  <a:pt x="112864" y="91630"/>
                </a:lnTo>
                <a:close/>
              </a:path>
              <a:path w="622935" h="93345">
                <a:moveTo>
                  <a:pt x="178485" y="6197"/>
                </a:moveTo>
                <a:lnTo>
                  <a:pt x="131241" y="6197"/>
                </a:lnTo>
                <a:lnTo>
                  <a:pt x="131241" y="91630"/>
                </a:lnTo>
                <a:lnTo>
                  <a:pt x="178485" y="91630"/>
                </a:lnTo>
                <a:lnTo>
                  <a:pt x="178485" y="80962"/>
                </a:lnTo>
                <a:lnTo>
                  <a:pt x="141909" y="80962"/>
                </a:lnTo>
                <a:lnTo>
                  <a:pt x="141909" y="51917"/>
                </a:lnTo>
                <a:lnTo>
                  <a:pt x="176961" y="51917"/>
                </a:lnTo>
                <a:lnTo>
                  <a:pt x="176961" y="42773"/>
                </a:lnTo>
                <a:lnTo>
                  <a:pt x="141909" y="42773"/>
                </a:lnTo>
                <a:lnTo>
                  <a:pt x="141909" y="16865"/>
                </a:lnTo>
                <a:lnTo>
                  <a:pt x="178485" y="16865"/>
                </a:lnTo>
                <a:lnTo>
                  <a:pt x="178485" y="6197"/>
                </a:lnTo>
                <a:close/>
              </a:path>
              <a:path w="622935" h="93345">
                <a:moveTo>
                  <a:pt x="263931" y="6096"/>
                </a:moveTo>
                <a:lnTo>
                  <a:pt x="250215" y="6096"/>
                </a:lnTo>
                <a:lnTo>
                  <a:pt x="233451" y="38201"/>
                </a:lnTo>
                <a:lnTo>
                  <a:pt x="227355" y="50393"/>
                </a:lnTo>
                <a:lnTo>
                  <a:pt x="221170" y="38201"/>
                </a:lnTo>
                <a:lnTo>
                  <a:pt x="204406" y="6096"/>
                </a:lnTo>
                <a:lnTo>
                  <a:pt x="190690" y="6096"/>
                </a:lnTo>
                <a:lnTo>
                  <a:pt x="221170" y="61061"/>
                </a:lnTo>
                <a:lnTo>
                  <a:pt x="221170" y="91630"/>
                </a:lnTo>
                <a:lnTo>
                  <a:pt x="233451" y="91630"/>
                </a:lnTo>
                <a:lnTo>
                  <a:pt x="233451" y="61061"/>
                </a:lnTo>
                <a:lnTo>
                  <a:pt x="263931" y="6096"/>
                </a:lnTo>
                <a:close/>
              </a:path>
              <a:path w="622935" h="93345">
                <a:moveTo>
                  <a:pt x="334035" y="6096"/>
                </a:moveTo>
                <a:lnTo>
                  <a:pt x="323367" y="6096"/>
                </a:lnTo>
                <a:lnTo>
                  <a:pt x="320319" y="68681"/>
                </a:lnTo>
                <a:lnTo>
                  <a:pt x="320319" y="80873"/>
                </a:lnTo>
                <a:lnTo>
                  <a:pt x="317271" y="68681"/>
                </a:lnTo>
                <a:lnTo>
                  <a:pt x="305079" y="35153"/>
                </a:lnTo>
                <a:lnTo>
                  <a:pt x="295935" y="35153"/>
                </a:lnTo>
                <a:lnTo>
                  <a:pt x="286791" y="67157"/>
                </a:lnTo>
                <a:lnTo>
                  <a:pt x="282219" y="80873"/>
                </a:lnTo>
                <a:lnTo>
                  <a:pt x="280695" y="64109"/>
                </a:lnTo>
                <a:lnTo>
                  <a:pt x="277647" y="6096"/>
                </a:lnTo>
                <a:lnTo>
                  <a:pt x="266979" y="6096"/>
                </a:lnTo>
                <a:lnTo>
                  <a:pt x="273075" y="91630"/>
                </a:lnTo>
                <a:lnTo>
                  <a:pt x="286791" y="91630"/>
                </a:lnTo>
                <a:lnTo>
                  <a:pt x="297459" y="62585"/>
                </a:lnTo>
                <a:lnTo>
                  <a:pt x="300507" y="51917"/>
                </a:lnTo>
                <a:lnTo>
                  <a:pt x="303555" y="61061"/>
                </a:lnTo>
                <a:lnTo>
                  <a:pt x="314223" y="91630"/>
                </a:lnTo>
                <a:lnTo>
                  <a:pt x="329463" y="91630"/>
                </a:lnTo>
                <a:lnTo>
                  <a:pt x="334035" y="6096"/>
                </a:lnTo>
                <a:close/>
              </a:path>
              <a:path w="622935" h="93345">
                <a:moveTo>
                  <a:pt x="407276" y="41249"/>
                </a:moveTo>
                <a:lnTo>
                  <a:pt x="405752" y="35153"/>
                </a:lnTo>
                <a:lnTo>
                  <a:pt x="405752" y="30581"/>
                </a:lnTo>
                <a:lnTo>
                  <a:pt x="404228" y="24485"/>
                </a:lnTo>
                <a:lnTo>
                  <a:pt x="401180" y="19812"/>
                </a:lnTo>
                <a:lnTo>
                  <a:pt x="399656" y="16764"/>
                </a:lnTo>
                <a:lnTo>
                  <a:pt x="398132" y="15240"/>
                </a:lnTo>
                <a:lnTo>
                  <a:pt x="395084" y="12192"/>
                </a:lnTo>
                <a:lnTo>
                  <a:pt x="395084" y="39725"/>
                </a:lnTo>
                <a:lnTo>
                  <a:pt x="395084" y="58013"/>
                </a:lnTo>
                <a:lnTo>
                  <a:pt x="393560" y="62585"/>
                </a:lnTo>
                <a:lnTo>
                  <a:pt x="393560" y="65633"/>
                </a:lnTo>
                <a:lnTo>
                  <a:pt x="392036" y="70205"/>
                </a:lnTo>
                <a:lnTo>
                  <a:pt x="388988" y="76301"/>
                </a:lnTo>
                <a:lnTo>
                  <a:pt x="382892" y="79349"/>
                </a:lnTo>
                <a:lnTo>
                  <a:pt x="381368" y="82397"/>
                </a:lnTo>
                <a:lnTo>
                  <a:pt x="367652" y="82397"/>
                </a:lnTo>
                <a:lnTo>
                  <a:pt x="364604" y="80873"/>
                </a:lnTo>
                <a:lnTo>
                  <a:pt x="360032" y="76301"/>
                </a:lnTo>
                <a:lnTo>
                  <a:pt x="355460" y="67157"/>
                </a:lnTo>
                <a:lnTo>
                  <a:pt x="353936" y="62585"/>
                </a:lnTo>
                <a:lnTo>
                  <a:pt x="353936" y="58013"/>
                </a:lnTo>
                <a:lnTo>
                  <a:pt x="352412" y="53441"/>
                </a:lnTo>
                <a:lnTo>
                  <a:pt x="352412" y="44297"/>
                </a:lnTo>
                <a:lnTo>
                  <a:pt x="353936" y="39725"/>
                </a:lnTo>
                <a:lnTo>
                  <a:pt x="353936" y="35153"/>
                </a:lnTo>
                <a:lnTo>
                  <a:pt x="355460" y="32105"/>
                </a:lnTo>
                <a:lnTo>
                  <a:pt x="356984" y="27533"/>
                </a:lnTo>
                <a:lnTo>
                  <a:pt x="360032" y="21437"/>
                </a:lnTo>
                <a:lnTo>
                  <a:pt x="361556" y="19812"/>
                </a:lnTo>
                <a:lnTo>
                  <a:pt x="370700" y="15240"/>
                </a:lnTo>
                <a:lnTo>
                  <a:pt x="378320" y="15240"/>
                </a:lnTo>
                <a:lnTo>
                  <a:pt x="384416" y="18288"/>
                </a:lnTo>
                <a:lnTo>
                  <a:pt x="385940" y="19812"/>
                </a:lnTo>
                <a:lnTo>
                  <a:pt x="388988" y="21437"/>
                </a:lnTo>
                <a:lnTo>
                  <a:pt x="392036" y="27533"/>
                </a:lnTo>
                <a:lnTo>
                  <a:pt x="393560" y="32105"/>
                </a:lnTo>
                <a:lnTo>
                  <a:pt x="393560" y="35153"/>
                </a:lnTo>
                <a:lnTo>
                  <a:pt x="395084" y="39725"/>
                </a:lnTo>
                <a:lnTo>
                  <a:pt x="395084" y="12192"/>
                </a:lnTo>
                <a:lnTo>
                  <a:pt x="393560" y="10668"/>
                </a:lnTo>
                <a:lnTo>
                  <a:pt x="388988" y="7620"/>
                </a:lnTo>
                <a:lnTo>
                  <a:pt x="379844" y="4572"/>
                </a:lnTo>
                <a:lnTo>
                  <a:pt x="370700" y="4572"/>
                </a:lnTo>
                <a:lnTo>
                  <a:pt x="341655" y="35153"/>
                </a:lnTo>
                <a:lnTo>
                  <a:pt x="341655" y="62585"/>
                </a:lnTo>
                <a:lnTo>
                  <a:pt x="343179" y="67157"/>
                </a:lnTo>
                <a:lnTo>
                  <a:pt x="344792" y="73253"/>
                </a:lnTo>
                <a:lnTo>
                  <a:pt x="346316" y="77825"/>
                </a:lnTo>
                <a:lnTo>
                  <a:pt x="349364" y="80873"/>
                </a:lnTo>
                <a:lnTo>
                  <a:pt x="352412" y="85534"/>
                </a:lnTo>
                <a:lnTo>
                  <a:pt x="355460" y="88582"/>
                </a:lnTo>
                <a:lnTo>
                  <a:pt x="358508" y="90106"/>
                </a:lnTo>
                <a:lnTo>
                  <a:pt x="367652" y="93154"/>
                </a:lnTo>
                <a:lnTo>
                  <a:pt x="378320" y="93154"/>
                </a:lnTo>
                <a:lnTo>
                  <a:pt x="382892" y="91630"/>
                </a:lnTo>
                <a:lnTo>
                  <a:pt x="385940" y="90106"/>
                </a:lnTo>
                <a:lnTo>
                  <a:pt x="390512" y="88582"/>
                </a:lnTo>
                <a:lnTo>
                  <a:pt x="407276" y="56489"/>
                </a:lnTo>
                <a:lnTo>
                  <a:pt x="407276" y="41249"/>
                </a:lnTo>
                <a:close/>
              </a:path>
              <a:path w="622935" h="93345">
                <a:moveTo>
                  <a:pt x="479005" y="91630"/>
                </a:moveTo>
                <a:lnTo>
                  <a:pt x="465289" y="64109"/>
                </a:lnTo>
                <a:lnTo>
                  <a:pt x="463765" y="59537"/>
                </a:lnTo>
                <a:lnTo>
                  <a:pt x="462241" y="58013"/>
                </a:lnTo>
                <a:lnTo>
                  <a:pt x="460717" y="54965"/>
                </a:lnTo>
                <a:lnTo>
                  <a:pt x="459193" y="53441"/>
                </a:lnTo>
                <a:lnTo>
                  <a:pt x="456145" y="51917"/>
                </a:lnTo>
                <a:lnTo>
                  <a:pt x="454621" y="50393"/>
                </a:lnTo>
                <a:lnTo>
                  <a:pt x="457669" y="50393"/>
                </a:lnTo>
                <a:lnTo>
                  <a:pt x="460717" y="48869"/>
                </a:lnTo>
                <a:lnTo>
                  <a:pt x="463765" y="45821"/>
                </a:lnTo>
                <a:lnTo>
                  <a:pt x="466813" y="44297"/>
                </a:lnTo>
                <a:lnTo>
                  <a:pt x="469861" y="41249"/>
                </a:lnTo>
                <a:lnTo>
                  <a:pt x="471385" y="38201"/>
                </a:lnTo>
                <a:lnTo>
                  <a:pt x="471385" y="36677"/>
                </a:lnTo>
                <a:lnTo>
                  <a:pt x="472909" y="33629"/>
                </a:lnTo>
                <a:lnTo>
                  <a:pt x="472909" y="26009"/>
                </a:lnTo>
                <a:lnTo>
                  <a:pt x="471385" y="22961"/>
                </a:lnTo>
                <a:lnTo>
                  <a:pt x="471385" y="19812"/>
                </a:lnTo>
                <a:lnTo>
                  <a:pt x="469861" y="16764"/>
                </a:lnTo>
                <a:lnTo>
                  <a:pt x="463765" y="10668"/>
                </a:lnTo>
                <a:lnTo>
                  <a:pt x="460717" y="9144"/>
                </a:lnTo>
                <a:lnTo>
                  <a:pt x="460717" y="26009"/>
                </a:lnTo>
                <a:lnTo>
                  <a:pt x="460717" y="33629"/>
                </a:lnTo>
                <a:lnTo>
                  <a:pt x="459193" y="36677"/>
                </a:lnTo>
                <a:lnTo>
                  <a:pt x="457669" y="38201"/>
                </a:lnTo>
                <a:lnTo>
                  <a:pt x="457669" y="39725"/>
                </a:lnTo>
                <a:lnTo>
                  <a:pt x="456145" y="41249"/>
                </a:lnTo>
                <a:lnTo>
                  <a:pt x="454621" y="41249"/>
                </a:lnTo>
                <a:lnTo>
                  <a:pt x="451573" y="42773"/>
                </a:lnTo>
                <a:lnTo>
                  <a:pt x="450049" y="42773"/>
                </a:lnTo>
                <a:lnTo>
                  <a:pt x="448525" y="44297"/>
                </a:lnTo>
                <a:lnTo>
                  <a:pt x="433184" y="44297"/>
                </a:lnTo>
                <a:lnTo>
                  <a:pt x="433184" y="16764"/>
                </a:lnTo>
                <a:lnTo>
                  <a:pt x="453097" y="16764"/>
                </a:lnTo>
                <a:lnTo>
                  <a:pt x="456145" y="19812"/>
                </a:lnTo>
                <a:lnTo>
                  <a:pt x="459193" y="21437"/>
                </a:lnTo>
                <a:lnTo>
                  <a:pt x="460717" y="26009"/>
                </a:lnTo>
                <a:lnTo>
                  <a:pt x="460717" y="9144"/>
                </a:lnTo>
                <a:lnTo>
                  <a:pt x="457669" y="7620"/>
                </a:lnTo>
                <a:lnTo>
                  <a:pt x="453097" y="7620"/>
                </a:lnTo>
                <a:lnTo>
                  <a:pt x="450049" y="6096"/>
                </a:lnTo>
                <a:lnTo>
                  <a:pt x="420992" y="6096"/>
                </a:lnTo>
                <a:lnTo>
                  <a:pt x="420992" y="91630"/>
                </a:lnTo>
                <a:lnTo>
                  <a:pt x="433184" y="91630"/>
                </a:lnTo>
                <a:lnTo>
                  <a:pt x="433184" y="53441"/>
                </a:lnTo>
                <a:lnTo>
                  <a:pt x="443953" y="53441"/>
                </a:lnTo>
                <a:lnTo>
                  <a:pt x="447001" y="56489"/>
                </a:lnTo>
                <a:lnTo>
                  <a:pt x="448525" y="56489"/>
                </a:lnTo>
                <a:lnTo>
                  <a:pt x="450049" y="58013"/>
                </a:lnTo>
                <a:lnTo>
                  <a:pt x="450049" y="59537"/>
                </a:lnTo>
                <a:lnTo>
                  <a:pt x="453097" y="62585"/>
                </a:lnTo>
                <a:lnTo>
                  <a:pt x="453097" y="64109"/>
                </a:lnTo>
                <a:lnTo>
                  <a:pt x="465289" y="91630"/>
                </a:lnTo>
                <a:lnTo>
                  <a:pt x="479005" y="91630"/>
                </a:lnTo>
                <a:close/>
              </a:path>
              <a:path w="622935" h="93345">
                <a:moveTo>
                  <a:pt x="552246" y="47345"/>
                </a:moveTo>
                <a:lnTo>
                  <a:pt x="540054" y="14312"/>
                </a:lnTo>
                <a:lnTo>
                  <a:pt x="540054" y="38201"/>
                </a:lnTo>
                <a:lnTo>
                  <a:pt x="540054" y="48869"/>
                </a:lnTo>
                <a:lnTo>
                  <a:pt x="538314" y="62865"/>
                </a:lnTo>
                <a:lnTo>
                  <a:pt x="533006" y="72872"/>
                </a:lnTo>
                <a:lnTo>
                  <a:pt x="523951" y="78867"/>
                </a:lnTo>
                <a:lnTo>
                  <a:pt x="511009" y="80873"/>
                </a:lnTo>
                <a:lnTo>
                  <a:pt x="501865" y="80873"/>
                </a:lnTo>
                <a:lnTo>
                  <a:pt x="501865" y="16764"/>
                </a:lnTo>
                <a:lnTo>
                  <a:pt x="521677" y="16764"/>
                </a:lnTo>
                <a:lnTo>
                  <a:pt x="524814" y="18288"/>
                </a:lnTo>
                <a:lnTo>
                  <a:pt x="527862" y="18288"/>
                </a:lnTo>
                <a:lnTo>
                  <a:pt x="530910" y="21437"/>
                </a:lnTo>
                <a:lnTo>
                  <a:pt x="533958" y="22961"/>
                </a:lnTo>
                <a:lnTo>
                  <a:pt x="537006" y="29057"/>
                </a:lnTo>
                <a:lnTo>
                  <a:pt x="540054" y="38201"/>
                </a:lnTo>
                <a:lnTo>
                  <a:pt x="540054" y="14312"/>
                </a:lnTo>
                <a:lnTo>
                  <a:pt x="537057" y="11887"/>
                </a:lnTo>
                <a:lnTo>
                  <a:pt x="530148" y="8572"/>
                </a:lnTo>
                <a:lnTo>
                  <a:pt x="522071" y="6692"/>
                </a:lnTo>
                <a:lnTo>
                  <a:pt x="512533" y="6096"/>
                </a:lnTo>
                <a:lnTo>
                  <a:pt x="491197" y="6096"/>
                </a:lnTo>
                <a:lnTo>
                  <a:pt x="491197" y="91630"/>
                </a:lnTo>
                <a:lnTo>
                  <a:pt x="520153" y="91630"/>
                </a:lnTo>
                <a:lnTo>
                  <a:pt x="523201" y="90106"/>
                </a:lnTo>
                <a:lnTo>
                  <a:pt x="532434" y="87058"/>
                </a:lnTo>
                <a:lnTo>
                  <a:pt x="535482" y="85534"/>
                </a:lnTo>
                <a:lnTo>
                  <a:pt x="538530" y="83921"/>
                </a:lnTo>
                <a:lnTo>
                  <a:pt x="541578" y="80873"/>
                </a:lnTo>
                <a:lnTo>
                  <a:pt x="543102" y="79349"/>
                </a:lnTo>
                <a:lnTo>
                  <a:pt x="544626" y="76301"/>
                </a:lnTo>
                <a:lnTo>
                  <a:pt x="547674" y="73253"/>
                </a:lnTo>
                <a:lnTo>
                  <a:pt x="549198" y="70205"/>
                </a:lnTo>
                <a:lnTo>
                  <a:pt x="549198" y="67157"/>
                </a:lnTo>
                <a:lnTo>
                  <a:pt x="550722" y="64109"/>
                </a:lnTo>
                <a:lnTo>
                  <a:pt x="552246" y="59537"/>
                </a:lnTo>
                <a:lnTo>
                  <a:pt x="552246" y="47345"/>
                </a:lnTo>
                <a:close/>
              </a:path>
              <a:path w="622935" h="93345">
                <a:moveTo>
                  <a:pt x="622452" y="65633"/>
                </a:moveTo>
                <a:lnTo>
                  <a:pt x="619404" y="59537"/>
                </a:lnTo>
                <a:lnTo>
                  <a:pt x="619404" y="56489"/>
                </a:lnTo>
                <a:lnTo>
                  <a:pt x="617880" y="54965"/>
                </a:lnTo>
                <a:lnTo>
                  <a:pt x="614832" y="53441"/>
                </a:lnTo>
                <a:lnTo>
                  <a:pt x="613219" y="51917"/>
                </a:lnTo>
                <a:lnTo>
                  <a:pt x="610171" y="50393"/>
                </a:lnTo>
                <a:lnTo>
                  <a:pt x="608647" y="48869"/>
                </a:lnTo>
                <a:lnTo>
                  <a:pt x="599503" y="44297"/>
                </a:lnTo>
                <a:lnTo>
                  <a:pt x="596455" y="44297"/>
                </a:lnTo>
                <a:lnTo>
                  <a:pt x="594931" y="42773"/>
                </a:lnTo>
                <a:lnTo>
                  <a:pt x="588835" y="39725"/>
                </a:lnTo>
                <a:lnTo>
                  <a:pt x="585787" y="39725"/>
                </a:lnTo>
                <a:lnTo>
                  <a:pt x="578167" y="32105"/>
                </a:lnTo>
                <a:lnTo>
                  <a:pt x="578167" y="24485"/>
                </a:lnTo>
                <a:lnTo>
                  <a:pt x="579691" y="21437"/>
                </a:lnTo>
                <a:lnTo>
                  <a:pt x="582739" y="18288"/>
                </a:lnTo>
                <a:lnTo>
                  <a:pt x="585787" y="16764"/>
                </a:lnTo>
                <a:lnTo>
                  <a:pt x="590359" y="15240"/>
                </a:lnTo>
                <a:lnTo>
                  <a:pt x="607123" y="15240"/>
                </a:lnTo>
                <a:lnTo>
                  <a:pt x="610171" y="16764"/>
                </a:lnTo>
                <a:lnTo>
                  <a:pt x="613219" y="16764"/>
                </a:lnTo>
                <a:lnTo>
                  <a:pt x="616356" y="18288"/>
                </a:lnTo>
                <a:lnTo>
                  <a:pt x="616356" y="7620"/>
                </a:lnTo>
                <a:lnTo>
                  <a:pt x="613219" y="7620"/>
                </a:lnTo>
                <a:lnTo>
                  <a:pt x="611695" y="6096"/>
                </a:lnTo>
                <a:lnTo>
                  <a:pt x="601027" y="6096"/>
                </a:lnTo>
                <a:lnTo>
                  <a:pt x="599503" y="4572"/>
                </a:lnTo>
                <a:lnTo>
                  <a:pt x="591883" y="4572"/>
                </a:lnTo>
                <a:lnTo>
                  <a:pt x="578167" y="9144"/>
                </a:lnTo>
                <a:lnTo>
                  <a:pt x="575119" y="10668"/>
                </a:lnTo>
                <a:lnTo>
                  <a:pt x="569023" y="16764"/>
                </a:lnTo>
                <a:lnTo>
                  <a:pt x="565975" y="22961"/>
                </a:lnTo>
                <a:lnTo>
                  <a:pt x="565975" y="35153"/>
                </a:lnTo>
                <a:lnTo>
                  <a:pt x="567499" y="36677"/>
                </a:lnTo>
                <a:lnTo>
                  <a:pt x="569023" y="39725"/>
                </a:lnTo>
                <a:lnTo>
                  <a:pt x="570547" y="41249"/>
                </a:lnTo>
                <a:lnTo>
                  <a:pt x="572071" y="44297"/>
                </a:lnTo>
                <a:lnTo>
                  <a:pt x="575119" y="45821"/>
                </a:lnTo>
                <a:lnTo>
                  <a:pt x="576643" y="47345"/>
                </a:lnTo>
                <a:lnTo>
                  <a:pt x="582739" y="50393"/>
                </a:lnTo>
                <a:lnTo>
                  <a:pt x="584263" y="50393"/>
                </a:lnTo>
                <a:lnTo>
                  <a:pt x="593407" y="54965"/>
                </a:lnTo>
                <a:lnTo>
                  <a:pt x="596455" y="54965"/>
                </a:lnTo>
                <a:lnTo>
                  <a:pt x="597979" y="56489"/>
                </a:lnTo>
                <a:lnTo>
                  <a:pt x="601027" y="58013"/>
                </a:lnTo>
                <a:lnTo>
                  <a:pt x="602551" y="59537"/>
                </a:lnTo>
                <a:lnTo>
                  <a:pt x="605599" y="59537"/>
                </a:lnTo>
                <a:lnTo>
                  <a:pt x="608647" y="62585"/>
                </a:lnTo>
                <a:lnTo>
                  <a:pt x="608647" y="64109"/>
                </a:lnTo>
                <a:lnTo>
                  <a:pt x="610171" y="67157"/>
                </a:lnTo>
                <a:lnTo>
                  <a:pt x="610171" y="73253"/>
                </a:lnTo>
                <a:lnTo>
                  <a:pt x="608647" y="74777"/>
                </a:lnTo>
                <a:lnTo>
                  <a:pt x="608647" y="76301"/>
                </a:lnTo>
                <a:lnTo>
                  <a:pt x="604075" y="80873"/>
                </a:lnTo>
                <a:lnTo>
                  <a:pt x="597979" y="80873"/>
                </a:lnTo>
                <a:lnTo>
                  <a:pt x="596455" y="82397"/>
                </a:lnTo>
                <a:lnTo>
                  <a:pt x="579691" y="82397"/>
                </a:lnTo>
                <a:lnTo>
                  <a:pt x="575119" y="80873"/>
                </a:lnTo>
                <a:lnTo>
                  <a:pt x="570547" y="80873"/>
                </a:lnTo>
                <a:lnTo>
                  <a:pt x="564451" y="77825"/>
                </a:lnTo>
                <a:lnTo>
                  <a:pt x="564451" y="90106"/>
                </a:lnTo>
                <a:lnTo>
                  <a:pt x="567499" y="90106"/>
                </a:lnTo>
                <a:lnTo>
                  <a:pt x="569023" y="91630"/>
                </a:lnTo>
                <a:lnTo>
                  <a:pt x="579691" y="91630"/>
                </a:lnTo>
                <a:lnTo>
                  <a:pt x="581215" y="93154"/>
                </a:lnTo>
                <a:lnTo>
                  <a:pt x="593407" y="93154"/>
                </a:lnTo>
                <a:lnTo>
                  <a:pt x="597979" y="91630"/>
                </a:lnTo>
                <a:lnTo>
                  <a:pt x="602551" y="91630"/>
                </a:lnTo>
                <a:lnTo>
                  <a:pt x="605599" y="90106"/>
                </a:lnTo>
                <a:lnTo>
                  <a:pt x="610171" y="88582"/>
                </a:lnTo>
                <a:lnTo>
                  <a:pt x="613219" y="87058"/>
                </a:lnTo>
                <a:lnTo>
                  <a:pt x="617880" y="82397"/>
                </a:lnTo>
                <a:lnTo>
                  <a:pt x="622452" y="73253"/>
                </a:lnTo>
                <a:lnTo>
                  <a:pt x="622452" y="68681"/>
                </a:lnTo>
                <a:lnTo>
                  <a:pt x="622452" y="65633"/>
                </a:lnTo>
                <a:close/>
              </a:path>
            </a:pathLst>
          </a:custGeom>
          <a:solidFill>
            <a:srgbClr val="BA2121"/>
          </a:solidFill>
        </p:spPr>
        <p:txBody>
          <a:bodyPr wrap="square" lIns="0" tIns="0" rIns="0" bIns="0" rtlCol="0"/>
          <a:lstStyle/>
          <a:p>
            <a:endParaRPr sz="1154"/>
          </a:p>
        </p:txBody>
      </p:sp>
      <p:grpSp>
        <p:nvGrpSpPr>
          <p:cNvPr id="252" name="object 252"/>
          <p:cNvGrpSpPr/>
          <p:nvPr/>
        </p:nvGrpSpPr>
        <p:grpSpPr>
          <a:xfrm>
            <a:off x="1943937" y="516855"/>
            <a:ext cx="324166" cy="77784"/>
            <a:chOff x="1088707" y="805910"/>
            <a:chExt cx="505459" cy="121285"/>
          </a:xfrm>
        </p:grpSpPr>
        <p:pic>
          <p:nvPicPr>
            <p:cNvPr id="253" name="object 253"/>
            <p:cNvPicPr/>
            <p:nvPr/>
          </p:nvPicPr>
          <p:blipFill>
            <a:blip r:embed="rId65" cstate="print"/>
            <a:stretch>
              <a:fillRect/>
            </a:stretch>
          </p:blipFill>
          <p:spPr>
            <a:xfrm>
              <a:off x="1088707" y="813434"/>
              <a:ext cx="135731" cy="87058"/>
            </a:xfrm>
            <a:prstGeom prst="rect">
              <a:avLst/>
            </a:prstGeom>
          </p:spPr>
        </p:pic>
        <p:pic>
          <p:nvPicPr>
            <p:cNvPr id="254" name="object 254"/>
            <p:cNvPicPr/>
            <p:nvPr/>
          </p:nvPicPr>
          <p:blipFill>
            <a:blip r:embed="rId66" cstate="print"/>
            <a:stretch>
              <a:fillRect/>
            </a:stretch>
          </p:blipFill>
          <p:spPr>
            <a:xfrm>
              <a:off x="1244250" y="805910"/>
              <a:ext cx="349376" cy="120681"/>
            </a:xfrm>
            <a:prstGeom prst="rect">
              <a:avLst/>
            </a:prstGeom>
          </p:spPr>
        </p:pic>
      </p:grpSp>
      <p:sp>
        <p:nvSpPr>
          <p:cNvPr id="255" name="object 255"/>
          <p:cNvSpPr/>
          <p:nvPr/>
        </p:nvSpPr>
        <p:spPr>
          <a:xfrm>
            <a:off x="2323530" y="541289"/>
            <a:ext cx="36245" cy="24842"/>
          </a:xfrm>
          <a:custGeom>
            <a:avLst/>
            <a:gdLst/>
            <a:ahLst/>
            <a:cxnLst/>
            <a:rect l="l" t="t" r="r" b="b"/>
            <a:pathLst>
              <a:path w="56514" h="38734">
                <a:moveTo>
                  <a:pt x="56388" y="13811"/>
                </a:moveTo>
                <a:lnTo>
                  <a:pt x="0" y="13811"/>
                </a:lnTo>
                <a:lnTo>
                  <a:pt x="0" y="0"/>
                </a:lnTo>
                <a:lnTo>
                  <a:pt x="56388" y="0"/>
                </a:lnTo>
                <a:lnTo>
                  <a:pt x="56388" y="13811"/>
                </a:lnTo>
                <a:close/>
              </a:path>
              <a:path w="56514" h="38734">
                <a:moveTo>
                  <a:pt x="56388" y="38195"/>
                </a:moveTo>
                <a:lnTo>
                  <a:pt x="0" y="38195"/>
                </a:lnTo>
                <a:lnTo>
                  <a:pt x="0" y="26003"/>
                </a:lnTo>
                <a:lnTo>
                  <a:pt x="56388" y="26003"/>
                </a:lnTo>
                <a:lnTo>
                  <a:pt x="56388" y="38195"/>
                </a:lnTo>
                <a:close/>
              </a:path>
            </a:pathLst>
          </a:custGeom>
          <a:solidFill>
            <a:srgbClr val="7216AA"/>
          </a:solidFill>
        </p:spPr>
        <p:txBody>
          <a:bodyPr wrap="square" lIns="0" tIns="0" rIns="0" bIns="0" rtlCol="0"/>
          <a:lstStyle/>
          <a:p>
            <a:endParaRPr sz="1154"/>
          </a:p>
        </p:txBody>
      </p:sp>
      <p:pic>
        <p:nvPicPr>
          <p:cNvPr id="256" name="object 256"/>
          <p:cNvPicPr/>
          <p:nvPr/>
        </p:nvPicPr>
        <p:blipFill>
          <a:blip r:embed="rId67" cstate="print"/>
          <a:stretch>
            <a:fillRect/>
          </a:stretch>
        </p:blipFill>
        <p:spPr>
          <a:xfrm>
            <a:off x="2599397" y="410136"/>
            <a:ext cx="842446" cy="184115"/>
          </a:xfrm>
          <a:prstGeom prst="rect">
            <a:avLst/>
          </a:prstGeom>
        </p:spPr>
      </p:pic>
      <p:grpSp>
        <p:nvGrpSpPr>
          <p:cNvPr id="257" name="object 257"/>
          <p:cNvGrpSpPr/>
          <p:nvPr/>
        </p:nvGrpSpPr>
        <p:grpSpPr>
          <a:xfrm>
            <a:off x="2414549" y="521680"/>
            <a:ext cx="179188" cy="56200"/>
            <a:chOff x="1822513" y="813434"/>
            <a:chExt cx="279400" cy="87630"/>
          </a:xfrm>
        </p:grpSpPr>
        <p:pic>
          <p:nvPicPr>
            <p:cNvPr id="258" name="object 258"/>
            <p:cNvPicPr/>
            <p:nvPr/>
          </p:nvPicPr>
          <p:blipFill>
            <a:blip r:embed="rId68" cstate="print"/>
            <a:stretch>
              <a:fillRect/>
            </a:stretch>
          </p:blipFill>
          <p:spPr>
            <a:xfrm>
              <a:off x="1822513" y="813434"/>
              <a:ext cx="135731" cy="87153"/>
            </a:xfrm>
            <a:prstGeom prst="rect">
              <a:avLst/>
            </a:prstGeom>
          </p:spPr>
        </p:pic>
        <p:sp>
          <p:nvSpPr>
            <p:cNvPr id="259" name="object 259"/>
            <p:cNvSpPr/>
            <p:nvPr/>
          </p:nvSpPr>
          <p:spPr>
            <a:xfrm>
              <a:off x="1978050" y="813536"/>
              <a:ext cx="123825" cy="86995"/>
            </a:xfrm>
            <a:custGeom>
              <a:avLst/>
              <a:gdLst/>
              <a:ahLst/>
              <a:cxnLst/>
              <a:rect l="l" t="t" r="r" b="b"/>
              <a:pathLst>
                <a:path w="123825" h="86994">
                  <a:moveTo>
                    <a:pt x="50292" y="65620"/>
                  </a:moveTo>
                  <a:lnTo>
                    <a:pt x="48768" y="62572"/>
                  </a:lnTo>
                  <a:lnTo>
                    <a:pt x="48768" y="61048"/>
                  </a:lnTo>
                  <a:lnTo>
                    <a:pt x="47244" y="59524"/>
                  </a:lnTo>
                  <a:lnTo>
                    <a:pt x="47244" y="58000"/>
                  </a:lnTo>
                  <a:lnTo>
                    <a:pt x="45720" y="56476"/>
                  </a:lnTo>
                  <a:lnTo>
                    <a:pt x="42672" y="54952"/>
                  </a:lnTo>
                  <a:lnTo>
                    <a:pt x="41148" y="53428"/>
                  </a:lnTo>
                  <a:lnTo>
                    <a:pt x="38100" y="51904"/>
                  </a:lnTo>
                  <a:lnTo>
                    <a:pt x="36576" y="50380"/>
                  </a:lnTo>
                  <a:lnTo>
                    <a:pt x="32004" y="50380"/>
                  </a:lnTo>
                  <a:lnTo>
                    <a:pt x="22860" y="45808"/>
                  </a:lnTo>
                  <a:lnTo>
                    <a:pt x="19812" y="45808"/>
                  </a:lnTo>
                  <a:lnTo>
                    <a:pt x="18288" y="44284"/>
                  </a:lnTo>
                  <a:lnTo>
                    <a:pt x="16764" y="44284"/>
                  </a:lnTo>
                  <a:lnTo>
                    <a:pt x="15240" y="42672"/>
                  </a:lnTo>
                  <a:lnTo>
                    <a:pt x="13716" y="42672"/>
                  </a:lnTo>
                  <a:lnTo>
                    <a:pt x="12192" y="41148"/>
                  </a:lnTo>
                  <a:lnTo>
                    <a:pt x="12192" y="33528"/>
                  </a:lnTo>
                  <a:lnTo>
                    <a:pt x="15240" y="30480"/>
                  </a:lnTo>
                  <a:lnTo>
                    <a:pt x="16764" y="30480"/>
                  </a:lnTo>
                  <a:lnTo>
                    <a:pt x="18288" y="28956"/>
                  </a:lnTo>
                  <a:lnTo>
                    <a:pt x="38100" y="28956"/>
                  </a:lnTo>
                  <a:lnTo>
                    <a:pt x="41148" y="30480"/>
                  </a:lnTo>
                  <a:lnTo>
                    <a:pt x="45720" y="30480"/>
                  </a:lnTo>
                  <a:lnTo>
                    <a:pt x="45720" y="28956"/>
                  </a:lnTo>
                  <a:lnTo>
                    <a:pt x="45720" y="21336"/>
                  </a:lnTo>
                  <a:lnTo>
                    <a:pt x="42672" y="19812"/>
                  </a:lnTo>
                  <a:lnTo>
                    <a:pt x="16764" y="19812"/>
                  </a:lnTo>
                  <a:lnTo>
                    <a:pt x="7620" y="24384"/>
                  </a:lnTo>
                  <a:lnTo>
                    <a:pt x="6096" y="25908"/>
                  </a:lnTo>
                  <a:lnTo>
                    <a:pt x="3048" y="27432"/>
                  </a:lnTo>
                  <a:lnTo>
                    <a:pt x="1524" y="28956"/>
                  </a:lnTo>
                  <a:lnTo>
                    <a:pt x="1524" y="32004"/>
                  </a:lnTo>
                  <a:lnTo>
                    <a:pt x="0" y="33528"/>
                  </a:lnTo>
                  <a:lnTo>
                    <a:pt x="0" y="42672"/>
                  </a:lnTo>
                  <a:lnTo>
                    <a:pt x="1524" y="44284"/>
                  </a:lnTo>
                  <a:lnTo>
                    <a:pt x="3048" y="47332"/>
                  </a:lnTo>
                  <a:lnTo>
                    <a:pt x="7620" y="51904"/>
                  </a:lnTo>
                  <a:lnTo>
                    <a:pt x="10668" y="53428"/>
                  </a:lnTo>
                  <a:lnTo>
                    <a:pt x="12192" y="54952"/>
                  </a:lnTo>
                  <a:lnTo>
                    <a:pt x="15240" y="54952"/>
                  </a:lnTo>
                  <a:lnTo>
                    <a:pt x="18288" y="56476"/>
                  </a:lnTo>
                  <a:lnTo>
                    <a:pt x="21336" y="56476"/>
                  </a:lnTo>
                  <a:lnTo>
                    <a:pt x="30480" y="61048"/>
                  </a:lnTo>
                  <a:lnTo>
                    <a:pt x="32004" y="61048"/>
                  </a:lnTo>
                  <a:lnTo>
                    <a:pt x="33528" y="62572"/>
                  </a:lnTo>
                  <a:lnTo>
                    <a:pt x="35052" y="62572"/>
                  </a:lnTo>
                  <a:lnTo>
                    <a:pt x="36576" y="64096"/>
                  </a:lnTo>
                  <a:lnTo>
                    <a:pt x="36576" y="65620"/>
                  </a:lnTo>
                  <a:lnTo>
                    <a:pt x="38100" y="67144"/>
                  </a:lnTo>
                  <a:lnTo>
                    <a:pt x="38100" y="71716"/>
                  </a:lnTo>
                  <a:lnTo>
                    <a:pt x="36576" y="73240"/>
                  </a:lnTo>
                  <a:lnTo>
                    <a:pt x="33528" y="74764"/>
                  </a:lnTo>
                  <a:lnTo>
                    <a:pt x="32004" y="76288"/>
                  </a:lnTo>
                  <a:lnTo>
                    <a:pt x="27432" y="77812"/>
                  </a:lnTo>
                  <a:lnTo>
                    <a:pt x="18288" y="77812"/>
                  </a:lnTo>
                  <a:lnTo>
                    <a:pt x="15240" y="76288"/>
                  </a:lnTo>
                  <a:lnTo>
                    <a:pt x="7620" y="76288"/>
                  </a:lnTo>
                  <a:lnTo>
                    <a:pt x="3048" y="74764"/>
                  </a:lnTo>
                  <a:lnTo>
                    <a:pt x="0" y="73240"/>
                  </a:lnTo>
                  <a:lnTo>
                    <a:pt x="0" y="83908"/>
                  </a:lnTo>
                  <a:lnTo>
                    <a:pt x="3048" y="85432"/>
                  </a:lnTo>
                  <a:lnTo>
                    <a:pt x="6096" y="85432"/>
                  </a:lnTo>
                  <a:lnTo>
                    <a:pt x="10668" y="86956"/>
                  </a:lnTo>
                  <a:lnTo>
                    <a:pt x="28956" y="86956"/>
                  </a:lnTo>
                  <a:lnTo>
                    <a:pt x="30480" y="85432"/>
                  </a:lnTo>
                  <a:lnTo>
                    <a:pt x="35052" y="85432"/>
                  </a:lnTo>
                  <a:lnTo>
                    <a:pt x="36576" y="83908"/>
                  </a:lnTo>
                  <a:lnTo>
                    <a:pt x="38100" y="83908"/>
                  </a:lnTo>
                  <a:lnTo>
                    <a:pt x="41148" y="82384"/>
                  </a:lnTo>
                  <a:lnTo>
                    <a:pt x="42672" y="80860"/>
                  </a:lnTo>
                  <a:lnTo>
                    <a:pt x="44196" y="80860"/>
                  </a:lnTo>
                  <a:lnTo>
                    <a:pt x="47244" y="77812"/>
                  </a:lnTo>
                  <a:lnTo>
                    <a:pt x="47244" y="76288"/>
                  </a:lnTo>
                  <a:lnTo>
                    <a:pt x="48768" y="74764"/>
                  </a:lnTo>
                  <a:lnTo>
                    <a:pt x="48768" y="71716"/>
                  </a:lnTo>
                  <a:lnTo>
                    <a:pt x="50292" y="70192"/>
                  </a:lnTo>
                  <a:lnTo>
                    <a:pt x="50292" y="65620"/>
                  </a:lnTo>
                  <a:close/>
                </a:path>
                <a:path w="123825" h="86994">
                  <a:moveTo>
                    <a:pt x="123532" y="19812"/>
                  </a:moveTo>
                  <a:lnTo>
                    <a:pt x="94576" y="19812"/>
                  </a:lnTo>
                  <a:lnTo>
                    <a:pt x="94576" y="0"/>
                  </a:lnTo>
                  <a:lnTo>
                    <a:pt x="82384" y="3048"/>
                  </a:lnTo>
                  <a:lnTo>
                    <a:pt x="82384" y="19812"/>
                  </a:lnTo>
                  <a:lnTo>
                    <a:pt x="64096" y="19812"/>
                  </a:lnTo>
                  <a:lnTo>
                    <a:pt x="64096" y="30480"/>
                  </a:lnTo>
                  <a:lnTo>
                    <a:pt x="82384" y="30480"/>
                  </a:lnTo>
                  <a:lnTo>
                    <a:pt x="82384" y="71716"/>
                  </a:lnTo>
                  <a:lnTo>
                    <a:pt x="85432" y="77812"/>
                  </a:lnTo>
                  <a:lnTo>
                    <a:pt x="93052" y="85432"/>
                  </a:lnTo>
                  <a:lnTo>
                    <a:pt x="99148" y="86956"/>
                  </a:lnTo>
                  <a:lnTo>
                    <a:pt x="112864" y="86956"/>
                  </a:lnTo>
                  <a:lnTo>
                    <a:pt x="115912" y="85432"/>
                  </a:lnTo>
                  <a:lnTo>
                    <a:pt x="123532" y="85432"/>
                  </a:lnTo>
                  <a:lnTo>
                    <a:pt x="123532" y="74764"/>
                  </a:lnTo>
                  <a:lnTo>
                    <a:pt x="120484" y="76288"/>
                  </a:lnTo>
                  <a:lnTo>
                    <a:pt x="100672" y="76288"/>
                  </a:lnTo>
                  <a:lnTo>
                    <a:pt x="96100" y="71716"/>
                  </a:lnTo>
                  <a:lnTo>
                    <a:pt x="94576" y="67144"/>
                  </a:lnTo>
                  <a:lnTo>
                    <a:pt x="94576" y="30480"/>
                  </a:lnTo>
                  <a:lnTo>
                    <a:pt x="123532" y="30480"/>
                  </a:lnTo>
                  <a:lnTo>
                    <a:pt x="123532" y="19812"/>
                  </a:lnTo>
                  <a:close/>
                </a:path>
              </a:pathLst>
            </a:custGeom>
            <a:solidFill>
              <a:srgbClr val="000000"/>
            </a:solidFill>
          </p:spPr>
          <p:txBody>
            <a:bodyPr wrap="square" lIns="0" tIns="0" rIns="0" bIns="0" rtlCol="0"/>
            <a:lstStyle/>
            <a:p>
              <a:endParaRPr sz="1154"/>
            </a:p>
          </p:txBody>
        </p:sp>
      </p:grpSp>
      <p:pic>
        <p:nvPicPr>
          <p:cNvPr id="260" name="object 260"/>
          <p:cNvPicPr/>
          <p:nvPr/>
        </p:nvPicPr>
        <p:blipFill>
          <a:blip r:embed="rId69" cstate="print"/>
          <a:stretch>
            <a:fillRect/>
          </a:stretch>
        </p:blipFill>
        <p:spPr>
          <a:xfrm>
            <a:off x="3465301" y="410136"/>
            <a:ext cx="487288" cy="184115"/>
          </a:xfrm>
          <a:prstGeom prst="rect">
            <a:avLst/>
          </a:prstGeom>
        </p:spPr>
      </p:pic>
      <p:grpSp>
        <p:nvGrpSpPr>
          <p:cNvPr id="261" name="object 261"/>
          <p:cNvGrpSpPr/>
          <p:nvPr/>
        </p:nvGrpSpPr>
        <p:grpSpPr>
          <a:xfrm>
            <a:off x="1943937" y="826137"/>
            <a:ext cx="737927" cy="80634"/>
            <a:chOff x="1088707" y="1288161"/>
            <a:chExt cx="1150620" cy="125730"/>
          </a:xfrm>
        </p:grpSpPr>
        <p:sp>
          <p:nvSpPr>
            <p:cNvPr id="262" name="object 262"/>
            <p:cNvSpPr/>
            <p:nvPr/>
          </p:nvSpPr>
          <p:spPr>
            <a:xfrm>
              <a:off x="1088707" y="1298924"/>
              <a:ext cx="59690" cy="86995"/>
            </a:xfrm>
            <a:custGeom>
              <a:avLst/>
              <a:gdLst/>
              <a:ahLst/>
              <a:cxnLst/>
              <a:rect l="l" t="t" r="r" b="b"/>
              <a:pathLst>
                <a:path w="59690" h="86994">
                  <a:moveTo>
                    <a:pt x="56388" y="86963"/>
                  </a:moveTo>
                  <a:lnTo>
                    <a:pt x="35052" y="86963"/>
                  </a:lnTo>
                  <a:lnTo>
                    <a:pt x="28956" y="85439"/>
                  </a:lnTo>
                  <a:lnTo>
                    <a:pt x="24384" y="82391"/>
                  </a:lnTo>
                  <a:lnTo>
                    <a:pt x="18288" y="73247"/>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3528" y="74771"/>
                  </a:lnTo>
                  <a:lnTo>
                    <a:pt x="39624" y="77819"/>
                  </a:lnTo>
                  <a:lnTo>
                    <a:pt x="54864" y="77819"/>
                  </a:lnTo>
                  <a:lnTo>
                    <a:pt x="56388" y="76295"/>
                  </a:lnTo>
                  <a:lnTo>
                    <a:pt x="59436" y="76295"/>
                  </a:lnTo>
                  <a:lnTo>
                    <a:pt x="59436" y="85439"/>
                  </a:lnTo>
                  <a:lnTo>
                    <a:pt x="56388" y="86963"/>
                  </a:lnTo>
                  <a:close/>
                </a:path>
              </a:pathLst>
            </a:custGeom>
            <a:solidFill>
              <a:srgbClr val="000000"/>
            </a:solidFill>
          </p:spPr>
          <p:txBody>
            <a:bodyPr wrap="square" lIns="0" tIns="0" rIns="0" bIns="0" rtlCol="0"/>
            <a:lstStyle/>
            <a:p>
              <a:endParaRPr sz="1154"/>
            </a:p>
          </p:txBody>
        </p:sp>
        <p:pic>
          <p:nvPicPr>
            <p:cNvPr id="263" name="object 263"/>
            <p:cNvPicPr/>
            <p:nvPr/>
          </p:nvPicPr>
          <p:blipFill>
            <a:blip r:embed="rId70" cstate="print"/>
            <a:stretch>
              <a:fillRect/>
            </a:stretch>
          </p:blipFill>
          <p:spPr>
            <a:xfrm>
              <a:off x="1171003" y="1318736"/>
              <a:ext cx="123539" cy="68675"/>
            </a:xfrm>
            <a:prstGeom prst="rect">
              <a:avLst/>
            </a:prstGeom>
          </p:spPr>
        </p:pic>
        <p:sp>
          <p:nvSpPr>
            <p:cNvPr id="264" name="object 264"/>
            <p:cNvSpPr/>
            <p:nvPr/>
          </p:nvSpPr>
          <p:spPr>
            <a:xfrm>
              <a:off x="1315973" y="1292828"/>
              <a:ext cx="53340" cy="93345"/>
            </a:xfrm>
            <a:custGeom>
              <a:avLst/>
              <a:gdLst/>
              <a:ahLst/>
              <a:cxnLst/>
              <a:rect l="l" t="t" r="r" b="b"/>
              <a:pathLst>
                <a:path w="53340" h="93344">
                  <a:moveTo>
                    <a:pt x="33528" y="83915"/>
                  </a:moveTo>
                  <a:lnTo>
                    <a:pt x="21336" y="83915"/>
                  </a:lnTo>
                  <a:lnTo>
                    <a:pt x="21336" y="36576"/>
                  </a:lnTo>
                  <a:lnTo>
                    <a:pt x="3048" y="36576"/>
                  </a:lnTo>
                  <a:lnTo>
                    <a:pt x="3048" y="27432"/>
                  </a:lnTo>
                  <a:lnTo>
                    <a:pt x="33528" y="27432"/>
                  </a:lnTo>
                  <a:lnTo>
                    <a:pt x="33528" y="83915"/>
                  </a:lnTo>
                  <a:close/>
                </a:path>
                <a:path w="53340" h="93344">
                  <a:moveTo>
                    <a:pt x="53340" y="93059"/>
                  </a:moveTo>
                  <a:lnTo>
                    <a:pt x="0" y="93059"/>
                  </a:lnTo>
                  <a:lnTo>
                    <a:pt x="0" y="83915"/>
                  </a:lnTo>
                  <a:lnTo>
                    <a:pt x="53340" y="83915"/>
                  </a:lnTo>
                  <a:lnTo>
                    <a:pt x="53340" y="93059"/>
                  </a:lnTo>
                  <a:close/>
                </a:path>
                <a:path w="53340" h="93344">
                  <a:moveTo>
                    <a:pt x="32004" y="3048"/>
                  </a:moveTo>
                  <a:lnTo>
                    <a:pt x="19812" y="3048"/>
                  </a:lnTo>
                  <a:lnTo>
                    <a:pt x="19812" y="1524"/>
                  </a:lnTo>
                  <a:lnTo>
                    <a:pt x="21336" y="1524"/>
                  </a:lnTo>
                  <a:lnTo>
                    <a:pt x="22860" y="0"/>
                  </a:lnTo>
                  <a:lnTo>
                    <a:pt x="28956" y="0"/>
                  </a:lnTo>
                  <a:lnTo>
                    <a:pt x="32004" y="3048"/>
                  </a:lnTo>
                  <a:close/>
                </a:path>
                <a:path w="53340" h="93344">
                  <a:moveTo>
                    <a:pt x="30480" y="16764"/>
                  </a:moveTo>
                  <a:lnTo>
                    <a:pt x="21336" y="16764"/>
                  </a:lnTo>
                  <a:lnTo>
                    <a:pt x="16764" y="12192"/>
                  </a:lnTo>
                  <a:lnTo>
                    <a:pt x="16764" y="4572"/>
                  </a:lnTo>
                  <a:lnTo>
                    <a:pt x="18288" y="4572"/>
                  </a:lnTo>
                  <a:lnTo>
                    <a:pt x="18288" y="3048"/>
                  </a:lnTo>
                  <a:lnTo>
                    <a:pt x="33528" y="3048"/>
                  </a:lnTo>
                  <a:lnTo>
                    <a:pt x="33528" y="4572"/>
                  </a:lnTo>
                  <a:lnTo>
                    <a:pt x="35052" y="6096"/>
                  </a:lnTo>
                  <a:lnTo>
                    <a:pt x="35052" y="10668"/>
                  </a:lnTo>
                  <a:lnTo>
                    <a:pt x="33528" y="12192"/>
                  </a:lnTo>
                  <a:lnTo>
                    <a:pt x="33528" y="13716"/>
                  </a:lnTo>
                  <a:lnTo>
                    <a:pt x="32004" y="15240"/>
                  </a:lnTo>
                  <a:lnTo>
                    <a:pt x="30480" y="15240"/>
                  </a:lnTo>
                  <a:lnTo>
                    <a:pt x="30480" y="16764"/>
                  </a:lnTo>
                  <a:close/>
                </a:path>
                <a:path w="53340" h="93344">
                  <a:moveTo>
                    <a:pt x="27432" y="18288"/>
                  </a:moveTo>
                  <a:lnTo>
                    <a:pt x="24384" y="18288"/>
                  </a:lnTo>
                  <a:lnTo>
                    <a:pt x="22860" y="16764"/>
                  </a:lnTo>
                  <a:lnTo>
                    <a:pt x="27432" y="16764"/>
                  </a:lnTo>
                  <a:lnTo>
                    <a:pt x="27432" y="18288"/>
                  </a:lnTo>
                  <a:close/>
                </a:path>
              </a:pathLst>
            </a:custGeom>
            <a:solidFill>
              <a:srgbClr val="000000"/>
            </a:solidFill>
          </p:spPr>
          <p:txBody>
            <a:bodyPr wrap="square" lIns="0" tIns="0" rIns="0" bIns="0" rtlCol="0"/>
            <a:lstStyle/>
            <a:p>
              <a:endParaRPr sz="1154"/>
            </a:p>
          </p:txBody>
        </p:sp>
        <p:pic>
          <p:nvPicPr>
            <p:cNvPr id="265" name="object 265"/>
            <p:cNvPicPr/>
            <p:nvPr/>
          </p:nvPicPr>
          <p:blipFill>
            <a:blip r:embed="rId71" cstate="print"/>
            <a:stretch>
              <a:fillRect/>
            </a:stretch>
          </p:blipFill>
          <p:spPr>
            <a:xfrm>
              <a:off x="1389125" y="1292733"/>
              <a:ext cx="277653" cy="120015"/>
            </a:xfrm>
            <a:prstGeom prst="rect">
              <a:avLst/>
            </a:prstGeom>
          </p:spPr>
        </p:pic>
        <p:sp>
          <p:nvSpPr>
            <p:cNvPr id="266" name="object 266"/>
            <p:cNvSpPr/>
            <p:nvPr/>
          </p:nvSpPr>
          <p:spPr>
            <a:xfrm>
              <a:off x="1697355" y="1364456"/>
              <a:ext cx="21590" cy="23495"/>
            </a:xfrm>
            <a:custGeom>
              <a:avLst/>
              <a:gdLst/>
              <a:ahLst/>
              <a:cxnLst/>
              <a:rect l="l" t="t" r="r" b="b"/>
              <a:pathLst>
                <a:path w="21589" h="23494">
                  <a:moveTo>
                    <a:pt x="15240" y="1524"/>
                  </a:moveTo>
                  <a:lnTo>
                    <a:pt x="6096" y="1524"/>
                  </a:lnTo>
                  <a:lnTo>
                    <a:pt x="7620" y="0"/>
                  </a:lnTo>
                  <a:lnTo>
                    <a:pt x="13716" y="0"/>
                  </a:lnTo>
                  <a:lnTo>
                    <a:pt x="15240" y="1524"/>
                  </a:lnTo>
                  <a:close/>
                </a:path>
                <a:path w="21589" h="23494">
                  <a:moveTo>
                    <a:pt x="16764" y="3048"/>
                  </a:moveTo>
                  <a:lnTo>
                    <a:pt x="4572" y="3048"/>
                  </a:lnTo>
                  <a:lnTo>
                    <a:pt x="4572" y="1524"/>
                  </a:lnTo>
                  <a:lnTo>
                    <a:pt x="16764" y="1524"/>
                  </a:lnTo>
                  <a:lnTo>
                    <a:pt x="16764" y="3048"/>
                  </a:lnTo>
                  <a:close/>
                </a:path>
                <a:path w="21589" h="23494">
                  <a:moveTo>
                    <a:pt x="19812" y="18383"/>
                  </a:moveTo>
                  <a:lnTo>
                    <a:pt x="1524" y="18383"/>
                  </a:lnTo>
                  <a:lnTo>
                    <a:pt x="1524" y="15335"/>
                  </a:lnTo>
                  <a:lnTo>
                    <a:pt x="0" y="13811"/>
                  </a:lnTo>
                  <a:lnTo>
                    <a:pt x="0" y="9239"/>
                  </a:lnTo>
                  <a:lnTo>
                    <a:pt x="1524" y="7715"/>
                  </a:lnTo>
                  <a:lnTo>
                    <a:pt x="1524" y="4572"/>
                  </a:lnTo>
                  <a:lnTo>
                    <a:pt x="3048" y="3048"/>
                  </a:lnTo>
                  <a:lnTo>
                    <a:pt x="18288" y="3048"/>
                  </a:lnTo>
                  <a:lnTo>
                    <a:pt x="19812" y="4572"/>
                  </a:lnTo>
                  <a:lnTo>
                    <a:pt x="19812" y="6096"/>
                  </a:lnTo>
                  <a:lnTo>
                    <a:pt x="21336" y="7715"/>
                  </a:lnTo>
                  <a:lnTo>
                    <a:pt x="21336" y="15335"/>
                  </a:lnTo>
                  <a:lnTo>
                    <a:pt x="19812" y="16859"/>
                  </a:lnTo>
                  <a:lnTo>
                    <a:pt x="19812" y="18383"/>
                  </a:lnTo>
                  <a:close/>
                </a:path>
                <a:path w="21589" h="23494">
                  <a:moveTo>
                    <a:pt x="16764" y="21431"/>
                  </a:moveTo>
                  <a:lnTo>
                    <a:pt x="4572" y="21431"/>
                  </a:lnTo>
                  <a:lnTo>
                    <a:pt x="4572" y="19907"/>
                  </a:lnTo>
                  <a:lnTo>
                    <a:pt x="3048" y="18383"/>
                  </a:lnTo>
                  <a:lnTo>
                    <a:pt x="18288" y="18383"/>
                  </a:lnTo>
                  <a:lnTo>
                    <a:pt x="16764" y="19907"/>
                  </a:lnTo>
                  <a:lnTo>
                    <a:pt x="16764" y="21431"/>
                  </a:lnTo>
                  <a:close/>
                </a:path>
                <a:path w="21589" h="23494">
                  <a:moveTo>
                    <a:pt x="12192" y="22955"/>
                  </a:moveTo>
                  <a:lnTo>
                    <a:pt x="9144" y="22955"/>
                  </a:lnTo>
                  <a:lnTo>
                    <a:pt x="7620" y="21431"/>
                  </a:lnTo>
                  <a:lnTo>
                    <a:pt x="13716" y="21431"/>
                  </a:lnTo>
                  <a:lnTo>
                    <a:pt x="12192" y="22955"/>
                  </a:lnTo>
                  <a:close/>
                </a:path>
              </a:pathLst>
            </a:custGeom>
            <a:solidFill>
              <a:srgbClr val="000000"/>
            </a:solidFill>
          </p:spPr>
          <p:txBody>
            <a:bodyPr wrap="square" lIns="0" tIns="0" rIns="0" bIns="0" rtlCol="0"/>
            <a:lstStyle/>
            <a:p>
              <a:endParaRPr sz="1154"/>
            </a:p>
          </p:txBody>
        </p:sp>
        <p:pic>
          <p:nvPicPr>
            <p:cNvPr id="267" name="object 267"/>
            <p:cNvPicPr/>
            <p:nvPr/>
          </p:nvPicPr>
          <p:blipFill>
            <a:blip r:embed="rId72" cstate="print"/>
            <a:stretch>
              <a:fillRect/>
            </a:stretch>
          </p:blipFill>
          <p:spPr>
            <a:xfrm>
              <a:off x="1755266" y="1292732"/>
              <a:ext cx="273081" cy="94678"/>
            </a:xfrm>
            <a:prstGeom prst="rect">
              <a:avLst/>
            </a:prstGeom>
          </p:spPr>
        </p:pic>
        <p:sp>
          <p:nvSpPr>
            <p:cNvPr id="268" name="object 268"/>
            <p:cNvSpPr/>
            <p:nvPr/>
          </p:nvSpPr>
          <p:spPr>
            <a:xfrm>
              <a:off x="2058923" y="1288161"/>
              <a:ext cx="36830" cy="125730"/>
            </a:xfrm>
            <a:custGeom>
              <a:avLst/>
              <a:gdLst/>
              <a:ahLst/>
              <a:cxnLst/>
              <a:rect l="l" t="t" r="r" b="b"/>
              <a:pathLst>
                <a:path w="36830" h="125730">
                  <a:moveTo>
                    <a:pt x="28956" y="125158"/>
                  </a:moveTo>
                  <a:lnTo>
                    <a:pt x="16073" y="110893"/>
                  </a:lnTo>
                  <a:lnTo>
                    <a:pt x="7048" y="95619"/>
                  </a:lnTo>
                  <a:lnTo>
                    <a:pt x="1738" y="79469"/>
                  </a:lnTo>
                  <a:lnTo>
                    <a:pt x="0" y="62579"/>
                  </a:lnTo>
                  <a:lnTo>
                    <a:pt x="0" y="51911"/>
                  </a:lnTo>
                  <a:lnTo>
                    <a:pt x="1524" y="47339"/>
                  </a:lnTo>
                  <a:lnTo>
                    <a:pt x="1524" y="42767"/>
                  </a:lnTo>
                  <a:lnTo>
                    <a:pt x="4572" y="36671"/>
                  </a:lnTo>
                  <a:lnTo>
                    <a:pt x="6096" y="32099"/>
                  </a:lnTo>
                  <a:lnTo>
                    <a:pt x="9144" y="26003"/>
                  </a:lnTo>
                  <a:lnTo>
                    <a:pt x="12192" y="21431"/>
                  </a:lnTo>
                  <a:lnTo>
                    <a:pt x="15240" y="15335"/>
                  </a:lnTo>
                  <a:lnTo>
                    <a:pt x="30480" y="0"/>
                  </a:lnTo>
                  <a:lnTo>
                    <a:pt x="36576" y="7620"/>
                  </a:lnTo>
                  <a:lnTo>
                    <a:pt x="25455" y="19890"/>
                  </a:lnTo>
                  <a:lnTo>
                    <a:pt x="17335" y="33420"/>
                  </a:lnTo>
                  <a:lnTo>
                    <a:pt x="12358" y="47790"/>
                  </a:lnTo>
                  <a:lnTo>
                    <a:pt x="10668" y="62579"/>
                  </a:lnTo>
                  <a:lnTo>
                    <a:pt x="11215" y="69690"/>
                  </a:lnTo>
                  <a:lnTo>
                    <a:pt x="25146" y="105156"/>
                  </a:lnTo>
                  <a:lnTo>
                    <a:pt x="36576" y="117538"/>
                  </a:lnTo>
                  <a:lnTo>
                    <a:pt x="28956" y="125158"/>
                  </a:lnTo>
                  <a:close/>
                </a:path>
              </a:pathLst>
            </a:custGeom>
            <a:solidFill>
              <a:srgbClr val="000000"/>
            </a:solidFill>
          </p:spPr>
          <p:txBody>
            <a:bodyPr wrap="square" lIns="0" tIns="0" rIns="0" bIns="0" rtlCol="0"/>
            <a:lstStyle/>
            <a:p>
              <a:endParaRPr sz="1154"/>
            </a:p>
          </p:txBody>
        </p:sp>
        <p:sp>
          <p:nvSpPr>
            <p:cNvPr id="269" name="object 269"/>
            <p:cNvSpPr/>
            <p:nvPr/>
          </p:nvSpPr>
          <p:spPr>
            <a:xfrm>
              <a:off x="2121503" y="1300352"/>
              <a:ext cx="56515" cy="85725"/>
            </a:xfrm>
            <a:custGeom>
              <a:avLst/>
              <a:gdLst/>
              <a:ahLst/>
              <a:cxnLst/>
              <a:rect l="l" t="t" r="r" b="b"/>
              <a:pathLst>
                <a:path w="56514" h="85725">
                  <a:moveTo>
                    <a:pt x="56387" y="85534"/>
                  </a:moveTo>
                  <a:lnTo>
                    <a:pt x="3047" y="85534"/>
                  </a:lnTo>
                  <a:lnTo>
                    <a:pt x="3047" y="74866"/>
                  </a:lnTo>
                  <a:lnTo>
                    <a:pt x="24383" y="74866"/>
                  </a:lnTo>
                  <a:lnTo>
                    <a:pt x="24383" y="12287"/>
                  </a:lnTo>
                  <a:lnTo>
                    <a:pt x="4571" y="22955"/>
                  </a:lnTo>
                  <a:lnTo>
                    <a:pt x="0" y="13811"/>
                  </a:lnTo>
                  <a:lnTo>
                    <a:pt x="27431" y="0"/>
                  </a:lnTo>
                  <a:lnTo>
                    <a:pt x="36575" y="0"/>
                  </a:lnTo>
                  <a:lnTo>
                    <a:pt x="36575" y="74866"/>
                  </a:lnTo>
                  <a:lnTo>
                    <a:pt x="56387" y="74866"/>
                  </a:lnTo>
                  <a:lnTo>
                    <a:pt x="56387" y="85534"/>
                  </a:lnTo>
                  <a:close/>
                </a:path>
              </a:pathLst>
            </a:custGeom>
            <a:solidFill>
              <a:srgbClr val="008700"/>
            </a:solidFill>
          </p:spPr>
          <p:txBody>
            <a:bodyPr wrap="square" lIns="0" tIns="0" rIns="0" bIns="0" rtlCol="0"/>
            <a:lstStyle/>
            <a:p>
              <a:endParaRPr sz="1154"/>
            </a:p>
          </p:txBody>
        </p:sp>
        <p:sp>
          <p:nvSpPr>
            <p:cNvPr id="270" name="object 270"/>
            <p:cNvSpPr/>
            <p:nvPr/>
          </p:nvSpPr>
          <p:spPr>
            <a:xfrm>
              <a:off x="2202370" y="1288161"/>
              <a:ext cx="36830" cy="125730"/>
            </a:xfrm>
            <a:custGeom>
              <a:avLst/>
              <a:gdLst/>
              <a:ahLst/>
              <a:cxnLst/>
              <a:rect l="l" t="t" r="r" b="b"/>
              <a:pathLst>
                <a:path w="36830" h="125730">
                  <a:moveTo>
                    <a:pt x="7619" y="125158"/>
                  </a:moveTo>
                  <a:lnTo>
                    <a:pt x="0" y="117538"/>
                  </a:lnTo>
                  <a:lnTo>
                    <a:pt x="6310" y="111561"/>
                  </a:lnTo>
                  <a:lnTo>
                    <a:pt x="11620" y="105155"/>
                  </a:lnTo>
                  <a:lnTo>
                    <a:pt x="25907" y="62579"/>
                  </a:lnTo>
                  <a:lnTo>
                    <a:pt x="24217" y="48004"/>
                  </a:lnTo>
                  <a:lnTo>
                    <a:pt x="19240" y="33992"/>
                  </a:lnTo>
                  <a:lnTo>
                    <a:pt x="11120" y="20533"/>
                  </a:lnTo>
                  <a:lnTo>
                    <a:pt x="0" y="7620"/>
                  </a:lnTo>
                  <a:lnTo>
                    <a:pt x="7619" y="0"/>
                  </a:lnTo>
                  <a:lnTo>
                    <a:pt x="20502" y="14318"/>
                  </a:lnTo>
                  <a:lnTo>
                    <a:pt x="29527" y="29610"/>
                  </a:lnTo>
                  <a:lnTo>
                    <a:pt x="34837" y="45742"/>
                  </a:lnTo>
                  <a:lnTo>
                    <a:pt x="36575" y="62579"/>
                  </a:lnTo>
                  <a:lnTo>
                    <a:pt x="36575" y="71723"/>
                  </a:lnTo>
                  <a:lnTo>
                    <a:pt x="35051" y="76295"/>
                  </a:lnTo>
                  <a:lnTo>
                    <a:pt x="35051" y="82486"/>
                  </a:lnTo>
                  <a:lnTo>
                    <a:pt x="33527" y="87058"/>
                  </a:lnTo>
                  <a:lnTo>
                    <a:pt x="30479" y="91630"/>
                  </a:lnTo>
                  <a:lnTo>
                    <a:pt x="28955" y="97726"/>
                  </a:lnTo>
                  <a:lnTo>
                    <a:pt x="25907" y="102298"/>
                  </a:lnTo>
                  <a:lnTo>
                    <a:pt x="21335" y="108394"/>
                  </a:lnTo>
                  <a:lnTo>
                    <a:pt x="18287" y="112966"/>
                  </a:lnTo>
                  <a:lnTo>
                    <a:pt x="12191" y="119062"/>
                  </a:lnTo>
                  <a:lnTo>
                    <a:pt x="7619" y="125158"/>
                  </a:lnTo>
                  <a:close/>
                </a:path>
              </a:pathLst>
            </a:custGeom>
            <a:solidFill>
              <a:srgbClr val="000000"/>
            </a:solidFill>
          </p:spPr>
          <p:txBody>
            <a:bodyPr wrap="square" lIns="0" tIns="0" rIns="0" bIns="0" rtlCol="0"/>
            <a:lstStyle/>
            <a:p>
              <a:endParaRPr sz="1154"/>
            </a:p>
          </p:txBody>
        </p:sp>
      </p:grpSp>
      <p:grpSp>
        <p:nvGrpSpPr>
          <p:cNvPr id="271" name="object 271"/>
          <p:cNvGrpSpPr/>
          <p:nvPr/>
        </p:nvGrpSpPr>
        <p:grpSpPr>
          <a:xfrm>
            <a:off x="1943937" y="1862717"/>
            <a:ext cx="742814" cy="76562"/>
            <a:chOff x="1088707" y="2904458"/>
            <a:chExt cx="1158240" cy="119380"/>
          </a:xfrm>
        </p:grpSpPr>
        <p:sp>
          <p:nvSpPr>
            <p:cNvPr id="272" name="object 272"/>
            <p:cNvSpPr/>
            <p:nvPr/>
          </p:nvSpPr>
          <p:spPr>
            <a:xfrm>
              <a:off x="1088707" y="2910649"/>
              <a:ext cx="59690" cy="86995"/>
            </a:xfrm>
            <a:custGeom>
              <a:avLst/>
              <a:gdLst/>
              <a:ahLst/>
              <a:cxnLst/>
              <a:rect l="l" t="t" r="r" b="b"/>
              <a:pathLst>
                <a:path w="59690" h="86994">
                  <a:moveTo>
                    <a:pt x="54864" y="86963"/>
                  </a:moveTo>
                  <a:lnTo>
                    <a:pt x="35052" y="86963"/>
                  </a:lnTo>
                  <a:lnTo>
                    <a:pt x="28956" y="85439"/>
                  </a:lnTo>
                  <a:lnTo>
                    <a:pt x="21336" y="77819"/>
                  </a:lnTo>
                  <a:lnTo>
                    <a:pt x="18288" y="71723"/>
                  </a:lnTo>
                  <a:lnTo>
                    <a:pt x="18288" y="30479"/>
                  </a:lnTo>
                  <a:lnTo>
                    <a:pt x="0" y="30479"/>
                  </a:lnTo>
                  <a:lnTo>
                    <a:pt x="0" y="21335"/>
                  </a:lnTo>
                  <a:lnTo>
                    <a:pt x="18288" y="21335"/>
                  </a:lnTo>
                  <a:lnTo>
                    <a:pt x="18288" y="3047"/>
                  </a:lnTo>
                  <a:lnTo>
                    <a:pt x="30480" y="0"/>
                  </a:lnTo>
                  <a:lnTo>
                    <a:pt x="30480" y="21335"/>
                  </a:lnTo>
                  <a:lnTo>
                    <a:pt x="59436" y="21335"/>
                  </a:lnTo>
                  <a:lnTo>
                    <a:pt x="59436" y="30479"/>
                  </a:lnTo>
                  <a:lnTo>
                    <a:pt x="30480" y="30479"/>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273" name="object 273"/>
            <p:cNvPicPr/>
            <p:nvPr/>
          </p:nvPicPr>
          <p:blipFill>
            <a:blip r:embed="rId73" cstate="print"/>
            <a:stretch>
              <a:fillRect/>
            </a:stretch>
          </p:blipFill>
          <p:spPr>
            <a:xfrm>
              <a:off x="1171003" y="2930461"/>
              <a:ext cx="123539" cy="67151"/>
            </a:xfrm>
            <a:prstGeom prst="rect">
              <a:avLst/>
            </a:prstGeom>
          </p:spPr>
        </p:pic>
        <p:sp>
          <p:nvSpPr>
            <p:cNvPr id="274" name="object 274"/>
            <p:cNvSpPr/>
            <p:nvPr/>
          </p:nvSpPr>
          <p:spPr>
            <a:xfrm>
              <a:off x="1315973" y="2904458"/>
              <a:ext cx="53975" cy="92075"/>
            </a:xfrm>
            <a:custGeom>
              <a:avLst/>
              <a:gdLst/>
              <a:ahLst/>
              <a:cxnLst/>
              <a:rect l="l" t="t" r="r" b="b"/>
              <a:pathLst>
                <a:path w="53975" h="92075">
                  <a:moveTo>
                    <a:pt x="33528" y="82486"/>
                  </a:moveTo>
                  <a:lnTo>
                    <a:pt x="21336" y="82486"/>
                  </a:lnTo>
                  <a:lnTo>
                    <a:pt x="21336" y="36671"/>
                  </a:lnTo>
                  <a:lnTo>
                    <a:pt x="3048" y="36671"/>
                  </a:lnTo>
                  <a:lnTo>
                    <a:pt x="3048" y="27527"/>
                  </a:lnTo>
                  <a:lnTo>
                    <a:pt x="33528" y="27527"/>
                  </a:lnTo>
                  <a:lnTo>
                    <a:pt x="33528" y="82486"/>
                  </a:lnTo>
                  <a:close/>
                </a:path>
                <a:path w="53975" h="92075">
                  <a:moveTo>
                    <a:pt x="53435" y="91630"/>
                  </a:moveTo>
                  <a:lnTo>
                    <a:pt x="0" y="91630"/>
                  </a:lnTo>
                  <a:lnTo>
                    <a:pt x="0" y="82486"/>
                  </a:lnTo>
                  <a:lnTo>
                    <a:pt x="53435" y="82486"/>
                  </a:lnTo>
                  <a:lnTo>
                    <a:pt x="53435" y="91630"/>
                  </a:lnTo>
                  <a:close/>
                </a:path>
                <a:path w="53975" h="92075">
                  <a:moveTo>
                    <a:pt x="30480" y="16764"/>
                  </a:moveTo>
                  <a:lnTo>
                    <a:pt x="21336" y="16764"/>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147" y="6096"/>
                  </a:lnTo>
                  <a:lnTo>
                    <a:pt x="35147"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275" name="object 275"/>
            <p:cNvPicPr/>
            <p:nvPr/>
          </p:nvPicPr>
          <p:blipFill>
            <a:blip r:embed="rId74" cstate="print"/>
            <a:stretch>
              <a:fillRect/>
            </a:stretch>
          </p:blipFill>
          <p:spPr>
            <a:xfrm>
              <a:off x="1389125" y="2904553"/>
              <a:ext cx="277653" cy="119062"/>
            </a:xfrm>
            <a:prstGeom prst="rect">
              <a:avLst/>
            </a:prstGeom>
          </p:spPr>
        </p:pic>
        <p:sp>
          <p:nvSpPr>
            <p:cNvPr id="276" name="object 276"/>
            <p:cNvSpPr/>
            <p:nvPr/>
          </p:nvSpPr>
          <p:spPr>
            <a:xfrm>
              <a:off x="1697355" y="2976276"/>
              <a:ext cx="21590" cy="21590"/>
            </a:xfrm>
            <a:custGeom>
              <a:avLst/>
              <a:gdLst/>
              <a:ahLst/>
              <a:cxnLst/>
              <a:rect l="l" t="t" r="r" b="b"/>
              <a:pathLst>
                <a:path w="21589" h="21589">
                  <a:moveTo>
                    <a:pt x="15240" y="21336"/>
                  </a:moveTo>
                  <a:lnTo>
                    <a:pt x="6096" y="21336"/>
                  </a:lnTo>
                  <a:lnTo>
                    <a:pt x="1524" y="16764"/>
                  </a:lnTo>
                  <a:lnTo>
                    <a:pt x="1524" y="15240"/>
                  </a:lnTo>
                  <a:lnTo>
                    <a:pt x="0" y="13716"/>
                  </a:lnTo>
                  <a:lnTo>
                    <a:pt x="0" y="7620"/>
                  </a:lnTo>
                  <a:lnTo>
                    <a:pt x="1524" y="6096"/>
                  </a:lnTo>
                  <a:lnTo>
                    <a:pt x="1524" y="4572"/>
                  </a:lnTo>
                  <a:lnTo>
                    <a:pt x="6096" y="0"/>
                  </a:lnTo>
                  <a:lnTo>
                    <a:pt x="15240" y="0"/>
                  </a:lnTo>
                  <a:lnTo>
                    <a:pt x="21336" y="6096"/>
                  </a:lnTo>
                  <a:lnTo>
                    <a:pt x="21336" y="15240"/>
                  </a:lnTo>
                  <a:lnTo>
                    <a:pt x="15240" y="21336"/>
                  </a:lnTo>
                  <a:close/>
                </a:path>
              </a:pathLst>
            </a:custGeom>
            <a:solidFill>
              <a:srgbClr val="000000"/>
            </a:solidFill>
          </p:spPr>
          <p:txBody>
            <a:bodyPr wrap="square" lIns="0" tIns="0" rIns="0" bIns="0" rtlCol="0"/>
            <a:lstStyle/>
            <a:p>
              <a:endParaRPr sz="1154"/>
            </a:p>
          </p:txBody>
        </p:sp>
        <p:pic>
          <p:nvPicPr>
            <p:cNvPr id="277" name="object 277"/>
            <p:cNvPicPr/>
            <p:nvPr/>
          </p:nvPicPr>
          <p:blipFill>
            <a:blip r:embed="rId75" cstate="print"/>
            <a:stretch>
              <a:fillRect/>
            </a:stretch>
          </p:blipFill>
          <p:spPr>
            <a:xfrm>
              <a:off x="1755362" y="2904807"/>
              <a:ext cx="199739" cy="92805"/>
            </a:xfrm>
            <a:prstGeom prst="rect">
              <a:avLst/>
            </a:prstGeom>
          </p:spPr>
        </p:pic>
        <p:pic>
          <p:nvPicPr>
            <p:cNvPr id="278" name="object 278"/>
            <p:cNvPicPr/>
            <p:nvPr/>
          </p:nvPicPr>
          <p:blipFill>
            <a:blip r:embed="rId76" cstate="print"/>
            <a:stretch>
              <a:fillRect/>
            </a:stretch>
          </p:blipFill>
          <p:spPr>
            <a:xfrm>
              <a:off x="1974913" y="2930461"/>
              <a:ext cx="200024" cy="67151"/>
            </a:xfrm>
            <a:prstGeom prst="rect">
              <a:avLst/>
            </a:prstGeom>
          </p:spPr>
        </p:pic>
        <p:sp>
          <p:nvSpPr>
            <p:cNvPr id="279" name="object 279"/>
            <p:cNvSpPr/>
            <p:nvPr/>
          </p:nvSpPr>
          <p:spPr>
            <a:xfrm>
              <a:off x="2196179" y="2930461"/>
              <a:ext cx="50800" cy="67310"/>
            </a:xfrm>
            <a:custGeom>
              <a:avLst/>
              <a:gdLst/>
              <a:ahLst/>
              <a:cxnLst/>
              <a:rect l="l" t="t" r="r" b="b"/>
              <a:pathLst>
                <a:path w="50800" h="67310">
                  <a:moveTo>
                    <a:pt x="47339" y="58007"/>
                  </a:moveTo>
                  <a:lnTo>
                    <a:pt x="29051" y="58007"/>
                  </a:lnTo>
                  <a:lnTo>
                    <a:pt x="38195" y="53435"/>
                  </a:lnTo>
                  <a:lnTo>
                    <a:pt x="39719" y="51911"/>
                  </a:lnTo>
                  <a:lnTo>
                    <a:pt x="39719" y="47339"/>
                  </a:lnTo>
                  <a:lnTo>
                    <a:pt x="38195" y="45815"/>
                  </a:lnTo>
                  <a:lnTo>
                    <a:pt x="38195" y="44291"/>
                  </a:lnTo>
                  <a:lnTo>
                    <a:pt x="36671" y="42767"/>
                  </a:lnTo>
                  <a:lnTo>
                    <a:pt x="35147" y="42767"/>
                  </a:lnTo>
                  <a:lnTo>
                    <a:pt x="33623" y="41243"/>
                  </a:lnTo>
                  <a:lnTo>
                    <a:pt x="32099" y="41243"/>
                  </a:lnTo>
                  <a:lnTo>
                    <a:pt x="26003" y="38195"/>
                  </a:lnTo>
                  <a:lnTo>
                    <a:pt x="21431" y="38195"/>
                  </a:lnTo>
                  <a:lnTo>
                    <a:pt x="18383" y="36671"/>
                  </a:lnTo>
                  <a:lnTo>
                    <a:pt x="16859" y="35147"/>
                  </a:lnTo>
                  <a:lnTo>
                    <a:pt x="13811" y="35147"/>
                  </a:lnTo>
                  <a:lnTo>
                    <a:pt x="10668" y="33623"/>
                  </a:lnTo>
                  <a:lnTo>
                    <a:pt x="3048" y="26003"/>
                  </a:lnTo>
                  <a:lnTo>
                    <a:pt x="1524" y="22955"/>
                  </a:lnTo>
                  <a:lnTo>
                    <a:pt x="1524" y="13716"/>
                  </a:lnTo>
                  <a:lnTo>
                    <a:pt x="3048" y="12192"/>
                  </a:lnTo>
                  <a:lnTo>
                    <a:pt x="3048" y="10668"/>
                  </a:lnTo>
                  <a:lnTo>
                    <a:pt x="4572" y="7620"/>
                  </a:lnTo>
                  <a:lnTo>
                    <a:pt x="7620" y="6096"/>
                  </a:lnTo>
                  <a:lnTo>
                    <a:pt x="9144" y="4572"/>
                  </a:lnTo>
                  <a:lnTo>
                    <a:pt x="12192" y="3048"/>
                  </a:lnTo>
                  <a:lnTo>
                    <a:pt x="15335" y="1524"/>
                  </a:lnTo>
                  <a:lnTo>
                    <a:pt x="18383" y="0"/>
                  </a:lnTo>
                  <a:lnTo>
                    <a:pt x="39719" y="0"/>
                  </a:lnTo>
                  <a:lnTo>
                    <a:pt x="42767" y="1524"/>
                  </a:lnTo>
                  <a:lnTo>
                    <a:pt x="47339" y="1524"/>
                  </a:lnTo>
                  <a:lnTo>
                    <a:pt x="47339" y="9144"/>
                  </a:lnTo>
                  <a:lnTo>
                    <a:pt x="21431" y="9144"/>
                  </a:lnTo>
                  <a:lnTo>
                    <a:pt x="19907" y="10668"/>
                  </a:lnTo>
                  <a:lnTo>
                    <a:pt x="18383" y="10668"/>
                  </a:lnTo>
                  <a:lnTo>
                    <a:pt x="16859" y="12192"/>
                  </a:lnTo>
                  <a:lnTo>
                    <a:pt x="15335" y="12192"/>
                  </a:lnTo>
                  <a:lnTo>
                    <a:pt x="13811" y="13716"/>
                  </a:lnTo>
                  <a:lnTo>
                    <a:pt x="13811" y="21336"/>
                  </a:lnTo>
                  <a:lnTo>
                    <a:pt x="15335" y="22955"/>
                  </a:lnTo>
                  <a:lnTo>
                    <a:pt x="16859" y="22955"/>
                  </a:lnTo>
                  <a:lnTo>
                    <a:pt x="16859" y="24479"/>
                  </a:lnTo>
                  <a:lnTo>
                    <a:pt x="19907" y="26003"/>
                  </a:lnTo>
                  <a:lnTo>
                    <a:pt x="21431" y="26003"/>
                  </a:lnTo>
                  <a:lnTo>
                    <a:pt x="24479" y="27527"/>
                  </a:lnTo>
                  <a:lnTo>
                    <a:pt x="26003" y="27527"/>
                  </a:lnTo>
                  <a:lnTo>
                    <a:pt x="30575" y="29051"/>
                  </a:lnTo>
                  <a:lnTo>
                    <a:pt x="36671" y="32099"/>
                  </a:lnTo>
                  <a:lnTo>
                    <a:pt x="39719" y="32099"/>
                  </a:lnTo>
                  <a:lnTo>
                    <a:pt x="42767" y="33623"/>
                  </a:lnTo>
                  <a:lnTo>
                    <a:pt x="50387" y="41243"/>
                  </a:lnTo>
                  <a:lnTo>
                    <a:pt x="50387" y="54959"/>
                  </a:lnTo>
                  <a:lnTo>
                    <a:pt x="47339" y="58007"/>
                  </a:lnTo>
                  <a:close/>
                </a:path>
                <a:path w="50800" h="67310">
                  <a:moveTo>
                    <a:pt x="47339" y="12192"/>
                  </a:moveTo>
                  <a:lnTo>
                    <a:pt x="42767" y="10668"/>
                  </a:lnTo>
                  <a:lnTo>
                    <a:pt x="39719" y="10668"/>
                  </a:lnTo>
                  <a:lnTo>
                    <a:pt x="36671" y="9144"/>
                  </a:lnTo>
                  <a:lnTo>
                    <a:pt x="47339" y="9144"/>
                  </a:lnTo>
                  <a:lnTo>
                    <a:pt x="47339" y="12192"/>
                  </a:lnTo>
                  <a:close/>
                </a:path>
                <a:path w="50800" h="67310">
                  <a:moveTo>
                    <a:pt x="36671" y="65627"/>
                  </a:moveTo>
                  <a:lnTo>
                    <a:pt x="0" y="65627"/>
                  </a:lnTo>
                  <a:lnTo>
                    <a:pt x="0" y="54959"/>
                  </a:lnTo>
                  <a:lnTo>
                    <a:pt x="4572" y="54959"/>
                  </a:lnTo>
                  <a:lnTo>
                    <a:pt x="7620" y="56483"/>
                  </a:lnTo>
                  <a:lnTo>
                    <a:pt x="12192" y="56483"/>
                  </a:lnTo>
                  <a:lnTo>
                    <a:pt x="15335" y="58007"/>
                  </a:lnTo>
                  <a:lnTo>
                    <a:pt x="47339" y="58007"/>
                  </a:lnTo>
                  <a:lnTo>
                    <a:pt x="47339" y="59531"/>
                  </a:lnTo>
                  <a:lnTo>
                    <a:pt x="44291" y="62579"/>
                  </a:lnTo>
                  <a:lnTo>
                    <a:pt x="41243" y="62579"/>
                  </a:lnTo>
                  <a:lnTo>
                    <a:pt x="39719" y="64103"/>
                  </a:lnTo>
                  <a:lnTo>
                    <a:pt x="38195" y="64103"/>
                  </a:lnTo>
                  <a:lnTo>
                    <a:pt x="36671" y="65627"/>
                  </a:lnTo>
                  <a:close/>
                </a:path>
                <a:path w="50800" h="67310">
                  <a:moveTo>
                    <a:pt x="32099" y="67151"/>
                  </a:moveTo>
                  <a:lnTo>
                    <a:pt x="7620" y="67151"/>
                  </a:lnTo>
                  <a:lnTo>
                    <a:pt x="4572" y="65627"/>
                  </a:lnTo>
                  <a:lnTo>
                    <a:pt x="33623" y="65627"/>
                  </a:lnTo>
                  <a:lnTo>
                    <a:pt x="32099" y="67151"/>
                  </a:lnTo>
                  <a:close/>
                </a:path>
              </a:pathLst>
            </a:custGeom>
            <a:solidFill>
              <a:srgbClr val="000000"/>
            </a:solidFill>
          </p:spPr>
          <p:txBody>
            <a:bodyPr wrap="square" lIns="0" tIns="0" rIns="0" bIns="0" rtlCol="0"/>
            <a:lstStyle/>
            <a:p>
              <a:endParaRPr sz="1154"/>
            </a:p>
          </p:txBody>
        </p:sp>
      </p:grpSp>
      <p:grpSp>
        <p:nvGrpSpPr>
          <p:cNvPr id="280" name="object 280"/>
          <p:cNvGrpSpPr/>
          <p:nvPr/>
        </p:nvGrpSpPr>
        <p:grpSpPr>
          <a:xfrm>
            <a:off x="1943937" y="2883719"/>
            <a:ext cx="695981" cy="76969"/>
            <a:chOff x="1088707" y="4496466"/>
            <a:chExt cx="1085215" cy="120014"/>
          </a:xfrm>
        </p:grpSpPr>
        <p:pic>
          <p:nvPicPr>
            <p:cNvPr id="281" name="object 281"/>
            <p:cNvPicPr/>
            <p:nvPr/>
          </p:nvPicPr>
          <p:blipFill>
            <a:blip r:embed="rId77" cstate="print"/>
            <a:stretch>
              <a:fillRect/>
            </a:stretch>
          </p:blipFill>
          <p:spPr>
            <a:xfrm>
              <a:off x="1088707" y="4502562"/>
              <a:ext cx="135731" cy="87058"/>
            </a:xfrm>
            <a:prstGeom prst="rect">
              <a:avLst/>
            </a:prstGeom>
          </p:spPr>
        </p:pic>
        <p:pic>
          <p:nvPicPr>
            <p:cNvPr id="282" name="object 282"/>
            <p:cNvPicPr/>
            <p:nvPr/>
          </p:nvPicPr>
          <p:blipFill>
            <a:blip r:embed="rId78" cstate="print"/>
            <a:stretch>
              <a:fillRect/>
            </a:stretch>
          </p:blipFill>
          <p:spPr>
            <a:xfrm>
              <a:off x="1244250" y="4496466"/>
              <a:ext cx="349376" cy="119729"/>
            </a:xfrm>
            <a:prstGeom prst="rect">
              <a:avLst/>
            </a:prstGeom>
          </p:spPr>
        </p:pic>
        <p:sp>
          <p:nvSpPr>
            <p:cNvPr id="283" name="object 283"/>
            <p:cNvSpPr/>
            <p:nvPr/>
          </p:nvSpPr>
          <p:spPr>
            <a:xfrm>
              <a:off x="1624107" y="4568189"/>
              <a:ext cx="21590" cy="21590"/>
            </a:xfrm>
            <a:custGeom>
              <a:avLst/>
              <a:gdLst/>
              <a:ahLst/>
              <a:cxnLst/>
              <a:rect l="l" t="t" r="r" b="b"/>
              <a:pathLst>
                <a:path w="21589" h="21589">
                  <a:moveTo>
                    <a:pt x="15240" y="1524"/>
                  </a:moveTo>
                  <a:lnTo>
                    <a:pt x="6096" y="1524"/>
                  </a:lnTo>
                  <a:lnTo>
                    <a:pt x="7620" y="0"/>
                  </a:lnTo>
                  <a:lnTo>
                    <a:pt x="13716" y="0"/>
                  </a:lnTo>
                  <a:lnTo>
                    <a:pt x="15240" y="1524"/>
                  </a:lnTo>
                  <a:close/>
                </a:path>
                <a:path w="21589" h="21589">
                  <a:moveTo>
                    <a:pt x="16764" y="3048"/>
                  </a:moveTo>
                  <a:lnTo>
                    <a:pt x="4572" y="3048"/>
                  </a:lnTo>
                  <a:lnTo>
                    <a:pt x="4572" y="1524"/>
                  </a:lnTo>
                  <a:lnTo>
                    <a:pt x="16764" y="1524"/>
                  </a:lnTo>
                  <a:lnTo>
                    <a:pt x="16764" y="3048"/>
                  </a:lnTo>
                  <a:close/>
                </a:path>
                <a:path w="21589" h="21589">
                  <a:moveTo>
                    <a:pt x="19812" y="18288"/>
                  </a:moveTo>
                  <a:lnTo>
                    <a:pt x="1524" y="18288"/>
                  </a:lnTo>
                  <a:lnTo>
                    <a:pt x="1524" y="15240"/>
                  </a:lnTo>
                  <a:lnTo>
                    <a:pt x="0" y="13716"/>
                  </a:lnTo>
                  <a:lnTo>
                    <a:pt x="0" y="7620"/>
                  </a:lnTo>
                  <a:lnTo>
                    <a:pt x="1524" y="6096"/>
                  </a:lnTo>
                  <a:lnTo>
                    <a:pt x="1524" y="4572"/>
                  </a:lnTo>
                  <a:lnTo>
                    <a:pt x="3048" y="3048"/>
                  </a:lnTo>
                  <a:lnTo>
                    <a:pt x="18288" y="3048"/>
                  </a:lnTo>
                  <a:lnTo>
                    <a:pt x="19812" y="4572"/>
                  </a:lnTo>
                  <a:lnTo>
                    <a:pt x="19812" y="6096"/>
                  </a:lnTo>
                  <a:lnTo>
                    <a:pt x="21336" y="6096"/>
                  </a:lnTo>
                  <a:lnTo>
                    <a:pt x="21336" y="15240"/>
                  </a:lnTo>
                  <a:lnTo>
                    <a:pt x="19812" y="16764"/>
                  </a:lnTo>
                  <a:lnTo>
                    <a:pt x="19812" y="18288"/>
                  </a:lnTo>
                  <a:close/>
                </a:path>
                <a:path w="21589" h="21589">
                  <a:moveTo>
                    <a:pt x="15240" y="21336"/>
                  </a:moveTo>
                  <a:lnTo>
                    <a:pt x="6096" y="21336"/>
                  </a:lnTo>
                  <a:lnTo>
                    <a:pt x="3048" y="18288"/>
                  </a:lnTo>
                  <a:lnTo>
                    <a:pt x="18288" y="18288"/>
                  </a:lnTo>
                  <a:lnTo>
                    <a:pt x="15240" y="21336"/>
                  </a:lnTo>
                  <a:close/>
                </a:path>
              </a:pathLst>
            </a:custGeom>
            <a:solidFill>
              <a:srgbClr val="000000"/>
            </a:solidFill>
          </p:spPr>
          <p:txBody>
            <a:bodyPr wrap="square" lIns="0" tIns="0" rIns="0" bIns="0" rtlCol="0"/>
            <a:lstStyle/>
            <a:p>
              <a:endParaRPr sz="1154"/>
            </a:p>
          </p:txBody>
        </p:sp>
        <p:pic>
          <p:nvPicPr>
            <p:cNvPr id="284" name="object 284"/>
            <p:cNvPicPr/>
            <p:nvPr/>
          </p:nvPicPr>
          <p:blipFill>
            <a:blip r:embed="rId79" cstate="print"/>
            <a:stretch>
              <a:fillRect/>
            </a:stretch>
          </p:blipFill>
          <p:spPr>
            <a:xfrm>
              <a:off x="1682114" y="4496720"/>
              <a:ext cx="199834" cy="92805"/>
            </a:xfrm>
            <a:prstGeom prst="rect">
              <a:avLst/>
            </a:prstGeom>
          </p:spPr>
        </p:pic>
        <p:pic>
          <p:nvPicPr>
            <p:cNvPr id="285" name="object 285"/>
            <p:cNvPicPr/>
            <p:nvPr/>
          </p:nvPicPr>
          <p:blipFill>
            <a:blip r:embed="rId80" cstate="print"/>
            <a:stretch>
              <a:fillRect/>
            </a:stretch>
          </p:blipFill>
          <p:spPr>
            <a:xfrm>
              <a:off x="1901761" y="4522374"/>
              <a:ext cx="199834" cy="67151"/>
            </a:xfrm>
            <a:prstGeom prst="rect">
              <a:avLst/>
            </a:prstGeom>
          </p:spPr>
        </p:pic>
        <p:sp>
          <p:nvSpPr>
            <p:cNvPr id="286" name="object 286"/>
            <p:cNvSpPr/>
            <p:nvPr/>
          </p:nvSpPr>
          <p:spPr>
            <a:xfrm>
              <a:off x="2123027" y="4522374"/>
              <a:ext cx="50800" cy="67310"/>
            </a:xfrm>
            <a:custGeom>
              <a:avLst/>
              <a:gdLst/>
              <a:ahLst/>
              <a:cxnLst/>
              <a:rect l="l" t="t" r="r" b="b"/>
              <a:pathLst>
                <a:path w="50800" h="67310">
                  <a:moveTo>
                    <a:pt x="47244" y="58007"/>
                  </a:moveTo>
                  <a:lnTo>
                    <a:pt x="32004" y="58007"/>
                  </a:lnTo>
                  <a:lnTo>
                    <a:pt x="38100" y="54959"/>
                  </a:lnTo>
                  <a:lnTo>
                    <a:pt x="39624" y="51911"/>
                  </a:lnTo>
                  <a:lnTo>
                    <a:pt x="39624" y="47339"/>
                  </a:lnTo>
                  <a:lnTo>
                    <a:pt x="38100" y="45815"/>
                  </a:lnTo>
                  <a:lnTo>
                    <a:pt x="38100" y="44291"/>
                  </a:lnTo>
                  <a:lnTo>
                    <a:pt x="36576" y="44291"/>
                  </a:lnTo>
                  <a:lnTo>
                    <a:pt x="33528" y="41243"/>
                  </a:lnTo>
                  <a:lnTo>
                    <a:pt x="32004" y="41243"/>
                  </a:lnTo>
                  <a:lnTo>
                    <a:pt x="28956" y="39719"/>
                  </a:lnTo>
                  <a:lnTo>
                    <a:pt x="25908" y="39719"/>
                  </a:lnTo>
                  <a:lnTo>
                    <a:pt x="21336" y="38195"/>
                  </a:lnTo>
                  <a:lnTo>
                    <a:pt x="18288" y="36671"/>
                  </a:lnTo>
                  <a:lnTo>
                    <a:pt x="16764" y="36671"/>
                  </a:lnTo>
                  <a:lnTo>
                    <a:pt x="10668" y="33623"/>
                  </a:lnTo>
                  <a:lnTo>
                    <a:pt x="3048" y="26003"/>
                  </a:lnTo>
                  <a:lnTo>
                    <a:pt x="1524" y="22955"/>
                  </a:lnTo>
                  <a:lnTo>
                    <a:pt x="1524" y="15240"/>
                  </a:lnTo>
                  <a:lnTo>
                    <a:pt x="3048" y="12192"/>
                  </a:lnTo>
                  <a:lnTo>
                    <a:pt x="3048" y="10668"/>
                  </a:lnTo>
                  <a:lnTo>
                    <a:pt x="4572" y="7620"/>
                  </a:lnTo>
                  <a:lnTo>
                    <a:pt x="7620" y="6096"/>
                  </a:lnTo>
                  <a:lnTo>
                    <a:pt x="9144" y="4572"/>
                  </a:lnTo>
                  <a:lnTo>
                    <a:pt x="18288" y="0"/>
                  </a:lnTo>
                  <a:lnTo>
                    <a:pt x="39624" y="0"/>
                  </a:lnTo>
                  <a:lnTo>
                    <a:pt x="42672" y="1524"/>
                  </a:lnTo>
                  <a:lnTo>
                    <a:pt x="47244" y="1524"/>
                  </a:lnTo>
                  <a:lnTo>
                    <a:pt x="47244" y="9144"/>
                  </a:lnTo>
                  <a:lnTo>
                    <a:pt x="22860" y="9144"/>
                  </a:lnTo>
                  <a:lnTo>
                    <a:pt x="21336" y="10668"/>
                  </a:lnTo>
                  <a:lnTo>
                    <a:pt x="18288" y="10668"/>
                  </a:lnTo>
                  <a:lnTo>
                    <a:pt x="16764" y="12192"/>
                  </a:lnTo>
                  <a:lnTo>
                    <a:pt x="15240" y="12192"/>
                  </a:lnTo>
                  <a:lnTo>
                    <a:pt x="13716" y="13716"/>
                  </a:lnTo>
                  <a:lnTo>
                    <a:pt x="13716" y="21431"/>
                  </a:lnTo>
                  <a:lnTo>
                    <a:pt x="16764" y="24479"/>
                  </a:lnTo>
                  <a:lnTo>
                    <a:pt x="19812" y="26003"/>
                  </a:lnTo>
                  <a:lnTo>
                    <a:pt x="21336" y="26003"/>
                  </a:lnTo>
                  <a:lnTo>
                    <a:pt x="22860" y="27527"/>
                  </a:lnTo>
                  <a:lnTo>
                    <a:pt x="25908" y="27527"/>
                  </a:lnTo>
                  <a:lnTo>
                    <a:pt x="30480" y="29051"/>
                  </a:lnTo>
                  <a:lnTo>
                    <a:pt x="36576" y="32099"/>
                  </a:lnTo>
                  <a:lnTo>
                    <a:pt x="39624" y="32099"/>
                  </a:lnTo>
                  <a:lnTo>
                    <a:pt x="42672" y="33623"/>
                  </a:lnTo>
                  <a:lnTo>
                    <a:pt x="48768" y="39719"/>
                  </a:lnTo>
                  <a:lnTo>
                    <a:pt x="50292" y="42767"/>
                  </a:lnTo>
                  <a:lnTo>
                    <a:pt x="50292" y="54959"/>
                  </a:lnTo>
                  <a:lnTo>
                    <a:pt x="47244" y="58007"/>
                  </a:lnTo>
                  <a:close/>
                </a:path>
                <a:path w="50800" h="67310">
                  <a:moveTo>
                    <a:pt x="47244" y="12192"/>
                  </a:moveTo>
                  <a:lnTo>
                    <a:pt x="42672" y="10668"/>
                  </a:lnTo>
                  <a:lnTo>
                    <a:pt x="39624" y="10668"/>
                  </a:lnTo>
                  <a:lnTo>
                    <a:pt x="36576" y="9144"/>
                  </a:lnTo>
                  <a:lnTo>
                    <a:pt x="47244" y="9144"/>
                  </a:lnTo>
                  <a:lnTo>
                    <a:pt x="47244" y="12192"/>
                  </a:lnTo>
                  <a:close/>
                </a:path>
                <a:path w="50800" h="67310">
                  <a:moveTo>
                    <a:pt x="38100" y="65627"/>
                  </a:moveTo>
                  <a:lnTo>
                    <a:pt x="0" y="65627"/>
                  </a:lnTo>
                  <a:lnTo>
                    <a:pt x="0" y="54959"/>
                  </a:lnTo>
                  <a:lnTo>
                    <a:pt x="4572" y="56483"/>
                  </a:lnTo>
                  <a:lnTo>
                    <a:pt x="12192" y="56483"/>
                  </a:lnTo>
                  <a:lnTo>
                    <a:pt x="15240" y="58007"/>
                  </a:lnTo>
                  <a:lnTo>
                    <a:pt x="47244" y="58007"/>
                  </a:lnTo>
                  <a:lnTo>
                    <a:pt x="47244" y="59531"/>
                  </a:lnTo>
                  <a:lnTo>
                    <a:pt x="44196" y="62579"/>
                  </a:lnTo>
                  <a:lnTo>
                    <a:pt x="41148" y="62579"/>
                  </a:lnTo>
                  <a:lnTo>
                    <a:pt x="38100" y="65627"/>
                  </a:lnTo>
                  <a:close/>
                </a:path>
                <a:path w="50800" h="67310">
                  <a:moveTo>
                    <a:pt x="32004" y="67151"/>
                  </a:moveTo>
                  <a:lnTo>
                    <a:pt x="7620" y="67151"/>
                  </a:lnTo>
                  <a:lnTo>
                    <a:pt x="4572" y="65627"/>
                  </a:lnTo>
                  <a:lnTo>
                    <a:pt x="33528" y="65627"/>
                  </a:lnTo>
                  <a:lnTo>
                    <a:pt x="32004" y="67151"/>
                  </a:lnTo>
                  <a:close/>
                </a:path>
              </a:pathLst>
            </a:custGeom>
            <a:solidFill>
              <a:srgbClr val="000000"/>
            </a:solidFill>
          </p:spPr>
          <p:txBody>
            <a:bodyPr wrap="square" lIns="0" tIns="0" rIns="0" bIns="0" rtlCol="0"/>
            <a:lstStyle/>
            <a:p>
              <a:endParaRPr sz="1154"/>
            </a:p>
          </p:txBody>
        </p:sp>
      </p:grpSp>
      <p:grpSp>
        <p:nvGrpSpPr>
          <p:cNvPr id="287" name="object 287"/>
          <p:cNvGrpSpPr/>
          <p:nvPr/>
        </p:nvGrpSpPr>
        <p:grpSpPr>
          <a:xfrm>
            <a:off x="1943937" y="3895865"/>
            <a:ext cx="784760" cy="79413"/>
            <a:chOff x="1088707" y="6074664"/>
            <a:chExt cx="1223645" cy="123825"/>
          </a:xfrm>
        </p:grpSpPr>
        <p:sp>
          <p:nvSpPr>
            <p:cNvPr id="288" name="object 288"/>
            <p:cNvSpPr/>
            <p:nvPr/>
          </p:nvSpPr>
          <p:spPr>
            <a:xfrm>
              <a:off x="1088707" y="6085331"/>
              <a:ext cx="59690" cy="86995"/>
            </a:xfrm>
            <a:custGeom>
              <a:avLst/>
              <a:gdLst/>
              <a:ahLst/>
              <a:cxnLst/>
              <a:rect l="l" t="t" r="r" b="b"/>
              <a:pathLst>
                <a:path w="59690" h="86995">
                  <a:moveTo>
                    <a:pt x="54864" y="86963"/>
                  </a:moveTo>
                  <a:lnTo>
                    <a:pt x="35052" y="86963"/>
                  </a:lnTo>
                  <a:lnTo>
                    <a:pt x="28956" y="85439"/>
                  </a:lnTo>
                  <a:lnTo>
                    <a:pt x="21336" y="77819"/>
                  </a:lnTo>
                  <a:lnTo>
                    <a:pt x="18288" y="71723"/>
                  </a:lnTo>
                  <a:lnTo>
                    <a:pt x="18288" y="30480"/>
                  </a:lnTo>
                  <a:lnTo>
                    <a:pt x="0" y="30480"/>
                  </a:lnTo>
                  <a:lnTo>
                    <a:pt x="0" y="21336"/>
                  </a:lnTo>
                  <a:lnTo>
                    <a:pt x="18288" y="21336"/>
                  </a:lnTo>
                  <a:lnTo>
                    <a:pt x="18288" y="3048"/>
                  </a:lnTo>
                  <a:lnTo>
                    <a:pt x="30480" y="0"/>
                  </a:lnTo>
                  <a:lnTo>
                    <a:pt x="30480" y="21336"/>
                  </a:lnTo>
                  <a:lnTo>
                    <a:pt x="59436" y="21336"/>
                  </a:lnTo>
                  <a:lnTo>
                    <a:pt x="59436" y="30480"/>
                  </a:lnTo>
                  <a:lnTo>
                    <a:pt x="30480" y="30480"/>
                  </a:lnTo>
                  <a:lnTo>
                    <a:pt x="30480" y="68675"/>
                  </a:lnTo>
                  <a:lnTo>
                    <a:pt x="32004" y="71723"/>
                  </a:lnTo>
                  <a:lnTo>
                    <a:pt x="36576" y="76295"/>
                  </a:lnTo>
                  <a:lnTo>
                    <a:pt x="39624" y="77819"/>
                  </a:lnTo>
                  <a:lnTo>
                    <a:pt x="48768" y="77819"/>
                  </a:lnTo>
                  <a:lnTo>
                    <a:pt x="51816" y="76295"/>
                  </a:lnTo>
                  <a:lnTo>
                    <a:pt x="56388" y="76295"/>
                  </a:lnTo>
                  <a:lnTo>
                    <a:pt x="59436" y="74771"/>
                  </a:lnTo>
                  <a:lnTo>
                    <a:pt x="59436" y="85439"/>
                  </a:lnTo>
                  <a:lnTo>
                    <a:pt x="56388" y="85439"/>
                  </a:lnTo>
                  <a:lnTo>
                    <a:pt x="54864" y="86963"/>
                  </a:lnTo>
                  <a:close/>
                </a:path>
              </a:pathLst>
            </a:custGeom>
            <a:solidFill>
              <a:srgbClr val="000000"/>
            </a:solidFill>
          </p:spPr>
          <p:txBody>
            <a:bodyPr wrap="square" lIns="0" tIns="0" rIns="0" bIns="0" rtlCol="0"/>
            <a:lstStyle/>
            <a:p>
              <a:endParaRPr sz="1154"/>
            </a:p>
          </p:txBody>
        </p:sp>
        <p:pic>
          <p:nvPicPr>
            <p:cNvPr id="289" name="object 289"/>
            <p:cNvPicPr/>
            <p:nvPr/>
          </p:nvPicPr>
          <p:blipFill>
            <a:blip r:embed="rId81" cstate="print"/>
            <a:stretch>
              <a:fillRect/>
            </a:stretch>
          </p:blipFill>
          <p:spPr>
            <a:xfrm>
              <a:off x="1171003" y="6105143"/>
              <a:ext cx="123539" cy="67151"/>
            </a:xfrm>
            <a:prstGeom prst="rect">
              <a:avLst/>
            </a:prstGeom>
          </p:spPr>
        </p:pic>
        <p:sp>
          <p:nvSpPr>
            <p:cNvPr id="290" name="object 290"/>
            <p:cNvSpPr/>
            <p:nvPr/>
          </p:nvSpPr>
          <p:spPr>
            <a:xfrm>
              <a:off x="1315973" y="6079141"/>
              <a:ext cx="53340" cy="92075"/>
            </a:xfrm>
            <a:custGeom>
              <a:avLst/>
              <a:gdLst/>
              <a:ahLst/>
              <a:cxnLst/>
              <a:rect l="l" t="t" r="r" b="b"/>
              <a:pathLst>
                <a:path w="53340" h="92075">
                  <a:moveTo>
                    <a:pt x="33528" y="82486"/>
                  </a:moveTo>
                  <a:lnTo>
                    <a:pt x="21336" y="82486"/>
                  </a:lnTo>
                  <a:lnTo>
                    <a:pt x="21336" y="36671"/>
                  </a:lnTo>
                  <a:lnTo>
                    <a:pt x="3048" y="36671"/>
                  </a:lnTo>
                  <a:lnTo>
                    <a:pt x="3048" y="27527"/>
                  </a:lnTo>
                  <a:lnTo>
                    <a:pt x="33528" y="27527"/>
                  </a:lnTo>
                  <a:lnTo>
                    <a:pt x="33528" y="82486"/>
                  </a:lnTo>
                  <a:close/>
                </a:path>
                <a:path w="53340" h="92075">
                  <a:moveTo>
                    <a:pt x="53340" y="91630"/>
                  </a:moveTo>
                  <a:lnTo>
                    <a:pt x="0" y="91630"/>
                  </a:lnTo>
                  <a:lnTo>
                    <a:pt x="0" y="82486"/>
                  </a:lnTo>
                  <a:lnTo>
                    <a:pt x="53340" y="82486"/>
                  </a:lnTo>
                  <a:lnTo>
                    <a:pt x="53340" y="91630"/>
                  </a:lnTo>
                  <a:close/>
                </a:path>
                <a:path w="53340" h="92075">
                  <a:moveTo>
                    <a:pt x="30480" y="16859"/>
                  </a:moveTo>
                  <a:lnTo>
                    <a:pt x="21336" y="16859"/>
                  </a:lnTo>
                  <a:lnTo>
                    <a:pt x="19812" y="15240"/>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052" y="6096"/>
                  </a:lnTo>
                  <a:lnTo>
                    <a:pt x="35052" y="10668"/>
                  </a:lnTo>
                  <a:lnTo>
                    <a:pt x="33528" y="12192"/>
                  </a:lnTo>
                  <a:lnTo>
                    <a:pt x="33528" y="13716"/>
                  </a:lnTo>
                  <a:lnTo>
                    <a:pt x="32004" y="15240"/>
                  </a:lnTo>
                  <a:lnTo>
                    <a:pt x="30480" y="15240"/>
                  </a:lnTo>
                  <a:lnTo>
                    <a:pt x="30480" y="16859"/>
                  </a:lnTo>
                  <a:close/>
                </a:path>
              </a:pathLst>
            </a:custGeom>
            <a:solidFill>
              <a:srgbClr val="000000"/>
            </a:solidFill>
          </p:spPr>
          <p:txBody>
            <a:bodyPr wrap="square" lIns="0" tIns="0" rIns="0" bIns="0" rtlCol="0"/>
            <a:lstStyle/>
            <a:p>
              <a:endParaRPr sz="1154"/>
            </a:p>
          </p:txBody>
        </p:sp>
        <p:pic>
          <p:nvPicPr>
            <p:cNvPr id="291" name="object 291"/>
            <p:cNvPicPr/>
            <p:nvPr/>
          </p:nvPicPr>
          <p:blipFill>
            <a:blip r:embed="rId82" cstate="print"/>
            <a:stretch>
              <a:fillRect/>
            </a:stretch>
          </p:blipFill>
          <p:spPr>
            <a:xfrm>
              <a:off x="1389125" y="6079236"/>
              <a:ext cx="277653" cy="118871"/>
            </a:xfrm>
            <a:prstGeom prst="rect">
              <a:avLst/>
            </a:prstGeom>
          </p:spPr>
        </p:pic>
        <p:sp>
          <p:nvSpPr>
            <p:cNvPr id="292" name="object 292"/>
            <p:cNvSpPr/>
            <p:nvPr/>
          </p:nvSpPr>
          <p:spPr>
            <a:xfrm>
              <a:off x="1697355" y="6074664"/>
              <a:ext cx="615315" cy="123825"/>
            </a:xfrm>
            <a:custGeom>
              <a:avLst/>
              <a:gdLst/>
              <a:ahLst/>
              <a:cxnLst/>
              <a:rect l="l" t="t" r="r" b="b"/>
              <a:pathLst>
                <a:path w="615314" h="123825">
                  <a:moveTo>
                    <a:pt x="21336" y="82397"/>
                  </a:moveTo>
                  <a:lnTo>
                    <a:pt x="16764" y="77825"/>
                  </a:lnTo>
                  <a:lnTo>
                    <a:pt x="15240" y="77825"/>
                  </a:lnTo>
                  <a:lnTo>
                    <a:pt x="13716" y="76301"/>
                  </a:lnTo>
                  <a:lnTo>
                    <a:pt x="7620" y="76301"/>
                  </a:lnTo>
                  <a:lnTo>
                    <a:pt x="6096" y="77825"/>
                  </a:lnTo>
                  <a:lnTo>
                    <a:pt x="4572" y="77825"/>
                  </a:lnTo>
                  <a:lnTo>
                    <a:pt x="1524" y="80873"/>
                  </a:lnTo>
                  <a:lnTo>
                    <a:pt x="1524" y="82397"/>
                  </a:lnTo>
                  <a:lnTo>
                    <a:pt x="0" y="83921"/>
                  </a:lnTo>
                  <a:lnTo>
                    <a:pt x="0" y="90017"/>
                  </a:lnTo>
                  <a:lnTo>
                    <a:pt x="1524" y="91541"/>
                  </a:lnTo>
                  <a:lnTo>
                    <a:pt x="1524" y="94589"/>
                  </a:lnTo>
                  <a:lnTo>
                    <a:pt x="3048" y="94589"/>
                  </a:lnTo>
                  <a:lnTo>
                    <a:pt x="6096" y="97637"/>
                  </a:lnTo>
                  <a:lnTo>
                    <a:pt x="15240" y="97637"/>
                  </a:lnTo>
                  <a:lnTo>
                    <a:pt x="18288" y="94589"/>
                  </a:lnTo>
                  <a:lnTo>
                    <a:pt x="19812" y="94589"/>
                  </a:lnTo>
                  <a:lnTo>
                    <a:pt x="19812" y="93065"/>
                  </a:lnTo>
                  <a:lnTo>
                    <a:pt x="21336" y="91541"/>
                  </a:lnTo>
                  <a:lnTo>
                    <a:pt x="21336" y="82397"/>
                  </a:lnTo>
                  <a:close/>
                </a:path>
                <a:path w="615314" h="123825">
                  <a:moveTo>
                    <a:pt x="93052" y="7531"/>
                  </a:moveTo>
                  <a:lnTo>
                    <a:pt x="91528" y="7531"/>
                  </a:lnTo>
                  <a:lnTo>
                    <a:pt x="91528" y="6007"/>
                  </a:lnTo>
                  <a:lnTo>
                    <a:pt x="90004" y="6007"/>
                  </a:lnTo>
                  <a:lnTo>
                    <a:pt x="90004" y="4483"/>
                  </a:lnTo>
                  <a:lnTo>
                    <a:pt x="80860" y="4483"/>
                  </a:lnTo>
                  <a:lnTo>
                    <a:pt x="79336" y="6007"/>
                  </a:lnTo>
                  <a:lnTo>
                    <a:pt x="77812" y="6007"/>
                  </a:lnTo>
                  <a:lnTo>
                    <a:pt x="77812" y="7531"/>
                  </a:lnTo>
                  <a:lnTo>
                    <a:pt x="76288" y="7531"/>
                  </a:lnTo>
                  <a:lnTo>
                    <a:pt x="76288" y="16764"/>
                  </a:lnTo>
                  <a:lnTo>
                    <a:pt x="77812" y="18288"/>
                  </a:lnTo>
                  <a:lnTo>
                    <a:pt x="77812" y="19812"/>
                  </a:lnTo>
                  <a:lnTo>
                    <a:pt x="79336" y="19812"/>
                  </a:lnTo>
                  <a:lnTo>
                    <a:pt x="80860" y="21336"/>
                  </a:lnTo>
                  <a:lnTo>
                    <a:pt x="90004" y="21336"/>
                  </a:lnTo>
                  <a:lnTo>
                    <a:pt x="90004" y="19812"/>
                  </a:lnTo>
                  <a:lnTo>
                    <a:pt x="91528" y="19812"/>
                  </a:lnTo>
                  <a:lnTo>
                    <a:pt x="91528" y="18288"/>
                  </a:lnTo>
                  <a:lnTo>
                    <a:pt x="93052" y="16764"/>
                  </a:lnTo>
                  <a:lnTo>
                    <a:pt x="93052" y="7531"/>
                  </a:lnTo>
                  <a:close/>
                </a:path>
                <a:path w="615314" h="123825">
                  <a:moveTo>
                    <a:pt x="111340" y="86969"/>
                  </a:moveTo>
                  <a:lnTo>
                    <a:pt x="91528" y="86969"/>
                  </a:lnTo>
                  <a:lnTo>
                    <a:pt x="91528" y="32004"/>
                  </a:lnTo>
                  <a:lnTo>
                    <a:pt x="61048" y="32004"/>
                  </a:lnTo>
                  <a:lnTo>
                    <a:pt x="61048" y="41148"/>
                  </a:lnTo>
                  <a:lnTo>
                    <a:pt x="80860" y="41148"/>
                  </a:lnTo>
                  <a:lnTo>
                    <a:pt x="80860" y="86969"/>
                  </a:lnTo>
                  <a:lnTo>
                    <a:pt x="59524" y="86969"/>
                  </a:lnTo>
                  <a:lnTo>
                    <a:pt x="59524" y="96113"/>
                  </a:lnTo>
                  <a:lnTo>
                    <a:pt x="111340" y="96113"/>
                  </a:lnTo>
                  <a:lnTo>
                    <a:pt x="111340" y="86969"/>
                  </a:lnTo>
                  <a:close/>
                </a:path>
                <a:path w="615314" h="123825">
                  <a:moveTo>
                    <a:pt x="183057" y="71729"/>
                  </a:moveTo>
                  <a:lnTo>
                    <a:pt x="175437" y="64109"/>
                  </a:lnTo>
                  <a:lnTo>
                    <a:pt x="172389" y="62585"/>
                  </a:lnTo>
                  <a:lnTo>
                    <a:pt x="169341" y="62585"/>
                  </a:lnTo>
                  <a:lnTo>
                    <a:pt x="163245" y="59537"/>
                  </a:lnTo>
                  <a:lnTo>
                    <a:pt x="158673" y="58013"/>
                  </a:lnTo>
                  <a:lnTo>
                    <a:pt x="155625" y="58013"/>
                  </a:lnTo>
                  <a:lnTo>
                    <a:pt x="154101" y="56489"/>
                  </a:lnTo>
                  <a:lnTo>
                    <a:pt x="152577" y="56489"/>
                  </a:lnTo>
                  <a:lnTo>
                    <a:pt x="149440" y="54965"/>
                  </a:lnTo>
                  <a:lnTo>
                    <a:pt x="149440" y="53441"/>
                  </a:lnTo>
                  <a:lnTo>
                    <a:pt x="147916" y="53441"/>
                  </a:lnTo>
                  <a:lnTo>
                    <a:pt x="146392" y="51816"/>
                  </a:lnTo>
                  <a:lnTo>
                    <a:pt x="146392" y="50292"/>
                  </a:lnTo>
                  <a:lnTo>
                    <a:pt x="144868" y="48768"/>
                  </a:lnTo>
                  <a:lnTo>
                    <a:pt x="144868" y="47244"/>
                  </a:lnTo>
                  <a:lnTo>
                    <a:pt x="146392" y="45720"/>
                  </a:lnTo>
                  <a:lnTo>
                    <a:pt x="146392" y="44196"/>
                  </a:lnTo>
                  <a:lnTo>
                    <a:pt x="147916" y="42672"/>
                  </a:lnTo>
                  <a:lnTo>
                    <a:pt x="149440" y="42672"/>
                  </a:lnTo>
                  <a:lnTo>
                    <a:pt x="149440" y="41148"/>
                  </a:lnTo>
                  <a:lnTo>
                    <a:pt x="150964" y="41148"/>
                  </a:lnTo>
                  <a:lnTo>
                    <a:pt x="154101" y="39624"/>
                  </a:lnTo>
                  <a:lnTo>
                    <a:pt x="169341" y="39624"/>
                  </a:lnTo>
                  <a:lnTo>
                    <a:pt x="172389" y="41148"/>
                  </a:lnTo>
                  <a:lnTo>
                    <a:pt x="175437" y="41148"/>
                  </a:lnTo>
                  <a:lnTo>
                    <a:pt x="180009" y="42672"/>
                  </a:lnTo>
                  <a:lnTo>
                    <a:pt x="180009" y="39624"/>
                  </a:lnTo>
                  <a:lnTo>
                    <a:pt x="180009" y="32004"/>
                  </a:lnTo>
                  <a:lnTo>
                    <a:pt x="175437" y="32004"/>
                  </a:lnTo>
                  <a:lnTo>
                    <a:pt x="172389" y="30480"/>
                  </a:lnTo>
                  <a:lnTo>
                    <a:pt x="150964" y="30480"/>
                  </a:lnTo>
                  <a:lnTo>
                    <a:pt x="141820" y="35052"/>
                  </a:lnTo>
                  <a:lnTo>
                    <a:pt x="140296" y="36576"/>
                  </a:lnTo>
                  <a:lnTo>
                    <a:pt x="137248" y="38100"/>
                  </a:lnTo>
                  <a:lnTo>
                    <a:pt x="135724" y="41148"/>
                  </a:lnTo>
                  <a:lnTo>
                    <a:pt x="135724" y="42672"/>
                  </a:lnTo>
                  <a:lnTo>
                    <a:pt x="134200" y="44196"/>
                  </a:lnTo>
                  <a:lnTo>
                    <a:pt x="134200" y="53441"/>
                  </a:lnTo>
                  <a:lnTo>
                    <a:pt x="135724" y="56489"/>
                  </a:lnTo>
                  <a:lnTo>
                    <a:pt x="143344" y="64109"/>
                  </a:lnTo>
                  <a:lnTo>
                    <a:pt x="149440" y="67157"/>
                  </a:lnTo>
                  <a:lnTo>
                    <a:pt x="150964" y="67157"/>
                  </a:lnTo>
                  <a:lnTo>
                    <a:pt x="154101" y="68681"/>
                  </a:lnTo>
                  <a:lnTo>
                    <a:pt x="158673" y="70205"/>
                  </a:lnTo>
                  <a:lnTo>
                    <a:pt x="161721" y="70205"/>
                  </a:lnTo>
                  <a:lnTo>
                    <a:pt x="163245" y="71729"/>
                  </a:lnTo>
                  <a:lnTo>
                    <a:pt x="166293" y="71729"/>
                  </a:lnTo>
                  <a:lnTo>
                    <a:pt x="172389" y="77825"/>
                  </a:lnTo>
                  <a:lnTo>
                    <a:pt x="172389" y="82397"/>
                  </a:lnTo>
                  <a:lnTo>
                    <a:pt x="170865" y="85445"/>
                  </a:lnTo>
                  <a:lnTo>
                    <a:pt x="167817" y="85445"/>
                  </a:lnTo>
                  <a:lnTo>
                    <a:pt x="161721" y="88493"/>
                  </a:lnTo>
                  <a:lnTo>
                    <a:pt x="147916" y="88493"/>
                  </a:lnTo>
                  <a:lnTo>
                    <a:pt x="144868" y="86969"/>
                  </a:lnTo>
                  <a:lnTo>
                    <a:pt x="140296" y="86969"/>
                  </a:lnTo>
                  <a:lnTo>
                    <a:pt x="137248" y="85445"/>
                  </a:lnTo>
                  <a:lnTo>
                    <a:pt x="132676" y="85445"/>
                  </a:lnTo>
                  <a:lnTo>
                    <a:pt x="132676" y="96113"/>
                  </a:lnTo>
                  <a:lnTo>
                    <a:pt x="137248" y="96113"/>
                  </a:lnTo>
                  <a:lnTo>
                    <a:pt x="140296" y="97637"/>
                  </a:lnTo>
                  <a:lnTo>
                    <a:pt x="164769" y="97637"/>
                  </a:lnTo>
                  <a:lnTo>
                    <a:pt x="166293" y="96113"/>
                  </a:lnTo>
                  <a:lnTo>
                    <a:pt x="170865" y="96113"/>
                  </a:lnTo>
                  <a:lnTo>
                    <a:pt x="173913" y="93065"/>
                  </a:lnTo>
                  <a:lnTo>
                    <a:pt x="176961" y="93065"/>
                  </a:lnTo>
                  <a:lnTo>
                    <a:pt x="178485" y="91541"/>
                  </a:lnTo>
                  <a:lnTo>
                    <a:pt x="178485" y="90017"/>
                  </a:lnTo>
                  <a:lnTo>
                    <a:pt x="180009" y="88493"/>
                  </a:lnTo>
                  <a:lnTo>
                    <a:pt x="183057" y="85445"/>
                  </a:lnTo>
                  <a:lnTo>
                    <a:pt x="183057" y="71729"/>
                  </a:lnTo>
                  <a:close/>
                </a:path>
                <a:path w="615314" h="123825">
                  <a:moveTo>
                    <a:pt x="257835" y="45720"/>
                  </a:moveTo>
                  <a:lnTo>
                    <a:pt x="256311" y="39624"/>
                  </a:lnTo>
                  <a:lnTo>
                    <a:pt x="251739" y="36576"/>
                  </a:lnTo>
                  <a:lnTo>
                    <a:pt x="248691" y="32004"/>
                  </a:lnTo>
                  <a:lnTo>
                    <a:pt x="244119" y="30480"/>
                  </a:lnTo>
                  <a:lnTo>
                    <a:pt x="230314" y="30480"/>
                  </a:lnTo>
                  <a:lnTo>
                    <a:pt x="227266" y="32004"/>
                  </a:lnTo>
                  <a:lnTo>
                    <a:pt x="225742" y="32004"/>
                  </a:lnTo>
                  <a:lnTo>
                    <a:pt x="218122" y="39624"/>
                  </a:lnTo>
                  <a:lnTo>
                    <a:pt x="215074" y="41148"/>
                  </a:lnTo>
                  <a:lnTo>
                    <a:pt x="215074" y="32004"/>
                  </a:lnTo>
                  <a:lnTo>
                    <a:pt x="204406" y="32004"/>
                  </a:lnTo>
                  <a:lnTo>
                    <a:pt x="204406" y="96113"/>
                  </a:lnTo>
                  <a:lnTo>
                    <a:pt x="216598" y="96113"/>
                  </a:lnTo>
                  <a:lnTo>
                    <a:pt x="216598" y="53441"/>
                  </a:lnTo>
                  <a:lnTo>
                    <a:pt x="218122" y="50292"/>
                  </a:lnTo>
                  <a:lnTo>
                    <a:pt x="219646" y="48768"/>
                  </a:lnTo>
                  <a:lnTo>
                    <a:pt x="222694" y="47244"/>
                  </a:lnTo>
                  <a:lnTo>
                    <a:pt x="228790" y="41148"/>
                  </a:lnTo>
                  <a:lnTo>
                    <a:pt x="230314" y="41148"/>
                  </a:lnTo>
                  <a:lnTo>
                    <a:pt x="231838" y="39624"/>
                  </a:lnTo>
                  <a:lnTo>
                    <a:pt x="237934" y="39624"/>
                  </a:lnTo>
                  <a:lnTo>
                    <a:pt x="240982" y="41148"/>
                  </a:lnTo>
                  <a:lnTo>
                    <a:pt x="244119" y="44196"/>
                  </a:lnTo>
                  <a:lnTo>
                    <a:pt x="245643" y="45720"/>
                  </a:lnTo>
                  <a:lnTo>
                    <a:pt x="245643" y="96113"/>
                  </a:lnTo>
                  <a:lnTo>
                    <a:pt x="257835" y="96113"/>
                  </a:lnTo>
                  <a:lnTo>
                    <a:pt x="257835" y="45720"/>
                  </a:lnTo>
                  <a:close/>
                </a:path>
                <a:path w="615314" h="123825">
                  <a:moveTo>
                    <a:pt x="330987" y="32004"/>
                  </a:moveTo>
                  <a:lnTo>
                    <a:pt x="318795" y="32004"/>
                  </a:lnTo>
                  <a:lnTo>
                    <a:pt x="318795" y="74777"/>
                  </a:lnTo>
                  <a:lnTo>
                    <a:pt x="317271" y="77825"/>
                  </a:lnTo>
                  <a:lnTo>
                    <a:pt x="308127" y="86969"/>
                  </a:lnTo>
                  <a:lnTo>
                    <a:pt x="305079" y="86969"/>
                  </a:lnTo>
                  <a:lnTo>
                    <a:pt x="303555" y="88493"/>
                  </a:lnTo>
                  <a:lnTo>
                    <a:pt x="292887" y="88493"/>
                  </a:lnTo>
                  <a:lnTo>
                    <a:pt x="289839" y="83921"/>
                  </a:lnTo>
                  <a:lnTo>
                    <a:pt x="289839" y="32004"/>
                  </a:lnTo>
                  <a:lnTo>
                    <a:pt x="277647" y="32004"/>
                  </a:lnTo>
                  <a:lnTo>
                    <a:pt x="277647" y="82397"/>
                  </a:lnTo>
                  <a:lnTo>
                    <a:pt x="280695" y="88493"/>
                  </a:lnTo>
                  <a:lnTo>
                    <a:pt x="283743" y="91541"/>
                  </a:lnTo>
                  <a:lnTo>
                    <a:pt x="286791" y="96113"/>
                  </a:lnTo>
                  <a:lnTo>
                    <a:pt x="291363" y="97637"/>
                  </a:lnTo>
                  <a:lnTo>
                    <a:pt x="306603" y="97637"/>
                  </a:lnTo>
                  <a:lnTo>
                    <a:pt x="308127" y="96113"/>
                  </a:lnTo>
                  <a:lnTo>
                    <a:pt x="309651" y="96113"/>
                  </a:lnTo>
                  <a:lnTo>
                    <a:pt x="315747" y="90017"/>
                  </a:lnTo>
                  <a:lnTo>
                    <a:pt x="318795" y="88493"/>
                  </a:lnTo>
                  <a:lnTo>
                    <a:pt x="320319" y="86969"/>
                  </a:lnTo>
                  <a:lnTo>
                    <a:pt x="320319" y="96113"/>
                  </a:lnTo>
                  <a:lnTo>
                    <a:pt x="330987" y="96113"/>
                  </a:lnTo>
                  <a:lnTo>
                    <a:pt x="330987" y="32004"/>
                  </a:lnTo>
                  <a:close/>
                </a:path>
                <a:path w="615314" h="123825">
                  <a:moveTo>
                    <a:pt x="404241" y="87376"/>
                  </a:moveTo>
                  <a:lnTo>
                    <a:pt x="385953" y="87376"/>
                  </a:lnTo>
                  <a:lnTo>
                    <a:pt x="385953" y="13716"/>
                  </a:lnTo>
                  <a:lnTo>
                    <a:pt x="385953" y="4826"/>
                  </a:lnTo>
                  <a:lnTo>
                    <a:pt x="353949" y="4826"/>
                  </a:lnTo>
                  <a:lnTo>
                    <a:pt x="353949" y="13716"/>
                  </a:lnTo>
                  <a:lnTo>
                    <a:pt x="373761" y="13716"/>
                  </a:lnTo>
                  <a:lnTo>
                    <a:pt x="373761" y="87376"/>
                  </a:lnTo>
                  <a:lnTo>
                    <a:pt x="352425" y="87376"/>
                  </a:lnTo>
                  <a:lnTo>
                    <a:pt x="352425" y="96266"/>
                  </a:lnTo>
                  <a:lnTo>
                    <a:pt x="404241" y="96266"/>
                  </a:lnTo>
                  <a:lnTo>
                    <a:pt x="404241" y="87376"/>
                  </a:lnTo>
                  <a:close/>
                </a:path>
                <a:path w="615314" h="123825">
                  <a:moveTo>
                    <a:pt x="477481" y="87376"/>
                  </a:moveTo>
                  <a:lnTo>
                    <a:pt x="459193" y="87376"/>
                  </a:lnTo>
                  <a:lnTo>
                    <a:pt x="459193" y="13716"/>
                  </a:lnTo>
                  <a:lnTo>
                    <a:pt x="459193" y="4826"/>
                  </a:lnTo>
                  <a:lnTo>
                    <a:pt x="427189" y="4826"/>
                  </a:lnTo>
                  <a:lnTo>
                    <a:pt x="427189" y="13716"/>
                  </a:lnTo>
                  <a:lnTo>
                    <a:pt x="447001" y="13716"/>
                  </a:lnTo>
                  <a:lnTo>
                    <a:pt x="447001" y="87376"/>
                  </a:lnTo>
                  <a:lnTo>
                    <a:pt x="425665" y="87376"/>
                  </a:lnTo>
                  <a:lnTo>
                    <a:pt x="425665" y="96266"/>
                  </a:lnTo>
                  <a:lnTo>
                    <a:pt x="477481" y="96266"/>
                  </a:lnTo>
                  <a:lnTo>
                    <a:pt x="477481" y="87376"/>
                  </a:lnTo>
                  <a:close/>
                </a:path>
                <a:path w="615314" h="123825">
                  <a:moveTo>
                    <a:pt x="544639" y="6096"/>
                  </a:moveTo>
                  <a:lnTo>
                    <a:pt x="538543" y="0"/>
                  </a:lnTo>
                  <a:lnTo>
                    <a:pt x="532447" y="4572"/>
                  </a:lnTo>
                  <a:lnTo>
                    <a:pt x="527875" y="10668"/>
                  </a:lnTo>
                  <a:lnTo>
                    <a:pt x="523303" y="15240"/>
                  </a:lnTo>
                  <a:lnTo>
                    <a:pt x="520255" y="21336"/>
                  </a:lnTo>
                  <a:lnTo>
                    <a:pt x="514159" y="30480"/>
                  </a:lnTo>
                  <a:lnTo>
                    <a:pt x="512635" y="36576"/>
                  </a:lnTo>
                  <a:lnTo>
                    <a:pt x="511009" y="41148"/>
                  </a:lnTo>
                  <a:lnTo>
                    <a:pt x="509485" y="47244"/>
                  </a:lnTo>
                  <a:lnTo>
                    <a:pt x="507961" y="51816"/>
                  </a:lnTo>
                  <a:lnTo>
                    <a:pt x="507961" y="62585"/>
                  </a:lnTo>
                  <a:lnTo>
                    <a:pt x="509739" y="79184"/>
                  </a:lnTo>
                  <a:lnTo>
                    <a:pt x="515251" y="94792"/>
                  </a:lnTo>
                  <a:lnTo>
                    <a:pt x="524764" y="109562"/>
                  </a:lnTo>
                  <a:lnTo>
                    <a:pt x="538543" y="123634"/>
                  </a:lnTo>
                  <a:lnTo>
                    <a:pt x="544639" y="117538"/>
                  </a:lnTo>
                  <a:lnTo>
                    <a:pt x="533781" y="104508"/>
                  </a:lnTo>
                  <a:lnTo>
                    <a:pt x="529412" y="98158"/>
                  </a:lnTo>
                  <a:lnTo>
                    <a:pt x="518731" y="62585"/>
                  </a:lnTo>
                  <a:lnTo>
                    <a:pt x="520420" y="47078"/>
                  </a:lnTo>
                  <a:lnTo>
                    <a:pt x="525399" y="32588"/>
                  </a:lnTo>
                  <a:lnTo>
                    <a:pt x="533514" y="18986"/>
                  </a:lnTo>
                  <a:lnTo>
                    <a:pt x="544639" y="6096"/>
                  </a:lnTo>
                  <a:close/>
                </a:path>
                <a:path w="615314" h="123825">
                  <a:moveTo>
                    <a:pt x="614832" y="61061"/>
                  </a:moveTo>
                  <a:lnTo>
                    <a:pt x="613092" y="45046"/>
                  </a:lnTo>
                  <a:lnTo>
                    <a:pt x="607771" y="29349"/>
                  </a:lnTo>
                  <a:lnTo>
                    <a:pt x="598716" y="14249"/>
                  </a:lnTo>
                  <a:lnTo>
                    <a:pt x="585774" y="0"/>
                  </a:lnTo>
                  <a:lnTo>
                    <a:pt x="578154" y="6096"/>
                  </a:lnTo>
                  <a:lnTo>
                    <a:pt x="589292" y="18986"/>
                  </a:lnTo>
                  <a:lnTo>
                    <a:pt x="597446" y="32588"/>
                  </a:lnTo>
                  <a:lnTo>
                    <a:pt x="602462" y="47078"/>
                  </a:lnTo>
                  <a:lnTo>
                    <a:pt x="604164" y="62585"/>
                  </a:lnTo>
                  <a:lnTo>
                    <a:pt x="603631" y="70319"/>
                  </a:lnTo>
                  <a:lnTo>
                    <a:pt x="584466" y="110871"/>
                  </a:lnTo>
                  <a:lnTo>
                    <a:pt x="578154" y="117538"/>
                  </a:lnTo>
                  <a:lnTo>
                    <a:pt x="584250" y="123634"/>
                  </a:lnTo>
                  <a:lnTo>
                    <a:pt x="590346" y="119062"/>
                  </a:lnTo>
                  <a:lnTo>
                    <a:pt x="596442" y="112877"/>
                  </a:lnTo>
                  <a:lnTo>
                    <a:pt x="599490" y="108305"/>
                  </a:lnTo>
                  <a:lnTo>
                    <a:pt x="604164" y="102209"/>
                  </a:lnTo>
                  <a:lnTo>
                    <a:pt x="607212" y="97637"/>
                  </a:lnTo>
                  <a:lnTo>
                    <a:pt x="608736" y="91541"/>
                  </a:lnTo>
                  <a:lnTo>
                    <a:pt x="611784" y="86969"/>
                  </a:lnTo>
                  <a:lnTo>
                    <a:pt x="613308" y="80873"/>
                  </a:lnTo>
                  <a:lnTo>
                    <a:pt x="613308" y="76301"/>
                  </a:lnTo>
                  <a:lnTo>
                    <a:pt x="614832" y="71729"/>
                  </a:lnTo>
                  <a:lnTo>
                    <a:pt x="614832" y="61061"/>
                  </a:lnTo>
                  <a:close/>
                </a:path>
              </a:pathLst>
            </a:custGeom>
            <a:solidFill>
              <a:srgbClr val="000000"/>
            </a:solidFill>
          </p:spPr>
          <p:txBody>
            <a:bodyPr wrap="square" lIns="0" tIns="0" rIns="0" bIns="0" rtlCol="0"/>
            <a:lstStyle/>
            <a:p>
              <a:endParaRPr sz="1154"/>
            </a:p>
          </p:txBody>
        </p:sp>
      </p:grpSp>
      <p:grpSp>
        <p:nvGrpSpPr>
          <p:cNvPr id="293" name="object 293"/>
          <p:cNvGrpSpPr/>
          <p:nvPr/>
        </p:nvGrpSpPr>
        <p:grpSpPr>
          <a:xfrm>
            <a:off x="2757917" y="3895865"/>
            <a:ext cx="253713" cy="79413"/>
            <a:chOff x="2357913" y="6074664"/>
            <a:chExt cx="395605" cy="123825"/>
          </a:xfrm>
        </p:grpSpPr>
        <p:sp>
          <p:nvSpPr>
            <p:cNvPr id="294" name="object 294"/>
            <p:cNvSpPr/>
            <p:nvPr/>
          </p:nvSpPr>
          <p:spPr>
            <a:xfrm>
              <a:off x="2357907" y="6105144"/>
              <a:ext cx="109855" cy="67310"/>
            </a:xfrm>
            <a:custGeom>
              <a:avLst/>
              <a:gdLst/>
              <a:ahLst/>
              <a:cxnLst/>
              <a:rect l="l" t="t" r="r" b="b"/>
              <a:pathLst>
                <a:path w="109855" h="67310">
                  <a:moveTo>
                    <a:pt x="21336" y="53441"/>
                  </a:moveTo>
                  <a:lnTo>
                    <a:pt x="19812" y="51917"/>
                  </a:lnTo>
                  <a:lnTo>
                    <a:pt x="19812" y="50393"/>
                  </a:lnTo>
                  <a:lnTo>
                    <a:pt x="18288" y="50393"/>
                  </a:lnTo>
                  <a:lnTo>
                    <a:pt x="18288" y="48869"/>
                  </a:lnTo>
                  <a:lnTo>
                    <a:pt x="16764" y="47345"/>
                  </a:lnTo>
                  <a:lnTo>
                    <a:pt x="15240" y="47345"/>
                  </a:lnTo>
                  <a:lnTo>
                    <a:pt x="13716" y="45821"/>
                  </a:lnTo>
                  <a:lnTo>
                    <a:pt x="7620" y="45821"/>
                  </a:lnTo>
                  <a:lnTo>
                    <a:pt x="6096" y="47345"/>
                  </a:lnTo>
                  <a:lnTo>
                    <a:pt x="3048" y="47345"/>
                  </a:lnTo>
                  <a:lnTo>
                    <a:pt x="3048" y="48869"/>
                  </a:lnTo>
                  <a:lnTo>
                    <a:pt x="1524" y="50393"/>
                  </a:lnTo>
                  <a:lnTo>
                    <a:pt x="1524" y="51917"/>
                  </a:lnTo>
                  <a:lnTo>
                    <a:pt x="0" y="51917"/>
                  </a:lnTo>
                  <a:lnTo>
                    <a:pt x="0" y="61061"/>
                  </a:lnTo>
                  <a:lnTo>
                    <a:pt x="1524" y="62585"/>
                  </a:lnTo>
                  <a:lnTo>
                    <a:pt x="1524" y="64109"/>
                  </a:lnTo>
                  <a:lnTo>
                    <a:pt x="3048" y="64109"/>
                  </a:lnTo>
                  <a:lnTo>
                    <a:pt x="3048" y="65633"/>
                  </a:lnTo>
                  <a:lnTo>
                    <a:pt x="4572" y="65633"/>
                  </a:lnTo>
                  <a:lnTo>
                    <a:pt x="6096" y="67157"/>
                  </a:lnTo>
                  <a:lnTo>
                    <a:pt x="15240" y="67157"/>
                  </a:lnTo>
                  <a:lnTo>
                    <a:pt x="15240" y="65633"/>
                  </a:lnTo>
                  <a:lnTo>
                    <a:pt x="16764" y="65633"/>
                  </a:lnTo>
                  <a:lnTo>
                    <a:pt x="19812" y="62585"/>
                  </a:lnTo>
                  <a:lnTo>
                    <a:pt x="19812" y="61061"/>
                  </a:lnTo>
                  <a:lnTo>
                    <a:pt x="21336" y="59537"/>
                  </a:lnTo>
                  <a:lnTo>
                    <a:pt x="21336" y="53441"/>
                  </a:lnTo>
                  <a:close/>
                </a:path>
                <a:path w="109855" h="67310">
                  <a:moveTo>
                    <a:pt x="109816" y="44297"/>
                  </a:moveTo>
                  <a:lnTo>
                    <a:pt x="108292" y="41249"/>
                  </a:lnTo>
                  <a:lnTo>
                    <a:pt x="108292" y="39725"/>
                  </a:lnTo>
                  <a:lnTo>
                    <a:pt x="102196" y="33629"/>
                  </a:lnTo>
                  <a:lnTo>
                    <a:pt x="99148" y="32105"/>
                  </a:lnTo>
                  <a:lnTo>
                    <a:pt x="96100" y="32105"/>
                  </a:lnTo>
                  <a:lnTo>
                    <a:pt x="93052" y="30581"/>
                  </a:lnTo>
                  <a:lnTo>
                    <a:pt x="88480" y="29057"/>
                  </a:lnTo>
                  <a:lnTo>
                    <a:pt x="85432" y="27533"/>
                  </a:lnTo>
                  <a:lnTo>
                    <a:pt x="82384" y="27533"/>
                  </a:lnTo>
                  <a:lnTo>
                    <a:pt x="80860" y="26009"/>
                  </a:lnTo>
                  <a:lnTo>
                    <a:pt x="77812" y="26009"/>
                  </a:lnTo>
                  <a:lnTo>
                    <a:pt x="74764" y="22961"/>
                  </a:lnTo>
                  <a:lnTo>
                    <a:pt x="73240" y="21336"/>
                  </a:lnTo>
                  <a:lnTo>
                    <a:pt x="71716" y="19812"/>
                  </a:lnTo>
                  <a:lnTo>
                    <a:pt x="71716" y="15240"/>
                  </a:lnTo>
                  <a:lnTo>
                    <a:pt x="76288" y="10668"/>
                  </a:lnTo>
                  <a:lnTo>
                    <a:pt x="77812" y="10668"/>
                  </a:lnTo>
                  <a:lnTo>
                    <a:pt x="80860" y="9144"/>
                  </a:lnTo>
                  <a:lnTo>
                    <a:pt x="96100" y="9144"/>
                  </a:lnTo>
                  <a:lnTo>
                    <a:pt x="99148" y="10668"/>
                  </a:lnTo>
                  <a:lnTo>
                    <a:pt x="102196" y="10668"/>
                  </a:lnTo>
                  <a:lnTo>
                    <a:pt x="105244" y="12192"/>
                  </a:lnTo>
                  <a:lnTo>
                    <a:pt x="105244" y="9144"/>
                  </a:lnTo>
                  <a:lnTo>
                    <a:pt x="105244" y="1524"/>
                  </a:lnTo>
                  <a:lnTo>
                    <a:pt x="102196" y="1524"/>
                  </a:lnTo>
                  <a:lnTo>
                    <a:pt x="99148" y="0"/>
                  </a:lnTo>
                  <a:lnTo>
                    <a:pt x="77812" y="0"/>
                  </a:lnTo>
                  <a:lnTo>
                    <a:pt x="74764" y="1524"/>
                  </a:lnTo>
                  <a:lnTo>
                    <a:pt x="70192" y="3048"/>
                  </a:lnTo>
                  <a:lnTo>
                    <a:pt x="68668" y="4572"/>
                  </a:lnTo>
                  <a:lnTo>
                    <a:pt x="65620" y="6096"/>
                  </a:lnTo>
                  <a:lnTo>
                    <a:pt x="64096" y="7620"/>
                  </a:lnTo>
                  <a:lnTo>
                    <a:pt x="62572" y="10668"/>
                  </a:lnTo>
                  <a:lnTo>
                    <a:pt x="61048" y="12192"/>
                  </a:lnTo>
                  <a:lnTo>
                    <a:pt x="61048" y="22961"/>
                  </a:lnTo>
                  <a:lnTo>
                    <a:pt x="62572" y="26009"/>
                  </a:lnTo>
                  <a:lnTo>
                    <a:pt x="62572" y="27533"/>
                  </a:lnTo>
                  <a:lnTo>
                    <a:pt x="64096" y="29057"/>
                  </a:lnTo>
                  <a:lnTo>
                    <a:pt x="67144" y="30581"/>
                  </a:lnTo>
                  <a:lnTo>
                    <a:pt x="70192" y="33629"/>
                  </a:lnTo>
                  <a:lnTo>
                    <a:pt x="73240" y="35153"/>
                  </a:lnTo>
                  <a:lnTo>
                    <a:pt x="74764" y="36677"/>
                  </a:lnTo>
                  <a:lnTo>
                    <a:pt x="77812" y="36677"/>
                  </a:lnTo>
                  <a:lnTo>
                    <a:pt x="80860" y="38201"/>
                  </a:lnTo>
                  <a:lnTo>
                    <a:pt x="85432" y="39725"/>
                  </a:lnTo>
                  <a:lnTo>
                    <a:pt x="88480" y="39725"/>
                  </a:lnTo>
                  <a:lnTo>
                    <a:pt x="90004" y="41249"/>
                  </a:lnTo>
                  <a:lnTo>
                    <a:pt x="93052" y="41249"/>
                  </a:lnTo>
                  <a:lnTo>
                    <a:pt x="97624" y="45821"/>
                  </a:lnTo>
                  <a:lnTo>
                    <a:pt x="97624" y="54965"/>
                  </a:lnTo>
                  <a:lnTo>
                    <a:pt x="94576" y="54965"/>
                  </a:lnTo>
                  <a:lnTo>
                    <a:pt x="88480" y="58013"/>
                  </a:lnTo>
                  <a:lnTo>
                    <a:pt x="74764" y="58013"/>
                  </a:lnTo>
                  <a:lnTo>
                    <a:pt x="71716" y="56489"/>
                  </a:lnTo>
                  <a:lnTo>
                    <a:pt x="67144" y="56489"/>
                  </a:lnTo>
                  <a:lnTo>
                    <a:pt x="64096" y="54965"/>
                  </a:lnTo>
                  <a:lnTo>
                    <a:pt x="59524" y="54965"/>
                  </a:lnTo>
                  <a:lnTo>
                    <a:pt x="59524" y="65633"/>
                  </a:lnTo>
                  <a:lnTo>
                    <a:pt x="62572" y="65633"/>
                  </a:lnTo>
                  <a:lnTo>
                    <a:pt x="67144" y="67157"/>
                  </a:lnTo>
                  <a:lnTo>
                    <a:pt x="91528" y="67157"/>
                  </a:lnTo>
                  <a:lnTo>
                    <a:pt x="93052" y="65633"/>
                  </a:lnTo>
                  <a:lnTo>
                    <a:pt x="97624" y="65633"/>
                  </a:lnTo>
                  <a:lnTo>
                    <a:pt x="100672" y="62585"/>
                  </a:lnTo>
                  <a:lnTo>
                    <a:pt x="102196" y="62585"/>
                  </a:lnTo>
                  <a:lnTo>
                    <a:pt x="106768" y="58013"/>
                  </a:lnTo>
                  <a:lnTo>
                    <a:pt x="108292" y="56489"/>
                  </a:lnTo>
                  <a:lnTo>
                    <a:pt x="108292" y="54965"/>
                  </a:lnTo>
                  <a:lnTo>
                    <a:pt x="109816" y="53441"/>
                  </a:lnTo>
                  <a:lnTo>
                    <a:pt x="109816" y="44297"/>
                  </a:lnTo>
                  <a:close/>
                </a:path>
              </a:pathLst>
            </a:custGeom>
            <a:solidFill>
              <a:srgbClr val="000000"/>
            </a:solidFill>
          </p:spPr>
          <p:txBody>
            <a:bodyPr wrap="square" lIns="0" tIns="0" rIns="0" bIns="0" rtlCol="0"/>
            <a:lstStyle/>
            <a:p>
              <a:endParaRPr sz="1154"/>
            </a:p>
          </p:txBody>
        </p:sp>
        <p:pic>
          <p:nvPicPr>
            <p:cNvPr id="295" name="object 295"/>
            <p:cNvPicPr/>
            <p:nvPr/>
          </p:nvPicPr>
          <p:blipFill>
            <a:blip r:embed="rId83" cstate="print"/>
            <a:stretch>
              <a:fillRect/>
            </a:stretch>
          </p:blipFill>
          <p:spPr>
            <a:xfrm>
              <a:off x="2489168" y="6105143"/>
              <a:ext cx="131159" cy="67151"/>
            </a:xfrm>
            <a:prstGeom prst="rect">
              <a:avLst/>
            </a:prstGeom>
          </p:spPr>
        </p:pic>
        <p:sp>
          <p:nvSpPr>
            <p:cNvPr id="296" name="object 296"/>
            <p:cNvSpPr/>
            <p:nvPr/>
          </p:nvSpPr>
          <p:spPr>
            <a:xfrm>
              <a:off x="2644800" y="6074664"/>
              <a:ext cx="108585" cy="123825"/>
            </a:xfrm>
            <a:custGeom>
              <a:avLst/>
              <a:gdLst/>
              <a:ahLst/>
              <a:cxnLst/>
              <a:rect l="l" t="t" r="r" b="b"/>
              <a:pathLst>
                <a:path w="108585" h="123825">
                  <a:moveTo>
                    <a:pt x="38100" y="6096"/>
                  </a:moveTo>
                  <a:lnTo>
                    <a:pt x="30480" y="0"/>
                  </a:lnTo>
                  <a:lnTo>
                    <a:pt x="25908" y="4572"/>
                  </a:lnTo>
                  <a:lnTo>
                    <a:pt x="21336" y="10668"/>
                  </a:lnTo>
                  <a:lnTo>
                    <a:pt x="16764" y="15240"/>
                  </a:lnTo>
                  <a:lnTo>
                    <a:pt x="12192" y="21437"/>
                  </a:lnTo>
                  <a:lnTo>
                    <a:pt x="9144" y="26009"/>
                  </a:lnTo>
                  <a:lnTo>
                    <a:pt x="7620" y="30581"/>
                  </a:lnTo>
                  <a:lnTo>
                    <a:pt x="4572" y="36677"/>
                  </a:lnTo>
                  <a:lnTo>
                    <a:pt x="3048" y="41249"/>
                  </a:lnTo>
                  <a:lnTo>
                    <a:pt x="1524" y="47345"/>
                  </a:lnTo>
                  <a:lnTo>
                    <a:pt x="1524" y="51917"/>
                  </a:lnTo>
                  <a:lnTo>
                    <a:pt x="0" y="58013"/>
                  </a:lnTo>
                  <a:lnTo>
                    <a:pt x="0" y="62585"/>
                  </a:lnTo>
                  <a:lnTo>
                    <a:pt x="1981" y="79235"/>
                  </a:lnTo>
                  <a:lnTo>
                    <a:pt x="7810" y="94869"/>
                  </a:lnTo>
                  <a:lnTo>
                    <a:pt x="17360" y="109613"/>
                  </a:lnTo>
                  <a:lnTo>
                    <a:pt x="30480" y="123634"/>
                  </a:lnTo>
                  <a:lnTo>
                    <a:pt x="38100" y="117538"/>
                  </a:lnTo>
                  <a:lnTo>
                    <a:pt x="31788" y="110921"/>
                  </a:lnTo>
                  <a:lnTo>
                    <a:pt x="26479" y="104584"/>
                  </a:lnTo>
                  <a:lnTo>
                    <a:pt x="12192" y="62585"/>
                  </a:lnTo>
                  <a:lnTo>
                    <a:pt x="13881" y="47129"/>
                  </a:lnTo>
                  <a:lnTo>
                    <a:pt x="18859" y="32664"/>
                  </a:lnTo>
                  <a:lnTo>
                    <a:pt x="26974" y="19037"/>
                  </a:lnTo>
                  <a:lnTo>
                    <a:pt x="38100" y="6096"/>
                  </a:lnTo>
                  <a:close/>
                </a:path>
                <a:path w="108585" h="123825">
                  <a:moveTo>
                    <a:pt x="108292" y="61061"/>
                  </a:moveTo>
                  <a:lnTo>
                    <a:pt x="106311" y="45046"/>
                  </a:lnTo>
                  <a:lnTo>
                    <a:pt x="100444" y="29349"/>
                  </a:lnTo>
                  <a:lnTo>
                    <a:pt x="90855" y="14249"/>
                  </a:lnTo>
                  <a:lnTo>
                    <a:pt x="77724" y="0"/>
                  </a:lnTo>
                  <a:lnTo>
                    <a:pt x="71628" y="6096"/>
                  </a:lnTo>
                  <a:lnTo>
                    <a:pt x="82511" y="18986"/>
                  </a:lnTo>
                  <a:lnTo>
                    <a:pt x="90106" y="32588"/>
                  </a:lnTo>
                  <a:lnTo>
                    <a:pt x="94564" y="47078"/>
                  </a:lnTo>
                  <a:lnTo>
                    <a:pt x="96012" y="62585"/>
                  </a:lnTo>
                  <a:lnTo>
                    <a:pt x="95707" y="70319"/>
                  </a:lnTo>
                  <a:lnTo>
                    <a:pt x="77050" y="110871"/>
                  </a:lnTo>
                  <a:lnTo>
                    <a:pt x="71628" y="117538"/>
                  </a:lnTo>
                  <a:lnTo>
                    <a:pt x="77724" y="123634"/>
                  </a:lnTo>
                  <a:lnTo>
                    <a:pt x="83820" y="119062"/>
                  </a:lnTo>
                  <a:lnTo>
                    <a:pt x="88392" y="112877"/>
                  </a:lnTo>
                  <a:lnTo>
                    <a:pt x="92964" y="108305"/>
                  </a:lnTo>
                  <a:lnTo>
                    <a:pt x="96012" y="102209"/>
                  </a:lnTo>
                  <a:lnTo>
                    <a:pt x="99060" y="97637"/>
                  </a:lnTo>
                  <a:lnTo>
                    <a:pt x="102108" y="91541"/>
                  </a:lnTo>
                  <a:lnTo>
                    <a:pt x="103632" y="86969"/>
                  </a:lnTo>
                  <a:lnTo>
                    <a:pt x="105156" y="80873"/>
                  </a:lnTo>
                  <a:lnTo>
                    <a:pt x="108292" y="71729"/>
                  </a:lnTo>
                  <a:lnTo>
                    <a:pt x="108292" y="61061"/>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BF78E0-B06A-6FF7-BA8B-31465719FE9F}"/>
              </a:ext>
            </a:extLst>
          </p:cNvPr>
          <p:cNvSpPr>
            <a:spLocks noGrp="1"/>
          </p:cNvSpPr>
          <p:nvPr>
            <p:ph type="title" idx="4294967295"/>
          </p:nvPr>
        </p:nvSpPr>
        <p:spPr>
          <a:xfrm>
            <a:off x="668492" y="361950"/>
            <a:ext cx="11523508" cy="1761511"/>
          </a:xfrm>
        </p:spPr>
        <p:txBody>
          <a:bodyPr>
            <a:normAutofit fontScale="90000"/>
          </a:bodyPr>
          <a:lstStyle/>
          <a:p>
            <a:r>
              <a:rPr lang="en-US" sz="3600" i="0" dirty="0"/>
              <a:t>About the Problem statement:</a:t>
            </a:r>
            <a:r>
              <a:rPr lang="en-US" sz="3200" i="0" dirty="0"/>
              <a:t/>
            </a:r>
            <a:br>
              <a:rPr lang="en-US" sz="3200" i="0" dirty="0"/>
            </a:br>
            <a:r>
              <a:rPr lang="en-US" sz="3200" i="0" dirty="0"/>
              <a:t/>
            </a:r>
            <a:br>
              <a:rPr lang="en-US" sz="3200" i="0" dirty="0"/>
            </a:br>
            <a:r>
              <a:rPr lang="en-US" sz="2800" i="0" dirty="0">
                <a:solidFill>
                  <a:srgbClr val="19171A"/>
                </a:solidFill>
              </a:rPr>
              <a:t>                      Identifying Healthcare Professionals (HCP) and their specialization</a:t>
            </a:r>
            <a:br>
              <a:rPr lang="en-US" sz="2800" i="0" dirty="0">
                <a:solidFill>
                  <a:srgbClr val="19171A"/>
                </a:solidFill>
              </a:rPr>
            </a:br>
            <a:endParaRPr lang="en-US" sz="2800" i="0" dirty="0"/>
          </a:p>
          <a:p>
            <a:endParaRPr lang="en-US" sz="3200" i="0" dirty="0"/>
          </a:p>
        </p:txBody>
      </p:sp>
      <p:sp>
        <p:nvSpPr>
          <p:cNvPr id="3" name="Content Placeholder 2">
            <a:extLst>
              <a:ext uri="{FF2B5EF4-FFF2-40B4-BE49-F238E27FC236}">
                <a16:creationId xmlns:a16="http://schemas.microsoft.com/office/drawing/2014/main" xmlns="" id="{8DB4B5E4-993B-6AFF-693B-BD0F44DD111E}"/>
              </a:ext>
            </a:extLst>
          </p:cNvPr>
          <p:cNvSpPr>
            <a:spLocks noGrp="1"/>
          </p:cNvSpPr>
          <p:nvPr>
            <p:ph idx="4294967295"/>
          </p:nvPr>
        </p:nvSpPr>
        <p:spPr>
          <a:xfrm>
            <a:off x="453616" y="1716140"/>
            <a:ext cx="11406546" cy="4791126"/>
          </a:xfrm>
        </p:spPr>
        <p:txBody>
          <a:bodyPr vert="horz" lIns="91440" tIns="45720" rIns="91440" bIns="45720" rtlCol="0" anchor="t">
            <a:normAutofit/>
          </a:bodyPr>
          <a:lstStyle/>
          <a:p>
            <a:r>
              <a:rPr lang="en-US" dirty="0">
                <a:ea typeface="+mn-lt"/>
                <a:cs typeface="+mn-lt"/>
              </a:rPr>
              <a:t>The problem at hand is to identify healthcare professionals (HCP) and their specialization using ad server logs. The ad server logs contain valuable information such as browser details, IP addresses, geographic locations, search patterns, site URLs, and other relevant data.</a:t>
            </a:r>
          </a:p>
          <a:p>
            <a:r>
              <a:rPr lang="en-US" dirty="0">
                <a:ea typeface="+mn-lt"/>
                <a:cs typeface="+mn-lt"/>
              </a:rPr>
              <a:t>The objective of the problem is to build a robust model that can accurately predict whether a user belongs to the HCP category and determine their specialization taxonomy. In other words, given a user's behavior data and other features from the ad server logs, the model should be able to classify the user as an HCP or non-HCP (IS_HCP) and identify their specific specialization (TAXONOMY).</a:t>
            </a:r>
          </a:p>
          <a:p>
            <a:r>
              <a:rPr lang="en-US" dirty="0">
                <a:ea typeface="+mn-lt"/>
                <a:cs typeface="+mn-lt"/>
              </a:rPr>
              <a:t>To solve this problem, various steps need to be performed, including data cleaning, exploratory data analysis, feature engineering, model training, and evaluation. The model will be trained on historical data containing information about HCPs and their specialization, and then it will be used to predict the HCP status and taxonomy for new user data.</a:t>
            </a:r>
          </a:p>
        </p:txBody>
      </p:sp>
    </p:spTree>
    <p:extLst>
      <p:ext uri="{BB962C8B-B14F-4D97-AF65-F5344CB8AC3E}">
        <p14:creationId xmlns:p14="http://schemas.microsoft.com/office/powerpoint/2010/main" xmlns="" val="281862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2673" y="179656"/>
            <a:ext cx="303804" cy="80634"/>
            <a:chOff x="1102328" y="280130"/>
            <a:chExt cx="473709" cy="125730"/>
          </a:xfrm>
        </p:grpSpPr>
        <p:pic>
          <p:nvPicPr>
            <p:cNvPr id="3" name="object 3"/>
            <p:cNvPicPr/>
            <p:nvPr/>
          </p:nvPicPr>
          <p:blipFill>
            <a:blip r:embed="rId2" cstate="print"/>
            <a:stretch>
              <a:fillRect/>
            </a:stretch>
          </p:blipFill>
          <p:spPr>
            <a:xfrm>
              <a:off x="1102328" y="280130"/>
              <a:ext cx="119062" cy="122110"/>
            </a:xfrm>
            <a:prstGeom prst="rect">
              <a:avLst/>
            </a:prstGeom>
          </p:spPr>
        </p:pic>
        <p:pic>
          <p:nvPicPr>
            <p:cNvPr id="4" name="object 4"/>
            <p:cNvPicPr/>
            <p:nvPr/>
          </p:nvPicPr>
          <p:blipFill>
            <a:blip r:embed="rId3" cstate="print"/>
            <a:stretch>
              <a:fillRect/>
            </a:stretch>
          </p:blipFill>
          <p:spPr>
            <a:xfrm>
              <a:off x="1241259" y="280130"/>
              <a:ext cx="289836" cy="125158"/>
            </a:xfrm>
            <a:prstGeom prst="rect">
              <a:avLst/>
            </a:prstGeom>
          </p:spPr>
        </p:pic>
        <p:sp>
          <p:nvSpPr>
            <p:cNvPr id="5" name="object 5"/>
            <p:cNvSpPr/>
            <p:nvPr/>
          </p:nvSpPr>
          <p:spPr>
            <a:xfrm>
              <a:off x="1551432" y="280415"/>
              <a:ext cx="24765" cy="123825"/>
            </a:xfrm>
            <a:custGeom>
              <a:avLst/>
              <a:gdLst/>
              <a:ahLst/>
              <a:cxnLst/>
              <a:rect l="l" t="t" r="r" b="b"/>
              <a:pathLst>
                <a:path w="24765" h="123825">
                  <a:moveTo>
                    <a:pt x="24383" y="123444"/>
                  </a:moveTo>
                  <a:lnTo>
                    <a:pt x="0" y="123444"/>
                  </a:lnTo>
                  <a:lnTo>
                    <a:pt x="0" y="0"/>
                  </a:lnTo>
                  <a:lnTo>
                    <a:pt x="24383" y="0"/>
                  </a:lnTo>
                  <a:lnTo>
                    <a:pt x="24383" y="123444"/>
                  </a:lnTo>
                  <a:close/>
                </a:path>
              </a:pathLst>
            </a:custGeom>
            <a:solidFill>
              <a:srgbClr val="000000"/>
            </a:solidFill>
          </p:spPr>
          <p:txBody>
            <a:bodyPr wrap="square" lIns="0" tIns="0" rIns="0" bIns="0" rtlCol="0"/>
            <a:lstStyle/>
            <a:p>
              <a:endParaRPr sz="1154"/>
            </a:p>
          </p:txBody>
        </p:sp>
      </p:grpSp>
      <p:grpSp>
        <p:nvGrpSpPr>
          <p:cNvPr id="6" name="object 6"/>
          <p:cNvGrpSpPr/>
          <p:nvPr/>
        </p:nvGrpSpPr>
        <p:grpSpPr>
          <a:xfrm>
            <a:off x="2296101" y="179656"/>
            <a:ext cx="417833" cy="102218"/>
            <a:chOff x="1637823" y="280130"/>
            <a:chExt cx="651510" cy="159385"/>
          </a:xfrm>
        </p:grpSpPr>
        <p:pic>
          <p:nvPicPr>
            <p:cNvPr id="7" name="object 7"/>
            <p:cNvPicPr/>
            <p:nvPr/>
          </p:nvPicPr>
          <p:blipFill>
            <a:blip r:embed="rId4" cstate="print"/>
            <a:stretch>
              <a:fillRect/>
            </a:stretch>
          </p:blipFill>
          <p:spPr>
            <a:xfrm>
              <a:off x="1637823" y="280130"/>
              <a:ext cx="289941" cy="125158"/>
            </a:xfrm>
            <a:prstGeom prst="rect">
              <a:avLst/>
            </a:prstGeom>
          </p:spPr>
        </p:pic>
        <p:pic>
          <p:nvPicPr>
            <p:cNvPr id="8" name="object 8"/>
            <p:cNvPicPr/>
            <p:nvPr/>
          </p:nvPicPr>
          <p:blipFill>
            <a:blip r:embed="rId5" cstate="print"/>
            <a:stretch>
              <a:fillRect/>
            </a:stretch>
          </p:blipFill>
          <p:spPr>
            <a:xfrm>
              <a:off x="1950624" y="312229"/>
              <a:ext cx="82391" cy="90011"/>
            </a:xfrm>
            <a:prstGeom prst="rect">
              <a:avLst/>
            </a:prstGeom>
          </p:spPr>
        </p:pic>
        <p:sp>
          <p:nvSpPr>
            <p:cNvPr id="9" name="object 9"/>
            <p:cNvSpPr/>
            <p:nvPr/>
          </p:nvSpPr>
          <p:spPr>
            <a:xfrm>
              <a:off x="2055863" y="280136"/>
              <a:ext cx="22860" cy="122555"/>
            </a:xfrm>
            <a:custGeom>
              <a:avLst/>
              <a:gdLst/>
              <a:ahLst/>
              <a:cxnLst/>
              <a:rect l="l" t="t" r="r" b="b"/>
              <a:pathLst>
                <a:path w="22860" h="122554">
                  <a:moveTo>
                    <a:pt x="22860" y="33616"/>
                  </a:moveTo>
                  <a:lnTo>
                    <a:pt x="0" y="33616"/>
                  </a:lnTo>
                  <a:lnTo>
                    <a:pt x="0" y="122110"/>
                  </a:lnTo>
                  <a:lnTo>
                    <a:pt x="22860" y="122110"/>
                  </a:lnTo>
                  <a:lnTo>
                    <a:pt x="22860" y="33616"/>
                  </a:lnTo>
                  <a:close/>
                </a:path>
                <a:path w="22860" h="122554">
                  <a:moveTo>
                    <a:pt x="22860" y="0"/>
                  </a:moveTo>
                  <a:lnTo>
                    <a:pt x="0" y="0"/>
                  </a:lnTo>
                  <a:lnTo>
                    <a:pt x="0" y="21424"/>
                  </a:lnTo>
                  <a:lnTo>
                    <a:pt x="22860" y="21424"/>
                  </a:lnTo>
                  <a:lnTo>
                    <a:pt x="22860" y="0"/>
                  </a:lnTo>
                  <a:close/>
                </a:path>
              </a:pathLst>
            </a:custGeom>
            <a:solidFill>
              <a:srgbClr val="000000"/>
            </a:solidFill>
          </p:spPr>
          <p:txBody>
            <a:bodyPr wrap="square" lIns="0" tIns="0" rIns="0" bIns="0" rtlCol="0"/>
            <a:lstStyle/>
            <a:p>
              <a:endParaRPr sz="1154"/>
            </a:p>
          </p:txBody>
        </p:sp>
        <p:pic>
          <p:nvPicPr>
            <p:cNvPr id="10" name="object 10"/>
            <p:cNvPicPr/>
            <p:nvPr/>
          </p:nvPicPr>
          <p:blipFill>
            <a:blip r:embed="rId6" cstate="print"/>
            <a:stretch>
              <a:fillRect/>
            </a:stretch>
          </p:blipFill>
          <p:spPr>
            <a:xfrm>
              <a:off x="2103119" y="312229"/>
              <a:ext cx="186118" cy="126682"/>
            </a:xfrm>
            <a:prstGeom prst="rect">
              <a:avLst/>
            </a:prstGeom>
          </p:spPr>
        </p:pic>
      </p:grpSp>
      <p:sp>
        <p:nvSpPr>
          <p:cNvPr id="11" name="object 11"/>
          <p:cNvSpPr/>
          <p:nvPr/>
        </p:nvSpPr>
        <p:spPr>
          <a:xfrm>
            <a:off x="1507526" y="460594"/>
            <a:ext cx="80227" cy="54978"/>
          </a:xfrm>
          <a:custGeom>
            <a:avLst/>
            <a:gdLst/>
            <a:ahLst/>
            <a:cxnLst/>
            <a:rect l="l" t="t" r="r" b="b"/>
            <a:pathLst>
              <a:path w="125095" h="85725">
                <a:moveTo>
                  <a:pt x="51816" y="0"/>
                </a:moveTo>
                <a:lnTo>
                  <a:pt x="0" y="0"/>
                </a:lnTo>
                <a:lnTo>
                  <a:pt x="0" y="9144"/>
                </a:lnTo>
                <a:lnTo>
                  <a:pt x="19812" y="9144"/>
                </a:lnTo>
                <a:lnTo>
                  <a:pt x="19812" y="74777"/>
                </a:lnTo>
                <a:lnTo>
                  <a:pt x="0" y="74777"/>
                </a:lnTo>
                <a:lnTo>
                  <a:pt x="0" y="85534"/>
                </a:lnTo>
                <a:lnTo>
                  <a:pt x="51816" y="85534"/>
                </a:lnTo>
                <a:lnTo>
                  <a:pt x="51816" y="74777"/>
                </a:lnTo>
                <a:lnTo>
                  <a:pt x="32004" y="74777"/>
                </a:lnTo>
                <a:lnTo>
                  <a:pt x="32004" y="9144"/>
                </a:lnTo>
                <a:lnTo>
                  <a:pt x="51816" y="9144"/>
                </a:lnTo>
                <a:lnTo>
                  <a:pt x="51816" y="0"/>
                </a:lnTo>
                <a:close/>
              </a:path>
              <a:path w="125095" h="85725">
                <a:moveTo>
                  <a:pt x="125069" y="35052"/>
                </a:moveTo>
                <a:lnTo>
                  <a:pt x="123545" y="28956"/>
                </a:lnTo>
                <a:lnTo>
                  <a:pt x="122529" y="27432"/>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8493" y="24384"/>
                </a:lnTo>
                <a:lnTo>
                  <a:pt x="86880" y="25908"/>
                </a:lnTo>
                <a:lnTo>
                  <a:pt x="85356" y="27432"/>
                </a:lnTo>
                <a:lnTo>
                  <a:pt x="83832" y="30480"/>
                </a:lnTo>
                <a:lnTo>
                  <a:pt x="82308" y="19812"/>
                </a:lnTo>
                <a:lnTo>
                  <a:pt x="73164" y="19812"/>
                </a:lnTo>
                <a:lnTo>
                  <a:pt x="73164" y="85445"/>
                </a:lnTo>
                <a:lnTo>
                  <a:pt x="83832" y="85445"/>
                </a:lnTo>
                <a:lnTo>
                  <a:pt x="83832" y="41148"/>
                </a:lnTo>
                <a:lnTo>
                  <a:pt x="85356" y="39624"/>
                </a:lnTo>
                <a:lnTo>
                  <a:pt x="88493" y="36576"/>
                </a:lnTo>
                <a:lnTo>
                  <a:pt x="94589" y="30480"/>
                </a:lnTo>
                <a:lnTo>
                  <a:pt x="96113" y="30480"/>
                </a:lnTo>
                <a:lnTo>
                  <a:pt x="97637" y="28956"/>
                </a:lnTo>
                <a:lnTo>
                  <a:pt x="99161" y="28956"/>
                </a:lnTo>
                <a:lnTo>
                  <a:pt x="100685" y="27432"/>
                </a:lnTo>
                <a:lnTo>
                  <a:pt x="106781" y="27432"/>
                </a:lnTo>
                <a:lnTo>
                  <a:pt x="109829" y="28956"/>
                </a:lnTo>
                <a:lnTo>
                  <a:pt x="114401" y="38100"/>
                </a:lnTo>
                <a:lnTo>
                  <a:pt x="114401" y="85445"/>
                </a:lnTo>
                <a:lnTo>
                  <a:pt x="125069" y="85445"/>
                </a:lnTo>
                <a:lnTo>
                  <a:pt x="125069" y="35052"/>
                </a:lnTo>
                <a:close/>
              </a:path>
            </a:pathLst>
          </a:custGeom>
          <a:solidFill>
            <a:srgbClr val="2F3F9E"/>
          </a:solidFill>
        </p:spPr>
        <p:txBody>
          <a:bodyPr wrap="square" lIns="0" tIns="0" rIns="0" bIns="0" rtlCol="0"/>
          <a:lstStyle/>
          <a:p>
            <a:endParaRPr sz="1154"/>
          </a:p>
        </p:txBody>
      </p:sp>
      <p:grpSp>
        <p:nvGrpSpPr>
          <p:cNvPr id="12" name="object 12"/>
          <p:cNvGrpSpPr/>
          <p:nvPr/>
        </p:nvGrpSpPr>
        <p:grpSpPr>
          <a:xfrm>
            <a:off x="1656218" y="454689"/>
            <a:ext cx="158825" cy="77376"/>
            <a:chOff x="640079" y="708977"/>
            <a:chExt cx="247650" cy="120650"/>
          </a:xfrm>
        </p:grpSpPr>
        <p:sp>
          <p:nvSpPr>
            <p:cNvPr id="13" name="object 13"/>
            <p:cNvSpPr/>
            <p:nvPr/>
          </p:nvSpPr>
          <p:spPr>
            <a:xfrm>
              <a:off x="640067" y="708977"/>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14" name="object 14"/>
            <p:cNvPicPr/>
            <p:nvPr/>
          </p:nvPicPr>
          <p:blipFill>
            <a:blip r:embed="rId7" cstate="print"/>
            <a:stretch>
              <a:fillRect/>
            </a:stretch>
          </p:blipFill>
          <p:spPr>
            <a:xfrm>
              <a:off x="693419" y="718184"/>
              <a:ext cx="134302" cy="85534"/>
            </a:xfrm>
            <a:prstGeom prst="rect">
              <a:avLst/>
            </a:prstGeom>
          </p:spPr>
        </p:pic>
        <p:sp>
          <p:nvSpPr>
            <p:cNvPr id="15" name="object 15"/>
            <p:cNvSpPr/>
            <p:nvPr/>
          </p:nvSpPr>
          <p:spPr>
            <a:xfrm>
              <a:off x="855154" y="70897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16" name="object 16"/>
          <p:cNvSpPr/>
          <p:nvPr/>
        </p:nvSpPr>
        <p:spPr>
          <a:xfrm>
            <a:off x="1846992" y="472322"/>
            <a:ext cx="13032" cy="43168"/>
          </a:xfrm>
          <a:custGeom>
            <a:avLst/>
            <a:gdLst/>
            <a:ahLst/>
            <a:cxnLst/>
            <a:rect l="l" t="t" r="r" b="b"/>
            <a:pathLst>
              <a:path w="20319" h="67309">
                <a:moveTo>
                  <a:pt x="13811" y="1524"/>
                </a:moveTo>
                <a:lnTo>
                  <a:pt x="6096" y="1524"/>
                </a:lnTo>
                <a:lnTo>
                  <a:pt x="6096" y="0"/>
                </a:lnTo>
                <a:lnTo>
                  <a:pt x="12287" y="0"/>
                </a:lnTo>
                <a:lnTo>
                  <a:pt x="13811" y="1524"/>
                </a:lnTo>
                <a:close/>
              </a:path>
              <a:path w="20319" h="67309">
                <a:moveTo>
                  <a:pt x="16859" y="4572"/>
                </a:moveTo>
                <a:lnTo>
                  <a:pt x="1524" y="4572"/>
                </a:lnTo>
                <a:lnTo>
                  <a:pt x="3048" y="3048"/>
                </a:lnTo>
                <a:lnTo>
                  <a:pt x="3048" y="1524"/>
                </a:lnTo>
                <a:lnTo>
                  <a:pt x="15335" y="1524"/>
                </a:lnTo>
                <a:lnTo>
                  <a:pt x="16859" y="3048"/>
                </a:lnTo>
                <a:lnTo>
                  <a:pt x="16859" y="4572"/>
                </a:lnTo>
                <a:close/>
              </a:path>
              <a:path w="20319" h="67309">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7309">
                <a:moveTo>
                  <a:pt x="13811" y="19812"/>
                </a:moveTo>
                <a:lnTo>
                  <a:pt x="6096" y="19812"/>
                </a:lnTo>
                <a:lnTo>
                  <a:pt x="4572" y="18288"/>
                </a:lnTo>
                <a:lnTo>
                  <a:pt x="13811" y="18288"/>
                </a:lnTo>
                <a:lnTo>
                  <a:pt x="13811" y="19812"/>
                </a:lnTo>
                <a:close/>
              </a:path>
              <a:path w="20319" h="67309">
                <a:moveTo>
                  <a:pt x="12287" y="48768"/>
                </a:moveTo>
                <a:lnTo>
                  <a:pt x="6096" y="48768"/>
                </a:lnTo>
                <a:lnTo>
                  <a:pt x="7620" y="47244"/>
                </a:lnTo>
                <a:lnTo>
                  <a:pt x="10763" y="47244"/>
                </a:lnTo>
                <a:lnTo>
                  <a:pt x="12287" y="48768"/>
                </a:lnTo>
                <a:close/>
              </a:path>
              <a:path w="20319" h="67309">
                <a:moveTo>
                  <a:pt x="13811" y="67151"/>
                </a:moveTo>
                <a:lnTo>
                  <a:pt x="4572" y="67151"/>
                </a:lnTo>
                <a:lnTo>
                  <a:pt x="0" y="62579"/>
                </a:lnTo>
                <a:lnTo>
                  <a:pt x="0" y="53435"/>
                </a:lnTo>
                <a:lnTo>
                  <a:pt x="3048" y="50387"/>
                </a:lnTo>
                <a:lnTo>
                  <a:pt x="4572" y="48768"/>
                </a:lnTo>
                <a:lnTo>
                  <a:pt x="13811" y="48768"/>
                </a:lnTo>
                <a:lnTo>
                  <a:pt x="15335" y="50387"/>
                </a:lnTo>
                <a:lnTo>
                  <a:pt x="16859" y="50387"/>
                </a:lnTo>
                <a:lnTo>
                  <a:pt x="16859" y="51911"/>
                </a:lnTo>
                <a:lnTo>
                  <a:pt x="19907" y="54959"/>
                </a:lnTo>
                <a:lnTo>
                  <a:pt x="19907" y="61055"/>
                </a:lnTo>
                <a:lnTo>
                  <a:pt x="18383" y="61055"/>
                </a:lnTo>
                <a:lnTo>
                  <a:pt x="18383" y="62579"/>
                </a:lnTo>
                <a:lnTo>
                  <a:pt x="16859" y="64103"/>
                </a:lnTo>
                <a:lnTo>
                  <a:pt x="16859" y="65627"/>
                </a:lnTo>
                <a:lnTo>
                  <a:pt x="15335" y="65627"/>
                </a:lnTo>
                <a:lnTo>
                  <a:pt x="13811" y="67151"/>
                </a:lnTo>
                <a:close/>
              </a:path>
            </a:pathLst>
          </a:custGeom>
          <a:solidFill>
            <a:srgbClr val="2F3F9E"/>
          </a:solidFill>
        </p:spPr>
        <p:txBody>
          <a:bodyPr wrap="square" lIns="0" tIns="0" rIns="0" bIns="0" rtlCol="0"/>
          <a:lstStyle/>
          <a:p>
            <a:endParaRPr sz="1154"/>
          </a:p>
        </p:txBody>
      </p:sp>
      <p:grpSp>
        <p:nvGrpSpPr>
          <p:cNvPr id="17" name="object 17"/>
          <p:cNvGrpSpPr/>
          <p:nvPr/>
        </p:nvGrpSpPr>
        <p:grpSpPr>
          <a:xfrm>
            <a:off x="1948763" y="1051791"/>
            <a:ext cx="812453" cy="80634"/>
            <a:chOff x="1096232" y="1640014"/>
            <a:chExt cx="1266825" cy="125730"/>
          </a:xfrm>
        </p:grpSpPr>
        <p:sp>
          <p:nvSpPr>
            <p:cNvPr id="18" name="object 18"/>
            <p:cNvSpPr/>
            <p:nvPr/>
          </p:nvSpPr>
          <p:spPr>
            <a:xfrm>
              <a:off x="1096225" y="1640014"/>
              <a:ext cx="160655" cy="123825"/>
            </a:xfrm>
            <a:custGeom>
              <a:avLst/>
              <a:gdLst/>
              <a:ahLst/>
              <a:cxnLst/>
              <a:rect l="l" t="t" r="r" b="b"/>
              <a:pathLst>
                <a:path w="160655" h="123825">
                  <a:moveTo>
                    <a:pt x="77812" y="64109"/>
                  </a:moveTo>
                  <a:lnTo>
                    <a:pt x="76288" y="58013"/>
                  </a:lnTo>
                  <a:lnTo>
                    <a:pt x="73240" y="54965"/>
                  </a:lnTo>
                  <a:lnTo>
                    <a:pt x="70192" y="50393"/>
                  </a:lnTo>
                  <a:lnTo>
                    <a:pt x="67144" y="47345"/>
                  </a:lnTo>
                  <a:lnTo>
                    <a:pt x="62572" y="44297"/>
                  </a:lnTo>
                  <a:lnTo>
                    <a:pt x="58000" y="42773"/>
                  </a:lnTo>
                  <a:lnTo>
                    <a:pt x="51904" y="39725"/>
                  </a:lnTo>
                  <a:lnTo>
                    <a:pt x="41236" y="38201"/>
                  </a:lnTo>
                  <a:lnTo>
                    <a:pt x="32092" y="35153"/>
                  </a:lnTo>
                  <a:lnTo>
                    <a:pt x="25908" y="33629"/>
                  </a:lnTo>
                  <a:lnTo>
                    <a:pt x="22860" y="30581"/>
                  </a:lnTo>
                  <a:lnTo>
                    <a:pt x="21336" y="27533"/>
                  </a:lnTo>
                  <a:lnTo>
                    <a:pt x="21336" y="22961"/>
                  </a:lnTo>
                  <a:lnTo>
                    <a:pt x="27432" y="16865"/>
                  </a:lnTo>
                  <a:lnTo>
                    <a:pt x="47332" y="16865"/>
                  </a:lnTo>
                  <a:lnTo>
                    <a:pt x="54952" y="24485"/>
                  </a:lnTo>
                  <a:lnTo>
                    <a:pt x="54952" y="30581"/>
                  </a:lnTo>
                  <a:lnTo>
                    <a:pt x="74764" y="29057"/>
                  </a:lnTo>
                  <a:lnTo>
                    <a:pt x="74764" y="19913"/>
                  </a:lnTo>
                  <a:lnTo>
                    <a:pt x="70192" y="13817"/>
                  </a:lnTo>
                  <a:lnTo>
                    <a:pt x="38188" y="0"/>
                  </a:lnTo>
                  <a:lnTo>
                    <a:pt x="30480" y="0"/>
                  </a:lnTo>
                  <a:lnTo>
                    <a:pt x="18288" y="3048"/>
                  </a:lnTo>
                  <a:lnTo>
                    <a:pt x="9144" y="9245"/>
                  </a:lnTo>
                  <a:lnTo>
                    <a:pt x="7620" y="13817"/>
                  </a:lnTo>
                  <a:lnTo>
                    <a:pt x="4572" y="16865"/>
                  </a:lnTo>
                  <a:lnTo>
                    <a:pt x="3048" y="21437"/>
                  </a:lnTo>
                  <a:lnTo>
                    <a:pt x="3048" y="35153"/>
                  </a:lnTo>
                  <a:lnTo>
                    <a:pt x="6096" y="41249"/>
                  </a:lnTo>
                  <a:lnTo>
                    <a:pt x="12192" y="45821"/>
                  </a:lnTo>
                  <a:lnTo>
                    <a:pt x="15240" y="50393"/>
                  </a:lnTo>
                  <a:lnTo>
                    <a:pt x="22860" y="53441"/>
                  </a:lnTo>
                  <a:lnTo>
                    <a:pt x="33616" y="54965"/>
                  </a:lnTo>
                  <a:lnTo>
                    <a:pt x="41236" y="58013"/>
                  </a:lnTo>
                  <a:lnTo>
                    <a:pt x="47332" y="59537"/>
                  </a:lnTo>
                  <a:lnTo>
                    <a:pt x="48856" y="59537"/>
                  </a:lnTo>
                  <a:lnTo>
                    <a:pt x="54952" y="62585"/>
                  </a:lnTo>
                  <a:lnTo>
                    <a:pt x="56476" y="64109"/>
                  </a:lnTo>
                  <a:lnTo>
                    <a:pt x="56476" y="65633"/>
                  </a:lnTo>
                  <a:lnTo>
                    <a:pt x="58000" y="67157"/>
                  </a:lnTo>
                  <a:lnTo>
                    <a:pt x="58000" y="73342"/>
                  </a:lnTo>
                  <a:lnTo>
                    <a:pt x="56476" y="76390"/>
                  </a:lnTo>
                  <a:lnTo>
                    <a:pt x="53428" y="79438"/>
                  </a:lnTo>
                  <a:lnTo>
                    <a:pt x="50380" y="80962"/>
                  </a:lnTo>
                  <a:lnTo>
                    <a:pt x="45808" y="82486"/>
                  </a:lnTo>
                  <a:lnTo>
                    <a:pt x="33616" y="82486"/>
                  </a:lnTo>
                  <a:lnTo>
                    <a:pt x="18288" y="64109"/>
                  </a:lnTo>
                  <a:lnTo>
                    <a:pt x="0" y="65633"/>
                  </a:lnTo>
                  <a:lnTo>
                    <a:pt x="22682" y="96964"/>
                  </a:lnTo>
                  <a:lnTo>
                    <a:pt x="38188" y="99250"/>
                  </a:lnTo>
                  <a:lnTo>
                    <a:pt x="47332" y="99250"/>
                  </a:lnTo>
                  <a:lnTo>
                    <a:pt x="77812" y="74866"/>
                  </a:lnTo>
                  <a:lnTo>
                    <a:pt x="77812" y="64109"/>
                  </a:lnTo>
                  <a:close/>
                </a:path>
                <a:path w="160655" h="123825">
                  <a:moveTo>
                    <a:pt x="160210" y="62585"/>
                  </a:moveTo>
                  <a:lnTo>
                    <a:pt x="159639" y="54965"/>
                  </a:lnTo>
                  <a:lnTo>
                    <a:pt x="157924" y="47917"/>
                  </a:lnTo>
                  <a:lnTo>
                    <a:pt x="155067" y="41795"/>
                  </a:lnTo>
                  <a:lnTo>
                    <a:pt x="154635" y="41249"/>
                  </a:lnTo>
                  <a:lnTo>
                    <a:pt x="152260" y="38201"/>
                  </a:lnTo>
                  <a:lnTo>
                    <a:pt x="151066" y="36677"/>
                  </a:lnTo>
                  <a:lnTo>
                    <a:pt x="146494" y="30581"/>
                  </a:lnTo>
                  <a:lnTo>
                    <a:pt x="141909" y="27838"/>
                  </a:lnTo>
                  <a:lnTo>
                    <a:pt x="141909" y="70358"/>
                  </a:lnTo>
                  <a:lnTo>
                    <a:pt x="140398" y="76390"/>
                  </a:lnTo>
                  <a:lnTo>
                    <a:pt x="134302" y="82486"/>
                  </a:lnTo>
                  <a:lnTo>
                    <a:pt x="131254" y="84010"/>
                  </a:lnTo>
                  <a:lnTo>
                    <a:pt x="122110" y="84010"/>
                  </a:lnTo>
                  <a:lnTo>
                    <a:pt x="118973" y="82486"/>
                  </a:lnTo>
                  <a:lnTo>
                    <a:pt x="115925" y="79438"/>
                  </a:lnTo>
                  <a:lnTo>
                    <a:pt x="112877" y="74866"/>
                  </a:lnTo>
                  <a:lnTo>
                    <a:pt x="111353" y="68770"/>
                  </a:lnTo>
                  <a:lnTo>
                    <a:pt x="111353" y="50393"/>
                  </a:lnTo>
                  <a:lnTo>
                    <a:pt x="141909" y="70358"/>
                  </a:lnTo>
                  <a:lnTo>
                    <a:pt x="141909" y="27838"/>
                  </a:lnTo>
                  <a:lnTo>
                    <a:pt x="138874" y="26009"/>
                  </a:lnTo>
                  <a:lnTo>
                    <a:pt x="126682" y="26009"/>
                  </a:lnTo>
                  <a:lnTo>
                    <a:pt x="122110" y="27533"/>
                  </a:lnTo>
                  <a:lnTo>
                    <a:pt x="118973" y="30581"/>
                  </a:lnTo>
                  <a:lnTo>
                    <a:pt x="114401" y="32105"/>
                  </a:lnTo>
                  <a:lnTo>
                    <a:pt x="111353" y="35153"/>
                  </a:lnTo>
                  <a:lnTo>
                    <a:pt x="109829" y="38201"/>
                  </a:lnTo>
                  <a:lnTo>
                    <a:pt x="109829" y="29057"/>
                  </a:lnTo>
                  <a:lnTo>
                    <a:pt x="93065" y="29057"/>
                  </a:lnTo>
                  <a:lnTo>
                    <a:pt x="93065" y="123634"/>
                  </a:lnTo>
                  <a:lnTo>
                    <a:pt x="111353" y="123634"/>
                  </a:lnTo>
                  <a:lnTo>
                    <a:pt x="111353" y="88582"/>
                  </a:lnTo>
                  <a:lnTo>
                    <a:pt x="114401" y="93154"/>
                  </a:lnTo>
                  <a:lnTo>
                    <a:pt x="120497" y="96202"/>
                  </a:lnTo>
                  <a:lnTo>
                    <a:pt x="123634" y="97726"/>
                  </a:lnTo>
                  <a:lnTo>
                    <a:pt x="126682" y="99250"/>
                  </a:lnTo>
                  <a:lnTo>
                    <a:pt x="138874" y="99250"/>
                  </a:lnTo>
                  <a:lnTo>
                    <a:pt x="146494" y="96202"/>
                  </a:lnTo>
                  <a:lnTo>
                    <a:pt x="151066" y="90106"/>
                  </a:lnTo>
                  <a:lnTo>
                    <a:pt x="152082" y="88582"/>
                  </a:lnTo>
                  <a:lnTo>
                    <a:pt x="155067" y="84112"/>
                  </a:lnTo>
                  <a:lnTo>
                    <a:pt x="157924" y="77533"/>
                  </a:lnTo>
                  <a:lnTo>
                    <a:pt x="159639" y="70358"/>
                  </a:lnTo>
                  <a:lnTo>
                    <a:pt x="160210" y="62585"/>
                  </a:lnTo>
                  <a:close/>
                </a:path>
              </a:pathLst>
            </a:custGeom>
            <a:solidFill>
              <a:srgbClr val="000000"/>
            </a:solidFill>
          </p:spPr>
          <p:txBody>
            <a:bodyPr wrap="square" lIns="0" tIns="0" rIns="0" bIns="0" rtlCol="0"/>
            <a:lstStyle/>
            <a:p>
              <a:endParaRPr sz="1154"/>
            </a:p>
          </p:txBody>
        </p:sp>
        <p:pic>
          <p:nvPicPr>
            <p:cNvPr id="19" name="object 19"/>
            <p:cNvPicPr/>
            <p:nvPr/>
          </p:nvPicPr>
          <p:blipFill>
            <a:blip r:embed="rId8" cstate="print"/>
            <a:stretch>
              <a:fillRect/>
            </a:stretch>
          </p:blipFill>
          <p:spPr>
            <a:xfrm>
              <a:off x="1269491" y="1641348"/>
              <a:ext cx="1092993" cy="123824"/>
            </a:xfrm>
            <a:prstGeom prst="rect">
              <a:avLst/>
            </a:prstGeom>
          </p:spPr>
        </p:pic>
      </p:grpSp>
      <p:pic>
        <p:nvPicPr>
          <p:cNvPr id="20" name="object 20"/>
          <p:cNvPicPr/>
          <p:nvPr/>
        </p:nvPicPr>
        <p:blipFill>
          <a:blip r:embed="rId9" cstate="print"/>
          <a:stretch>
            <a:fillRect/>
          </a:stretch>
        </p:blipFill>
        <p:spPr>
          <a:xfrm>
            <a:off x="1911131" y="392600"/>
            <a:ext cx="8850735" cy="447283"/>
          </a:xfrm>
          <a:prstGeom prst="rect">
            <a:avLst/>
          </a:prstGeom>
        </p:spPr>
      </p:pic>
      <p:sp>
        <p:nvSpPr>
          <p:cNvPr id="21" name="object 21"/>
          <p:cNvSpPr/>
          <p:nvPr/>
        </p:nvSpPr>
        <p:spPr>
          <a:xfrm>
            <a:off x="1507526" y="1310253"/>
            <a:ext cx="80227" cy="54978"/>
          </a:xfrm>
          <a:custGeom>
            <a:avLst/>
            <a:gdLst/>
            <a:ahLst/>
            <a:cxnLst/>
            <a:rect l="l" t="t" r="r" b="b"/>
            <a:pathLst>
              <a:path w="125095" h="85725">
                <a:moveTo>
                  <a:pt x="51816" y="0"/>
                </a:moveTo>
                <a:lnTo>
                  <a:pt x="0" y="0"/>
                </a:lnTo>
                <a:lnTo>
                  <a:pt x="0" y="10668"/>
                </a:lnTo>
                <a:lnTo>
                  <a:pt x="19812" y="10668"/>
                </a:lnTo>
                <a:lnTo>
                  <a:pt x="19812" y="74764"/>
                </a:lnTo>
                <a:lnTo>
                  <a:pt x="0" y="74764"/>
                </a:lnTo>
                <a:lnTo>
                  <a:pt x="0" y="85534"/>
                </a:lnTo>
                <a:lnTo>
                  <a:pt x="51816" y="85534"/>
                </a:lnTo>
                <a:lnTo>
                  <a:pt x="51816" y="74764"/>
                </a:lnTo>
                <a:lnTo>
                  <a:pt x="32004" y="74764"/>
                </a:lnTo>
                <a:lnTo>
                  <a:pt x="32004" y="10668"/>
                </a:lnTo>
                <a:lnTo>
                  <a:pt x="51816" y="10668"/>
                </a:lnTo>
                <a:lnTo>
                  <a:pt x="51816" y="0"/>
                </a:lnTo>
                <a:close/>
              </a:path>
              <a:path w="125095" h="85725">
                <a:moveTo>
                  <a:pt x="125069" y="35140"/>
                </a:moveTo>
                <a:lnTo>
                  <a:pt x="123545" y="28956"/>
                </a:lnTo>
                <a:lnTo>
                  <a:pt x="120497" y="24384"/>
                </a:lnTo>
                <a:lnTo>
                  <a:pt x="111353" y="18288"/>
                </a:lnTo>
                <a:lnTo>
                  <a:pt x="100685" y="18288"/>
                </a:lnTo>
                <a:lnTo>
                  <a:pt x="99161" y="19812"/>
                </a:lnTo>
                <a:lnTo>
                  <a:pt x="96113" y="19812"/>
                </a:lnTo>
                <a:lnTo>
                  <a:pt x="93065" y="22860"/>
                </a:lnTo>
                <a:lnTo>
                  <a:pt x="90017" y="22860"/>
                </a:lnTo>
                <a:lnTo>
                  <a:pt x="86880" y="25908"/>
                </a:lnTo>
                <a:lnTo>
                  <a:pt x="85356" y="28956"/>
                </a:lnTo>
                <a:lnTo>
                  <a:pt x="83832" y="30568"/>
                </a:lnTo>
                <a:lnTo>
                  <a:pt x="82308" y="19812"/>
                </a:lnTo>
                <a:lnTo>
                  <a:pt x="73164" y="19812"/>
                </a:lnTo>
                <a:lnTo>
                  <a:pt x="73164" y="85534"/>
                </a:lnTo>
                <a:lnTo>
                  <a:pt x="83832" y="85534"/>
                </a:lnTo>
                <a:lnTo>
                  <a:pt x="83832" y="41236"/>
                </a:lnTo>
                <a:lnTo>
                  <a:pt x="93065" y="32092"/>
                </a:lnTo>
                <a:lnTo>
                  <a:pt x="94589" y="32092"/>
                </a:lnTo>
                <a:lnTo>
                  <a:pt x="97637" y="28956"/>
                </a:lnTo>
                <a:lnTo>
                  <a:pt x="106781" y="28956"/>
                </a:lnTo>
                <a:lnTo>
                  <a:pt x="109829" y="30568"/>
                </a:lnTo>
                <a:lnTo>
                  <a:pt x="111353" y="32092"/>
                </a:lnTo>
                <a:lnTo>
                  <a:pt x="114401" y="38188"/>
                </a:lnTo>
                <a:lnTo>
                  <a:pt x="114401" y="85534"/>
                </a:lnTo>
                <a:lnTo>
                  <a:pt x="125069" y="85534"/>
                </a:lnTo>
                <a:lnTo>
                  <a:pt x="125069" y="35140"/>
                </a:lnTo>
                <a:close/>
              </a:path>
            </a:pathLst>
          </a:custGeom>
          <a:solidFill>
            <a:srgbClr val="2F3F9E"/>
          </a:solidFill>
        </p:spPr>
        <p:txBody>
          <a:bodyPr wrap="square" lIns="0" tIns="0" rIns="0" bIns="0" rtlCol="0"/>
          <a:lstStyle/>
          <a:p>
            <a:endParaRPr sz="1154"/>
          </a:p>
        </p:txBody>
      </p:sp>
      <p:grpSp>
        <p:nvGrpSpPr>
          <p:cNvPr id="22" name="object 22"/>
          <p:cNvGrpSpPr/>
          <p:nvPr/>
        </p:nvGrpSpPr>
        <p:grpSpPr>
          <a:xfrm>
            <a:off x="1656218" y="1304282"/>
            <a:ext cx="158825" cy="77376"/>
            <a:chOff x="640079" y="2033714"/>
            <a:chExt cx="247650" cy="120650"/>
          </a:xfrm>
        </p:grpSpPr>
        <p:sp>
          <p:nvSpPr>
            <p:cNvPr id="23" name="object 23"/>
            <p:cNvSpPr/>
            <p:nvPr/>
          </p:nvSpPr>
          <p:spPr>
            <a:xfrm>
              <a:off x="640067" y="2033714"/>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4" name="object 24"/>
            <p:cNvPicPr/>
            <p:nvPr/>
          </p:nvPicPr>
          <p:blipFill>
            <a:blip r:embed="rId10" cstate="print"/>
            <a:stretch>
              <a:fillRect/>
            </a:stretch>
          </p:blipFill>
          <p:spPr>
            <a:xfrm>
              <a:off x="693515" y="2043017"/>
              <a:ext cx="137255" cy="86963"/>
            </a:xfrm>
            <a:prstGeom prst="rect">
              <a:avLst/>
            </a:prstGeom>
          </p:spPr>
        </p:pic>
        <p:sp>
          <p:nvSpPr>
            <p:cNvPr id="25" name="object 25"/>
            <p:cNvSpPr/>
            <p:nvPr/>
          </p:nvSpPr>
          <p:spPr>
            <a:xfrm>
              <a:off x="855154" y="2033714"/>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6" name="object 26"/>
          <p:cNvSpPr/>
          <p:nvPr/>
        </p:nvSpPr>
        <p:spPr>
          <a:xfrm>
            <a:off x="1846992" y="1321977"/>
            <a:ext cx="13032" cy="44390"/>
          </a:xfrm>
          <a:custGeom>
            <a:avLst/>
            <a:gdLst/>
            <a:ahLst/>
            <a:cxnLst/>
            <a:rect l="l" t="t" r="r" b="b"/>
            <a:pathLst>
              <a:path w="20319" h="69214">
                <a:moveTo>
                  <a:pt x="13811" y="19812"/>
                </a:moveTo>
                <a:lnTo>
                  <a:pt x="4572" y="19812"/>
                </a:lnTo>
                <a:lnTo>
                  <a:pt x="0" y="15240"/>
                </a:lnTo>
                <a:lnTo>
                  <a:pt x="0" y="6096"/>
                </a:lnTo>
                <a:lnTo>
                  <a:pt x="4572" y="1524"/>
                </a:lnTo>
                <a:lnTo>
                  <a:pt x="6096" y="1524"/>
                </a:lnTo>
                <a:lnTo>
                  <a:pt x="7620" y="0"/>
                </a:lnTo>
                <a:lnTo>
                  <a:pt x="12287" y="0"/>
                </a:lnTo>
                <a:lnTo>
                  <a:pt x="15335" y="3048"/>
                </a:lnTo>
                <a:lnTo>
                  <a:pt x="16859" y="3048"/>
                </a:lnTo>
                <a:lnTo>
                  <a:pt x="16859" y="4572"/>
                </a:lnTo>
                <a:lnTo>
                  <a:pt x="19907" y="7620"/>
                </a:lnTo>
                <a:lnTo>
                  <a:pt x="19907" y="13716"/>
                </a:lnTo>
                <a:lnTo>
                  <a:pt x="18383" y="13716"/>
                </a:lnTo>
                <a:lnTo>
                  <a:pt x="18383" y="15240"/>
                </a:lnTo>
                <a:lnTo>
                  <a:pt x="16859" y="16764"/>
                </a:lnTo>
                <a:lnTo>
                  <a:pt x="16859" y="18288"/>
                </a:lnTo>
                <a:lnTo>
                  <a:pt x="15335" y="18288"/>
                </a:lnTo>
                <a:lnTo>
                  <a:pt x="13811" y="19812"/>
                </a:lnTo>
                <a:close/>
              </a:path>
              <a:path w="20319" h="69214">
                <a:moveTo>
                  <a:pt x="18383" y="64103"/>
                </a:moveTo>
                <a:lnTo>
                  <a:pt x="0" y="64103"/>
                </a:lnTo>
                <a:lnTo>
                  <a:pt x="0" y="53435"/>
                </a:lnTo>
                <a:lnTo>
                  <a:pt x="1524" y="51911"/>
                </a:lnTo>
                <a:lnTo>
                  <a:pt x="3048" y="51911"/>
                </a:lnTo>
                <a:lnTo>
                  <a:pt x="3048" y="50387"/>
                </a:lnTo>
                <a:lnTo>
                  <a:pt x="4572" y="50387"/>
                </a:lnTo>
                <a:lnTo>
                  <a:pt x="6096" y="48863"/>
                </a:lnTo>
                <a:lnTo>
                  <a:pt x="13811" y="48863"/>
                </a:lnTo>
                <a:lnTo>
                  <a:pt x="18383" y="53435"/>
                </a:lnTo>
                <a:lnTo>
                  <a:pt x="18383" y="54959"/>
                </a:lnTo>
                <a:lnTo>
                  <a:pt x="19907" y="54959"/>
                </a:lnTo>
                <a:lnTo>
                  <a:pt x="19907" y="61055"/>
                </a:lnTo>
                <a:lnTo>
                  <a:pt x="18383" y="62579"/>
                </a:lnTo>
                <a:lnTo>
                  <a:pt x="18383" y="64103"/>
                </a:lnTo>
                <a:close/>
              </a:path>
              <a:path w="20319" h="69214">
                <a:moveTo>
                  <a:pt x="12287" y="68675"/>
                </a:moveTo>
                <a:lnTo>
                  <a:pt x="6096" y="68675"/>
                </a:lnTo>
                <a:lnTo>
                  <a:pt x="6096" y="67151"/>
                </a:lnTo>
                <a:lnTo>
                  <a:pt x="4572" y="67151"/>
                </a:lnTo>
                <a:lnTo>
                  <a:pt x="1524" y="64103"/>
                </a:lnTo>
                <a:lnTo>
                  <a:pt x="16859" y="64103"/>
                </a:lnTo>
                <a:lnTo>
                  <a:pt x="16859" y="65627"/>
                </a:lnTo>
                <a:lnTo>
                  <a:pt x="15335" y="65627"/>
                </a:lnTo>
                <a:lnTo>
                  <a:pt x="12287" y="68675"/>
                </a:lnTo>
                <a:close/>
              </a:path>
            </a:pathLst>
          </a:custGeom>
          <a:solidFill>
            <a:srgbClr val="2F3F9E"/>
          </a:solidFill>
        </p:spPr>
        <p:txBody>
          <a:bodyPr wrap="square" lIns="0" tIns="0" rIns="0" bIns="0" rtlCol="0"/>
          <a:lstStyle/>
          <a:p>
            <a:endParaRPr sz="1154"/>
          </a:p>
        </p:txBody>
      </p:sp>
      <p:pic>
        <p:nvPicPr>
          <p:cNvPr id="27" name="object 27"/>
          <p:cNvPicPr/>
          <p:nvPr/>
        </p:nvPicPr>
        <p:blipFill>
          <a:blip r:embed="rId11" cstate="print"/>
          <a:stretch>
            <a:fillRect/>
          </a:stretch>
        </p:blipFill>
        <p:spPr>
          <a:xfrm>
            <a:off x="1951695" y="1791794"/>
            <a:ext cx="983312" cy="63652"/>
          </a:xfrm>
          <a:prstGeom prst="rect">
            <a:avLst/>
          </a:prstGeom>
        </p:spPr>
      </p:pic>
      <p:sp>
        <p:nvSpPr>
          <p:cNvPr id="28" name="object 28"/>
          <p:cNvSpPr/>
          <p:nvPr/>
        </p:nvSpPr>
        <p:spPr>
          <a:xfrm>
            <a:off x="1507526" y="2050257"/>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140"/>
                </a:moveTo>
                <a:lnTo>
                  <a:pt x="123545" y="28956"/>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8493" y="36664"/>
                </a:lnTo>
                <a:lnTo>
                  <a:pt x="94589" y="30480"/>
                </a:lnTo>
                <a:lnTo>
                  <a:pt x="96113" y="30480"/>
                </a:lnTo>
                <a:lnTo>
                  <a:pt x="97637" y="28956"/>
                </a:lnTo>
                <a:lnTo>
                  <a:pt x="109829" y="28956"/>
                </a:lnTo>
                <a:lnTo>
                  <a:pt x="114401" y="38188"/>
                </a:lnTo>
                <a:lnTo>
                  <a:pt x="114401" y="85432"/>
                </a:lnTo>
                <a:lnTo>
                  <a:pt x="125069" y="85432"/>
                </a:lnTo>
                <a:lnTo>
                  <a:pt x="125069" y="35140"/>
                </a:lnTo>
                <a:close/>
              </a:path>
            </a:pathLst>
          </a:custGeom>
          <a:solidFill>
            <a:srgbClr val="2F3F9E"/>
          </a:solidFill>
        </p:spPr>
        <p:txBody>
          <a:bodyPr wrap="square" lIns="0" tIns="0" rIns="0" bIns="0" rtlCol="0"/>
          <a:lstStyle/>
          <a:p>
            <a:endParaRPr sz="1154"/>
          </a:p>
        </p:txBody>
      </p:sp>
      <p:grpSp>
        <p:nvGrpSpPr>
          <p:cNvPr id="29" name="object 29"/>
          <p:cNvGrpSpPr/>
          <p:nvPr/>
        </p:nvGrpSpPr>
        <p:grpSpPr>
          <a:xfrm>
            <a:off x="1656218" y="2044287"/>
            <a:ext cx="158825" cy="77376"/>
            <a:chOff x="640079" y="3187573"/>
            <a:chExt cx="247650" cy="120650"/>
          </a:xfrm>
        </p:grpSpPr>
        <p:sp>
          <p:nvSpPr>
            <p:cNvPr id="30" name="object 30"/>
            <p:cNvSpPr/>
            <p:nvPr/>
          </p:nvSpPr>
          <p:spPr>
            <a:xfrm>
              <a:off x="640067" y="318757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1" name="object 31"/>
            <p:cNvPicPr/>
            <p:nvPr/>
          </p:nvPicPr>
          <p:blipFill>
            <a:blip r:embed="rId12" cstate="print"/>
            <a:stretch>
              <a:fillRect/>
            </a:stretch>
          </p:blipFill>
          <p:spPr>
            <a:xfrm>
              <a:off x="693419" y="3196875"/>
              <a:ext cx="135826" cy="85534"/>
            </a:xfrm>
            <a:prstGeom prst="rect">
              <a:avLst/>
            </a:prstGeom>
          </p:spPr>
        </p:pic>
        <p:sp>
          <p:nvSpPr>
            <p:cNvPr id="32" name="object 32"/>
            <p:cNvSpPr/>
            <p:nvPr/>
          </p:nvSpPr>
          <p:spPr>
            <a:xfrm>
              <a:off x="855154" y="318757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3" name="object 33"/>
          <p:cNvSpPr/>
          <p:nvPr/>
        </p:nvSpPr>
        <p:spPr>
          <a:xfrm>
            <a:off x="1846992" y="2061981"/>
            <a:ext cx="13032" cy="44390"/>
          </a:xfrm>
          <a:custGeom>
            <a:avLst/>
            <a:gdLst/>
            <a:ahLst/>
            <a:cxnLst/>
            <a:rect l="l" t="t" r="r" b="b"/>
            <a:pathLst>
              <a:path w="20319" h="69214">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4">
                <a:moveTo>
                  <a:pt x="15335" y="18288"/>
                </a:moveTo>
                <a:lnTo>
                  <a:pt x="3048" y="18288"/>
                </a:lnTo>
                <a:lnTo>
                  <a:pt x="3048" y="16764"/>
                </a:lnTo>
                <a:lnTo>
                  <a:pt x="1524" y="16764"/>
                </a:lnTo>
                <a:lnTo>
                  <a:pt x="0" y="15240"/>
                </a:lnTo>
                <a:lnTo>
                  <a:pt x="0" y="4572"/>
                </a:lnTo>
                <a:lnTo>
                  <a:pt x="18383" y="4572"/>
                </a:lnTo>
                <a:lnTo>
                  <a:pt x="18383" y="6096"/>
                </a:lnTo>
                <a:lnTo>
                  <a:pt x="19907" y="7620"/>
                </a:lnTo>
                <a:lnTo>
                  <a:pt x="19907" y="12192"/>
                </a:lnTo>
                <a:lnTo>
                  <a:pt x="18383" y="13716"/>
                </a:lnTo>
                <a:lnTo>
                  <a:pt x="18383" y="15240"/>
                </a:lnTo>
                <a:lnTo>
                  <a:pt x="15335" y="18288"/>
                </a:lnTo>
                <a:close/>
              </a:path>
              <a:path w="20319" h="69214">
                <a:moveTo>
                  <a:pt x="13811" y="19812"/>
                </a:moveTo>
                <a:lnTo>
                  <a:pt x="6096" y="19812"/>
                </a:lnTo>
                <a:lnTo>
                  <a:pt x="4572" y="18288"/>
                </a:lnTo>
                <a:lnTo>
                  <a:pt x="13811" y="18288"/>
                </a:lnTo>
                <a:lnTo>
                  <a:pt x="13811" y="19812"/>
                </a:lnTo>
                <a:close/>
              </a:path>
              <a:path w="20319" h="69214">
                <a:moveTo>
                  <a:pt x="12287" y="48863"/>
                </a:moveTo>
                <a:lnTo>
                  <a:pt x="6096" y="48863"/>
                </a:lnTo>
                <a:lnTo>
                  <a:pt x="7620" y="47339"/>
                </a:lnTo>
                <a:lnTo>
                  <a:pt x="10763" y="47339"/>
                </a:lnTo>
                <a:lnTo>
                  <a:pt x="12287" y="48863"/>
                </a:lnTo>
                <a:close/>
              </a:path>
              <a:path w="20319" h="69214">
                <a:moveTo>
                  <a:pt x="13811" y="67151"/>
                </a:moveTo>
                <a:lnTo>
                  <a:pt x="4572" y="67151"/>
                </a:lnTo>
                <a:lnTo>
                  <a:pt x="0" y="62579"/>
                </a:lnTo>
                <a:lnTo>
                  <a:pt x="0" y="53435"/>
                </a:lnTo>
                <a:lnTo>
                  <a:pt x="4572" y="48863"/>
                </a:lnTo>
                <a:lnTo>
                  <a:pt x="13811" y="48863"/>
                </a:lnTo>
                <a:lnTo>
                  <a:pt x="15335" y="50387"/>
                </a:lnTo>
                <a:lnTo>
                  <a:pt x="16859" y="50387"/>
                </a:lnTo>
                <a:lnTo>
                  <a:pt x="16859" y="51911"/>
                </a:lnTo>
                <a:lnTo>
                  <a:pt x="19907" y="54959"/>
                </a:lnTo>
                <a:lnTo>
                  <a:pt x="19907" y="61055"/>
                </a:lnTo>
                <a:lnTo>
                  <a:pt x="16859" y="64103"/>
                </a:lnTo>
                <a:lnTo>
                  <a:pt x="16859"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34" name="object 34"/>
          <p:cNvSpPr/>
          <p:nvPr/>
        </p:nvSpPr>
        <p:spPr>
          <a:xfrm>
            <a:off x="1507526" y="2918478"/>
            <a:ext cx="80227" cy="54978"/>
          </a:xfrm>
          <a:custGeom>
            <a:avLst/>
            <a:gdLst/>
            <a:ahLst/>
            <a:cxnLst/>
            <a:rect l="l" t="t" r="r" b="b"/>
            <a:pathLst>
              <a:path w="125095" h="85725">
                <a:moveTo>
                  <a:pt x="51816" y="0"/>
                </a:moveTo>
                <a:lnTo>
                  <a:pt x="0" y="0"/>
                </a:lnTo>
                <a:lnTo>
                  <a:pt x="0" y="9144"/>
                </a:lnTo>
                <a:lnTo>
                  <a:pt x="19812" y="9144"/>
                </a:lnTo>
                <a:lnTo>
                  <a:pt x="19812" y="74777"/>
                </a:lnTo>
                <a:lnTo>
                  <a:pt x="0" y="74777"/>
                </a:lnTo>
                <a:lnTo>
                  <a:pt x="0" y="85534"/>
                </a:lnTo>
                <a:lnTo>
                  <a:pt x="51816" y="85534"/>
                </a:lnTo>
                <a:lnTo>
                  <a:pt x="51816" y="74777"/>
                </a:lnTo>
                <a:lnTo>
                  <a:pt x="32004" y="74777"/>
                </a:lnTo>
                <a:lnTo>
                  <a:pt x="32004" y="9144"/>
                </a:lnTo>
                <a:lnTo>
                  <a:pt x="51816" y="9144"/>
                </a:lnTo>
                <a:lnTo>
                  <a:pt x="51816" y="0"/>
                </a:lnTo>
                <a:close/>
              </a:path>
              <a:path w="125095" h="85725">
                <a:moveTo>
                  <a:pt x="125069" y="35153"/>
                </a:moveTo>
                <a:lnTo>
                  <a:pt x="123545" y="28956"/>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45"/>
                </a:lnTo>
                <a:lnTo>
                  <a:pt x="83832" y="85445"/>
                </a:lnTo>
                <a:lnTo>
                  <a:pt x="83832" y="41249"/>
                </a:lnTo>
                <a:lnTo>
                  <a:pt x="88493" y="36677"/>
                </a:lnTo>
                <a:lnTo>
                  <a:pt x="94589" y="30480"/>
                </a:lnTo>
                <a:lnTo>
                  <a:pt x="96113" y="30480"/>
                </a:lnTo>
                <a:lnTo>
                  <a:pt x="97637" y="28956"/>
                </a:lnTo>
                <a:lnTo>
                  <a:pt x="109829" y="28956"/>
                </a:lnTo>
                <a:lnTo>
                  <a:pt x="114401" y="38201"/>
                </a:lnTo>
                <a:lnTo>
                  <a:pt x="114401" y="85445"/>
                </a:lnTo>
                <a:lnTo>
                  <a:pt x="125069" y="85445"/>
                </a:lnTo>
                <a:lnTo>
                  <a:pt x="125069" y="35153"/>
                </a:lnTo>
                <a:close/>
              </a:path>
            </a:pathLst>
          </a:custGeom>
          <a:solidFill>
            <a:srgbClr val="2F3F9E"/>
          </a:solidFill>
        </p:spPr>
        <p:txBody>
          <a:bodyPr wrap="square" lIns="0" tIns="0" rIns="0" bIns="0" rtlCol="0"/>
          <a:lstStyle/>
          <a:p>
            <a:endParaRPr sz="1154"/>
          </a:p>
        </p:txBody>
      </p:sp>
      <p:grpSp>
        <p:nvGrpSpPr>
          <p:cNvPr id="35" name="object 35"/>
          <p:cNvGrpSpPr/>
          <p:nvPr/>
        </p:nvGrpSpPr>
        <p:grpSpPr>
          <a:xfrm>
            <a:off x="1656218" y="2912512"/>
            <a:ext cx="158825" cy="77376"/>
            <a:chOff x="640079" y="4541361"/>
            <a:chExt cx="247650" cy="120650"/>
          </a:xfrm>
        </p:grpSpPr>
        <p:sp>
          <p:nvSpPr>
            <p:cNvPr id="36" name="object 36"/>
            <p:cNvSpPr/>
            <p:nvPr/>
          </p:nvSpPr>
          <p:spPr>
            <a:xfrm>
              <a:off x="640067" y="4541367"/>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7" name="object 37"/>
            <p:cNvPicPr/>
            <p:nvPr/>
          </p:nvPicPr>
          <p:blipFill>
            <a:blip r:embed="rId13" cstate="print"/>
            <a:stretch>
              <a:fillRect/>
            </a:stretch>
          </p:blipFill>
          <p:spPr>
            <a:xfrm>
              <a:off x="693419" y="4549139"/>
              <a:ext cx="135826" cy="88487"/>
            </a:xfrm>
            <a:prstGeom prst="rect">
              <a:avLst/>
            </a:prstGeom>
          </p:spPr>
        </p:pic>
        <p:sp>
          <p:nvSpPr>
            <p:cNvPr id="38" name="object 38"/>
            <p:cNvSpPr/>
            <p:nvPr/>
          </p:nvSpPr>
          <p:spPr>
            <a:xfrm>
              <a:off x="855154" y="454136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9" name="object 39"/>
          <p:cNvSpPr/>
          <p:nvPr/>
        </p:nvSpPr>
        <p:spPr>
          <a:xfrm>
            <a:off x="1846992" y="2930207"/>
            <a:ext cx="13032" cy="44390"/>
          </a:xfrm>
          <a:custGeom>
            <a:avLst/>
            <a:gdLst/>
            <a:ahLst/>
            <a:cxnLst/>
            <a:rect l="l" t="t" r="r" b="b"/>
            <a:pathLst>
              <a:path w="20319" h="69214">
                <a:moveTo>
                  <a:pt x="13811" y="1524"/>
                </a:moveTo>
                <a:lnTo>
                  <a:pt x="6096" y="1524"/>
                </a:lnTo>
                <a:lnTo>
                  <a:pt x="6096" y="0"/>
                </a:lnTo>
                <a:lnTo>
                  <a:pt x="12287" y="0"/>
                </a:lnTo>
                <a:lnTo>
                  <a:pt x="13811" y="1524"/>
                </a:lnTo>
                <a:close/>
              </a:path>
              <a:path w="20319" h="69214">
                <a:moveTo>
                  <a:pt x="16859" y="4572"/>
                </a:moveTo>
                <a:lnTo>
                  <a:pt x="1524" y="4572"/>
                </a:lnTo>
                <a:lnTo>
                  <a:pt x="3048" y="3048"/>
                </a:lnTo>
                <a:lnTo>
                  <a:pt x="3048" y="1524"/>
                </a:lnTo>
                <a:lnTo>
                  <a:pt x="15335" y="1524"/>
                </a:lnTo>
                <a:lnTo>
                  <a:pt x="16859" y="3048"/>
                </a:lnTo>
                <a:lnTo>
                  <a:pt x="16859" y="4572"/>
                </a:lnTo>
                <a:close/>
              </a:path>
              <a:path w="20319" h="69214">
                <a:moveTo>
                  <a:pt x="15335" y="18383"/>
                </a:moveTo>
                <a:lnTo>
                  <a:pt x="3048" y="18383"/>
                </a:lnTo>
                <a:lnTo>
                  <a:pt x="3048" y="16859"/>
                </a:lnTo>
                <a:lnTo>
                  <a:pt x="1524" y="16859"/>
                </a:lnTo>
                <a:lnTo>
                  <a:pt x="0" y="15335"/>
                </a:lnTo>
                <a:lnTo>
                  <a:pt x="0" y="4572"/>
                </a:lnTo>
                <a:lnTo>
                  <a:pt x="18383" y="4572"/>
                </a:lnTo>
                <a:lnTo>
                  <a:pt x="18383" y="6096"/>
                </a:lnTo>
                <a:lnTo>
                  <a:pt x="19907" y="7620"/>
                </a:lnTo>
                <a:lnTo>
                  <a:pt x="19907" y="12192"/>
                </a:lnTo>
                <a:lnTo>
                  <a:pt x="18383" y="13811"/>
                </a:lnTo>
                <a:lnTo>
                  <a:pt x="18383" y="15335"/>
                </a:lnTo>
                <a:lnTo>
                  <a:pt x="15335" y="18383"/>
                </a:lnTo>
                <a:close/>
              </a:path>
              <a:path w="20319" h="69214">
                <a:moveTo>
                  <a:pt x="13811" y="19907"/>
                </a:moveTo>
                <a:lnTo>
                  <a:pt x="6096" y="19907"/>
                </a:lnTo>
                <a:lnTo>
                  <a:pt x="4572" y="18383"/>
                </a:lnTo>
                <a:lnTo>
                  <a:pt x="13811" y="18383"/>
                </a:lnTo>
                <a:lnTo>
                  <a:pt x="13811" y="19907"/>
                </a:lnTo>
                <a:close/>
              </a:path>
              <a:path w="20319" h="69214">
                <a:moveTo>
                  <a:pt x="12287" y="48863"/>
                </a:moveTo>
                <a:lnTo>
                  <a:pt x="6096" y="48863"/>
                </a:lnTo>
                <a:lnTo>
                  <a:pt x="7620" y="47339"/>
                </a:lnTo>
                <a:lnTo>
                  <a:pt x="10763" y="47339"/>
                </a:lnTo>
                <a:lnTo>
                  <a:pt x="12287" y="48863"/>
                </a:lnTo>
                <a:close/>
              </a:path>
              <a:path w="20319" h="69214">
                <a:moveTo>
                  <a:pt x="13811" y="67151"/>
                </a:moveTo>
                <a:lnTo>
                  <a:pt x="4572" y="67151"/>
                </a:lnTo>
                <a:lnTo>
                  <a:pt x="0" y="62579"/>
                </a:lnTo>
                <a:lnTo>
                  <a:pt x="0" y="53435"/>
                </a:lnTo>
                <a:lnTo>
                  <a:pt x="4572" y="48863"/>
                </a:lnTo>
                <a:lnTo>
                  <a:pt x="13811" y="48863"/>
                </a:lnTo>
                <a:lnTo>
                  <a:pt x="15335" y="50387"/>
                </a:lnTo>
                <a:lnTo>
                  <a:pt x="16859" y="50387"/>
                </a:lnTo>
                <a:lnTo>
                  <a:pt x="16859" y="51911"/>
                </a:lnTo>
                <a:lnTo>
                  <a:pt x="19907" y="54959"/>
                </a:lnTo>
                <a:lnTo>
                  <a:pt x="19907" y="61055"/>
                </a:lnTo>
                <a:lnTo>
                  <a:pt x="16859" y="64103"/>
                </a:lnTo>
                <a:lnTo>
                  <a:pt x="16859"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40" name="object 40"/>
          <p:cNvSpPr/>
          <p:nvPr/>
        </p:nvSpPr>
        <p:spPr>
          <a:xfrm>
            <a:off x="1507526" y="4208572"/>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140"/>
                </a:moveTo>
                <a:lnTo>
                  <a:pt x="123545" y="28956"/>
                </a:lnTo>
                <a:lnTo>
                  <a:pt x="120497" y="24384"/>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8493" y="36664"/>
                </a:lnTo>
                <a:lnTo>
                  <a:pt x="94589" y="30480"/>
                </a:lnTo>
                <a:lnTo>
                  <a:pt x="96113" y="30480"/>
                </a:lnTo>
                <a:lnTo>
                  <a:pt x="97637" y="28956"/>
                </a:lnTo>
                <a:lnTo>
                  <a:pt x="109829" y="28956"/>
                </a:lnTo>
                <a:lnTo>
                  <a:pt x="114401" y="38188"/>
                </a:lnTo>
                <a:lnTo>
                  <a:pt x="114401" y="85432"/>
                </a:lnTo>
                <a:lnTo>
                  <a:pt x="125069" y="85432"/>
                </a:lnTo>
                <a:lnTo>
                  <a:pt x="125069" y="35140"/>
                </a:lnTo>
                <a:close/>
              </a:path>
            </a:pathLst>
          </a:custGeom>
          <a:solidFill>
            <a:srgbClr val="2F3F9E"/>
          </a:solidFill>
        </p:spPr>
        <p:txBody>
          <a:bodyPr wrap="square" lIns="0" tIns="0" rIns="0" bIns="0" rtlCol="0"/>
          <a:lstStyle/>
          <a:p>
            <a:endParaRPr sz="1154"/>
          </a:p>
        </p:txBody>
      </p:sp>
      <p:grpSp>
        <p:nvGrpSpPr>
          <p:cNvPr id="41" name="object 41"/>
          <p:cNvGrpSpPr/>
          <p:nvPr/>
        </p:nvGrpSpPr>
        <p:grpSpPr>
          <a:xfrm>
            <a:off x="1656218" y="4202602"/>
            <a:ext cx="121359" cy="77376"/>
            <a:chOff x="640079" y="6552946"/>
            <a:chExt cx="189230" cy="120650"/>
          </a:xfrm>
        </p:grpSpPr>
        <p:sp>
          <p:nvSpPr>
            <p:cNvPr id="42" name="object 42"/>
            <p:cNvSpPr/>
            <p:nvPr/>
          </p:nvSpPr>
          <p:spPr>
            <a:xfrm>
              <a:off x="640067" y="6552946"/>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43" name="object 43"/>
            <p:cNvPicPr/>
            <p:nvPr/>
          </p:nvPicPr>
          <p:blipFill>
            <a:blip r:embed="rId14" cstate="print"/>
            <a:stretch>
              <a:fillRect/>
            </a:stretch>
          </p:blipFill>
          <p:spPr>
            <a:xfrm>
              <a:off x="693419" y="6560725"/>
              <a:ext cx="135826" cy="87058"/>
            </a:xfrm>
            <a:prstGeom prst="rect">
              <a:avLst/>
            </a:prstGeom>
          </p:spPr>
        </p:pic>
      </p:grpSp>
      <p:pic>
        <p:nvPicPr>
          <p:cNvPr id="44" name="object 44"/>
          <p:cNvPicPr/>
          <p:nvPr/>
        </p:nvPicPr>
        <p:blipFill>
          <a:blip r:embed="rId15" cstate="print"/>
          <a:stretch>
            <a:fillRect/>
          </a:stretch>
        </p:blipFill>
        <p:spPr>
          <a:xfrm>
            <a:off x="1911131" y="1242195"/>
            <a:ext cx="8850735" cy="336716"/>
          </a:xfrm>
          <a:prstGeom prst="rect">
            <a:avLst/>
          </a:prstGeom>
        </p:spPr>
      </p:pic>
      <p:sp>
        <p:nvSpPr>
          <p:cNvPr id="45" name="object 45"/>
          <p:cNvSpPr/>
          <p:nvPr/>
        </p:nvSpPr>
        <p:spPr>
          <a:xfrm>
            <a:off x="1794152" y="4202602"/>
            <a:ext cx="20769" cy="77376"/>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pic>
        <p:nvPicPr>
          <p:cNvPr id="46" name="object 46"/>
          <p:cNvPicPr/>
          <p:nvPr/>
        </p:nvPicPr>
        <p:blipFill>
          <a:blip r:embed="rId16" cstate="print"/>
          <a:stretch>
            <a:fillRect/>
          </a:stretch>
        </p:blipFill>
        <p:spPr>
          <a:xfrm>
            <a:off x="1911131" y="1982199"/>
            <a:ext cx="8850735" cy="722231"/>
          </a:xfrm>
          <a:prstGeom prst="rect">
            <a:avLst/>
          </a:prstGeom>
        </p:spPr>
      </p:pic>
      <p:sp>
        <p:nvSpPr>
          <p:cNvPr id="47" name="object 47"/>
          <p:cNvSpPr/>
          <p:nvPr/>
        </p:nvSpPr>
        <p:spPr>
          <a:xfrm>
            <a:off x="1846992" y="4220296"/>
            <a:ext cx="13032" cy="44390"/>
          </a:xfrm>
          <a:custGeom>
            <a:avLst/>
            <a:gdLst/>
            <a:ahLst/>
            <a:cxnLst/>
            <a:rect l="l" t="t" r="r" b="b"/>
            <a:pathLst>
              <a:path w="20319" h="69215">
                <a:moveTo>
                  <a:pt x="13811" y="1524"/>
                </a:moveTo>
                <a:lnTo>
                  <a:pt x="6096" y="1524"/>
                </a:lnTo>
                <a:lnTo>
                  <a:pt x="6096" y="0"/>
                </a:lnTo>
                <a:lnTo>
                  <a:pt x="12287" y="0"/>
                </a:lnTo>
                <a:lnTo>
                  <a:pt x="13811" y="1524"/>
                </a:lnTo>
                <a:close/>
              </a:path>
              <a:path w="20319" h="69215">
                <a:moveTo>
                  <a:pt x="16859" y="4572"/>
                </a:moveTo>
                <a:lnTo>
                  <a:pt x="1524" y="4572"/>
                </a:lnTo>
                <a:lnTo>
                  <a:pt x="3048" y="3048"/>
                </a:lnTo>
                <a:lnTo>
                  <a:pt x="3048" y="1524"/>
                </a:lnTo>
                <a:lnTo>
                  <a:pt x="15335" y="1524"/>
                </a:lnTo>
                <a:lnTo>
                  <a:pt x="16859" y="3048"/>
                </a:lnTo>
                <a:lnTo>
                  <a:pt x="16859" y="4572"/>
                </a:lnTo>
                <a:close/>
              </a:path>
              <a:path w="20319" h="69215">
                <a:moveTo>
                  <a:pt x="15335" y="18383"/>
                </a:moveTo>
                <a:lnTo>
                  <a:pt x="3048" y="18383"/>
                </a:lnTo>
                <a:lnTo>
                  <a:pt x="3048" y="16859"/>
                </a:lnTo>
                <a:lnTo>
                  <a:pt x="1524" y="16859"/>
                </a:lnTo>
                <a:lnTo>
                  <a:pt x="0" y="15335"/>
                </a:lnTo>
                <a:lnTo>
                  <a:pt x="0" y="4572"/>
                </a:lnTo>
                <a:lnTo>
                  <a:pt x="18383" y="4572"/>
                </a:lnTo>
                <a:lnTo>
                  <a:pt x="18383" y="6096"/>
                </a:lnTo>
                <a:lnTo>
                  <a:pt x="19907" y="7620"/>
                </a:lnTo>
                <a:lnTo>
                  <a:pt x="19907" y="12192"/>
                </a:lnTo>
                <a:lnTo>
                  <a:pt x="18383" y="13811"/>
                </a:lnTo>
                <a:lnTo>
                  <a:pt x="18383" y="15335"/>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48" name="object 48"/>
          <p:cNvSpPr/>
          <p:nvPr/>
        </p:nvSpPr>
        <p:spPr>
          <a:xfrm>
            <a:off x="1507526" y="4624573"/>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528"/>
                </a:moveTo>
                <a:lnTo>
                  <a:pt x="123545" y="27432"/>
                </a:lnTo>
                <a:lnTo>
                  <a:pt x="115925" y="19812"/>
                </a:lnTo>
                <a:lnTo>
                  <a:pt x="111353" y="18288"/>
                </a:lnTo>
                <a:lnTo>
                  <a:pt x="99161" y="18288"/>
                </a:lnTo>
                <a:lnTo>
                  <a:pt x="97637"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5356" y="38188"/>
                </a:lnTo>
                <a:lnTo>
                  <a:pt x="88493" y="36576"/>
                </a:lnTo>
                <a:lnTo>
                  <a:pt x="96113" y="28956"/>
                </a:lnTo>
                <a:lnTo>
                  <a:pt x="99161" y="28956"/>
                </a:lnTo>
                <a:lnTo>
                  <a:pt x="99161" y="27432"/>
                </a:lnTo>
                <a:lnTo>
                  <a:pt x="106781" y="27432"/>
                </a:lnTo>
                <a:lnTo>
                  <a:pt x="109829" y="28956"/>
                </a:lnTo>
                <a:lnTo>
                  <a:pt x="111353" y="32004"/>
                </a:lnTo>
                <a:lnTo>
                  <a:pt x="112877" y="33528"/>
                </a:lnTo>
                <a:lnTo>
                  <a:pt x="114401" y="38188"/>
                </a:lnTo>
                <a:lnTo>
                  <a:pt x="114401" y="85432"/>
                </a:lnTo>
                <a:lnTo>
                  <a:pt x="125069" y="85432"/>
                </a:lnTo>
                <a:lnTo>
                  <a:pt x="125069" y="33528"/>
                </a:lnTo>
                <a:close/>
              </a:path>
            </a:pathLst>
          </a:custGeom>
          <a:solidFill>
            <a:srgbClr val="2F3F9E"/>
          </a:solidFill>
        </p:spPr>
        <p:txBody>
          <a:bodyPr wrap="square" lIns="0" tIns="0" rIns="0" bIns="0" rtlCol="0"/>
          <a:lstStyle/>
          <a:p>
            <a:endParaRPr sz="1154"/>
          </a:p>
        </p:txBody>
      </p:sp>
      <p:grpSp>
        <p:nvGrpSpPr>
          <p:cNvPr id="49" name="object 49"/>
          <p:cNvGrpSpPr/>
          <p:nvPr/>
        </p:nvGrpSpPr>
        <p:grpSpPr>
          <a:xfrm>
            <a:off x="1656218" y="4618663"/>
            <a:ext cx="158825" cy="77376"/>
            <a:chOff x="640079" y="7201693"/>
            <a:chExt cx="247650" cy="120650"/>
          </a:xfrm>
        </p:grpSpPr>
        <p:sp>
          <p:nvSpPr>
            <p:cNvPr id="50" name="object 50"/>
            <p:cNvSpPr/>
            <p:nvPr/>
          </p:nvSpPr>
          <p:spPr>
            <a:xfrm>
              <a:off x="640067" y="720170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1" name="object 51"/>
            <p:cNvPicPr/>
            <p:nvPr/>
          </p:nvPicPr>
          <p:blipFill>
            <a:blip r:embed="rId17" cstate="print"/>
            <a:stretch>
              <a:fillRect/>
            </a:stretch>
          </p:blipFill>
          <p:spPr>
            <a:xfrm>
              <a:off x="702659" y="7210901"/>
              <a:ext cx="126587" cy="85534"/>
            </a:xfrm>
            <a:prstGeom prst="rect">
              <a:avLst/>
            </a:prstGeom>
          </p:spPr>
        </p:pic>
        <p:sp>
          <p:nvSpPr>
            <p:cNvPr id="52" name="object 52"/>
            <p:cNvSpPr/>
            <p:nvPr/>
          </p:nvSpPr>
          <p:spPr>
            <a:xfrm>
              <a:off x="855154" y="720170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pic>
        <p:nvPicPr>
          <p:cNvPr id="53" name="object 53"/>
          <p:cNvPicPr/>
          <p:nvPr/>
        </p:nvPicPr>
        <p:blipFill>
          <a:blip r:embed="rId18" cstate="print"/>
          <a:stretch>
            <a:fillRect/>
          </a:stretch>
        </p:blipFill>
        <p:spPr>
          <a:xfrm>
            <a:off x="1911131" y="2856289"/>
            <a:ext cx="8850735" cy="1132428"/>
          </a:xfrm>
          <a:prstGeom prst="rect">
            <a:avLst/>
          </a:prstGeom>
        </p:spPr>
      </p:pic>
      <p:sp>
        <p:nvSpPr>
          <p:cNvPr id="54" name="object 54"/>
          <p:cNvSpPr/>
          <p:nvPr/>
        </p:nvSpPr>
        <p:spPr>
          <a:xfrm>
            <a:off x="1846992" y="4636296"/>
            <a:ext cx="13032" cy="43168"/>
          </a:xfrm>
          <a:custGeom>
            <a:avLst/>
            <a:gdLst/>
            <a:ahLst/>
            <a:cxnLst/>
            <a:rect l="l" t="t" r="r" b="b"/>
            <a:pathLst>
              <a:path w="20319" h="67309">
                <a:moveTo>
                  <a:pt x="13811" y="1524"/>
                </a:moveTo>
                <a:lnTo>
                  <a:pt x="4572" y="1524"/>
                </a:lnTo>
                <a:lnTo>
                  <a:pt x="6096" y="0"/>
                </a:lnTo>
                <a:lnTo>
                  <a:pt x="13811" y="0"/>
                </a:lnTo>
                <a:lnTo>
                  <a:pt x="13811" y="1524"/>
                </a:lnTo>
                <a:close/>
              </a:path>
              <a:path w="20319" h="67309">
                <a:moveTo>
                  <a:pt x="18383" y="15240"/>
                </a:move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close/>
              </a:path>
              <a:path w="20319" h="67309">
                <a:moveTo>
                  <a:pt x="15335" y="18288"/>
                </a:moveTo>
                <a:lnTo>
                  <a:pt x="3048" y="18288"/>
                </a:lnTo>
                <a:lnTo>
                  <a:pt x="3048" y="16764"/>
                </a:lnTo>
                <a:lnTo>
                  <a:pt x="1524" y="15240"/>
                </a:lnTo>
                <a:lnTo>
                  <a:pt x="16859" y="15240"/>
                </a:lnTo>
                <a:lnTo>
                  <a:pt x="16859" y="16764"/>
                </a:lnTo>
                <a:lnTo>
                  <a:pt x="15335" y="18288"/>
                </a:lnTo>
                <a:close/>
              </a:path>
              <a:path w="20319" h="67309">
                <a:moveTo>
                  <a:pt x="12287" y="19812"/>
                </a:moveTo>
                <a:lnTo>
                  <a:pt x="6096" y="19812"/>
                </a:lnTo>
                <a:lnTo>
                  <a:pt x="6096" y="18288"/>
                </a:lnTo>
                <a:lnTo>
                  <a:pt x="13811" y="18288"/>
                </a:lnTo>
                <a:lnTo>
                  <a:pt x="12287" y="19812"/>
                </a:lnTo>
                <a:close/>
              </a:path>
              <a:path w="20319" h="67309">
                <a:moveTo>
                  <a:pt x="16859" y="51911"/>
                </a:moveTo>
                <a:lnTo>
                  <a:pt x="1524" y="51911"/>
                </a:lnTo>
                <a:lnTo>
                  <a:pt x="4572" y="48863"/>
                </a:lnTo>
                <a:lnTo>
                  <a:pt x="6096" y="48863"/>
                </a:lnTo>
                <a:lnTo>
                  <a:pt x="6096" y="47339"/>
                </a:lnTo>
                <a:lnTo>
                  <a:pt x="12287" y="47339"/>
                </a:lnTo>
                <a:lnTo>
                  <a:pt x="15335" y="50387"/>
                </a:lnTo>
                <a:lnTo>
                  <a:pt x="16859" y="50387"/>
                </a:lnTo>
                <a:lnTo>
                  <a:pt x="16859" y="51911"/>
                </a:lnTo>
                <a:close/>
              </a:path>
              <a:path w="20319" h="67309">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61055"/>
                </a:lnTo>
                <a:lnTo>
                  <a:pt x="18383" y="61055"/>
                </a:lnTo>
                <a:lnTo>
                  <a:pt x="18383" y="62579"/>
                </a:lnTo>
                <a:lnTo>
                  <a:pt x="15335" y="65627"/>
                </a:lnTo>
                <a:close/>
              </a:path>
              <a:path w="20319" h="67309">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55" name="object 55"/>
          <p:cNvSpPr/>
          <p:nvPr/>
        </p:nvSpPr>
        <p:spPr>
          <a:xfrm>
            <a:off x="1507468" y="5950888"/>
            <a:ext cx="80634" cy="54978"/>
          </a:xfrm>
          <a:custGeom>
            <a:avLst/>
            <a:gdLst/>
            <a:ahLst/>
            <a:cxnLst/>
            <a:rect l="l" t="t" r="r" b="b"/>
            <a:pathLst>
              <a:path w="125729" h="85725">
                <a:moveTo>
                  <a:pt x="51904" y="0"/>
                </a:moveTo>
                <a:lnTo>
                  <a:pt x="0" y="0"/>
                </a:lnTo>
                <a:lnTo>
                  <a:pt x="0" y="10668"/>
                </a:lnTo>
                <a:lnTo>
                  <a:pt x="19900" y="10668"/>
                </a:lnTo>
                <a:lnTo>
                  <a:pt x="19900" y="76288"/>
                </a:lnTo>
                <a:lnTo>
                  <a:pt x="0" y="76288"/>
                </a:lnTo>
                <a:lnTo>
                  <a:pt x="0" y="85432"/>
                </a:lnTo>
                <a:lnTo>
                  <a:pt x="51904" y="85432"/>
                </a:lnTo>
                <a:lnTo>
                  <a:pt x="51904" y="76288"/>
                </a:lnTo>
                <a:lnTo>
                  <a:pt x="32092" y="76288"/>
                </a:lnTo>
                <a:lnTo>
                  <a:pt x="32092" y="10668"/>
                </a:lnTo>
                <a:lnTo>
                  <a:pt x="51904" y="10668"/>
                </a:lnTo>
                <a:lnTo>
                  <a:pt x="51904" y="0"/>
                </a:lnTo>
                <a:close/>
              </a:path>
              <a:path w="125729" h="85725">
                <a:moveTo>
                  <a:pt x="125158" y="35052"/>
                </a:moveTo>
                <a:lnTo>
                  <a:pt x="123634" y="28956"/>
                </a:lnTo>
                <a:lnTo>
                  <a:pt x="120586" y="24384"/>
                </a:lnTo>
                <a:lnTo>
                  <a:pt x="111442" y="18288"/>
                </a:lnTo>
                <a:lnTo>
                  <a:pt x="100774" y="18288"/>
                </a:lnTo>
                <a:lnTo>
                  <a:pt x="99250" y="19812"/>
                </a:lnTo>
                <a:lnTo>
                  <a:pt x="96202" y="19812"/>
                </a:lnTo>
                <a:lnTo>
                  <a:pt x="93154" y="22860"/>
                </a:lnTo>
                <a:lnTo>
                  <a:pt x="90106" y="22860"/>
                </a:lnTo>
                <a:lnTo>
                  <a:pt x="86969" y="25908"/>
                </a:lnTo>
                <a:lnTo>
                  <a:pt x="85445" y="28956"/>
                </a:lnTo>
                <a:lnTo>
                  <a:pt x="83921" y="30480"/>
                </a:lnTo>
                <a:lnTo>
                  <a:pt x="82397" y="19812"/>
                </a:lnTo>
                <a:lnTo>
                  <a:pt x="73253" y="19812"/>
                </a:lnTo>
                <a:lnTo>
                  <a:pt x="73253" y="85432"/>
                </a:lnTo>
                <a:lnTo>
                  <a:pt x="83921" y="85432"/>
                </a:lnTo>
                <a:lnTo>
                  <a:pt x="83921" y="42760"/>
                </a:lnTo>
                <a:lnTo>
                  <a:pt x="85445" y="39624"/>
                </a:lnTo>
                <a:lnTo>
                  <a:pt x="93154" y="32004"/>
                </a:lnTo>
                <a:lnTo>
                  <a:pt x="94678" y="32004"/>
                </a:lnTo>
                <a:lnTo>
                  <a:pt x="97726" y="28956"/>
                </a:lnTo>
                <a:lnTo>
                  <a:pt x="106870" y="28956"/>
                </a:lnTo>
                <a:lnTo>
                  <a:pt x="109918" y="30480"/>
                </a:lnTo>
                <a:lnTo>
                  <a:pt x="111442" y="32004"/>
                </a:lnTo>
                <a:lnTo>
                  <a:pt x="114490" y="38100"/>
                </a:lnTo>
                <a:lnTo>
                  <a:pt x="114490" y="85432"/>
                </a:lnTo>
                <a:lnTo>
                  <a:pt x="125158" y="85432"/>
                </a:lnTo>
                <a:lnTo>
                  <a:pt x="125158" y="35052"/>
                </a:lnTo>
                <a:close/>
              </a:path>
            </a:pathLst>
          </a:custGeom>
          <a:solidFill>
            <a:srgbClr val="2F3F9E"/>
          </a:solidFill>
        </p:spPr>
        <p:txBody>
          <a:bodyPr wrap="square" lIns="0" tIns="0" rIns="0" bIns="0" rtlCol="0"/>
          <a:lstStyle/>
          <a:p>
            <a:endParaRPr sz="1154"/>
          </a:p>
        </p:txBody>
      </p:sp>
      <p:grpSp>
        <p:nvGrpSpPr>
          <p:cNvPr id="56" name="object 56"/>
          <p:cNvGrpSpPr/>
          <p:nvPr/>
        </p:nvGrpSpPr>
        <p:grpSpPr>
          <a:xfrm>
            <a:off x="1656218" y="5945956"/>
            <a:ext cx="158825" cy="77376"/>
            <a:chOff x="640079" y="9271286"/>
            <a:chExt cx="247650" cy="120650"/>
          </a:xfrm>
        </p:grpSpPr>
        <p:sp>
          <p:nvSpPr>
            <p:cNvPr id="57" name="object 57"/>
            <p:cNvSpPr/>
            <p:nvPr/>
          </p:nvSpPr>
          <p:spPr>
            <a:xfrm>
              <a:off x="640067" y="9271292"/>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8" name="object 58"/>
            <p:cNvPicPr/>
            <p:nvPr/>
          </p:nvPicPr>
          <p:blipFill>
            <a:blip r:embed="rId19" cstate="print"/>
            <a:stretch>
              <a:fillRect/>
            </a:stretch>
          </p:blipFill>
          <p:spPr>
            <a:xfrm>
              <a:off x="702659" y="9277445"/>
              <a:ext cx="126587" cy="88487"/>
            </a:xfrm>
            <a:prstGeom prst="rect">
              <a:avLst/>
            </a:prstGeom>
          </p:spPr>
        </p:pic>
        <p:sp>
          <p:nvSpPr>
            <p:cNvPr id="59" name="object 59"/>
            <p:cNvSpPr/>
            <p:nvPr/>
          </p:nvSpPr>
          <p:spPr>
            <a:xfrm>
              <a:off x="855154" y="927129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60" name="object 60"/>
          <p:cNvSpPr/>
          <p:nvPr/>
        </p:nvSpPr>
        <p:spPr>
          <a:xfrm>
            <a:off x="1846992" y="5962612"/>
            <a:ext cx="13032" cy="44390"/>
          </a:xfrm>
          <a:custGeom>
            <a:avLst/>
            <a:gdLst/>
            <a:ahLst/>
            <a:cxnLst/>
            <a:rect l="l" t="t" r="r" b="b"/>
            <a:pathLst>
              <a:path w="20319" h="69215">
                <a:moveTo>
                  <a:pt x="12287" y="1524"/>
                </a:moveTo>
                <a:lnTo>
                  <a:pt x="6096" y="1524"/>
                </a:lnTo>
                <a:lnTo>
                  <a:pt x="7620" y="0"/>
                </a:lnTo>
                <a:lnTo>
                  <a:pt x="10763" y="0"/>
                </a:lnTo>
                <a:lnTo>
                  <a:pt x="12287" y="1524"/>
                </a:lnTo>
                <a:close/>
              </a:path>
              <a:path w="20319" h="69215">
                <a:moveTo>
                  <a:pt x="13811" y="19812"/>
                </a:moveTo>
                <a:lnTo>
                  <a:pt x="4572" y="19812"/>
                </a:lnTo>
                <a:lnTo>
                  <a:pt x="0" y="15240"/>
                </a:lnTo>
                <a:lnTo>
                  <a:pt x="0" y="6096"/>
                </a:lnTo>
                <a:lnTo>
                  <a:pt x="4572" y="1524"/>
                </a:lnTo>
                <a:lnTo>
                  <a:pt x="13811" y="1524"/>
                </a:lnTo>
                <a:lnTo>
                  <a:pt x="15335" y="3048"/>
                </a:lnTo>
                <a:lnTo>
                  <a:pt x="16859" y="3048"/>
                </a:lnTo>
                <a:lnTo>
                  <a:pt x="16859" y="4572"/>
                </a:lnTo>
                <a:lnTo>
                  <a:pt x="19907" y="7620"/>
                </a:lnTo>
                <a:lnTo>
                  <a:pt x="19907" y="13716"/>
                </a:lnTo>
                <a:lnTo>
                  <a:pt x="18383" y="13716"/>
                </a:lnTo>
                <a:lnTo>
                  <a:pt x="18383" y="15240"/>
                </a:lnTo>
                <a:lnTo>
                  <a:pt x="16859" y="16764"/>
                </a:lnTo>
                <a:lnTo>
                  <a:pt x="16859" y="18288"/>
                </a:lnTo>
                <a:lnTo>
                  <a:pt x="15335" y="18288"/>
                </a:lnTo>
                <a:lnTo>
                  <a:pt x="13811" y="19812"/>
                </a:lnTo>
                <a:close/>
              </a:path>
              <a:path w="20319" h="69215">
                <a:moveTo>
                  <a:pt x="13811" y="50387"/>
                </a:moveTo>
                <a:lnTo>
                  <a:pt x="4572" y="50387"/>
                </a:lnTo>
                <a:lnTo>
                  <a:pt x="6096" y="48863"/>
                </a:lnTo>
                <a:lnTo>
                  <a:pt x="13811" y="48863"/>
                </a:lnTo>
                <a:lnTo>
                  <a:pt x="13811" y="50387"/>
                </a:lnTo>
                <a:close/>
              </a:path>
              <a:path w="20319" h="69215">
                <a:moveTo>
                  <a:pt x="18383" y="64103"/>
                </a:moveTo>
                <a:lnTo>
                  <a:pt x="0" y="64103"/>
                </a:lnTo>
                <a:lnTo>
                  <a:pt x="0" y="53435"/>
                </a:lnTo>
                <a:lnTo>
                  <a:pt x="1524" y="51911"/>
                </a:lnTo>
                <a:lnTo>
                  <a:pt x="3048" y="51911"/>
                </a:lnTo>
                <a:lnTo>
                  <a:pt x="3048" y="50387"/>
                </a:lnTo>
                <a:lnTo>
                  <a:pt x="15335" y="50387"/>
                </a:lnTo>
                <a:lnTo>
                  <a:pt x="18383" y="53435"/>
                </a:lnTo>
                <a:lnTo>
                  <a:pt x="18383" y="54959"/>
                </a:lnTo>
                <a:lnTo>
                  <a:pt x="19907" y="56483"/>
                </a:lnTo>
                <a:lnTo>
                  <a:pt x="19907" y="61055"/>
                </a:lnTo>
                <a:lnTo>
                  <a:pt x="18383" y="62579"/>
                </a:lnTo>
                <a:lnTo>
                  <a:pt x="18383" y="64103"/>
                </a:lnTo>
                <a:close/>
              </a:path>
              <a:path w="20319" h="69215">
                <a:moveTo>
                  <a:pt x="12287" y="68675"/>
                </a:moveTo>
                <a:lnTo>
                  <a:pt x="6096" y="68675"/>
                </a:lnTo>
                <a:lnTo>
                  <a:pt x="6096" y="67151"/>
                </a:lnTo>
                <a:lnTo>
                  <a:pt x="4572" y="67151"/>
                </a:lnTo>
                <a:lnTo>
                  <a:pt x="1524" y="64103"/>
                </a:lnTo>
                <a:lnTo>
                  <a:pt x="16859" y="64103"/>
                </a:lnTo>
                <a:lnTo>
                  <a:pt x="16859" y="65627"/>
                </a:lnTo>
                <a:lnTo>
                  <a:pt x="15335" y="65627"/>
                </a:lnTo>
                <a:lnTo>
                  <a:pt x="12287" y="68675"/>
                </a:lnTo>
                <a:close/>
              </a:path>
            </a:pathLst>
          </a:custGeom>
          <a:solidFill>
            <a:srgbClr val="2F3F9E"/>
          </a:solidFill>
        </p:spPr>
        <p:txBody>
          <a:bodyPr wrap="square" lIns="0" tIns="0" rIns="0" bIns="0" rtlCol="0"/>
          <a:lstStyle/>
          <a:p>
            <a:endParaRPr sz="1154"/>
          </a:p>
        </p:txBody>
      </p:sp>
      <p:grpSp>
        <p:nvGrpSpPr>
          <p:cNvPr id="61" name="object 61"/>
          <p:cNvGrpSpPr/>
          <p:nvPr/>
        </p:nvGrpSpPr>
        <p:grpSpPr>
          <a:xfrm>
            <a:off x="1502586" y="2380996"/>
            <a:ext cx="312357" cy="77376"/>
            <a:chOff x="400526" y="3712590"/>
            <a:chExt cx="487045" cy="120650"/>
          </a:xfrm>
        </p:grpSpPr>
        <p:pic>
          <p:nvPicPr>
            <p:cNvPr id="62" name="object 62"/>
            <p:cNvPicPr/>
            <p:nvPr/>
          </p:nvPicPr>
          <p:blipFill>
            <a:blip r:embed="rId20" cstate="print"/>
            <a:stretch>
              <a:fillRect/>
            </a:stretch>
          </p:blipFill>
          <p:spPr>
            <a:xfrm>
              <a:off x="400526" y="3720369"/>
              <a:ext cx="206025" cy="86963"/>
            </a:xfrm>
            <a:prstGeom prst="rect">
              <a:avLst/>
            </a:prstGeom>
          </p:spPr>
        </p:pic>
        <p:sp>
          <p:nvSpPr>
            <p:cNvPr id="63" name="object 63"/>
            <p:cNvSpPr/>
            <p:nvPr/>
          </p:nvSpPr>
          <p:spPr>
            <a:xfrm>
              <a:off x="640067" y="3712591"/>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64" name="object 64"/>
            <p:cNvPicPr/>
            <p:nvPr/>
          </p:nvPicPr>
          <p:blipFill>
            <a:blip r:embed="rId21" cstate="print"/>
            <a:stretch>
              <a:fillRect/>
            </a:stretch>
          </p:blipFill>
          <p:spPr>
            <a:xfrm>
              <a:off x="693515" y="3721893"/>
              <a:ext cx="135731" cy="83915"/>
            </a:xfrm>
            <a:prstGeom prst="rect">
              <a:avLst/>
            </a:prstGeom>
          </p:spPr>
        </p:pic>
        <p:sp>
          <p:nvSpPr>
            <p:cNvPr id="65" name="object 65"/>
            <p:cNvSpPr/>
            <p:nvPr/>
          </p:nvSpPr>
          <p:spPr>
            <a:xfrm>
              <a:off x="855154" y="3712591"/>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66" name="object 66"/>
          <p:cNvSpPr/>
          <p:nvPr/>
        </p:nvSpPr>
        <p:spPr>
          <a:xfrm>
            <a:off x="1846992" y="2398691"/>
            <a:ext cx="13032" cy="43168"/>
          </a:xfrm>
          <a:custGeom>
            <a:avLst/>
            <a:gdLst/>
            <a:ahLst/>
            <a:cxnLst/>
            <a:rect l="l" t="t" r="r" b="b"/>
            <a:pathLst>
              <a:path w="20319" h="67310">
                <a:moveTo>
                  <a:pt x="13811" y="1524"/>
                </a:moveTo>
                <a:lnTo>
                  <a:pt x="4572" y="1524"/>
                </a:lnTo>
                <a:lnTo>
                  <a:pt x="4572" y="0"/>
                </a:lnTo>
                <a:lnTo>
                  <a:pt x="13811" y="0"/>
                </a:lnTo>
                <a:lnTo>
                  <a:pt x="13811" y="1524"/>
                </a:lnTo>
                <a:close/>
              </a:path>
              <a:path w="20319" h="67310">
                <a:moveTo>
                  <a:pt x="18383" y="15240"/>
                </a:moveTo>
                <a:lnTo>
                  <a:pt x="0" y="15240"/>
                </a:lnTo>
                <a:lnTo>
                  <a:pt x="0" y="4572"/>
                </a:lnTo>
                <a:lnTo>
                  <a:pt x="3048" y="1524"/>
                </a:lnTo>
                <a:lnTo>
                  <a:pt x="15335" y="1524"/>
                </a:lnTo>
                <a:lnTo>
                  <a:pt x="18383" y="4572"/>
                </a:lnTo>
                <a:lnTo>
                  <a:pt x="18383" y="7620"/>
                </a:lnTo>
                <a:lnTo>
                  <a:pt x="19907" y="7620"/>
                </a:lnTo>
                <a:lnTo>
                  <a:pt x="19907" y="10668"/>
                </a:lnTo>
                <a:lnTo>
                  <a:pt x="18383" y="12192"/>
                </a:lnTo>
                <a:lnTo>
                  <a:pt x="18383" y="15240"/>
                </a:lnTo>
                <a:close/>
              </a:path>
              <a:path w="20319" h="67310">
                <a:moveTo>
                  <a:pt x="16859" y="16764"/>
                </a:moveTo>
                <a:lnTo>
                  <a:pt x="1524" y="16764"/>
                </a:lnTo>
                <a:lnTo>
                  <a:pt x="1524" y="15240"/>
                </a:lnTo>
                <a:lnTo>
                  <a:pt x="16859" y="15240"/>
                </a:lnTo>
                <a:lnTo>
                  <a:pt x="16859" y="16764"/>
                </a:lnTo>
                <a:close/>
              </a:path>
              <a:path w="20319" h="67310">
                <a:moveTo>
                  <a:pt x="12287" y="19812"/>
                </a:moveTo>
                <a:lnTo>
                  <a:pt x="6096" y="19812"/>
                </a:lnTo>
                <a:lnTo>
                  <a:pt x="3048" y="16764"/>
                </a:lnTo>
                <a:lnTo>
                  <a:pt x="15335" y="16764"/>
                </a:lnTo>
                <a:lnTo>
                  <a:pt x="12287" y="19812"/>
                </a:lnTo>
                <a:close/>
              </a:path>
              <a:path w="20319" h="67310">
                <a:moveTo>
                  <a:pt x="13811" y="48863"/>
                </a:moveTo>
                <a:lnTo>
                  <a:pt x="4572" y="48863"/>
                </a:lnTo>
                <a:lnTo>
                  <a:pt x="6096" y="47339"/>
                </a:lnTo>
                <a:lnTo>
                  <a:pt x="12287" y="47339"/>
                </a:lnTo>
                <a:lnTo>
                  <a:pt x="13811" y="48863"/>
                </a:lnTo>
                <a:close/>
              </a:path>
              <a:path w="20319" h="67310">
                <a:moveTo>
                  <a:pt x="16859" y="51911"/>
                </a:moveTo>
                <a:lnTo>
                  <a:pt x="1524" y="51911"/>
                </a:lnTo>
                <a:lnTo>
                  <a:pt x="1524" y="50387"/>
                </a:lnTo>
                <a:lnTo>
                  <a:pt x="3048" y="48863"/>
                </a:lnTo>
                <a:lnTo>
                  <a:pt x="15335" y="48863"/>
                </a:lnTo>
                <a:lnTo>
                  <a:pt x="16859" y="50387"/>
                </a:lnTo>
                <a:lnTo>
                  <a:pt x="16859" y="51911"/>
                </a:lnTo>
                <a:close/>
              </a:path>
              <a:path w="20319" h="67310">
                <a:moveTo>
                  <a:pt x="15335" y="65627"/>
                </a:moveTo>
                <a:lnTo>
                  <a:pt x="3048" y="65627"/>
                </a:lnTo>
                <a:lnTo>
                  <a:pt x="0" y="62579"/>
                </a:lnTo>
                <a:lnTo>
                  <a:pt x="0" y="51911"/>
                </a:lnTo>
                <a:lnTo>
                  <a:pt x="18383" y="51911"/>
                </a:lnTo>
                <a:lnTo>
                  <a:pt x="18383" y="54959"/>
                </a:lnTo>
                <a:lnTo>
                  <a:pt x="19907" y="56483"/>
                </a:lnTo>
                <a:lnTo>
                  <a:pt x="19907" y="58007"/>
                </a:lnTo>
                <a:lnTo>
                  <a:pt x="18383" y="59531"/>
                </a:lnTo>
                <a:lnTo>
                  <a:pt x="18383" y="62579"/>
                </a:lnTo>
                <a:lnTo>
                  <a:pt x="15335" y="65627"/>
                </a:lnTo>
                <a:close/>
              </a:path>
              <a:path w="20319" h="67310">
                <a:moveTo>
                  <a:pt x="13811" y="67151"/>
                </a:moveTo>
                <a:lnTo>
                  <a:pt x="4572" y="67151"/>
                </a:lnTo>
                <a:lnTo>
                  <a:pt x="4572" y="65627"/>
                </a:lnTo>
                <a:lnTo>
                  <a:pt x="13811" y="65627"/>
                </a:lnTo>
                <a:lnTo>
                  <a:pt x="13811" y="67151"/>
                </a:lnTo>
                <a:close/>
              </a:path>
            </a:pathLst>
          </a:custGeom>
          <a:solidFill>
            <a:srgbClr val="D84215"/>
          </a:solidFill>
        </p:spPr>
        <p:txBody>
          <a:bodyPr wrap="square" lIns="0" tIns="0" rIns="0" bIns="0" rtlCol="0"/>
          <a:lstStyle/>
          <a:p>
            <a:endParaRPr sz="1154"/>
          </a:p>
        </p:txBody>
      </p:sp>
      <p:pic>
        <p:nvPicPr>
          <p:cNvPr id="67" name="object 67"/>
          <p:cNvPicPr/>
          <p:nvPr/>
        </p:nvPicPr>
        <p:blipFill>
          <a:blip r:embed="rId22" cstate="print"/>
          <a:stretch>
            <a:fillRect/>
          </a:stretch>
        </p:blipFill>
        <p:spPr>
          <a:xfrm>
            <a:off x="1911131" y="4140392"/>
            <a:ext cx="8850735" cy="343680"/>
          </a:xfrm>
          <a:prstGeom prst="rect">
            <a:avLst/>
          </a:prstGeom>
        </p:spPr>
      </p:pic>
      <p:pic>
        <p:nvPicPr>
          <p:cNvPr id="68" name="object 68"/>
          <p:cNvPicPr/>
          <p:nvPr/>
        </p:nvPicPr>
        <p:blipFill>
          <a:blip r:embed="rId23" cstate="print"/>
          <a:stretch>
            <a:fillRect/>
          </a:stretch>
        </p:blipFill>
        <p:spPr>
          <a:xfrm>
            <a:off x="1911131" y="4556515"/>
            <a:ext cx="8850735" cy="966092"/>
          </a:xfrm>
          <a:prstGeom prst="rect">
            <a:avLst/>
          </a:prstGeom>
        </p:spPr>
      </p:pic>
      <p:pic>
        <p:nvPicPr>
          <p:cNvPr id="69" name="object 69"/>
          <p:cNvPicPr/>
          <p:nvPr/>
        </p:nvPicPr>
        <p:blipFill>
          <a:blip r:embed="rId24" cstate="print"/>
          <a:stretch>
            <a:fillRect/>
          </a:stretch>
        </p:blipFill>
        <p:spPr>
          <a:xfrm>
            <a:off x="1911131" y="5888693"/>
            <a:ext cx="8850735" cy="551130"/>
          </a:xfrm>
          <a:prstGeom prst="rect">
            <a:avLst/>
          </a:prstGeom>
        </p:spPr>
      </p:pic>
      <p:grpSp>
        <p:nvGrpSpPr>
          <p:cNvPr id="70" name="object 70"/>
          <p:cNvGrpSpPr/>
          <p:nvPr/>
        </p:nvGrpSpPr>
        <p:grpSpPr>
          <a:xfrm>
            <a:off x="1502586" y="3665222"/>
            <a:ext cx="312357" cy="77376"/>
            <a:chOff x="400526" y="5715031"/>
            <a:chExt cx="487045" cy="120650"/>
          </a:xfrm>
        </p:grpSpPr>
        <p:pic>
          <p:nvPicPr>
            <p:cNvPr id="71" name="object 71"/>
            <p:cNvPicPr/>
            <p:nvPr/>
          </p:nvPicPr>
          <p:blipFill>
            <a:blip r:embed="rId25" cstate="print"/>
            <a:stretch>
              <a:fillRect/>
            </a:stretch>
          </p:blipFill>
          <p:spPr>
            <a:xfrm>
              <a:off x="400526" y="5722810"/>
              <a:ext cx="206025" cy="86963"/>
            </a:xfrm>
            <a:prstGeom prst="rect">
              <a:avLst/>
            </a:prstGeom>
          </p:spPr>
        </p:pic>
        <p:sp>
          <p:nvSpPr>
            <p:cNvPr id="72" name="object 72"/>
            <p:cNvSpPr/>
            <p:nvPr/>
          </p:nvSpPr>
          <p:spPr>
            <a:xfrm>
              <a:off x="640067" y="5715038"/>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73" name="object 73"/>
            <p:cNvPicPr/>
            <p:nvPr/>
          </p:nvPicPr>
          <p:blipFill>
            <a:blip r:embed="rId26" cstate="print"/>
            <a:stretch>
              <a:fillRect/>
            </a:stretch>
          </p:blipFill>
          <p:spPr>
            <a:xfrm>
              <a:off x="693515" y="5722810"/>
              <a:ext cx="135731" cy="86963"/>
            </a:xfrm>
            <a:prstGeom prst="rect">
              <a:avLst/>
            </a:prstGeom>
          </p:spPr>
        </p:pic>
        <p:sp>
          <p:nvSpPr>
            <p:cNvPr id="74" name="object 74"/>
            <p:cNvSpPr/>
            <p:nvPr/>
          </p:nvSpPr>
          <p:spPr>
            <a:xfrm>
              <a:off x="855154" y="5715038"/>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D84215"/>
            </a:solidFill>
          </p:spPr>
          <p:txBody>
            <a:bodyPr wrap="square" lIns="0" tIns="0" rIns="0" bIns="0" rtlCol="0"/>
            <a:lstStyle/>
            <a:p>
              <a:endParaRPr sz="1154"/>
            </a:p>
          </p:txBody>
        </p:sp>
      </p:grpSp>
      <p:sp>
        <p:nvSpPr>
          <p:cNvPr id="75" name="object 75"/>
          <p:cNvSpPr/>
          <p:nvPr/>
        </p:nvSpPr>
        <p:spPr>
          <a:xfrm>
            <a:off x="1846992" y="3681939"/>
            <a:ext cx="13032" cy="44390"/>
          </a:xfrm>
          <a:custGeom>
            <a:avLst/>
            <a:gdLst/>
            <a:ahLst/>
            <a:cxnLst/>
            <a:rect l="l" t="t" r="r" b="b"/>
            <a:pathLst>
              <a:path w="20319" h="69214">
                <a:moveTo>
                  <a:pt x="12287" y="1524"/>
                </a:moveTo>
                <a:lnTo>
                  <a:pt x="6096" y="1524"/>
                </a:lnTo>
                <a:lnTo>
                  <a:pt x="7620" y="0"/>
                </a:lnTo>
                <a:lnTo>
                  <a:pt x="10763" y="0"/>
                </a:lnTo>
                <a:lnTo>
                  <a:pt x="12287" y="1524"/>
                </a:lnTo>
                <a:close/>
              </a:path>
              <a:path w="20319" h="69214">
                <a:moveTo>
                  <a:pt x="15335" y="3048"/>
                </a:moveTo>
                <a:lnTo>
                  <a:pt x="3048" y="3048"/>
                </a:lnTo>
                <a:lnTo>
                  <a:pt x="4572" y="1524"/>
                </a:lnTo>
                <a:lnTo>
                  <a:pt x="13811" y="1524"/>
                </a:lnTo>
                <a:lnTo>
                  <a:pt x="15335" y="3048"/>
                </a:lnTo>
                <a:close/>
              </a:path>
              <a:path w="20319" h="69214">
                <a:moveTo>
                  <a:pt x="16859" y="18288"/>
                </a:moveTo>
                <a:lnTo>
                  <a:pt x="1524" y="18288"/>
                </a:lnTo>
                <a:lnTo>
                  <a:pt x="1524" y="16764"/>
                </a:lnTo>
                <a:lnTo>
                  <a:pt x="0" y="15240"/>
                </a:lnTo>
                <a:lnTo>
                  <a:pt x="0" y="6096"/>
                </a:lnTo>
                <a:lnTo>
                  <a:pt x="1524" y="4572"/>
                </a:lnTo>
                <a:lnTo>
                  <a:pt x="1524" y="3048"/>
                </a:lnTo>
                <a:lnTo>
                  <a:pt x="16859" y="3048"/>
                </a:lnTo>
                <a:lnTo>
                  <a:pt x="16859" y="4572"/>
                </a:lnTo>
                <a:lnTo>
                  <a:pt x="18383" y="6096"/>
                </a:lnTo>
                <a:lnTo>
                  <a:pt x="18383" y="7620"/>
                </a:lnTo>
                <a:lnTo>
                  <a:pt x="19907" y="9144"/>
                </a:lnTo>
                <a:lnTo>
                  <a:pt x="19907" y="12192"/>
                </a:lnTo>
                <a:lnTo>
                  <a:pt x="18383" y="13716"/>
                </a:lnTo>
                <a:lnTo>
                  <a:pt x="18383" y="15240"/>
                </a:lnTo>
                <a:lnTo>
                  <a:pt x="16859" y="16764"/>
                </a:lnTo>
                <a:lnTo>
                  <a:pt x="16859" y="18288"/>
                </a:lnTo>
                <a:close/>
              </a:path>
              <a:path w="20319" h="69214">
                <a:moveTo>
                  <a:pt x="13811" y="19812"/>
                </a:moveTo>
                <a:lnTo>
                  <a:pt x="4572" y="19812"/>
                </a:lnTo>
                <a:lnTo>
                  <a:pt x="3048" y="18288"/>
                </a:lnTo>
                <a:lnTo>
                  <a:pt x="15335" y="18288"/>
                </a:lnTo>
                <a:lnTo>
                  <a:pt x="13811" y="19812"/>
                </a:lnTo>
                <a:close/>
              </a:path>
              <a:path w="20319" h="69214">
                <a:moveTo>
                  <a:pt x="10763" y="21336"/>
                </a:moveTo>
                <a:lnTo>
                  <a:pt x="7620" y="21336"/>
                </a:lnTo>
                <a:lnTo>
                  <a:pt x="6096" y="19812"/>
                </a:lnTo>
                <a:lnTo>
                  <a:pt x="12287" y="19812"/>
                </a:lnTo>
                <a:lnTo>
                  <a:pt x="10763" y="21336"/>
                </a:lnTo>
                <a:close/>
              </a:path>
              <a:path w="20319" h="69214">
                <a:moveTo>
                  <a:pt x="13811" y="50387"/>
                </a:moveTo>
                <a:lnTo>
                  <a:pt x="4572" y="50387"/>
                </a:lnTo>
                <a:lnTo>
                  <a:pt x="4572" y="48863"/>
                </a:lnTo>
                <a:lnTo>
                  <a:pt x="13811" y="48863"/>
                </a:lnTo>
                <a:lnTo>
                  <a:pt x="13811" y="50387"/>
                </a:lnTo>
                <a:close/>
              </a:path>
              <a:path w="20319" h="69214">
                <a:moveTo>
                  <a:pt x="18383" y="64103"/>
                </a:moveTo>
                <a:lnTo>
                  <a:pt x="0" y="64103"/>
                </a:lnTo>
                <a:lnTo>
                  <a:pt x="0" y="53435"/>
                </a:lnTo>
                <a:lnTo>
                  <a:pt x="3048" y="50387"/>
                </a:lnTo>
                <a:lnTo>
                  <a:pt x="15335" y="50387"/>
                </a:lnTo>
                <a:lnTo>
                  <a:pt x="18383" y="53435"/>
                </a:lnTo>
                <a:lnTo>
                  <a:pt x="18383" y="56483"/>
                </a:lnTo>
                <a:lnTo>
                  <a:pt x="19907" y="56483"/>
                </a:lnTo>
                <a:lnTo>
                  <a:pt x="19907" y="59531"/>
                </a:lnTo>
                <a:lnTo>
                  <a:pt x="18383" y="61055"/>
                </a:lnTo>
                <a:lnTo>
                  <a:pt x="18383" y="64103"/>
                </a:lnTo>
                <a:close/>
              </a:path>
              <a:path w="20319" h="69214">
                <a:moveTo>
                  <a:pt x="15335" y="67151"/>
                </a:moveTo>
                <a:lnTo>
                  <a:pt x="3048" y="67151"/>
                </a:lnTo>
                <a:lnTo>
                  <a:pt x="1524" y="65627"/>
                </a:lnTo>
                <a:lnTo>
                  <a:pt x="1524" y="64103"/>
                </a:lnTo>
                <a:lnTo>
                  <a:pt x="16859" y="64103"/>
                </a:lnTo>
                <a:lnTo>
                  <a:pt x="16859" y="65627"/>
                </a:lnTo>
                <a:lnTo>
                  <a:pt x="15335" y="67151"/>
                </a:lnTo>
                <a:close/>
              </a:path>
              <a:path w="20319" h="69214">
                <a:moveTo>
                  <a:pt x="12287" y="68675"/>
                </a:moveTo>
                <a:lnTo>
                  <a:pt x="6096" y="68675"/>
                </a:lnTo>
                <a:lnTo>
                  <a:pt x="4572" y="67151"/>
                </a:lnTo>
                <a:lnTo>
                  <a:pt x="13811" y="67151"/>
                </a:lnTo>
                <a:lnTo>
                  <a:pt x="12287" y="68675"/>
                </a:lnTo>
                <a:close/>
              </a:path>
            </a:pathLst>
          </a:custGeom>
          <a:solidFill>
            <a:srgbClr val="D84215"/>
          </a:solidFill>
        </p:spPr>
        <p:txBody>
          <a:bodyPr wrap="square" lIns="0" tIns="0" rIns="0" bIns="0" rtlCol="0"/>
          <a:lstStyle/>
          <a:p>
            <a:endParaRPr sz="1154"/>
          </a:p>
        </p:txBody>
      </p:sp>
      <p:pic>
        <p:nvPicPr>
          <p:cNvPr id="76" name="object 76"/>
          <p:cNvPicPr/>
          <p:nvPr/>
        </p:nvPicPr>
        <p:blipFill>
          <a:blip r:embed="rId27" cstate="print"/>
          <a:stretch>
            <a:fillRect/>
          </a:stretch>
        </p:blipFill>
        <p:spPr>
          <a:xfrm>
            <a:off x="2371422" y="5585707"/>
            <a:ext cx="134085" cy="59742"/>
          </a:xfrm>
          <a:prstGeom prst="rect">
            <a:avLst/>
          </a:prstGeom>
        </p:spPr>
      </p:pic>
      <p:pic>
        <p:nvPicPr>
          <p:cNvPr id="77" name="object 77"/>
          <p:cNvPicPr/>
          <p:nvPr/>
        </p:nvPicPr>
        <p:blipFill>
          <a:blip r:embed="rId28" cstate="print"/>
          <a:stretch>
            <a:fillRect/>
          </a:stretch>
        </p:blipFill>
        <p:spPr>
          <a:xfrm>
            <a:off x="2561218" y="5589678"/>
            <a:ext cx="131153" cy="55772"/>
          </a:xfrm>
          <a:prstGeom prst="rect">
            <a:avLst/>
          </a:prstGeom>
        </p:spPr>
      </p:pic>
      <p:pic>
        <p:nvPicPr>
          <p:cNvPr id="78" name="object 78"/>
          <p:cNvPicPr/>
          <p:nvPr/>
        </p:nvPicPr>
        <p:blipFill>
          <a:blip r:embed="rId29" cstate="print"/>
          <a:stretch>
            <a:fillRect/>
          </a:stretch>
        </p:blipFill>
        <p:spPr>
          <a:xfrm>
            <a:off x="1947480" y="5590655"/>
            <a:ext cx="371162" cy="175197"/>
          </a:xfrm>
          <a:prstGeom prst="rect">
            <a:avLst/>
          </a:prstGeom>
        </p:spPr>
      </p:pic>
      <p:grpSp>
        <p:nvGrpSpPr>
          <p:cNvPr id="79" name="object 79"/>
          <p:cNvGrpSpPr/>
          <p:nvPr/>
        </p:nvGrpSpPr>
        <p:grpSpPr>
          <a:xfrm>
            <a:off x="2751075" y="5585768"/>
            <a:ext cx="1396442" cy="180409"/>
            <a:chOff x="2347245" y="8709659"/>
            <a:chExt cx="2177415" cy="281305"/>
          </a:xfrm>
        </p:grpSpPr>
        <p:pic>
          <p:nvPicPr>
            <p:cNvPr id="80" name="object 80"/>
            <p:cNvPicPr/>
            <p:nvPr/>
          </p:nvPicPr>
          <p:blipFill>
            <a:blip r:embed="rId30" cstate="print"/>
            <a:stretch>
              <a:fillRect/>
            </a:stretch>
          </p:blipFill>
          <p:spPr>
            <a:xfrm>
              <a:off x="3221450" y="8715755"/>
              <a:ext cx="1302829" cy="86963"/>
            </a:xfrm>
            <a:prstGeom prst="rect">
              <a:avLst/>
            </a:prstGeom>
          </p:spPr>
        </p:pic>
        <p:pic>
          <p:nvPicPr>
            <p:cNvPr id="81" name="object 81"/>
            <p:cNvPicPr/>
            <p:nvPr/>
          </p:nvPicPr>
          <p:blipFill>
            <a:blip r:embed="rId31" cstate="print"/>
            <a:stretch>
              <a:fillRect/>
            </a:stretch>
          </p:blipFill>
          <p:spPr>
            <a:xfrm>
              <a:off x="2347245" y="8709659"/>
              <a:ext cx="1135094" cy="280796"/>
            </a:xfrm>
            <a:prstGeom prst="rect">
              <a:avLst/>
            </a:prstGeom>
          </p:spPr>
        </p:pic>
      </p:grpSp>
      <p:pic>
        <p:nvPicPr>
          <p:cNvPr id="82" name="object 82"/>
          <p:cNvPicPr/>
          <p:nvPr/>
        </p:nvPicPr>
        <p:blipFill>
          <a:blip r:embed="rId32" cstate="print"/>
          <a:stretch>
            <a:fillRect/>
          </a:stretch>
        </p:blipFill>
        <p:spPr>
          <a:xfrm>
            <a:off x="2371422" y="5689554"/>
            <a:ext cx="134085" cy="59682"/>
          </a:xfrm>
          <a:prstGeom prst="rect">
            <a:avLst/>
          </a:prstGeom>
        </p:spPr>
      </p:pic>
      <p:sp>
        <p:nvSpPr>
          <p:cNvPr id="83" name="object 83"/>
          <p:cNvSpPr/>
          <p:nvPr/>
        </p:nvSpPr>
        <p:spPr>
          <a:xfrm>
            <a:off x="2558282" y="5693467"/>
            <a:ext cx="371000" cy="72490"/>
          </a:xfrm>
          <a:custGeom>
            <a:avLst/>
            <a:gdLst/>
            <a:ahLst/>
            <a:cxnLst/>
            <a:rect l="l" t="t" r="r" b="b"/>
            <a:pathLst>
              <a:path w="578485" h="113029">
                <a:moveTo>
                  <a:pt x="59524" y="21336"/>
                </a:moveTo>
                <a:lnTo>
                  <a:pt x="30568" y="21336"/>
                </a:lnTo>
                <a:lnTo>
                  <a:pt x="30568" y="0"/>
                </a:lnTo>
                <a:lnTo>
                  <a:pt x="18288" y="3048"/>
                </a:lnTo>
                <a:lnTo>
                  <a:pt x="18288" y="21336"/>
                </a:lnTo>
                <a:lnTo>
                  <a:pt x="0" y="21336"/>
                </a:lnTo>
                <a:lnTo>
                  <a:pt x="0" y="30480"/>
                </a:lnTo>
                <a:lnTo>
                  <a:pt x="18288" y="30480"/>
                </a:lnTo>
                <a:lnTo>
                  <a:pt x="18288" y="71716"/>
                </a:lnTo>
                <a:lnTo>
                  <a:pt x="21336" y="77812"/>
                </a:lnTo>
                <a:lnTo>
                  <a:pt x="24384" y="82384"/>
                </a:lnTo>
                <a:lnTo>
                  <a:pt x="29044" y="85432"/>
                </a:lnTo>
                <a:lnTo>
                  <a:pt x="35140" y="86956"/>
                </a:lnTo>
                <a:lnTo>
                  <a:pt x="54952" y="86956"/>
                </a:lnTo>
                <a:lnTo>
                  <a:pt x="56476" y="85432"/>
                </a:lnTo>
                <a:lnTo>
                  <a:pt x="59524" y="85432"/>
                </a:lnTo>
                <a:lnTo>
                  <a:pt x="59524" y="76288"/>
                </a:lnTo>
                <a:lnTo>
                  <a:pt x="54952" y="76288"/>
                </a:lnTo>
                <a:lnTo>
                  <a:pt x="51904" y="77812"/>
                </a:lnTo>
                <a:lnTo>
                  <a:pt x="39712" y="77812"/>
                </a:lnTo>
                <a:lnTo>
                  <a:pt x="33616" y="74764"/>
                </a:lnTo>
                <a:lnTo>
                  <a:pt x="30568" y="68668"/>
                </a:lnTo>
                <a:lnTo>
                  <a:pt x="30568" y="30480"/>
                </a:lnTo>
                <a:lnTo>
                  <a:pt x="59524" y="30480"/>
                </a:lnTo>
                <a:lnTo>
                  <a:pt x="59524" y="21336"/>
                </a:lnTo>
                <a:close/>
              </a:path>
              <a:path w="578485" h="113029">
                <a:moveTo>
                  <a:pt x="132778" y="38188"/>
                </a:moveTo>
                <a:lnTo>
                  <a:pt x="131254" y="35140"/>
                </a:lnTo>
                <a:lnTo>
                  <a:pt x="131254" y="32092"/>
                </a:lnTo>
                <a:lnTo>
                  <a:pt x="129730" y="28956"/>
                </a:lnTo>
                <a:lnTo>
                  <a:pt x="123634" y="22860"/>
                </a:lnTo>
                <a:lnTo>
                  <a:pt x="120586" y="21336"/>
                </a:lnTo>
                <a:lnTo>
                  <a:pt x="117538" y="21336"/>
                </a:lnTo>
                <a:lnTo>
                  <a:pt x="114490" y="19812"/>
                </a:lnTo>
                <a:lnTo>
                  <a:pt x="97726" y="19812"/>
                </a:lnTo>
                <a:lnTo>
                  <a:pt x="96202" y="21336"/>
                </a:lnTo>
                <a:lnTo>
                  <a:pt x="90106" y="21336"/>
                </a:lnTo>
                <a:lnTo>
                  <a:pt x="88493" y="22860"/>
                </a:lnTo>
                <a:lnTo>
                  <a:pt x="85445" y="22860"/>
                </a:lnTo>
                <a:lnTo>
                  <a:pt x="83921" y="24384"/>
                </a:lnTo>
                <a:lnTo>
                  <a:pt x="83921" y="33616"/>
                </a:lnTo>
                <a:lnTo>
                  <a:pt x="86969" y="32092"/>
                </a:lnTo>
                <a:lnTo>
                  <a:pt x="91630" y="32092"/>
                </a:lnTo>
                <a:lnTo>
                  <a:pt x="94678" y="30480"/>
                </a:lnTo>
                <a:lnTo>
                  <a:pt x="99250" y="30480"/>
                </a:lnTo>
                <a:lnTo>
                  <a:pt x="102298" y="28956"/>
                </a:lnTo>
                <a:lnTo>
                  <a:pt x="111442" y="28956"/>
                </a:lnTo>
                <a:lnTo>
                  <a:pt x="114490" y="30480"/>
                </a:lnTo>
                <a:lnTo>
                  <a:pt x="117538" y="33616"/>
                </a:lnTo>
                <a:lnTo>
                  <a:pt x="119062" y="35140"/>
                </a:lnTo>
                <a:lnTo>
                  <a:pt x="120586" y="38188"/>
                </a:lnTo>
                <a:lnTo>
                  <a:pt x="120586" y="47332"/>
                </a:lnTo>
                <a:lnTo>
                  <a:pt x="120586" y="56476"/>
                </a:lnTo>
                <a:lnTo>
                  <a:pt x="120586" y="68668"/>
                </a:lnTo>
                <a:lnTo>
                  <a:pt x="117538" y="71716"/>
                </a:lnTo>
                <a:lnTo>
                  <a:pt x="112966" y="74764"/>
                </a:lnTo>
                <a:lnTo>
                  <a:pt x="106870" y="77812"/>
                </a:lnTo>
                <a:lnTo>
                  <a:pt x="96202" y="77812"/>
                </a:lnTo>
                <a:lnTo>
                  <a:pt x="94678" y="76288"/>
                </a:lnTo>
                <a:lnTo>
                  <a:pt x="93154" y="76288"/>
                </a:lnTo>
                <a:lnTo>
                  <a:pt x="93154" y="74764"/>
                </a:lnTo>
                <a:lnTo>
                  <a:pt x="91630" y="74764"/>
                </a:lnTo>
                <a:lnTo>
                  <a:pt x="91630" y="71716"/>
                </a:lnTo>
                <a:lnTo>
                  <a:pt x="90106" y="71716"/>
                </a:lnTo>
                <a:lnTo>
                  <a:pt x="90106" y="65620"/>
                </a:lnTo>
                <a:lnTo>
                  <a:pt x="91630" y="64096"/>
                </a:lnTo>
                <a:lnTo>
                  <a:pt x="91630" y="62572"/>
                </a:lnTo>
                <a:lnTo>
                  <a:pt x="94678" y="59524"/>
                </a:lnTo>
                <a:lnTo>
                  <a:pt x="96202" y="59524"/>
                </a:lnTo>
                <a:lnTo>
                  <a:pt x="97726" y="58000"/>
                </a:lnTo>
                <a:lnTo>
                  <a:pt x="99250" y="58000"/>
                </a:lnTo>
                <a:lnTo>
                  <a:pt x="100774" y="56476"/>
                </a:lnTo>
                <a:lnTo>
                  <a:pt x="120586" y="56476"/>
                </a:lnTo>
                <a:lnTo>
                  <a:pt x="120586" y="47332"/>
                </a:lnTo>
                <a:lnTo>
                  <a:pt x="97726" y="47332"/>
                </a:lnTo>
                <a:lnTo>
                  <a:pt x="90106" y="50380"/>
                </a:lnTo>
                <a:lnTo>
                  <a:pt x="85445" y="53428"/>
                </a:lnTo>
                <a:lnTo>
                  <a:pt x="80873" y="58000"/>
                </a:lnTo>
                <a:lnTo>
                  <a:pt x="77825" y="62572"/>
                </a:lnTo>
                <a:lnTo>
                  <a:pt x="77825" y="71716"/>
                </a:lnTo>
                <a:lnTo>
                  <a:pt x="79349" y="74764"/>
                </a:lnTo>
                <a:lnTo>
                  <a:pt x="79349" y="76288"/>
                </a:lnTo>
                <a:lnTo>
                  <a:pt x="80873" y="79336"/>
                </a:lnTo>
                <a:lnTo>
                  <a:pt x="80873" y="80860"/>
                </a:lnTo>
                <a:lnTo>
                  <a:pt x="83921" y="82384"/>
                </a:lnTo>
                <a:lnTo>
                  <a:pt x="86969" y="85432"/>
                </a:lnTo>
                <a:lnTo>
                  <a:pt x="90106" y="85432"/>
                </a:lnTo>
                <a:lnTo>
                  <a:pt x="93154" y="86956"/>
                </a:lnTo>
                <a:lnTo>
                  <a:pt x="106870" y="86956"/>
                </a:lnTo>
                <a:lnTo>
                  <a:pt x="111442" y="85432"/>
                </a:lnTo>
                <a:lnTo>
                  <a:pt x="114490" y="83908"/>
                </a:lnTo>
                <a:lnTo>
                  <a:pt x="119062" y="80860"/>
                </a:lnTo>
                <a:lnTo>
                  <a:pt x="122110" y="77812"/>
                </a:lnTo>
                <a:lnTo>
                  <a:pt x="122110" y="86956"/>
                </a:lnTo>
                <a:lnTo>
                  <a:pt x="132778" y="86956"/>
                </a:lnTo>
                <a:lnTo>
                  <a:pt x="132778" y="56476"/>
                </a:lnTo>
                <a:lnTo>
                  <a:pt x="132778" y="38188"/>
                </a:lnTo>
                <a:close/>
              </a:path>
              <a:path w="578485" h="113029">
                <a:moveTo>
                  <a:pt x="212115" y="86956"/>
                </a:moveTo>
                <a:lnTo>
                  <a:pt x="186207" y="53340"/>
                </a:lnTo>
                <a:lnTo>
                  <a:pt x="210591" y="21336"/>
                </a:lnTo>
                <a:lnTo>
                  <a:pt x="196875" y="21336"/>
                </a:lnTo>
                <a:lnTo>
                  <a:pt x="180111" y="45720"/>
                </a:lnTo>
                <a:lnTo>
                  <a:pt x="163347" y="21336"/>
                </a:lnTo>
                <a:lnTo>
                  <a:pt x="148018" y="21336"/>
                </a:lnTo>
                <a:lnTo>
                  <a:pt x="172491" y="53340"/>
                </a:lnTo>
                <a:lnTo>
                  <a:pt x="148018" y="86956"/>
                </a:lnTo>
                <a:lnTo>
                  <a:pt x="161734" y="86956"/>
                </a:lnTo>
                <a:lnTo>
                  <a:pt x="180111" y="61048"/>
                </a:lnTo>
                <a:lnTo>
                  <a:pt x="196875" y="86956"/>
                </a:lnTo>
                <a:lnTo>
                  <a:pt x="212115" y="86956"/>
                </a:lnTo>
                <a:close/>
              </a:path>
              <a:path w="578485" h="113029">
                <a:moveTo>
                  <a:pt x="283845" y="47244"/>
                </a:moveTo>
                <a:lnTo>
                  <a:pt x="280797" y="38100"/>
                </a:lnTo>
                <a:lnTo>
                  <a:pt x="280797" y="35052"/>
                </a:lnTo>
                <a:lnTo>
                  <a:pt x="277749" y="30480"/>
                </a:lnTo>
                <a:lnTo>
                  <a:pt x="276225" y="28956"/>
                </a:lnTo>
                <a:lnTo>
                  <a:pt x="271653" y="24384"/>
                </a:lnTo>
                <a:lnTo>
                  <a:pt x="271653" y="45720"/>
                </a:lnTo>
                <a:lnTo>
                  <a:pt x="271653" y="62572"/>
                </a:lnTo>
                <a:lnTo>
                  <a:pt x="268605" y="68668"/>
                </a:lnTo>
                <a:lnTo>
                  <a:pt x="267081" y="70192"/>
                </a:lnTo>
                <a:lnTo>
                  <a:pt x="265557" y="73240"/>
                </a:lnTo>
                <a:lnTo>
                  <a:pt x="264033" y="74764"/>
                </a:lnTo>
                <a:lnTo>
                  <a:pt x="260985" y="76288"/>
                </a:lnTo>
                <a:lnTo>
                  <a:pt x="259461" y="77812"/>
                </a:lnTo>
                <a:lnTo>
                  <a:pt x="247167" y="77812"/>
                </a:lnTo>
                <a:lnTo>
                  <a:pt x="245643" y="76288"/>
                </a:lnTo>
                <a:lnTo>
                  <a:pt x="242595" y="74764"/>
                </a:lnTo>
                <a:lnTo>
                  <a:pt x="239547" y="71716"/>
                </a:lnTo>
                <a:lnTo>
                  <a:pt x="236499" y="70192"/>
                </a:lnTo>
                <a:lnTo>
                  <a:pt x="236499" y="67144"/>
                </a:lnTo>
                <a:lnTo>
                  <a:pt x="233451" y="61048"/>
                </a:lnTo>
                <a:lnTo>
                  <a:pt x="233451" y="47244"/>
                </a:lnTo>
                <a:lnTo>
                  <a:pt x="234975" y="44196"/>
                </a:lnTo>
                <a:lnTo>
                  <a:pt x="234975" y="41148"/>
                </a:lnTo>
                <a:lnTo>
                  <a:pt x="236499" y="39624"/>
                </a:lnTo>
                <a:lnTo>
                  <a:pt x="238023" y="36576"/>
                </a:lnTo>
                <a:lnTo>
                  <a:pt x="239547" y="35052"/>
                </a:lnTo>
                <a:lnTo>
                  <a:pt x="241071" y="32004"/>
                </a:lnTo>
                <a:lnTo>
                  <a:pt x="244119" y="32004"/>
                </a:lnTo>
                <a:lnTo>
                  <a:pt x="247167" y="30480"/>
                </a:lnTo>
                <a:lnTo>
                  <a:pt x="248691" y="28956"/>
                </a:lnTo>
                <a:lnTo>
                  <a:pt x="256413" y="28956"/>
                </a:lnTo>
                <a:lnTo>
                  <a:pt x="257937" y="30480"/>
                </a:lnTo>
                <a:lnTo>
                  <a:pt x="260985" y="30480"/>
                </a:lnTo>
                <a:lnTo>
                  <a:pt x="262509" y="32004"/>
                </a:lnTo>
                <a:lnTo>
                  <a:pt x="265557" y="33528"/>
                </a:lnTo>
                <a:lnTo>
                  <a:pt x="267081" y="35052"/>
                </a:lnTo>
                <a:lnTo>
                  <a:pt x="268605" y="38100"/>
                </a:lnTo>
                <a:lnTo>
                  <a:pt x="270129" y="39624"/>
                </a:lnTo>
                <a:lnTo>
                  <a:pt x="270129" y="42672"/>
                </a:lnTo>
                <a:lnTo>
                  <a:pt x="271653" y="45720"/>
                </a:lnTo>
                <a:lnTo>
                  <a:pt x="271653" y="24384"/>
                </a:lnTo>
                <a:lnTo>
                  <a:pt x="270129" y="22860"/>
                </a:lnTo>
                <a:lnTo>
                  <a:pt x="265557" y="21336"/>
                </a:lnTo>
                <a:lnTo>
                  <a:pt x="262509" y="19812"/>
                </a:lnTo>
                <a:lnTo>
                  <a:pt x="248691" y="19812"/>
                </a:lnTo>
                <a:lnTo>
                  <a:pt x="244119" y="21336"/>
                </a:lnTo>
                <a:lnTo>
                  <a:pt x="241071" y="22860"/>
                </a:lnTo>
                <a:lnTo>
                  <a:pt x="236499" y="24384"/>
                </a:lnTo>
                <a:lnTo>
                  <a:pt x="233451" y="25908"/>
                </a:lnTo>
                <a:lnTo>
                  <a:pt x="227355" y="32004"/>
                </a:lnTo>
                <a:lnTo>
                  <a:pt x="225831" y="36576"/>
                </a:lnTo>
                <a:lnTo>
                  <a:pt x="224307" y="39624"/>
                </a:lnTo>
                <a:lnTo>
                  <a:pt x="222783" y="44196"/>
                </a:lnTo>
                <a:lnTo>
                  <a:pt x="222783" y="64096"/>
                </a:lnTo>
                <a:lnTo>
                  <a:pt x="225831" y="73240"/>
                </a:lnTo>
                <a:lnTo>
                  <a:pt x="227355" y="76288"/>
                </a:lnTo>
                <a:lnTo>
                  <a:pt x="233451" y="82384"/>
                </a:lnTo>
                <a:lnTo>
                  <a:pt x="242595" y="86956"/>
                </a:lnTo>
                <a:lnTo>
                  <a:pt x="260985" y="86956"/>
                </a:lnTo>
                <a:lnTo>
                  <a:pt x="265557" y="85432"/>
                </a:lnTo>
                <a:lnTo>
                  <a:pt x="268605" y="83908"/>
                </a:lnTo>
                <a:lnTo>
                  <a:pt x="273177" y="80860"/>
                </a:lnTo>
                <a:lnTo>
                  <a:pt x="274701" y="77812"/>
                </a:lnTo>
                <a:lnTo>
                  <a:pt x="277749" y="74764"/>
                </a:lnTo>
                <a:lnTo>
                  <a:pt x="279273" y="71716"/>
                </a:lnTo>
                <a:lnTo>
                  <a:pt x="283845" y="58000"/>
                </a:lnTo>
                <a:lnTo>
                  <a:pt x="283845" y="47244"/>
                </a:lnTo>
                <a:close/>
              </a:path>
              <a:path w="578485" h="113029">
                <a:moveTo>
                  <a:pt x="352513" y="35052"/>
                </a:moveTo>
                <a:lnTo>
                  <a:pt x="350989" y="30480"/>
                </a:lnTo>
                <a:lnTo>
                  <a:pt x="349973" y="28956"/>
                </a:lnTo>
                <a:lnTo>
                  <a:pt x="347941" y="25908"/>
                </a:lnTo>
                <a:lnTo>
                  <a:pt x="343281" y="21336"/>
                </a:lnTo>
                <a:lnTo>
                  <a:pt x="338709" y="19812"/>
                </a:lnTo>
                <a:lnTo>
                  <a:pt x="326517" y="19812"/>
                </a:lnTo>
                <a:lnTo>
                  <a:pt x="324993" y="21336"/>
                </a:lnTo>
                <a:lnTo>
                  <a:pt x="323469" y="21336"/>
                </a:lnTo>
                <a:lnTo>
                  <a:pt x="321945" y="22860"/>
                </a:lnTo>
                <a:lnTo>
                  <a:pt x="318897" y="22860"/>
                </a:lnTo>
                <a:lnTo>
                  <a:pt x="309753" y="32004"/>
                </a:lnTo>
                <a:lnTo>
                  <a:pt x="309753" y="21336"/>
                </a:lnTo>
                <a:lnTo>
                  <a:pt x="300609" y="21336"/>
                </a:lnTo>
                <a:lnTo>
                  <a:pt x="300609" y="86956"/>
                </a:lnTo>
                <a:lnTo>
                  <a:pt x="311277" y="86956"/>
                </a:lnTo>
                <a:lnTo>
                  <a:pt x="311277" y="42672"/>
                </a:lnTo>
                <a:lnTo>
                  <a:pt x="321945" y="32004"/>
                </a:lnTo>
                <a:lnTo>
                  <a:pt x="323469" y="32004"/>
                </a:lnTo>
                <a:lnTo>
                  <a:pt x="324993" y="30480"/>
                </a:lnTo>
                <a:lnTo>
                  <a:pt x="326517" y="30480"/>
                </a:lnTo>
                <a:lnTo>
                  <a:pt x="328041" y="28956"/>
                </a:lnTo>
                <a:lnTo>
                  <a:pt x="334137" y="28956"/>
                </a:lnTo>
                <a:lnTo>
                  <a:pt x="340233" y="35052"/>
                </a:lnTo>
                <a:lnTo>
                  <a:pt x="341757" y="39624"/>
                </a:lnTo>
                <a:lnTo>
                  <a:pt x="341757" y="86956"/>
                </a:lnTo>
                <a:lnTo>
                  <a:pt x="352513" y="86956"/>
                </a:lnTo>
                <a:lnTo>
                  <a:pt x="352513" y="35052"/>
                </a:lnTo>
                <a:close/>
              </a:path>
              <a:path w="578485" h="113029">
                <a:moveTo>
                  <a:pt x="430250" y="47244"/>
                </a:moveTo>
                <a:lnTo>
                  <a:pt x="428726" y="42672"/>
                </a:lnTo>
                <a:lnTo>
                  <a:pt x="428726" y="38100"/>
                </a:lnTo>
                <a:lnTo>
                  <a:pt x="427202" y="35052"/>
                </a:lnTo>
                <a:lnTo>
                  <a:pt x="424154" y="30378"/>
                </a:lnTo>
                <a:lnTo>
                  <a:pt x="422630" y="28854"/>
                </a:lnTo>
                <a:lnTo>
                  <a:pt x="418058" y="24282"/>
                </a:lnTo>
                <a:lnTo>
                  <a:pt x="418058" y="45720"/>
                </a:lnTo>
                <a:lnTo>
                  <a:pt x="418058" y="62484"/>
                </a:lnTo>
                <a:lnTo>
                  <a:pt x="415010" y="68580"/>
                </a:lnTo>
                <a:lnTo>
                  <a:pt x="413486" y="70104"/>
                </a:lnTo>
                <a:lnTo>
                  <a:pt x="411962" y="73152"/>
                </a:lnTo>
                <a:lnTo>
                  <a:pt x="410438" y="74676"/>
                </a:lnTo>
                <a:lnTo>
                  <a:pt x="407390" y="76200"/>
                </a:lnTo>
                <a:lnTo>
                  <a:pt x="405866" y="77724"/>
                </a:lnTo>
                <a:lnTo>
                  <a:pt x="393674" y="77724"/>
                </a:lnTo>
                <a:lnTo>
                  <a:pt x="392150" y="76200"/>
                </a:lnTo>
                <a:lnTo>
                  <a:pt x="389102" y="74676"/>
                </a:lnTo>
                <a:lnTo>
                  <a:pt x="384530" y="70104"/>
                </a:lnTo>
                <a:lnTo>
                  <a:pt x="381482" y="64008"/>
                </a:lnTo>
                <a:lnTo>
                  <a:pt x="381482" y="60960"/>
                </a:lnTo>
                <a:lnTo>
                  <a:pt x="379958" y="57912"/>
                </a:lnTo>
                <a:lnTo>
                  <a:pt x="379958" y="47244"/>
                </a:lnTo>
                <a:lnTo>
                  <a:pt x="381482" y="44196"/>
                </a:lnTo>
                <a:lnTo>
                  <a:pt x="381482" y="41148"/>
                </a:lnTo>
                <a:lnTo>
                  <a:pt x="383006" y="39624"/>
                </a:lnTo>
                <a:lnTo>
                  <a:pt x="384530" y="36576"/>
                </a:lnTo>
                <a:lnTo>
                  <a:pt x="386054" y="35052"/>
                </a:lnTo>
                <a:lnTo>
                  <a:pt x="387578" y="32004"/>
                </a:lnTo>
                <a:lnTo>
                  <a:pt x="390626" y="32004"/>
                </a:lnTo>
                <a:lnTo>
                  <a:pt x="393674" y="30378"/>
                </a:lnTo>
                <a:lnTo>
                  <a:pt x="396722" y="28854"/>
                </a:lnTo>
                <a:lnTo>
                  <a:pt x="402818" y="28854"/>
                </a:lnTo>
                <a:lnTo>
                  <a:pt x="404342" y="30378"/>
                </a:lnTo>
                <a:lnTo>
                  <a:pt x="407390" y="30378"/>
                </a:lnTo>
                <a:lnTo>
                  <a:pt x="408914" y="32004"/>
                </a:lnTo>
                <a:lnTo>
                  <a:pt x="411962" y="33528"/>
                </a:lnTo>
                <a:lnTo>
                  <a:pt x="413486" y="35052"/>
                </a:lnTo>
                <a:lnTo>
                  <a:pt x="415010" y="38100"/>
                </a:lnTo>
                <a:lnTo>
                  <a:pt x="416534" y="39624"/>
                </a:lnTo>
                <a:lnTo>
                  <a:pt x="416534" y="42672"/>
                </a:lnTo>
                <a:lnTo>
                  <a:pt x="418058" y="45720"/>
                </a:lnTo>
                <a:lnTo>
                  <a:pt x="418058" y="24282"/>
                </a:lnTo>
                <a:lnTo>
                  <a:pt x="416534" y="22758"/>
                </a:lnTo>
                <a:lnTo>
                  <a:pt x="411962" y="21234"/>
                </a:lnTo>
                <a:lnTo>
                  <a:pt x="408914" y="19710"/>
                </a:lnTo>
                <a:lnTo>
                  <a:pt x="395198" y="19710"/>
                </a:lnTo>
                <a:lnTo>
                  <a:pt x="390626" y="21234"/>
                </a:lnTo>
                <a:lnTo>
                  <a:pt x="387578" y="22758"/>
                </a:lnTo>
                <a:lnTo>
                  <a:pt x="383006" y="24282"/>
                </a:lnTo>
                <a:lnTo>
                  <a:pt x="379958" y="25806"/>
                </a:lnTo>
                <a:lnTo>
                  <a:pt x="376809" y="28854"/>
                </a:lnTo>
                <a:lnTo>
                  <a:pt x="373761" y="32004"/>
                </a:lnTo>
                <a:lnTo>
                  <a:pt x="372237" y="36576"/>
                </a:lnTo>
                <a:lnTo>
                  <a:pt x="370713" y="39624"/>
                </a:lnTo>
                <a:lnTo>
                  <a:pt x="369189" y="44196"/>
                </a:lnTo>
                <a:lnTo>
                  <a:pt x="369189" y="64008"/>
                </a:lnTo>
                <a:lnTo>
                  <a:pt x="389102" y="86868"/>
                </a:lnTo>
                <a:lnTo>
                  <a:pt x="407390" y="86868"/>
                </a:lnTo>
                <a:lnTo>
                  <a:pt x="411962" y="85344"/>
                </a:lnTo>
                <a:lnTo>
                  <a:pt x="415010" y="83820"/>
                </a:lnTo>
                <a:lnTo>
                  <a:pt x="419582" y="80772"/>
                </a:lnTo>
                <a:lnTo>
                  <a:pt x="421106" y="77724"/>
                </a:lnTo>
                <a:lnTo>
                  <a:pt x="427202" y="71628"/>
                </a:lnTo>
                <a:lnTo>
                  <a:pt x="427202" y="67056"/>
                </a:lnTo>
                <a:lnTo>
                  <a:pt x="430250" y="57912"/>
                </a:lnTo>
                <a:lnTo>
                  <a:pt x="430250" y="47244"/>
                </a:lnTo>
                <a:close/>
              </a:path>
              <a:path w="578485" h="113029">
                <a:moveTo>
                  <a:pt x="503491" y="25908"/>
                </a:moveTo>
                <a:lnTo>
                  <a:pt x="498919" y="19812"/>
                </a:lnTo>
                <a:lnTo>
                  <a:pt x="488251" y="19812"/>
                </a:lnTo>
                <a:lnTo>
                  <a:pt x="486727" y="21336"/>
                </a:lnTo>
                <a:lnTo>
                  <a:pt x="485203" y="21336"/>
                </a:lnTo>
                <a:lnTo>
                  <a:pt x="483679" y="22860"/>
                </a:lnTo>
                <a:lnTo>
                  <a:pt x="482155" y="22860"/>
                </a:lnTo>
                <a:lnTo>
                  <a:pt x="480631" y="24384"/>
                </a:lnTo>
                <a:lnTo>
                  <a:pt x="480631" y="25908"/>
                </a:lnTo>
                <a:lnTo>
                  <a:pt x="477583" y="28956"/>
                </a:lnTo>
                <a:lnTo>
                  <a:pt x="477583" y="32004"/>
                </a:lnTo>
                <a:lnTo>
                  <a:pt x="476059" y="33528"/>
                </a:lnTo>
                <a:lnTo>
                  <a:pt x="476059" y="28956"/>
                </a:lnTo>
                <a:lnTo>
                  <a:pt x="476059" y="25908"/>
                </a:lnTo>
                <a:lnTo>
                  <a:pt x="471487" y="21336"/>
                </a:lnTo>
                <a:lnTo>
                  <a:pt x="468439" y="19812"/>
                </a:lnTo>
                <a:lnTo>
                  <a:pt x="462343" y="19812"/>
                </a:lnTo>
                <a:lnTo>
                  <a:pt x="460819" y="21336"/>
                </a:lnTo>
                <a:lnTo>
                  <a:pt x="459295" y="21336"/>
                </a:lnTo>
                <a:lnTo>
                  <a:pt x="454723" y="25908"/>
                </a:lnTo>
                <a:lnTo>
                  <a:pt x="454723" y="27432"/>
                </a:lnTo>
                <a:lnTo>
                  <a:pt x="451675" y="30480"/>
                </a:lnTo>
                <a:lnTo>
                  <a:pt x="451675" y="33528"/>
                </a:lnTo>
                <a:lnTo>
                  <a:pt x="450151" y="21336"/>
                </a:lnTo>
                <a:lnTo>
                  <a:pt x="442531" y="21336"/>
                </a:lnTo>
                <a:lnTo>
                  <a:pt x="442531" y="86956"/>
                </a:lnTo>
                <a:lnTo>
                  <a:pt x="451675" y="86956"/>
                </a:lnTo>
                <a:lnTo>
                  <a:pt x="451675" y="44196"/>
                </a:lnTo>
                <a:lnTo>
                  <a:pt x="454723" y="38100"/>
                </a:lnTo>
                <a:lnTo>
                  <a:pt x="457771" y="35052"/>
                </a:lnTo>
                <a:lnTo>
                  <a:pt x="457771" y="33528"/>
                </a:lnTo>
                <a:lnTo>
                  <a:pt x="459295" y="32004"/>
                </a:lnTo>
                <a:lnTo>
                  <a:pt x="459295" y="30480"/>
                </a:lnTo>
                <a:lnTo>
                  <a:pt x="460819" y="30480"/>
                </a:lnTo>
                <a:lnTo>
                  <a:pt x="462343" y="28956"/>
                </a:lnTo>
                <a:lnTo>
                  <a:pt x="465391" y="28956"/>
                </a:lnTo>
                <a:lnTo>
                  <a:pt x="465391" y="30480"/>
                </a:lnTo>
                <a:lnTo>
                  <a:pt x="466915" y="30480"/>
                </a:lnTo>
                <a:lnTo>
                  <a:pt x="466915" y="86956"/>
                </a:lnTo>
                <a:lnTo>
                  <a:pt x="477583" y="86956"/>
                </a:lnTo>
                <a:lnTo>
                  <a:pt x="477583" y="44196"/>
                </a:lnTo>
                <a:lnTo>
                  <a:pt x="479107" y="41148"/>
                </a:lnTo>
                <a:lnTo>
                  <a:pt x="480631" y="39624"/>
                </a:lnTo>
                <a:lnTo>
                  <a:pt x="480631" y="36576"/>
                </a:lnTo>
                <a:lnTo>
                  <a:pt x="483679" y="33528"/>
                </a:lnTo>
                <a:lnTo>
                  <a:pt x="483679" y="32004"/>
                </a:lnTo>
                <a:lnTo>
                  <a:pt x="485203" y="32004"/>
                </a:lnTo>
                <a:lnTo>
                  <a:pt x="485203" y="30480"/>
                </a:lnTo>
                <a:lnTo>
                  <a:pt x="486727" y="30480"/>
                </a:lnTo>
                <a:lnTo>
                  <a:pt x="486727" y="28956"/>
                </a:lnTo>
                <a:lnTo>
                  <a:pt x="489775" y="28956"/>
                </a:lnTo>
                <a:lnTo>
                  <a:pt x="492823" y="32004"/>
                </a:lnTo>
                <a:lnTo>
                  <a:pt x="492823" y="86956"/>
                </a:lnTo>
                <a:lnTo>
                  <a:pt x="503491" y="86956"/>
                </a:lnTo>
                <a:lnTo>
                  <a:pt x="503491" y="28956"/>
                </a:lnTo>
                <a:lnTo>
                  <a:pt x="503491" y="25908"/>
                </a:lnTo>
                <a:close/>
              </a:path>
              <a:path w="578485" h="113029">
                <a:moveTo>
                  <a:pt x="578256" y="21336"/>
                </a:moveTo>
                <a:lnTo>
                  <a:pt x="566064" y="21336"/>
                </a:lnTo>
                <a:lnTo>
                  <a:pt x="550824" y="64096"/>
                </a:lnTo>
                <a:lnTo>
                  <a:pt x="546252" y="74764"/>
                </a:lnTo>
                <a:lnTo>
                  <a:pt x="543204" y="64096"/>
                </a:lnTo>
                <a:lnTo>
                  <a:pt x="526440" y="21336"/>
                </a:lnTo>
                <a:lnTo>
                  <a:pt x="514159" y="21336"/>
                </a:lnTo>
                <a:lnTo>
                  <a:pt x="540156" y="86956"/>
                </a:lnTo>
                <a:lnTo>
                  <a:pt x="538632" y="90004"/>
                </a:lnTo>
                <a:lnTo>
                  <a:pt x="537108" y="91528"/>
                </a:lnTo>
                <a:lnTo>
                  <a:pt x="535584" y="94576"/>
                </a:lnTo>
                <a:lnTo>
                  <a:pt x="527964" y="102196"/>
                </a:lnTo>
                <a:lnTo>
                  <a:pt x="524916" y="102196"/>
                </a:lnTo>
                <a:lnTo>
                  <a:pt x="523303" y="103720"/>
                </a:lnTo>
                <a:lnTo>
                  <a:pt x="514159" y="103720"/>
                </a:lnTo>
                <a:lnTo>
                  <a:pt x="512635" y="102196"/>
                </a:lnTo>
                <a:lnTo>
                  <a:pt x="512635" y="112864"/>
                </a:lnTo>
                <a:lnTo>
                  <a:pt x="527964" y="112864"/>
                </a:lnTo>
                <a:lnTo>
                  <a:pt x="537108" y="108292"/>
                </a:lnTo>
                <a:lnTo>
                  <a:pt x="546252" y="99148"/>
                </a:lnTo>
                <a:lnTo>
                  <a:pt x="547776" y="94576"/>
                </a:lnTo>
                <a:lnTo>
                  <a:pt x="553872" y="85432"/>
                </a:lnTo>
                <a:lnTo>
                  <a:pt x="555396" y="79336"/>
                </a:lnTo>
                <a:lnTo>
                  <a:pt x="578256" y="21336"/>
                </a:lnTo>
                <a:close/>
              </a:path>
            </a:pathLst>
          </a:custGeom>
          <a:solidFill>
            <a:srgbClr val="000000"/>
          </a:solidFill>
        </p:spPr>
        <p:txBody>
          <a:bodyPr wrap="square" lIns="0" tIns="0" rIns="0" bIns="0" rtlCol="0"/>
          <a:lstStyle/>
          <a:p>
            <a:endParaRPr sz="1154"/>
          </a:p>
        </p:txBody>
      </p:sp>
      <p:pic>
        <p:nvPicPr>
          <p:cNvPr id="84" name="object 84"/>
          <p:cNvPicPr/>
          <p:nvPr/>
        </p:nvPicPr>
        <p:blipFill>
          <a:blip r:embed="rId33" cstate="print"/>
          <a:stretch>
            <a:fillRect/>
          </a:stretch>
        </p:blipFill>
        <p:spPr>
          <a:xfrm>
            <a:off x="3546546" y="5693463"/>
            <a:ext cx="790523" cy="55833"/>
          </a:xfrm>
          <a:prstGeom prst="rect">
            <a:avLst/>
          </a:prstGeom>
        </p:spPr>
      </p:pic>
      <p:grpSp>
        <p:nvGrpSpPr>
          <p:cNvPr id="85" name="object 85"/>
          <p:cNvGrpSpPr/>
          <p:nvPr/>
        </p:nvGrpSpPr>
        <p:grpSpPr>
          <a:xfrm>
            <a:off x="1947480" y="6500968"/>
            <a:ext cx="371407" cy="72490"/>
            <a:chOff x="1094232" y="10136695"/>
            <a:chExt cx="579120" cy="113030"/>
          </a:xfrm>
        </p:grpSpPr>
        <p:pic>
          <p:nvPicPr>
            <p:cNvPr id="86" name="object 86"/>
            <p:cNvPicPr/>
            <p:nvPr/>
          </p:nvPicPr>
          <p:blipFill>
            <a:blip r:embed="rId34" cstate="print"/>
            <a:stretch>
              <a:fillRect/>
            </a:stretch>
          </p:blipFill>
          <p:spPr>
            <a:xfrm>
              <a:off x="1094232" y="10136695"/>
              <a:ext cx="131730" cy="86964"/>
            </a:xfrm>
            <a:prstGeom prst="rect">
              <a:avLst/>
            </a:prstGeom>
          </p:spPr>
        </p:pic>
        <p:sp>
          <p:nvSpPr>
            <p:cNvPr id="87" name="object 87"/>
            <p:cNvSpPr/>
            <p:nvPr/>
          </p:nvSpPr>
          <p:spPr>
            <a:xfrm>
              <a:off x="1247292" y="10156419"/>
              <a:ext cx="127000" cy="67945"/>
            </a:xfrm>
            <a:custGeom>
              <a:avLst/>
              <a:gdLst/>
              <a:ahLst/>
              <a:cxnLst/>
              <a:rect l="l" t="t" r="r" b="b"/>
              <a:pathLst>
                <a:path w="127000" h="67945">
                  <a:moveTo>
                    <a:pt x="51816" y="3136"/>
                  </a:moveTo>
                  <a:lnTo>
                    <a:pt x="45720" y="0"/>
                  </a:lnTo>
                  <a:lnTo>
                    <a:pt x="24384" y="0"/>
                  </a:lnTo>
                  <a:lnTo>
                    <a:pt x="15240" y="3136"/>
                  </a:lnTo>
                  <a:lnTo>
                    <a:pt x="6096" y="12280"/>
                  </a:lnTo>
                  <a:lnTo>
                    <a:pt x="4572" y="15328"/>
                  </a:lnTo>
                  <a:lnTo>
                    <a:pt x="0" y="29044"/>
                  </a:lnTo>
                  <a:lnTo>
                    <a:pt x="0" y="33616"/>
                  </a:lnTo>
                  <a:lnTo>
                    <a:pt x="571" y="41287"/>
                  </a:lnTo>
                  <a:lnTo>
                    <a:pt x="2286" y="48094"/>
                  </a:lnTo>
                  <a:lnTo>
                    <a:pt x="5143" y="53771"/>
                  </a:lnTo>
                  <a:lnTo>
                    <a:pt x="9144" y="58000"/>
                  </a:lnTo>
                  <a:lnTo>
                    <a:pt x="13716" y="64198"/>
                  </a:lnTo>
                  <a:lnTo>
                    <a:pt x="22860" y="67246"/>
                  </a:lnTo>
                  <a:lnTo>
                    <a:pt x="39624" y="67246"/>
                  </a:lnTo>
                  <a:lnTo>
                    <a:pt x="42672" y="65722"/>
                  </a:lnTo>
                  <a:lnTo>
                    <a:pt x="45720" y="65722"/>
                  </a:lnTo>
                  <a:lnTo>
                    <a:pt x="48768" y="64198"/>
                  </a:lnTo>
                  <a:lnTo>
                    <a:pt x="51816" y="64198"/>
                  </a:lnTo>
                  <a:lnTo>
                    <a:pt x="51816" y="53428"/>
                  </a:lnTo>
                  <a:lnTo>
                    <a:pt x="48768" y="54952"/>
                  </a:lnTo>
                  <a:lnTo>
                    <a:pt x="45720" y="54952"/>
                  </a:lnTo>
                  <a:lnTo>
                    <a:pt x="42672" y="56476"/>
                  </a:lnTo>
                  <a:lnTo>
                    <a:pt x="27432" y="56476"/>
                  </a:lnTo>
                  <a:lnTo>
                    <a:pt x="21336" y="54952"/>
                  </a:lnTo>
                  <a:lnTo>
                    <a:pt x="13716" y="47332"/>
                  </a:lnTo>
                  <a:lnTo>
                    <a:pt x="12192" y="41236"/>
                  </a:lnTo>
                  <a:lnTo>
                    <a:pt x="12192" y="25996"/>
                  </a:lnTo>
                  <a:lnTo>
                    <a:pt x="15240" y="19900"/>
                  </a:lnTo>
                  <a:lnTo>
                    <a:pt x="16764" y="18376"/>
                  </a:lnTo>
                  <a:lnTo>
                    <a:pt x="18288" y="15328"/>
                  </a:lnTo>
                  <a:lnTo>
                    <a:pt x="19812" y="13804"/>
                  </a:lnTo>
                  <a:lnTo>
                    <a:pt x="25908" y="10756"/>
                  </a:lnTo>
                  <a:lnTo>
                    <a:pt x="27432" y="9232"/>
                  </a:lnTo>
                  <a:lnTo>
                    <a:pt x="39624" y="9232"/>
                  </a:lnTo>
                  <a:lnTo>
                    <a:pt x="42672" y="10756"/>
                  </a:lnTo>
                  <a:lnTo>
                    <a:pt x="45720" y="10756"/>
                  </a:lnTo>
                  <a:lnTo>
                    <a:pt x="51816" y="13804"/>
                  </a:lnTo>
                  <a:lnTo>
                    <a:pt x="51816" y="3136"/>
                  </a:lnTo>
                  <a:close/>
                </a:path>
                <a:path w="127000" h="67945">
                  <a:moveTo>
                    <a:pt x="126593" y="88"/>
                  </a:moveTo>
                  <a:lnTo>
                    <a:pt x="114401" y="88"/>
                  </a:lnTo>
                  <a:lnTo>
                    <a:pt x="114401" y="44386"/>
                  </a:lnTo>
                  <a:lnTo>
                    <a:pt x="112877" y="45910"/>
                  </a:lnTo>
                  <a:lnTo>
                    <a:pt x="111353" y="48958"/>
                  </a:lnTo>
                  <a:lnTo>
                    <a:pt x="105257" y="55054"/>
                  </a:lnTo>
                  <a:lnTo>
                    <a:pt x="103733" y="55054"/>
                  </a:lnTo>
                  <a:lnTo>
                    <a:pt x="102209" y="56578"/>
                  </a:lnTo>
                  <a:lnTo>
                    <a:pt x="99161" y="56578"/>
                  </a:lnTo>
                  <a:lnTo>
                    <a:pt x="97637" y="58102"/>
                  </a:lnTo>
                  <a:lnTo>
                    <a:pt x="88493" y="58102"/>
                  </a:lnTo>
                  <a:lnTo>
                    <a:pt x="85445" y="52006"/>
                  </a:lnTo>
                  <a:lnTo>
                    <a:pt x="85445" y="88"/>
                  </a:lnTo>
                  <a:lnTo>
                    <a:pt x="73253" y="88"/>
                  </a:lnTo>
                  <a:lnTo>
                    <a:pt x="73253" y="52006"/>
                  </a:lnTo>
                  <a:lnTo>
                    <a:pt x="74777" y="56578"/>
                  </a:lnTo>
                  <a:lnTo>
                    <a:pt x="79349" y="61150"/>
                  </a:lnTo>
                  <a:lnTo>
                    <a:pt x="82397" y="65722"/>
                  </a:lnTo>
                  <a:lnTo>
                    <a:pt x="86969" y="67335"/>
                  </a:lnTo>
                  <a:lnTo>
                    <a:pt x="99161" y="67335"/>
                  </a:lnTo>
                  <a:lnTo>
                    <a:pt x="102209" y="65722"/>
                  </a:lnTo>
                  <a:lnTo>
                    <a:pt x="103733" y="65722"/>
                  </a:lnTo>
                  <a:lnTo>
                    <a:pt x="105257" y="64198"/>
                  </a:lnTo>
                  <a:lnTo>
                    <a:pt x="106781" y="64198"/>
                  </a:lnTo>
                  <a:lnTo>
                    <a:pt x="111353" y="59626"/>
                  </a:lnTo>
                  <a:lnTo>
                    <a:pt x="114401" y="58102"/>
                  </a:lnTo>
                  <a:lnTo>
                    <a:pt x="115925" y="55054"/>
                  </a:lnTo>
                  <a:lnTo>
                    <a:pt x="115925" y="65722"/>
                  </a:lnTo>
                  <a:lnTo>
                    <a:pt x="126593" y="65722"/>
                  </a:lnTo>
                  <a:lnTo>
                    <a:pt x="126593" y="88"/>
                  </a:lnTo>
                  <a:close/>
                </a:path>
              </a:pathLst>
            </a:custGeom>
            <a:solidFill>
              <a:srgbClr val="000000"/>
            </a:solidFill>
          </p:spPr>
          <p:txBody>
            <a:bodyPr wrap="square" lIns="0" tIns="0" rIns="0" bIns="0" rtlCol="0"/>
            <a:lstStyle/>
            <a:p>
              <a:endParaRPr sz="1154"/>
            </a:p>
          </p:txBody>
        </p:sp>
        <p:pic>
          <p:nvPicPr>
            <p:cNvPr id="88" name="object 88"/>
            <p:cNvPicPr/>
            <p:nvPr/>
          </p:nvPicPr>
          <p:blipFill>
            <a:blip r:embed="rId35" cstate="print"/>
            <a:stretch>
              <a:fillRect/>
            </a:stretch>
          </p:blipFill>
          <p:spPr>
            <a:xfrm>
              <a:off x="1396746" y="10156507"/>
              <a:ext cx="123634" cy="67246"/>
            </a:xfrm>
            <a:prstGeom prst="rect">
              <a:avLst/>
            </a:prstGeom>
          </p:spPr>
        </p:pic>
        <p:pic>
          <p:nvPicPr>
            <p:cNvPr id="89" name="object 89"/>
            <p:cNvPicPr/>
            <p:nvPr/>
          </p:nvPicPr>
          <p:blipFill>
            <a:blip r:embed="rId36" cstate="print"/>
            <a:stretch>
              <a:fillRect/>
            </a:stretch>
          </p:blipFill>
          <p:spPr>
            <a:xfrm>
              <a:off x="1540287" y="10156412"/>
              <a:ext cx="132683" cy="93249"/>
            </a:xfrm>
            <a:prstGeom prst="rect">
              <a:avLst/>
            </a:prstGeom>
          </p:spPr>
        </p:pic>
      </p:grpSp>
      <p:grpSp>
        <p:nvGrpSpPr>
          <p:cNvPr id="90" name="object 90"/>
          <p:cNvGrpSpPr/>
          <p:nvPr/>
        </p:nvGrpSpPr>
        <p:grpSpPr>
          <a:xfrm>
            <a:off x="2374415" y="6500907"/>
            <a:ext cx="316021" cy="56200"/>
            <a:chOff x="1759934" y="10136599"/>
            <a:chExt cx="492759" cy="87630"/>
          </a:xfrm>
        </p:grpSpPr>
        <p:pic>
          <p:nvPicPr>
            <p:cNvPr id="91" name="object 91"/>
            <p:cNvPicPr/>
            <p:nvPr/>
          </p:nvPicPr>
          <p:blipFill>
            <a:blip r:embed="rId37" cstate="print"/>
            <a:stretch>
              <a:fillRect/>
            </a:stretch>
          </p:blipFill>
          <p:spPr>
            <a:xfrm>
              <a:off x="1759934" y="10136790"/>
              <a:ext cx="129635" cy="86963"/>
            </a:xfrm>
            <a:prstGeom prst="rect">
              <a:avLst/>
            </a:prstGeom>
          </p:spPr>
        </p:pic>
        <p:pic>
          <p:nvPicPr>
            <p:cNvPr id="92" name="object 92"/>
            <p:cNvPicPr/>
            <p:nvPr/>
          </p:nvPicPr>
          <p:blipFill>
            <a:blip r:embed="rId38" cstate="print"/>
            <a:stretch>
              <a:fillRect/>
            </a:stretch>
          </p:blipFill>
          <p:spPr>
            <a:xfrm>
              <a:off x="1909381" y="10156507"/>
              <a:ext cx="122110" cy="67246"/>
            </a:xfrm>
            <a:prstGeom prst="rect">
              <a:avLst/>
            </a:prstGeom>
          </p:spPr>
        </p:pic>
        <p:pic>
          <p:nvPicPr>
            <p:cNvPr id="93" name="object 93"/>
            <p:cNvPicPr/>
            <p:nvPr/>
          </p:nvPicPr>
          <p:blipFill>
            <a:blip r:embed="rId39" cstate="print"/>
            <a:stretch>
              <a:fillRect/>
            </a:stretch>
          </p:blipFill>
          <p:spPr>
            <a:xfrm>
              <a:off x="2051303" y="10136599"/>
              <a:ext cx="201358" cy="87154"/>
            </a:xfrm>
            <a:prstGeom prst="rect">
              <a:avLst/>
            </a:prstGeom>
          </p:spPr>
        </p:pic>
      </p:grpSp>
      <p:pic>
        <p:nvPicPr>
          <p:cNvPr id="94" name="object 94"/>
          <p:cNvPicPr/>
          <p:nvPr/>
        </p:nvPicPr>
        <p:blipFill>
          <a:blip r:embed="rId40" cstate="print"/>
          <a:stretch>
            <a:fillRect/>
          </a:stretch>
        </p:blipFill>
        <p:spPr>
          <a:xfrm>
            <a:off x="2748144" y="6496081"/>
            <a:ext cx="87048" cy="60720"/>
          </a:xfrm>
          <a:prstGeom prst="rect">
            <a:avLst/>
          </a:prstGeom>
        </p:spPr>
      </p:pic>
      <p:pic>
        <p:nvPicPr>
          <p:cNvPr id="95" name="object 95"/>
          <p:cNvPicPr/>
          <p:nvPr/>
        </p:nvPicPr>
        <p:blipFill>
          <a:blip r:embed="rId41" cstate="print"/>
          <a:stretch>
            <a:fillRect/>
          </a:stretch>
        </p:blipFill>
        <p:spPr>
          <a:xfrm>
            <a:off x="2889010" y="6500968"/>
            <a:ext cx="132130" cy="55834"/>
          </a:xfrm>
          <a:prstGeom prst="rect">
            <a:avLst/>
          </a:prstGeom>
        </p:spPr>
      </p:pic>
      <p:sp>
        <p:nvSpPr>
          <p:cNvPr id="96" name="object 96"/>
          <p:cNvSpPr/>
          <p:nvPr/>
        </p:nvSpPr>
        <p:spPr>
          <a:xfrm>
            <a:off x="3079841" y="6496082"/>
            <a:ext cx="80227" cy="61087"/>
          </a:xfrm>
          <a:custGeom>
            <a:avLst/>
            <a:gdLst/>
            <a:ahLst/>
            <a:cxnLst/>
            <a:rect l="l" t="t" r="r" b="b"/>
            <a:pathLst>
              <a:path w="125094" h="95250">
                <a:moveTo>
                  <a:pt x="35052" y="7620"/>
                </a:moveTo>
                <a:lnTo>
                  <a:pt x="33528" y="6096"/>
                </a:lnTo>
                <a:lnTo>
                  <a:pt x="33528" y="4572"/>
                </a:lnTo>
                <a:lnTo>
                  <a:pt x="32004" y="4572"/>
                </a:lnTo>
                <a:lnTo>
                  <a:pt x="32004" y="3048"/>
                </a:lnTo>
                <a:lnTo>
                  <a:pt x="30480" y="1524"/>
                </a:lnTo>
                <a:lnTo>
                  <a:pt x="28956" y="1524"/>
                </a:lnTo>
                <a:lnTo>
                  <a:pt x="27432" y="0"/>
                </a:lnTo>
                <a:lnTo>
                  <a:pt x="22860" y="0"/>
                </a:lnTo>
                <a:lnTo>
                  <a:pt x="22860" y="1524"/>
                </a:lnTo>
                <a:lnTo>
                  <a:pt x="21336" y="1524"/>
                </a:lnTo>
                <a:lnTo>
                  <a:pt x="16764" y="6096"/>
                </a:lnTo>
                <a:lnTo>
                  <a:pt x="16764" y="12192"/>
                </a:lnTo>
                <a:lnTo>
                  <a:pt x="18288" y="13716"/>
                </a:lnTo>
                <a:lnTo>
                  <a:pt x="18288" y="15240"/>
                </a:lnTo>
                <a:lnTo>
                  <a:pt x="19812" y="15240"/>
                </a:lnTo>
                <a:lnTo>
                  <a:pt x="19812" y="16764"/>
                </a:lnTo>
                <a:lnTo>
                  <a:pt x="21336" y="16764"/>
                </a:lnTo>
                <a:lnTo>
                  <a:pt x="22860" y="18288"/>
                </a:lnTo>
                <a:lnTo>
                  <a:pt x="28956" y="18288"/>
                </a:lnTo>
                <a:lnTo>
                  <a:pt x="32004" y="15240"/>
                </a:lnTo>
                <a:lnTo>
                  <a:pt x="33528" y="15240"/>
                </a:lnTo>
                <a:lnTo>
                  <a:pt x="33528" y="12192"/>
                </a:lnTo>
                <a:lnTo>
                  <a:pt x="35052" y="12192"/>
                </a:lnTo>
                <a:lnTo>
                  <a:pt x="35052" y="7620"/>
                </a:lnTo>
                <a:close/>
              </a:path>
              <a:path w="125094" h="95250">
                <a:moveTo>
                  <a:pt x="53340" y="83921"/>
                </a:moveTo>
                <a:lnTo>
                  <a:pt x="33528" y="83921"/>
                </a:lnTo>
                <a:lnTo>
                  <a:pt x="33528" y="27432"/>
                </a:lnTo>
                <a:lnTo>
                  <a:pt x="3048" y="27432"/>
                </a:lnTo>
                <a:lnTo>
                  <a:pt x="3048" y="36677"/>
                </a:lnTo>
                <a:lnTo>
                  <a:pt x="21336" y="36677"/>
                </a:lnTo>
                <a:lnTo>
                  <a:pt x="21336" y="83921"/>
                </a:lnTo>
                <a:lnTo>
                  <a:pt x="0" y="83921"/>
                </a:lnTo>
                <a:lnTo>
                  <a:pt x="0" y="93065"/>
                </a:lnTo>
                <a:lnTo>
                  <a:pt x="53340" y="93065"/>
                </a:lnTo>
                <a:lnTo>
                  <a:pt x="53340" y="83921"/>
                </a:lnTo>
                <a:close/>
              </a:path>
              <a:path w="125094" h="95250">
                <a:moveTo>
                  <a:pt x="125069" y="73253"/>
                </a:moveTo>
                <a:lnTo>
                  <a:pt x="123545" y="70205"/>
                </a:lnTo>
                <a:lnTo>
                  <a:pt x="123545" y="68681"/>
                </a:lnTo>
                <a:lnTo>
                  <a:pt x="122021" y="67157"/>
                </a:lnTo>
                <a:lnTo>
                  <a:pt x="122021" y="65633"/>
                </a:lnTo>
                <a:lnTo>
                  <a:pt x="120497" y="64109"/>
                </a:lnTo>
                <a:lnTo>
                  <a:pt x="117449" y="62585"/>
                </a:lnTo>
                <a:lnTo>
                  <a:pt x="115925" y="61061"/>
                </a:lnTo>
                <a:lnTo>
                  <a:pt x="112877" y="59537"/>
                </a:lnTo>
                <a:lnTo>
                  <a:pt x="111353" y="58013"/>
                </a:lnTo>
                <a:lnTo>
                  <a:pt x="106781" y="58013"/>
                </a:lnTo>
                <a:lnTo>
                  <a:pt x="97637" y="53441"/>
                </a:lnTo>
                <a:lnTo>
                  <a:pt x="94589" y="53441"/>
                </a:lnTo>
                <a:lnTo>
                  <a:pt x="93065" y="51917"/>
                </a:lnTo>
                <a:lnTo>
                  <a:pt x="91541" y="51917"/>
                </a:lnTo>
                <a:lnTo>
                  <a:pt x="90017" y="50393"/>
                </a:lnTo>
                <a:lnTo>
                  <a:pt x="88493" y="50393"/>
                </a:lnTo>
                <a:lnTo>
                  <a:pt x="86969" y="48869"/>
                </a:lnTo>
                <a:lnTo>
                  <a:pt x="86969" y="41249"/>
                </a:lnTo>
                <a:lnTo>
                  <a:pt x="90017" y="38201"/>
                </a:lnTo>
                <a:lnTo>
                  <a:pt x="91541" y="38201"/>
                </a:lnTo>
                <a:lnTo>
                  <a:pt x="93065" y="36677"/>
                </a:lnTo>
                <a:lnTo>
                  <a:pt x="112877" y="36677"/>
                </a:lnTo>
                <a:lnTo>
                  <a:pt x="115925" y="38201"/>
                </a:lnTo>
                <a:lnTo>
                  <a:pt x="120497" y="38201"/>
                </a:lnTo>
                <a:lnTo>
                  <a:pt x="120497" y="36677"/>
                </a:lnTo>
                <a:lnTo>
                  <a:pt x="120497" y="29057"/>
                </a:lnTo>
                <a:lnTo>
                  <a:pt x="117449" y="27432"/>
                </a:lnTo>
                <a:lnTo>
                  <a:pt x="91541" y="27432"/>
                </a:lnTo>
                <a:lnTo>
                  <a:pt x="88493" y="29057"/>
                </a:lnTo>
                <a:lnTo>
                  <a:pt x="82397" y="32105"/>
                </a:lnTo>
                <a:lnTo>
                  <a:pt x="80873" y="33629"/>
                </a:lnTo>
                <a:lnTo>
                  <a:pt x="77825" y="35153"/>
                </a:lnTo>
                <a:lnTo>
                  <a:pt x="77825" y="36677"/>
                </a:lnTo>
                <a:lnTo>
                  <a:pt x="76301" y="39725"/>
                </a:lnTo>
                <a:lnTo>
                  <a:pt x="74777" y="41249"/>
                </a:lnTo>
                <a:lnTo>
                  <a:pt x="74777" y="50393"/>
                </a:lnTo>
                <a:lnTo>
                  <a:pt x="76301" y="51917"/>
                </a:lnTo>
                <a:lnTo>
                  <a:pt x="77825" y="54965"/>
                </a:lnTo>
                <a:lnTo>
                  <a:pt x="82397" y="59537"/>
                </a:lnTo>
                <a:lnTo>
                  <a:pt x="85445" y="61061"/>
                </a:lnTo>
                <a:lnTo>
                  <a:pt x="86969" y="62585"/>
                </a:lnTo>
                <a:lnTo>
                  <a:pt x="90017" y="62585"/>
                </a:lnTo>
                <a:lnTo>
                  <a:pt x="93065" y="64109"/>
                </a:lnTo>
                <a:lnTo>
                  <a:pt x="96113" y="64109"/>
                </a:lnTo>
                <a:lnTo>
                  <a:pt x="105257" y="68681"/>
                </a:lnTo>
                <a:lnTo>
                  <a:pt x="106781" y="68681"/>
                </a:lnTo>
                <a:lnTo>
                  <a:pt x="108305" y="70205"/>
                </a:lnTo>
                <a:lnTo>
                  <a:pt x="109829" y="70205"/>
                </a:lnTo>
                <a:lnTo>
                  <a:pt x="111353" y="71729"/>
                </a:lnTo>
                <a:lnTo>
                  <a:pt x="111353" y="73253"/>
                </a:lnTo>
                <a:lnTo>
                  <a:pt x="112877" y="74777"/>
                </a:lnTo>
                <a:lnTo>
                  <a:pt x="112877" y="79349"/>
                </a:lnTo>
                <a:lnTo>
                  <a:pt x="111353" y="80873"/>
                </a:lnTo>
                <a:lnTo>
                  <a:pt x="108305" y="82397"/>
                </a:lnTo>
                <a:lnTo>
                  <a:pt x="106781" y="83921"/>
                </a:lnTo>
                <a:lnTo>
                  <a:pt x="102209" y="85445"/>
                </a:lnTo>
                <a:lnTo>
                  <a:pt x="93065" y="85445"/>
                </a:lnTo>
                <a:lnTo>
                  <a:pt x="90017" y="83921"/>
                </a:lnTo>
                <a:lnTo>
                  <a:pt x="82397" y="83921"/>
                </a:lnTo>
                <a:lnTo>
                  <a:pt x="77825" y="82397"/>
                </a:lnTo>
                <a:lnTo>
                  <a:pt x="74777" y="80873"/>
                </a:lnTo>
                <a:lnTo>
                  <a:pt x="74777" y="91541"/>
                </a:lnTo>
                <a:lnTo>
                  <a:pt x="77825" y="93065"/>
                </a:lnTo>
                <a:lnTo>
                  <a:pt x="80873" y="93065"/>
                </a:lnTo>
                <a:lnTo>
                  <a:pt x="85445" y="94678"/>
                </a:lnTo>
                <a:lnTo>
                  <a:pt x="103733" y="94678"/>
                </a:lnTo>
                <a:lnTo>
                  <a:pt x="105257" y="93065"/>
                </a:lnTo>
                <a:lnTo>
                  <a:pt x="109829" y="93065"/>
                </a:lnTo>
                <a:lnTo>
                  <a:pt x="111353" y="91541"/>
                </a:lnTo>
                <a:lnTo>
                  <a:pt x="112877" y="91541"/>
                </a:lnTo>
                <a:lnTo>
                  <a:pt x="115925" y="90017"/>
                </a:lnTo>
                <a:lnTo>
                  <a:pt x="117449" y="88493"/>
                </a:lnTo>
                <a:lnTo>
                  <a:pt x="118973" y="88493"/>
                </a:lnTo>
                <a:lnTo>
                  <a:pt x="122021" y="85445"/>
                </a:lnTo>
                <a:lnTo>
                  <a:pt x="122021" y="83921"/>
                </a:lnTo>
                <a:lnTo>
                  <a:pt x="123545" y="82397"/>
                </a:lnTo>
                <a:lnTo>
                  <a:pt x="123545" y="79349"/>
                </a:lnTo>
                <a:lnTo>
                  <a:pt x="125069" y="77825"/>
                </a:lnTo>
                <a:lnTo>
                  <a:pt x="125069" y="73253"/>
                </a:lnTo>
                <a:close/>
              </a:path>
            </a:pathLst>
          </a:custGeom>
          <a:solidFill>
            <a:srgbClr val="000000"/>
          </a:solidFill>
        </p:spPr>
        <p:txBody>
          <a:bodyPr wrap="square" lIns="0" tIns="0" rIns="0" bIns="0" rtlCol="0"/>
          <a:lstStyle/>
          <a:p>
            <a:endParaRPr sz="1154"/>
          </a:p>
        </p:txBody>
      </p:sp>
      <p:sp>
        <p:nvSpPr>
          <p:cNvPr id="97" name="object 97"/>
          <p:cNvSpPr/>
          <p:nvPr/>
        </p:nvSpPr>
        <p:spPr>
          <a:xfrm>
            <a:off x="3230484" y="6513674"/>
            <a:ext cx="13032" cy="43168"/>
          </a:xfrm>
          <a:custGeom>
            <a:avLst/>
            <a:gdLst/>
            <a:ahLst/>
            <a:cxnLst/>
            <a:rect l="l" t="t" r="r" b="b"/>
            <a:pathLst>
              <a:path w="20319" h="67309">
                <a:moveTo>
                  <a:pt x="15240" y="18383"/>
                </a:moveTo>
                <a:lnTo>
                  <a:pt x="6096" y="18383"/>
                </a:lnTo>
                <a:lnTo>
                  <a:pt x="4572" y="16859"/>
                </a:lnTo>
                <a:lnTo>
                  <a:pt x="3048" y="16859"/>
                </a:lnTo>
                <a:lnTo>
                  <a:pt x="3048" y="15335"/>
                </a:lnTo>
                <a:lnTo>
                  <a:pt x="0" y="12287"/>
                </a:lnTo>
                <a:lnTo>
                  <a:pt x="0" y="6191"/>
                </a:lnTo>
                <a:lnTo>
                  <a:pt x="1524" y="6191"/>
                </a:lnTo>
                <a:lnTo>
                  <a:pt x="1524" y="4667"/>
                </a:lnTo>
                <a:lnTo>
                  <a:pt x="4572" y="1619"/>
                </a:lnTo>
                <a:lnTo>
                  <a:pt x="6096" y="0"/>
                </a:lnTo>
                <a:lnTo>
                  <a:pt x="15240" y="0"/>
                </a:lnTo>
                <a:lnTo>
                  <a:pt x="16764" y="1619"/>
                </a:lnTo>
                <a:lnTo>
                  <a:pt x="16764" y="3143"/>
                </a:lnTo>
                <a:lnTo>
                  <a:pt x="18383" y="3143"/>
                </a:lnTo>
                <a:lnTo>
                  <a:pt x="19907" y="4667"/>
                </a:lnTo>
                <a:lnTo>
                  <a:pt x="19907" y="13811"/>
                </a:lnTo>
                <a:lnTo>
                  <a:pt x="18383" y="15335"/>
                </a:lnTo>
                <a:lnTo>
                  <a:pt x="16764" y="16859"/>
                </a:lnTo>
                <a:lnTo>
                  <a:pt x="15240" y="18383"/>
                </a:lnTo>
                <a:close/>
              </a:path>
              <a:path w="20319" h="67309">
                <a:moveTo>
                  <a:pt x="12192" y="19907"/>
                </a:moveTo>
                <a:lnTo>
                  <a:pt x="9144" y="19907"/>
                </a:lnTo>
                <a:lnTo>
                  <a:pt x="7620" y="18383"/>
                </a:lnTo>
                <a:lnTo>
                  <a:pt x="13716" y="18383"/>
                </a:lnTo>
                <a:lnTo>
                  <a:pt x="12192" y="19907"/>
                </a:lnTo>
                <a:close/>
              </a:path>
              <a:path w="20319" h="67309">
                <a:moveTo>
                  <a:pt x="15240" y="48863"/>
                </a:moveTo>
                <a:lnTo>
                  <a:pt x="6096" y="48863"/>
                </a:lnTo>
                <a:lnTo>
                  <a:pt x="6096" y="47339"/>
                </a:lnTo>
                <a:lnTo>
                  <a:pt x="13716" y="47339"/>
                </a:lnTo>
                <a:lnTo>
                  <a:pt x="15240" y="48863"/>
                </a:lnTo>
                <a:close/>
              </a:path>
              <a:path w="20319" h="67309">
                <a:moveTo>
                  <a:pt x="19907" y="62579"/>
                </a:moveTo>
                <a:lnTo>
                  <a:pt x="1524" y="62579"/>
                </a:lnTo>
                <a:lnTo>
                  <a:pt x="1524" y="61055"/>
                </a:lnTo>
                <a:lnTo>
                  <a:pt x="0" y="59531"/>
                </a:lnTo>
                <a:lnTo>
                  <a:pt x="0" y="54959"/>
                </a:lnTo>
                <a:lnTo>
                  <a:pt x="1524" y="53435"/>
                </a:lnTo>
                <a:lnTo>
                  <a:pt x="1524" y="51911"/>
                </a:lnTo>
                <a:lnTo>
                  <a:pt x="4572" y="48863"/>
                </a:lnTo>
                <a:lnTo>
                  <a:pt x="16764" y="48863"/>
                </a:lnTo>
                <a:lnTo>
                  <a:pt x="16764" y="50387"/>
                </a:lnTo>
                <a:lnTo>
                  <a:pt x="18383" y="50387"/>
                </a:lnTo>
                <a:lnTo>
                  <a:pt x="19907" y="51911"/>
                </a:lnTo>
                <a:lnTo>
                  <a:pt x="19907" y="62579"/>
                </a:lnTo>
                <a:close/>
              </a:path>
              <a:path w="20319" h="67309">
                <a:moveTo>
                  <a:pt x="16764" y="65627"/>
                </a:moveTo>
                <a:lnTo>
                  <a:pt x="4572" y="65627"/>
                </a:lnTo>
                <a:lnTo>
                  <a:pt x="3048" y="64103"/>
                </a:lnTo>
                <a:lnTo>
                  <a:pt x="3048" y="62579"/>
                </a:lnTo>
                <a:lnTo>
                  <a:pt x="18383" y="62579"/>
                </a:lnTo>
                <a:lnTo>
                  <a:pt x="16764" y="64103"/>
                </a:lnTo>
                <a:lnTo>
                  <a:pt x="16764" y="65627"/>
                </a:lnTo>
                <a:close/>
              </a:path>
              <a:path w="20319" h="67309">
                <a:moveTo>
                  <a:pt x="13716" y="67246"/>
                </a:moveTo>
                <a:lnTo>
                  <a:pt x="7620" y="67246"/>
                </a:lnTo>
                <a:lnTo>
                  <a:pt x="6096" y="65627"/>
                </a:lnTo>
                <a:lnTo>
                  <a:pt x="13716" y="65627"/>
                </a:lnTo>
                <a:lnTo>
                  <a:pt x="13716" y="67246"/>
                </a:lnTo>
                <a:close/>
              </a:path>
            </a:pathLst>
          </a:custGeom>
          <a:solidFill>
            <a:srgbClr val="000000"/>
          </a:solidFill>
        </p:spPr>
        <p:txBody>
          <a:bodyPr wrap="square" lIns="0" tIns="0" rIns="0" bIns="0" rtlCol="0"/>
          <a:lstStyle/>
          <a:p>
            <a:endParaRPr sz="1154"/>
          </a:p>
        </p:txBody>
      </p:sp>
      <p:pic>
        <p:nvPicPr>
          <p:cNvPr id="98" name="object 98"/>
          <p:cNvPicPr/>
          <p:nvPr/>
        </p:nvPicPr>
        <p:blipFill>
          <a:blip r:embed="rId42" cstate="print"/>
          <a:stretch>
            <a:fillRect/>
          </a:stretch>
        </p:blipFill>
        <p:spPr>
          <a:xfrm>
            <a:off x="3311729" y="6496081"/>
            <a:ext cx="276906" cy="60720"/>
          </a:xfrm>
          <a:prstGeom prst="rect">
            <a:avLst/>
          </a:prstGeom>
        </p:spPr>
      </p:pic>
      <p:sp>
        <p:nvSpPr>
          <p:cNvPr id="99" name="object 99"/>
          <p:cNvSpPr/>
          <p:nvPr/>
        </p:nvSpPr>
        <p:spPr>
          <a:xfrm>
            <a:off x="2069654" y="1420144"/>
            <a:ext cx="8533812" cy="153531"/>
          </a:xfrm>
          <a:custGeom>
            <a:avLst/>
            <a:gdLst/>
            <a:ahLst/>
            <a:cxnLst/>
            <a:rect l="l" t="t" r="r" b="b"/>
            <a:pathLst>
              <a:path w="13306425" h="239394">
                <a:moveTo>
                  <a:pt x="13306043" y="239268"/>
                </a:moveTo>
                <a:lnTo>
                  <a:pt x="0" y="239268"/>
                </a:lnTo>
                <a:lnTo>
                  <a:pt x="0" y="0"/>
                </a:lnTo>
                <a:lnTo>
                  <a:pt x="13306043" y="0"/>
                </a:lnTo>
                <a:lnTo>
                  <a:pt x="13306043" y="239268"/>
                </a:lnTo>
                <a:close/>
              </a:path>
            </a:pathLst>
          </a:custGeom>
          <a:solidFill>
            <a:srgbClr val="F0F0F0"/>
          </a:solidFill>
        </p:spPr>
        <p:txBody>
          <a:bodyPr wrap="square" lIns="0" tIns="0" rIns="0" bIns="0" rtlCol="0"/>
          <a:lstStyle/>
          <a:p>
            <a:endParaRPr sz="1154"/>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07526" y="106723"/>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9812"/>
                </a:lnTo>
                <a:lnTo>
                  <a:pt x="73164" y="19812"/>
                </a:lnTo>
                <a:lnTo>
                  <a:pt x="73164" y="83908"/>
                </a:lnTo>
                <a:lnTo>
                  <a:pt x="83832" y="83908"/>
                </a:lnTo>
                <a:lnTo>
                  <a:pt x="83832" y="41148"/>
                </a:lnTo>
                <a:lnTo>
                  <a:pt x="85356" y="38100"/>
                </a:lnTo>
                <a:lnTo>
                  <a:pt x="88493" y="36576"/>
                </a:lnTo>
                <a:lnTo>
                  <a:pt x="96113" y="28956"/>
                </a:lnTo>
                <a:lnTo>
                  <a:pt x="99161" y="28956"/>
                </a:lnTo>
                <a:lnTo>
                  <a:pt x="99161" y="27432"/>
                </a:lnTo>
                <a:lnTo>
                  <a:pt x="106781" y="27432"/>
                </a:lnTo>
                <a:lnTo>
                  <a:pt x="109829" y="28956"/>
                </a:lnTo>
                <a:lnTo>
                  <a:pt x="111353" y="32004"/>
                </a:lnTo>
                <a:lnTo>
                  <a:pt x="112877" y="33528"/>
                </a:lnTo>
                <a:lnTo>
                  <a:pt x="114401" y="38100"/>
                </a:lnTo>
                <a:lnTo>
                  <a:pt x="114401"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656218" y="100813"/>
            <a:ext cx="158825" cy="77376"/>
            <a:chOff x="640079" y="157194"/>
            <a:chExt cx="247650" cy="120650"/>
          </a:xfrm>
        </p:grpSpPr>
        <p:sp>
          <p:nvSpPr>
            <p:cNvPr id="4" name="object 4"/>
            <p:cNvSpPr/>
            <p:nvPr/>
          </p:nvSpPr>
          <p:spPr>
            <a:xfrm>
              <a:off x="640067" y="15720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702659" y="164877"/>
              <a:ext cx="126587" cy="87058"/>
            </a:xfrm>
            <a:prstGeom prst="rect">
              <a:avLst/>
            </a:prstGeom>
          </p:spPr>
        </p:pic>
        <p:sp>
          <p:nvSpPr>
            <p:cNvPr id="6" name="object 6"/>
            <p:cNvSpPr/>
            <p:nvPr/>
          </p:nvSpPr>
          <p:spPr>
            <a:xfrm>
              <a:off x="855154" y="15720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054"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pic>
        <p:nvPicPr>
          <p:cNvPr id="8" name="object 8"/>
          <p:cNvPicPr/>
          <p:nvPr/>
        </p:nvPicPr>
        <p:blipFill>
          <a:blip r:embed="rId3" cstate="print"/>
          <a:stretch>
            <a:fillRect/>
          </a:stretch>
        </p:blipFill>
        <p:spPr>
          <a:xfrm>
            <a:off x="1951695" y="986367"/>
            <a:ext cx="180221" cy="62063"/>
          </a:xfrm>
          <a:prstGeom prst="rect">
            <a:avLst/>
          </a:prstGeom>
        </p:spPr>
      </p:pic>
      <p:pic>
        <p:nvPicPr>
          <p:cNvPr id="9" name="object 9"/>
          <p:cNvPicPr/>
          <p:nvPr/>
        </p:nvPicPr>
        <p:blipFill>
          <a:blip r:embed="rId4" cstate="print"/>
          <a:stretch>
            <a:fillRect/>
          </a:stretch>
        </p:blipFill>
        <p:spPr>
          <a:xfrm>
            <a:off x="1911131" y="38665"/>
            <a:ext cx="8850735" cy="551130"/>
          </a:xfrm>
          <a:prstGeom prst="rect">
            <a:avLst/>
          </a:prstGeom>
        </p:spPr>
      </p:pic>
      <p:grpSp>
        <p:nvGrpSpPr>
          <p:cNvPr id="10" name="object 10"/>
          <p:cNvGrpSpPr/>
          <p:nvPr/>
        </p:nvGrpSpPr>
        <p:grpSpPr>
          <a:xfrm>
            <a:off x="2165437" y="984779"/>
            <a:ext cx="1631422" cy="63937"/>
            <a:chOff x="1434083" y="1535525"/>
            <a:chExt cx="2543810" cy="99695"/>
          </a:xfrm>
        </p:grpSpPr>
        <p:pic>
          <p:nvPicPr>
            <p:cNvPr id="11" name="object 11"/>
            <p:cNvPicPr/>
            <p:nvPr/>
          </p:nvPicPr>
          <p:blipFill>
            <a:blip r:embed="rId5" cstate="print"/>
            <a:stretch>
              <a:fillRect/>
            </a:stretch>
          </p:blipFill>
          <p:spPr>
            <a:xfrm>
              <a:off x="1434083" y="1535525"/>
              <a:ext cx="2510504" cy="99250"/>
            </a:xfrm>
            <a:prstGeom prst="rect">
              <a:avLst/>
            </a:prstGeom>
          </p:spPr>
        </p:pic>
        <p:sp>
          <p:nvSpPr>
            <p:cNvPr id="12" name="object 12"/>
            <p:cNvSpPr/>
            <p:nvPr/>
          </p:nvSpPr>
          <p:spPr>
            <a:xfrm>
              <a:off x="3959351" y="1537715"/>
              <a:ext cx="18415" cy="96520"/>
            </a:xfrm>
            <a:custGeom>
              <a:avLst/>
              <a:gdLst/>
              <a:ahLst/>
              <a:cxnLst/>
              <a:rect l="l" t="t" r="r" b="b"/>
              <a:pathLst>
                <a:path w="18414" h="96519">
                  <a:moveTo>
                    <a:pt x="18288" y="96012"/>
                  </a:moveTo>
                  <a:lnTo>
                    <a:pt x="0" y="96012"/>
                  </a:lnTo>
                  <a:lnTo>
                    <a:pt x="0" y="0"/>
                  </a:lnTo>
                  <a:lnTo>
                    <a:pt x="18288" y="0"/>
                  </a:lnTo>
                  <a:lnTo>
                    <a:pt x="18288" y="96012"/>
                  </a:lnTo>
                  <a:close/>
                </a:path>
              </a:pathLst>
            </a:custGeom>
            <a:solidFill>
              <a:srgbClr val="000000"/>
            </a:solidFill>
          </p:spPr>
          <p:txBody>
            <a:bodyPr wrap="square" lIns="0" tIns="0" rIns="0" bIns="0" rtlCol="0"/>
            <a:lstStyle/>
            <a:p>
              <a:endParaRPr sz="1154"/>
            </a:p>
          </p:txBody>
        </p:sp>
      </p:grpSp>
      <p:pic>
        <p:nvPicPr>
          <p:cNvPr id="13" name="object 13"/>
          <p:cNvPicPr/>
          <p:nvPr/>
        </p:nvPicPr>
        <p:blipFill>
          <a:blip r:embed="rId6" cstate="print"/>
          <a:stretch>
            <a:fillRect/>
          </a:stretch>
        </p:blipFill>
        <p:spPr>
          <a:xfrm>
            <a:off x="3829317" y="986733"/>
            <a:ext cx="143798" cy="61697"/>
          </a:xfrm>
          <a:prstGeom prst="rect">
            <a:avLst/>
          </a:prstGeom>
        </p:spPr>
      </p:pic>
      <p:pic>
        <p:nvPicPr>
          <p:cNvPr id="14" name="object 14"/>
          <p:cNvPicPr/>
          <p:nvPr/>
        </p:nvPicPr>
        <p:blipFill>
          <a:blip r:embed="rId7" cstate="print"/>
          <a:stretch>
            <a:fillRect/>
          </a:stretch>
        </p:blipFill>
        <p:spPr>
          <a:xfrm>
            <a:off x="4008362" y="986795"/>
            <a:ext cx="45021" cy="61636"/>
          </a:xfrm>
          <a:prstGeom prst="rect">
            <a:avLst/>
          </a:prstGeom>
        </p:spPr>
      </p:pic>
      <p:pic>
        <p:nvPicPr>
          <p:cNvPr id="15" name="object 15"/>
          <p:cNvPicPr/>
          <p:nvPr/>
        </p:nvPicPr>
        <p:blipFill>
          <a:blip r:embed="rId8" cstate="print"/>
          <a:stretch>
            <a:fillRect/>
          </a:stretch>
        </p:blipFill>
        <p:spPr>
          <a:xfrm>
            <a:off x="4084659" y="984779"/>
            <a:ext cx="1367792" cy="81306"/>
          </a:xfrm>
          <a:prstGeom prst="rect">
            <a:avLst/>
          </a:prstGeom>
        </p:spPr>
      </p:pic>
      <p:pic>
        <p:nvPicPr>
          <p:cNvPr id="16" name="object 16"/>
          <p:cNvPicPr/>
          <p:nvPr/>
        </p:nvPicPr>
        <p:blipFill>
          <a:blip r:embed="rId9" cstate="print"/>
          <a:stretch>
            <a:fillRect/>
          </a:stretch>
        </p:blipFill>
        <p:spPr>
          <a:xfrm>
            <a:off x="5485744" y="984779"/>
            <a:ext cx="1227964" cy="81306"/>
          </a:xfrm>
          <a:prstGeom prst="rect">
            <a:avLst/>
          </a:prstGeom>
        </p:spPr>
      </p:pic>
      <p:sp>
        <p:nvSpPr>
          <p:cNvPr id="17" name="object 17"/>
          <p:cNvSpPr/>
          <p:nvPr/>
        </p:nvSpPr>
        <p:spPr>
          <a:xfrm>
            <a:off x="6743022" y="986371"/>
            <a:ext cx="419055" cy="79820"/>
          </a:xfrm>
          <a:custGeom>
            <a:avLst/>
            <a:gdLst/>
            <a:ahLst/>
            <a:cxnLst/>
            <a:rect l="l" t="t" r="r" b="b"/>
            <a:pathLst>
              <a:path w="653415" h="124460">
                <a:moveTo>
                  <a:pt x="74777" y="0"/>
                </a:moveTo>
                <a:lnTo>
                  <a:pt x="0" y="0"/>
                </a:lnTo>
                <a:lnTo>
                  <a:pt x="0" y="16510"/>
                </a:lnTo>
                <a:lnTo>
                  <a:pt x="27432" y="16510"/>
                </a:lnTo>
                <a:lnTo>
                  <a:pt x="27432" y="95250"/>
                </a:lnTo>
                <a:lnTo>
                  <a:pt x="47345" y="95250"/>
                </a:lnTo>
                <a:lnTo>
                  <a:pt x="47345" y="16510"/>
                </a:lnTo>
                <a:lnTo>
                  <a:pt x="74777" y="16510"/>
                </a:lnTo>
                <a:lnTo>
                  <a:pt x="74777" y="0"/>
                </a:lnTo>
                <a:close/>
              </a:path>
              <a:path w="653415" h="124460">
                <a:moveTo>
                  <a:pt x="138887" y="95250"/>
                </a:moveTo>
                <a:lnTo>
                  <a:pt x="137363" y="92202"/>
                </a:lnTo>
                <a:lnTo>
                  <a:pt x="137363" y="89154"/>
                </a:lnTo>
                <a:lnTo>
                  <a:pt x="136601" y="87630"/>
                </a:lnTo>
                <a:lnTo>
                  <a:pt x="135839" y="86106"/>
                </a:lnTo>
                <a:lnTo>
                  <a:pt x="135839" y="84582"/>
                </a:lnTo>
                <a:lnTo>
                  <a:pt x="135839" y="61620"/>
                </a:lnTo>
                <a:lnTo>
                  <a:pt x="135839" y="43332"/>
                </a:lnTo>
                <a:lnTo>
                  <a:pt x="134696" y="38760"/>
                </a:lnTo>
                <a:lnTo>
                  <a:pt x="134315" y="37236"/>
                </a:lnTo>
                <a:lnTo>
                  <a:pt x="132689" y="34188"/>
                </a:lnTo>
                <a:lnTo>
                  <a:pt x="128117" y="29616"/>
                </a:lnTo>
                <a:lnTo>
                  <a:pt x="125069" y="28092"/>
                </a:lnTo>
                <a:lnTo>
                  <a:pt x="120497" y="25044"/>
                </a:lnTo>
                <a:lnTo>
                  <a:pt x="97637" y="25044"/>
                </a:lnTo>
                <a:lnTo>
                  <a:pt x="90017" y="26568"/>
                </a:lnTo>
                <a:lnTo>
                  <a:pt x="80873" y="32664"/>
                </a:lnTo>
                <a:lnTo>
                  <a:pt x="77825" y="37236"/>
                </a:lnTo>
                <a:lnTo>
                  <a:pt x="76301" y="44856"/>
                </a:lnTo>
                <a:lnTo>
                  <a:pt x="93065" y="47904"/>
                </a:lnTo>
                <a:lnTo>
                  <a:pt x="96113" y="41808"/>
                </a:lnTo>
                <a:lnTo>
                  <a:pt x="99161" y="38760"/>
                </a:lnTo>
                <a:lnTo>
                  <a:pt x="112877" y="38760"/>
                </a:lnTo>
                <a:lnTo>
                  <a:pt x="115925" y="41808"/>
                </a:lnTo>
                <a:lnTo>
                  <a:pt x="117449" y="44856"/>
                </a:lnTo>
                <a:lnTo>
                  <a:pt x="117449" y="50952"/>
                </a:lnTo>
                <a:lnTo>
                  <a:pt x="117449" y="61620"/>
                </a:lnTo>
                <a:lnTo>
                  <a:pt x="117449" y="75438"/>
                </a:lnTo>
                <a:lnTo>
                  <a:pt x="115925" y="76962"/>
                </a:lnTo>
                <a:lnTo>
                  <a:pt x="114401" y="80010"/>
                </a:lnTo>
                <a:lnTo>
                  <a:pt x="112877" y="81534"/>
                </a:lnTo>
                <a:lnTo>
                  <a:pt x="106781" y="84582"/>
                </a:lnTo>
                <a:lnTo>
                  <a:pt x="100685" y="84582"/>
                </a:lnTo>
                <a:lnTo>
                  <a:pt x="97637" y="83058"/>
                </a:lnTo>
                <a:lnTo>
                  <a:pt x="96113" y="81534"/>
                </a:lnTo>
                <a:lnTo>
                  <a:pt x="93065" y="80010"/>
                </a:lnTo>
                <a:lnTo>
                  <a:pt x="93065" y="72390"/>
                </a:lnTo>
                <a:lnTo>
                  <a:pt x="94589" y="69342"/>
                </a:lnTo>
                <a:lnTo>
                  <a:pt x="96113" y="67818"/>
                </a:lnTo>
                <a:lnTo>
                  <a:pt x="97637" y="67818"/>
                </a:lnTo>
                <a:lnTo>
                  <a:pt x="100685" y="66294"/>
                </a:lnTo>
                <a:lnTo>
                  <a:pt x="106781" y="64770"/>
                </a:lnTo>
                <a:lnTo>
                  <a:pt x="111353" y="63246"/>
                </a:lnTo>
                <a:lnTo>
                  <a:pt x="115925" y="63246"/>
                </a:lnTo>
                <a:lnTo>
                  <a:pt x="117449" y="61620"/>
                </a:lnTo>
                <a:lnTo>
                  <a:pt x="117449" y="50952"/>
                </a:lnTo>
                <a:lnTo>
                  <a:pt x="114401" y="50952"/>
                </a:lnTo>
                <a:lnTo>
                  <a:pt x="108305" y="52476"/>
                </a:lnTo>
                <a:lnTo>
                  <a:pt x="99161" y="54000"/>
                </a:lnTo>
                <a:lnTo>
                  <a:pt x="77825" y="66294"/>
                </a:lnTo>
                <a:lnTo>
                  <a:pt x="74777" y="69342"/>
                </a:lnTo>
                <a:lnTo>
                  <a:pt x="74777" y="83058"/>
                </a:lnTo>
                <a:lnTo>
                  <a:pt x="76301" y="87630"/>
                </a:lnTo>
                <a:lnTo>
                  <a:pt x="80873" y="90678"/>
                </a:lnTo>
                <a:lnTo>
                  <a:pt x="85445" y="95250"/>
                </a:lnTo>
                <a:lnTo>
                  <a:pt x="90017" y="96774"/>
                </a:lnTo>
                <a:lnTo>
                  <a:pt x="105257" y="96774"/>
                </a:lnTo>
                <a:lnTo>
                  <a:pt x="108305" y="95250"/>
                </a:lnTo>
                <a:lnTo>
                  <a:pt x="112877" y="93726"/>
                </a:lnTo>
                <a:lnTo>
                  <a:pt x="118973" y="87630"/>
                </a:lnTo>
                <a:lnTo>
                  <a:pt x="118973" y="90678"/>
                </a:lnTo>
                <a:lnTo>
                  <a:pt x="120497" y="92202"/>
                </a:lnTo>
                <a:lnTo>
                  <a:pt x="120497" y="93726"/>
                </a:lnTo>
                <a:lnTo>
                  <a:pt x="122021" y="95250"/>
                </a:lnTo>
                <a:lnTo>
                  <a:pt x="138887" y="95250"/>
                </a:lnTo>
                <a:close/>
              </a:path>
              <a:path w="653415" h="124460">
                <a:moveTo>
                  <a:pt x="216611" y="95250"/>
                </a:moveTo>
                <a:lnTo>
                  <a:pt x="190703" y="58572"/>
                </a:lnTo>
                <a:lnTo>
                  <a:pt x="215087" y="26568"/>
                </a:lnTo>
                <a:lnTo>
                  <a:pt x="193751" y="26568"/>
                </a:lnTo>
                <a:lnTo>
                  <a:pt x="180035" y="44856"/>
                </a:lnTo>
                <a:lnTo>
                  <a:pt x="167843" y="26568"/>
                </a:lnTo>
                <a:lnTo>
                  <a:pt x="146507" y="26568"/>
                </a:lnTo>
                <a:lnTo>
                  <a:pt x="169367" y="60096"/>
                </a:lnTo>
                <a:lnTo>
                  <a:pt x="144983" y="95250"/>
                </a:lnTo>
                <a:lnTo>
                  <a:pt x="166319" y="95250"/>
                </a:lnTo>
                <a:lnTo>
                  <a:pt x="180035" y="73914"/>
                </a:lnTo>
                <a:lnTo>
                  <a:pt x="193751" y="95250"/>
                </a:lnTo>
                <a:lnTo>
                  <a:pt x="216611" y="95250"/>
                </a:lnTo>
                <a:close/>
              </a:path>
              <a:path w="653415" h="124460">
                <a:moveTo>
                  <a:pt x="294322" y="60096"/>
                </a:moveTo>
                <a:lnTo>
                  <a:pt x="276034" y="28600"/>
                </a:lnTo>
                <a:lnTo>
                  <a:pt x="276034" y="54000"/>
                </a:lnTo>
                <a:lnTo>
                  <a:pt x="276034" y="67843"/>
                </a:lnTo>
                <a:lnTo>
                  <a:pt x="274510" y="72390"/>
                </a:lnTo>
                <a:lnTo>
                  <a:pt x="271462" y="76962"/>
                </a:lnTo>
                <a:lnTo>
                  <a:pt x="268414" y="80010"/>
                </a:lnTo>
                <a:lnTo>
                  <a:pt x="263842" y="81534"/>
                </a:lnTo>
                <a:lnTo>
                  <a:pt x="254698" y="81534"/>
                </a:lnTo>
                <a:lnTo>
                  <a:pt x="242506" y="54000"/>
                </a:lnTo>
                <a:lnTo>
                  <a:pt x="244030" y="49428"/>
                </a:lnTo>
                <a:lnTo>
                  <a:pt x="247078" y="44856"/>
                </a:lnTo>
                <a:lnTo>
                  <a:pt x="250126" y="41808"/>
                </a:lnTo>
                <a:lnTo>
                  <a:pt x="254698" y="40284"/>
                </a:lnTo>
                <a:lnTo>
                  <a:pt x="263842" y="40284"/>
                </a:lnTo>
                <a:lnTo>
                  <a:pt x="268414" y="41808"/>
                </a:lnTo>
                <a:lnTo>
                  <a:pt x="271462" y="44856"/>
                </a:lnTo>
                <a:lnTo>
                  <a:pt x="274510" y="49428"/>
                </a:lnTo>
                <a:lnTo>
                  <a:pt x="276034" y="54000"/>
                </a:lnTo>
                <a:lnTo>
                  <a:pt x="276034" y="28600"/>
                </a:lnTo>
                <a:lnTo>
                  <a:pt x="273367" y="27330"/>
                </a:lnTo>
                <a:lnTo>
                  <a:pt x="266750" y="25615"/>
                </a:lnTo>
                <a:lnTo>
                  <a:pt x="259270" y="25044"/>
                </a:lnTo>
                <a:lnTo>
                  <a:pt x="251650" y="25044"/>
                </a:lnTo>
                <a:lnTo>
                  <a:pt x="245554" y="26568"/>
                </a:lnTo>
                <a:lnTo>
                  <a:pt x="240982" y="29616"/>
                </a:lnTo>
                <a:lnTo>
                  <a:pt x="234886" y="32664"/>
                </a:lnTo>
                <a:lnTo>
                  <a:pt x="230314" y="37236"/>
                </a:lnTo>
                <a:lnTo>
                  <a:pt x="227266" y="41808"/>
                </a:lnTo>
                <a:lnTo>
                  <a:pt x="224218" y="47904"/>
                </a:lnTo>
                <a:lnTo>
                  <a:pt x="222694" y="54000"/>
                </a:lnTo>
                <a:lnTo>
                  <a:pt x="222707" y="67843"/>
                </a:lnTo>
                <a:lnTo>
                  <a:pt x="253174" y="96774"/>
                </a:lnTo>
                <a:lnTo>
                  <a:pt x="259270" y="96774"/>
                </a:lnTo>
                <a:lnTo>
                  <a:pt x="292036" y="74853"/>
                </a:lnTo>
                <a:lnTo>
                  <a:pt x="293751" y="67843"/>
                </a:lnTo>
                <a:lnTo>
                  <a:pt x="294322" y="60096"/>
                </a:lnTo>
                <a:close/>
              </a:path>
              <a:path w="653415" h="124460">
                <a:moveTo>
                  <a:pt x="372249" y="43332"/>
                </a:moveTo>
                <a:lnTo>
                  <a:pt x="370725" y="40284"/>
                </a:lnTo>
                <a:lnTo>
                  <a:pt x="370725" y="37236"/>
                </a:lnTo>
                <a:lnTo>
                  <a:pt x="369201" y="34188"/>
                </a:lnTo>
                <a:lnTo>
                  <a:pt x="367677" y="32664"/>
                </a:lnTo>
                <a:lnTo>
                  <a:pt x="366153" y="29616"/>
                </a:lnTo>
                <a:lnTo>
                  <a:pt x="357009" y="25044"/>
                </a:lnTo>
                <a:lnTo>
                  <a:pt x="340245" y="25044"/>
                </a:lnTo>
                <a:lnTo>
                  <a:pt x="332625" y="28092"/>
                </a:lnTo>
                <a:lnTo>
                  <a:pt x="326529" y="35712"/>
                </a:lnTo>
                <a:lnTo>
                  <a:pt x="326529" y="26568"/>
                </a:lnTo>
                <a:lnTo>
                  <a:pt x="309664" y="26568"/>
                </a:lnTo>
                <a:lnTo>
                  <a:pt x="309664" y="95250"/>
                </a:lnTo>
                <a:lnTo>
                  <a:pt x="328053" y="95250"/>
                </a:lnTo>
                <a:lnTo>
                  <a:pt x="328053" y="47904"/>
                </a:lnTo>
                <a:lnTo>
                  <a:pt x="329577" y="44856"/>
                </a:lnTo>
                <a:lnTo>
                  <a:pt x="331101" y="43332"/>
                </a:lnTo>
                <a:lnTo>
                  <a:pt x="337197" y="40284"/>
                </a:lnTo>
                <a:lnTo>
                  <a:pt x="338721" y="38760"/>
                </a:lnTo>
                <a:lnTo>
                  <a:pt x="346341" y="38760"/>
                </a:lnTo>
                <a:lnTo>
                  <a:pt x="349389" y="40284"/>
                </a:lnTo>
                <a:lnTo>
                  <a:pt x="352437" y="43332"/>
                </a:lnTo>
                <a:lnTo>
                  <a:pt x="352437" y="44856"/>
                </a:lnTo>
                <a:lnTo>
                  <a:pt x="353961" y="47904"/>
                </a:lnTo>
                <a:lnTo>
                  <a:pt x="353961" y="95250"/>
                </a:lnTo>
                <a:lnTo>
                  <a:pt x="372249" y="95250"/>
                </a:lnTo>
                <a:lnTo>
                  <a:pt x="372249" y="43332"/>
                </a:lnTo>
                <a:close/>
              </a:path>
              <a:path w="653415" h="124460">
                <a:moveTo>
                  <a:pt x="457682" y="60096"/>
                </a:moveTo>
                <a:lnTo>
                  <a:pt x="439394" y="28981"/>
                </a:lnTo>
                <a:lnTo>
                  <a:pt x="439394" y="54000"/>
                </a:lnTo>
                <a:lnTo>
                  <a:pt x="439381" y="67843"/>
                </a:lnTo>
                <a:lnTo>
                  <a:pt x="437870" y="72390"/>
                </a:lnTo>
                <a:lnTo>
                  <a:pt x="430250" y="80010"/>
                </a:lnTo>
                <a:lnTo>
                  <a:pt x="427202" y="81534"/>
                </a:lnTo>
                <a:lnTo>
                  <a:pt x="416534" y="81534"/>
                </a:lnTo>
                <a:lnTo>
                  <a:pt x="413486" y="80010"/>
                </a:lnTo>
                <a:lnTo>
                  <a:pt x="410438" y="76962"/>
                </a:lnTo>
                <a:lnTo>
                  <a:pt x="404368" y="67843"/>
                </a:lnTo>
                <a:lnTo>
                  <a:pt x="404342" y="54000"/>
                </a:lnTo>
                <a:lnTo>
                  <a:pt x="410438" y="44856"/>
                </a:lnTo>
                <a:lnTo>
                  <a:pt x="413486" y="41808"/>
                </a:lnTo>
                <a:lnTo>
                  <a:pt x="416534" y="40284"/>
                </a:lnTo>
                <a:lnTo>
                  <a:pt x="427202" y="40284"/>
                </a:lnTo>
                <a:lnTo>
                  <a:pt x="430250" y="41808"/>
                </a:lnTo>
                <a:lnTo>
                  <a:pt x="437870" y="49428"/>
                </a:lnTo>
                <a:lnTo>
                  <a:pt x="439394" y="54000"/>
                </a:lnTo>
                <a:lnTo>
                  <a:pt x="439394" y="28981"/>
                </a:lnTo>
                <a:lnTo>
                  <a:pt x="435965" y="27330"/>
                </a:lnTo>
                <a:lnTo>
                  <a:pt x="429437" y="25615"/>
                </a:lnTo>
                <a:lnTo>
                  <a:pt x="422630" y="25044"/>
                </a:lnTo>
                <a:lnTo>
                  <a:pt x="415010" y="25044"/>
                </a:lnTo>
                <a:lnTo>
                  <a:pt x="385965" y="54000"/>
                </a:lnTo>
                <a:lnTo>
                  <a:pt x="385965" y="67843"/>
                </a:lnTo>
                <a:lnTo>
                  <a:pt x="415010" y="96774"/>
                </a:lnTo>
                <a:lnTo>
                  <a:pt x="422630" y="96774"/>
                </a:lnTo>
                <a:lnTo>
                  <a:pt x="451370" y="81534"/>
                </a:lnTo>
                <a:lnTo>
                  <a:pt x="451891" y="80987"/>
                </a:lnTo>
                <a:lnTo>
                  <a:pt x="455206" y="74853"/>
                </a:lnTo>
                <a:lnTo>
                  <a:pt x="457085" y="67843"/>
                </a:lnTo>
                <a:lnTo>
                  <a:pt x="457682" y="60096"/>
                </a:lnTo>
                <a:close/>
              </a:path>
              <a:path w="653415" h="124460">
                <a:moveTo>
                  <a:pt x="572084" y="40284"/>
                </a:moveTo>
                <a:lnTo>
                  <a:pt x="570560" y="37236"/>
                </a:lnTo>
                <a:lnTo>
                  <a:pt x="569036" y="32664"/>
                </a:lnTo>
                <a:lnTo>
                  <a:pt x="565988" y="29616"/>
                </a:lnTo>
                <a:lnTo>
                  <a:pt x="562940" y="28092"/>
                </a:lnTo>
                <a:lnTo>
                  <a:pt x="558368" y="25044"/>
                </a:lnTo>
                <a:lnTo>
                  <a:pt x="541604" y="25044"/>
                </a:lnTo>
                <a:lnTo>
                  <a:pt x="538556" y="28092"/>
                </a:lnTo>
                <a:lnTo>
                  <a:pt x="535508" y="29616"/>
                </a:lnTo>
                <a:lnTo>
                  <a:pt x="530936" y="32664"/>
                </a:lnTo>
                <a:lnTo>
                  <a:pt x="527888" y="35712"/>
                </a:lnTo>
                <a:lnTo>
                  <a:pt x="526364" y="32664"/>
                </a:lnTo>
                <a:lnTo>
                  <a:pt x="523316" y="29616"/>
                </a:lnTo>
                <a:lnTo>
                  <a:pt x="520268" y="28092"/>
                </a:lnTo>
                <a:lnTo>
                  <a:pt x="517220" y="25044"/>
                </a:lnTo>
                <a:lnTo>
                  <a:pt x="500456" y="25044"/>
                </a:lnTo>
                <a:lnTo>
                  <a:pt x="492734" y="28092"/>
                </a:lnTo>
                <a:lnTo>
                  <a:pt x="486638" y="35712"/>
                </a:lnTo>
                <a:lnTo>
                  <a:pt x="486638" y="26568"/>
                </a:lnTo>
                <a:lnTo>
                  <a:pt x="469874" y="26568"/>
                </a:lnTo>
                <a:lnTo>
                  <a:pt x="469874" y="95250"/>
                </a:lnTo>
                <a:lnTo>
                  <a:pt x="488162" y="95250"/>
                </a:lnTo>
                <a:lnTo>
                  <a:pt x="488162" y="55524"/>
                </a:lnTo>
                <a:lnTo>
                  <a:pt x="489686" y="50952"/>
                </a:lnTo>
                <a:lnTo>
                  <a:pt x="489686" y="47904"/>
                </a:lnTo>
                <a:lnTo>
                  <a:pt x="492734" y="41808"/>
                </a:lnTo>
                <a:lnTo>
                  <a:pt x="495884" y="40284"/>
                </a:lnTo>
                <a:lnTo>
                  <a:pt x="497408" y="38760"/>
                </a:lnTo>
                <a:lnTo>
                  <a:pt x="506552" y="38760"/>
                </a:lnTo>
                <a:lnTo>
                  <a:pt x="509600" y="41808"/>
                </a:lnTo>
                <a:lnTo>
                  <a:pt x="511124" y="41808"/>
                </a:lnTo>
                <a:lnTo>
                  <a:pt x="511124" y="44856"/>
                </a:lnTo>
                <a:lnTo>
                  <a:pt x="512648" y="46380"/>
                </a:lnTo>
                <a:lnTo>
                  <a:pt x="512648" y="95250"/>
                </a:lnTo>
                <a:lnTo>
                  <a:pt x="530936" y="95250"/>
                </a:lnTo>
                <a:lnTo>
                  <a:pt x="530936" y="50952"/>
                </a:lnTo>
                <a:lnTo>
                  <a:pt x="532460" y="47904"/>
                </a:lnTo>
                <a:lnTo>
                  <a:pt x="532460" y="44856"/>
                </a:lnTo>
                <a:lnTo>
                  <a:pt x="535508" y="43332"/>
                </a:lnTo>
                <a:lnTo>
                  <a:pt x="537032" y="40284"/>
                </a:lnTo>
                <a:lnTo>
                  <a:pt x="540080" y="38760"/>
                </a:lnTo>
                <a:lnTo>
                  <a:pt x="547700" y="38760"/>
                </a:lnTo>
                <a:lnTo>
                  <a:pt x="550748" y="40284"/>
                </a:lnTo>
                <a:lnTo>
                  <a:pt x="552272" y="43332"/>
                </a:lnTo>
                <a:lnTo>
                  <a:pt x="553796" y="44856"/>
                </a:lnTo>
                <a:lnTo>
                  <a:pt x="553796" y="95250"/>
                </a:lnTo>
                <a:lnTo>
                  <a:pt x="572084" y="95250"/>
                </a:lnTo>
                <a:lnTo>
                  <a:pt x="572084" y="40284"/>
                </a:lnTo>
                <a:close/>
              </a:path>
              <a:path w="653415" h="124460">
                <a:moveTo>
                  <a:pt x="652945" y="26568"/>
                </a:moveTo>
                <a:lnTo>
                  <a:pt x="634657" y="26568"/>
                </a:lnTo>
                <a:lnTo>
                  <a:pt x="617804" y="75438"/>
                </a:lnTo>
                <a:lnTo>
                  <a:pt x="601040" y="26568"/>
                </a:lnTo>
                <a:lnTo>
                  <a:pt x="581228" y="26568"/>
                </a:lnTo>
                <a:lnTo>
                  <a:pt x="608660" y="95250"/>
                </a:lnTo>
                <a:lnTo>
                  <a:pt x="607136" y="99822"/>
                </a:lnTo>
                <a:lnTo>
                  <a:pt x="604088" y="105918"/>
                </a:lnTo>
                <a:lnTo>
                  <a:pt x="597992" y="108966"/>
                </a:lnTo>
                <a:lnTo>
                  <a:pt x="588848" y="108966"/>
                </a:lnTo>
                <a:lnTo>
                  <a:pt x="585800" y="107442"/>
                </a:lnTo>
                <a:lnTo>
                  <a:pt x="587324" y="122682"/>
                </a:lnTo>
                <a:lnTo>
                  <a:pt x="591896" y="122682"/>
                </a:lnTo>
                <a:lnTo>
                  <a:pt x="594944" y="124294"/>
                </a:lnTo>
                <a:lnTo>
                  <a:pt x="601040" y="124294"/>
                </a:lnTo>
                <a:lnTo>
                  <a:pt x="605612" y="122682"/>
                </a:lnTo>
                <a:lnTo>
                  <a:pt x="607136" y="122682"/>
                </a:lnTo>
                <a:lnTo>
                  <a:pt x="610184" y="121158"/>
                </a:lnTo>
                <a:lnTo>
                  <a:pt x="613232" y="121158"/>
                </a:lnTo>
                <a:lnTo>
                  <a:pt x="617804" y="116586"/>
                </a:lnTo>
                <a:lnTo>
                  <a:pt x="619328" y="113538"/>
                </a:lnTo>
                <a:lnTo>
                  <a:pt x="620852" y="112014"/>
                </a:lnTo>
                <a:lnTo>
                  <a:pt x="622376" y="108966"/>
                </a:lnTo>
                <a:lnTo>
                  <a:pt x="623900" y="104394"/>
                </a:lnTo>
                <a:lnTo>
                  <a:pt x="652945" y="26568"/>
                </a:lnTo>
                <a:close/>
              </a:path>
            </a:pathLst>
          </a:custGeom>
          <a:solidFill>
            <a:srgbClr val="000000"/>
          </a:solidFill>
        </p:spPr>
        <p:txBody>
          <a:bodyPr wrap="square" lIns="0" tIns="0" rIns="0" bIns="0" rtlCol="0"/>
          <a:lstStyle/>
          <a:p>
            <a:endParaRPr sz="1154"/>
          </a:p>
        </p:txBody>
      </p:sp>
      <p:sp>
        <p:nvSpPr>
          <p:cNvPr id="18" name="object 18"/>
          <p:cNvSpPr/>
          <p:nvPr/>
        </p:nvSpPr>
        <p:spPr>
          <a:xfrm>
            <a:off x="1947781" y="1317640"/>
            <a:ext cx="511907" cy="99775"/>
          </a:xfrm>
          <a:custGeom>
            <a:avLst/>
            <a:gdLst/>
            <a:ahLst/>
            <a:cxnLst/>
            <a:rect l="l" t="t" r="r" b="b"/>
            <a:pathLst>
              <a:path w="798194" h="155575">
                <a:moveTo>
                  <a:pt x="97624" y="190"/>
                </a:moveTo>
                <a:lnTo>
                  <a:pt x="0" y="190"/>
                </a:lnTo>
                <a:lnTo>
                  <a:pt x="0" y="19240"/>
                </a:lnTo>
                <a:lnTo>
                  <a:pt x="36664" y="19240"/>
                </a:lnTo>
                <a:lnTo>
                  <a:pt x="36664" y="122110"/>
                </a:lnTo>
                <a:lnTo>
                  <a:pt x="61048" y="122110"/>
                </a:lnTo>
                <a:lnTo>
                  <a:pt x="61048" y="19240"/>
                </a:lnTo>
                <a:lnTo>
                  <a:pt x="97624" y="19240"/>
                </a:lnTo>
                <a:lnTo>
                  <a:pt x="97624" y="190"/>
                </a:lnTo>
                <a:close/>
              </a:path>
              <a:path w="798194" h="155575">
                <a:moveTo>
                  <a:pt x="176974" y="83921"/>
                </a:moveTo>
                <a:lnTo>
                  <a:pt x="169202" y="48869"/>
                </a:lnTo>
                <a:lnTo>
                  <a:pt x="166306" y="44297"/>
                </a:lnTo>
                <a:lnTo>
                  <a:pt x="160020" y="38531"/>
                </a:lnTo>
                <a:lnTo>
                  <a:pt x="154114" y="35547"/>
                </a:lnTo>
                <a:lnTo>
                  <a:pt x="154114" y="70205"/>
                </a:lnTo>
                <a:lnTo>
                  <a:pt x="117436" y="70205"/>
                </a:lnTo>
                <a:lnTo>
                  <a:pt x="117436" y="64109"/>
                </a:lnTo>
                <a:lnTo>
                  <a:pt x="118960" y="58013"/>
                </a:lnTo>
                <a:lnTo>
                  <a:pt x="123634" y="54965"/>
                </a:lnTo>
                <a:lnTo>
                  <a:pt x="126682" y="51917"/>
                </a:lnTo>
                <a:lnTo>
                  <a:pt x="131254" y="48869"/>
                </a:lnTo>
                <a:lnTo>
                  <a:pt x="140398" y="48869"/>
                </a:lnTo>
                <a:lnTo>
                  <a:pt x="144970" y="51917"/>
                </a:lnTo>
                <a:lnTo>
                  <a:pt x="151066" y="58013"/>
                </a:lnTo>
                <a:lnTo>
                  <a:pt x="154114" y="70205"/>
                </a:lnTo>
                <a:lnTo>
                  <a:pt x="154114" y="35547"/>
                </a:lnTo>
                <a:lnTo>
                  <a:pt x="152590" y="34772"/>
                </a:lnTo>
                <a:lnTo>
                  <a:pt x="144018" y="32727"/>
                </a:lnTo>
                <a:lnTo>
                  <a:pt x="134302" y="32105"/>
                </a:lnTo>
                <a:lnTo>
                  <a:pt x="125653" y="32727"/>
                </a:lnTo>
                <a:lnTo>
                  <a:pt x="96291" y="58775"/>
                </a:lnTo>
                <a:lnTo>
                  <a:pt x="93052" y="77825"/>
                </a:lnTo>
                <a:lnTo>
                  <a:pt x="93624" y="87376"/>
                </a:lnTo>
                <a:lnTo>
                  <a:pt x="116878" y="120967"/>
                </a:lnTo>
                <a:lnTo>
                  <a:pt x="137350" y="125158"/>
                </a:lnTo>
                <a:lnTo>
                  <a:pt x="143941" y="124612"/>
                </a:lnTo>
                <a:lnTo>
                  <a:pt x="175450" y="97726"/>
                </a:lnTo>
                <a:lnTo>
                  <a:pt x="152590" y="94678"/>
                </a:lnTo>
                <a:lnTo>
                  <a:pt x="151066" y="99250"/>
                </a:lnTo>
                <a:lnTo>
                  <a:pt x="149542" y="102298"/>
                </a:lnTo>
                <a:lnTo>
                  <a:pt x="140398" y="106870"/>
                </a:lnTo>
                <a:lnTo>
                  <a:pt x="131254" y="106870"/>
                </a:lnTo>
                <a:lnTo>
                  <a:pt x="126682" y="105346"/>
                </a:lnTo>
                <a:lnTo>
                  <a:pt x="123634" y="100774"/>
                </a:lnTo>
                <a:lnTo>
                  <a:pt x="120484" y="97726"/>
                </a:lnTo>
                <a:lnTo>
                  <a:pt x="117436" y="91630"/>
                </a:lnTo>
                <a:lnTo>
                  <a:pt x="117436" y="83921"/>
                </a:lnTo>
                <a:lnTo>
                  <a:pt x="176974" y="83921"/>
                </a:lnTo>
                <a:close/>
              </a:path>
              <a:path w="798194" h="155575">
                <a:moveTo>
                  <a:pt x="270040" y="86969"/>
                </a:moveTo>
                <a:lnTo>
                  <a:pt x="236512" y="67157"/>
                </a:lnTo>
                <a:lnTo>
                  <a:pt x="224320" y="64109"/>
                </a:lnTo>
                <a:lnTo>
                  <a:pt x="216700" y="61061"/>
                </a:lnTo>
                <a:lnTo>
                  <a:pt x="215176" y="59537"/>
                </a:lnTo>
                <a:lnTo>
                  <a:pt x="213652" y="59537"/>
                </a:lnTo>
                <a:lnTo>
                  <a:pt x="212026" y="58013"/>
                </a:lnTo>
                <a:lnTo>
                  <a:pt x="212026" y="53441"/>
                </a:lnTo>
                <a:lnTo>
                  <a:pt x="215176" y="50393"/>
                </a:lnTo>
                <a:lnTo>
                  <a:pt x="218224" y="48869"/>
                </a:lnTo>
                <a:lnTo>
                  <a:pt x="238036" y="48869"/>
                </a:lnTo>
                <a:lnTo>
                  <a:pt x="244132" y="54965"/>
                </a:lnTo>
                <a:lnTo>
                  <a:pt x="245656" y="59537"/>
                </a:lnTo>
                <a:lnTo>
                  <a:pt x="266992" y="54965"/>
                </a:lnTo>
                <a:lnTo>
                  <a:pt x="228892" y="32105"/>
                </a:lnTo>
                <a:lnTo>
                  <a:pt x="219417" y="32435"/>
                </a:lnTo>
                <a:lnTo>
                  <a:pt x="211505" y="33629"/>
                </a:lnTo>
                <a:lnTo>
                  <a:pt x="205016" y="35966"/>
                </a:lnTo>
                <a:lnTo>
                  <a:pt x="193738" y="44297"/>
                </a:lnTo>
                <a:lnTo>
                  <a:pt x="190690" y="50393"/>
                </a:lnTo>
                <a:lnTo>
                  <a:pt x="190690" y="67157"/>
                </a:lnTo>
                <a:lnTo>
                  <a:pt x="224586" y="86893"/>
                </a:lnTo>
                <a:lnTo>
                  <a:pt x="238036" y="90106"/>
                </a:lnTo>
                <a:lnTo>
                  <a:pt x="241084" y="91630"/>
                </a:lnTo>
                <a:lnTo>
                  <a:pt x="244132" y="91630"/>
                </a:lnTo>
                <a:lnTo>
                  <a:pt x="247180" y="94678"/>
                </a:lnTo>
                <a:lnTo>
                  <a:pt x="247180" y="100774"/>
                </a:lnTo>
                <a:lnTo>
                  <a:pt x="241084" y="106870"/>
                </a:lnTo>
                <a:lnTo>
                  <a:pt x="219748" y="106870"/>
                </a:lnTo>
                <a:lnTo>
                  <a:pt x="213652" y="100774"/>
                </a:lnTo>
                <a:lnTo>
                  <a:pt x="212026" y="97726"/>
                </a:lnTo>
                <a:lnTo>
                  <a:pt x="210502" y="93154"/>
                </a:lnTo>
                <a:lnTo>
                  <a:pt x="187642" y="97726"/>
                </a:lnTo>
                <a:lnTo>
                  <a:pt x="221792" y="124612"/>
                </a:lnTo>
                <a:lnTo>
                  <a:pt x="230416" y="125158"/>
                </a:lnTo>
                <a:lnTo>
                  <a:pt x="239890" y="124587"/>
                </a:lnTo>
                <a:lnTo>
                  <a:pt x="270040" y="102298"/>
                </a:lnTo>
                <a:lnTo>
                  <a:pt x="270040" y="86969"/>
                </a:lnTo>
                <a:close/>
              </a:path>
              <a:path w="798194" h="155575">
                <a:moveTo>
                  <a:pt x="334137" y="120586"/>
                </a:moveTo>
                <a:lnTo>
                  <a:pt x="332867" y="105346"/>
                </a:lnTo>
                <a:lnTo>
                  <a:pt x="332613" y="102298"/>
                </a:lnTo>
                <a:lnTo>
                  <a:pt x="328041" y="103822"/>
                </a:lnTo>
                <a:lnTo>
                  <a:pt x="324993" y="105346"/>
                </a:lnTo>
                <a:lnTo>
                  <a:pt x="320421" y="105346"/>
                </a:lnTo>
                <a:lnTo>
                  <a:pt x="315849" y="100774"/>
                </a:lnTo>
                <a:lnTo>
                  <a:pt x="315849" y="51917"/>
                </a:lnTo>
                <a:lnTo>
                  <a:pt x="332613" y="51917"/>
                </a:lnTo>
                <a:lnTo>
                  <a:pt x="332613" y="33629"/>
                </a:lnTo>
                <a:lnTo>
                  <a:pt x="315849" y="33629"/>
                </a:lnTo>
                <a:lnTo>
                  <a:pt x="315849" y="1524"/>
                </a:lnTo>
                <a:lnTo>
                  <a:pt x="292900" y="15240"/>
                </a:lnTo>
                <a:lnTo>
                  <a:pt x="292900" y="33629"/>
                </a:lnTo>
                <a:lnTo>
                  <a:pt x="282232" y="33629"/>
                </a:lnTo>
                <a:lnTo>
                  <a:pt x="282232" y="51917"/>
                </a:lnTo>
                <a:lnTo>
                  <a:pt x="292900" y="51917"/>
                </a:lnTo>
                <a:lnTo>
                  <a:pt x="292900" y="106870"/>
                </a:lnTo>
                <a:lnTo>
                  <a:pt x="294424" y="111442"/>
                </a:lnTo>
                <a:lnTo>
                  <a:pt x="294424" y="114490"/>
                </a:lnTo>
                <a:lnTo>
                  <a:pt x="295948" y="116014"/>
                </a:lnTo>
                <a:lnTo>
                  <a:pt x="297472" y="119062"/>
                </a:lnTo>
                <a:lnTo>
                  <a:pt x="300520" y="120586"/>
                </a:lnTo>
                <a:lnTo>
                  <a:pt x="303657" y="122110"/>
                </a:lnTo>
                <a:lnTo>
                  <a:pt x="306705" y="123634"/>
                </a:lnTo>
                <a:lnTo>
                  <a:pt x="311277" y="125158"/>
                </a:lnTo>
                <a:lnTo>
                  <a:pt x="321945" y="125158"/>
                </a:lnTo>
                <a:lnTo>
                  <a:pt x="328041" y="123634"/>
                </a:lnTo>
                <a:lnTo>
                  <a:pt x="334137" y="120586"/>
                </a:lnTo>
                <a:close/>
              </a:path>
              <a:path w="798194" h="155575">
                <a:moveTo>
                  <a:pt x="433857" y="140017"/>
                </a:moveTo>
                <a:lnTo>
                  <a:pt x="334810" y="140017"/>
                </a:lnTo>
                <a:lnTo>
                  <a:pt x="334810" y="155257"/>
                </a:lnTo>
                <a:lnTo>
                  <a:pt x="433857" y="155257"/>
                </a:lnTo>
                <a:lnTo>
                  <a:pt x="433857" y="140017"/>
                </a:lnTo>
                <a:close/>
              </a:path>
              <a:path w="798194" h="155575">
                <a:moveTo>
                  <a:pt x="546112" y="53987"/>
                </a:moveTo>
                <a:lnTo>
                  <a:pt x="536409" y="19812"/>
                </a:lnTo>
                <a:lnTo>
                  <a:pt x="535495" y="18288"/>
                </a:lnTo>
                <a:lnTo>
                  <a:pt x="530923" y="13716"/>
                </a:lnTo>
                <a:lnTo>
                  <a:pt x="526351" y="7620"/>
                </a:lnTo>
                <a:lnTo>
                  <a:pt x="521779" y="5334"/>
                </a:lnTo>
                <a:lnTo>
                  <a:pt x="521779" y="51917"/>
                </a:lnTo>
                <a:lnTo>
                  <a:pt x="521779" y="70205"/>
                </a:lnTo>
                <a:lnTo>
                  <a:pt x="520255" y="77825"/>
                </a:lnTo>
                <a:lnTo>
                  <a:pt x="518731" y="83921"/>
                </a:lnTo>
                <a:lnTo>
                  <a:pt x="517207" y="88493"/>
                </a:lnTo>
                <a:lnTo>
                  <a:pt x="514159" y="93154"/>
                </a:lnTo>
                <a:lnTo>
                  <a:pt x="512635" y="96202"/>
                </a:lnTo>
                <a:lnTo>
                  <a:pt x="506539" y="99250"/>
                </a:lnTo>
                <a:lnTo>
                  <a:pt x="501967" y="100774"/>
                </a:lnTo>
                <a:lnTo>
                  <a:pt x="498919" y="100774"/>
                </a:lnTo>
                <a:lnTo>
                  <a:pt x="494347" y="102298"/>
                </a:lnTo>
                <a:lnTo>
                  <a:pt x="468337" y="102298"/>
                </a:lnTo>
                <a:lnTo>
                  <a:pt x="468337" y="19812"/>
                </a:lnTo>
                <a:lnTo>
                  <a:pt x="489775" y="19812"/>
                </a:lnTo>
                <a:lnTo>
                  <a:pt x="497395" y="21336"/>
                </a:lnTo>
                <a:lnTo>
                  <a:pt x="500443" y="21336"/>
                </a:lnTo>
                <a:lnTo>
                  <a:pt x="505015" y="22860"/>
                </a:lnTo>
                <a:lnTo>
                  <a:pt x="508063" y="24384"/>
                </a:lnTo>
                <a:lnTo>
                  <a:pt x="511111" y="27432"/>
                </a:lnTo>
                <a:lnTo>
                  <a:pt x="514159" y="30581"/>
                </a:lnTo>
                <a:lnTo>
                  <a:pt x="517207" y="33629"/>
                </a:lnTo>
                <a:lnTo>
                  <a:pt x="518718" y="39649"/>
                </a:lnTo>
                <a:lnTo>
                  <a:pt x="520255" y="44297"/>
                </a:lnTo>
                <a:lnTo>
                  <a:pt x="521779" y="51917"/>
                </a:lnTo>
                <a:lnTo>
                  <a:pt x="521779" y="5334"/>
                </a:lnTo>
                <a:lnTo>
                  <a:pt x="520255" y="4572"/>
                </a:lnTo>
                <a:lnTo>
                  <a:pt x="512635" y="1524"/>
                </a:lnTo>
                <a:lnTo>
                  <a:pt x="506539" y="0"/>
                </a:lnTo>
                <a:lnTo>
                  <a:pt x="443953" y="0"/>
                </a:lnTo>
                <a:lnTo>
                  <a:pt x="443953" y="122110"/>
                </a:lnTo>
                <a:lnTo>
                  <a:pt x="506539" y="122110"/>
                </a:lnTo>
                <a:lnTo>
                  <a:pt x="512635" y="119062"/>
                </a:lnTo>
                <a:lnTo>
                  <a:pt x="520255" y="117538"/>
                </a:lnTo>
                <a:lnTo>
                  <a:pt x="526351" y="114490"/>
                </a:lnTo>
                <a:lnTo>
                  <a:pt x="529399" y="109918"/>
                </a:lnTo>
                <a:lnTo>
                  <a:pt x="533679" y="105308"/>
                </a:lnTo>
                <a:lnTo>
                  <a:pt x="535952" y="102298"/>
                </a:lnTo>
                <a:lnTo>
                  <a:pt x="537400" y="100393"/>
                </a:lnTo>
                <a:lnTo>
                  <a:pt x="540537" y="94881"/>
                </a:lnTo>
                <a:lnTo>
                  <a:pt x="543115" y="88493"/>
                </a:lnTo>
                <a:lnTo>
                  <a:pt x="544880" y="82511"/>
                </a:lnTo>
                <a:lnTo>
                  <a:pt x="545782" y="76111"/>
                </a:lnTo>
                <a:lnTo>
                  <a:pt x="546074" y="70205"/>
                </a:lnTo>
                <a:lnTo>
                  <a:pt x="546112" y="53987"/>
                </a:lnTo>
                <a:close/>
              </a:path>
              <a:path w="798194" h="155575">
                <a:moveTo>
                  <a:pt x="645325" y="122110"/>
                </a:moveTo>
                <a:lnTo>
                  <a:pt x="642277" y="117538"/>
                </a:lnTo>
                <a:lnTo>
                  <a:pt x="640753" y="114490"/>
                </a:lnTo>
                <a:lnTo>
                  <a:pt x="640753" y="112966"/>
                </a:lnTo>
                <a:lnTo>
                  <a:pt x="640753" y="109918"/>
                </a:lnTo>
                <a:lnTo>
                  <a:pt x="639991" y="108394"/>
                </a:lnTo>
                <a:lnTo>
                  <a:pt x="639229" y="106870"/>
                </a:lnTo>
                <a:lnTo>
                  <a:pt x="639229" y="79349"/>
                </a:lnTo>
                <a:lnTo>
                  <a:pt x="639229" y="48869"/>
                </a:lnTo>
                <a:lnTo>
                  <a:pt x="636181" y="44297"/>
                </a:lnTo>
                <a:lnTo>
                  <a:pt x="634657" y="41249"/>
                </a:lnTo>
                <a:lnTo>
                  <a:pt x="631609" y="38201"/>
                </a:lnTo>
                <a:lnTo>
                  <a:pt x="625513" y="35153"/>
                </a:lnTo>
                <a:lnTo>
                  <a:pt x="620941" y="32105"/>
                </a:lnTo>
                <a:lnTo>
                  <a:pt x="602653" y="32105"/>
                </a:lnTo>
                <a:lnTo>
                  <a:pt x="594309" y="32410"/>
                </a:lnTo>
                <a:lnTo>
                  <a:pt x="587413" y="33439"/>
                </a:lnTo>
                <a:lnTo>
                  <a:pt x="581647" y="35318"/>
                </a:lnTo>
                <a:lnTo>
                  <a:pt x="576745" y="38201"/>
                </a:lnTo>
                <a:lnTo>
                  <a:pt x="570547" y="41249"/>
                </a:lnTo>
                <a:lnTo>
                  <a:pt x="565975" y="48869"/>
                </a:lnTo>
                <a:lnTo>
                  <a:pt x="564451" y="56489"/>
                </a:lnTo>
                <a:lnTo>
                  <a:pt x="585889" y="61061"/>
                </a:lnTo>
                <a:lnTo>
                  <a:pt x="587413" y="56489"/>
                </a:lnTo>
                <a:lnTo>
                  <a:pt x="588937" y="53441"/>
                </a:lnTo>
                <a:lnTo>
                  <a:pt x="590461" y="51917"/>
                </a:lnTo>
                <a:lnTo>
                  <a:pt x="596557" y="48869"/>
                </a:lnTo>
                <a:lnTo>
                  <a:pt x="607225" y="48869"/>
                </a:lnTo>
                <a:lnTo>
                  <a:pt x="611797" y="50393"/>
                </a:lnTo>
                <a:lnTo>
                  <a:pt x="616369" y="54965"/>
                </a:lnTo>
                <a:lnTo>
                  <a:pt x="616369" y="64109"/>
                </a:lnTo>
                <a:lnTo>
                  <a:pt x="616369" y="79349"/>
                </a:lnTo>
                <a:lnTo>
                  <a:pt x="616369" y="96202"/>
                </a:lnTo>
                <a:lnTo>
                  <a:pt x="613321" y="102298"/>
                </a:lnTo>
                <a:lnTo>
                  <a:pt x="610273" y="103822"/>
                </a:lnTo>
                <a:lnTo>
                  <a:pt x="605701" y="106870"/>
                </a:lnTo>
                <a:lnTo>
                  <a:pt x="602653" y="108394"/>
                </a:lnTo>
                <a:lnTo>
                  <a:pt x="593509" y="108394"/>
                </a:lnTo>
                <a:lnTo>
                  <a:pt x="590461" y="106870"/>
                </a:lnTo>
                <a:lnTo>
                  <a:pt x="588937" y="103822"/>
                </a:lnTo>
                <a:lnTo>
                  <a:pt x="585889" y="102298"/>
                </a:lnTo>
                <a:lnTo>
                  <a:pt x="584365" y="99250"/>
                </a:lnTo>
                <a:lnTo>
                  <a:pt x="584365" y="91630"/>
                </a:lnTo>
                <a:lnTo>
                  <a:pt x="585889" y="90106"/>
                </a:lnTo>
                <a:lnTo>
                  <a:pt x="588937" y="86969"/>
                </a:lnTo>
                <a:lnTo>
                  <a:pt x="591985" y="85445"/>
                </a:lnTo>
                <a:lnTo>
                  <a:pt x="596557" y="83921"/>
                </a:lnTo>
                <a:lnTo>
                  <a:pt x="602653" y="83921"/>
                </a:lnTo>
                <a:lnTo>
                  <a:pt x="608749" y="82397"/>
                </a:lnTo>
                <a:lnTo>
                  <a:pt x="613321" y="80873"/>
                </a:lnTo>
                <a:lnTo>
                  <a:pt x="616369" y="79349"/>
                </a:lnTo>
                <a:lnTo>
                  <a:pt x="616369" y="64109"/>
                </a:lnTo>
                <a:lnTo>
                  <a:pt x="611797" y="65633"/>
                </a:lnTo>
                <a:lnTo>
                  <a:pt x="604177" y="68681"/>
                </a:lnTo>
                <a:lnTo>
                  <a:pt x="593509" y="70205"/>
                </a:lnTo>
                <a:lnTo>
                  <a:pt x="585889" y="71729"/>
                </a:lnTo>
                <a:lnTo>
                  <a:pt x="579793" y="73253"/>
                </a:lnTo>
                <a:lnTo>
                  <a:pt x="575221" y="76301"/>
                </a:lnTo>
                <a:lnTo>
                  <a:pt x="570547" y="77825"/>
                </a:lnTo>
                <a:lnTo>
                  <a:pt x="564451" y="83921"/>
                </a:lnTo>
                <a:lnTo>
                  <a:pt x="562927" y="88493"/>
                </a:lnTo>
                <a:lnTo>
                  <a:pt x="561403" y="93154"/>
                </a:lnTo>
                <a:lnTo>
                  <a:pt x="561403" y="105346"/>
                </a:lnTo>
                <a:lnTo>
                  <a:pt x="564451" y="111442"/>
                </a:lnTo>
                <a:lnTo>
                  <a:pt x="569023" y="117538"/>
                </a:lnTo>
                <a:lnTo>
                  <a:pt x="575221" y="122110"/>
                </a:lnTo>
                <a:lnTo>
                  <a:pt x="581317" y="125158"/>
                </a:lnTo>
                <a:lnTo>
                  <a:pt x="596557" y="125158"/>
                </a:lnTo>
                <a:lnTo>
                  <a:pt x="605701" y="122110"/>
                </a:lnTo>
                <a:lnTo>
                  <a:pt x="614845" y="116014"/>
                </a:lnTo>
                <a:lnTo>
                  <a:pt x="617893" y="112966"/>
                </a:lnTo>
                <a:lnTo>
                  <a:pt x="619417" y="112966"/>
                </a:lnTo>
                <a:lnTo>
                  <a:pt x="619417" y="116014"/>
                </a:lnTo>
                <a:lnTo>
                  <a:pt x="620941" y="119062"/>
                </a:lnTo>
                <a:lnTo>
                  <a:pt x="620941" y="122110"/>
                </a:lnTo>
                <a:lnTo>
                  <a:pt x="645325" y="122110"/>
                </a:lnTo>
                <a:close/>
              </a:path>
              <a:path w="798194" h="155575">
                <a:moveTo>
                  <a:pt x="706374" y="120586"/>
                </a:moveTo>
                <a:lnTo>
                  <a:pt x="703326" y="102298"/>
                </a:lnTo>
                <a:lnTo>
                  <a:pt x="700278" y="103822"/>
                </a:lnTo>
                <a:lnTo>
                  <a:pt x="695706" y="105346"/>
                </a:lnTo>
                <a:lnTo>
                  <a:pt x="692658" y="105346"/>
                </a:lnTo>
                <a:lnTo>
                  <a:pt x="691134" y="103822"/>
                </a:lnTo>
                <a:lnTo>
                  <a:pt x="689610" y="103822"/>
                </a:lnTo>
                <a:lnTo>
                  <a:pt x="689610" y="102298"/>
                </a:lnTo>
                <a:lnTo>
                  <a:pt x="688086" y="102298"/>
                </a:lnTo>
                <a:lnTo>
                  <a:pt x="688086" y="51917"/>
                </a:lnTo>
                <a:lnTo>
                  <a:pt x="703326" y="51917"/>
                </a:lnTo>
                <a:lnTo>
                  <a:pt x="703326" y="33629"/>
                </a:lnTo>
                <a:lnTo>
                  <a:pt x="688086" y="33629"/>
                </a:lnTo>
                <a:lnTo>
                  <a:pt x="688086" y="1524"/>
                </a:lnTo>
                <a:lnTo>
                  <a:pt x="663613" y="15240"/>
                </a:lnTo>
                <a:lnTo>
                  <a:pt x="663613" y="33629"/>
                </a:lnTo>
                <a:lnTo>
                  <a:pt x="652945" y="33629"/>
                </a:lnTo>
                <a:lnTo>
                  <a:pt x="652945" y="51917"/>
                </a:lnTo>
                <a:lnTo>
                  <a:pt x="663613" y="51917"/>
                </a:lnTo>
                <a:lnTo>
                  <a:pt x="663613" y="105346"/>
                </a:lnTo>
                <a:lnTo>
                  <a:pt x="665226" y="106870"/>
                </a:lnTo>
                <a:lnTo>
                  <a:pt x="665226" y="111442"/>
                </a:lnTo>
                <a:lnTo>
                  <a:pt x="666750" y="114490"/>
                </a:lnTo>
                <a:lnTo>
                  <a:pt x="668274" y="116014"/>
                </a:lnTo>
                <a:lnTo>
                  <a:pt x="669798" y="119062"/>
                </a:lnTo>
                <a:lnTo>
                  <a:pt x="678942" y="123634"/>
                </a:lnTo>
                <a:lnTo>
                  <a:pt x="683514" y="125158"/>
                </a:lnTo>
                <a:lnTo>
                  <a:pt x="694182" y="125158"/>
                </a:lnTo>
                <a:lnTo>
                  <a:pt x="700278" y="123634"/>
                </a:lnTo>
                <a:lnTo>
                  <a:pt x="706374" y="120586"/>
                </a:lnTo>
                <a:close/>
              </a:path>
              <a:path w="798194" h="155575">
                <a:moveTo>
                  <a:pt x="797814" y="122110"/>
                </a:moveTo>
                <a:lnTo>
                  <a:pt x="794766" y="117538"/>
                </a:lnTo>
                <a:lnTo>
                  <a:pt x="793242" y="114490"/>
                </a:lnTo>
                <a:lnTo>
                  <a:pt x="793242" y="112966"/>
                </a:lnTo>
                <a:lnTo>
                  <a:pt x="793242" y="109918"/>
                </a:lnTo>
                <a:lnTo>
                  <a:pt x="792480" y="108394"/>
                </a:lnTo>
                <a:lnTo>
                  <a:pt x="791718" y="106870"/>
                </a:lnTo>
                <a:lnTo>
                  <a:pt x="791718" y="79349"/>
                </a:lnTo>
                <a:lnTo>
                  <a:pt x="791718" y="48869"/>
                </a:lnTo>
                <a:lnTo>
                  <a:pt x="788670" y="44297"/>
                </a:lnTo>
                <a:lnTo>
                  <a:pt x="787146" y="41249"/>
                </a:lnTo>
                <a:lnTo>
                  <a:pt x="784098" y="38201"/>
                </a:lnTo>
                <a:lnTo>
                  <a:pt x="778002" y="35153"/>
                </a:lnTo>
                <a:lnTo>
                  <a:pt x="773430" y="32105"/>
                </a:lnTo>
                <a:lnTo>
                  <a:pt x="755142" y="32105"/>
                </a:lnTo>
                <a:lnTo>
                  <a:pt x="746810" y="32410"/>
                </a:lnTo>
                <a:lnTo>
                  <a:pt x="739902" y="33439"/>
                </a:lnTo>
                <a:lnTo>
                  <a:pt x="734136" y="35318"/>
                </a:lnTo>
                <a:lnTo>
                  <a:pt x="729234" y="38201"/>
                </a:lnTo>
                <a:lnTo>
                  <a:pt x="723036" y="41249"/>
                </a:lnTo>
                <a:lnTo>
                  <a:pt x="718464" y="48869"/>
                </a:lnTo>
                <a:lnTo>
                  <a:pt x="716940" y="56489"/>
                </a:lnTo>
                <a:lnTo>
                  <a:pt x="738378" y="61061"/>
                </a:lnTo>
                <a:lnTo>
                  <a:pt x="739902" y="56489"/>
                </a:lnTo>
                <a:lnTo>
                  <a:pt x="741426" y="53441"/>
                </a:lnTo>
                <a:lnTo>
                  <a:pt x="742950" y="51917"/>
                </a:lnTo>
                <a:lnTo>
                  <a:pt x="749046" y="48869"/>
                </a:lnTo>
                <a:lnTo>
                  <a:pt x="759714" y="48869"/>
                </a:lnTo>
                <a:lnTo>
                  <a:pt x="764286" y="50393"/>
                </a:lnTo>
                <a:lnTo>
                  <a:pt x="768858" y="54965"/>
                </a:lnTo>
                <a:lnTo>
                  <a:pt x="768858" y="64109"/>
                </a:lnTo>
                <a:lnTo>
                  <a:pt x="768858" y="79349"/>
                </a:lnTo>
                <a:lnTo>
                  <a:pt x="768858" y="96202"/>
                </a:lnTo>
                <a:lnTo>
                  <a:pt x="765810" y="102298"/>
                </a:lnTo>
                <a:lnTo>
                  <a:pt x="762762" y="103822"/>
                </a:lnTo>
                <a:lnTo>
                  <a:pt x="758190" y="106870"/>
                </a:lnTo>
                <a:lnTo>
                  <a:pt x="755142" y="108394"/>
                </a:lnTo>
                <a:lnTo>
                  <a:pt x="745998" y="108394"/>
                </a:lnTo>
                <a:lnTo>
                  <a:pt x="742950" y="106870"/>
                </a:lnTo>
                <a:lnTo>
                  <a:pt x="741426" y="103822"/>
                </a:lnTo>
                <a:lnTo>
                  <a:pt x="738378" y="102298"/>
                </a:lnTo>
                <a:lnTo>
                  <a:pt x="736854" y="99250"/>
                </a:lnTo>
                <a:lnTo>
                  <a:pt x="736854" y="91630"/>
                </a:lnTo>
                <a:lnTo>
                  <a:pt x="738378" y="90106"/>
                </a:lnTo>
                <a:lnTo>
                  <a:pt x="741426" y="86969"/>
                </a:lnTo>
                <a:lnTo>
                  <a:pt x="744474" y="85445"/>
                </a:lnTo>
                <a:lnTo>
                  <a:pt x="749046" y="83921"/>
                </a:lnTo>
                <a:lnTo>
                  <a:pt x="755142" y="83921"/>
                </a:lnTo>
                <a:lnTo>
                  <a:pt x="761238" y="82397"/>
                </a:lnTo>
                <a:lnTo>
                  <a:pt x="765810" y="80873"/>
                </a:lnTo>
                <a:lnTo>
                  <a:pt x="768858" y="79349"/>
                </a:lnTo>
                <a:lnTo>
                  <a:pt x="768858" y="64109"/>
                </a:lnTo>
                <a:lnTo>
                  <a:pt x="764286" y="65633"/>
                </a:lnTo>
                <a:lnTo>
                  <a:pt x="756666" y="68681"/>
                </a:lnTo>
                <a:lnTo>
                  <a:pt x="745998" y="70205"/>
                </a:lnTo>
                <a:lnTo>
                  <a:pt x="738378" y="71729"/>
                </a:lnTo>
                <a:lnTo>
                  <a:pt x="732282" y="73253"/>
                </a:lnTo>
                <a:lnTo>
                  <a:pt x="727710" y="76301"/>
                </a:lnTo>
                <a:lnTo>
                  <a:pt x="723036" y="77825"/>
                </a:lnTo>
                <a:lnTo>
                  <a:pt x="716940" y="83921"/>
                </a:lnTo>
                <a:lnTo>
                  <a:pt x="715416" y="88493"/>
                </a:lnTo>
                <a:lnTo>
                  <a:pt x="713892" y="93154"/>
                </a:lnTo>
                <a:lnTo>
                  <a:pt x="713892" y="105346"/>
                </a:lnTo>
                <a:lnTo>
                  <a:pt x="716940" y="111442"/>
                </a:lnTo>
                <a:lnTo>
                  <a:pt x="721512" y="117538"/>
                </a:lnTo>
                <a:lnTo>
                  <a:pt x="727710" y="122110"/>
                </a:lnTo>
                <a:lnTo>
                  <a:pt x="733806" y="125158"/>
                </a:lnTo>
                <a:lnTo>
                  <a:pt x="749046" y="125158"/>
                </a:lnTo>
                <a:lnTo>
                  <a:pt x="758190" y="122110"/>
                </a:lnTo>
                <a:lnTo>
                  <a:pt x="767334" y="116014"/>
                </a:lnTo>
                <a:lnTo>
                  <a:pt x="770382" y="112966"/>
                </a:lnTo>
                <a:lnTo>
                  <a:pt x="771906" y="112966"/>
                </a:lnTo>
                <a:lnTo>
                  <a:pt x="771906" y="116014"/>
                </a:lnTo>
                <a:lnTo>
                  <a:pt x="773430" y="119062"/>
                </a:lnTo>
                <a:lnTo>
                  <a:pt x="773430" y="122110"/>
                </a:lnTo>
                <a:lnTo>
                  <a:pt x="797814" y="122110"/>
                </a:lnTo>
                <a:close/>
              </a:path>
            </a:pathLst>
          </a:custGeom>
          <a:solidFill>
            <a:srgbClr val="000000"/>
          </a:solidFill>
        </p:spPr>
        <p:txBody>
          <a:bodyPr wrap="square" lIns="0" tIns="0" rIns="0" bIns="0" rtlCol="0"/>
          <a:lstStyle/>
          <a:p>
            <a:endParaRPr sz="1154"/>
          </a:p>
        </p:txBody>
      </p:sp>
      <p:sp>
        <p:nvSpPr>
          <p:cNvPr id="19" name="object 19"/>
          <p:cNvSpPr/>
          <p:nvPr/>
        </p:nvSpPr>
        <p:spPr>
          <a:xfrm>
            <a:off x="1507526" y="1598582"/>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3616"/>
                </a:moveTo>
                <a:lnTo>
                  <a:pt x="123456" y="27520"/>
                </a:lnTo>
                <a:lnTo>
                  <a:pt x="115836" y="19900"/>
                </a:lnTo>
                <a:lnTo>
                  <a:pt x="111264" y="18376"/>
                </a:lnTo>
                <a:lnTo>
                  <a:pt x="99072" y="18376"/>
                </a:lnTo>
                <a:lnTo>
                  <a:pt x="97548" y="19900"/>
                </a:lnTo>
                <a:lnTo>
                  <a:pt x="96024" y="19900"/>
                </a:lnTo>
                <a:lnTo>
                  <a:pt x="94500" y="21424"/>
                </a:lnTo>
                <a:lnTo>
                  <a:pt x="92976" y="21424"/>
                </a:lnTo>
                <a:lnTo>
                  <a:pt x="89928" y="22948"/>
                </a:lnTo>
                <a:lnTo>
                  <a:pt x="85356" y="27520"/>
                </a:lnTo>
                <a:lnTo>
                  <a:pt x="83832" y="30568"/>
                </a:lnTo>
                <a:lnTo>
                  <a:pt x="82308" y="19900"/>
                </a:lnTo>
                <a:lnTo>
                  <a:pt x="73164" y="19900"/>
                </a:lnTo>
                <a:lnTo>
                  <a:pt x="73164" y="85534"/>
                </a:lnTo>
                <a:lnTo>
                  <a:pt x="83832" y="85534"/>
                </a:lnTo>
                <a:lnTo>
                  <a:pt x="83832" y="41236"/>
                </a:lnTo>
                <a:lnTo>
                  <a:pt x="85356" y="38188"/>
                </a:lnTo>
                <a:lnTo>
                  <a:pt x="88404" y="36664"/>
                </a:lnTo>
                <a:lnTo>
                  <a:pt x="96024" y="29044"/>
                </a:lnTo>
                <a:lnTo>
                  <a:pt x="99072" y="29044"/>
                </a:lnTo>
                <a:lnTo>
                  <a:pt x="99072" y="27520"/>
                </a:lnTo>
                <a:lnTo>
                  <a:pt x="106692" y="27520"/>
                </a:lnTo>
                <a:lnTo>
                  <a:pt x="109740" y="29044"/>
                </a:lnTo>
                <a:lnTo>
                  <a:pt x="111264" y="32092"/>
                </a:lnTo>
                <a:lnTo>
                  <a:pt x="112788" y="33616"/>
                </a:lnTo>
                <a:lnTo>
                  <a:pt x="114312" y="38188"/>
                </a:lnTo>
                <a:lnTo>
                  <a:pt x="114312" y="85534"/>
                </a:lnTo>
                <a:lnTo>
                  <a:pt x="125069" y="85534"/>
                </a:lnTo>
                <a:lnTo>
                  <a:pt x="125069" y="33616"/>
                </a:lnTo>
                <a:close/>
              </a:path>
            </a:pathLst>
          </a:custGeom>
          <a:solidFill>
            <a:srgbClr val="2F3F9E"/>
          </a:solidFill>
        </p:spPr>
        <p:txBody>
          <a:bodyPr wrap="square" lIns="0" tIns="0" rIns="0" bIns="0" rtlCol="0"/>
          <a:lstStyle/>
          <a:p>
            <a:endParaRPr sz="1154"/>
          </a:p>
        </p:txBody>
      </p:sp>
      <p:grpSp>
        <p:nvGrpSpPr>
          <p:cNvPr id="20" name="object 20"/>
          <p:cNvGrpSpPr/>
          <p:nvPr/>
        </p:nvGrpSpPr>
        <p:grpSpPr>
          <a:xfrm>
            <a:off x="1656218" y="1592673"/>
            <a:ext cx="158825" cy="77376"/>
            <a:chOff x="640079" y="2483389"/>
            <a:chExt cx="247650" cy="120650"/>
          </a:xfrm>
        </p:grpSpPr>
        <p:sp>
          <p:nvSpPr>
            <p:cNvPr id="21" name="object 21"/>
            <p:cNvSpPr/>
            <p:nvPr/>
          </p:nvSpPr>
          <p:spPr>
            <a:xfrm>
              <a:off x="640067" y="2483396"/>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2" name="object 22"/>
            <p:cNvPicPr/>
            <p:nvPr/>
          </p:nvPicPr>
          <p:blipFill>
            <a:blip r:embed="rId10" cstate="print"/>
            <a:stretch>
              <a:fillRect/>
            </a:stretch>
          </p:blipFill>
          <p:spPr>
            <a:xfrm>
              <a:off x="698087" y="2491073"/>
              <a:ext cx="132683" cy="87058"/>
            </a:xfrm>
            <a:prstGeom prst="rect">
              <a:avLst/>
            </a:prstGeom>
          </p:spPr>
        </p:pic>
        <p:sp>
          <p:nvSpPr>
            <p:cNvPr id="23" name="object 23"/>
            <p:cNvSpPr/>
            <p:nvPr/>
          </p:nvSpPr>
          <p:spPr>
            <a:xfrm>
              <a:off x="855154" y="2483396"/>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24" name="object 24"/>
          <p:cNvSpPr/>
          <p:nvPr/>
        </p:nvSpPr>
        <p:spPr>
          <a:xfrm>
            <a:off x="1846992" y="1610367"/>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240"/>
                </a:moveTo>
                <a:lnTo>
                  <a:pt x="0" y="15240"/>
                </a:lnTo>
                <a:lnTo>
                  <a:pt x="0" y="4572"/>
                </a:lnTo>
                <a:lnTo>
                  <a:pt x="1524" y="3048"/>
                </a:lnTo>
                <a:lnTo>
                  <a:pt x="3048" y="3048"/>
                </a:lnTo>
                <a:lnTo>
                  <a:pt x="3048" y="1524"/>
                </a:lnTo>
                <a:lnTo>
                  <a:pt x="15335" y="1524"/>
                </a:lnTo>
                <a:lnTo>
                  <a:pt x="18383" y="4572"/>
                </a:lnTo>
                <a:lnTo>
                  <a:pt x="18383" y="6096"/>
                </a:lnTo>
                <a:lnTo>
                  <a:pt x="19907" y="7620"/>
                </a:lnTo>
                <a:lnTo>
                  <a:pt x="19907" y="12192"/>
                </a:lnTo>
                <a:lnTo>
                  <a:pt x="18383" y="13716"/>
                </a:lnTo>
                <a:lnTo>
                  <a:pt x="18383" y="15240"/>
                </a:lnTo>
                <a:close/>
              </a:path>
              <a:path w="20319" h="67310">
                <a:moveTo>
                  <a:pt x="15335" y="18288"/>
                </a:moveTo>
                <a:lnTo>
                  <a:pt x="3048" y="18288"/>
                </a:lnTo>
                <a:lnTo>
                  <a:pt x="3048" y="16764"/>
                </a:lnTo>
                <a:lnTo>
                  <a:pt x="1524" y="15240"/>
                </a:lnTo>
                <a:lnTo>
                  <a:pt x="16859" y="15240"/>
                </a:lnTo>
                <a:lnTo>
                  <a:pt x="16859" y="16764"/>
                </a:lnTo>
                <a:lnTo>
                  <a:pt x="15335" y="18288"/>
                </a:lnTo>
                <a:close/>
              </a:path>
              <a:path w="20319" h="67310">
                <a:moveTo>
                  <a:pt x="12287" y="19812"/>
                </a:moveTo>
                <a:lnTo>
                  <a:pt x="6096" y="19812"/>
                </a:lnTo>
                <a:lnTo>
                  <a:pt x="6096" y="18288"/>
                </a:lnTo>
                <a:lnTo>
                  <a:pt x="13811" y="18288"/>
                </a:lnTo>
                <a:lnTo>
                  <a:pt x="12287" y="19812"/>
                </a:lnTo>
                <a:close/>
              </a:path>
              <a:path w="20319" h="67310">
                <a:moveTo>
                  <a:pt x="16859" y="51911"/>
                </a:moveTo>
                <a:lnTo>
                  <a:pt x="1524" y="51911"/>
                </a:lnTo>
                <a:lnTo>
                  <a:pt x="4572" y="48863"/>
                </a:lnTo>
                <a:lnTo>
                  <a:pt x="6096" y="48863"/>
                </a:lnTo>
                <a:lnTo>
                  <a:pt x="6096" y="47339"/>
                </a:lnTo>
                <a:lnTo>
                  <a:pt x="12287" y="47339"/>
                </a:lnTo>
                <a:lnTo>
                  <a:pt x="15335" y="50387"/>
                </a:lnTo>
                <a:lnTo>
                  <a:pt x="16859" y="50387"/>
                </a:lnTo>
                <a:lnTo>
                  <a:pt x="16859" y="51911"/>
                </a:lnTo>
                <a:close/>
              </a:path>
              <a:path w="20319" h="67310">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61055"/>
                </a:lnTo>
                <a:lnTo>
                  <a:pt x="18383" y="61055"/>
                </a:lnTo>
                <a:lnTo>
                  <a:pt x="18383" y="62579"/>
                </a:lnTo>
                <a:lnTo>
                  <a:pt x="15335" y="65627"/>
                </a:lnTo>
                <a:close/>
              </a:path>
              <a:path w="20319" h="67310">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25" name="object 25"/>
          <p:cNvSpPr/>
          <p:nvPr/>
        </p:nvSpPr>
        <p:spPr>
          <a:xfrm>
            <a:off x="1507468" y="2013662"/>
            <a:ext cx="80634" cy="54978"/>
          </a:xfrm>
          <a:custGeom>
            <a:avLst/>
            <a:gdLst/>
            <a:ahLst/>
            <a:cxnLst/>
            <a:rect l="l" t="t" r="r" b="b"/>
            <a:pathLst>
              <a:path w="125729" h="85725">
                <a:moveTo>
                  <a:pt x="51904" y="0"/>
                </a:moveTo>
                <a:lnTo>
                  <a:pt x="0" y="0"/>
                </a:lnTo>
                <a:lnTo>
                  <a:pt x="0" y="10668"/>
                </a:lnTo>
                <a:lnTo>
                  <a:pt x="19900" y="10668"/>
                </a:lnTo>
                <a:lnTo>
                  <a:pt x="19900" y="76301"/>
                </a:lnTo>
                <a:lnTo>
                  <a:pt x="0" y="76301"/>
                </a:lnTo>
                <a:lnTo>
                  <a:pt x="0" y="85445"/>
                </a:lnTo>
                <a:lnTo>
                  <a:pt x="51904" y="85445"/>
                </a:lnTo>
                <a:lnTo>
                  <a:pt x="51904" y="76301"/>
                </a:lnTo>
                <a:lnTo>
                  <a:pt x="32092" y="76301"/>
                </a:lnTo>
                <a:lnTo>
                  <a:pt x="32092" y="10668"/>
                </a:lnTo>
                <a:lnTo>
                  <a:pt x="51904" y="10668"/>
                </a:lnTo>
                <a:lnTo>
                  <a:pt x="51904" y="0"/>
                </a:lnTo>
                <a:close/>
              </a:path>
              <a:path w="125729" h="85725">
                <a:moveTo>
                  <a:pt x="125158" y="35052"/>
                </a:moveTo>
                <a:lnTo>
                  <a:pt x="123634" y="28956"/>
                </a:lnTo>
                <a:lnTo>
                  <a:pt x="116014" y="21336"/>
                </a:lnTo>
                <a:lnTo>
                  <a:pt x="111442" y="19812"/>
                </a:lnTo>
                <a:lnTo>
                  <a:pt x="97726" y="19812"/>
                </a:lnTo>
                <a:lnTo>
                  <a:pt x="96202" y="21336"/>
                </a:lnTo>
                <a:lnTo>
                  <a:pt x="94678" y="21336"/>
                </a:lnTo>
                <a:lnTo>
                  <a:pt x="93154" y="22860"/>
                </a:lnTo>
                <a:lnTo>
                  <a:pt x="90106" y="24384"/>
                </a:lnTo>
                <a:lnTo>
                  <a:pt x="88582" y="25908"/>
                </a:lnTo>
                <a:lnTo>
                  <a:pt x="86969" y="27432"/>
                </a:lnTo>
                <a:lnTo>
                  <a:pt x="83921" y="30480"/>
                </a:lnTo>
                <a:lnTo>
                  <a:pt x="82397" y="19812"/>
                </a:lnTo>
                <a:lnTo>
                  <a:pt x="73253" y="19812"/>
                </a:lnTo>
                <a:lnTo>
                  <a:pt x="73253" y="85445"/>
                </a:lnTo>
                <a:lnTo>
                  <a:pt x="83921" y="85445"/>
                </a:lnTo>
                <a:lnTo>
                  <a:pt x="83921" y="42773"/>
                </a:lnTo>
                <a:lnTo>
                  <a:pt x="85445" y="39725"/>
                </a:lnTo>
                <a:lnTo>
                  <a:pt x="88582" y="38201"/>
                </a:lnTo>
                <a:lnTo>
                  <a:pt x="90106" y="36677"/>
                </a:lnTo>
                <a:lnTo>
                  <a:pt x="91630" y="33528"/>
                </a:lnTo>
                <a:lnTo>
                  <a:pt x="93154" y="33528"/>
                </a:lnTo>
                <a:lnTo>
                  <a:pt x="96202" y="30480"/>
                </a:lnTo>
                <a:lnTo>
                  <a:pt x="97726" y="30480"/>
                </a:lnTo>
                <a:lnTo>
                  <a:pt x="99250" y="28956"/>
                </a:lnTo>
                <a:lnTo>
                  <a:pt x="106870" y="28956"/>
                </a:lnTo>
                <a:lnTo>
                  <a:pt x="109918" y="30480"/>
                </a:lnTo>
                <a:lnTo>
                  <a:pt x="111442" y="32004"/>
                </a:lnTo>
                <a:lnTo>
                  <a:pt x="112966" y="35052"/>
                </a:lnTo>
                <a:lnTo>
                  <a:pt x="114490" y="39725"/>
                </a:lnTo>
                <a:lnTo>
                  <a:pt x="114490" y="85445"/>
                </a:lnTo>
                <a:lnTo>
                  <a:pt x="125158" y="85445"/>
                </a:lnTo>
                <a:lnTo>
                  <a:pt x="125158" y="35052"/>
                </a:lnTo>
                <a:close/>
              </a:path>
            </a:pathLst>
          </a:custGeom>
          <a:solidFill>
            <a:srgbClr val="2F3F9E"/>
          </a:solidFill>
        </p:spPr>
        <p:txBody>
          <a:bodyPr wrap="square" lIns="0" tIns="0" rIns="0" bIns="0" rtlCol="0"/>
          <a:lstStyle/>
          <a:p>
            <a:endParaRPr sz="1154"/>
          </a:p>
        </p:txBody>
      </p:sp>
      <p:grpSp>
        <p:nvGrpSpPr>
          <p:cNvPr id="26" name="object 26"/>
          <p:cNvGrpSpPr/>
          <p:nvPr/>
        </p:nvGrpSpPr>
        <p:grpSpPr>
          <a:xfrm>
            <a:off x="1656218" y="2008734"/>
            <a:ext cx="158825" cy="77376"/>
            <a:chOff x="640079" y="3132137"/>
            <a:chExt cx="247650" cy="120650"/>
          </a:xfrm>
        </p:grpSpPr>
        <p:sp>
          <p:nvSpPr>
            <p:cNvPr id="27" name="object 27"/>
            <p:cNvSpPr/>
            <p:nvPr/>
          </p:nvSpPr>
          <p:spPr>
            <a:xfrm>
              <a:off x="640067" y="3132137"/>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28" name="object 28"/>
            <p:cNvPicPr/>
            <p:nvPr/>
          </p:nvPicPr>
          <p:blipFill>
            <a:blip r:embed="rId11" cstate="print"/>
            <a:stretch>
              <a:fillRect/>
            </a:stretch>
          </p:blipFill>
          <p:spPr>
            <a:xfrm>
              <a:off x="698087" y="3139820"/>
              <a:ext cx="131159" cy="86963"/>
            </a:xfrm>
            <a:prstGeom prst="rect">
              <a:avLst/>
            </a:prstGeom>
          </p:spPr>
        </p:pic>
        <p:sp>
          <p:nvSpPr>
            <p:cNvPr id="29" name="object 29"/>
            <p:cNvSpPr/>
            <p:nvPr/>
          </p:nvSpPr>
          <p:spPr>
            <a:xfrm>
              <a:off x="855154" y="3132137"/>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pic>
        <p:nvPicPr>
          <p:cNvPr id="30" name="object 30"/>
          <p:cNvPicPr/>
          <p:nvPr/>
        </p:nvPicPr>
        <p:blipFill>
          <a:blip r:embed="rId12" cstate="print"/>
          <a:stretch>
            <a:fillRect/>
          </a:stretch>
        </p:blipFill>
        <p:spPr>
          <a:xfrm>
            <a:off x="1911131" y="1530585"/>
            <a:ext cx="8850735" cy="349422"/>
          </a:xfrm>
          <a:prstGeom prst="rect">
            <a:avLst/>
          </a:prstGeom>
        </p:spPr>
      </p:pic>
      <p:sp>
        <p:nvSpPr>
          <p:cNvPr id="31" name="object 31"/>
          <p:cNvSpPr/>
          <p:nvPr/>
        </p:nvSpPr>
        <p:spPr>
          <a:xfrm>
            <a:off x="1846992" y="2026367"/>
            <a:ext cx="13032" cy="43168"/>
          </a:xfrm>
          <a:custGeom>
            <a:avLst/>
            <a:gdLst/>
            <a:ahLst/>
            <a:cxnLst/>
            <a:rect l="l" t="t" r="r" b="b"/>
            <a:pathLst>
              <a:path w="20319" h="67310">
                <a:moveTo>
                  <a:pt x="13811" y="1524"/>
                </a:moveTo>
                <a:lnTo>
                  <a:pt x="4572" y="1524"/>
                </a:lnTo>
                <a:lnTo>
                  <a:pt x="6096" y="0"/>
                </a:lnTo>
                <a:lnTo>
                  <a:pt x="13811" y="0"/>
                </a:lnTo>
                <a:lnTo>
                  <a:pt x="13811" y="1524"/>
                </a:lnTo>
                <a:close/>
              </a:path>
              <a:path w="20319" h="67310">
                <a:moveTo>
                  <a:pt x="18383" y="15335"/>
                </a:moveTo>
                <a:lnTo>
                  <a:pt x="0" y="15335"/>
                </a:lnTo>
                <a:lnTo>
                  <a:pt x="0" y="4572"/>
                </a:lnTo>
                <a:lnTo>
                  <a:pt x="1524" y="3048"/>
                </a:lnTo>
                <a:lnTo>
                  <a:pt x="3048" y="3048"/>
                </a:lnTo>
                <a:lnTo>
                  <a:pt x="3048" y="1524"/>
                </a:lnTo>
                <a:lnTo>
                  <a:pt x="15335" y="1524"/>
                </a:lnTo>
                <a:lnTo>
                  <a:pt x="18383" y="4572"/>
                </a:lnTo>
                <a:lnTo>
                  <a:pt x="18383" y="6096"/>
                </a:lnTo>
                <a:lnTo>
                  <a:pt x="19907" y="7620"/>
                </a:lnTo>
                <a:lnTo>
                  <a:pt x="19907" y="12287"/>
                </a:lnTo>
                <a:lnTo>
                  <a:pt x="18383" y="13811"/>
                </a:lnTo>
                <a:lnTo>
                  <a:pt x="18383" y="15335"/>
                </a:lnTo>
                <a:close/>
              </a:path>
              <a:path w="20319" h="67310">
                <a:moveTo>
                  <a:pt x="12287" y="19907"/>
                </a:moveTo>
                <a:lnTo>
                  <a:pt x="6096" y="19907"/>
                </a:lnTo>
                <a:lnTo>
                  <a:pt x="6096" y="18383"/>
                </a:lnTo>
                <a:lnTo>
                  <a:pt x="4572" y="18383"/>
                </a:lnTo>
                <a:lnTo>
                  <a:pt x="1524" y="15335"/>
                </a:lnTo>
                <a:lnTo>
                  <a:pt x="16859" y="15335"/>
                </a:lnTo>
                <a:lnTo>
                  <a:pt x="16859" y="16859"/>
                </a:lnTo>
                <a:lnTo>
                  <a:pt x="15335" y="16859"/>
                </a:lnTo>
                <a:lnTo>
                  <a:pt x="12287" y="19907"/>
                </a:lnTo>
                <a:close/>
              </a:path>
              <a:path w="20319" h="67310">
                <a:moveTo>
                  <a:pt x="13811" y="48863"/>
                </a:moveTo>
                <a:lnTo>
                  <a:pt x="4572" y="48863"/>
                </a:lnTo>
                <a:lnTo>
                  <a:pt x="6096" y="47339"/>
                </a:lnTo>
                <a:lnTo>
                  <a:pt x="13811" y="47339"/>
                </a:lnTo>
                <a:lnTo>
                  <a:pt x="13811" y="48863"/>
                </a:lnTo>
                <a:close/>
              </a:path>
              <a:path w="20319" h="67310">
                <a:moveTo>
                  <a:pt x="16859" y="51911"/>
                </a:moveTo>
                <a:lnTo>
                  <a:pt x="1524" y="51911"/>
                </a:lnTo>
                <a:lnTo>
                  <a:pt x="3048" y="50387"/>
                </a:lnTo>
                <a:lnTo>
                  <a:pt x="3048" y="48863"/>
                </a:lnTo>
                <a:lnTo>
                  <a:pt x="15335" y="48863"/>
                </a:lnTo>
                <a:lnTo>
                  <a:pt x="16859" y="50387"/>
                </a:lnTo>
                <a:lnTo>
                  <a:pt x="16859" y="51911"/>
                </a:lnTo>
                <a:close/>
              </a:path>
              <a:path w="20319" h="67310">
                <a:moveTo>
                  <a:pt x="15335" y="65627"/>
                </a:moveTo>
                <a:lnTo>
                  <a:pt x="3048" y="65627"/>
                </a:lnTo>
                <a:lnTo>
                  <a:pt x="3048" y="64103"/>
                </a:lnTo>
                <a:lnTo>
                  <a:pt x="1524" y="64103"/>
                </a:lnTo>
                <a:lnTo>
                  <a:pt x="0" y="62579"/>
                </a:lnTo>
                <a:lnTo>
                  <a:pt x="0" y="51911"/>
                </a:lnTo>
                <a:lnTo>
                  <a:pt x="18383" y="51911"/>
                </a:lnTo>
                <a:lnTo>
                  <a:pt x="18383" y="53435"/>
                </a:lnTo>
                <a:lnTo>
                  <a:pt x="19907" y="54959"/>
                </a:lnTo>
                <a:lnTo>
                  <a:pt x="19907" y="59531"/>
                </a:lnTo>
                <a:lnTo>
                  <a:pt x="18383" y="61055"/>
                </a:lnTo>
                <a:lnTo>
                  <a:pt x="18383" y="62579"/>
                </a:lnTo>
                <a:lnTo>
                  <a:pt x="15335" y="65627"/>
                </a:lnTo>
                <a:close/>
              </a:path>
              <a:path w="20319" h="67310">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32" name="object 32"/>
          <p:cNvSpPr/>
          <p:nvPr/>
        </p:nvSpPr>
        <p:spPr>
          <a:xfrm>
            <a:off x="1507526" y="2325937"/>
            <a:ext cx="80227" cy="54978"/>
          </a:xfrm>
          <a:custGeom>
            <a:avLst/>
            <a:gdLst/>
            <a:ahLst/>
            <a:cxnLst/>
            <a:rect l="l" t="t" r="r" b="b"/>
            <a:pathLst>
              <a:path w="125095" h="85725">
                <a:moveTo>
                  <a:pt x="51816" y="0"/>
                </a:moveTo>
                <a:lnTo>
                  <a:pt x="0" y="0"/>
                </a:lnTo>
                <a:lnTo>
                  <a:pt x="0" y="9144"/>
                </a:lnTo>
                <a:lnTo>
                  <a:pt x="19812" y="9144"/>
                </a:lnTo>
                <a:lnTo>
                  <a:pt x="19812" y="74777"/>
                </a:lnTo>
                <a:lnTo>
                  <a:pt x="0" y="74777"/>
                </a:lnTo>
                <a:lnTo>
                  <a:pt x="0" y="85534"/>
                </a:lnTo>
                <a:lnTo>
                  <a:pt x="51816" y="85534"/>
                </a:lnTo>
                <a:lnTo>
                  <a:pt x="51816" y="74777"/>
                </a:lnTo>
                <a:lnTo>
                  <a:pt x="32004" y="74777"/>
                </a:lnTo>
                <a:lnTo>
                  <a:pt x="32004" y="9144"/>
                </a:lnTo>
                <a:lnTo>
                  <a:pt x="51816" y="9144"/>
                </a:lnTo>
                <a:lnTo>
                  <a:pt x="51816" y="0"/>
                </a:lnTo>
                <a:close/>
              </a:path>
              <a:path w="125095" h="85725">
                <a:moveTo>
                  <a:pt x="125069" y="35153"/>
                </a:moveTo>
                <a:lnTo>
                  <a:pt x="123545" y="29057"/>
                </a:lnTo>
                <a:lnTo>
                  <a:pt x="120497" y="24384"/>
                </a:lnTo>
                <a:lnTo>
                  <a:pt x="111353" y="18288"/>
                </a:lnTo>
                <a:lnTo>
                  <a:pt x="100685" y="18288"/>
                </a:lnTo>
                <a:lnTo>
                  <a:pt x="99161" y="19812"/>
                </a:lnTo>
                <a:lnTo>
                  <a:pt x="96113" y="19812"/>
                </a:lnTo>
                <a:lnTo>
                  <a:pt x="94589" y="21336"/>
                </a:lnTo>
                <a:lnTo>
                  <a:pt x="93065" y="21336"/>
                </a:lnTo>
                <a:lnTo>
                  <a:pt x="90017" y="22860"/>
                </a:lnTo>
                <a:lnTo>
                  <a:pt x="86880" y="25908"/>
                </a:lnTo>
                <a:lnTo>
                  <a:pt x="85356" y="27533"/>
                </a:lnTo>
                <a:lnTo>
                  <a:pt x="83832" y="30581"/>
                </a:lnTo>
                <a:lnTo>
                  <a:pt x="82308" y="19812"/>
                </a:lnTo>
                <a:lnTo>
                  <a:pt x="73164" y="19812"/>
                </a:lnTo>
                <a:lnTo>
                  <a:pt x="73164" y="85445"/>
                </a:lnTo>
                <a:lnTo>
                  <a:pt x="83832" y="85445"/>
                </a:lnTo>
                <a:lnTo>
                  <a:pt x="83832" y="41249"/>
                </a:lnTo>
                <a:lnTo>
                  <a:pt x="94589" y="30581"/>
                </a:lnTo>
                <a:lnTo>
                  <a:pt x="96113" y="30581"/>
                </a:lnTo>
                <a:lnTo>
                  <a:pt x="97637" y="29057"/>
                </a:lnTo>
                <a:lnTo>
                  <a:pt x="109829" y="29057"/>
                </a:lnTo>
                <a:lnTo>
                  <a:pt x="114401" y="38201"/>
                </a:lnTo>
                <a:lnTo>
                  <a:pt x="114401" y="85445"/>
                </a:lnTo>
                <a:lnTo>
                  <a:pt x="125069" y="85445"/>
                </a:lnTo>
                <a:lnTo>
                  <a:pt x="125069" y="35153"/>
                </a:lnTo>
                <a:close/>
              </a:path>
            </a:pathLst>
          </a:custGeom>
          <a:solidFill>
            <a:srgbClr val="2F3F9E"/>
          </a:solidFill>
        </p:spPr>
        <p:txBody>
          <a:bodyPr wrap="square" lIns="0" tIns="0" rIns="0" bIns="0" rtlCol="0"/>
          <a:lstStyle/>
          <a:p>
            <a:endParaRPr sz="1154"/>
          </a:p>
        </p:txBody>
      </p:sp>
      <p:grpSp>
        <p:nvGrpSpPr>
          <p:cNvPr id="33" name="object 33"/>
          <p:cNvGrpSpPr/>
          <p:nvPr/>
        </p:nvGrpSpPr>
        <p:grpSpPr>
          <a:xfrm>
            <a:off x="1656218" y="2320032"/>
            <a:ext cx="158825" cy="77376"/>
            <a:chOff x="640079" y="3617531"/>
            <a:chExt cx="247650" cy="120650"/>
          </a:xfrm>
        </p:grpSpPr>
        <p:sp>
          <p:nvSpPr>
            <p:cNvPr id="34" name="object 34"/>
            <p:cNvSpPr/>
            <p:nvPr/>
          </p:nvSpPr>
          <p:spPr>
            <a:xfrm>
              <a:off x="640067" y="3617531"/>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35" name="object 35"/>
            <p:cNvPicPr/>
            <p:nvPr/>
          </p:nvPicPr>
          <p:blipFill>
            <a:blip r:embed="rId13" cstate="print"/>
            <a:stretch>
              <a:fillRect/>
            </a:stretch>
          </p:blipFill>
          <p:spPr>
            <a:xfrm>
              <a:off x="698087" y="3625215"/>
              <a:ext cx="131159" cy="88487"/>
            </a:xfrm>
            <a:prstGeom prst="rect">
              <a:avLst/>
            </a:prstGeom>
          </p:spPr>
        </p:pic>
        <p:sp>
          <p:nvSpPr>
            <p:cNvPr id="36" name="object 36"/>
            <p:cNvSpPr/>
            <p:nvPr/>
          </p:nvSpPr>
          <p:spPr>
            <a:xfrm>
              <a:off x="855154" y="3617531"/>
              <a:ext cx="32384" cy="111760"/>
            </a:xfrm>
            <a:custGeom>
              <a:avLst/>
              <a:gdLst/>
              <a:ahLst/>
              <a:cxnLst/>
              <a:rect l="l" t="t" r="r" b="b"/>
              <a:pathLst>
                <a:path w="32384" h="111760">
                  <a:moveTo>
                    <a:pt x="32092" y="0"/>
                  </a:moveTo>
                  <a:lnTo>
                    <a:pt x="0" y="0"/>
                  </a:lnTo>
                  <a:lnTo>
                    <a:pt x="0" y="8890"/>
                  </a:lnTo>
                  <a:lnTo>
                    <a:pt x="21336" y="8890"/>
                  </a:lnTo>
                  <a:lnTo>
                    <a:pt x="21336" y="11176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37" name="object 37"/>
          <p:cNvSpPr/>
          <p:nvPr/>
        </p:nvSpPr>
        <p:spPr>
          <a:xfrm>
            <a:off x="1794152" y="2391707"/>
            <a:ext cx="20769" cy="5701"/>
          </a:xfrm>
          <a:custGeom>
            <a:avLst/>
            <a:gdLst/>
            <a:ahLst/>
            <a:cxnLst/>
            <a:rect l="l" t="t" r="r" b="b"/>
            <a:pathLst>
              <a:path w="32384" h="8889">
                <a:moveTo>
                  <a:pt x="0" y="0"/>
                </a:moveTo>
                <a:lnTo>
                  <a:pt x="32099" y="0"/>
                </a:lnTo>
                <a:lnTo>
                  <a:pt x="32099" y="8890"/>
                </a:lnTo>
                <a:lnTo>
                  <a:pt x="0" y="8890"/>
                </a:lnTo>
                <a:lnTo>
                  <a:pt x="0" y="0"/>
                </a:lnTo>
                <a:close/>
              </a:path>
            </a:pathLst>
          </a:custGeom>
          <a:solidFill>
            <a:srgbClr val="2F3F9E"/>
          </a:solidFill>
        </p:spPr>
        <p:txBody>
          <a:bodyPr wrap="square" lIns="0" tIns="0" rIns="0" bIns="0" rtlCol="0"/>
          <a:lstStyle/>
          <a:p>
            <a:endParaRPr sz="1154"/>
          </a:p>
        </p:txBody>
      </p:sp>
      <p:pic>
        <p:nvPicPr>
          <p:cNvPr id="38" name="object 38"/>
          <p:cNvPicPr/>
          <p:nvPr/>
        </p:nvPicPr>
        <p:blipFill>
          <a:blip r:embed="rId14" cstate="print"/>
          <a:stretch>
            <a:fillRect/>
          </a:stretch>
        </p:blipFill>
        <p:spPr>
          <a:xfrm>
            <a:off x="1911131" y="1952450"/>
            <a:ext cx="8850735" cy="238855"/>
          </a:xfrm>
          <a:prstGeom prst="rect">
            <a:avLst/>
          </a:prstGeom>
        </p:spPr>
      </p:pic>
      <p:sp>
        <p:nvSpPr>
          <p:cNvPr id="39" name="object 39"/>
          <p:cNvSpPr/>
          <p:nvPr/>
        </p:nvSpPr>
        <p:spPr>
          <a:xfrm>
            <a:off x="1846992" y="2337666"/>
            <a:ext cx="13032" cy="44390"/>
          </a:xfrm>
          <a:custGeom>
            <a:avLst/>
            <a:gdLst/>
            <a:ahLst/>
            <a:cxnLst/>
            <a:rect l="l" t="t" r="r" b="b"/>
            <a:pathLst>
              <a:path w="20319" h="69214">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4">
                <a:moveTo>
                  <a:pt x="15335" y="18383"/>
                </a:moveTo>
                <a:lnTo>
                  <a:pt x="3048" y="18383"/>
                </a:lnTo>
                <a:lnTo>
                  <a:pt x="3048" y="16859"/>
                </a:lnTo>
                <a:lnTo>
                  <a:pt x="1524" y="16859"/>
                </a:lnTo>
                <a:lnTo>
                  <a:pt x="0" y="15335"/>
                </a:lnTo>
                <a:lnTo>
                  <a:pt x="0" y="4572"/>
                </a:lnTo>
                <a:lnTo>
                  <a:pt x="18383" y="4572"/>
                </a:lnTo>
                <a:lnTo>
                  <a:pt x="18383" y="6096"/>
                </a:lnTo>
                <a:lnTo>
                  <a:pt x="19907" y="7620"/>
                </a:lnTo>
                <a:lnTo>
                  <a:pt x="19907" y="13811"/>
                </a:lnTo>
                <a:lnTo>
                  <a:pt x="18383" y="13811"/>
                </a:lnTo>
                <a:lnTo>
                  <a:pt x="18383" y="15335"/>
                </a:lnTo>
                <a:lnTo>
                  <a:pt x="15335" y="18383"/>
                </a:lnTo>
                <a:close/>
              </a:path>
              <a:path w="20319" h="69214">
                <a:moveTo>
                  <a:pt x="13811" y="19907"/>
                </a:moveTo>
                <a:lnTo>
                  <a:pt x="6096" y="19907"/>
                </a:lnTo>
                <a:lnTo>
                  <a:pt x="4572" y="18383"/>
                </a:lnTo>
                <a:lnTo>
                  <a:pt x="13811" y="18383"/>
                </a:lnTo>
                <a:lnTo>
                  <a:pt x="13811" y="19907"/>
                </a:lnTo>
                <a:close/>
              </a:path>
              <a:path w="20319" h="69214">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40" name="object 40"/>
          <p:cNvSpPr/>
          <p:nvPr/>
        </p:nvSpPr>
        <p:spPr>
          <a:xfrm>
            <a:off x="1507526" y="2747867"/>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140"/>
                </a:moveTo>
                <a:lnTo>
                  <a:pt x="123545" y="28956"/>
                </a:lnTo>
                <a:lnTo>
                  <a:pt x="120497" y="24384"/>
                </a:lnTo>
                <a:lnTo>
                  <a:pt x="111353" y="18288"/>
                </a:lnTo>
                <a:lnTo>
                  <a:pt x="100685" y="18288"/>
                </a:lnTo>
                <a:lnTo>
                  <a:pt x="99161" y="19812"/>
                </a:lnTo>
                <a:lnTo>
                  <a:pt x="96113" y="19812"/>
                </a:lnTo>
                <a:lnTo>
                  <a:pt x="94589" y="21336"/>
                </a:lnTo>
                <a:lnTo>
                  <a:pt x="93065" y="21336"/>
                </a:lnTo>
                <a:lnTo>
                  <a:pt x="90017" y="22860"/>
                </a:lnTo>
                <a:lnTo>
                  <a:pt x="85356" y="27432"/>
                </a:lnTo>
                <a:lnTo>
                  <a:pt x="83832" y="30480"/>
                </a:lnTo>
                <a:lnTo>
                  <a:pt x="82308" y="19812"/>
                </a:lnTo>
                <a:lnTo>
                  <a:pt x="73164" y="19812"/>
                </a:lnTo>
                <a:lnTo>
                  <a:pt x="73164" y="85432"/>
                </a:lnTo>
                <a:lnTo>
                  <a:pt x="83832" y="85432"/>
                </a:lnTo>
                <a:lnTo>
                  <a:pt x="83832" y="41236"/>
                </a:lnTo>
                <a:lnTo>
                  <a:pt x="88493" y="36664"/>
                </a:lnTo>
                <a:lnTo>
                  <a:pt x="94589" y="30480"/>
                </a:lnTo>
                <a:lnTo>
                  <a:pt x="96113" y="30480"/>
                </a:lnTo>
                <a:lnTo>
                  <a:pt x="97637" y="28956"/>
                </a:lnTo>
                <a:lnTo>
                  <a:pt x="109829" y="28956"/>
                </a:lnTo>
                <a:lnTo>
                  <a:pt x="114401" y="38188"/>
                </a:lnTo>
                <a:lnTo>
                  <a:pt x="114401" y="85432"/>
                </a:lnTo>
                <a:lnTo>
                  <a:pt x="125069" y="85432"/>
                </a:lnTo>
                <a:lnTo>
                  <a:pt x="125069" y="35140"/>
                </a:lnTo>
                <a:close/>
              </a:path>
            </a:pathLst>
          </a:custGeom>
          <a:solidFill>
            <a:srgbClr val="2F3F9E"/>
          </a:solidFill>
        </p:spPr>
        <p:txBody>
          <a:bodyPr wrap="square" lIns="0" tIns="0" rIns="0" bIns="0" rtlCol="0"/>
          <a:lstStyle/>
          <a:p>
            <a:endParaRPr sz="1154"/>
          </a:p>
        </p:txBody>
      </p:sp>
      <p:grpSp>
        <p:nvGrpSpPr>
          <p:cNvPr id="41" name="object 41"/>
          <p:cNvGrpSpPr/>
          <p:nvPr/>
        </p:nvGrpSpPr>
        <p:grpSpPr>
          <a:xfrm>
            <a:off x="1656218" y="2741958"/>
            <a:ext cx="158825" cy="77376"/>
            <a:chOff x="640079" y="4275423"/>
            <a:chExt cx="247650" cy="120650"/>
          </a:xfrm>
        </p:grpSpPr>
        <p:sp>
          <p:nvSpPr>
            <p:cNvPr id="42" name="object 42"/>
            <p:cNvSpPr/>
            <p:nvPr/>
          </p:nvSpPr>
          <p:spPr>
            <a:xfrm>
              <a:off x="640067" y="4275429"/>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43" name="object 43"/>
            <p:cNvPicPr/>
            <p:nvPr/>
          </p:nvPicPr>
          <p:blipFill>
            <a:blip r:embed="rId15" cstate="print"/>
            <a:stretch>
              <a:fillRect/>
            </a:stretch>
          </p:blipFill>
          <p:spPr>
            <a:xfrm>
              <a:off x="698087" y="4283106"/>
              <a:ext cx="129635" cy="88487"/>
            </a:xfrm>
            <a:prstGeom prst="rect">
              <a:avLst/>
            </a:prstGeom>
          </p:spPr>
        </p:pic>
        <p:sp>
          <p:nvSpPr>
            <p:cNvPr id="44" name="object 44"/>
            <p:cNvSpPr/>
            <p:nvPr/>
          </p:nvSpPr>
          <p:spPr>
            <a:xfrm>
              <a:off x="855154" y="4275429"/>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45" name="object 45"/>
          <p:cNvSpPr/>
          <p:nvPr/>
        </p:nvSpPr>
        <p:spPr>
          <a:xfrm>
            <a:off x="1846992" y="2759591"/>
            <a:ext cx="13032" cy="44390"/>
          </a:xfrm>
          <a:custGeom>
            <a:avLst/>
            <a:gdLst/>
            <a:ahLst/>
            <a:cxnLst/>
            <a:rect l="l" t="t" r="r" b="b"/>
            <a:pathLst>
              <a:path w="20319" h="69214">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4">
                <a:moveTo>
                  <a:pt x="15335" y="18383"/>
                </a:moveTo>
                <a:lnTo>
                  <a:pt x="3048" y="18383"/>
                </a:lnTo>
                <a:lnTo>
                  <a:pt x="3048" y="16859"/>
                </a:lnTo>
                <a:lnTo>
                  <a:pt x="1524" y="16859"/>
                </a:lnTo>
                <a:lnTo>
                  <a:pt x="0" y="15335"/>
                </a:lnTo>
                <a:lnTo>
                  <a:pt x="0" y="4572"/>
                </a:lnTo>
                <a:lnTo>
                  <a:pt x="18383" y="4572"/>
                </a:lnTo>
                <a:lnTo>
                  <a:pt x="18383" y="6096"/>
                </a:lnTo>
                <a:lnTo>
                  <a:pt x="19907" y="7620"/>
                </a:lnTo>
                <a:lnTo>
                  <a:pt x="19907" y="13811"/>
                </a:lnTo>
                <a:lnTo>
                  <a:pt x="18383" y="13811"/>
                </a:lnTo>
                <a:lnTo>
                  <a:pt x="18383" y="15335"/>
                </a:lnTo>
                <a:lnTo>
                  <a:pt x="15335" y="18383"/>
                </a:lnTo>
                <a:close/>
              </a:path>
              <a:path w="20319" h="69214">
                <a:moveTo>
                  <a:pt x="13811" y="19907"/>
                </a:moveTo>
                <a:lnTo>
                  <a:pt x="6096" y="19907"/>
                </a:lnTo>
                <a:lnTo>
                  <a:pt x="4572" y="18383"/>
                </a:lnTo>
                <a:lnTo>
                  <a:pt x="13811" y="18383"/>
                </a:lnTo>
                <a:lnTo>
                  <a:pt x="13811" y="19907"/>
                </a:lnTo>
                <a:close/>
              </a:path>
              <a:path w="20319" h="69214">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4">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46" name="object 46"/>
          <p:cNvSpPr/>
          <p:nvPr/>
        </p:nvSpPr>
        <p:spPr>
          <a:xfrm>
            <a:off x="1507526" y="3579990"/>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9812"/>
                </a:lnTo>
                <a:lnTo>
                  <a:pt x="73164" y="19812"/>
                </a:lnTo>
                <a:lnTo>
                  <a:pt x="73164" y="83908"/>
                </a:lnTo>
                <a:lnTo>
                  <a:pt x="83832" y="83908"/>
                </a:lnTo>
                <a:lnTo>
                  <a:pt x="83832" y="41148"/>
                </a:lnTo>
                <a:lnTo>
                  <a:pt x="85356" y="38100"/>
                </a:lnTo>
                <a:lnTo>
                  <a:pt x="88493" y="36576"/>
                </a:lnTo>
                <a:lnTo>
                  <a:pt x="96113" y="28956"/>
                </a:lnTo>
                <a:lnTo>
                  <a:pt x="99161" y="28956"/>
                </a:lnTo>
                <a:lnTo>
                  <a:pt x="99161" y="27432"/>
                </a:lnTo>
                <a:lnTo>
                  <a:pt x="106781" y="27432"/>
                </a:lnTo>
                <a:lnTo>
                  <a:pt x="109829" y="28956"/>
                </a:lnTo>
                <a:lnTo>
                  <a:pt x="111353" y="32004"/>
                </a:lnTo>
                <a:lnTo>
                  <a:pt x="112877" y="33528"/>
                </a:lnTo>
                <a:lnTo>
                  <a:pt x="114401" y="38100"/>
                </a:lnTo>
                <a:lnTo>
                  <a:pt x="114401" y="83908"/>
                </a:lnTo>
                <a:lnTo>
                  <a:pt x="125069" y="83908"/>
                </a:lnTo>
                <a:lnTo>
                  <a:pt x="125069" y="33528"/>
                </a:lnTo>
                <a:close/>
              </a:path>
            </a:pathLst>
          </a:custGeom>
          <a:solidFill>
            <a:srgbClr val="2F3F9E"/>
          </a:solidFill>
        </p:spPr>
        <p:txBody>
          <a:bodyPr wrap="square" lIns="0" tIns="0" rIns="0" bIns="0" rtlCol="0"/>
          <a:lstStyle/>
          <a:p>
            <a:endParaRPr sz="1154"/>
          </a:p>
        </p:txBody>
      </p:sp>
      <p:grpSp>
        <p:nvGrpSpPr>
          <p:cNvPr id="47" name="object 47"/>
          <p:cNvGrpSpPr/>
          <p:nvPr/>
        </p:nvGrpSpPr>
        <p:grpSpPr>
          <a:xfrm>
            <a:off x="1656218" y="3574020"/>
            <a:ext cx="158825" cy="77376"/>
            <a:chOff x="640079" y="5572823"/>
            <a:chExt cx="247650" cy="120650"/>
          </a:xfrm>
        </p:grpSpPr>
        <p:sp>
          <p:nvSpPr>
            <p:cNvPr id="48" name="object 48"/>
            <p:cNvSpPr/>
            <p:nvPr/>
          </p:nvSpPr>
          <p:spPr>
            <a:xfrm>
              <a:off x="640067" y="5572823"/>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49" name="object 49"/>
            <p:cNvPicPr/>
            <p:nvPr/>
          </p:nvPicPr>
          <p:blipFill>
            <a:blip r:embed="rId16" cstate="print"/>
            <a:stretch>
              <a:fillRect/>
            </a:stretch>
          </p:blipFill>
          <p:spPr>
            <a:xfrm>
              <a:off x="698087" y="5582031"/>
              <a:ext cx="135731" cy="85534"/>
            </a:xfrm>
            <a:prstGeom prst="rect">
              <a:avLst/>
            </a:prstGeom>
          </p:spPr>
        </p:pic>
        <p:sp>
          <p:nvSpPr>
            <p:cNvPr id="50" name="object 50"/>
            <p:cNvSpPr/>
            <p:nvPr/>
          </p:nvSpPr>
          <p:spPr>
            <a:xfrm>
              <a:off x="855154" y="5572823"/>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51" name="object 51"/>
          <p:cNvSpPr/>
          <p:nvPr/>
        </p:nvSpPr>
        <p:spPr>
          <a:xfrm>
            <a:off x="1847054" y="3591714"/>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pic>
        <p:nvPicPr>
          <p:cNvPr id="52" name="object 52"/>
          <p:cNvPicPr/>
          <p:nvPr/>
        </p:nvPicPr>
        <p:blipFill>
          <a:blip r:embed="rId17" cstate="print"/>
          <a:stretch>
            <a:fillRect/>
          </a:stretch>
        </p:blipFill>
        <p:spPr>
          <a:xfrm>
            <a:off x="1911131" y="2679809"/>
            <a:ext cx="8850735" cy="758642"/>
          </a:xfrm>
          <a:prstGeom prst="rect">
            <a:avLst/>
          </a:prstGeom>
        </p:spPr>
      </p:pic>
      <p:pic>
        <p:nvPicPr>
          <p:cNvPr id="53" name="object 53"/>
          <p:cNvPicPr/>
          <p:nvPr/>
        </p:nvPicPr>
        <p:blipFill>
          <a:blip r:embed="rId18" cstate="print"/>
          <a:stretch>
            <a:fillRect/>
          </a:stretch>
        </p:blipFill>
        <p:spPr>
          <a:xfrm>
            <a:off x="1911131" y="2263809"/>
            <a:ext cx="8850735" cy="343557"/>
          </a:xfrm>
          <a:prstGeom prst="rect">
            <a:avLst/>
          </a:prstGeom>
        </p:spPr>
      </p:pic>
      <p:sp>
        <p:nvSpPr>
          <p:cNvPr id="54" name="object 54"/>
          <p:cNvSpPr/>
          <p:nvPr/>
        </p:nvSpPr>
        <p:spPr>
          <a:xfrm>
            <a:off x="1507468" y="4618586"/>
            <a:ext cx="80634" cy="54978"/>
          </a:xfrm>
          <a:custGeom>
            <a:avLst/>
            <a:gdLst/>
            <a:ahLst/>
            <a:cxnLst/>
            <a:rect l="l" t="t" r="r" b="b"/>
            <a:pathLst>
              <a:path w="125729" h="85725">
                <a:moveTo>
                  <a:pt x="51904" y="0"/>
                </a:moveTo>
                <a:lnTo>
                  <a:pt x="0" y="0"/>
                </a:lnTo>
                <a:lnTo>
                  <a:pt x="0" y="10668"/>
                </a:lnTo>
                <a:lnTo>
                  <a:pt x="19900" y="10668"/>
                </a:lnTo>
                <a:lnTo>
                  <a:pt x="19900" y="76288"/>
                </a:lnTo>
                <a:lnTo>
                  <a:pt x="0" y="76288"/>
                </a:lnTo>
                <a:lnTo>
                  <a:pt x="0" y="85432"/>
                </a:lnTo>
                <a:lnTo>
                  <a:pt x="51904" y="85432"/>
                </a:lnTo>
                <a:lnTo>
                  <a:pt x="51904" y="76288"/>
                </a:lnTo>
                <a:lnTo>
                  <a:pt x="32092" y="76288"/>
                </a:lnTo>
                <a:lnTo>
                  <a:pt x="32092" y="10668"/>
                </a:lnTo>
                <a:lnTo>
                  <a:pt x="51904" y="10668"/>
                </a:lnTo>
                <a:lnTo>
                  <a:pt x="51904" y="0"/>
                </a:lnTo>
                <a:close/>
              </a:path>
              <a:path w="125729" h="85725">
                <a:moveTo>
                  <a:pt x="125158" y="35140"/>
                </a:moveTo>
                <a:lnTo>
                  <a:pt x="123634" y="29044"/>
                </a:lnTo>
                <a:lnTo>
                  <a:pt x="116014" y="21424"/>
                </a:lnTo>
                <a:lnTo>
                  <a:pt x="111442" y="19900"/>
                </a:lnTo>
                <a:lnTo>
                  <a:pt x="97726" y="19900"/>
                </a:lnTo>
                <a:lnTo>
                  <a:pt x="96202" y="21424"/>
                </a:lnTo>
                <a:lnTo>
                  <a:pt x="94678" y="21424"/>
                </a:lnTo>
                <a:lnTo>
                  <a:pt x="93154" y="22948"/>
                </a:lnTo>
                <a:lnTo>
                  <a:pt x="90106" y="24472"/>
                </a:lnTo>
                <a:lnTo>
                  <a:pt x="88582" y="25996"/>
                </a:lnTo>
                <a:lnTo>
                  <a:pt x="86969" y="27520"/>
                </a:lnTo>
                <a:lnTo>
                  <a:pt x="83921" y="30568"/>
                </a:lnTo>
                <a:lnTo>
                  <a:pt x="82397" y="19900"/>
                </a:lnTo>
                <a:lnTo>
                  <a:pt x="73253" y="19900"/>
                </a:lnTo>
                <a:lnTo>
                  <a:pt x="73253" y="85534"/>
                </a:lnTo>
                <a:lnTo>
                  <a:pt x="83921" y="85534"/>
                </a:lnTo>
                <a:lnTo>
                  <a:pt x="83921" y="42862"/>
                </a:lnTo>
                <a:lnTo>
                  <a:pt x="85445" y="39814"/>
                </a:lnTo>
                <a:lnTo>
                  <a:pt x="88582" y="38290"/>
                </a:lnTo>
                <a:lnTo>
                  <a:pt x="90106" y="36766"/>
                </a:lnTo>
                <a:lnTo>
                  <a:pt x="91630" y="33616"/>
                </a:lnTo>
                <a:lnTo>
                  <a:pt x="93154" y="33616"/>
                </a:lnTo>
                <a:lnTo>
                  <a:pt x="96202" y="30568"/>
                </a:lnTo>
                <a:lnTo>
                  <a:pt x="97726" y="30568"/>
                </a:lnTo>
                <a:lnTo>
                  <a:pt x="99250" y="29044"/>
                </a:lnTo>
                <a:lnTo>
                  <a:pt x="106870" y="29044"/>
                </a:lnTo>
                <a:lnTo>
                  <a:pt x="109918" y="30568"/>
                </a:lnTo>
                <a:lnTo>
                  <a:pt x="111442" y="32092"/>
                </a:lnTo>
                <a:lnTo>
                  <a:pt x="112966" y="35140"/>
                </a:lnTo>
                <a:lnTo>
                  <a:pt x="114490" y="39814"/>
                </a:lnTo>
                <a:lnTo>
                  <a:pt x="114490" y="85534"/>
                </a:lnTo>
                <a:lnTo>
                  <a:pt x="125158" y="85534"/>
                </a:lnTo>
                <a:lnTo>
                  <a:pt x="125158" y="35140"/>
                </a:lnTo>
                <a:close/>
              </a:path>
            </a:pathLst>
          </a:custGeom>
          <a:solidFill>
            <a:srgbClr val="2F3F9E"/>
          </a:solidFill>
        </p:spPr>
        <p:txBody>
          <a:bodyPr wrap="square" lIns="0" tIns="0" rIns="0" bIns="0" rtlCol="0"/>
          <a:lstStyle/>
          <a:p>
            <a:endParaRPr sz="1154"/>
          </a:p>
        </p:txBody>
      </p:sp>
      <p:grpSp>
        <p:nvGrpSpPr>
          <p:cNvPr id="55" name="object 55"/>
          <p:cNvGrpSpPr/>
          <p:nvPr/>
        </p:nvGrpSpPr>
        <p:grpSpPr>
          <a:xfrm>
            <a:off x="1656218" y="4613654"/>
            <a:ext cx="158825" cy="77376"/>
            <a:chOff x="640079" y="7193883"/>
            <a:chExt cx="247650" cy="120650"/>
          </a:xfrm>
        </p:grpSpPr>
        <p:sp>
          <p:nvSpPr>
            <p:cNvPr id="56" name="object 56"/>
            <p:cNvSpPr/>
            <p:nvPr/>
          </p:nvSpPr>
          <p:spPr>
            <a:xfrm>
              <a:off x="640067" y="719389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7" name="object 57"/>
            <p:cNvPicPr/>
            <p:nvPr/>
          </p:nvPicPr>
          <p:blipFill>
            <a:blip r:embed="rId19" cstate="print"/>
            <a:stretch>
              <a:fillRect/>
            </a:stretch>
          </p:blipFill>
          <p:spPr>
            <a:xfrm>
              <a:off x="698087" y="7201566"/>
              <a:ext cx="129635" cy="87058"/>
            </a:xfrm>
            <a:prstGeom prst="rect">
              <a:avLst/>
            </a:prstGeom>
          </p:spPr>
        </p:pic>
        <p:sp>
          <p:nvSpPr>
            <p:cNvPr id="58" name="object 58"/>
            <p:cNvSpPr/>
            <p:nvPr/>
          </p:nvSpPr>
          <p:spPr>
            <a:xfrm>
              <a:off x="855154" y="7193890"/>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59" name="object 59"/>
          <p:cNvSpPr/>
          <p:nvPr/>
        </p:nvSpPr>
        <p:spPr>
          <a:xfrm>
            <a:off x="1846992" y="4631348"/>
            <a:ext cx="13032" cy="43168"/>
          </a:xfrm>
          <a:custGeom>
            <a:avLst/>
            <a:gdLst/>
            <a:ahLst/>
            <a:cxnLst/>
            <a:rect l="l" t="t" r="r" b="b"/>
            <a:pathLst>
              <a:path w="20319" h="67309">
                <a:moveTo>
                  <a:pt x="13811" y="1524"/>
                </a:moveTo>
                <a:lnTo>
                  <a:pt x="4572" y="1524"/>
                </a:lnTo>
                <a:lnTo>
                  <a:pt x="6096" y="0"/>
                </a:lnTo>
                <a:lnTo>
                  <a:pt x="13811" y="0"/>
                </a:lnTo>
                <a:lnTo>
                  <a:pt x="13811" y="1524"/>
                </a:lnTo>
                <a:close/>
              </a:path>
              <a:path w="20319" h="67309">
                <a:moveTo>
                  <a:pt x="18383" y="15240"/>
                </a:moveTo>
                <a:lnTo>
                  <a:pt x="0" y="15240"/>
                </a:lnTo>
                <a:lnTo>
                  <a:pt x="0" y="4572"/>
                </a:lnTo>
                <a:lnTo>
                  <a:pt x="1524" y="3048"/>
                </a:lnTo>
                <a:lnTo>
                  <a:pt x="3048" y="3048"/>
                </a:lnTo>
                <a:lnTo>
                  <a:pt x="3048" y="1524"/>
                </a:lnTo>
                <a:lnTo>
                  <a:pt x="15335" y="1524"/>
                </a:lnTo>
                <a:lnTo>
                  <a:pt x="18383" y="4572"/>
                </a:lnTo>
                <a:lnTo>
                  <a:pt x="18383" y="6096"/>
                </a:lnTo>
                <a:lnTo>
                  <a:pt x="19907" y="6096"/>
                </a:lnTo>
                <a:lnTo>
                  <a:pt x="19907" y="12192"/>
                </a:lnTo>
                <a:lnTo>
                  <a:pt x="18383" y="13716"/>
                </a:lnTo>
                <a:lnTo>
                  <a:pt x="18383" y="15240"/>
                </a:lnTo>
                <a:close/>
              </a:path>
              <a:path w="20319" h="67309">
                <a:moveTo>
                  <a:pt x="12287" y="19812"/>
                </a:moveTo>
                <a:lnTo>
                  <a:pt x="6096" y="19812"/>
                </a:lnTo>
                <a:lnTo>
                  <a:pt x="6096" y="18288"/>
                </a:lnTo>
                <a:lnTo>
                  <a:pt x="4572" y="18288"/>
                </a:lnTo>
                <a:lnTo>
                  <a:pt x="1524" y="15240"/>
                </a:lnTo>
                <a:lnTo>
                  <a:pt x="16859" y="15240"/>
                </a:lnTo>
                <a:lnTo>
                  <a:pt x="16859" y="16764"/>
                </a:lnTo>
                <a:lnTo>
                  <a:pt x="15335" y="16764"/>
                </a:lnTo>
                <a:lnTo>
                  <a:pt x="12287" y="19812"/>
                </a:lnTo>
                <a:close/>
              </a:path>
              <a:path w="20319" h="67309">
                <a:moveTo>
                  <a:pt x="13811" y="48768"/>
                </a:moveTo>
                <a:lnTo>
                  <a:pt x="4572" y="48768"/>
                </a:lnTo>
                <a:lnTo>
                  <a:pt x="6096" y="47244"/>
                </a:lnTo>
                <a:lnTo>
                  <a:pt x="13811" y="47244"/>
                </a:lnTo>
                <a:lnTo>
                  <a:pt x="13811" y="48768"/>
                </a:lnTo>
                <a:close/>
              </a:path>
              <a:path w="20319" h="67309">
                <a:moveTo>
                  <a:pt x="16859" y="51816"/>
                </a:moveTo>
                <a:lnTo>
                  <a:pt x="1524" y="51816"/>
                </a:lnTo>
                <a:lnTo>
                  <a:pt x="3048" y="50292"/>
                </a:lnTo>
                <a:lnTo>
                  <a:pt x="3048" y="48768"/>
                </a:lnTo>
                <a:lnTo>
                  <a:pt x="15335" y="48768"/>
                </a:lnTo>
                <a:lnTo>
                  <a:pt x="16859" y="50292"/>
                </a:lnTo>
                <a:lnTo>
                  <a:pt x="16859" y="51816"/>
                </a:lnTo>
                <a:close/>
              </a:path>
              <a:path w="20319" h="67309">
                <a:moveTo>
                  <a:pt x="15335" y="65627"/>
                </a:moveTo>
                <a:lnTo>
                  <a:pt x="3048" y="65627"/>
                </a:lnTo>
                <a:lnTo>
                  <a:pt x="3048" y="64103"/>
                </a:lnTo>
                <a:lnTo>
                  <a:pt x="1524" y="64103"/>
                </a:lnTo>
                <a:lnTo>
                  <a:pt x="0" y="62579"/>
                </a:lnTo>
                <a:lnTo>
                  <a:pt x="0" y="51816"/>
                </a:lnTo>
                <a:lnTo>
                  <a:pt x="18383" y="51816"/>
                </a:lnTo>
                <a:lnTo>
                  <a:pt x="18383" y="53340"/>
                </a:lnTo>
                <a:lnTo>
                  <a:pt x="19907" y="54864"/>
                </a:lnTo>
                <a:lnTo>
                  <a:pt x="19907" y="59531"/>
                </a:lnTo>
                <a:lnTo>
                  <a:pt x="18383" y="61055"/>
                </a:lnTo>
                <a:lnTo>
                  <a:pt x="18383" y="62579"/>
                </a:lnTo>
                <a:lnTo>
                  <a:pt x="15335" y="65627"/>
                </a:lnTo>
                <a:close/>
              </a:path>
              <a:path w="20319" h="67309">
                <a:moveTo>
                  <a:pt x="13811" y="67151"/>
                </a:moveTo>
                <a:lnTo>
                  <a:pt x="6096" y="67151"/>
                </a:lnTo>
                <a:lnTo>
                  <a:pt x="4572" y="65627"/>
                </a:lnTo>
                <a:lnTo>
                  <a:pt x="13811" y="65627"/>
                </a:lnTo>
                <a:lnTo>
                  <a:pt x="13811" y="67151"/>
                </a:lnTo>
                <a:close/>
              </a:path>
            </a:pathLst>
          </a:custGeom>
          <a:solidFill>
            <a:srgbClr val="2F3F9E"/>
          </a:solidFill>
        </p:spPr>
        <p:txBody>
          <a:bodyPr wrap="square" lIns="0" tIns="0" rIns="0" bIns="0" rtlCol="0"/>
          <a:lstStyle/>
          <a:p>
            <a:endParaRPr sz="1154"/>
          </a:p>
        </p:txBody>
      </p:sp>
      <p:sp>
        <p:nvSpPr>
          <p:cNvPr id="60" name="object 60"/>
          <p:cNvSpPr/>
          <p:nvPr/>
        </p:nvSpPr>
        <p:spPr>
          <a:xfrm>
            <a:off x="1507526" y="4930862"/>
            <a:ext cx="80227" cy="54978"/>
          </a:xfrm>
          <a:custGeom>
            <a:avLst/>
            <a:gdLst/>
            <a:ahLst/>
            <a:cxnLst/>
            <a:rect l="l" t="t" r="r" b="b"/>
            <a:pathLst>
              <a:path w="125095" h="85725">
                <a:moveTo>
                  <a:pt x="51816" y="0"/>
                </a:moveTo>
                <a:lnTo>
                  <a:pt x="0" y="0"/>
                </a:lnTo>
                <a:lnTo>
                  <a:pt x="0" y="9144"/>
                </a:lnTo>
                <a:lnTo>
                  <a:pt x="19812" y="9144"/>
                </a:lnTo>
                <a:lnTo>
                  <a:pt x="19812" y="74764"/>
                </a:lnTo>
                <a:lnTo>
                  <a:pt x="0" y="74764"/>
                </a:lnTo>
                <a:lnTo>
                  <a:pt x="0" y="85534"/>
                </a:lnTo>
                <a:lnTo>
                  <a:pt x="51816" y="85534"/>
                </a:lnTo>
                <a:lnTo>
                  <a:pt x="51816" y="74764"/>
                </a:lnTo>
                <a:lnTo>
                  <a:pt x="32004" y="74764"/>
                </a:lnTo>
                <a:lnTo>
                  <a:pt x="32004" y="9144"/>
                </a:lnTo>
                <a:lnTo>
                  <a:pt x="51816" y="9144"/>
                </a:lnTo>
                <a:lnTo>
                  <a:pt x="51816" y="0"/>
                </a:lnTo>
                <a:close/>
              </a:path>
              <a:path w="125095" h="85725">
                <a:moveTo>
                  <a:pt x="125069" y="35242"/>
                </a:moveTo>
                <a:lnTo>
                  <a:pt x="123545" y="29044"/>
                </a:lnTo>
                <a:lnTo>
                  <a:pt x="120497" y="24472"/>
                </a:lnTo>
                <a:lnTo>
                  <a:pt x="111353" y="18376"/>
                </a:lnTo>
                <a:lnTo>
                  <a:pt x="100685" y="18376"/>
                </a:lnTo>
                <a:lnTo>
                  <a:pt x="99161" y="19900"/>
                </a:lnTo>
                <a:lnTo>
                  <a:pt x="96113" y="19900"/>
                </a:lnTo>
                <a:lnTo>
                  <a:pt x="94589" y="21424"/>
                </a:lnTo>
                <a:lnTo>
                  <a:pt x="93065" y="21424"/>
                </a:lnTo>
                <a:lnTo>
                  <a:pt x="90017" y="22948"/>
                </a:lnTo>
                <a:lnTo>
                  <a:pt x="85356" y="27520"/>
                </a:lnTo>
                <a:lnTo>
                  <a:pt x="83832" y="30568"/>
                </a:lnTo>
                <a:lnTo>
                  <a:pt x="82308" y="19900"/>
                </a:lnTo>
                <a:lnTo>
                  <a:pt x="73164" y="19900"/>
                </a:lnTo>
                <a:lnTo>
                  <a:pt x="73164" y="85534"/>
                </a:lnTo>
                <a:lnTo>
                  <a:pt x="83832" y="85534"/>
                </a:lnTo>
                <a:lnTo>
                  <a:pt x="83832" y="41338"/>
                </a:lnTo>
                <a:lnTo>
                  <a:pt x="88493" y="36766"/>
                </a:lnTo>
                <a:lnTo>
                  <a:pt x="94589" y="30568"/>
                </a:lnTo>
                <a:lnTo>
                  <a:pt x="96113" y="30568"/>
                </a:lnTo>
                <a:lnTo>
                  <a:pt x="97637" y="29044"/>
                </a:lnTo>
                <a:lnTo>
                  <a:pt x="109829" y="29044"/>
                </a:lnTo>
                <a:lnTo>
                  <a:pt x="114401" y="38290"/>
                </a:lnTo>
                <a:lnTo>
                  <a:pt x="114401" y="85534"/>
                </a:lnTo>
                <a:lnTo>
                  <a:pt x="125069" y="85534"/>
                </a:lnTo>
                <a:lnTo>
                  <a:pt x="125069" y="35242"/>
                </a:lnTo>
                <a:close/>
              </a:path>
            </a:pathLst>
          </a:custGeom>
          <a:solidFill>
            <a:srgbClr val="2F3F9E"/>
          </a:solidFill>
        </p:spPr>
        <p:txBody>
          <a:bodyPr wrap="square" lIns="0" tIns="0" rIns="0" bIns="0" rtlCol="0"/>
          <a:lstStyle/>
          <a:p>
            <a:endParaRPr sz="1154"/>
          </a:p>
        </p:txBody>
      </p:sp>
      <p:grpSp>
        <p:nvGrpSpPr>
          <p:cNvPr id="61" name="object 61"/>
          <p:cNvGrpSpPr/>
          <p:nvPr/>
        </p:nvGrpSpPr>
        <p:grpSpPr>
          <a:xfrm>
            <a:off x="1656218" y="4924952"/>
            <a:ext cx="158825" cy="77376"/>
            <a:chOff x="640079" y="7679277"/>
            <a:chExt cx="247650" cy="120650"/>
          </a:xfrm>
        </p:grpSpPr>
        <p:sp>
          <p:nvSpPr>
            <p:cNvPr id="62" name="object 62"/>
            <p:cNvSpPr/>
            <p:nvPr/>
          </p:nvSpPr>
          <p:spPr>
            <a:xfrm>
              <a:off x="640067" y="7679284"/>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63" name="object 63"/>
            <p:cNvPicPr/>
            <p:nvPr/>
          </p:nvPicPr>
          <p:blipFill>
            <a:blip r:embed="rId20" cstate="print"/>
            <a:stretch>
              <a:fillRect/>
            </a:stretch>
          </p:blipFill>
          <p:spPr>
            <a:xfrm>
              <a:off x="698087" y="7688485"/>
              <a:ext cx="132683" cy="87058"/>
            </a:xfrm>
            <a:prstGeom prst="rect">
              <a:avLst/>
            </a:prstGeom>
          </p:spPr>
        </p:pic>
        <p:sp>
          <p:nvSpPr>
            <p:cNvPr id="64" name="object 64"/>
            <p:cNvSpPr/>
            <p:nvPr/>
          </p:nvSpPr>
          <p:spPr>
            <a:xfrm>
              <a:off x="855154" y="7679284"/>
              <a:ext cx="32384" cy="111760"/>
            </a:xfrm>
            <a:custGeom>
              <a:avLst/>
              <a:gdLst/>
              <a:ahLst/>
              <a:cxnLst/>
              <a:rect l="l" t="t" r="r" b="b"/>
              <a:pathLst>
                <a:path w="32384" h="111759">
                  <a:moveTo>
                    <a:pt x="32092" y="0"/>
                  </a:moveTo>
                  <a:lnTo>
                    <a:pt x="0" y="0"/>
                  </a:lnTo>
                  <a:lnTo>
                    <a:pt x="0" y="8890"/>
                  </a:lnTo>
                  <a:lnTo>
                    <a:pt x="21336" y="8890"/>
                  </a:lnTo>
                  <a:lnTo>
                    <a:pt x="21336" y="11176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65" name="object 65"/>
          <p:cNvSpPr/>
          <p:nvPr/>
        </p:nvSpPr>
        <p:spPr>
          <a:xfrm>
            <a:off x="1794152" y="4996627"/>
            <a:ext cx="20769" cy="5701"/>
          </a:xfrm>
          <a:custGeom>
            <a:avLst/>
            <a:gdLst/>
            <a:ahLst/>
            <a:cxnLst/>
            <a:rect l="l" t="t" r="r" b="b"/>
            <a:pathLst>
              <a:path w="32384" h="8890">
                <a:moveTo>
                  <a:pt x="0" y="0"/>
                </a:moveTo>
                <a:lnTo>
                  <a:pt x="32099" y="0"/>
                </a:lnTo>
                <a:lnTo>
                  <a:pt x="32099" y="8890"/>
                </a:lnTo>
                <a:lnTo>
                  <a:pt x="0" y="8890"/>
                </a:lnTo>
                <a:lnTo>
                  <a:pt x="0" y="0"/>
                </a:lnTo>
                <a:close/>
              </a:path>
            </a:pathLst>
          </a:custGeom>
          <a:solidFill>
            <a:srgbClr val="2F3F9E"/>
          </a:solidFill>
        </p:spPr>
        <p:txBody>
          <a:bodyPr wrap="square" lIns="0" tIns="0" rIns="0" bIns="0" rtlCol="0"/>
          <a:lstStyle/>
          <a:p>
            <a:endParaRPr sz="1154"/>
          </a:p>
        </p:txBody>
      </p:sp>
      <p:pic>
        <p:nvPicPr>
          <p:cNvPr id="66" name="object 66"/>
          <p:cNvPicPr/>
          <p:nvPr/>
        </p:nvPicPr>
        <p:blipFill>
          <a:blip r:embed="rId21" cstate="print"/>
          <a:stretch>
            <a:fillRect/>
          </a:stretch>
        </p:blipFill>
        <p:spPr>
          <a:xfrm>
            <a:off x="1911131" y="3511932"/>
            <a:ext cx="8850735" cy="966214"/>
          </a:xfrm>
          <a:prstGeom prst="rect">
            <a:avLst/>
          </a:prstGeom>
        </p:spPr>
      </p:pic>
      <p:sp>
        <p:nvSpPr>
          <p:cNvPr id="67" name="object 67"/>
          <p:cNvSpPr/>
          <p:nvPr/>
        </p:nvSpPr>
        <p:spPr>
          <a:xfrm>
            <a:off x="1846992" y="4942646"/>
            <a:ext cx="13032" cy="44390"/>
          </a:xfrm>
          <a:custGeom>
            <a:avLst/>
            <a:gdLst/>
            <a:ahLst/>
            <a:cxnLst/>
            <a:rect l="l" t="t" r="r" b="b"/>
            <a:pathLst>
              <a:path w="20319" h="69215">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5">
                <a:moveTo>
                  <a:pt x="15335" y="18383"/>
                </a:moveTo>
                <a:lnTo>
                  <a:pt x="3048" y="18383"/>
                </a:lnTo>
                <a:lnTo>
                  <a:pt x="3048" y="16859"/>
                </a:lnTo>
                <a:lnTo>
                  <a:pt x="1524" y="16859"/>
                </a:lnTo>
                <a:lnTo>
                  <a:pt x="0" y="15335"/>
                </a:lnTo>
                <a:lnTo>
                  <a:pt x="0" y="4572"/>
                </a:lnTo>
                <a:lnTo>
                  <a:pt x="18383" y="4572"/>
                </a:lnTo>
                <a:lnTo>
                  <a:pt x="18383" y="6096"/>
                </a:lnTo>
                <a:lnTo>
                  <a:pt x="19907" y="7620"/>
                </a:lnTo>
                <a:lnTo>
                  <a:pt x="19907" y="13811"/>
                </a:lnTo>
                <a:lnTo>
                  <a:pt x="18383" y="13811"/>
                </a:lnTo>
                <a:lnTo>
                  <a:pt x="18383" y="15335"/>
                </a:lnTo>
                <a:lnTo>
                  <a:pt x="15335" y="18383"/>
                </a:lnTo>
                <a:close/>
              </a:path>
              <a:path w="20319" h="69215">
                <a:moveTo>
                  <a:pt x="13811" y="19907"/>
                </a:moveTo>
                <a:lnTo>
                  <a:pt x="6096" y="19907"/>
                </a:lnTo>
                <a:lnTo>
                  <a:pt x="4572" y="18383"/>
                </a:lnTo>
                <a:lnTo>
                  <a:pt x="13811" y="18383"/>
                </a:lnTo>
                <a:lnTo>
                  <a:pt x="13811" y="19907"/>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68" name="object 68"/>
          <p:cNvSpPr/>
          <p:nvPr/>
        </p:nvSpPr>
        <p:spPr>
          <a:xfrm>
            <a:off x="1507526" y="5243194"/>
            <a:ext cx="80227" cy="54164"/>
          </a:xfrm>
          <a:custGeom>
            <a:avLst/>
            <a:gdLst/>
            <a:ahLst/>
            <a:cxnLst/>
            <a:rect l="l" t="t" r="r" b="b"/>
            <a:pathLst>
              <a:path w="125095" h="84454">
                <a:moveTo>
                  <a:pt x="51917" y="0"/>
                </a:moveTo>
                <a:lnTo>
                  <a:pt x="0" y="0"/>
                </a:lnTo>
                <a:lnTo>
                  <a:pt x="0" y="9144"/>
                </a:lnTo>
                <a:lnTo>
                  <a:pt x="19812" y="9144"/>
                </a:lnTo>
                <a:lnTo>
                  <a:pt x="19812" y="74866"/>
                </a:lnTo>
                <a:lnTo>
                  <a:pt x="0" y="74866"/>
                </a:lnTo>
                <a:lnTo>
                  <a:pt x="0" y="84010"/>
                </a:lnTo>
                <a:lnTo>
                  <a:pt x="51917" y="84010"/>
                </a:lnTo>
                <a:lnTo>
                  <a:pt x="51917" y="74866"/>
                </a:lnTo>
                <a:lnTo>
                  <a:pt x="32105" y="74866"/>
                </a:lnTo>
                <a:lnTo>
                  <a:pt x="32105" y="9144"/>
                </a:lnTo>
                <a:lnTo>
                  <a:pt x="51917" y="9144"/>
                </a:lnTo>
                <a:lnTo>
                  <a:pt x="51917" y="0"/>
                </a:lnTo>
                <a:close/>
              </a:path>
              <a:path w="125095" h="84454">
                <a:moveTo>
                  <a:pt x="125069" y="33528"/>
                </a:moveTo>
                <a:lnTo>
                  <a:pt x="123545" y="27432"/>
                </a:lnTo>
                <a:lnTo>
                  <a:pt x="115925" y="19812"/>
                </a:lnTo>
                <a:lnTo>
                  <a:pt x="111353" y="18288"/>
                </a:lnTo>
                <a:lnTo>
                  <a:pt x="97637" y="18288"/>
                </a:lnTo>
                <a:lnTo>
                  <a:pt x="96113" y="19812"/>
                </a:lnTo>
                <a:lnTo>
                  <a:pt x="94589" y="19812"/>
                </a:lnTo>
                <a:lnTo>
                  <a:pt x="93065" y="21336"/>
                </a:lnTo>
                <a:lnTo>
                  <a:pt x="90017" y="22860"/>
                </a:lnTo>
                <a:lnTo>
                  <a:pt x="83832" y="28956"/>
                </a:lnTo>
                <a:lnTo>
                  <a:pt x="82308" y="19812"/>
                </a:lnTo>
                <a:lnTo>
                  <a:pt x="73164" y="19812"/>
                </a:lnTo>
                <a:lnTo>
                  <a:pt x="73164" y="83921"/>
                </a:lnTo>
                <a:lnTo>
                  <a:pt x="83832" y="83921"/>
                </a:lnTo>
                <a:lnTo>
                  <a:pt x="83832" y="41148"/>
                </a:lnTo>
                <a:lnTo>
                  <a:pt x="85356" y="38100"/>
                </a:lnTo>
                <a:lnTo>
                  <a:pt x="88493" y="36576"/>
                </a:lnTo>
                <a:lnTo>
                  <a:pt x="96113" y="28956"/>
                </a:lnTo>
                <a:lnTo>
                  <a:pt x="99161" y="28956"/>
                </a:lnTo>
                <a:lnTo>
                  <a:pt x="99161" y="27432"/>
                </a:lnTo>
                <a:lnTo>
                  <a:pt x="106781" y="27432"/>
                </a:lnTo>
                <a:lnTo>
                  <a:pt x="109829" y="28956"/>
                </a:lnTo>
                <a:lnTo>
                  <a:pt x="111353" y="32004"/>
                </a:lnTo>
                <a:lnTo>
                  <a:pt x="112877" y="33528"/>
                </a:lnTo>
                <a:lnTo>
                  <a:pt x="114401" y="38100"/>
                </a:lnTo>
                <a:lnTo>
                  <a:pt x="114401" y="83921"/>
                </a:lnTo>
                <a:lnTo>
                  <a:pt x="125069" y="83921"/>
                </a:lnTo>
                <a:lnTo>
                  <a:pt x="125069" y="33528"/>
                </a:lnTo>
                <a:close/>
              </a:path>
            </a:pathLst>
          </a:custGeom>
          <a:solidFill>
            <a:srgbClr val="2F3F9E"/>
          </a:solidFill>
        </p:spPr>
        <p:txBody>
          <a:bodyPr wrap="square" lIns="0" tIns="0" rIns="0" bIns="0" rtlCol="0"/>
          <a:lstStyle/>
          <a:p>
            <a:endParaRPr sz="1154"/>
          </a:p>
        </p:txBody>
      </p:sp>
      <p:grpSp>
        <p:nvGrpSpPr>
          <p:cNvPr id="69" name="object 69"/>
          <p:cNvGrpSpPr/>
          <p:nvPr/>
        </p:nvGrpSpPr>
        <p:grpSpPr>
          <a:xfrm>
            <a:off x="1656218" y="5237227"/>
            <a:ext cx="158825" cy="77376"/>
            <a:chOff x="640079" y="8166195"/>
            <a:chExt cx="247650" cy="120650"/>
          </a:xfrm>
        </p:grpSpPr>
        <p:sp>
          <p:nvSpPr>
            <p:cNvPr id="70" name="object 70"/>
            <p:cNvSpPr/>
            <p:nvPr/>
          </p:nvSpPr>
          <p:spPr>
            <a:xfrm>
              <a:off x="640067" y="8166202"/>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71" name="object 71"/>
            <p:cNvPicPr/>
            <p:nvPr/>
          </p:nvPicPr>
          <p:blipFill>
            <a:blip r:embed="rId22" cstate="print"/>
            <a:stretch>
              <a:fillRect/>
            </a:stretch>
          </p:blipFill>
          <p:spPr>
            <a:xfrm>
              <a:off x="698087" y="8175402"/>
              <a:ext cx="131159" cy="85534"/>
            </a:xfrm>
            <a:prstGeom prst="rect">
              <a:avLst/>
            </a:prstGeom>
          </p:spPr>
        </p:pic>
        <p:sp>
          <p:nvSpPr>
            <p:cNvPr id="72" name="object 72"/>
            <p:cNvSpPr/>
            <p:nvPr/>
          </p:nvSpPr>
          <p:spPr>
            <a:xfrm>
              <a:off x="855154" y="8166202"/>
              <a:ext cx="32384" cy="120650"/>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grpSp>
      <p:sp>
        <p:nvSpPr>
          <p:cNvPr id="73" name="object 73"/>
          <p:cNvSpPr/>
          <p:nvPr/>
        </p:nvSpPr>
        <p:spPr>
          <a:xfrm>
            <a:off x="1847054" y="5254921"/>
            <a:ext cx="13032" cy="43168"/>
          </a:xfrm>
          <a:custGeom>
            <a:avLst/>
            <a:gdLst/>
            <a:ahLst/>
            <a:cxnLst/>
            <a:rect l="l" t="t" r="r" b="b"/>
            <a:pathLst>
              <a:path w="20319" h="67309">
                <a:moveTo>
                  <a:pt x="13716" y="1524"/>
                </a:moveTo>
                <a:lnTo>
                  <a:pt x="4572" y="1524"/>
                </a:lnTo>
                <a:lnTo>
                  <a:pt x="6096" y="0"/>
                </a:lnTo>
                <a:lnTo>
                  <a:pt x="13716" y="0"/>
                </a:lnTo>
                <a:lnTo>
                  <a:pt x="13716" y="1524"/>
                </a:lnTo>
                <a:close/>
              </a:path>
              <a:path w="20319" h="67309">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09">
                <a:moveTo>
                  <a:pt x="15240" y="18383"/>
                </a:moveTo>
                <a:lnTo>
                  <a:pt x="3048" y="18383"/>
                </a:lnTo>
                <a:lnTo>
                  <a:pt x="3048" y="16859"/>
                </a:lnTo>
                <a:lnTo>
                  <a:pt x="1524" y="15240"/>
                </a:lnTo>
                <a:lnTo>
                  <a:pt x="16764" y="15240"/>
                </a:lnTo>
                <a:lnTo>
                  <a:pt x="16764" y="16859"/>
                </a:lnTo>
                <a:lnTo>
                  <a:pt x="15240" y="18383"/>
                </a:lnTo>
                <a:close/>
              </a:path>
              <a:path w="20319" h="67309">
                <a:moveTo>
                  <a:pt x="12192" y="19907"/>
                </a:moveTo>
                <a:lnTo>
                  <a:pt x="6096" y="19907"/>
                </a:lnTo>
                <a:lnTo>
                  <a:pt x="6096" y="18383"/>
                </a:lnTo>
                <a:lnTo>
                  <a:pt x="13716" y="18383"/>
                </a:lnTo>
                <a:lnTo>
                  <a:pt x="12192" y="19907"/>
                </a:lnTo>
                <a:close/>
              </a:path>
              <a:path w="20319" h="67309">
                <a:moveTo>
                  <a:pt x="13716" y="48863"/>
                </a:moveTo>
                <a:lnTo>
                  <a:pt x="6096" y="48863"/>
                </a:lnTo>
                <a:lnTo>
                  <a:pt x="6096" y="47339"/>
                </a:lnTo>
                <a:lnTo>
                  <a:pt x="12192" y="47339"/>
                </a:lnTo>
                <a:lnTo>
                  <a:pt x="13716" y="48863"/>
                </a:lnTo>
                <a:close/>
              </a:path>
              <a:path w="20319" h="67309">
                <a:moveTo>
                  <a:pt x="16764" y="51911"/>
                </a:moveTo>
                <a:lnTo>
                  <a:pt x="1524" y="51911"/>
                </a:lnTo>
                <a:lnTo>
                  <a:pt x="3048" y="50387"/>
                </a:lnTo>
                <a:lnTo>
                  <a:pt x="3048" y="48863"/>
                </a:lnTo>
                <a:lnTo>
                  <a:pt x="15240" y="48863"/>
                </a:lnTo>
                <a:lnTo>
                  <a:pt x="16764" y="50387"/>
                </a:lnTo>
                <a:lnTo>
                  <a:pt x="16764" y="51911"/>
                </a:lnTo>
                <a:close/>
              </a:path>
              <a:path w="20319" h="67309">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09">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74" name="object 74"/>
          <p:cNvSpPr/>
          <p:nvPr/>
        </p:nvSpPr>
        <p:spPr>
          <a:xfrm>
            <a:off x="1914554" y="5184428"/>
            <a:ext cx="8844132" cy="232129"/>
          </a:xfrm>
          <a:custGeom>
            <a:avLst/>
            <a:gdLst/>
            <a:ahLst/>
            <a:cxnLst/>
            <a:rect l="l" t="t" r="r" b="b"/>
            <a:pathLst>
              <a:path w="13790294" h="361950">
                <a:moveTo>
                  <a:pt x="0" y="348043"/>
                </a:moveTo>
                <a:lnTo>
                  <a:pt x="0" y="13811"/>
                </a:lnTo>
                <a:lnTo>
                  <a:pt x="0" y="12287"/>
                </a:lnTo>
                <a:lnTo>
                  <a:pt x="0" y="10763"/>
                </a:lnTo>
                <a:lnTo>
                  <a:pt x="1524" y="9239"/>
                </a:lnTo>
                <a:lnTo>
                  <a:pt x="1524" y="6095"/>
                </a:lnTo>
                <a:lnTo>
                  <a:pt x="3048" y="4571"/>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4571"/>
                </a:lnTo>
                <a:lnTo>
                  <a:pt x="13788389" y="6095"/>
                </a:lnTo>
                <a:lnTo>
                  <a:pt x="13789914" y="9239"/>
                </a:lnTo>
                <a:lnTo>
                  <a:pt x="13789914" y="10763"/>
                </a:lnTo>
                <a:lnTo>
                  <a:pt x="13789914" y="12287"/>
                </a:lnTo>
                <a:lnTo>
                  <a:pt x="13789914" y="352615"/>
                </a:lnTo>
                <a:lnTo>
                  <a:pt x="13788389" y="355663"/>
                </a:lnTo>
                <a:lnTo>
                  <a:pt x="13786865" y="357187"/>
                </a:lnTo>
                <a:lnTo>
                  <a:pt x="13785342" y="357187"/>
                </a:lnTo>
                <a:lnTo>
                  <a:pt x="13785342" y="358711"/>
                </a:lnTo>
                <a:lnTo>
                  <a:pt x="13783817" y="360235"/>
                </a:lnTo>
                <a:lnTo>
                  <a:pt x="13780770" y="360235"/>
                </a:lnTo>
                <a:lnTo>
                  <a:pt x="13779246" y="361759"/>
                </a:lnTo>
                <a:lnTo>
                  <a:pt x="10668" y="361759"/>
                </a:lnTo>
                <a:lnTo>
                  <a:pt x="9144" y="360235"/>
                </a:lnTo>
                <a:lnTo>
                  <a:pt x="7620" y="360235"/>
                </a:lnTo>
                <a:lnTo>
                  <a:pt x="6096" y="358711"/>
                </a:lnTo>
                <a:lnTo>
                  <a:pt x="4572" y="357187"/>
                </a:lnTo>
                <a:lnTo>
                  <a:pt x="3048" y="357187"/>
                </a:lnTo>
                <a:lnTo>
                  <a:pt x="1524" y="355663"/>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pic>
        <p:nvPicPr>
          <p:cNvPr id="75" name="object 75"/>
          <p:cNvPicPr/>
          <p:nvPr/>
        </p:nvPicPr>
        <p:blipFill>
          <a:blip r:embed="rId23" cstate="print"/>
          <a:stretch>
            <a:fillRect/>
          </a:stretch>
        </p:blipFill>
        <p:spPr>
          <a:xfrm>
            <a:off x="1911131" y="4550590"/>
            <a:ext cx="8850735" cy="239832"/>
          </a:xfrm>
          <a:prstGeom prst="rect">
            <a:avLst/>
          </a:prstGeom>
        </p:spPr>
      </p:pic>
      <p:sp>
        <p:nvSpPr>
          <p:cNvPr id="76" name="object 76"/>
          <p:cNvSpPr/>
          <p:nvPr/>
        </p:nvSpPr>
        <p:spPr>
          <a:xfrm>
            <a:off x="1507526" y="5554435"/>
            <a:ext cx="80227" cy="54978"/>
          </a:xfrm>
          <a:custGeom>
            <a:avLst/>
            <a:gdLst/>
            <a:ahLst/>
            <a:cxnLst/>
            <a:rect l="l" t="t" r="r" b="b"/>
            <a:pathLst>
              <a:path w="125095" h="85725">
                <a:moveTo>
                  <a:pt x="51917" y="0"/>
                </a:moveTo>
                <a:lnTo>
                  <a:pt x="0" y="0"/>
                </a:lnTo>
                <a:lnTo>
                  <a:pt x="0" y="10756"/>
                </a:lnTo>
                <a:lnTo>
                  <a:pt x="19812" y="10756"/>
                </a:lnTo>
                <a:lnTo>
                  <a:pt x="19812" y="74866"/>
                </a:lnTo>
                <a:lnTo>
                  <a:pt x="0" y="74866"/>
                </a:lnTo>
                <a:lnTo>
                  <a:pt x="0" y="85534"/>
                </a:lnTo>
                <a:lnTo>
                  <a:pt x="51917" y="85534"/>
                </a:lnTo>
                <a:lnTo>
                  <a:pt x="51917" y="74866"/>
                </a:lnTo>
                <a:lnTo>
                  <a:pt x="32105" y="74866"/>
                </a:lnTo>
                <a:lnTo>
                  <a:pt x="32105" y="10756"/>
                </a:lnTo>
                <a:lnTo>
                  <a:pt x="51917" y="10756"/>
                </a:lnTo>
                <a:lnTo>
                  <a:pt x="51917" y="0"/>
                </a:lnTo>
                <a:close/>
              </a:path>
              <a:path w="125095" h="85725">
                <a:moveTo>
                  <a:pt x="125069" y="35140"/>
                </a:moveTo>
                <a:lnTo>
                  <a:pt x="123545" y="29044"/>
                </a:lnTo>
                <a:lnTo>
                  <a:pt x="120497" y="24472"/>
                </a:lnTo>
                <a:lnTo>
                  <a:pt x="111353" y="18376"/>
                </a:lnTo>
                <a:lnTo>
                  <a:pt x="100685" y="18376"/>
                </a:lnTo>
                <a:lnTo>
                  <a:pt x="99161" y="19900"/>
                </a:lnTo>
                <a:lnTo>
                  <a:pt x="96113" y="19900"/>
                </a:lnTo>
                <a:lnTo>
                  <a:pt x="93065" y="22948"/>
                </a:lnTo>
                <a:lnTo>
                  <a:pt x="90017" y="22948"/>
                </a:lnTo>
                <a:lnTo>
                  <a:pt x="86880" y="25996"/>
                </a:lnTo>
                <a:lnTo>
                  <a:pt x="85356" y="29044"/>
                </a:lnTo>
                <a:lnTo>
                  <a:pt x="83832" y="30568"/>
                </a:lnTo>
                <a:lnTo>
                  <a:pt x="82308" y="19900"/>
                </a:lnTo>
                <a:lnTo>
                  <a:pt x="73164" y="19900"/>
                </a:lnTo>
                <a:lnTo>
                  <a:pt x="73164" y="85534"/>
                </a:lnTo>
                <a:lnTo>
                  <a:pt x="83832" y="85534"/>
                </a:lnTo>
                <a:lnTo>
                  <a:pt x="83832" y="42862"/>
                </a:lnTo>
                <a:lnTo>
                  <a:pt x="85356" y="39712"/>
                </a:lnTo>
                <a:lnTo>
                  <a:pt x="93065" y="32092"/>
                </a:lnTo>
                <a:lnTo>
                  <a:pt x="94589" y="32092"/>
                </a:lnTo>
                <a:lnTo>
                  <a:pt x="97637" y="29044"/>
                </a:lnTo>
                <a:lnTo>
                  <a:pt x="106781" y="29044"/>
                </a:lnTo>
                <a:lnTo>
                  <a:pt x="109829" y="30568"/>
                </a:lnTo>
                <a:lnTo>
                  <a:pt x="111353" y="32092"/>
                </a:lnTo>
                <a:lnTo>
                  <a:pt x="114401" y="38188"/>
                </a:lnTo>
                <a:lnTo>
                  <a:pt x="114401" y="85534"/>
                </a:lnTo>
                <a:lnTo>
                  <a:pt x="125069" y="85534"/>
                </a:lnTo>
                <a:lnTo>
                  <a:pt x="125069" y="35140"/>
                </a:lnTo>
                <a:close/>
              </a:path>
            </a:pathLst>
          </a:custGeom>
          <a:solidFill>
            <a:srgbClr val="2F3F9E"/>
          </a:solidFill>
        </p:spPr>
        <p:txBody>
          <a:bodyPr wrap="square" lIns="0" tIns="0" rIns="0" bIns="0" rtlCol="0"/>
          <a:lstStyle/>
          <a:p>
            <a:endParaRPr sz="1154"/>
          </a:p>
        </p:txBody>
      </p:sp>
      <p:grpSp>
        <p:nvGrpSpPr>
          <p:cNvPr id="77" name="object 77"/>
          <p:cNvGrpSpPr/>
          <p:nvPr/>
        </p:nvGrpSpPr>
        <p:grpSpPr>
          <a:xfrm>
            <a:off x="1656218" y="5548525"/>
            <a:ext cx="158825" cy="77376"/>
            <a:chOff x="640079" y="8651588"/>
            <a:chExt cx="247650" cy="120650"/>
          </a:xfrm>
        </p:grpSpPr>
        <p:sp>
          <p:nvSpPr>
            <p:cNvPr id="78" name="object 78"/>
            <p:cNvSpPr/>
            <p:nvPr/>
          </p:nvSpPr>
          <p:spPr>
            <a:xfrm>
              <a:off x="640067" y="8651596"/>
              <a:ext cx="32384" cy="120650"/>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79" name="object 79"/>
            <p:cNvPicPr/>
            <p:nvPr/>
          </p:nvPicPr>
          <p:blipFill>
            <a:blip r:embed="rId24" cstate="print"/>
            <a:stretch>
              <a:fillRect/>
            </a:stretch>
          </p:blipFill>
          <p:spPr>
            <a:xfrm>
              <a:off x="698087" y="8659272"/>
              <a:ext cx="131159" cy="88582"/>
            </a:xfrm>
            <a:prstGeom prst="rect">
              <a:avLst/>
            </a:prstGeom>
          </p:spPr>
        </p:pic>
        <p:sp>
          <p:nvSpPr>
            <p:cNvPr id="80" name="object 80"/>
            <p:cNvSpPr/>
            <p:nvPr/>
          </p:nvSpPr>
          <p:spPr>
            <a:xfrm>
              <a:off x="855154" y="8651596"/>
              <a:ext cx="32384" cy="120650"/>
            </a:xfrm>
            <a:custGeom>
              <a:avLst/>
              <a:gdLst/>
              <a:ahLst/>
              <a:cxnLst/>
              <a:rect l="l" t="t" r="r" b="b"/>
              <a:pathLst>
                <a:path w="32384" h="120650">
                  <a:moveTo>
                    <a:pt x="32092" y="0"/>
                  </a:moveTo>
                  <a:lnTo>
                    <a:pt x="0" y="0"/>
                  </a:lnTo>
                  <a:lnTo>
                    <a:pt x="0" y="8890"/>
                  </a:lnTo>
                  <a:lnTo>
                    <a:pt x="21424" y="8890"/>
                  </a:lnTo>
                  <a:lnTo>
                    <a:pt x="21424" y="113030"/>
                  </a:lnTo>
                  <a:lnTo>
                    <a:pt x="0" y="113030"/>
                  </a:lnTo>
                  <a:lnTo>
                    <a:pt x="0" y="120650"/>
                  </a:lnTo>
                  <a:lnTo>
                    <a:pt x="32092" y="120650"/>
                  </a:lnTo>
                  <a:lnTo>
                    <a:pt x="32092" y="113030"/>
                  </a:lnTo>
                  <a:lnTo>
                    <a:pt x="32092" y="8890"/>
                  </a:lnTo>
                  <a:lnTo>
                    <a:pt x="32092" y="0"/>
                  </a:lnTo>
                  <a:close/>
                </a:path>
              </a:pathLst>
            </a:custGeom>
            <a:solidFill>
              <a:srgbClr val="2F3F9E"/>
            </a:solidFill>
          </p:spPr>
          <p:txBody>
            <a:bodyPr wrap="square" lIns="0" tIns="0" rIns="0" bIns="0" rtlCol="0"/>
            <a:lstStyle/>
            <a:p>
              <a:endParaRPr sz="1154"/>
            </a:p>
          </p:txBody>
        </p:sp>
      </p:grpSp>
      <p:sp>
        <p:nvSpPr>
          <p:cNvPr id="81" name="object 81"/>
          <p:cNvSpPr/>
          <p:nvPr/>
        </p:nvSpPr>
        <p:spPr>
          <a:xfrm>
            <a:off x="1846992" y="5566220"/>
            <a:ext cx="13032" cy="44390"/>
          </a:xfrm>
          <a:custGeom>
            <a:avLst/>
            <a:gdLst/>
            <a:ahLst/>
            <a:cxnLst/>
            <a:rect l="l" t="t" r="r" b="b"/>
            <a:pathLst>
              <a:path w="20319" h="69215">
                <a:moveTo>
                  <a:pt x="12287" y="1524"/>
                </a:moveTo>
                <a:lnTo>
                  <a:pt x="6096" y="1524"/>
                </a:lnTo>
                <a:lnTo>
                  <a:pt x="7620" y="0"/>
                </a:lnTo>
                <a:lnTo>
                  <a:pt x="10763" y="0"/>
                </a:lnTo>
                <a:lnTo>
                  <a:pt x="12287" y="1524"/>
                </a:lnTo>
                <a:close/>
              </a:path>
              <a:path w="20319" h="69215">
                <a:moveTo>
                  <a:pt x="13811" y="19812"/>
                </a:moveTo>
                <a:lnTo>
                  <a:pt x="4572" y="19812"/>
                </a:lnTo>
                <a:lnTo>
                  <a:pt x="0" y="15240"/>
                </a:lnTo>
                <a:lnTo>
                  <a:pt x="0" y="6096"/>
                </a:lnTo>
                <a:lnTo>
                  <a:pt x="4572" y="1524"/>
                </a:lnTo>
                <a:lnTo>
                  <a:pt x="13811" y="1524"/>
                </a:lnTo>
                <a:lnTo>
                  <a:pt x="15335" y="3048"/>
                </a:lnTo>
                <a:lnTo>
                  <a:pt x="16859" y="3048"/>
                </a:lnTo>
                <a:lnTo>
                  <a:pt x="16859" y="4572"/>
                </a:lnTo>
                <a:lnTo>
                  <a:pt x="19907" y="7620"/>
                </a:lnTo>
                <a:lnTo>
                  <a:pt x="19907" y="13716"/>
                </a:lnTo>
                <a:lnTo>
                  <a:pt x="18383" y="13716"/>
                </a:lnTo>
                <a:lnTo>
                  <a:pt x="18383" y="15240"/>
                </a:lnTo>
                <a:lnTo>
                  <a:pt x="16859" y="16764"/>
                </a:lnTo>
                <a:lnTo>
                  <a:pt x="16859" y="18288"/>
                </a:lnTo>
                <a:lnTo>
                  <a:pt x="15335" y="18288"/>
                </a:lnTo>
                <a:lnTo>
                  <a:pt x="13811" y="19812"/>
                </a:lnTo>
                <a:close/>
              </a:path>
              <a:path w="20319" h="69215">
                <a:moveTo>
                  <a:pt x="13811" y="50292"/>
                </a:moveTo>
                <a:lnTo>
                  <a:pt x="4572" y="50292"/>
                </a:lnTo>
                <a:lnTo>
                  <a:pt x="6096" y="48768"/>
                </a:lnTo>
                <a:lnTo>
                  <a:pt x="13811" y="48768"/>
                </a:lnTo>
                <a:lnTo>
                  <a:pt x="13811" y="50292"/>
                </a:lnTo>
                <a:close/>
              </a:path>
              <a:path w="20319" h="69215">
                <a:moveTo>
                  <a:pt x="18383" y="64103"/>
                </a:moveTo>
                <a:lnTo>
                  <a:pt x="0" y="64103"/>
                </a:lnTo>
                <a:lnTo>
                  <a:pt x="0" y="53340"/>
                </a:lnTo>
                <a:lnTo>
                  <a:pt x="1524" y="51816"/>
                </a:lnTo>
                <a:lnTo>
                  <a:pt x="3048" y="51816"/>
                </a:lnTo>
                <a:lnTo>
                  <a:pt x="3048" y="50292"/>
                </a:lnTo>
                <a:lnTo>
                  <a:pt x="15335" y="50292"/>
                </a:lnTo>
                <a:lnTo>
                  <a:pt x="18383" y="53340"/>
                </a:lnTo>
                <a:lnTo>
                  <a:pt x="18383" y="54864"/>
                </a:lnTo>
                <a:lnTo>
                  <a:pt x="19907" y="54864"/>
                </a:lnTo>
                <a:lnTo>
                  <a:pt x="19907" y="61055"/>
                </a:lnTo>
                <a:lnTo>
                  <a:pt x="18383" y="62579"/>
                </a:lnTo>
                <a:lnTo>
                  <a:pt x="18383" y="64103"/>
                </a:lnTo>
                <a:close/>
              </a:path>
              <a:path w="20319" h="69215">
                <a:moveTo>
                  <a:pt x="12287" y="68675"/>
                </a:moveTo>
                <a:lnTo>
                  <a:pt x="6096" y="68675"/>
                </a:lnTo>
                <a:lnTo>
                  <a:pt x="6096" y="67151"/>
                </a:lnTo>
                <a:lnTo>
                  <a:pt x="4572" y="67151"/>
                </a:lnTo>
                <a:lnTo>
                  <a:pt x="1524" y="64103"/>
                </a:lnTo>
                <a:lnTo>
                  <a:pt x="16859" y="64103"/>
                </a:lnTo>
                <a:lnTo>
                  <a:pt x="16859" y="65627"/>
                </a:lnTo>
                <a:lnTo>
                  <a:pt x="15335" y="65627"/>
                </a:lnTo>
                <a:lnTo>
                  <a:pt x="12287" y="68675"/>
                </a:lnTo>
                <a:close/>
              </a:path>
            </a:pathLst>
          </a:custGeom>
          <a:solidFill>
            <a:srgbClr val="2F3F9E"/>
          </a:solidFill>
        </p:spPr>
        <p:txBody>
          <a:bodyPr wrap="square" lIns="0" tIns="0" rIns="0" bIns="0" rtlCol="0"/>
          <a:lstStyle/>
          <a:p>
            <a:endParaRPr sz="1154"/>
          </a:p>
        </p:txBody>
      </p:sp>
      <p:sp>
        <p:nvSpPr>
          <p:cNvPr id="82" name="object 82"/>
          <p:cNvSpPr/>
          <p:nvPr/>
        </p:nvSpPr>
        <p:spPr>
          <a:xfrm>
            <a:off x="1554506" y="5872631"/>
            <a:ext cx="80227" cy="54978"/>
          </a:xfrm>
          <a:custGeom>
            <a:avLst/>
            <a:gdLst/>
            <a:ahLst/>
            <a:cxnLst/>
            <a:rect l="l" t="t" r="r" b="b"/>
            <a:pathLst>
              <a:path w="125095" h="85725">
                <a:moveTo>
                  <a:pt x="51816" y="0"/>
                </a:moveTo>
                <a:lnTo>
                  <a:pt x="0" y="0"/>
                </a:lnTo>
                <a:lnTo>
                  <a:pt x="0" y="9144"/>
                </a:lnTo>
                <a:lnTo>
                  <a:pt x="19812" y="9144"/>
                </a:lnTo>
                <a:lnTo>
                  <a:pt x="19812" y="74777"/>
                </a:lnTo>
                <a:lnTo>
                  <a:pt x="0" y="74777"/>
                </a:lnTo>
                <a:lnTo>
                  <a:pt x="0" y="85534"/>
                </a:lnTo>
                <a:lnTo>
                  <a:pt x="51816" y="85534"/>
                </a:lnTo>
                <a:lnTo>
                  <a:pt x="51816" y="74777"/>
                </a:lnTo>
                <a:lnTo>
                  <a:pt x="32004" y="74777"/>
                </a:lnTo>
                <a:lnTo>
                  <a:pt x="32004" y="9144"/>
                </a:lnTo>
                <a:lnTo>
                  <a:pt x="51816" y="9144"/>
                </a:lnTo>
                <a:lnTo>
                  <a:pt x="51816" y="0"/>
                </a:lnTo>
                <a:close/>
              </a:path>
              <a:path w="125095" h="85725">
                <a:moveTo>
                  <a:pt x="125069" y="35052"/>
                </a:moveTo>
                <a:lnTo>
                  <a:pt x="123545" y="28956"/>
                </a:lnTo>
                <a:lnTo>
                  <a:pt x="117348" y="19812"/>
                </a:lnTo>
                <a:lnTo>
                  <a:pt x="111252" y="18288"/>
                </a:lnTo>
                <a:lnTo>
                  <a:pt x="100584" y="18288"/>
                </a:lnTo>
                <a:lnTo>
                  <a:pt x="99060" y="19812"/>
                </a:lnTo>
                <a:lnTo>
                  <a:pt x="96012" y="19812"/>
                </a:lnTo>
                <a:lnTo>
                  <a:pt x="94488" y="21336"/>
                </a:lnTo>
                <a:lnTo>
                  <a:pt x="92964" y="21336"/>
                </a:lnTo>
                <a:lnTo>
                  <a:pt x="89916" y="22860"/>
                </a:lnTo>
                <a:lnTo>
                  <a:pt x="85344" y="27432"/>
                </a:lnTo>
                <a:lnTo>
                  <a:pt x="83820" y="30480"/>
                </a:lnTo>
                <a:lnTo>
                  <a:pt x="82296" y="19812"/>
                </a:lnTo>
                <a:lnTo>
                  <a:pt x="73152" y="19812"/>
                </a:lnTo>
                <a:lnTo>
                  <a:pt x="73152" y="85445"/>
                </a:lnTo>
                <a:lnTo>
                  <a:pt x="83820" y="85445"/>
                </a:lnTo>
                <a:lnTo>
                  <a:pt x="83820" y="41249"/>
                </a:lnTo>
                <a:lnTo>
                  <a:pt x="94488" y="30480"/>
                </a:lnTo>
                <a:lnTo>
                  <a:pt x="96012" y="30480"/>
                </a:lnTo>
                <a:lnTo>
                  <a:pt x="97536" y="28956"/>
                </a:lnTo>
                <a:lnTo>
                  <a:pt x="109728" y="28956"/>
                </a:lnTo>
                <a:lnTo>
                  <a:pt x="114300" y="38100"/>
                </a:lnTo>
                <a:lnTo>
                  <a:pt x="114300" y="85445"/>
                </a:lnTo>
                <a:lnTo>
                  <a:pt x="125069" y="85445"/>
                </a:lnTo>
                <a:lnTo>
                  <a:pt x="125069" y="35052"/>
                </a:lnTo>
                <a:close/>
              </a:path>
            </a:pathLst>
          </a:custGeom>
          <a:solidFill>
            <a:srgbClr val="2F3F9E"/>
          </a:solidFill>
        </p:spPr>
        <p:txBody>
          <a:bodyPr wrap="square" lIns="0" tIns="0" rIns="0" bIns="0" rtlCol="0"/>
          <a:lstStyle/>
          <a:p>
            <a:endParaRPr sz="1154"/>
          </a:p>
        </p:txBody>
      </p:sp>
      <p:sp>
        <p:nvSpPr>
          <p:cNvPr id="83" name="object 83"/>
          <p:cNvSpPr/>
          <p:nvPr/>
        </p:nvSpPr>
        <p:spPr>
          <a:xfrm>
            <a:off x="1703190" y="5866669"/>
            <a:ext cx="20769" cy="77376"/>
          </a:xfrm>
          <a:custGeom>
            <a:avLst/>
            <a:gdLst/>
            <a:ahLst/>
            <a:cxnLst/>
            <a:rect l="l" t="t" r="r" b="b"/>
            <a:pathLst>
              <a:path w="32384" h="120650">
                <a:moveTo>
                  <a:pt x="32004" y="0"/>
                </a:moveTo>
                <a:lnTo>
                  <a:pt x="0" y="0"/>
                </a:lnTo>
                <a:lnTo>
                  <a:pt x="0" y="8890"/>
                </a:lnTo>
                <a:lnTo>
                  <a:pt x="0" y="113030"/>
                </a:lnTo>
                <a:lnTo>
                  <a:pt x="0" y="120650"/>
                </a:lnTo>
                <a:lnTo>
                  <a:pt x="32004" y="120650"/>
                </a:lnTo>
                <a:lnTo>
                  <a:pt x="32004" y="113030"/>
                </a:lnTo>
                <a:lnTo>
                  <a:pt x="10668" y="113030"/>
                </a:lnTo>
                <a:lnTo>
                  <a:pt x="10668" y="8890"/>
                </a:lnTo>
                <a:lnTo>
                  <a:pt x="32004" y="8890"/>
                </a:lnTo>
                <a:lnTo>
                  <a:pt x="32004" y="0"/>
                </a:lnTo>
                <a:close/>
              </a:path>
            </a:pathLst>
          </a:custGeom>
          <a:solidFill>
            <a:srgbClr val="2F3F9E"/>
          </a:solidFill>
        </p:spPr>
        <p:txBody>
          <a:bodyPr wrap="square" lIns="0" tIns="0" rIns="0" bIns="0" rtlCol="0"/>
          <a:lstStyle/>
          <a:p>
            <a:endParaRPr sz="1154"/>
          </a:p>
        </p:txBody>
      </p:sp>
      <p:sp>
        <p:nvSpPr>
          <p:cNvPr id="84" name="object 84"/>
          <p:cNvSpPr/>
          <p:nvPr/>
        </p:nvSpPr>
        <p:spPr>
          <a:xfrm>
            <a:off x="1794152" y="5866669"/>
            <a:ext cx="20769" cy="77376"/>
          </a:xfrm>
          <a:custGeom>
            <a:avLst/>
            <a:gdLst/>
            <a:ahLst/>
            <a:cxnLst/>
            <a:rect l="l" t="t" r="r" b="b"/>
            <a:pathLst>
              <a:path w="32384" h="120650">
                <a:moveTo>
                  <a:pt x="32092" y="0"/>
                </a:moveTo>
                <a:lnTo>
                  <a:pt x="0" y="0"/>
                </a:lnTo>
                <a:lnTo>
                  <a:pt x="0" y="8890"/>
                </a:lnTo>
                <a:lnTo>
                  <a:pt x="21336" y="8890"/>
                </a:lnTo>
                <a:lnTo>
                  <a:pt x="21336" y="111760"/>
                </a:lnTo>
                <a:lnTo>
                  <a:pt x="0" y="111760"/>
                </a:lnTo>
                <a:lnTo>
                  <a:pt x="0" y="120650"/>
                </a:lnTo>
                <a:lnTo>
                  <a:pt x="32092" y="120650"/>
                </a:lnTo>
                <a:lnTo>
                  <a:pt x="32092" y="111760"/>
                </a:lnTo>
                <a:lnTo>
                  <a:pt x="32092" y="8890"/>
                </a:lnTo>
                <a:lnTo>
                  <a:pt x="32092" y="0"/>
                </a:lnTo>
                <a:close/>
              </a:path>
            </a:pathLst>
          </a:custGeom>
          <a:solidFill>
            <a:srgbClr val="2F3F9E"/>
          </a:solidFill>
        </p:spPr>
        <p:txBody>
          <a:bodyPr wrap="square" lIns="0" tIns="0" rIns="0" bIns="0" rtlCol="0"/>
          <a:lstStyle/>
          <a:p>
            <a:endParaRPr sz="1154"/>
          </a:p>
        </p:txBody>
      </p:sp>
      <p:sp>
        <p:nvSpPr>
          <p:cNvPr id="85" name="object 85"/>
          <p:cNvSpPr/>
          <p:nvPr/>
        </p:nvSpPr>
        <p:spPr>
          <a:xfrm>
            <a:off x="1846992" y="5884360"/>
            <a:ext cx="13032" cy="44390"/>
          </a:xfrm>
          <a:custGeom>
            <a:avLst/>
            <a:gdLst/>
            <a:ahLst/>
            <a:cxnLst/>
            <a:rect l="l" t="t" r="r" b="b"/>
            <a:pathLst>
              <a:path w="20319" h="69215">
                <a:moveTo>
                  <a:pt x="16859" y="4572"/>
                </a:moveTo>
                <a:lnTo>
                  <a:pt x="1524" y="4572"/>
                </a:lnTo>
                <a:lnTo>
                  <a:pt x="4572" y="1524"/>
                </a:lnTo>
                <a:lnTo>
                  <a:pt x="6096" y="1524"/>
                </a:lnTo>
                <a:lnTo>
                  <a:pt x="6096" y="0"/>
                </a:lnTo>
                <a:lnTo>
                  <a:pt x="12287" y="0"/>
                </a:lnTo>
                <a:lnTo>
                  <a:pt x="15335" y="3048"/>
                </a:lnTo>
                <a:lnTo>
                  <a:pt x="16859" y="3048"/>
                </a:lnTo>
                <a:lnTo>
                  <a:pt x="16859" y="4572"/>
                </a:lnTo>
                <a:close/>
              </a:path>
              <a:path w="20319" h="69215">
                <a:moveTo>
                  <a:pt x="15335" y="18383"/>
                </a:moveTo>
                <a:lnTo>
                  <a:pt x="3048" y="18383"/>
                </a:lnTo>
                <a:lnTo>
                  <a:pt x="3048" y="16859"/>
                </a:lnTo>
                <a:lnTo>
                  <a:pt x="1524" y="16859"/>
                </a:lnTo>
                <a:lnTo>
                  <a:pt x="0" y="15240"/>
                </a:lnTo>
                <a:lnTo>
                  <a:pt x="0" y="4572"/>
                </a:lnTo>
                <a:lnTo>
                  <a:pt x="18383" y="4572"/>
                </a:lnTo>
                <a:lnTo>
                  <a:pt x="18383" y="6096"/>
                </a:lnTo>
                <a:lnTo>
                  <a:pt x="19907" y="7620"/>
                </a:lnTo>
                <a:lnTo>
                  <a:pt x="19907" y="12192"/>
                </a:lnTo>
                <a:lnTo>
                  <a:pt x="18383" y="13716"/>
                </a:lnTo>
                <a:lnTo>
                  <a:pt x="18383" y="15240"/>
                </a:lnTo>
                <a:lnTo>
                  <a:pt x="16859" y="16859"/>
                </a:lnTo>
                <a:lnTo>
                  <a:pt x="15335" y="18383"/>
                </a:lnTo>
                <a:close/>
              </a:path>
              <a:path w="20319" h="69215">
                <a:moveTo>
                  <a:pt x="13811" y="19907"/>
                </a:moveTo>
                <a:lnTo>
                  <a:pt x="6096" y="19907"/>
                </a:lnTo>
                <a:lnTo>
                  <a:pt x="4572" y="18383"/>
                </a:lnTo>
                <a:lnTo>
                  <a:pt x="13811" y="18383"/>
                </a:lnTo>
                <a:lnTo>
                  <a:pt x="13811" y="19907"/>
                </a:lnTo>
                <a:close/>
              </a:path>
              <a:path w="20319" h="69215">
                <a:moveTo>
                  <a:pt x="12287" y="48863"/>
                </a:moveTo>
                <a:lnTo>
                  <a:pt x="6096" y="48863"/>
                </a:lnTo>
                <a:lnTo>
                  <a:pt x="7620" y="47339"/>
                </a:lnTo>
                <a:lnTo>
                  <a:pt x="10763" y="47339"/>
                </a:lnTo>
                <a:lnTo>
                  <a:pt x="12287" y="48863"/>
                </a:lnTo>
                <a:close/>
              </a:path>
              <a:path w="20319" h="69215">
                <a:moveTo>
                  <a:pt x="13811" y="67151"/>
                </a:moveTo>
                <a:lnTo>
                  <a:pt x="4572" y="67151"/>
                </a:lnTo>
                <a:lnTo>
                  <a:pt x="0" y="62579"/>
                </a:lnTo>
                <a:lnTo>
                  <a:pt x="0" y="53435"/>
                </a:lnTo>
                <a:lnTo>
                  <a:pt x="4572" y="48863"/>
                </a:lnTo>
                <a:lnTo>
                  <a:pt x="13811" y="48863"/>
                </a:lnTo>
                <a:lnTo>
                  <a:pt x="15335" y="50387"/>
                </a:lnTo>
                <a:lnTo>
                  <a:pt x="16859" y="50387"/>
                </a:lnTo>
                <a:lnTo>
                  <a:pt x="16859" y="51911"/>
                </a:lnTo>
                <a:lnTo>
                  <a:pt x="18383" y="53435"/>
                </a:lnTo>
                <a:lnTo>
                  <a:pt x="18383" y="54959"/>
                </a:lnTo>
                <a:lnTo>
                  <a:pt x="19907" y="54959"/>
                </a:lnTo>
                <a:lnTo>
                  <a:pt x="19907" y="61055"/>
                </a:lnTo>
                <a:lnTo>
                  <a:pt x="16859" y="64103"/>
                </a:lnTo>
                <a:lnTo>
                  <a:pt x="16859" y="65627"/>
                </a:lnTo>
                <a:lnTo>
                  <a:pt x="15335" y="65627"/>
                </a:lnTo>
                <a:lnTo>
                  <a:pt x="13811" y="67151"/>
                </a:lnTo>
                <a:close/>
              </a:path>
              <a:path w="20319" h="69215">
                <a:moveTo>
                  <a:pt x="10763" y="68675"/>
                </a:moveTo>
                <a:lnTo>
                  <a:pt x="7620" y="68675"/>
                </a:lnTo>
                <a:lnTo>
                  <a:pt x="6096" y="67151"/>
                </a:lnTo>
                <a:lnTo>
                  <a:pt x="12287" y="67151"/>
                </a:lnTo>
                <a:lnTo>
                  <a:pt x="10763" y="68675"/>
                </a:lnTo>
                <a:close/>
              </a:path>
            </a:pathLst>
          </a:custGeom>
          <a:solidFill>
            <a:srgbClr val="2F3F9E"/>
          </a:solidFill>
        </p:spPr>
        <p:txBody>
          <a:bodyPr wrap="square" lIns="0" tIns="0" rIns="0" bIns="0" rtlCol="0"/>
          <a:lstStyle/>
          <a:p>
            <a:endParaRPr sz="1154"/>
          </a:p>
        </p:txBody>
      </p:sp>
      <p:sp>
        <p:nvSpPr>
          <p:cNvPr id="86" name="object 86"/>
          <p:cNvSpPr/>
          <p:nvPr/>
        </p:nvSpPr>
        <p:spPr>
          <a:xfrm>
            <a:off x="1914554" y="5808001"/>
            <a:ext cx="8844132" cy="232129"/>
          </a:xfrm>
          <a:custGeom>
            <a:avLst/>
            <a:gdLst/>
            <a:ahLst/>
            <a:cxnLst/>
            <a:rect l="l" t="t" r="r" b="b"/>
            <a:pathLst>
              <a:path w="13790294" h="361950">
                <a:moveTo>
                  <a:pt x="0" y="348043"/>
                </a:moveTo>
                <a:lnTo>
                  <a:pt x="0" y="13716"/>
                </a:lnTo>
                <a:lnTo>
                  <a:pt x="0" y="12192"/>
                </a:lnTo>
                <a:lnTo>
                  <a:pt x="0" y="10668"/>
                </a:lnTo>
                <a:lnTo>
                  <a:pt x="1524" y="9143"/>
                </a:lnTo>
                <a:lnTo>
                  <a:pt x="1524" y="7619"/>
                </a:lnTo>
                <a:lnTo>
                  <a:pt x="3048" y="6095"/>
                </a:lnTo>
                <a:lnTo>
                  <a:pt x="4572" y="4571"/>
                </a:lnTo>
                <a:lnTo>
                  <a:pt x="6096" y="3047"/>
                </a:lnTo>
                <a:lnTo>
                  <a:pt x="7620" y="1523"/>
                </a:lnTo>
                <a:lnTo>
                  <a:pt x="9144" y="1523"/>
                </a:lnTo>
                <a:lnTo>
                  <a:pt x="10668" y="0"/>
                </a:lnTo>
                <a:lnTo>
                  <a:pt x="13779246" y="0"/>
                </a:lnTo>
                <a:lnTo>
                  <a:pt x="13780770" y="1523"/>
                </a:lnTo>
                <a:lnTo>
                  <a:pt x="13783817" y="1523"/>
                </a:lnTo>
                <a:lnTo>
                  <a:pt x="13785342" y="3047"/>
                </a:lnTo>
                <a:lnTo>
                  <a:pt x="13785342" y="4571"/>
                </a:lnTo>
                <a:lnTo>
                  <a:pt x="13786865" y="6095"/>
                </a:lnTo>
                <a:lnTo>
                  <a:pt x="13788389" y="7619"/>
                </a:lnTo>
                <a:lnTo>
                  <a:pt x="13789914" y="9143"/>
                </a:lnTo>
                <a:lnTo>
                  <a:pt x="13789914" y="10668"/>
                </a:lnTo>
                <a:lnTo>
                  <a:pt x="13789914" y="12192"/>
                </a:lnTo>
                <a:lnTo>
                  <a:pt x="13789914" y="354139"/>
                </a:lnTo>
                <a:lnTo>
                  <a:pt x="13788389" y="355663"/>
                </a:lnTo>
                <a:lnTo>
                  <a:pt x="13786865" y="357187"/>
                </a:lnTo>
                <a:lnTo>
                  <a:pt x="13785342" y="358711"/>
                </a:lnTo>
                <a:lnTo>
                  <a:pt x="13783817" y="360235"/>
                </a:lnTo>
                <a:lnTo>
                  <a:pt x="13780770" y="361759"/>
                </a:lnTo>
                <a:lnTo>
                  <a:pt x="13779246" y="361759"/>
                </a:lnTo>
                <a:lnTo>
                  <a:pt x="13777721" y="361759"/>
                </a:lnTo>
                <a:lnTo>
                  <a:pt x="9144" y="361759"/>
                </a:lnTo>
                <a:lnTo>
                  <a:pt x="7620" y="360235"/>
                </a:lnTo>
                <a:lnTo>
                  <a:pt x="6096" y="358711"/>
                </a:lnTo>
                <a:lnTo>
                  <a:pt x="4572" y="358711"/>
                </a:lnTo>
                <a:lnTo>
                  <a:pt x="3048" y="357187"/>
                </a:lnTo>
                <a:lnTo>
                  <a:pt x="1524" y="355663"/>
                </a:lnTo>
                <a:lnTo>
                  <a:pt x="1524" y="354139"/>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grpSp>
        <p:nvGrpSpPr>
          <p:cNvPr id="87" name="object 87"/>
          <p:cNvGrpSpPr/>
          <p:nvPr/>
        </p:nvGrpSpPr>
        <p:grpSpPr>
          <a:xfrm>
            <a:off x="1947480" y="656805"/>
            <a:ext cx="273668" cy="54978"/>
            <a:chOff x="1094232" y="1024128"/>
            <a:chExt cx="426720" cy="85725"/>
          </a:xfrm>
        </p:grpSpPr>
        <p:pic>
          <p:nvPicPr>
            <p:cNvPr id="88" name="object 88"/>
            <p:cNvPicPr/>
            <p:nvPr/>
          </p:nvPicPr>
          <p:blipFill>
            <a:blip r:embed="rId25" cstate="print"/>
            <a:stretch>
              <a:fillRect/>
            </a:stretch>
          </p:blipFill>
          <p:spPr>
            <a:xfrm>
              <a:off x="1094232" y="1024128"/>
              <a:ext cx="131730" cy="85534"/>
            </a:xfrm>
            <a:prstGeom prst="rect">
              <a:avLst/>
            </a:prstGeom>
          </p:spPr>
        </p:pic>
        <p:sp>
          <p:nvSpPr>
            <p:cNvPr id="89" name="object 89"/>
            <p:cNvSpPr/>
            <p:nvPr/>
          </p:nvSpPr>
          <p:spPr>
            <a:xfrm>
              <a:off x="1247292" y="1042517"/>
              <a:ext cx="127000" cy="67310"/>
            </a:xfrm>
            <a:custGeom>
              <a:avLst/>
              <a:gdLst/>
              <a:ahLst/>
              <a:cxnLst/>
              <a:rect l="l" t="t" r="r" b="b"/>
              <a:pathLst>
                <a:path w="127000" h="67309">
                  <a:moveTo>
                    <a:pt x="51816" y="3048"/>
                  </a:moveTo>
                  <a:lnTo>
                    <a:pt x="48768" y="1524"/>
                  </a:lnTo>
                  <a:lnTo>
                    <a:pt x="42672" y="1524"/>
                  </a:lnTo>
                  <a:lnTo>
                    <a:pt x="39624" y="0"/>
                  </a:lnTo>
                  <a:lnTo>
                    <a:pt x="28956" y="0"/>
                  </a:lnTo>
                  <a:lnTo>
                    <a:pt x="15240" y="4572"/>
                  </a:lnTo>
                  <a:lnTo>
                    <a:pt x="12192" y="6096"/>
                  </a:lnTo>
                  <a:lnTo>
                    <a:pt x="6096" y="12192"/>
                  </a:lnTo>
                  <a:lnTo>
                    <a:pt x="4572" y="16764"/>
                  </a:lnTo>
                  <a:lnTo>
                    <a:pt x="3048" y="19812"/>
                  </a:lnTo>
                  <a:lnTo>
                    <a:pt x="0" y="28956"/>
                  </a:lnTo>
                  <a:lnTo>
                    <a:pt x="0" y="35052"/>
                  </a:lnTo>
                  <a:lnTo>
                    <a:pt x="22860" y="67144"/>
                  </a:lnTo>
                  <a:lnTo>
                    <a:pt x="42672" y="67144"/>
                  </a:lnTo>
                  <a:lnTo>
                    <a:pt x="45720" y="65620"/>
                  </a:lnTo>
                  <a:lnTo>
                    <a:pt x="48768" y="65620"/>
                  </a:lnTo>
                  <a:lnTo>
                    <a:pt x="51816" y="64096"/>
                  </a:lnTo>
                  <a:lnTo>
                    <a:pt x="51816" y="53428"/>
                  </a:lnTo>
                  <a:lnTo>
                    <a:pt x="45720" y="56476"/>
                  </a:lnTo>
                  <a:lnTo>
                    <a:pt x="42672" y="56476"/>
                  </a:lnTo>
                  <a:lnTo>
                    <a:pt x="39624" y="58000"/>
                  </a:lnTo>
                  <a:lnTo>
                    <a:pt x="27432" y="58000"/>
                  </a:lnTo>
                  <a:lnTo>
                    <a:pt x="21336" y="56476"/>
                  </a:lnTo>
                  <a:lnTo>
                    <a:pt x="18288" y="51904"/>
                  </a:lnTo>
                  <a:lnTo>
                    <a:pt x="13716" y="47244"/>
                  </a:lnTo>
                  <a:lnTo>
                    <a:pt x="12192" y="41148"/>
                  </a:lnTo>
                  <a:lnTo>
                    <a:pt x="12192" y="27432"/>
                  </a:lnTo>
                  <a:lnTo>
                    <a:pt x="16764" y="18288"/>
                  </a:lnTo>
                  <a:lnTo>
                    <a:pt x="18288" y="16764"/>
                  </a:lnTo>
                  <a:lnTo>
                    <a:pt x="19812" y="13716"/>
                  </a:lnTo>
                  <a:lnTo>
                    <a:pt x="22860" y="12192"/>
                  </a:lnTo>
                  <a:lnTo>
                    <a:pt x="25908" y="12192"/>
                  </a:lnTo>
                  <a:lnTo>
                    <a:pt x="27432" y="10668"/>
                  </a:lnTo>
                  <a:lnTo>
                    <a:pt x="30480" y="9144"/>
                  </a:lnTo>
                  <a:lnTo>
                    <a:pt x="36576" y="9144"/>
                  </a:lnTo>
                  <a:lnTo>
                    <a:pt x="39624" y="10668"/>
                  </a:lnTo>
                  <a:lnTo>
                    <a:pt x="42672" y="10668"/>
                  </a:lnTo>
                  <a:lnTo>
                    <a:pt x="45720" y="12192"/>
                  </a:lnTo>
                  <a:lnTo>
                    <a:pt x="48768" y="12192"/>
                  </a:lnTo>
                  <a:lnTo>
                    <a:pt x="51816" y="13716"/>
                  </a:lnTo>
                  <a:lnTo>
                    <a:pt x="51816" y="3048"/>
                  </a:lnTo>
                  <a:close/>
                </a:path>
                <a:path w="127000" h="67309">
                  <a:moveTo>
                    <a:pt x="126593" y="1524"/>
                  </a:moveTo>
                  <a:lnTo>
                    <a:pt x="114401" y="1524"/>
                  </a:lnTo>
                  <a:lnTo>
                    <a:pt x="114401" y="44284"/>
                  </a:lnTo>
                  <a:lnTo>
                    <a:pt x="112877" y="47332"/>
                  </a:lnTo>
                  <a:lnTo>
                    <a:pt x="109829" y="50380"/>
                  </a:lnTo>
                  <a:lnTo>
                    <a:pt x="108305" y="53428"/>
                  </a:lnTo>
                  <a:lnTo>
                    <a:pt x="106781" y="54952"/>
                  </a:lnTo>
                  <a:lnTo>
                    <a:pt x="105257" y="54952"/>
                  </a:lnTo>
                  <a:lnTo>
                    <a:pt x="103733" y="56476"/>
                  </a:lnTo>
                  <a:lnTo>
                    <a:pt x="102209" y="56476"/>
                  </a:lnTo>
                  <a:lnTo>
                    <a:pt x="100685" y="58000"/>
                  </a:lnTo>
                  <a:lnTo>
                    <a:pt x="88493" y="58000"/>
                  </a:lnTo>
                  <a:lnTo>
                    <a:pt x="85445" y="53428"/>
                  </a:lnTo>
                  <a:lnTo>
                    <a:pt x="85445" y="1524"/>
                  </a:lnTo>
                  <a:lnTo>
                    <a:pt x="73253" y="1524"/>
                  </a:lnTo>
                  <a:lnTo>
                    <a:pt x="73253" y="51904"/>
                  </a:lnTo>
                  <a:lnTo>
                    <a:pt x="74777" y="58000"/>
                  </a:lnTo>
                  <a:lnTo>
                    <a:pt x="79349" y="61048"/>
                  </a:lnTo>
                  <a:lnTo>
                    <a:pt x="82397" y="65620"/>
                  </a:lnTo>
                  <a:lnTo>
                    <a:pt x="86969" y="67144"/>
                  </a:lnTo>
                  <a:lnTo>
                    <a:pt x="102209" y="67144"/>
                  </a:lnTo>
                  <a:lnTo>
                    <a:pt x="103733" y="65620"/>
                  </a:lnTo>
                  <a:lnTo>
                    <a:pt x="105257" y="65620"/>
                  </a:lnTo>
                  <a:lnTo>
                    <a:pt x="111353" y="59524"/>
                  </a:lnTo>
                  <a:lnTo>
                    <a:pt x="114401" y="58000"/>
                  </a:lnTo>
                  <a:lnTo>
                    <a:pt x="115925" y="56476"/>
                  </a:lnTo>
                  <a:lnTo>
                    <a:pt x="115925" y="67144"/>
                  </a:lnTo>
                  <a:lnTo>
                    <a:pt x="126593" y="67144"/>
                  </a:lnTo>
                  <a:lnTo>
                    <a:pt x="126593" y="1524"/>
                  </a:lnTo>
                  <a:close/>
                </a:path>
              </a:pathLst>
            </a:custGeom>
            <a:solidFill>
              <a:srgbClr val="000000"/>
            </a:solidFill>
          </p:spPr>
          <p:txBody>
            <a:bodyPr wrap="square" lIns="0" tIns="0" rIns="0" bIns="0" rtlCol="0"/>
            <a:lstStyle/>
            <a:p>
              <a:endParaRPr sz="1154"/>
            </a:p>
          </p:txBody>
        </p:sp>
        <p:pic>
          <p:nvPicPr>
            <p:cNvPr id="90" name="object 90"/>
            <p:cNvPicPr/>
            <p:nvPr/>
          </p:nvPicPr>
          <p:blipFill>
            <a:blip r:embed="rId26" cstate="print"/>
            <a:stretch>
              <a:fillRect/>
            </a:stretch>
          </p:blipFill>
          <p:spPr>
            <a:xfrm>
              <a:off x="1396746" y="1042511"/>
              <a:ext cx="123729" cy="67151"/>
            </a:xfrm>
            <a:prstGeom prst="rect">
              <a:avLst/>
            </a:prstGeom>
          </p:spPr>
        </p:pic>
      </p:grpSp>
      <p:pic>
        <p:nvPicPr>
          <p:cNvPr id="91" name="object 91"/>
          <p:cNvPicPr/>
          <p:nvPr/>
        </p:nvPicPr>
        <p:blipFill>
          <a:blip r:embed="rId27" cstate="print"/>
          <a:stretch>
            <a:fillRect/>
          </a:stretch>
        </p:blipFill>
        <p:spPr>
          <a:xfrm>
            <a:off x="1911131" y="4862864"/>
            <a:ext cx="8850735" cy="245697"/>
          </a:xfrm>
          <a:prstGeom prst="rect">
            <a:avLst/>
          </a:prstGeom>
        </p:spPr>
      </p:pic>
      <p:pic>
        <p:nvPicPr>
          <p:cNvPr id="92" name="object 92"/>
          <p:cNvPicPr/>
          <p:nvPr/>
        </p:nvPicPr>
        <p:blipFill>
          <a:blip r:embed="rId28" cstate="print"/>
          <a:stretch>
            <a:fillRect/>
          </a:stretch>
        </p:blipFill>
        <p:spPr>
          <a:xfrm>
            <a:off x="2233549" y="668594"/>
            <a:ext cx="85094" cy="59682"/>
          </a:xfrm>
          <a:prstGeom prst="rect">
            <a:avLst/>
          </a:prstGeom>
        </p:spPr>
      </p:pic>
      <p:grpSp>
        <p:nvGrpSpPr>
          <p:cNvPr id="93" name="object 93"/>
          <p:cNvGrpSpPr/>
          <p:nvPr/>
        </p:nvGrpSpPr>
        <p:grpSpPr>
          <a:xfrm>
            <a:off x="2374415" y="655888"/>
            <a:ext cx="316021" cy="55793"/>
            <a:chOff x="1759934" y="1022699"/>
            <a:chExt cx="492759" cy="86995"/>
          </a:xfrm>
        </p:grpSpPr>
        <p:pic>
          <p:nvPicPr>
            <p:cNvPr id="94" name="object 94"/>
            <p:cNvPicPr/>
            <p:nvPr/>
          </p:nvPicPr>
          <p:blipFill>
            <a:blip r:embed="rId29" cstate="print"/>
            <a:stretch>
              <a:fillRect/>
            </a:stretch>
          </p:blipFill>
          <p:spPr>
            <a:xfrm>
              <a:off x="1759934" y="1024223"/>
              <a:ext cx="129635" cy="85439"/>
            </a:xfrm>
            <a:prstGeom prst="rect">
              <a:avLst/>
            </a:prstGeom>
          </p:spPr>
        </p:pic>
        <p:pic>
          <p:nvPicPr>
            <p:cNvPr id="95" name="object 95"/>
            <p:cNvPicPr/>
            <p:nvPr/>
          </p:nvPicPr>
          <p:blipFill>
            <a:blip r:embed="rId30" cstate="print"/>
            <a:stretch>
              <a:fillRect/>
            </a:stretch>
          </p:blipFill>
          <p:spPr>
            <a:xfrm>
              <a:off x="1909381" y="1042511"/>
              <a:ext cx="122110" cy="67151"/>
            </a:xfrm>
            <a:prstGeom prst="rect">
              <a:avLst/>
            </a:prstGeom>
          </p:spPr>
        </p:pic>
        <p:pic>
          <p:nvPicPr>
            <p:cNvPr id="96" name="object 96"/>
            <p:cNvPicPr/>
            <p:nvPr/>
          </p:nvPicPr>
          <p:blipFill>
            <a:blip r:embed="rId31" cstate="print"/>
            <a:stretch>
              <a:fillRect/>
            </a:stretch>
          </p:blipFill>
          <p:spPr>
            <a:xfrm>
              <a:off x="2051303" y="1022699"/>
              <a:ext cx="201358" cy="86963"/>
            </a:xfrm>
            <a:prstGeom prst="rect">
              <a:avLst/>
            </a:prstGeom>
          </p:spPr>
        </p:pic>
      </p:grpSp>
      <p:pic>
        <p:nvPicPr>
          <p:cNvPr id="97" name="object 97"/>
          <p:cNvPicPr/>
          <p:nvPr/>
        </p:nvPicPr>
        <p:blipFill>
          <a:blip r:embed="rId32" cstate="print"/>
          <a:stretch>
            <a:fillRect/>
          </a:stretch>
        </p:blipFill>
        <p:spPr>
          <a:xfrm>
            <a:off x="2748144" y="651978"/>
            <a:ext cx="87048" cy="59742"/>
          </a:xfrm>
          <a:prstGeom prst="rect">
            <a:avLst/>
          </a:prstGeom>
        </p:spPr>
      </p:pic>
      <p:sp>
        <p:nvSpPr>
          <p:cNvPr id="98" name="object 98"/>
          <p:cNvSpPr/>
          <p:nvPr/>
        </p:nvSpPr>
        <p:spPr>
          <a:xfrm>
            <a:off x="2888029" y="656869"/>
            <a:ext cx="370185" cy="71675"/>
          </a:xfrm>
          <a:custGeom>
            <a:avLst/>
            <a:gdLst/>
            <a:ahLst/>
            <a:cxnLst/>
            <a:rect l="l" t="t" r="r" b="b"/>
            <a:pathLst>
              <a:path w="577214" h="111759">
                <a:moveTo>
                  <a:pt x="62585" y="0"/>
                </a:moveTo>
                <a:lnTo>
                  <a:pt x="0" y="0"/>
                </a:lnTo>
                <a:lnTo>
                  <a:pt x="0" y="9144"/>
                </a:lnTo>
                <a:lnTo>
                  <a:pt x="25908" y="9144"/>
                </a:lnTo>
                <a:lnTo>
                  <a:pt x="25908" y="85432"/>
                </a:lnTo>
                <a:lnTo>
                  <a:pt x="38100" y="85432"/>
                </a:lnTo>
                <a:lnTo>
                  <a:pt x="38100" y="9144"/>
                </a:lnTo>
                <a:lnTo>
                  <a:pt x="62585" y="9144"/>
                </a:lnTo>
                <a:lnTo>
                  <a:pt x="62585" y="0"/>
                </a:lnTo>
                <a:close/>
              </a:path>
              <a:path w="577214" h="111759">
                <a:moveTo>
                  <a:pt x="131254" y="36664"/>
                </a:moveTo>
                <a:lnTo>
                  <a:pt x="129730" y="33616"/>
                </a:lnTo>
                <a:lnTo>
                  <a:pt x="129730" y="30480"/>
                </a:lnTo>
                <a:lnTo>
                  <a:pt x="128206" y="27432"/>
                </a:lnTo>
                <a:lnTo>
                  <a:pt x="122110" y="21336"/>
                </a:lnTo>
                <a:lnTo>
                  <a:pt x="119062" y="19812"/>
                </a:lnTo>
                <a:lnTo>
                  <a:pt x="116014" y="19812"/>
                </a:lnTo>
                <a:lnTo>
                  <a:pt x="112966" y="18288"/>
                </a:lnTo>
                <a:lnTo>
                  <a:pt x="96113" y="18288"/>
                </a:lnTo>
                <a:lnTo>
                  <a:pt x="94589" y="19812"/>
                </a:lnTo>
                <a:lnTo>
                  <a:pt x="88493" y="19812"/>
                </a:lnTo>
                <a:lnTo>
                  <a:pt x="86969" y="21336"/>
                </a:lnTo>
                <a:lnTo>
                  <a:pt x="83921" y="21336"/>
                </a:lnTo>
                <a:lnTo>
                  <a:pt x="82397" y="22860"/>
                </a:lnTo>
                <a:lnTo>
                  <a:pt x="82397" y="32004"/>
                </a:lnTo>
                <a:lnTo>
                  <a:pt x="86969" y="30480"/>
                </a:lnTo>
                <a:lnTo>
                  <a:pt x="90017" y="30480"/>
                </a:lnTo>
                <a:lnTo>
                  <a:pt x="93065" y="28956"/>
                </a:lnTo>
                <a:lnTo>
                  <a:pt x="97637" y="28956"/>
                </a:lnTo>
                <a:lnTo>
                  <a:pt x="100774" y="27432"/>
                </a:lnTo>
                <a:lnTo>
                  <a:pt x="109918" y="27432"/>
                </a:lnTo>
                <a:lnTo>
                  <a:pt x="112966" y="28956"/>
                </a:lnTo>
                <a:lnTo>
                  <a:pt x="116014" y="32004"/>
                </a:lnTo>
                <a:lnTo>
                  <a:pt x="117538" y="33616"/>
                </a:lnTo>
                <a:lnTo>
                  <a:pt x="119062" y="36664"/>
                </a:lnTo>
                <a:lnTo>
                  <a:pt x="119062" y="45808"/>
                </a:lnTo>
                <a:lnTo>
                  <a:pt x="119062" y="54952"/>
                </a:lnTo>
                <a:lnTo>
                  <a:pt x="119062" y="67144"/>
                </a:lnTo>
                <a:lnTo>
                  <a:pt x="112966" y="73240"/>
                </a:lnTo>
                <a:lnTo>
                  <a:pt x="108394" y="74764"/>
                </a:lnTo>
                <a:lnTo>
                  <a:pt x="105346" y="76288"/>
                </a:lnTo>
                <a:lnTo>
                  <a:pt x="94589" y="76288"/>
                </a:lnTo>
                <a:lnTo>
                  <a:pt x="93065" y="74764"/>
                </a:lnTo>
                <a:lnTo>
                  <a:pt x="91541" y="74764"/>
                </a:lnTo>
                <a:lnTo>
                  <a:pt x="91541" y="73240"/>
                </a:lnTo>
                <a:lnTo>
                  <a:pt x="90017" y="73240"/>
                </a:lnTo>
                <a:lnTo>
                  <a:pt x="90017" y="70192"/>
                </a:lnTo>
                <a:lnTo>
                  <a:pt x="88493" y="68668"/>
                </a:lnTo>
                <a:lnTo>
                  <a:pt x="88493" y="64096"/>
                </a:lnTo>
                <a:lnTo>
                  <a:pt x="90017" y="62572"/>
                </a:lnTo>
                <a:lnTo>
                  <a:pt x="90017" y="61048"/>
                </a:lnTo>
                <a:lnTo>
                  <a:pt x="93065" y="58000"/>
                </a:lnTo>
                <a:lnTo>
                  <a:pt x="94589" y="58000"/>
                </a:lnTo>
                <a:lnTo>
                  <a:pt x="96113" y="56476"/>
                </a:lnTo>
                <a:lnTo>
                  <a:pt x="97637" y="56476"/>
                </a:lnTo>
                <a:lnTo>
                  <a:pt x="99161" y="54952"/>
                </a:lnTo>
                <a:lnTo>
                  <a:pt x="119062" y="54952"/>
                </a:lnTo>
                <a:lnTo>
                  <a:pt x="119062" y="45808"/>
                </a:lnTo>
                <a:lnTo>
                  <a:pt x="96113" y="45808"/>
                </a:lnTo>
                <a:lnTo>
                  <a:pt x="88493" y="48856"/>
                </a:lnTo>
                <a:lnTo>
                  <a:pt x="79349" y="54952"/>
                </a:lnTo>
                <a:lnTo>
                  <a:pt x="76301" y="61048"/>
                </a:lnTo>
                <a:lnTo>
                  <a:pt x="76301" y="70192"/>
                </a:lnTo>
                <a:lnTo>
                  <a:pt x="77825" y="71716"/>
                </a:lnTo>
                <a:lnTo>
                  <a:pt x="77825" y="74764"/>
                </a:lnTo>
                <a:lnTo>
                  <a:pt x="79349" y="76288"/>
                </a:lnTo>
                <a:lnTo>
                  <a:pt x="80873" y="79336"/>
                </a:lnTo>
                <a:lnTo>
                  <a:pt x="85445" y="83908"/>
                </a:lnTo>
                <a:lnTo>
                  <a:pt x="88493" y="83908"/>
                </a:lnTo>
                <a:lnTo>
                  <a:pt x="91541" y="85432"/>
                </a:lnTo>
                <a:lnTo>
                  <a:pt x="105346" y="85432"/>
                </a:lnTo>
                <a:lnTo>
                  <a:pt x="109918" y="83908"/>
                </a:lnTo>
                <a:lnTo>
                  <a:pt x="112966" y="82384"/>
                </a:lnTo>
                <a:lnTo>
                  <a:pt x="117538" y="79336"/>
                </a:lnTo>
                <a:lnTo>
                  <a:pt x="120586" y="76288"/>
                </a:lnTo>
                <a:lnTo>
                  <a:pt x="120586" y="85432"/>
                </a:lnTo>
                <a:lnTo>
                  <a:pt x="131254" y="85432"/>
                </a:lnTo>
                <a:lnTo>
                  <a:pt x="131254" y="54952"/>
                </a:lnTo>
                <a:lnTo>
                  <a:pt x="131254" y="36664"/>
                </a:lnTo>
                <a:close/>
              </a:path>
              <a:path w="577214" h="111759">
                <a:moveTo>
                  <a:pt x="210591" y="19812"/>
                </a:moveTo>
                <a:lnTo>
                  <a:pt x="195351" y="19812"/>
                </a:lnTo>
                <a:lnTo>
                  <a:pt x="178587" y="45720"/>
                </a:lnTo>
                <a:lnTo>
                  <a:pt x="161823" y="19812"/>
                </a:lnTo>
                <a:lnTo>
                  <a:pt x="148018" y="19812"/>
                </a:lnTo>
                <a:lnTo>
                  <a:pt x="170967" y="53340"/>
                </a:lnTo>
                <a:lnTo>
                  <a:pt x="146494" y="85432"/>
                </a:lnTo>
                <a:lnTo>
                  <a:pt x="160299" y="85432"/>
                </a:lnTo>
                <a:lnTo>
                  <a:pt x="178587" y="60960"/>
                </a:lnTo>
                <a:lnTo>
                  <a:pt x="195351" y="85432"/>
                </a:lnTo>
                <a:lnTo>
                  <a:pt x="210591" y="85432"/>
                </a:lnTo>
                <a:lnTo>
                  <a:pt x="184683" y="53340"/>
                </a:lnTo>
                <a:lnTo>
                  <a:pt x="210591" y="19812"/>
                </a:lnTo>
                <a:close/>
              </a:path>
              <a:path w="577214" h="111759">
                <a:moveTo>
                  <a:pt x="282321" y="45808"/>
                </a:moveTo>
                <a:lnTo>
                  <a:pt x="280797" y="41236"/>
                </a:lnTo>
                <a:lnTo>
                  <a:pt x="280797" y="36664"/>
                </a:lnTo>
                <a:lnTo>
                  <a:pt x="279273" y="33616"/>
                </a:lnTo>
                <a:lnTo>
                  <a:pt x="276225" y="28956"/>
                </a:lnTo>
                <a:lnTo>
                  <a:pt x="274701" y="27432"/>
                </a:lnTo>
                <a:lnTo>
                  <a:pt x="270129" y="22860"/>
                </a:lnTo>
                <a:lnTo>
                  <a:pt x="270129" y="44284"/>
                </a:lnTo>
                <a:lnTo>
                  <a:pt x="270129" y="61048"/>
                </a:lnTo>
                <a:lnTo>
                  <a:pt x="267081" y="67144"/>
                </a:lnTo>
                <a:lnTo>
                  <a:pt x="265557" y="68668"/>
                </a:lnTo>
                <a:lnTo>
                  <a:pt x="264033" y="71716"/>
                </a:lnTo>
                <a:lnTo>
                  <a:pt x="260985" y="74764"/>
                </a:lnTo>
                <a:lnTo>
                  <a:pt x="257937" y="76288"/>
                </a:lnTo>
                <a:lnTo>
                  <a:pt x="245745" y="76288"/>
                </a:lnTo>
                <a:lnTo>
                  <a:pt x="244221" y="74764"/>
                </a:lnTo>
                <a:lnTo>
                  <a:pt x="241173" y="73240"/>
                </a:lnTo>
                <a:lnTo>
                  <a:pt x="236601" y="68668"/>
                </a:lnTo>
                <a:lnTo>
                  <a:pt x="233553" y="62572"/>
                </a:lnTo>
                <a:lnTo>
                  <a:pt x="233553" y="59524"/>
                </a:lnTo>
                <a:lnTo>
                  <a:pt x="232029" y="56476"/>
                </a:lnTo>
                <a:lnTo>
                  <a:pt x="232029" y="48856"/>
                </a:lnTo>
                <a:lnTo>
                  <a:pt x="233553" y="45808"/>
                </a:lnTo>
                <a:lnTo>
                  <a:pt x="233553" y="39712"/>
                </a:lnTo>
                <a:lnTo>
                  <a:pt x="235077" y="38188"/>
                </a:lnTo>
                <a:lnTo>
                  <a:pt x="236601" y="35140"/>
                </a:lnTo>
                <a:lnTo>
                  <a:pt x="241173" y="30568"/>
                </a:lnTo>
                <a:lnTo>
                  <a:pt x="242697" y="30568"/>
                </a:lnTo>
                <a:lnTo>
                  <a:pt x="245745" y="28956"/>
                </a:lnTo>
                <a:lnTo>
                  <a:pt x="248793" y="27432"/>
                </a:lnTo>
                <a:lnTo>
                  <a:pt x="254889" y="27432"/>
                </a:lnTo>
                <a:lnTo>
                  <a:pt x="256413" y="28956"/>
                </a:lnTo>
                <a:lnTo>
                  <a:pt x="259461" y="28956"/>
                </a:lnTo>
                <a:lnTo>
                  <a:pt x="262509" y="30568"/>
                </a:lnTo>
                <a:lnTo>
                  <a:pt x="265557" y="33616"/>
                </a:lnTo>
                <a:lnTo>
                  <a:pt x="267081" y="36664"/>
                </a:lnTo>
                <a:lnTo>
                  <a:pt x="268605" y="38188"/>
                </a:lnTo>
                <a:lnTo>
                  <a:pt x="268605" y="41236"/>
                </a:lnTo>
                <a:lnTo>
                  <a:pt x="270129" y="44284"/>
                </a:lnTo>
                <a:lnTo>
                  <a:pt x="270129" y="22860"/>
                </a:lnTo>
                <a:lnTo>
                  <a:pt x="268605" y="21336"/>
                </a:lnTo>
                <a:lnTo>
                  <a:pt x="264033" y="19812"/>
                </a:lnTo>
                <a:lnTo>
                  <a:pt x="260985" y="18288"/>
                </a:lnTo>
                <a:lnTo>
                  <a:pt x="247269" y="18288"/>
                </a:lnTo>
                <a:lnTo>
                  <a:pt x="242697" y="19812"/>
                </a:lnTo>
                <a:lnTo>
                  <a:pt x="239649" y="21336"/>
                </a:lnTo>
                <a:lnTo>
                  <a:pt x="235077" y="22860"/>
                </a:lnTo>
                <a:lnTo>
                  <a:pt x="232029" y="24384"/>
                </a:lnTo>
                <a:lnTo>
                  <a:pt x="228981" y="27432"/>
                </a:lnTo>
                <a:lnTo>
                  <a:pt x="225933" y="30568"/>
                </a:lnTo>
                <a:lnTo>
                  <a:pt x="224409" y="35140"/>
                </a:lnTo>
                <a:lnTo>
                  <a:pt x="222885" y="38188"/>
                </a:lnTo>
                <a:lnTo>
                  <a:pt x="221361" y="42760"/>
                </a:lnTo>
                <a:lnTo>
                  <a:pt x="221361" y="62572"/>
                </a:lnTo>
                <a:lnTo>
                  <a:pt x="242697" y="85432"/>
                </a:lnTo>
                <a:lnTo>
                  <a:pt x="259461" y="85432"/>
                </a:lnTo>
                <a:lnTo>
                  <a:pt x="268605" y="82384"/>
                </a:lnTo>
                <a:lnTo>
                  <a:pt x="271653" y="79336"/>
                </a:lnTo>
                <a:lnTo>
                  <a:pt x="273177" y="76288"/>
                </a:lnTo>
                <a:lnTo>
                  <a:pt x="279273" y="70192"/>
                </a:lnTo>
                <a:lnTo>
                  <a:pt x="280797" y="65620"/>
                </a:lnTo>
                <a:lnTo>
                  <a:pt x="280797" y="61048"/>
                </a:lnTo>
                <a:lnTo>
                  <a:pt x="282321" y="56476"/>
                </a:lnTo>
                <a:lnTo>
                  <a:pt x="282321" y="45808"/>
                </a:lnTo>
                <a:close/>
              </a:path>
              <a:path w="577214" h="111759">
                <a:moveTo>
                  <a:pt x="350901" y="33528"/>
                </a:moveTo>
                <a:lnTo>
                  <a:pt x="349377" y="27432"/>
                </a:lnTo>
                <a:lnTo>
                  <a:pt x="341757" y="19812"/>
                </a:lnTo>
                <a:lnTo>
                  <a:pt x="337185" y="18288"/>
                </a:lnTo>
                <a:lnTo>
                  <a:pt x="324993" y="18288"/>
                </a:lnTo>
                <a:lnTo>
                  <a:pt x="323469" y="19812"/>
                </a:lnTo>
                <a:lnTo>
                  <a:pt x="321945" y="19812"/>
                </a:lnTo>
                <a:lnTo>
                  <a:pt x="320421" y="21336"/>
                </a:lnTo>
                <a:lnTo>
                  <a:pt x="317373" y="21336"/>
                </a:lnTo>
                <a:lnTo>
                  <a:pt x="311277" y="27432"/>
                </a:lnTo>
                <a:lnTo>
                  <a:pt x="309753" y="30480"/>
                </a:lnTo>
                <a:lnTo>
                  <a:pt x="308229" y="19812"/>
                </a:lnTo>
                <a:lnTo>
                  <a:pt x="299085" y="19812"/>
                </a:lnTo>
                <a:lnTo>
                  <a:pt x="299085" y="85432"/>
                </a:lnTo>
                <a:lnTo>
                  <a:pt x="309753" y="85432"/>
                </a:lnTo>
                <a:lnTo>
                  <a:pt x="309753" y="41148"/>
                </a:lnTo>
                <a:lnTo>
                  <a:pt x="311277" y="38100"/>
                </a:lnTo>
                <a:lnTo>
                  <a:pt x="314325" y="36576"/>
                </a:lnTo>
                <a:lnTo>
                  <a:pt x="321945" y="28956"/>
                </a:lnTo>
                <a:lnTo>
                  <a:pt x="324993" y="28956"/>
                </a:lnTo>
                <a:lnTo>
                  <a:pt x="324993" y="27432"/>
                </a:lnTo>
                <a:lnTo>
                  <a:pt x="332613" y="27432"/>
                </a:lnTo>
                <a:lnTo>
                  <a:pt x="335661" y="28956"/>
                </a:lnTo>
                <a:lnTo>
                  <a:pt x="337185" y="32004"/>
                </a:lnTo>
                <a:lnTo>
                  <a:pt x="338709" y="33528"/>
                </a:lnTo>
                <a:lnTo>
                  <a:pt x="340233" y="38100"/>
                </a:lnTo>
                <a:lnTo>
                  <a:pt x="340233" y="85432"/>
                </a:lnTo>
                <a:lnTo>
                  <a:pt x="350901" y="85432"/>
                </a:lnTo>
                <a:lnTo>
                  <a:pt x="350901" y="33528"/>
                </a:lnTo>
                <a:close/>
              </a:path>
              <a:path w="577214" h="111759">
                <a:moveTo>
                  <a:pt x="428713" y="45808"/>
                </a:moveTo>
                <a:lnTo>
                  <a:pt x="427189" y="41236"/>
                </a:lnTo>
                <a:lnTo>
                  <a:pt x="427189" y="36664"/>
                </a:lnTo>
                <a:lnTo>
                  <a:pt x="425665" y="33616"/>
                </a:lnTo>
                <a:lnTo>
                  <a:pt x="422617" y="28956"/>
                </a:lnTo>
                <a:lnTo>
                  <a:pt x="421093" y="27432"/>
                </a:lnTo>
                <a:lnTo>
                  <a:pt x="416521" y="22860"/>
                </a:lnTo>
                <a:lnTo>
                  <a:pt x="416521" y="44284"/>
                </a:lnTo>
                <a:lnTo>
                  <a:pt x="416521" y="61048"/>
                </a:lnTo>
                <a:lnTo>
                  <a:pt x="413473" y="67144"/>
                </a:lnTo>
                <a:lnTo>
                  <a:pt x="411949" y="68668"/>
                </a:lnTo>
                <a:lnTo>
                  <a:pt x="410425" y="71716"/>
                </a:lnTo>
                <a:lnTo>
                  <a:pt x="407377" y="74764"/>
                </a:lnTo>
                <a:lnTo>
                  <a:pt x="404329" y="76288"/>
                </a:lnTo>
                <a:lnTo>
                  <a:pt x="392137" y="76288"/>
                </a:lnTo>
                <a:lnTo>
                  <a:pt x="390613" y="74764"/>
                </a:lnTo>
                <a:lnTo>
                  <a:pt x="387565" y="73240"/>
                </a:lnTo>
                <a:lnTo>
                  <a:pt x="382993" y="68668"/>
                </a:lnTo>
                <a:lnTo>
                  <a:pt x="379945" y="62572"/>
                </a:lnTo>
                <a:lnTo>
                  <a:pt x="379945" y="59524"/>
                </a:lnTo>
                <a:lnTo>
                  <a:pt x="378421" y="56476"/>
                </a:lnTo>
                <a:lnTo>
                  <a:pt x="378421" y="48856"/>
                </a:lnTo>
                <a:lnTo>
                  <a:pt x="379945" y="45808"/>
                </a:lnTo>
                <a:lnTo>
                  <a:pt x="379945" y="39712"/>
                </a:lnTo>
                <a:lnTo>
                  <a:pt x="381469" y="38188"/>
                </a:lnTo>
                <a:lnTo>
                  <a:pt x="382993" y="35140"/>
                </a:lnTo>
                <a:lnTo>
                  <a:pt x="387565" y="30568"/>
                </a:lnTo>
                <a:lnTo>
                  <a:pt x="389089" y="30568"/>
                </a:lnTo>
                <a:lnTo>
                  <a:pt x="392137" y="28956"/>
                </a:lnTo>
                <a:lnTo>
                  <a:pt x="395185" y="27432"/>
                </a:lnTo>
                <a:lnTo>
                  <a:pt x="401281" y="27432"/>
                </a:lnTo>
                <a:lnTo>
                  <a:pt x="402805" y="28956"/>
                </a:lnTo>
                <a:lnTo>
                  <a:pt x="405853" y="28956"/>
                </a:lnTo>
                <a:lnTo>
                  <a:pt x="408901" y="30568"/>
                </a:lnTo>
                <a:lnTo>
                  <a:pt x="411949" y="33616"/>
                </a:lnTo>
                <a:lnTo>
                  <a:pt x="413473" y="36664"/>
                </a:lnTo>
                <a:lnTo>
                  <a:pt x="414997" y="38188"/>
                </a:lnTo>
                <a:lnTo>
                  <a:pt x="414997" y="41236"/>
                </a:lnTo>
                <a:lnTo>
                  <a:pt x="416521" y="44284"/>
                </a:lnTo>
                <a:lnTo>
                  <a:pt x="416521" y="22860"/>
                </a:lnTo>
                <a:lnTo>
                  <a:pt x="414997" y="21336"/>
                </a:lnTo>
                <a:lnTo>
                  <a:pt x="411949" y="19812"/>
                </a:lnTo>
                <a:lnTo>
                  <a:pt x="407377" y="18288"/>
                </a:lnTo>
                <a:lnTo>
                  <a:pt x="393661" y="18288"/>
                </a:lnTo>
                <a:lnTo>
                  <a:pt x="389089" y="19812"/>
                </a:lnTo>
                <a:lnTo>
                  <a:pt x="386041" y="21336"/>
                </a:lnTo>
                <a:lnTo>
                  <a:pt x="381469" y="22860"/>
                </a:lnTo>
                <a:lnTo>
                  <a:pt x="378421" y="24384"/>
                </a:lnTo>
                <a:lnTo>
                  <a:pt x="375373" y="27432"/>
                </a:lnTo>
                <a:lnTo>
                  <a:pt x="372325" y="30568"/>
                </a:lnTo>
                <a:lnTo>
                  <a:pt x="370801" y="35140"/>
                </a:lnTo>
                <a:lnTo>
                  <a:pt x="369277" y="38188"/>
                </a:lnTo>
                <a:lnTo>
                  <a:pt x="367753" y="42760"/>
                </a:lnTo>
                <a:lnTo>
                  <a:pt x="367753" y="62572"/>
                </a:lnTo>
                <a:lnTo>
                  <a:pt x="389089" y="85432"/>
                </a:lnTo>
                <a:lnTo>
                  <a:pt x="407377" y="85432"/>
                </a:lnTo>
                <a:lnTo>
                  <a:pt x="410425" y="83908"/>
                </a:lnTo>
                <a:lnTo>
                  <a:pt x="414997" y="82384"/>
                </a:lnTo>
                <a:lnTo>
                  <a:pt x="418045" y="79336"/>
                </a:lnTo>
                <a:lnTo>
                  <a:pt x="419569" y="76288"/>
                </a:lnTo>
                <a:lnTo>
                  <a:pt x="425665" y="70192"/>
                </a:lnTo>
                <a:lnTo>
                  <a:pt x="427189" y="65620"/>
                </a:lnTo>
                <a:lnTo>
                  <a:pt x="427189" y="61048"/>
                </a:lnTo>
                <a:lnTo>
                  <a:pt x="428713" y="56476"/>
                </a:lnTo>
                <a:lnTo>
                  <a:pt x="428713" y="45808"/>
                </a:lnTo>
                <a:close/>
              </a:path>
              <a:path w="577214" h="111759">
                <a:moveTo>
                  <a:pt x="501967" y="24384"/>
                </a:moveTo>
                <a:lnTo>
                  <a:pt x="497395" y="18288"/>
                </a:lnTo>
                <a:lnTo>
                  <a:pt x="486727" y="18288"/>
                </a:lnTo>
                <a:lnTo>
                  <a:pt x="485203" y="19812"/>
                </a:lnTo>
                <a:lnTo>
                  <a:pt x="483679" y="19812"/>
                </a:lnTo>
                <a:lnTo>
                  <a:pt x="482155" y="21336"/>
                </a:lnTo>
                <a:lnTo>
                  <a:pt x="480631" y="21336"/>
                </a:lnTo>
                <a:lnTo>
                  <a:pt x="480631" y="22860"/>
                </a:lnTo>
                <a:lnTo>
                  <a:pt x="477583" y="25908"/>
                </a:lnTo>
                <a:lnTo>
                  <a:pt x="477583" y="27432"/>
                </a:lnTo>
                <a:lnTo>
                  <a:pt x="476059" y="30480"/>
                </a:lnTo>
                <a:lnTo>
                  <a:pt x="474535" y="32004"/>
                </a:lnTo>
                <a:lnTo>
                  <a:pt x="474535" y="27432"/>
                </a:lnTo>
                <a:lnTo>
                  <a:pt x="474535" y="24384"/>
                </a:lnTo>
                <a:lnTo>
                  <a:pt x="469963" y="19812"/>
                </a:lnTo>
                <a:lnTo>
                  <a:pt x="466915" y="18288"/>
                </a:lnTo>
                <a:lnTo>
                  <a:pt x="459193" y="18288"/>
                </a:lnTo>
                <a:lnTo>
                  <a:pt x="454621" y="22860"/>
                </a:lnTo>
                <a:lnTo>
                  <a:pt x="454621" y="24384"/>
                </a:lnTo>
                <a:lnTo>
                  <a:pt x="450049" y="28956"/>
                </a:lnTo>
                <a:lnTo>
                  <a:pt x="450049" y="32004"/>
                </a:lnTo>
                <a:lnTo>
                  <a:pt x="448525" y="19812"/>
                </a:lnTo>
                <a:lnTo>
                  <a:pt x="440905" y="19812"/>
                </a:lnTo>
                <a:lnTo>
                  <a:pt x="440905" y="85432"/>
                </a:lnTo>
                <a:lnTo>
                  <a:pt x="450049" y="85432"/>
                </a:lnTo>
                <a:lnTo>
                  <a:pt x="450049" y="42760"/>
                </a:lnTo>
                <a:lnTo>
                  <a:pt x="453097" y="36664"/>
                </a:lnTo>
                <a:lnTo>
                  <a:pt x="456145" y="33616"/>
                </a:lnTo>
                <a:lnTo>
                  <a:pt x="456145" y="32004"/>
                </a:lnTo>
                <a:lnTo>
                  <a:pt x="457669" y="30480"/>
                </a:lnTo>
                <a:lnTo>
                  <a:pt x="457669" y="28956"/>
                </a:lnTo>
                <a:lnTo>
                  <a:pt x="459193" y="28956"/>
                </a:lnTo>
                <a:lnTo>
                  <a:pt x="460819" y="27432"/>
                </a:lnTo>
                <a:lnTo>
                  <a:pt x="463867" y="27432"/>
                </a:lnTo>
                <a:lnTo>
                  <a:pt x="463867" y="28956"/>
                </a:lnTo>
                <a:lnTo>
                  <a:pt x="465391" y="28956"/>
                </a:lnTo>
                <a:lnTo>
                  <a:pt x="465391" y="85432"/>
                </a:lnTo>
                <a:lnTo>
                  <a:pt x="476059" y="85432"/>
                </a:lnTo>
                <a:lnTo>
                  <a:pt x="476059" y="42760"/>
                </a:lnTo>
                <a:lnTo>
                  <a:pt x="477583" y="39712"/>
                </a:lnTo>
                <a:lnTo>
                  <a:pt x="479107" y="38188"/>
                </a:lnTo>
                <a:lnTo>
                  <a:pt x="480631" y="35140"/>
                </a:lnTo>
                <a:lnTo>
                  <a:pt x="480631" y="33616"/>
                </a:lnTo>
                <a:lnTo>
                  <a:pt x="482155" y="32004"/>
                </a:lnTo>
                <a:lnTo>
                  <a:pt x="482155" y="30480"/>
                </a:lnTo>
                <a:lnTo>
                  <a:pt x="483679" y="30480"/>
                </a:lnTo>
                <a:lnTo>
                  <a:pt x="485203" y="28956"/>
                </a:lnTo>
                <a:lnTo>
                  <a:pt x="485203" y="27432"/>
                </a:lnTo>
                <a:lnTo>
                  <a:pt x="489775" y="27432"/>
                </a:lnTo>
                <a:lnTo>
                  <a:pt x="489775" y="28956"/>
                </a:lnTo>
                <a:lnTo>
                  <a:pt x="491299" y="28956"/>
                </a:lnTo>
                <a:lnTo>
                  <a:pt x="491299" y="85432"/>
                </a:lnTo>
                <a:lnTo>
                  <a:pt x="501967" y="85432"/>
                </a:lnTo>
                <a:lnTo>
                  <a:pt x="501967" y="27432"/>
                </a:lnTo>
                <a:lnTo>
                  <a:pt x="501967" y="24384"/>
                </a:lnTo>
                <a:close/>
              </a:path>
              <a:path w="577214" h="111759">
                <a:moveTo>
                  <a:pt x="576732" y="19812"/>
                </a:moveTo>
                <a:lnTo>
                  <a:pt x="564540" y="19812"/>
                </a:lnTo>
                <a:lnTo>
                  <a:pt x="549300" y="62572"/>
                </a:lnTo>
                <a:lnTo>
                  <a:pt x="544728" y="73240"/>
                </a:lnTo>
                <a:lnTo>
                  <a:pt x="541680" y="62572"/>
                </a:lnTo>
                <a:lnTo>
                  <a:pt x="524916" y="19812"/>
                </a:lnTo>
                <a:lnTo>
                  <a:pt x="512724" y="19812"/>
                </a:lnTo>
                <a:lnTo>
                  <a:pt x="538632" y="85432"/>
                </a:lnTo>
                <a:lnTo>
                  <a:pt x="537108" y="88480"/>
                </a:lnTo>
                <a:lnTo>
                  <a:pt x="535584" y="90004"/>
                </a:lnTo>
                <a:lnTo>
                  <a:pt x="534060" y="93052"/>
                </a:lnTo>
                <a:lnTo>
                  <a:pt x="526440" y="100774"/>
                </a:lnTo>
                <a:lnTo>
                  <a:pt x="524916" y="100774"/>
                </a:lnTo>
                <a:lnTo>
                  <a:pt x="521868" y="102298"/>
                </a:lnTo>
                <a:lnTo>
                  <a:pt x="512724" y="102298"/>
                </a:lnTo>
                <a:lnTo>
                  <a:pt x="511200" y="100774"/>
                </a:lnTo>
                <a:lnTo>
                  <a:pt x="511200" y="111442"/>
                </a:lnTo>
                <a:lnTo>
                  <a:pt x="526440" y="111442"/>
                </a:lnTo>
                <a:lnTo>
                  <a:pt x="535584" y="106870"/>
                </a:lnTo>
                <a:lnTo>
                  <a:pt x="544728" y="97726"/>
                </a:lnTo>
                <a:lnTo>
                  <a:pt x="547776" y="93052"/>
                </a:lnTo>
                <a:lnTo>
                  <a:pt x="549300" y="88480"/>
                </a:lnTo>
                <a:lnTo>
                  <a:pt x="552348" y="83908"/>
                </a:lnTo>
                <a:lnTo>
                  <a:pt x="553872" y="77812"/>
                </a:lnTo>
                <a:lnTo>
                  <a:pt x="576732" y="19812"/>
                </a:lnTo>
                <a:close/>
              </a:path>
            </a:pathLst>
          </a:custGeom>
          <a:solidFill>
            <a:srgbClr val="000000"/>
          </a:solidFill>
        </p:spPr>
        <p:txBody>
          <a:bodyPr wrap="square" lIns="0" tIns="0" rIns="0" bIns="0" rtlCol="0"/>
          <a:lstStyle/>
          <a:p>
            <a:endParaRPr sz="1154"/>
          </a:p>
        </p:txBody>
      </p:sp>
      <p:sp>
        <p:nvSpPr>
          <p:cNvPr id="99" name="object 99"/>
          <p:cNvSpPr/>
          <p:nvPr/>
        </p:nvSpPr>
        <p:spPr>
          <a:xfrm>
            <a:off x="3314658" y="651982"/>
            <a:ext cx="80227" cy="59865"/>
          </a:xfrm>
          <a:custGeom>
            <a:avLst/>
            <a:gdLst/>
            <a:ahLst/>
            <a:cxnLst/>
            <a:rect l="l" t="t" r="r" b="b"/>
            <a:pathLst>
              <a:path w="125095" h="93344">
                <a:moveTo>
                  <a:pt x="35052" y="6096"/>
                </a:moveTo>
                <a:lnTo>
                  <a:pt x="33528" y="4572"/>
                </a:lnTo>
                <a:lnTo>
                  <a:pt x="33528" y="3048"/>
                </a:lnTo>
                <a:lnTo>
                  <a:pt x="30480" y="0"/>
                </a:lnTo>
                <a:lnTo>
                  <a:pt x="21336" y="0"/>
                </a:lnTo>
                <a:lnTo>
                  <a:pt x="18288" y="3048"/>
                </a:lnTo>
                <a:lnTo>
                  <a:pt x="18288" y="4572"/>
                </a:lnTo>
                <a:lnTo>
                  <a:pt x="16764" y="4572"/>
                </a:lnTo>
                <a:lnTo>
                  <a:pt x="16764" y="12192"/>
                </a:lnTo>
                <a:lnTo>
                  <a:pt x="21336" y="16764"/>
                </a:lnTo>
                <a:lnTo>
                  <a:pt x="30480" y="16764"/>
                </a:lnTo>
                <a:lnTo>
                  <a:pt x="33528" y="13716"/>
                </a:lnTo>
                <a:lnTo>
                  <a:pt x="33528" y="12192"/>
                </a:lnTo>
                <a:lnTo>
                  <a:pt x="35052" y="10668"/>
                </a:lnTo>
                <a:lnTo>
                  <a:pt x="35052" y="6096"/>
                </a:lnTo>
                <a:close/>
              </a:path>
              <a:path w="125095" h="93344">
                <a:moveTo>
                  <a:pt x="53340" y="82384"/>
                </a:moveTo>
                <a:lnTo>
                  <a:pt x="33528" y="82384"/>
                </a:lnTo>
                <a:lnTo>
                  <a:pt x="33528" y="27432"/>
                </a:lnTo>
                <a:lnTo>
                  <a:pt x="3048" y="27432"/>
                </a:lnTo>
                <a:lnTo>
                  <a:pt x="3048" y="36576"/>
                </a:lnTo>
                <a:lnTo>
                  <a:pt x="21336" y="36576"/>
                </a:lnTo>
                <a:lnTo>
                  <a:pt x="21336" y="82384"/>
                </a:lnTo>
                <a:lnTo>
                  <a:pt x="0" y="82384"/>
                </a:lnTo>
                <a:lnTo>
                  <a:pt x="0" y="93052"/>
                </a:lnTo>
                <a:lnTo>
                  <a:pt x="53340" y="93052"/>
                </a:lnTo>
                <a:lnTo>
                  <a:pt x="53340" y="82384"/>
                </a:lnTo>
                <a:close/>
              </a:path>
              <a:path w="125095" h="93344">
                <a:moveTo>
                  <a:pt x="125069" y="71716"/>
                </a:moveTo>
                <a:lnTo>
                  <a:pt x="123545" y="70192"/>
                </a:lnTo>
                <a:lnTo>
                  <a:pt x="123545" y="68668"/>
                </a:lnTo>
                <a:lnTo>
                  <a:pt x="122021" y="65620"/>
                </a:lnTo>
                <a:lnTo>
                  <a:pt x="122021" y="64096"/>
                </a:lnTo>
                <a:lnTo>
                  <a:pt x="118973" y="61048"/>
                </a:lnTo>
                <a:lnTo>
                  <a:pt x="115925" y="59524"/>
                </a:lnTo>
                <a:lnTo>
                  <a:pt x="112877" y="59524"/>
                </a:lnTo>
                <a:lnTo>
                  <a:pt x="111353" y="58000"/>
                </a:lnTo>
                <a:lnTo>
                  <a:pt x="106781" y="56476"/>
                </a:lnTo>
                <a:lnTo>
                  <a:pt x="103733" y="54952"/>
                </a:lnTo>
                <a:lnTo>
                  <a:pt x="100685" y="54952"/>
                </a:lnTo>
                <a:lnTo>
                  <a:pt x="94589" y="51904"/>
                </a:lnTo>
                <a:lnTo>
                  <a:pt x="93065" y="51904"/>
                </a:lnTo>
                <a:lnTo>
                  <a:pt x="91541" y="50380"/>
                </a:lnTo>
                <a:lnTo>
                  <a:pt x="90017" y="50380"/>
                </a:lnTo>
                <a:lnTo>
                  <a:pt x="88493" y="48856"/>
                </a:lnTo>
                <a:lnTo>
                  <a:pt x="88493" y="47332"/>
                </a:lnTo>
                <a:lnTo>
                  <a:pt x="86969" y="47332"/>
                </a:lnTo>
                <a:lnTo>
                  <a:pt x="86969" y="39624"/>
                </a:lnTo>
                <a:lnTo>
                  <a:pt x="88493" y="39624"/>
                </a:lnTo>
                <a:lnTo>
                  <a:pt x="88493" y="38100"/>
                </a:lnTo>
                <a:lnTo>
                  <a:pt x="90017" y="38100"/>
                </a:lnTo>
                <a:lnTo>
                  <a:pt x="91541" y="36576"/>
                </a:lnTo>
                <a:lnTo>
                  <a:pt x="94589" y="36576"/>
                </a:lnTo>
                <a:lnTo>
                  <a:pt x="96113" y="35052"/>
                </a:lnTo>
                <a:lnTo>
                  <a:pt x="106781" y="35052"/>
                </a:lnTo>
                <a:lnTo>
                  <a:pt x="109829" y="36576"/>
                </a:lnTo>
                <a:lnTo>
                  <a:pt x="115925" y="36576"/>
                </a:lnTo>
                <a:lnTo>
                  <a:pt x="120497" y="38100"/>
                </a:lnTo>
                <a:lnTo>
                  <a:pt x="120497" y="35052"/>
                </a:lnTo>
                <a:lnTo>
                  <a:pt x="120497" y="27432"/>
                </a:lnTo>
                <a:lnTo>
                  <a:pt x="117449" y="27432"/>
                </a:lnTo>
                <a:lnTo>
                  <a:pt x="112877" y="25908"/>
                </a:lnTo>
                <a:lnTo>
                  <a:pt x="93065" y="25908"/>
                </a:lnTo>
                <a:lnTo>
                  <a:pt x="88493" y="27432"/>
                </a:lnTo>
                <a:lnTo>
                  <a:pt x="82397" y="30480"/>
                </a:lnTo>
                <a:lnTo>
                  <a:pt x="79349" y="33528"/>
                </a:lnTo>
                <a:lnTo>
                  <a:pt x="77825" y="36576"/>
                </a:lnTo>
                <a:lnTo>
                  <a:pt x="76301" y="38100"/>
                </a:lnTo>
                <a:lnTo>
                  <a:pt x="74777" y="41236"/>
                </a:lnTo>
                <a:lnTo>
                  <a:pt x="74777" y="47332"/>
                </a:lnTo>
                <a:lnTo>
                  <a:pt x="76301" y="50380"/>
                </a:lnTo>
                <a:lnTo>
                  <a:pt x="76301" y="51904"/>
                </a:lnTo>
                <a:lnTo>
                  <a:pt x="82397" y="58000"/>
                </a:lnTo>
                <a:lnTo>
                  <a:pt x="85445" y="59524"/>
                </a:lnTo>
                <a:lnTo>
                  <a:pt x="86969" y="61048"/>
                </a:lnTo>
                <a:lnTo>
                  <a:pt x="90017" y="62572"/>
                </a:lnTo>
                <a:lnTo>
                  <a:pt x="93065" y="62572"/>
                </a:lnTo>
                <a:lnTo>
                  <a:pt x="99161" y="65620"/>
                </a:lnTo>
                <a:lnTo>
                  <a:pt x="102209" y="65620"/>
                </a:lnTo>
                <a:lnTo>
                  <a:pt x="105257" y="67144"/>
                </a:lnTo>
                <a:lnTo>
                  <a:pt x="106781" y="68668"/>
                </a:lnTo>
                <a:lnTo>
                  <a:pt x="108305" y="68668"/>
                </a:lnTo>
                <a:lnTo>
                  <a:pt x="109829" y="70192"/>
                </a:lnTo>
                <a:lnTo>
                  <a:pt x="111353" y="70192"/>
                </a:lnTo>
                <a:lnTo>
                  <a:pt x="111353" y="71716"/>
                </a:lnTo>
                <a:lnTo>
                  <a:pt x="112877" y="71716"/>
                </a:lnTo>
                <a:lnTo>
                  <a:pt x="112877" y="77812"/>
                </a:lnTo>
                <a:lnTo>
                  <a:pt x="111353" y="80860"/>
                </a:lnTo>
                <a:lnTo>
                  <a:pt x="108305" y="82384"/>
                </a:lnTo>
                <a:lnTo>
                  <a:pt x="106781" y="83908"/>
                </a:lnTo>
                <a:lnTo>
                  <a:pt x="85445" y="83908"/>
                </a:lnTo>
                <a:lnTo>
                  <a:pt x="82397" y="82384"/>
                </a:lnTo>
                <a:lnTo>
                  <a:pt x="77825" y="82384"/>
                </a:lnTo>
                <a:lnTo>
                  <a:pt x="74777" y="80860"/>
                </a:lnTo>
                <a:lnTo>
                  <a:pt x="74777" y="91528"/>
                </a:lnTo>
                <a:lnTo>
                  <a:pt x="77825" y="91528"/>
                </a:lnTo>
                <a:lnTo>
                  <a:pt x="80873" y="93052"/>
                </a:lnTo>
                <a:lnTo>
                  <a:pt x="108305" y="93052"/>
                </a:lnTo>
                <a:lnTo>
                  <a:pt x="109829" y="91528"/>
                </a:lnTo>
                <a:lnTo>
                  <a:pt x="111353" y="91528"/>
                </a:lnTo>
                <a:lnTo>
                  <a:pt x="114401" y="90004"/>
                </a:lnTo>
                <a:lnTo>
                  <a:pt x="115925" y="88480"/>
                </a:lnTo>
                <a:lnTo>
                  <a:pt x="117449" y="88480"/>
                </a:lnTo>
                <a:lnTo>
                  <a:pt x="122021" y="83908"/>
                </a:lnTo>
                <a:lnTo>
                  <a:pt x="122021" y="82384"/>
                </a:lnTo>
                <a:lnTo>
                  <a:pt x="123545" y="80860"/>
                </a:lnTo>
                <a:lnTo>
                  <a:pt x="123545" y="79336"/>
                </a:lnTo>
                <a:lnTo>
                  <a:pt x="125069" y="76288"/>
                </a:lnTo>
                <a:lnTo>
                  <a:pt x="125069" y="71716"/>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33" cstate="print"/>
          <a:stretch>
            <a:fillRect/>
          </a:stretch>
        </p:blipFill>
        <p:spPr>
          <a:xfrm>
            <a:off x="1911131" y="5492364"/>
            <a:ext cx="8850735" cy="239832"/>
          </a:xfrm>
          <a:prstGeom prst="rect">
            <a:avLst/>
          </a:prstGeom>
        </p:spPr>
      </p:pic>
      <p:sp>
        <p:nvSpPr>
          <p:cNvPr id="101" name="object 101"/>
          <p:cNvSpPr/>
          <p:nvPr/>
        </p:nvSpPr>
        <p:spPr>
          <a:xfrm>
            <a:off x="3465301" y="668594"/>
            <a:ext cx="13846" cy="43168"/>
          </a:xfrm>
          <a:custGeom>
            <a:avLst/>
            <a:gdLst/>
            <a:ahLst/>
            <a:cxnLst/>
            <a:rect l="l" t="t" r="r" b="b"/>
            <a:pathLst>
              <a:path w="21589" h="67309">
                <a:moveTo>
                  <a:pt x="15335" y="1524"/>
                </a:moveTo>
                <a:lnTo>
                  <a:pt x="6096" y="1524"/>
                </a:lnTo>
                <a:lnTo>
                  <a:pt x="6096" y="0"/>
                </a:lnTo>
                <a:lnTo>
                  <a:pt x="13811" y="0"/>
                </a:lnTo>
                <a:lnTo>
                  <a:pt x="15335" y="1524"/>
                </a:lnTo>
                <a:close/>
              </a:path>
              <a:path w="21589" h="67309">
                <a:moveTo>
                  <a:pt x="18383" y="4572"/>
                </a:moveTo>
                <a:lnTo>
                  <a:pt x="3048" y="4572"/>
                </a:lnTo>
                <a:lnTo>
                  <a:pt x="3048" y="3048"/>
                </a:lnTo>
                <a:lnTo>
                  <a:pt x="4572" y="1524"/>
                </a:lnTo>
                <a:lnTo>
                  <a:pt x="16859" y="1524"/>
                </a:lnTo>
                <a:lnTo>
                  <a:pt x="18383" y="3048"/>
                </a:lnTo>
                <a:lnTo>
                  <a:pt x="18383" y="4572"/>
                </a:lnTo>
                <a:close/>
              </a:path>
              <a:path w="21589" h="67309">
                <a:moveTo>
                  <a:pt x="16859" y="18383"/>
                </a:moveTo>
                <a:lnTo>
                  <a:pt x="4572" y="18383"/>
                </a:lnTo>
                <a:lnTo>
                  <a:pt x="1524" y="15335"/>
                </a:lnTo>
                <a:lnTo>
                  <a:pt x="1524" y="12192"/>
                </a:lnTo>
                <a:lnTo>
                  <a:pt x="0" y="10668"/>
                </a:lnTo>
                <a:lnTo>
                  <a:pt x="0" y="9144"/>
                </a:lnTo>
                <a:lnTo>
                  <a:pt x="1524" y="7620"/>
                </a:lnTo>
                <a:lnTo>
                  <a:pt x="1524" y="4572"/>
                </a:lnTo>
                <a:lnTo>
                  <a:pt x="19907" y="4572"/>
                </a:lnTo>
                <a:lnTo>
                  <a:pt x="19907" y="7620"/>
                </a:lnTo>
                <a:lnTo>
                  <a:pt x="21431" y="9144"/>
                </a:lnTo>
                <a:lnTo>
                  <a:pt x="21431" y="10668"/>
                </a:lnTo>
                <a:lnTo>
                  <a:pt x="19907" y="12192"/>
                </a:lnTo>
                <a:lnTo>
                  <a:pt x="19907" y="15335"/>
                </a:lnTo>
                <a:lnTo>
                  <a:pt x="16859" y="18383"/>
                </a:lnTo>
                <a:close/>
              </a:path>
              <a:path w="21589" h="67309">
                <a:moveTo>
                  <a:pt x="13811" y="19907"/>
                </a:moveTo>
                <a:lnTo>
                  <a:pt x="6096" y="19907"/>
                </a:lnTo>
                <a:lnTo>
                  <a:pt x="6096" y="18383"/>
                </a:lnTo>
                <a:lnTo>
                  <a:pt x="15335" y="18383"/>
                </a:lnTo>
                <a:lnTo>
                  <a:pt x="13811" y="19907"/>
                </a:lnTo>
                <a:close/>
              </a:path>
              <a:path w="21589" h="67309">
                <a:moveTo>
                  <a:pt x="16859" y="50387"/>
                </a:moveTo>
                <a:lnTo>
                  <a:pt x="4572" y="50387"/>
                </a:lnTo>
                <a:lnTo>
                  <a:pt x="7620" y="47339"/>
                </a:lnTo>
                <a:lnTo>
                  <a:pt x="13811" y="47339"/>
                </a:lnTo>
                <a:lnTo>
                  <a:pt x="13811" y="48863"/>
                </a:lnTo>
                <a:lnTo>
                  <a:pt x="15335" y="48863"/>
                </a:lnTo>
                <a:lnTo>
                  <a:pt x="16859" y="50387"/>
                </a:lnTo>
                <a:close/>
              </a:path>
              <a:path w="21589" h="67309">
                <a:moveTo>
                  <a:pt x="15335" y="67151"/>
                </a:moveTo>
                <a:lnTo>
                  <a:pt x="6096" y="67151"/>
                </a:lnTo>
                <a:lnTo>
                  <a:pt x="1524" y="62579"/>
                </a:lnTo>
                <a:lnTo>
                  <a:pt x="1524" y="61055"/>
                </a:lnTo>
                <a:lnTo>
                  <a:pt x="0" y="59531"/>
                </a:lnTo>
                <a:lnTo>
                  <a:pt x="0" y="56483"/>
                </a:lnTo>
                <a:lnTo>
                  <a:pt x="1524" y="54959"/>
                </a:lnTo>
                <a:lnTo>
                  <a:pt x="1524" y="53435"/>
                </a:lnTo>
                <a:lnTo>
                  <a:pt x="3048" y="51911"/>
                </a:lnTo>
                <a:lnTo>
                  <a:pt x="3048" y="50387"/>
                </a:lnTo>
                <a:lnTo>
                  <a:pt x="18383" y="50387"/>
                </a:lnTo>
                <a:lnTo>
                  <a:pt x="18383" y="51911"/>
                </a:lnTo>
                <a:lnTo>
                  <a:pt x="19907" y="51911"/>
                </a:lnTo>
                <a:lnTo>
                  <a:pt x="19907" y="54959"/>
                </a:lnTo>
                <a:lnTo>
                  <a:pt x="21431" y="56483"/>
                </a:lnTo>
                <a:lnTo>
                  <a:pt x="21431" y="59531"/>
                </a:lnTo>
                <a:lnTo>
                  <a:pt x="19907" y="61055"/>
                </a:lnTo>
                <a:lnTo>
                  <a:pt x="19907" y="62579"/>
                </a:lnTo>
                <a:lnTo>
                  <a:pt x="15335" y="67151"/>
                </a:lnTo>
                <a:close/>
              </a:path>
            </a:pathLst>
          </a:custGeom>
          <a:solidFill>
            <a:srgbClr val="000000"/>
          </a:solidFill>
        </p:spPr>
        <p:txBody>
          <a:bodyPr wrap="square" lIns="0" tIns="0" rIns="0" bIns="0" rtlCol="0"/>
          <a:lstStyle/>
          <a:p>
            <a:endParaRPr sz="1154"/>
          </a:p>
        </p:txBody>
      </p:sp>
      <p:grpSp>
        <p:nvGrpSpPr>
          <p:cNvPr id="102" name="object 102"/>
          <p:cNvGrpSpPr/>
          <p:nvPr/>
        </p:nvGrpSpPr>
        <p:grpSpPr>
          <a:xfrm>
            <a:off x="3546547" y="651978"/>
            <a:ext cx="276926" cy="59865"/>
            <a:chOff x="3587591" y="1016603"/>
            <a:chExt cx="431800" cy="93345"/>
          </a:xfrm>
        </p:grpSpPr>
        <p:pic>
          <p:nvPicPr>
            <p:cNvPr id="103" name="object 103"/>
            <p:cNvPicPr/>
            <p:nvPr/>
          </p:nvPicPr>
          <p:blipFill>
            <a:blip r:embed="rId34" cstate="print"/>
            <a:stretch>
              <a:fillRect/>
            </a:stretch>
          </p:blipFill>
          <p:spPr>
            <a:xfrm>
              <a:off x="3587591" y="1022699"/>
              <a:ext cx="132682" cy="86963"/>
            </a:xfrm>
            <a:prstGeom prst="rect">
              <a:avLst/>
            </a:prstGeom>
          </p:spPr>
        </p:pic>
        <p:sp>
          <p:nvSpPr>
            <p:cNvPr id="104" name="object 104"/>
            <p:cNvSpPr/>
            <p:nvPr/>
          </p:nvSpPr>
          <p:spPr>
            <a:xfrm>
              <a:off x="3753897" y="1088326"/>
              <a:ext cx="21590" cy="21590"/>
            </a:xfrm>
            <a:custGeom>
              <a:avLst/>
              <a:gdLst/>
              <a:ahLst/>
              <a:cxnLst/>
              <a:rect l="l" t="t" r="r" b="b"/>
              <a:pathLst>
                <a:path w="21589" h="21590">
                  <a:moveTo>
                    <a:pt x="13716" y="1524"/>
                  </a:moveTo>
                  <a:lnTo>
                    <a:pt x="6096" y="1524"/>
                  </a:lnTo>
                  <a:lnTo>
                    <a:pt x="7620" y="0"/>
                  </a:lnTo>
                  <a:lnTo>
                    <a:pt x="13716" y="0"/>
                  </a:lnTo>
                  <a:lnTo>
                    <a:pt x="13716" y="1524"/>
                  </a:lnTo>
                  <a:close/>
                </a:path>
                <a:path w="21589" h="21590">
                  <a:moveTo>
                    <a:pt x="16764" y="19812"/>
                  </a:moveTo>
                  <a:lnTo>
                    <a:pt x="3048" y="19812"/>
                  </a:lnTo>
                  <a:lnTo>
                    <a:pt x="3048" y="18288"/>
                  </a:lnTo>
                  <a:lnTo>
                    <a:pt x="1524" y="18288"/>
                  </a:lnTo>
                  <a:lnTo>
                    <a:pt x="0" y="16764"/>
                  </a:lnTo>
                  <a:lnTo>
                    <a:pt x="0" y="6096"/>
                  </a:lnTo>
                  <a:lnTo>
                    <a:pt x="4572" y="1524"/>
                  </a:lnTo>
                  <a:lnTo>
                    <a:pt x="15240" y="1524"/>
                  </a:lnTo>
                  <a:lnTo>
                    <a:pt x="16764" y="3048"/>
                  </a:lnTo>
                  <a:lnTo>
                    <a:pt x="18288" y="3048"/>
                  </a:lnTo>
                  <a:lnTo>
                    <a:pt x="18288" y="4572"/>
                  </a:lnTo>
                  <a:lnTo>
                    <a:pt x="19812" y="6096"/>
                  </a:lnTo>
                  <a:lnTo>
                    <a:pt x="19812" y="7620"/>
                  </a:lnTo>
                  <a:lnTo>
                    <a:pt x="21336" y="7620"/>
                  </a:lnTo>
                  <a:lnTo>
                    <a:pt x="21336" y="13716"/>
                  </a:lnTo>
                  <a:lnTo>
                    <a:pt x="19812" y="15240"/>
                  </a:lnTo>
                  <a:lnTo>
                    <a:pt x="19812" y="16764"/>
                  </a:lnTo>
                  <a:lnTo>
                    <a:pt x="16764" y="19812"/>
                  </a:lnTo>
                  <a:close/>
                </a:path>
                <a:path w="21589" h="21590">
                  <a:moveTo>
                    <a:pt x="13716" y="21336"/>
                  </a:moveTo>
                  <a:lnTo>
                    <a:pt x="6096" y="21336"/>
                  </a:lnTo>
                  <a:lnTo>
                    <a:pt x="4572" y="19812"/>
                  </a:lnTo>
                  <a:lnTo>
                    <a:pt x="15240" y="19812"/>
                  </a:lnTo>
                  <a:lnTo>
                    <a:pt x="13716" y="21336"/>
                  </a:lnTo>
                  <a:close/>
                </a:path>
              </a:pathLst>
            </a:custGeom>
            <a:solidFill>
              <a:srgbClr val="000000"/>
            </a:solidFill>
          </p:spPr>
          <p:txBody>
            <a:bodyPr wrap="square" lIns="0" tIns="0" rIns="0" bIns="0" rtlCol="0"/>
            <a:lstStyle/>
            <a:p>
              <a:endParaRPr sz="1154"/>
            </a:p>
          </p:txBody>
        </p:sp>
        <p:pic>
          <p:nvPicPr>
            <p:cNvPr id="105" name="object 105"/>
            <p:cNvPicPr/>
            <p:nvPr/>
          </p:nvPicPr>
          <p:blipFill>
            <a:blip r:embed="rId35" cstate="print"/>
            <a:stretch>
              <a:fillRect/>
            </a:stretch>
          </p:blipFill>
          <p:spPr>
            <a:xfrm>
              <a:off x="3810285" y="1016603"/>
              <a:ext cx="209073" cy="93059"/>
            </a:xfrm>
            <a:prstGeom prst="rect">
              <a:avLst/>
            </a:prstGeom>
          </p:spPr>
        </p:pic>
      </p:grpSp>
      <p:grpSp>
        <p:nvGrpSpPr>
          <p:cNvPr id="106" name="object 106"/>
          <p:cNvGrpSpPr/>
          <p:nvPr/>
        </p:nvGrpSpPr>
        <p:grpSpPr>
          <a:xfrm>
            <a:off x="1995739" y="5235314"/>
            <a:ext cx="638967" cy="79413"/>
            <a:chOff x="1169479" y="8163211"/>
            <a:chExt cx="996315" cy="123825"/>
          </a:xfrm>
        </p:grpSpPr>
        <p:pic>
          <p:nvPicPr>
            <p:cNvPr id="107" name="object 107"/>
            <p:cNvPicPr/>
            <p:nvPr/>
          </p:nvPicPr>
          <p:blipFill>
            <a:blip r:embed="rId36" cstate="print"/>
            <a:stretch>
              <a:fillRect/>
            </a:stretch>
          </p:blipFill>
          <p:spPr>
            <a:xfrm>
              <a:off x="1169479" y="8175402"/>
              <a:ext cx="128111" cy="85534"/>
            </a:xfrm>
            <a:prstGeom prst="rect">
              <a:avLst/>
            </a:prstGeom>
          </p:spPr>
        </p:pic>
        <p:sp>
          <p:nvSpPr>
            <p:cNvPr id="108" name="object 108"/>
            <p:cNvSpPr/>
            <p:nvPr/>
          </p:nvSpPr>
          <p:spPr>
            <a:xfrm>
              <a:off x="1317498" y="8193697"/>
              <a:ext cx="123825" cy="67310"/>
            </a:xfrm>
            <a:custGeom>
              <a:avLst/>
              <a:gdLst/>
              <a:ahLst/>
              <a:cxnLst/>
              <a:rect l="l" t="t" r="r" b="b"/>
              <a:pathLst>
                <a:path w="123825" h="67309">
                  <a:moveTo>
                    <a:pt x="50292" y="45720"/>
                  </a:moveTo>
                  <a:lnTo>
                    <a:pt x="48768" y="44196"/>
                  </a:lnTo>
                  <a:lnTo>
                    <a:pt x="48768" y="39624"/>
                  </a:lnTo>
                  <a:lnTo>
                    <a:pt x="44196" y="35052"/>
                  </a:lnTo>
                  <a:lnTo>
                    <a:pt x="41148" y="33528"/>
                  </a:lnTo>
                  <a:lnTo>
                    <a:pt x="38100" y="33528"/>
                  </a:lnTo>
                  <a:lnTo>
                    <a:pt x="36576" y="32004"/>
                  </a:lnTo>
                  <a:lnTo>
                    <a:pt x="33528" y="30480"/>
                  </a:lnTo>
                  <a:lnTo>
                    <a:pt x="28956" y="28956"/>
                  </a:lnTo>
                  <a:lnTo>
                    <a:pt x="25908" y="28956"/>
                  </a:lnTo>
                  <a:lnTo>
                    <a:pt x="19812" y="25908"/>
                  </a:lnTo>
                  <a:lnTo>
                    <a:pt x="18288" y="25908"/>
                  </a:lnTo>
                  <a:lnTo>
                    <a:pt x="16764" y="24384"/>
                  </a:lnTo>
                  <a:lnTo>
                    <a:pt x="15240" y="24384"/>
                  </a:lnTo>
                  <a:lnTo>
                    <a:pt x="13716" y="22860"/>
                  </a:lnTo>
                  <a:lnTo>
                    <a:pt x="13716" y="21336"/>
                  </a:lnTo>
                  <a:lnTo>
                    <a:pt x="12192" y="21336"/>
                  </a:lnTo>
                  <a:lnTo>
                    <a:pt x="12192" y="15240"/>
                  </a:lnTo>
                  <a:lnTo>
                    <a:pt x="13716" y="13716"/>
                  </a:lnTo>
                  <a:lnTo>
                    <a:pt x="13716" y="12192"/>
                  </a:lnTo>
                  <a:lnTo>
                    <a:pt x="15240" y="12192"/>
                  </a:lnTo>
                  <a:lnTo>
                    <a:pt x="16764" y="10668"/>
                  </a:lnTo>
                  <a:lnTo>
                    <a:pt x="19812" y="10668"/>
                  </a:lnTo>
                  <a:lnTo>
                    <a:pt x="21336" y="9144"/>
                  </a:lnTo>
                  <a:lnTo>
                    <a:pt x="32004" y="9144"/>
                  </a:lnTo>
                  <a:lnTo>
                    <a:pt x="35052" y="10668"/>
                  </a:lnTo>
                  <a:lnTo>
                    <a:pt x="42672" y="10668"/>
                  </a:lnTo>
                  <a:lnTo>
                    <a:pt x="45720" y="12192"/>
                  </a:lnTo>
                  <a:lnTo>
                    <a:pt x="45720" y="9144"/>
                  </a:lnTo>
                  <a:lnTo>
                    <a:pt x="45720" y="1524"/>
                  </a:lnTo>
                  <a:lnTo>
                    <a:pt x="42672" y="1524"/>
                  </a:lnTo>
                  <a:lnTo>
                    <a:pt x="39624" y="0"/>
                  </a:lnTo>
                  <a:lnTo>
                    <a:pt x="18288" y="0"/>
                  </a:lnTo>
                  <a:lnTo>
                    <a:pt x="13716" y="1524"/>
                  </a:lnTo>
                  <a:lnTo>
                    <a:pt x="7620" y="4572"/>
                  </a:lnTo>
                  <a:lnTo>
                    <a:pt x="4572" y="7620"/>
                  </a:lnTo>
                  <a:lnTo>
                    <a:pt x="3048" y="10668"/>
                  </a:lnTo>
                  <a:lnTo>
                    <a:pt x="1524" y="12192"/>
                  </a:lnTo>
                  <a:lnTo>
                    <a:pt x="1524" y="15240"/>
                  </a:lnTo>
                  <a:lnTo>
                    <a:pt x="0" y="16764"/>
                  </a:lnTo>
                  <a:lnTo>
                    <a:pt x="0" y="21336"/>
                  </a:lnTo>
                  <a:lnTo>
                    <a:pt x="1524" y="24384"/>
                  </a:lnTo>
                  <a:lnTo>
                    <a:pt x="1524" y="25908"/>
                  </a:lnTo>
                  <a:lnTo>
                    <a:pt x="7620" y="32004"/>
                  </a:lnTo>
                  <a:lnTo>
                    <a:pt x="10668" y="33528"/>
                  </a:lnTo>
                  <a:lnTo>
                    <a:pt x="12192" y="35052"/>
                  </a:lnTo>
                  <a:lnTo>
                    <a:pt x="15240" y="36576"/>
                  </a:lnTo>
                  <a:lnTo>
                    <a:pt x="18288" y="36576"/>
                  </a:lnTo>
                  <a:lnTo>
                    <a:pt x="24384" y="39624"/>
                  </a:lnTo>
                  <a:lnTo>
                    <a:pt x="27432" y="39624"/>
                  </a:lnTo>
                  <a:lnTo>
                    <a:pt x="30480" y="41148"/>
                  </a:lnTo>
                  <a:lnTo>
                    <a:pt x="32004" y="42672"/>
                  </a:lnTo>
                  <a:lnTo>
                    <a:pt x="33528" y="42672"/>
                  </a:lnTo>
                  <a:lnTo>
                    <a:pt x="35052" y="44196"/>
                  </a:lnTo>
                  <a:lnTo>
                    <a:pt x="36576" y="44196"/>
                  </a:lnTo>
                  <a:lnTo>
                    <a:pt x="36576" y="45720"/>
                  </a:lnTo>
                  <a:lnTo>
                    <a:pt x="38100" y="45720"/>
                  </a:lnTo>
                  <a:lnTo>
                    <a:pt x="38100" y="51904"/>
                  </a:lnTo>
                  <a:lnTo>
                    <a:pt x="36576" y="54952"/>
                  </a:lnTo>
                  <a:lnTo>
                    <a:pt x="33528" y="56476"/>
                  </a:lnTo>
                  <a:lnTo>
                    <a:pt x="32004" y="58000"/>
                  </a:lnTo>
                  <a:lnTo>
                    <a:pt x="10668" y="58000"/>
                  </a:lnTo>
                  <a:lnTo>
                    <a:pt x="7620" y="56476"/>
                  </a:lnTo>
                  <a:lnTo>
                    <a:pt x="3048" y="56476"/>
                  </a:lnTo>
                  <a:lnTo>
                    <a:pt x="0" y="54952"/>
                  </a:lnTo>
                  <a:lnTo>
                    <a:pt x="0" y="65620"/>
                  </a:lnTo>
                  <a:lnTo>
                    <a:pt x="3048" y="65620"/>
                  </a:lnTo>
                  <a:lnTo>
                    <a:pt x="6096" y="67144"/>
                  </a:lnTo>
                  <a:lnTo>
                    <a:pt x="33528" y="67144"/>
                  </a:lnTo>
                  <a:lnTo>
                    <a:pt x="35052" y="65620"/>
                  </a:lnTo>
                  <a:lnTo>
                    <a:pt x="36576" y="65620"/>
                  </a:lnTo>
                  <a:lnTo>
                    <a:pt x="39624" y="64096"/>
                  </a:lnTo>
                  <a:lnTo>
                    <a:pt x="41148" y="64096"/>
                  </a:lnTo>
                  <a:lnTo>
                    <a:pt x="47244" y="58000"/>
                  </a:lnTo>
                  <a:lnTo>
                    <a:pt x="47244" y="56476"/>
                  </a:lnTo>
                  <a:lnTo>
                    <a:pt x="48768" y="54952"/>
                  </a:lnTo>
                  <a:lnTo>
                    <a:pt x="48768" y="53428"/>
                  </a:lnTo>
                  <a:lnTo>
                    <a:pt x="50292" y="50380"/>
                  </a:lnTo>
                  <a:lnTo>
                    <a:pt x="50292" y="45720"/>
                  </a:lnTo>
                  <a:close/>
                </a:path>
                <a:path w="123825" h="67309">
                  <a:moveTo>
                    <a:pt x="123532" y="1612"/>
                  </a:moveTo>
                  <a:lnTo>
                    <a:pt x="112864" y="1612"/>
                  </a:lnTo>
                  <a:lnTo>
                    <a:pt x="112864" y="44284"/>
                  </a:lnTo>
                  <a:lnTo>
                    <a:pt x="108292" y="48856"/>
                  </a:lnTo>
                  <a:lnTo>
                    <a:pt x="106768" y="50482"/>
                  </a:lnTo>
                  <a:lnTo>
                    <a:pt x="100672" y="56578"/>
                  </a:lnTo>
                  <a:lnTo>
                    <a:pt x="97624" y="56578"/>
                  </a:lnTo>
                  <a:lnTo>
                    <a:pt x="96100" y="58102"/>
                  </a:lnTo>
                  <a:lnTo>
                    <a:pt x="86956" y="58102"/>
                  </a:lnTo>
                  <a:lnTo>
                    <a:pt x="82384" y="53530"/>
                  </a:lnTo>
                  <a:lnTo>
                    <a:pt x="82384" y="1612"/>
                  </a:lnTo>
                  <a:lnTo>
                    <a:pt x="71615" y="1612"/>
                  </a:lnTo>
                  <a:lnTo>
                    <a:pt x="71615" y="52006"/>
                  </a:lnTo>
                  <a:lnTo>
                    <a:pt x="73139" y="58102"/>
                  </a:lnTo>
                  <a:lnTo>
                    <a:pt x="76187" y="61150"/>
                  </a:lnTo>
                  <a:lnTo>
                    <a:pt x="79235" y="65722"/>
                  </a:lnTo>
                  <a:lnTo>
                    <a:pt x="85432" y="67246"/>
                  </a:lnTo>
                  <a:lnTo>
                    <a:pt x="99148" y="67246"/>
                  </a:lnTo>
                  <a:lnTo>
                    <a:pt x="100672" y="65722"/>
                  </a:lnTo>
                  <a:lnTo>
                    <a:pt x="102196" y="65722"/>
                  </a:lnTo>
                  <a:lnTo>
                    <a:pt x="105244" y="62674"/>
                  </a:lnTo>
                  <a:lnTo>
                    <a:pt x="108292" y="61150"/>
                  </a:lnTo>
                  <a:lnTo>
                    <a:pt x="111340" y="58102"/>
                  </a:lnTo>
                  <a:lnTo>
                    <a:pt x="112864" y="55054"/>
                  </a:lnTo>
                  <a:lnTo>
                    <a:pt x="114388" y="65722"/>
                  </a:lnTo>
                  <a:lnTo>
                    <a:pt x="123532" y="65722"/>
                  </a:lnTo>
                  <a:lnTo>
                    <a:pt x="123532" y="55054"/>
                  </a:lnTo>
                  <a:lnTo>
                    <a:pt x="123532" y="1612"/>
                  </a:lnTo>
                  <a:close/>
                </a:path>
              </a:pathLst>
            </a:custGeom>
            <a:solidFill>
              <a:srgbClr val="000000"/>
            </a:solidFill>
          </p:spPr>
          <p:txBody>
            <a:bodyPr wrap="square" lIns="0" tIns="0" rIns="0" bIns="0" rtlCol="0"/>
            <a:lstStyle/>
            <a:p>
              <a:endParaRPr sz="1154"/>
            </a:p>
          </p:txBody>
        </p:sp>
        <p:pic>
          <p:nvPicPr>
            <p:cNvPr id="109" name="object 109"/>
            <p:cNvPicPr/>
            <p:nvPr/>
          </p:nvPicPr>
          <p:blipFill>
            <a:blip r:embed="rId37" cstate="print"/>
            <a:stretch>
              <a:fillRect/>
            </a:stretch>
          </p:blipFill>
          <p:spPr>
            <a:xfrm>
              <a:off x="1462373" y="8168036"/>
              <a:ext cx="125158" cy="92900"/>
            </a:xfrm>
            <a:prstGeom prst="rect">
              <a:avLst/>
            </a:prstGeom>
          </p:spPr>
        </p:pic>
        <p:sp>
          <p:nvSpPr>
            <p:cNvPr id="110" name="object 110"/>
            <p:cNvSpPr/>
            <p:nvPr/>
          </p:nvSpPr>
          <p:spPr>
            <a:xfrm>
              <a:off x="1624107" y="8239505"/>
              <a:ext cx="21590" cy="21590"/>
            </a:xfrm>
            <a:custGeom>
              <a:avLst/>
              <a:gdLst/>
              <a:ahLst/>
              <a:cxnLst/>
              <a:rect l="l" t="t" r="r" b="b"/>
              <a:pathLst>
                <a:path w="21589" h="21590">
                  <a:moveTo>
                    <a:pt x="15240" y="1524"/>
                  </a:moveTo>
                  <a:lnTo>
                    <a:pt x="6096" y="1524"/>
                  </a:lnTo>
                  <a:lnTo>
                    <a:pt x="7620" y="0"/>
                  </a:lnTo>
                  <a:lnTo>
                    <a:pt x="13716" y="0"/>
                  </a:lnTo>
                  <a:lnTo>
                    <a:pt x="15240" y="1524"/>
                  </a:lnTo>
                  <a:close/>
                </a:path>
                <a:path w="21589" h="21590">
                  <a:moveTo>
                    <a:pt x="19812" y="18288"/>
                  </a:moveTo>
                  <a:lnTo>
                    <a:pt x="1524" y="18288"/>
                  </a:lnTo>
                  <a:lnTo>
                    <a:pt x="1524" y="15240"/>
                  </a:lnTo>
                  <a:lnTo>
                    <a:pt x="0" y="13716"/>
                  </a:lnTo>
                  <a:lnTo>
                    <a:pt x="0" y="7620"/>
                  </a:lnTo>
                  <a:lnTo>
                    <a:pt x="1524" y="6096"/>
                  </a:lnTo>
                  <a:lnTo>
                    <a:pt x="1524" y="4572"/>
                  </a:lnTo>
                  <a:lnTo>
                    <a:pt x="4572" y="1524"/>
                  </a:lnTo>
                  <a:lnTo>
                    <a:pt x="16764" y="1524"/>
                  </a:lnTo>
                  <a:lnTo>
                    <a:pt x="19812" y="4572"/>
                  </a:lnTo>
                  <a:lnTo>
                    <a:pt x="19812" y="6096"/>
                  </a:lnTo>
                  <a:lnTo>
                    <a:pt x="21336" y="6096"/>
                  </a:lnTo>
                  <a:lnTo>
                    <a:pt x="21336" y="15240"/>
                  </a:lnTo>
                  <a:lnTo>
                    <a:pt x="19812" y="16764"/>
                  </a:lnTo>
                  <a:lnTo>
                    <a:pt x="19812" y="18288"/>
                  </a:lnTo>
                  <a:close/>
                </a:path>
                <a:path w="21589" h="21590">
                  <a:moveTo>
                    <a:pt x="15240" y="21336"/>
                  </a:moveTo>
                  <a:lnTo>
                    <a:pt x="6096" y="21336"/>
                  </a:lnTo>
                  <a:lnTo>
                    <a:pt x="3048" y="18288"/>
                  </a:lnTo>
                  <a:lnTo>
                    <a:pt x="18288" y="18288"/>
                  </a:lnTo>
                  <a:lnTo>
                    <a:pt x="15240" y="21336"/>
                  </a:lnTo>
                  <a:close/>
                </a:path>
              </a:pathLst>
            </a:custGeom>
            <a:solidFill>
              <a:srgbClr val="000000"/>
            </a:solidFill>
          </p:spPr>
          <p:txBody>
            <a:bodyPr wrap="square" lIns="0" tIns="0" rIns="0" bIns="0" rtlCol="0"/>
            <a:lstStyle/>
            <a:p>
              <a:endParaRPr sz="1154"/>
            </a:p>
          </p:txBody>
        </p:sp>
        <p:pic>
          <p:nvPicPr>
            <p:cNvPr id="111" name="object 111"/>
            <p:cNvPicPr/>
            <p:nvPr/>
          </p:nvPicPr>
          <p:blipFill>
            <a:blip r:embed="rId38" cstate="print"/>
            <a:stretch>
              <a:fillRect/>
            </a:stretch>
          </p:blipFill>
          <p:spPr>
            <a:xfrm>
              <a:off x="1682019" y="8167782"/>
              <a:ext cx="273176" cy="93154"/>
            </a:xfrm>
            <a:prstGeom prst="rect">
              <a:avLst/>
            </a:prstGeom>
          </p:spPr>
        </p:pic>
        <p:sp>
          <p:nvSpPr>
            <p:cNvPr id="112" name="object 112"/>
            <p:cNvSpPr/>
            <p:nvPr/>
          </p:nvSpPr>
          <p:spPr>
            <a:xfrm>
              <a:off x="1985581" y="8163211"/>
              <a:ext cx="36830" cy="123825"/>
            </a:xfrm>
            <a:custGeom>
              <a:avLst/>
              <a:gdLst/>
              <a:ahLst/>
              <a:cxnLst/>
              <a:rect l="l" t="t" r="r" b="b"/>
              <a:pathLst>
                <a:path w="36830" h="123825">
                  <a:moveTo>
                    <a:pt x="29051" y="123634"/>
                  </a:moveTo>
                  <a:lnTo>
                    <a:pt x="16113" y="109594"/>
                  </a:lnTo>
                  <a:lnTo>
                    <a:pt x="7060" y="94821"/>
                  </a:lnTo>
                  <a:lnTo>
                    <a:pt x="1739" y="79191"/>
                  </a:lnTo>
                  <a:lnTo>
                    <a:pt x="0" y="62579"/>
                  </a:lnTo>
                  <a:lnTo>
                    <a:pt x="0" y="51911"/>
                  </a:lnTo>
                  <a:lnTo>
                    <a:pt x="1523" y="47339"/>
                  </a:lnTo>
                  <a:lnTo>
                    <a:pt x="1523" y="41148"/>
                  </a:lnTo>
                  <a:lnTo>
                    <a:pt x="4571" y="36576"/>
                  </a:lnTo>
                  <a:lnTo>
                    <a:pt x="6095" y="30480"/>
                  </a:lnTo>
                  <a:lnTo>
                    <a:pt x="12191" y="21336"/>
                  </a:lnTo>
                  <a:lnTo>
                    <a:pt x="15239" y="15240"/>
                  </a:lnTo>
                  <a:lnTo>
                    <a:pt x="19907" y="10668"/>
                  </a:lnTo>
                  <a:lnTo>
                    <a:pt x="24479" y="4572"/>
                  </a:lnTo>
                  <a:lnTo>
                    <a:pt x="30575" y="0"/>
                  </a:lnTo>
                  <a:lnTo>
                    <a:pt x="36671" y="6096"/>
                  </a:lnTo>
                  <a:lnTo>
                    <a:pt x="25535" y="18956"/>
                  </a:lnTo>
                  <a:lnTo>
                    <a:pt x="17383" y="32396"/>
                  </a:lnTo>
                  <a:lnTo>
                    <a:pt x="12373" y="46426"/>
                  </a:lnTo>
                  <a:lnTo>
                    <a:pt x="10667" y="61055"/>
                  </a:lnTo>
                  <a:lnTo>
                    <a:pt x="11191" y="68818"/>
                  </a:lnTo>
                  <a:lnTo>
                    <a:pt x="25038" y="104536"/>
                  </a:lnTo>
                  <a:lnTo>
                    <a:pt x="36671" y="117538"/>
                  </a:lnTo>
                  <a:lnTo>
                    <a:pt x="29051" y="123634"/>
                  </a:lnTo>
                  <a:close/>
                </a:path>
              </a:pathLst>
            </a:custGeom>
            <a:solidFill>
              <a:srgbClr val="000000"/>
            </a:solidFill>
          </p:spPr>
          <p:txBody>
            <a:bodyPr wrap="square" lIns="0" tIns="0" rIns="0" bIns="0" rtlCol="0"/>
            <a:lstStyle/>
            <a:p>
              <a:endParaRPr sz="1154"/>
            </a:p>
          </p:txBody>
        </p:sp>
        <p:sp>
          <p:nvSpPr>
            <p:cNvPr id="113" name="object 113"/>
            <p:cNvSpPr/>
            <p:nvPr/>
          </p:nvSpPr>
          <p:spPr>
            <a:xfrm>
              <a:off x="2051304" y="8175403"/>
              <a:ext cx="52069" cy="85725"/>
            </a:xfrm>
            <a:custGeom>
              <a:avLst/>
              <a:gdLst/>
              <a:ahLst/>
              <a:cxnLst/>
              <a:rect l="l" t="t" r="r" b="b"/>
              <a:pathLst>
                <a:path w="52069" h="85725">
                  <a:moveTo>
                    <a:pt x="25908" y="85534"/>
                  </a:moveTo>
                  <a:lnTo>
                    <a:pt x="0" y="85534"/>
                  </a:lnTo>
                  <a:lnTo>
                    <a:pt x="0" y="74866"/>
                  </a:lnTo>
                  <a:lnTo>
                    <a:pt x="7620" y="74866"/>
                  </a:lnTo>
                  <a:lnTo>
                    <a:pt x="10668" y="76390"/>
                  </a:lnTo>
                  <a:lnTo>
                    <a:pt x="19812" y="76390"/>
                  </a:lnTo>
                  <a:lnTo>
                    <a:pt x="22860" y="74866"/>
                  </a:lnTo>
                  <a:lnTo>
                    <a:pt x="25908" y="74866"/>
                  </a:lnTo>
                  <a:lnTo>
                    <a:pt x="28956" y="73342"/>
                  </a:lnTo>
                  <a:lnTo>
                    <a:pt x="30480" y="73342"/>
                  </a:lnTo>
                  <a:lnTo>
                    <a:pt x="33528" y="71818"/>
                  </a:lnTo>
                  <a:lnTo>
                    <a:pt x="35052" y="70294"/>
                  </a:lnTo>
                  <a:lnTo>
                    <a:pt x="36576" y="67151"/>
                  </a:lnTo>
                  <a:lnTo>
                    <a:pt x="38100" y="65627"/>
                  </a:lnTo>
                  <a:lnTo>
                    <a:pt x="38100" y="62579"/>
                  </a:lnTo>
                  <a:lnTo>
                    <a:pt x="39624" y="61055"/>
                  </a:lnTo>
                  <a:lnTo>
                    <a:pt x="39624" y="53435"/>
                  </a:lnTo>
                  <a:lnTo>
                    <a:pt x="36576" y="48863"/>
                  </a:lnTo>
                  <a:lnTo>
                    <a:pt x="33528" y="45815"/>
                  </a:lnTo>
                  <a:lnTo>
                    <a:pt x="24384" y="42767"/>
                  </a:lnTo>
                  <a:lnTo>
                    <a:pt x="1524" y="42767"/>
                  </a:lnTo>
                  <a:lnTo>
                    <a:pt x="1524" y="0"/>
                  </a:lnTo>
                  <a:lnTo>
                    <a:pt x="47244" y="0"/>
                  </a:lnTo>
                  <a:lnTo>
                    <a:pt x="47244" y="9239"/>
                  </a:lnTo>
                  <a:lnTo>
                    <a:pt x="12192" y="9239"/>
                  </a:lnTo>
                  <a:lnTo>
                    <a:pt x="12192" y="33623"/>
                  </a:lnTo>
                  <a:lnTo>
                    <a:pt x="30480" y="33623"/>
                  </a:lnTo>
                  <a:lnTo>
                    <a:pt x="35052" y="35147"/>
                  </a:lnTo>
                  <a:lnTo>
                    <a:pt x="44196" y="39719"/>
                  </a:lnTo>
                  <a:lnTo>
                    <a:pt x="47244" y="42767"/>
                  </a:lnTo>
                  <a:lnTo>
                    <a:pt x="51816" y="51911"/>
                  </a:lnTo>
                  <a:lnTo>
                    <a:pt x="51816" y="58007"/>
                  </a:lnTo>
                  <a:lnTo>
                    <a:pt x="51816" y="61055"/>
                  </a:lnTo>
                  <a:lnTo>
                    <a:pt x="50292" y="65627"/>
                  </a:lnTo>
                  <a:lnTo>
                    <a:pt x="47244" y="71818"/>
                  </a:lnTo>
                  <a:lnTo>
                    <a:pt x="38100" y="80962"/>
                  </a:lnTo>
                  <a:lnTo>
                    <a:pt x="33528" y="82486"/>
                  </a:lnTo>
                  <a:lnTo>
                    <a:pt x="30480" y="84010"/>
                  </a:lnTo>
                  <a:lnTo>
                    <a:pt x="25908" y="85534"/>
                  </a:lnTo>
                  <a:close/>
                </a:path>
              </a:pathLst>
            </a:custGeom>
            <a:solidFill>
              <a:srgbClr val="008700"/>
            </a:solidFill>
          </p:spPr>
          <p:txBody>
            <a:bodyPr wrap="square" lIns="0" tIns="0" rIns="0" bIns="0" rtlCol="0"/>
            <a:lstStyle/>
            <a:p>
              <a:endParaRPr sz="1154"/>
            </a:p>
          </p:txBody>
        </p:sp>
        <p:sp>
          <p:nvSpPr>
            <p:cNvPr id="114" name="object 114"/>
            <p:cNvSpPr/>
            <p:nvPr/>
          </p:nvSpPr>
          <p:spPr>
            <a:xfrm>
              <a:off x="2129123" y="8163211"/>
              <a:ext cx="36830" cy="123825"/>
            </a:xfrm>
            <a:custGeom>
              <a:avLst/>
              <a:gdLst/>
              <a:ahLst/>
              <a:cxnLst/>
              <a:rect l="l" t="t" r="r" b="b"/>
              <a:pathLst>
                <a:path w="36830" h="123825">
                  <a:moveTo>
                    <a:pt x="7619" y="123634"/>
                  </a:moveTo>
                  <a:lnTo>
                    <a:pt x="0" y="117538"/>
                  </a:lnTo>
                  <a:lnTo>
                    <a:pt x="6310" y="110918"/>
                  </a:lnTo>
                  <a:lnTo>
                    <a:pt x="11620" y="104584"/>
                  </a:lnTo>
                  <a:lnTo>
                    <a:pt x="25907" y="62579"/>
                  </a:lnTo>
                  <a:lnTo>
                    <a:pt x="24217" y="47123"/>
                  </a:lnTo>
                  <a:lnTo>
                    <a:pt x="19240" y="32658"/>
                  </a:lnTo>
                  <a:lnTo>
                    <a:pt x="11120" y="19033"/>
                  </a:lnTo>
                  <a:lnTo>
                    <a:pt x="0" y="6096"/>
                  </a:lnTo>
                  <a:lnTo>
                    <a:pt x="7619" y="0"/>
                  </a:lnTo>
                  <a:lnTo>
                    <a:pt x="20502" y="14040"/>
                  </a:lnTo>
                  <a:lnTo>
                    <a:pt x="29527" y="28813"/>
                  </a:lnTo>
                  <a:lnTo>
                    <a:pt x="34837" y="44443"/>
                  </a:lnTo>
                  <a:lnTo>
                    <a:pt x="36575" y="61055"/>
                  </a:lnTo>
                  <a:lnTo>
                    <a:pt x="36575" y="71723"/>
                  </a:lnTo>
                  <a:lnTo>
                    <a:pt x="35051" y="76295"/>
                  </a:lnTo>
                  <a:lnTo>
                    <a:pt x="35051" y="80962"/>
                  </a:lnTo>
                  <a:lnTo>
                    <a:pt x="33527" y="87058"/>
                  </a:lnTo>
                  <a:lnTo>
                    <a:pt x="30479" y="91630"/>
                  </a:lnTo>
                  <a:lnTo>
                    <a:pt x="28955" y="97726"/>
                  </a:lnTo>
                  <a:lnTo>
                    <a:pt x="25907" y="102298"/>
                  </a:lnTo>
                  <a:lnTo>
                    <a:pt x="21335" y="108394"/>
                  </a:lnTo>
                  <a:lnTo>
                    <a:pt x="18287" y="112966"/>
                  </a:lnTo>
                  <a:lnTo>
                    <a:pt x="7619" y="123634"/>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5205FFD-638F-9AB2-1B34-F9CEF10F27B2}"/>
              </a:ext>
            </a:extLst>
          </p:cNvPr>
          <p:cNvSpPr txBox="1"/>
          <p:nvPr/>
        </p:nvSpPr>
        <p:spPr>
          <a:xfrm>
            <a:off x="306241" y="727925"/>
            <a:ext cx="10303444"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Sitka Banner"/>
                <a:ea typeface="+mn-lt"/>
                <a:cs typeface="+mn-lt"/>
              </a:rPr>
              <a:t>Source </a:t>
            </a:r>
            <a:r>
              <a:rPr lang="en-US" sz="4400" dirty="0" smtClean="0">
                <a:latin typeface="Sitka Banner"/>
                <a:ea typeface="+mn-lt"/>
                <a:cs typeface="+mn-lt"/>
              </a:rPr>
              <a:t>Code </a:t>
            </a:r>
            <a:r>
              <a:rPr lang="en-US" sz="4400" dirty="0" smtClean="0">
                <a:latin typeface="Sitka Banner"/>
                <a:ea typeface="+mn-lt"/>
                <a:cs typeface="+mn-lt"/>
              </a:rPr>
              <a:t>in </a:t>
            </a:r>
            <a:r>
              <a:rPr lang="en-US" sz="4400" smtClean="0">
                <a:latin typeface="Sitka Banner"/>
                <a:ea typeface="+mn-lt"/>
                <a:cs typeface="+mn-lt"/>
              </a:rPr>
              <a:t>Github</a:t>
            </a:r>
            <a:endParaRPr lang="en-US" sz="4400" dirty="0">
              <a:latin typeface="Sitka Banner"/>
              <a:ea typeface="+mn-lt"/>
              <a:cs typeface="+mn-lt"/>
            </a:endParaRPr>
          </a:p>
          <a:p>
            <a:endParaRPr lang="en-US" sz="4400" dirty="0">
              <a:latin typeface="Sitka Banner"/>
              <a:ea typeface="+mn-lt"/>
              <a:cs typeface="+mn-lt"/>
            </a:endParaRPr>
          </a:p>
          <a:p>
            <a:r>
              <a:rPr lang="en-US" sz="4400" dirty="0">
                <a:latin typeface="Sitka Banner"/>
                <a:ea typeface="+mn-lt"/>
                <a:cs typeface="+mn-lt"/>
              </a:rPr>
              <a:t>GITHUB URL :   </a:t>
            </a:r>
            <a:endParaRPr lang="en-US" sz="3600" dirty="0">
              <a:latin typeface="Sitka Banner"/>
              <a:ea typeface="+mn-lt"/>
              <a:cs typeface="+mn-lt"/>
            </a:endParaRPr>
          </a:p>
          <a:p>
            <a:endParaRPr lang="en-US" sz="4400" dirty="0">
              <a:latin typeface="Sitka Banner"/>
              <a:ea typeface="+mn-lt"/>
              <a:cs typeface="+mn-lt"/>
            </a:endParaRPr>
          </a:p>
          <a:p>
            <a:r>
              <a:rPr lang="en-US" sz="3600" dirty="0">
                <a:ea typeface="+mn-lt"/>
                <a:cs typeface="+mn-lt"/>
              </a:rPr>
              <a:t>      https://github.com/Tejasri-123/DOCEREE-HACKTHON</a:t>
            </a:r>
            <a:endParaRPr lang="en-US" sz="3600" dirty="0">
              <a:latin typeface="Sitka Banner"/>
              <a:ea typeface="+mn-lt"/>
              <a:cs typeface="+mn-lt"/>
            </a:endParaRPr>
          </a:p>
          <a:p>
            <a:endParaRPr lang="en-US" sz="4400" dirty="0">
              <a:latin typeface="Sitka Banner"/>
              <a:ea typeface="+mn-lt"/>
              <a:cs typeface="+mn-lt"/>
            </a:endParaRPr>
          </a:p>
        </p:txBody>
      </p:sp>
    </p:spTree>
    <p:extLst>
      <p:ext uri="{BB962C8B-B14F-4D97-AF65-F5344CB8AC3E}">
        <p14:creationId xmlns:p14="http://schemas.microsoft.com/office/powerpoint/2010/main" xmlns="" val="177853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5205FFD-638F-9AB2-1B34-F9CEF10F27B2}"/>
              </a:ext>
            </a:extLst>
          </p:cNvPr>
          <p:cNvSpPr txBox="1"/>
          <p:nvPr/>
        </p:nvSpPr>
        <p:spPr>
          <a:xfrm>
            <a:off x="520256" y="2969352"/>
            <a:ext cx="1016317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Sitka Banner"/>
                <a:ea typeface="+mn-lt"/>
                <a:cs typeface="+mn-lt"/>
              </a:rPr>
              <a:t>                              </a:t>
            </a:r>
            <a:r>
              <a:rPr lang="en-US" sz="6000" dirty="0">
                <a:latin typeface="Sitka Banner"/>
                <a:ea typeface="+mn-lt"/>
                <a:cs typeface="+mn-lt"/>
              </a:rPr>
              <a:t>Thank you</a:t>
            </a:r>
          </a:p>
          <a:p>
            <a:endParaRPr lang="en-US" sz="4400" dirty="0">
              <a:latin typeface="Sitka Banner"/>
              <a:ea typeface="+mn-lt"/>
              <a:cs typeface="+mn-lt"/>
            </a:endParaRPr>
          </a:p>
          <a:p>
            <a:endParaRPr lang="en-US" sz="3600" dirty="0">
              <a:latin typeface="Sitka Banner"/>
              <a:ea typeface="+mn-lt"/>
              <a:cs typeface="+mn-lt"/>
            </a:endParaRPr>
          </a:p>
        </p:txBody>
      </p:sp>
    </p:spTree>
    <p:extLst>
      <p:ext uri="{BB962C8B-B14F-4D97-AF65-F5344CB8AC3E}">
        <p14:creationId xmlns:p14="http://schemas.microsoft.com/office/powerpoint/2010/main" xmlns="" val="3136019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B05688-9DAA-77C2-E8DE-8630D7F42E05}"/>
              </a:ext>
            </a:extLst>
          </p:cNvPr>
          <p:cNvSpPr>
            <a:spLocks noGrp="1"/>
          </p:cNvSpPr>
          <p:nvPr>
            <p:ph type="title"/>
          </p:nvPr>
        </p:nvSpPr>
        <p:spPr>
          <a:xfrm flipV="1">
            <a:off x="9240715" y="8177841"/>
            <a:ext cx="2059889" cy="2018581"/>
          </a:xfrm>
        </p:spPr>
        <p:txBody>
          <a:bodyPr>
            <a:noAutofit/>
          </a:bodyPr>
          <a:lstStyle/>
          <a:p>
            <a:endParaRPr lang="en-US" sz="2400" i="0" dirty="0">
              <a:ea typeface="+mj-lt"/>
              <a:cs typeface="+mj-lt"/>
            </a:endParaRPr>
          </a:p>
        </p:txBody>
      </p:sp>
      <p:sp>
        <p:nvSpPr>
          <p:cNvPr id="3" name="Text Placeholder 2">
            <a:extLst>
              <a:ext uri="{FF2B5EF4-FFF2-40B4-BE49-F238E27FC236}">
                <a16:creationId xmlns:a16="http://schemas.microsoft.com/office/drawing/2014/main" xmlns="" id="{C69F4970-5EE5-57C8-7BF5-F6E2CA3F99E8}"/>
              </a:ext>
            </a:extLst>
          </p:cNvPr>
          <p:cNvSpPr>
            <a:spLocks noGrp="1"/>
          </p:cNvSpPr>
          <p:nvPr>
            <p:ph type="body" idx="1"/>
          </p:nvPr>
        </p:nvSpPr>
        <p:spPr>
          <a:xfrm>
            <a:off x="207034" y="724619"/>
            <a:ext cx="11735345" cy="5693434"/>
          </a:xfrm>
        </p:spPr>
        <p:txBody>
          <a:bodyPr>
            <a:normAutofit/>
          </a:bodyPr>
          <a:lstStyle/>
          <a:p>
            <a:r>
              <a:rPr lang="en-US" sz="3200" i="0" dirty="0"/>
              <a:t>Solution </a:t>
            </a:r>
            <a:r>
              <a:rPr lang="en-US" sz="3200" i="0" dirty="0" smtClean="0"/>
              <a:t>Proposed : </a:t>
            </a:r>
            <a:endParaRPr lang="en-US" sz="3200" i="0" dirty="0" smtClean="0"/>
          </a:p>
          <a:p>
            <a:r>
              <a:rPr lang="en-US" sz="2400" i="0" dirty="0" smtClean="0">
                <a:ea typeface="+mn-lt"/>
                <a:cs typeface="+mn-lt"/>
              </a:rPr>
              <a:t>                         The </a:t>
            </a:r>
            <a:r>
              <a:rPr lang="en-US" sz="2400" i="0" dirty="0">
                <a:ea typeface="+mn-lt"/>
                <a:cs typeface="+mn-lt"/>
              </a:rPr>
              <a:t>objective of this project is to develop a solution that can accurately identify healthcare professionals (HCPs) and predict their specialization taxonomy based on ad server logs. The solution involves several steps, including data preprocessing, exploratory data analysis (EDA), feature engineering, model training, evaluation, and generating predictions</a:t>
            </a:r>
            <a:r>
              <a:rPr lang="en-US" sz="2400" i="0" dirty="0" smtClean="0">
                <a:ea typeface="+mn-lt"/>
                <a:cs typeface="+mn-lt"/>
              </a:rPr>
              <a:t>.</a:t>
            </a:r>
          </a:p>
          <a:p>
            <a:r>
              <a:rPr lang="en-US" sz="2800" i="0" dirty="0" smtClean="0">
                <a:latin typeface="+mj-lt"/>
                <a:ea typeface="+mn-lt"/>
                <a:cs typeface="+mn-lt"/>
              </a:rPr>
              <a:t>                          The </a:t>
            </a:r>
            <a:r>
              <a:rPr lang="en-US" sz="2800" i="0" dirty="0" smtClean="0">
                <a:latin typeface="+mj-lt"/>
                <a:ea typeface="+mn-lt"/>
                <a:cs typeface="+mn-lt"/>
              </a:rPr>
              <a:t>proposed solution for the given problem statement involves using the Random Forest algorithm to predict healthcare specialization (HCP) based on the provided features. Random Forest is a versatile and powerful algorithm known for its ability to handle complex relationships and provide accurate predictions.</a:t>
            </a:r>
            <a:endParaRPr lang="en-US" sz="2800" i="0" dirty="0">
              <a:latin typeface="+mj-lt"/>
              <a:ea typeface="+mn-lt"/>
              <a:cs typeface="+mn-lt"/>
            </a:endParaRPr>
          </a:p>
        </p:txBody>
      </p:sp>
    </p:spTree>
    <p:extLst>
      <p:ext uri="{BB962C8B-B14F-4D97-AF65-F5344CB8AC3E}">
        <p14:creationId xmlns:p14="http://schemas.microsoft.com/office/powerpoint/2010/main" xmlns="" val="394755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B05688-9DAA-77C2-E8DE-8630D7F42E05}"/>
              </a:ext>
            </a:extLst>
          </p:cNvPr>
          <p:cNvSpPr>
            <a:spLocks noGrp="1"/>
          </p:cNvSpPr>
          <p:nvPr>
            <p:ph type="title"/>
          </p:nvPr>
        </p:nvSpPr>
        <p:spPr>
          <a:xfrm>
            <a:off x="474017" y="1450731"/>
            <a:ext cx="10903431" cy="5403167"/>
          </a:xfrm>
        </p:spPr>
        <p:txBody>
          <a:bodyPr>
            <a:noAutofit/>
          </a:bodyPr>
          <a:lstStyle/>
          <a:p>
            <a:r>
              <a:rPr lang="en-US" sz="2600" i="0" dirty="0">
                <a:ea typeface="+mj-lt"/>
                <a:cs typeface="+mj-lt"/>
              </a:rPr>
              <a:t>Data Preprocessing : </a:t>
            </a:r>
            <a:r>
              <a:rPr lang="en-US" sz="2600" i="0" dirty="0" smtClean="0">
                <a:ea typeface="+mj-lt"/>
                <a:cs typeface="+mj-lt"/>
              </a:rPr>
              <a:t/>
            </a:r>
            <a:br>
              <a:rPr lang="en-US" sz="2600" i="0" dirty="0" smtClean="0">
                <a:ea typeface="+mj-lt"/>
                <a:cs typeface="+mj-lt"/>
              </a:rPr>
            </a:br>
            <a:r>
              <a:rPr lang="en-US" sz="2400" i="0" dirty="0">
                <a:ea typeface="+mj-lt"/>
                <a:cs typeface="+mj-lt"/>
              </a:rPr>
              <a:t/>
            </a:r>
            <a:br>
              <a:rPr lang="en-US" sz="2400" i="0" dirty="0">
                <a:ea typeface="+mj-lt"/>
                <a:cs typeface="+mj-lt"/>
              </a:rPr>
            </a:br>
            <a:r>
              <a:rPr lang="en-US" sz="2400" i="0" dirty="0">
                <a:ea typeface="+mj-lt"/>
                <a:cs typeface="+mj-lt"/>
              </a:rPr>
              <a:t>In data preprocessing, missing values are handled by either dropping them or imputing them using appropriate techniques. Categorical variables are encoded using label encoding or one-hot encoding to convert them into numerical representations. These steps ensure the data is ready for analysis and model training.</a:t>
            </a:r>
            <a:br>
              <a:rPr lang="en-US" sz="2400" i="0" dirty="0">
                <a:ea typeface="+mj-lt"/>
                <a:cs typeface="+mj-lt"/>
              </a:rPr>
            </a:br>
            <a:r>
              <a:rPr lang="en-US" sz="2400" i="0" dirty="0">
                <a:ea typeface="+mj-lt"/>
                <a:cs typeface="+mj-lt"/>
              </a:rPr>
              <a:t/>
            </a:r>
            <a:br>
              <a:rPr lang="en-US" sz="2400" i="0" dirty="0">
                <a:ea typeface="+mj-lt"/>
                <a:cs typeface="+mj-lt"/>
              </a:rPr>
            </a:br>
            <a:r>
              <a:rPr lang="en-US" sz="2600" i="0" dirty="0">
                <a:ea typeface="+mj-lt"/>
                <a:cs typeface="+mj-lt"/>
              </a:rPr>
              <a:t>Exploratory Data Analysis (EDA): </a:t>
            </a:r>
            <a:r>
              <a:rPr lang="en-US" sz="2600" i="0" dirty="0" smtClean="0">
                <a:ea typeface="+mj-lt"/>
                <a:cs typeface="+mj-lt"/>
              </a:rPr>
              <a:t/>
            </a:r>
            <a:br>
              <a:rPr lang="en-US" sz="2600" i="0" dirty="0" smtClean="0">
                <a:ea typeface="+mj-lt"/>
                <a:cs typeface="+mj-lt"/>
              </a:rPr>
            </a:br>
            <a:r>
              <a:rPr lang="en-US" sz="2400" i="0" dirty="0">
                <a:ea typeface="+mj-lt"/>
                <a:cs typeface="+mj-lt"/>
              </a:rPr>
              <a:t/>
            </a:r>
            <a:br>
              <a:rPr lang="en-US" sz="2400" i="0" dirty="0">
                <a:ea typeface="+mj-lt"/>
                <a:cs typeface="+mj-lt"/>
              </a:rPr>
            </a:br>
            <a:r>
              <a:rPr lang="en-US" sz="2400" i="0" dirty="0">
                <a:ea typeface="+mj-lt"/>
                <a:cs typeface="+mj-lt"/>
              </a:rPr>
              <a:t>EDA involves analyzing data distribution and visualizing patterns to gain insights into variable relationships, detect outliers, and explore trends or correlations. It plays a crucial role in understanding the data and guiding modeling decisions.</a:t>
            </a:r>
            <a:br>
              <a:rPr lang="en-US" sz="2400" i="0" dirty="0">
                <a:ea typeface="+mj-lt"/>
                <a:cs typeface="+mj-lt"/>
              </a:rPr>
            </a:br>
            <a:endParaRPr lang="en-US" sz="2400" i="0" dirty="0">
              <a:ea typeface="+mj-lt"/>
              <a:cs typeface="+mj-lt"/>
            </a:endParaRPr>
          </a:p>
        </p:txBody>
      </p:sp>
      <p:sp>
        <p:nvSpPr>
          <p:cNvPr id="3" name="Text Placeholder 2">
            <a:extLst>
              <a:ext uri="{FF2B5EF4-FFF2-40B4-BE49-F238E27FC236}">
                <a16:creationId xmlns:a16="http://schemas.microsoft.com/office/drawing/2014/main" xmlns="" id="{C69F4970-5EE5-57C8-7BF5-F6E2CA3F99E8}"/>
              </a:ext>
            </a:extLst>
          </p:cNvPr>
          <p:cNvSpPr>
            <a:spLocks noGrp="1"/>
          </p:cNvSpPr>
          <p:nvPr>
            <p:ph type="body" idx="1"/>
          </p:nvPr>
        </p:nvSpPr>
        <p:spPr>
          <a:xfrm>
            <a:off x="469918" y="-101477"/>
            <a:ext cx="11472461" cy="2035786"/>
          </a:xfrm>
        </p:spPr>
        <p:txBody>
          <a:bodyPr>
            <a:normAutofit/>
          </a:bodyPr>
          <a:lstStyle/>
          <a:p>
            <a:r>
              <a:rPr lang="en-US" sz="3200" i="0" dirty="0" smtClean="0"/>
              <a:t> </a:t>
            </a:r>
            <a:r>
              <a:rPr lang="en-US" sz="3200" i="0" dirty="0"/>
              <a:t>Approach:</a:t>
            </a:r>
            <a:endParaRPr lang="en-US" dirty="0"/>
          </a:p>
          <a:p>
            <a:r>
              <a:rPr lang="en-US" sz="3200" i="0" dirty="0"/>
              <a:t> </a:t>
            </a:r>
            <a:r>
              <a:rPr lang="en-US" sz="3200" i="0" dirty="0">
                <a:ea typeface="+mn-lt"/>
                <a:cs typeface="+mn-lt"/>
              </a:rPr>
              <a:t>                   </a:t>
            </a:r>
            <a:endParaRPr lang="en-US" sz="2400" dirty="0">
              <a:ea typeface="+mn-lt"/>
              <a:cs typeface="+mn-lt"/>
            </a:endParaRPr>
          </a:p>
        </p:txBody>
      </p:sp>
    </p:spTree>
    <p:extLst>
      <p:ext uri="{BB962C8B-B14F-4D97-AF65-F5344CB8AC3E}">
        <p14:creationId xmlns:p14="http://schemas.microsoft.com/office/powerpoint/2010/main" xmlns="" val="3947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70A1057-538F-22B5-4D02-F3E449CAF931}"/>
              </a:ext>
            </a:extLst>
          </p:cNvPr>
          <p:cNvSpPr txBox="1"/>
          <p:nvPr/>
        </p:nvSpPr>
        <p:spPr>
          <a:xfrm>
            <a:off x="177362" y="237392"/>
            <a:ext cx="11771585" cy="87240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Sitka Banner"/>
              </a:rPr>
              <a:t>Feature Engineering: </a:t>
            </a:r>
          </a:p>
          <a:p>
            <a:r>
              <a:rPr lang="en-US" sz="2400" dirty="0" smtClean="0">
                <a:solidFill>
                  <a:srgbClr val="262626"/>
                </a:solidFill>
                <a:latin typeface="Sitka Banner"/>
              </a:rPr>
              <a:t>                     Feature </a:t>
            </a:r>
            <a:r>
              <a:rPr lang="en-US" sz="2400" dirty="0">
                <a:solidFill>
                  <a:srgbClr val="262626"/>
                </a:solidFill>
                <a:latin typeface="Sitka Banner"/>
              </a:rPr>
              <a:t>engineering involves creating new features from existing data or transforming existing features to improve the performance of the model. This process aims to capture relevant information, reduce noise, and enhance the predictive power of the features used for training the model.</a:t>
            </a:r>
          </a:p>
          <a:p>
            <a:endParaRPr lang="en-US" sz="2400" dirty="0">
              <a:solidFill>
                <a:srgbClr val="262626"/>
              </a:solidFill>
              <a:latin typeface="Sitka Banner"/>
            </a:endParaRPr>
          </a:p>
          <a:p>
            <a:r>
              <a:rPr lang="en-US" sz="2600" dirty="0">
                <a:latin typeface="Sitka Banner"/>
              </a:rPr>
              <a:t>Model Training: </a:t>
            </a:r>
          </a:p>
          <a:p>
            <a:r>
              <a:rPr lang="en-US" sz="2400" dirty="0">
                <a:latin typeface="Sitka Banner"/>
              </a:rPr>
              <a:t>                    </a:t>
            </a:r>
            <a:r>
              <a:rPr lang="en-US" sz="2400" dirty="0">
                <a:solidFill>
                  <a:srgbClr val="262626"/>
                </a:solidFill>
                <a:latin typeface="Sitka Banner"/>
              </a:rPr>
              <a:t>The model was trained using the Random Forest algorithm, a powerful ensemble learning technique that combines multiple decision trees to make predictions. Random Forest is known for its ability to handle complex datasets, handle both categorical and numerical features, and effectively capture non-linear relationships. It provides robustness against overfitting and performs well in a variety of classification tasks.</a:t>
            </a:r>
          </a:p>
          <a:p>
            <a:endParaRPr lang="en-US" sz="2400" dirty="0">
              <a:solidFill>
                <a:srgbClr val="262626"/>
              </a:solidFill>
              <a:latin typeface="Sitka Banner"/>
              <a:ea typeface="+mn-lt"/>
              <a:cs typeface="+mn-lt"/>
            </a:endParaRPr>
          </a:p>
          <a:p>
            <a:r>
              <a:rPr lang="en-US" sz="2600" dirty="0">
                <a:latin typeface="Sitka Banner"/>
                <a:ea typeface="+mn-lt"/>
                <a:cs typeface="+mn-lt"/>
              </a:rPr>
              <a:t>Model evaluation :</a:t>
            </a:r>
          </a:p>
          <a:p>
            <a:r>
              <a:rPr lang="en-US" sz="2400" dirty="0" smtClean="0">
                <a:latin typeface="Sitka Banner"/>
                <a:ea typeface="+mn-lt"/>
                <a:cs typeface="+mn-lt"/>
              </a:rPr>
              <a:t>                      The </a:t>
            </a:r>
            <a:r>
              <a:rPr lang="en-US" sz="2400" dirty="0">
                <a:latin typeface="Sitka Banner"/>
                <a:ea typeface="+mn-lt"/>
                <a:cs typeface="+mn-lt"/>
              </a:rPr>
              <a:t>model achieved impressive accuracy rates of 98% for hcp prediction and 91% for taxonomy prediction, demonstrating its strong classification performance.</a:t>
            </a:r>
            <a:endParaRPr lang="en-US" dirty="0">
              <a:latin typeface="Sitka Banner"/>
            </a:endParaRPr>
          </a:p>
          <a:p>
            <a:endParaRPr lang="en-US" sz="2400" dirty="0">
              <a:solidFill>
                <a:srgbClr val="262626"/>
              </a:solidFill>
              <a:latin typeface="Sitka Banner"/>
            </a:endParaRPr>
          </a:p>
          <a:p>
            <a:endParaRPr lang="en-US" sz="2400" dirty="0">
              <a:solidFill>
                <a:srgbClr val="262626"/>
              </a:solidFill>
              <a:latin typeface="Sitka Banner"/>
            </a:endParaRPr>
          </a:p>
          <a:p>
            <a:endParaRPr lang="en-US" sz="2400" dirty="0">
              <a:solidFill>
                <a:srgbClr val="262626"/>
              </a:solidFill>
              <a:latin typeface="Sitka Banner"/>
            </a:endParaRPr>
          </a:p>
          <a:p>
            <a:endParaRPr lang="en-US" sz="2400" dirty="0">
              <a:solidFill>
                <a:srgbClr val="262626"/>
              </a:solidFill>
              <a:latin typeface="Sitka Banner"/>
            </a:endParaRPr>
          </a:p>
          <a:p>
            <a:endParaRPr lang="en-US" sz="2400" dirty="0">
              <a:solidFill>
                <a:srgbClr val="262626"/>
              </a:solidFill>
              <a:latin typeface="Sitka Banner"/>
            </a:endParaRPr>
          </a:p>
          <a:p>
            <a:endParaRPr lang="en-US" sz="2400" dirty="0">
              <a:solidFill>
                <a:srgbClr val="262626"/>
              </a:solidFill>
              <a:latin typeface="Sitka Banner"/>
            </a:endParaRPr>
          </a:p>
          <a:p>
            <a:endParaRPr lang="en-US" dirty="0">
              <a:solidFill>
                <a:srgbClr val="000000"/>
              </a:solidFill>
              <a:latin typeface="Avenir Next LT Pro"/>
            </a:endParaRPr>
          </a:p>
        </p:txBody>
      </p:sp>
    </p:spTree>
    <p:extLst>
      <p:ext uri="{BB962C8B-B14F-4D97-AF65-F5344CB8AC3E}">
        <p14:creationId xmlns:p14="http://schemas.microsoft.com/office/powerpoint/2010/main" xmlns="" val="279961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B05688-9DAA-77C2-E8DE-8630D7F42E05}"/>
              </a:ext>
            </a:extLst>
          </p:cNvPr>
          <p:cNvSpPr>
            <a:spLocks noGrp="1"/>
          </p:cNvSpPr>
          <p:nvPr>
            <p:ph type="title"/>
          </p:nvPr>
        </p:nvSpPr>
        <p:spPr>
          <a:xfrm>
            <a:off x="474017" y="942569"/>
            <a:ext cx="10903431" cy="4807743"/>
          </a:xfrm>
        </p:spPr>
        <p:txBody>
          <a:bodyPr>
            <a:noAutofit/>
          </a:bodyPr>
          <a:lstStyle/>
          <a:p>
            <a:pPr>
              <a:lnSpc>
                <a:spcPct val="100000"/>
              </a:lnSpc>
              <a:spcBef>
                <a:spcPts val="0"/>
              </a:spcBef>
            </a:pPr>
            <a:endParaRPr lang="en-US" sz="2400" i="0" dirty="0">
              <a:solidFill>
                <a:srgbClr val="000000"/>
              </a:solidFill>
              <a:latin typeface="Sitka Banner"/>
              <a:ea typeface="+mj-lt"/>
              <a:cs typeface="Segoe UI"/>
            </a:endParaRPr>
          </a:p>
          <a:p>
            <a:pPr>
              <a:lnSpc>
                <a:spcPct val="100000"/>
              </a:lnSpc>
              <a:spcBef>
                <a:spcPts val="0"/>
              </a:spcBef>
            </a:pPr>
            <a:r>
              <a:rPr lang="en-US" sz="2600" i="0" dirty="0">
                <a:solidFill>
                  <a:srgbClr val="000000"/>
                </a:solidFill>
                <a:latin typeface="Sitka Banner"/>
                <a:ea typeface="+mj-lt"/>
                <a:cs typeface="Segoe UI"/>
              </a:rPr>
              <a:t>Generate Predictions: </a:t>
            </a:r>
          </a:p>
          <a:p>
            <a:pPr>
              <a:lnSpc>
                <a:spcPct val="100000"/>
              </a:lnSpc>
              <a:spcBef>
                <a:spcPts val="0"/>
              </a:spcBef>
            </a:pPr>
            <a:r>
              <a:rPr lang="en-US" sz="2400" i="0" dirty="0">
                <a:solidFill>
                  <a:srgbClr val="000000"/>
                </a:solidFill>
                <a:latin typeface="Sitka Banner"/>
                <a:ea typeface="+mj-lt"/>
                <a:cs typeface="Segoe UI"/>
              </a:rPr>
              <a:t>               </a:t>
            </a:r>
            <a:r>
              <a:rPr lang="en-US" sz="2400" i="0" dirty="0">
                <a:ea typeface="+mj-lt"/>
                <a:cs typeface="+mj-lt"/>
              </a:rPr>
              <a:t>The trained model is applied to the test data to generate predictions for HCP detection and specialization. This allows us to classify the test instances and determine the healthcare professional status and corresponding specialization.</a:t>
            </a:r>
          </a:p>
          <a:p>
            <a:pPr>
              <a:lnSpc>
                <a:spcPct val="100000"/>
              </a:lnSpc>
              <a:spcBef>
                <a:spcPts val="0"/>
              </a:spcBef>
            </a:pPr>
            <a:endParaRPr lang="en-US" sz="2400" i="0" dirty="0">
              <a:solidFill>
                <a:srgbClr val="000000"/>
              </a:solidFill>
              <a:latin typeface="Sitka Banner"/>
              <a:ea typeface="+mj-lt"/>
              <a:cs typeface="Segoe UI"/>
            </a:endParaRPr>
          </a:p>
          <a:p>
            <a:pPr>
              <a:lnSpc>
                <a:spcPct val="100000"/>
              </a:lnSpc>
              <a:spcBef>
                <a:spcPts val="0"/>
              </a:spcBef>
            </a:pPr>
            <a:r>
              <a:rPr lang="en-US" sz="2400" i="0" dirty="0">
                <a:solidFill>
                  <a:srgbClr val="000000"/>
                </a:solidFill>
                <a:latin typeface="Sitka Banner"/>
                <a:ea typeface="+mj-lt"/>
                <a:cs typeface="Segoe UI"/>
              </a:rPr>
              <a:t>Prepare Output:</a:t>
            </a:r>
            <a:br>
              <a:rPr lang="en-US" sz="2400" i="0" dirty="0">
                <a:solidFill>
                  <a:srgbClr val="000000"/>
                </a:solidFill>
                <a:latin typeface="Sitka Banner"/>
                <a:ea typeface="+mj-lt"/>
                <a:cs typeface="Segoe UI"/>
              </a:rPr>
            </a:br>
            <a:r>
              <a:rPr lang="en-US" sz="2400" i="0" dirty="0">
                <a:solidFill>
                  <a:srgbClr val="000000"/>
                </a:solidFill>
                <a:latin typeface="Sitka Banner"/>
                <a:ea typeface="+mj-lt"/>
                <a:cs typeface="Segoe UI"/>
              </a:rPr>
              <a:t>                   </a:t>
            </a:r>
            <a:r>
              <a:rPr lang="en-US" sz="2400" i="0" dirty="0">
                <a:ea typeface="+mj-lt"/>
                <a:cs typeface="+mj-lt"/>
              </a:rPr>
              <a:t>The predictions for HCP and specialization are used to create an output file that follows the specified format in the data dictionary. This file can be submitted for evaluation and scoring of the model's performance.</a:t>
            </a:r>
          </a:p>
        </p:txBody>
      </p:sp>
      <p:sp>
        <p:nvSpPr>
          <p:cNvPr id="3" name="Text Placeholder 2">
            <a:extLst>
              <a:ext uri="{FF2B5EF4-FFF2-40B4-BE49-F238E27FC236}">
                <a16:creationId xmlns:a16="http://schemas.microsoft.com/office/drawing/2014/main" xmlns="" id="{C69F4970-5EE5-57C8-7BF5-F6E2CA3F99E8}"/>
              </a:ext>
            </a:extLst>
          </p:cNvPr>
          <p:cNvSpPr>
            <a:spLocks noGrp="1"/>
          </p:cNvSpPr>
          <p:nvPr>
            <p:ph type="body" idx="1"/>
          </p:nvPr>
        </p:nvSpPr>
        <p:spPr>
          <a:xfrm>
            <a:off x="469918" y="-101478"/>
            <a:ext cx="11472461" cy="3023775"/>
          </a:xfrm>
        </p:spPr>
        <p:txBody>
          <a:bodyPr>
            <a:normAutofit/>
          </a:bodyPr>
          <a:lstStyle/>
          <a:p>
            <a:pPr>
              <a:lnSpc>
                <a:spcPct val="100000"/>
              </a:lnSpc>
              <a:spcBef>
                <a:spcPts val="0"/>
              </a:spcBef>
              <a:spcAft>
                <a:spcPts val="0"/>
              </a:spcAft>
            </a:pPr>
            <a:endParaRPr lang="en-US" sz="2400" i="0" dirty="0">
              <a:solidFill>
                <a:srgbClr val="000000"/>
              </a:solidFill>
              <a:latin typeface="Sitka Banner"/>
              <a:ea typeface="+mn-lt"/>
              <a:cs typeface="Segoe UI"/>
            </a:endParaRPr>
          </a:p>
          <a:p>
            <a:pPr>
              <a:lnSpc>
                <a:spcPct val="100000"/>
              </a:lnSpc>
              <a:spcBef>
                <a:spcPts val="0"/>
              </a:spcBef>
              <a:spcAft>
                <a:spcPts val="0"/>
              </a:spcAft>
            </a:pPr>
            <a:endParaRPr lang="en-US" sz="2400" i="0" dirty="0">
              <a:latin typeface="Sitka Banner"/>
              <a:ea typeface="+mn-lt"/>
              <a:cs typeface="+mn-lt"/>
            </a:endParaRPr>
          </a:p>
        </p:txBody>
      </p:sp>
    </p:spTree>
    <p:extLst>
      <p:ext uri="{BB962C8B-B14F-4D97-AF65-F5344CB8AC3E}">
        <p14:creationId xmlns:p14="http://schemas.microsoft.com/office/powerpoint/2010/main" xmlns="" val="257455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763051" y="7622930"/>
            <a:ext cx="10666949" cy="202223"/>
          </a:xfrm>
        </p:spPr>
        <p:txBody>
          <a:bodyPr>
            <a:normAutofit fontScale="90000"/>
          </a:bodyPr>
          <a:lstStyle/>
          <a:p>
            <a:endParaRPr lang="en-US" dirty="0"/>
          </a:p>
        </p:txBody>
      </p:sp>
      <p:sp>
        <p:nvSpPr>
          <p:cNvPr id="3" name="Text Placeholder 2"/>
          <p:cNvSpPr>
            <a:spLocks noGrp="1"/>
          </p:cNvSpPr>
          <p:nvPr>
            <p:ph type="body" idx="1"/>
          </p:nvPr>
        </p:nvSpPr>
        <p:spPr>
          <a:xfrm>
            <a:off x="758952" y="1389887"/>
            <a:ext cx="10671048" cy="3604143"/>
          </a:xfrm>
        </p:spPr>
        <p:txBody>
          <a:bodyPr>
            <a:noAutofit/>
          </a:bodyPr>
          <a:lstStyle/>
          <a:p>
            <a:r>
              <a:rPr lang="en-US" sz="4400" b="1" i="0" dirty="0" smtClean="0">
                <a:latin typeface="+mj-lt"/>
                <a:ea typeface="Verdana"/>
                <a:cs typeface="Verdana"/>
                <a:sym typeface="Verdana"/>
              </a:rPr>
              <a:t>Execution Demo </a:t>
            </a:r>
            <a:r>
              <a:rPr lang="en-US" sz="4400" b="1" i="0" dirty="0" smtClean="0">
                <a:latin typeface="+mj-lt"/>
                <a:ea typeface="Verdana"/>
                <a:cs typeface="Verdana"/>
                <a:sym typeface="Verdana"/>
              </a:rPr>
              <a:t>(Screenshots</a:t>
            </a:r>
            <a:r>
              <a:rPr lang="en-US" sz="4400" b="1" i="0" dirty="0" smtClean="0">
                <a:latin typeface="+mj-lt"/>
                <a:ea typeface="Verdana"/>
                <a:cs typeface="Verdana"/>
                <a:sym typeface="Verdana"/>
              </a:rPr>
              <a:t>) of the solution</a:t>
            </a:r>
            <a:endParaRPr lang="en-US" sz="4400" i="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0130" y="283451"/>
            <a:ext cx="661365" cy="126653"/>
            <a:chOff x="1106424" y="469391"/>
            <a:chExt cx="1031240" cy="197485"/>
          </a:xfrm>
        </p:grpSpPr>
        <p:sp>
          <p:nvSpPr>
            <p:cNvPr id="3" name="object 3"/>
            <p:cNvSpPr/>
            <p:nvPr/>
          </p:nvSpPr>
          <p:spPr>
            <a:xfrm>
              <a:off x="1106424" y="470915"/>
              <a:ext cx="30480" cy="151130"/>
            </a:xfrm>
            <a:custGeom>
              <a:avLst/>
              <a:gdLst/>
              <a:ahLst/>
              <a:cxnLst/>
              <a:rect l="l" t="t" r="r" b="b"/>
              <a:pathLst>
                <a:path w="30480" h="151129">
                  <a:moveTo>
                    <a:pt x="30479" y="150875"/>
                  </a:moveTo>
                  <a:lnTo>
                    <a:pt x="0" y="150875"/>
                  </a:lnTo>
                  <a:lnTo>
                    <a:pt x="0" y="0"/>
                  </a:lnTo>
                  <a:lnTo>
                    <a:pt x="30479" y="0"/>
                  </a:lnTo>
                  <a:lnTo>
                    <a:pt x="30479" y="150875"/>
                  </a:lnTo>
                  <a:close/>
                </a:path>
              </a:pathLst>
            </a:custGeom>
            <a:solidFill>
              <a:srgbClr val="000000"/>
            </a:solidFill>
          </p:spPr>
          <p:txBody>
            <a:bodyPr wrap="square" lIns="0" tIns="0" rIns="0" bIns="0" rtlCol="0"/>
            <a:lstStyle/>
            <a:p>
              <a:endParaRPr sz="1154"/>
            </a:p>
          </p:txBody>
        </p:sp>
        <p:pic>
          <p:nvPicPr>
            <p:cNvPr id="4" name="object 4"/>
            <p:cNvPicPr/>
            <p:nvPr/>
          </p:nvPicPr>
          <p:blipFill>
            <a:blip r:embed="rId2" cstate="print"/>
            <a:stretch>
              <a:fillRect/>
            </a:stretch>
          </p:blipFill>
          <p:spPr>
            <a:xfrm>
              <a:off x="1157864" y="472440"/>
              <a:ext cx="106769" cy="152590"/>
            </a:xfrm>
            <a:prstGeom prst="rect">
              <a:avLst/>
            </a:prstGeom>
          </p:spPr>
        </p:pic>
        <p:pic>
          <p:nvPicPr>
            <p:cNvPr id="5" name="object 5"/>
            <p:cNvPicPr/>
            <p:nvPr/>
          </p:nvPicPr>
          <p:blipFill>
            <a:blip r:embed="rId3" cstate="print"/>
            <a:stretch>
              <a:fillRect/>
            </a:stretch>
          </p:blipFill>
          <p:spPr>
            <a:xfrm>
              <a:off x="1284446" y="510539"/>
              <a:ext cx="100703" cy="114490"/>
            </a:xfrm>
            <a:prstGeom prst="rect">
              <a:avLst/>
            </a:prstGeom>
          </p:spPr>
        </p:pic>
        <p:pic>
          <p:nvPicPr>
            <p:cNvPr id="6" name="object 6"/>
            <p:cNvPicPr/>
            <p:nvPr/>
          </p:nvPicPr>
          <p:blipFill>
            <a:blip r:embed="rId4" cstate="print"/>
            <a:stretch>
              <a:fillRect/>
            </a:stretch>
          </p:blipFill>
          <p:spPr>
            <a:xfrm>
              <a:off x="1409509" y="469391"/>
              <a:ext cx="471487" cy="196881"/>
            </a:xfrm>
            <a:prstGeom prst="rect">
              <a:avLst/>
            </a:prstGeom>
          </p:spPr>
        </p:pic>
        <p:pic>
          <p:nvPicPr>
            <p:cNvPr id="7" name="object 7"/>
            <p:cNvPicPr/>
            <p:nvPr/>
          </p:nvPicPr>
          <p:blipFill>
            <a:blip r:embed="rId5" cstate="print"/>
            <a:stretch>
              <a:fillRect/>
            </a:stretch>
          </p:blipFill>
          <p:spPr>
            <a:xfrm>
              <a:off x="1909952" y="510540"/>
              <a:ext cx="99155" cy="111442"/>
            </a:xfrm>
            <a:prstGeom prst="rect">
              <a:avLst/>
            </a:prstGeom>
          </p:spPr>
        </p:pic>
        <p:pic>
          <p:nvPicPr>
            <p:cNvPr id="8" name="object 8"/>
            <p:cNvPicPr/>
            <p:nvPr/>
          </p:nvPicPr>
          <p:blipFill>
            <a:blip r:embed="rId6" cstate="print"/>
            <a:stretch>
              <a:fillRect/>
            </a:stretch>
          </p:blipFill>
          <p:spPr>
            <a:xfrm>
              <a:off x="2031968" y="510540"/>
              <a:ext cx="105251" cy="155733"/>
            </a:xfrm>
            <a:prstGeom prst="rect">
              <a:avLst/>
            </a:prstGeom>
          </p:spPr>
        </p:pic>
      </p:grpSp>
      <p:sp>
        <p:nvSpPr>
          <p:cNvPr id="9" name="object 9"/>
          <p:cNvSpPr/>
          <p:nvPr/>
        </p:nvSpPr>
        <p:spPr>
          <a:xfrm>
            <a:off x="2672151" y="302786"/>
            <a:ext cx="19548" cy="37466"/>
          </a:xfrm>
          <a:custGeom>
            <a:avLst/>
            <a:gdLst/>
            <a:ahLst/>
            <a:cxnLst/>
            <a:rect l="l" t="t" r="r" b="b"/>
            <a:pathLst>
              <a:path w="30480" h="58420">
                <a:moveTo>
                  <a:pt x="0" y="0"/>
                </a:moveTo>
                <a:lnTo>
                  <a:pt x="30480" y="0"/>
                </a:lnTo>
                <a:lnTo>
                  <a:pt x="30480" y="58419"/>
                </a:lnTo>
                <a:lnTo>
                  <a:pt x="0" y="58419"/>
                </a:lnTo>
                <a:lnTo>
                  <a:pt x="0" y="0"/>
                </a:lnTo>
                <a:close/>
              </a:path>
            </a:pathLst>
          </a:custGeom>
          <a:solidFill>
            <a:srgbClr val="000000"/>
          </a:solidFill>
        </p:spPr>
        <p:txBody>
          <a:bodyPr wrap="square" lIns="0" tIns="0" rIns="0" bIns="0" rtlCol="0"/>
          <a:lstStyle/>
          <a:p>
            <a:endParaRPr sz="1154"/>
          </a:p>
        </p:txBody>
      </p:sp>
      <p:grpSp>
        <p:nvGrpSpPr>
          <p:cNvPr id="10" name="object 10"/>
          <p:cNvGrpSpPr/>
          <p:nvPr/>
        </p:nvGrpSpPr>
        <p:grpSpPr>
          <a:xfrm>
            <a:off x="2672151" y="302013"/>
            <a:ext cx="672361" cy="98960"/>
            <a:chOff x="2224182" y="470915"/>
            <a:chExt cx="1048385" cy="154305"/>
          </a:xfrm>
        </p:grpSpPr>
        <p:sp>
          <p:nvSpPr>
            <p:cNvPr id="11" name="object 11"/>
            <p:cNvSpPr/>
            <p:nvPr/>
          </p:nvSpPr>
          <p:spPr>
            <a:xfrm>
              <a:off x="2224176" y="472122"/>
              <a:ext cx="120650" cy="149860"/>
            </a:xfrm>
            <a:custGeom>
              <a:avLst/>
              <a:gdLst/>
              <a:ahLst/>
              <a:cxnLst/>
              <a:rect l="l" t="t" r="r" b="b"/>
              <a:pathLst>
                <a:path w="120650" h="149859">
                  <a:moveTo>
                    <a:pt x="120484" y="0"/>
                  </a:moveTo>
                  <a:lnTo>
                    <a:pt x="90004" y="0"/>
                  </a:lnTo>
                  <a:lnTo>
                    <a:pt x="90004" y="58420"/>
                  </a:lnTo>
                  <a:lnTo>
                    <a:pt x="0" y="58420"/>
                  </a:lnTo>
                  <a:lnTo>
                    <a:pt x="0" y="83820"/>
                  </a:lnTo>
                  <a:lnTo>
                    <a:pt x="0" y="149860"/>
                  </a:lnTo>
                  <a:lnTo>
                    <a:pt x="30480" y="149860"/>
                  </a:lnTo>
                  <a:lnTo>
                    <a:pt x="30480" y="83820"/>
                  </a:lnTo>
                  <a:lnTo>
                    <a:pt x="90004" y="83820"/>
                  </a:lnTo>
                  <a:lnTo>
                    <a:pt x="90004" y="149860"/>
                  </a:lnTo>
                  <a:lnTo>
                    <a:pt x="120484" y="149860"/>
                  </a:lnTo>
                  <a:lnTo>
                    <a:pt x="120484" y="83820"/>
                  </a:lnTo>
                  <a:lnTo>
                    <a:pt x="120484" y="58420"/>
                  </a:lnTo>
                  <a:lnTo>
                    <a:pt x="120484" y="0"/>
                  </a:lnTo>
                  <a:close/>
                </a:path>
              </a:pathLst>
            </a:custGeom>
            <a:solidFill>
              <a:srgbClr val="000000"/>
            </a:solidFill>
          </p:spPr>
          <p:txBody>
            <a:bodyPr wrap="square" lIns="0" tIns="0" rIns="0" bIns="0" rtlCol="0"/>
            <a:lstStyle/>
            <a:p>
              <a:endParaRPr sz="1154"/>
            </a:p>
          </p:txBody>
        </p:sp>
        <p:pic>
          <p:nvPicPr>
            <p:cNvPr id="12" name="object 12"/>
            <p:cNvPicPr/>
            <p:nvPr/>
          </p:nvPicPr>
          <p:blipFill>
            <a:blip r:embed="rId7" cstate="print"/>
            <a:stretch>
              <a:fillRect/>
            </a:stretch>
          </p:blipFill>
          <p:spPr>
            <a:xfrm>
              <a:off x="2367533" y="510539"/>
              <a:ext cx="218217" cy="114490"/>
            </a:xfrm>
            <a:prstGeom prst="rect">
              <a:avLst/>
            </a:prstGeom>
          </p:spPr>
        </p:pic>
        <p:pic>
          <p:nvPicPr>
            <p:cNvPr id="13" name="object 13"/>
            <p:cNvPicPr/>
            <p:nvPr/>
          </p:nvPicPr>
          <p:blipFill>
            <a:blip r:embed="rId8" cstate="print"/>
            <a:stretch>
              <a:fillRect/>
            </a:stretch>
          </p:blipFill>
          <p:spPr>
            <a:xfrm>
              <a:off x="2609088" y="470915"/>
              <a:ext cx="226790" cy="154114"/>
            </a:xfrm>
            <a:prstGeom prst="rect">
              <a:avLst/>
            </a:prstGeom>
          </p:spPr>
        </p:pic>
        <p:pic>
          <p:nvPicPr>
            <p:cNvPr id="14" name="object 14"/>
            <p:cNvPicPr/>
            <p:nvPr/>
          </p:nvPicPr>
          <p:blipFill>
            <a:blip r:embed="rId9" cstate="print"/>
            <a:stretch>
              <a:fillRect/>
            </a:stretch>
          </p:blipFill>
          <p:spPr>
            <a:xfrm>
              <a:off x="2858833" y="510539"/>
              <a:ext cx="216598" cy="114490"/>
            </a:xfrm>
            <a:prstGeom prst="rect">
              <a:avLst/>
            </a:prstGeom>
          </p:spPr>
        </p:pic>
        <p:pic>
          <p:nvPicPr>
            <p:cNvPr id="15" name="object 15"/>
            <p:cNvPicPr/>
            <p:nvPr/>
          </p:nvPicPr>
          <p:blipFill>
            <a:blip r:embed="rId10" cstate="print"/>
            <a:stretch>
              <a:fillRect/>
            </a:stretch>
          </p:blipFill>
          <p:spPr>
            <a:xfrm>
              <a:off x="3096768" y="510539"/>
              <a:ext cx="175450" cy="114490"/>
            </a:xfrm>
            <a:prstGeom prst="rect">
              <a:avLst/>
            </a:prstGeom>
          </p:spPr>
        </p:pic>
      </p:grpSp>
      <p:grpSp>
        <p:nvGrpSpPr>
          <p:cNvPr id="16" name="object 16"/>
          <p:cNvGrpSpPr/>
          <p:nvPr/>
        </p:nvGrpSpPr>
        <p:grpSpPr>
          <a:xfrm>
            <a:off x="3397128" y="301035"/>
            <a:ext cx="864988" cy="100182"/>
            <a:chOff x="3354609" y="469391"/>
            <a:chExt cx="1348740" cy="156210"/>
          </a:xfrm>
        </p:grpSpPr>
        <p:pic>
          <p:nvPicPr>
            <p:cNvPr id="17" name="object 17"/>
            <p:cNvPicPr/>
            <p:nvPr/>
          </p:nvPicPr>
          <p:blipFill>
            <a:blip r:embed="rId11" cstate="print"/>
            <a:stretch>
              <a:fillRect/>
            </a:stretch>
          </p:blipFill>
          <p:spPr>
            <a:xfrm>
              <a:off x="3354609" y="472440"/>
              <a:ext cx="114395" cy="149542"/>
            </a:xfrm>
            <a:prstGeom prst="rect">
              <a:avLst/>
            </a:prstGeom>
          </p:spPr>
        </p:pic>
        <p:sp>
          <p:nvSpPr>
            <p:cNvPr id="18" name="object 18"/>
            <p:cNvSpPr/>
            <p:nvPr/>
          </p:nvSpPr>
          <p:spPr>
            <a:xfrm>
              <a:off x="3491852" y="469392"/>
              <a:ext cx="659765" cy="156210"/>
            </a:xfrm>
            <a:custGeom>
              <a:avLst/>
              <a:gdLst/>
              <a:ahLst/>
              <a:cxnLst/>
              <a:rect l="l" t="t" r="r" b="b"/>
              <a:pathLst>
                <a:path w="659764" h="156209">
                  <a:moveTo>
                    <a:pt x="71729" y="47244"/>
                  </a:moveTo>
                  <a:lnTo>
                    <a:pt x="65633" y="42672"/>
                  </a:lnTo>
                  <a:lnTo>
                    <a:pt x="58013" y="41148"/>
                  </a:lnTo>
                  <a:lnTo>
                    <a:pt x="47345" y="41148"/>
                  </a:lnTo>
                  <a:lnTo>
                    <a:pt x="42773" y="42672"/>
                  </a:lnTo>
                  <a:lnTo>
                    <a:pt x="39725" y="44196"/>
                  </a:lnTo>
                  <a:lnTo>
                    <a:pt x="32105" y="51917"/>
                  </a:lnTo>
                  <a:lnTo>
                    <a:pt x="27533" y="59537"/>
                  </a:lnTo>
                  <a:lnTo>
                    <a:pt x="27533" y="44196"/>
                  </a:lnTo>
                  <a:lnTo>
                    <a:pt x="0" y="44196"/>
                  </a:lnTo>
                  <a:lnTo>
                    <a:pt x="0" y="152590"/>
                  </a:lnTo>
                  <a:lnTo>
                    <a:pt x="29057" y="152590"/>
                  </a:lnTo>
                  <a:lnTo>
                    <a:pt x="29057" y="119062"/>
                  </a:lnTo>
                  <a:lnTo>
                    <a:pt x="29324" y="106438"/>
                  </a:lnTo>
                  <a:lnTo>
                    <a:pt x="44297" y="67157"/>
                  </a:lnTo>
                  <a:lnTo>
                    <a:pt x="53441" y="67157"/>
                  </a:lnTo>
                  <a:lnTo>
                    <a:pt x="58013" y="68681"/>
                  </a:lnTo>
                  <a:lnTo>
                    <a:pt x="62585" y="71729"/>
                  </a:lnTo>
                  <a:lnTo>
                    <a:pt x="71729" y="47244"/>
                  </a:lnTo>
                  <a:close/>
                </a:path>
                <a:path w="659764" h="156209">
                  <a:moveTo>
                    <a:pt x="189166" y="97637"/>
                  </a:moveTo>
                  <a:lnTo>
                    <a:pt x="188048" y="86512"/>
                  </a:lnTo>
                  <a:lnTo>
                    <a:pt x="184785" y="76111"/>
                  </a:lnTo>
                  <a:lnTo>
                    <a:pt x="179527" y="66560"/>
                  </a:lnTo>
                  <a:lnTo>
                    <a:pt x="178752" y="65633"/>
                  </a:lnTo>
                  <a:lnTo>
                    <a:pt x="172402" y="58013"/>
                  </a:lnTo>
                  <a:lnTo>
                    <a:pt x="164719" y="50838"/>
                  </a:lnTo>
                  <a:lnTo>
                    <a:pt x="158686" y="47396"/>
                  </a:lnTo>
                  <a:lnTo>
                    <a:pt x="158686" y="97637"/>
                  </a:lnTo>
                  <a:lnTo>
                    <a:pt x="158356" y="105384"/>
                  </a:lnTo>
                  <a:lnTo>
                    <a:pt x="140398" y="131254"/>
                  </a:lnTo>
                  <a:lnTo>
                    <a:pt x="125158" y="131254"/>
                  </a:lnTo>
                  <a:lnTo>
                    <a:pt x="106870" y="97637"/>
                  </a:lnTo>
                  <a:lnTo>
                    <a:pt x="107213" y="90182"/>
                  </a:lnTo>
                  <a:lnTo>
                    <a:pt x="108394" y="83731"/>
                  </a:lnTo>
                  <a:lnTo>
                    <a:pt x="110731" y="78130"/>
                  </a:lnTo>
                  <a:lnTo>
                    <a:pt x="114490" y="73253"/>
                  </a:lnTo>
                  <a:lnTo>
                    <a:pt x="119062" y="67157"/>
                  </a:lnTo>
                  <a:lnTo>
                    <a:pt x="125158" y="65633"/>
                  </a:lnTo>
                  <a:lnTo>
                    <a:pt x="140398" y="65633"/>
                  </a:lnTo>
                  <a:lnTo>
                    <a:pt x="146494" y="67157"/>
                  </a:lnTo>
                  <a:lnTo>
                    <a:pt x="151066" y="73253"/>
                  </a:lnTo>
                  <a:lnTo>
                    <a:pt x="154838" y="78130"/>
                  </a:lnTo>
                  <a:lnTo>
                    <a:pt x="157162" y="83731"/>
                  </a:lnTo>
                  <a:lnTo>
                    <a:pt x="158356" y="90182"/>
                  </a:lnTo>
                  <a:lnTo>
                    <a:pt x="158686" y="97637"/>
                  </a:lnTo>
                  <a:lnTo>
                    <a:pt x="158686" y="47396"/>
                  </a:lnTo>
                  <a:lnTo>
                    <a:pt x="155448" y="45542"/>
                  </a:lnTo>
                  <a:lnTo>
                    <a:pt x="144767" y="42278"/>
                  </a:lnTo>
                  <a:lnTo>
                    <a:pt x="132778" y="41148"/>
                  </a:lnTo>
                  <a:lnTo>
                    <a:pt x="125044" y="41706"/>
                  </a:lnTo>
                  <a:lnTo>
                    <a:pt x="87655" y="62369"/>
                  </a:lnTo>
                  <a:lnTo>
                    <a:pt x="76301" y="96113"/>
                  </a:lnTo>
                  <a:lnTo>
                    <a:pt x="76847" y="105879"/>
                  </a:lnTo>
                  <a:lnTo>
                    <a:pt x="98107" y="144284"/>
                  </a:lnTo>
                  <a:lnTo>
                    <a:pt x="132778" y="155638"/>
                  </a:lnTo>
                  <a:lnTo>
                    <a:pt x="144551" y="154520"/>
                  </a:lnTo>
                  <a:lnTo>
                    <a:pt x="178739" y="131254"/>
                  </a:lnTo>
                  <a:lnTo>
                    <a:pt x="188048" y="109689"/>
                  </a:lnTo>
                  <a:lnTo>
                    <a:pt x="189166" y="97637"/>
                  </a:lnTo>
                  <a:close/>
                </a:path>
                <a:path w="659764" h="156209">
                  <a:moveTo>
                    <a:pt x="271564" y="3048"/>
                  </a:moveTo>
                  <a:lnTo>
                    <a:pt x="256324" y="0"/>
                  </a:lnTo>
                  <a:lnTo>
                    <a:pt x="239560" y="0"/>
                  </a:lnTo>
                  <a:lnTo>
                    <a:pt x="233464" y="1524"/>
                  </a:lnTo>
                  <a:lnTo>
                    <a:pt x="228892" y="4572"/>
                  </a:lnTo>
                  <a:lnTo>
                    <a:pt x="222796" y="7620"/>
                  </a:lnTo>
                  <a:lnTo>
                    <a:pt x="219748" y="10668"/>
                  </a:lnTo>
                  <a:lnTo>
                    <a:pt x="218224" y="15240"/>
                  </a:lnTo>
                  <a:lnTo>
                    <a:pt x="215176" y="19812"/>
                  </a:lnTo>
                  <a:lnTo>
                    <a:pt x="215176" y="44196"/>
                  </a:lnTo>
                  <a:lnTo>
                    <a:pt x="198412" y="44196"/>
                  </a:lnTo>
                  <a:lnTo>
                    <a:pt x="198412" y="67157"/>
                  </a:lnTo>
                  <a:lnTo>
                    <a:pt x="215176" y="67157"/>
                  </a:lnTo>
                  <a:lnTo>
                    <a:pt x="215176" y="152590"/>
                  </a:lnTo>
                  <a:lnTo>
                    <a:pt x="244132" y="152590"/>
                  </a:lnTo>
                  <a:lnTo>
                    <a:pt x="244132" y="67157"/>
                  </a:lnTo>
                  <a:lnTo>
                    <a:pt x="265468" y="67157"/>
                  </a:lnTo>
                  <a:lnTo>
                    <a:pt x="265468" y="44196"/>
                  </a:lnTo>
                  <a:lnTo>
                    <a:pt x="244132" y="44196"/>
                  </a:lnTo>
                  <a:lnTo>
                    <a:pt x="244132" y="27432"/>
                  </a:lnTo>
                  <a:lnTo>
                    <a:pt x="245656" y="24384"/>
                  </a:lnTo>
                  <a:lnTo>
                    <a:pt x="248704" y="22860"/>
                  </a:lnTo>
                  <a:lnTo>
                    <a:pt x="263944" y="22860"/>
                  </a:lnTo>
                  <a:lnTo>
                    <a:pt x="268516" y="24384"/>
                  </a:lnTo>
                  <a:lnTo>
                    <a:pt x="271564" y="3048"/>
                  </a:lnTo>
                  <a:close/>
                </a:path>
                <a:path w="659764" h="156209">
                  <a:moveTo>
                    <a:pt x="373786" y="91059"/>
                  </a:moveTo>
                  <a:lnTo>
                    <a:pt x="353237" y="50838"/>
                  </a:lnTo>
                  <a:lnTo>
                    <a:pt x="346329" y="46863"/>
                  </a:lnTo>
                  <a:lnTo>
                    <a:pt x="346329" y="88493"/>
                  </a:lnTo>
                  <a:lnTo>
                    <a:pt x="302133" y="88493"/>
                  </a:lnTo>
                  <a:lnTo>
                    <a:pt x="302133" y="80873"/>
                  </a:lnTo>
                  <a:lnTo>
                    <a:pt x="305181" y="74777"/>
                  </a:lnTo>
                  <a:lnTo>
                    <a:pt x="308229" y="70205"/>
                  </a:lnTo>
                  <a:lnTo>
                    <a:pt x="312801" y="65633"/>
                  </a:lnTo>
                  <a:lnTo>
                    <a:pt x="317373" y="64109"/>
                  </a:lnTo>
                  <a:lnTo>
                    <a:pt x="329565" y="64109"/>
                  </a:lnTo>
                  <a:lnTo>
                    <a:pt x="335661" y="65633"/>
                  </a:lnTo>
                  <a:lnTo>
                    <a:pt x="338709" y="70205"/>
                  </a:lnTo>
                  <a:lnTo>
                    <a:pt x="343281" y="74777"/>
                  </a:lnTo>
                  <a:lnTo>
                    <a:pt x="344805" y="80873"/>
                  </a:lnTo>
                  <a:lnTo>
                    <a:pt x="346329" y="88493"/>
                  </a:lnTo>
                  <a:lnTo>
                    <a:pt x="346329" y="46863"/>
                  </a:lnTo>
                  <a:lnTo>
                    <a:pt x="344043" y="45542"/>
                  </a:lnTo>
                  <a:lnTo>
                    <a:pt x="333717" y="42278"/>
                  </a:lnTo>
                  <a:lnTo>
                    <a:pt x="321945" y="41148"/>
                  </a:lnTo>
                  <a:lnTo>
                    <a:pt x="311975" y="42252"/>
                  </a:lnTo>
                  <a:lnTo>
                    <a:pt x="280847" y="65087"/>
                  </a:lnTo>
                  <a:lnTo>
                    <a:pt x="273088" y="99161"/>
                  </a:lnTo>
                  <a:lnTo>
                    <a:pt x="273685" y="110070"/>
                  </a:lnTo>
                  <a:lnTo>
                    <a:pt x="291566" y="144716"/>
                  </a:lnTo>
                  <a:lnTo>
                    <a:pt x="324993" y="155638"/>
                  </a:lnTo>
                  <a:lnTo>
                    <a:pt x="333832" y="155067"/>
                  </a:lnTo>
                  <a:lnTo>
                    <a:pt x="367068" y="134302"/>
                  </a:lnTo>
                  <a:lnTo>
                    <a:pt x="372237" y="123634"/>
                  </a:lnTo>
                  <a:lnTo>
                    <a:pt x="344805" y="117538"/>
                  </a:lnTo>
                  <a:lnTo>
                    <a:pt x="341757" y="123634"/>
                  </a:lnTo>
                  <a:lnTo>
                    <a:pt x="340233" y="128206"/>
                  </a:lnTo>
                  <a:lnTo>
                    <a:pt x="337185" y="129730"/>
                  </a:lnTo>
                  <a:lnTo>
                    <a:pt x="334137" y="132778"/>
                  </a:lnTo>
                  <a:lnTo>
                    <a:pt x="329565" y="134302"/>
                  </a:lnTo>
                  <a:lnTo>
                    <a:pt x="318897" y="134302"/>
                  </a:lnTo>
                  <a:lnTo>
                    <a:pt x="314325" y="131254"/>
                  </a:lnTo>
                  <a:lnTo>
                    <a:pt x="305181" y="122110"/>
                  </a:lnTo>
                  <a:lnTo>
                    <a:pt x="302133" y="114490"/>
                  </a:lnTo>
                  <a:lnTo>
                    <a:pt x="302133" y="106870"/>
                  </a:lnTo>
                  <a:lnTo>
                    <a:pt x="373761" y="106870"/>
                  </a:lnTo>
                  <a:lnTo>
                    <a:pt x="373786" y="91059"/>
                  </a:lnTo>
                  <a:close/>
                </a:path>
                <a:path w="659764" h="156209">
                  <a:moveTo>
                    <a:pt x="489788" y="109918"/>
                  </a:moveTo>
                  <a:lnTo>
                    <a:pt x="459130" y="87134"/>
                  </a:lnTo>
                  <a:lnTo>
                    <a:pt x="438251" y="81661"/>
                  </a:lnTo>
                  <a:lnTo>
                    <a:pt x="430250" y="79540"/>
                  </a:lnTo>
                  <a:lnTo>
                    <a:pt x="424535" y="77711"/>
                  </a:lnTo>
                  <a:lnTo>
                    <a:pt x="421106" y="76301"/>
                  </a:lnTo>
                  <a:lnTo>
                    <a:pt x="418058" y="73253"/>
                  </a:lnTo>
                  <a:lnTo>
                    <a:pt x="418058" y="68681"/>
                  </a:lnTo>
                  <a:lnTo>
                    <a:pt x="424154" y="62585"/>
                  </a:lnTo>
                  <a:lnTo>
                    <a:pt x="448538" y="62585"/>
                  </a:lnTo>
                  <a:lnTo>
                    <a:pt x="451586" y="65633"/>
                  </a:lnTo>
                  <a:lnTo>
                    <a:pt x="454634" y="67157"/>
                  </a:lnTo>
                  <a:lnTo>
                    <a:pt x="457682" y="71729"/>
                  </a:lnTo>
                  <a:lnTo>
                    <a:pt x="457682" y="74777"/>
                  </a:lnTo>
                  <a:lnTo>
                    <a:pt x="485216" y="70205"/>
                  </a:lnTo>
                  <a:lnTo>
                    <a:pt x="456742" y="43243"/>
                  </a:lnTo>
                  <a:lnTo>
                    <a:pt x="437870" y="41148"/>
                  </a:lnTo>
                  <a:lnTo>
                    <a:pt x="426389" y="41732"/>
                  </a:lnTo>
                  <a:lnTo>
                    <a:pt x="392747" y="68186"/>
                  </a:lnTo>
                  <a:lnTo>
                    <a:pt x="392150" y="74777"/>
                  </a:lnTo>
                  <a:lnTo>
                    <a:pt x="392772" y="82232"/>
                  </a:lnTo>
                  <a:lnTo>
                    <a:pt x="432841" y="109537"/>
                  </a:lnTo>
                  <a:lnTo>
                    <a:pt x="448538" y="112966"/>
                  </a:lnTo>
                  <a:lnTo>
                    <a:pt x="453110" y="114490"/>
                  </a:lnTo>
                  <a:lnTo>
                    <a:pt x="456158" y="116014"/>
                  </a:lnTo>
                  <a:lnTo>
                    <a:pt x="460730" y="120586"/>
                  </a:lnTo>
                  <a:lnTo>
                    <a:pt x="460730" y="125158"/>
                  </a:lnTo>
                  <a:lnTo>
                    <a:pt x="459206" y="128206"/>
                  </a:lnTo>
                  <a:lnTo>
                    <a:pt x="456158" y="129730"/>
                  </a:lnTo>
                  <a:lnTo>
                    <a:pt x="453110" y="132778"/>
                  </a:lnTo>
                  <a:lnTo>
                    <a:pt x="447014" y="134302"/>
                  </a:lnTo>
                  <a:lnTo>
                    <a:pt x="433298" y="134302"/>
                  </a:lnTo>
                  <a:lnTo>
                    <a:pt x="427202" y="132778"/>
                  </a:lnTo>
                  <a:lnTo>
                    <a:pt x="424154" y="129730"/>
                  </a:lnTo>
                  <a:lnTo>
                    <a:pt x="419582" y="126682"/>
                  </a:lnTo>
                  <a:lnTo>
                    <a:pt x="416534" y="117538"/>
                  </a:lnTo>
                  <a:lnTo>
                    <a:pt x="387578" y="122110"/>
                  </a:lnTo>
                  <a:lnTo>
                    <a:pt x="390194" y="128930"/>
                  </a:lnTo>
                  <a:lnTo>
                    <a:pt x="419582" y="153352"/>
                  </a:lnTo>
                  <a:lnTo>
                    <a:pt x="439394" y="155638"/>
                  </a:lnTo>
                  <a:lnTo>
                    <a:pt x="451116" y="154838"/>
                  </a:lnTo>
                  <a:lnTo>
                    <a:pt x="486359" y="132588"/>
                  </a:lnTo>
                  <a:lnTo>
                    <a:pt x="489788" y="119062"/>
                  </a:lnTo>
                  <a:lnTo>
                    <a:pt x="489788" y="109918"/>
                  </a:lnTo>
                  <a:close/>
                </a:path>
                <a:path w="659764" h="156209">
                  <a:moveTo>
                    <a:pt x="605701" y="109918"/>
                  </a:moveTo>
                  <a:lnTo>
                    <a:pt x="575119" y="87134"/>
                  </a:lnTo>
                  <a:lnTo>
                    <a:pt x="554215" y="81661"/>
                  </a:lnTo>
                  <a:lnTo>
                    <a:pt x="546176" y="79540"/>
                  </a:lnTo>
                  <a:lnTo>
                    <a:pt x="540461" y="77711"/>
                  </a:lnTo>
                  <a:lnTo>
                    <a:pt x="537019" y="76301"/>
                  </a:lnTo>
                  <a:lnTo>
                    <a:pt x="535495" y="74777"/>
                  </a:lnTo>
                  <a:lnTo>
                    <a:pt x="535495" y="67157"/>
                  </a:lnTo>
                  <a:lnTo>
                    <a:pt x="538543" y="65633"/>
                  </a:lnTo>
                  <a:lnTo>
                    <a:pt x="541591" y="62585"/>
                  </a:lnTo>
                  <a:lnTo>
                    <a:pt x="564553" y="62585"/>
                  </a:lnTo>
                  <a:lnTo>
                    <a:pt x="567601" y="65633"/>
                  </a:lnTo>
                  <a:lnTo>
                    <a:pt x="572173" y="67157"/>
                  </a:lnTo>
                  <a:lnTo>
                    <a:pt x="573697" y="71729"/>
                  </a:lnTo>
                  <a:lnTo>
                    <a:pt x="575221" y="74777"/>
                  </a:lnTo>
                  <a:lnTo>
                    <a:pt x="602653" y="70205"/>
                  </a:lnTo>
                  <a:lnTo>
                    <a:pt x="599846" y="63652"/>
                  </a:lnTo>
                  <a:lnTo>
                    <a:pt x="564438" y="41706"/>
                  </a:lnTo>
                  <a:lnTo>
                    <a:pt x="553783" y="41148"/>
                  </a:lnTo>
                  <a:lnTo>
                    <a:pt x="542950" y="41732"/>
                  </a:lnTo>
                  <a:lnTo>
                    <a:pt x="510540" y="62014"/>
                  </a:lnTo>
                  <a:lnTo>
                    <a:pt x="508063" y="74777"/>
                  </a:lnTo>
                  <a:lnTo>
                    <a:pt x="508901" y="82232"/>
                  </a:lnTo>
                  <a:lnTo>
                    <a:pt x="549021" y="109537"/>
                  </a:lnTo>
                  <a:lnTo>
                    <a:pt x="564553" y="112966"/>
                  </a:lnTo>
                  <a:lnTo>
                    <a:pt x="570649" y="114490"/>
                  </a:lnTo>
                  <a:lnTo>
                    <a:pt x="573697" y="116014"/>
                  </a:lnTo>
                  <a:lnTo>
                    <a:pt x="576745" y="119062"/>
                  </a:lnTo>
                  <a:lnTo>
                    <a:pt x="576745" y="125158"/>
                  </a:lnTo>
                  <a:lnTo>
                    <a:pt x="575221" y="128206"/>
                  </a:lnTo>
                  <a:lnTo>
                    <a:pt x="573697" y="129730"/>
                  </a:lnTo>
                  <a:lnTo>
                    <a:pt x="569125" y="132778"/>
                  </a:lnTo>
                  <a:lnTo>
                    <a:pt x="563029" y="134302"/>
                  </a:lnTo>
                  <a:lnTo>
                    <a:pt x="549211" y="134302"/>
                  </a:lnTo>
                  <a:lnTo>
                    <a:pt x="532447" y="117538"/>
                  </a:lnTo>
                  <a:lnTo>
                    <a:pt x="503491" y="122110"/>
                  </a:lnTo>
                  <a:lnTo>
                    <a:pt x="536448" y="153352"/>
                  </a:lnTo>
                  <a:lnTo>
                    <a:pt x="556831" y="155638"/>
                  </a:lnTo>
                  <a:lnTo>
                    <a:pt x="567753" y="154838"/>
                  </a:lnTo>
                  <a:lnTo>
                    <a:pt x="602462" y="132588"/>
                  </a:lnTo>
                  <a:lnTo>
                    <a:pt x="605701" y="119062"/>
                  </a:lnTo>
                  <a:lnTo>
                    <a:pt x="605701" y="109918"/>
                  </a:lnTo>
                  <a:close/>
                </a:path>
                <a:path w="659764" h="156209">
                  <a:moveTo>
                    <a:pt x="659142" y="44196"/>
                  </a:moveTo>
                  <a:lnTo>
                    <a:pt x="630085" y="44196"/>
                  </a:lnTo>
                  <a:lnTo>
                    <a:pt x="630085" y="152590"/>
                  </a:lnTo>
                  <a:lnTo>
                    <a:pt x="659142" y="152590"/>
                  </a:lnTo>
                  <a:lnTo>
                    <a:pt x="659142" y="44196"/>
                  </a:lnTo>
                  <a:close/>
                </a:path>
                <a:path w="659764" h="156209">
                  <a:moveTo>
                    <a:pt x="659142" y="3048"/>
                  </a:moveTo>
                  <a:lnTo>
                    <a:pt x="630085" y="3048"/>
                  </a:lnTo>
                  <a:lnTo>
                    <a:pt x="630085" y="28956"/>
                  </a:lnTo>
                  <a:lnTo>
                    <a:pt x="659142" y="28956"/>
                  </a:lnTo>
                  <a:lnTo>
                    <a:pt x="659142" y="3048"/>
                  </a:lnTo>
                  <a:close/>
                </a:path>
              </a:pathLst>
            </a:custGeom>
            <a:solidFill>
              <a:srgbClr val="000000"/>
            </a:solidFill>
          </p:spPr>
          <p:txBody>
            <a:bodyPr wrap="square" lIns="0" tIns="0" rIns="0" bIns="0" rtlCol="0"/>
            <a:lstStyle/>
            <a:p>
              <a:endParaRPr sz="1154"/>
            </a:p>
          </p:txBody>
        </p:sp>
        <p:pic>
          <p:nvPicPr>
            <p:cNvPr id="19" name="object 19"/>
            <p:cNvPicPr/>
            <p:nvPr/>
          </p:nvPicPr>
          <p:blipFill>
            <a:blip r:embed="rId12" cstate="print"/>
            <a:stretch>
              <a:fillRect/>
            </a:stretch>
          </p:blipFill>
          <p:spPr>
            <a:xfrm>
              <a:off x="4173854" y="510539"/>
              <a:ext cx="112871" cy="114490"/>
            </a:xfrm>
            <a:prstGeom prst="rect">
              <a:avLst/>
            </a:prstGeom>
          </p:spPr>
        </p:pic>
        <p:pic>
          <p:nvPicPr>
            <p:cNvPr id="20" name="object 20"/>
            <p:cNvPicPr/>
            <p:nvPr/>
          </p:nvPicPr>
          <p:blipFill>
            <a:blip r:embed="rId13" cstate="print"/>
            <a:stretch>
              <a:fillRect/>
            </a:stretch>
          </p:blipFill>
          <p:spPr>
            <a:xfrm>
              <a:off x="4308062" y="510540"/>
              <a:ext cx="99155" cy="111442"/>
            </a:xfrm>
            <a:prstGeom prst="rect">
              <a:avLst/>
            </a:prstGeom>
          </p:spPr>
        </p:pic>
        <p:pic>
          <p:nvPicPr>
            <p:cNvPr id="21" name="object 21"/>
            <p:cNvPicPr/>
            <p:nvPr/>
          </p:nvPicPr>
          <p:blipFill>
            <a:blip r:embed="rId14" cstate="print"/>
            <a:stretch>
              <a:fillRect/>
            </a:stretch>
          </p:blipFill>
          <p:spPr>
            <a:xfrm>
              <a:off x="4428648" y="510540"/>
              <a:ext cx="102203" cy="114490"/>
            </a:xfrm>
            <a:prstGeom prst="rect">
              <a:avLst/>
            </a:prstGeom>
          </p:spPr>
        </p:pic>
        <p:sp>
          <p:nvSpPr>
            <p:cNvPr id="22" name="object 22"/>
            <p:cNvSpPr/>
            <p:nvPr/>
          </p:nvSpPr>
          <p:spPr>
            <a:xfrm>
              <a:off x="4553699" y="470916"/>
              <a:ext cx="149860" cy="154305"/>
            </a:xfrm>
            <a:custGeom>
              <a:avLst/>
              <a:gdLst/>
              <a:ahLst/>
              <a:cxnLst/>
              <a:rect l="l" t="t" r="r" b="b"/>
              <a:pathLst>
                <a:path w="149860" h="154304">
                  <a:moveTo>
                    <a:pt x="28956" y="0"/>
                  </a:moveTo>
                  <a:lnTo>
                    <a:pt x="0" y="0"/>
                  </a:lnTo>
                  <a:lnTo>
                    <a:pt x="0" y="150876"/>
                  </a:lnTo>
                  <a:lnTo>
                    <a:pt x="28956" y="150876"/>
                  </a:lnTo>
                  <a:lnTo>
                    <a:pt x="28956" y="0"/>
                  </a:lnTo>
                  <a:close/>
                </a:path>
                <a:path w="149860" h="154304">
                  <a:moveTo>
                    <a:pt x="149453" y="108394"/>
                  </a:moveTo>
                  <a:lnTo>
                    <a:pt x="118884" y="85610"/>
                  </a:lnTo>
                  <a:lnTo>
                    <a:pt x="98018" y="80137"/>
                  </a:lnTo>
                  <a:lnTo>
                    <a:pt x="90017" y="78016"/>
                  </a:lnTo>
                  <a:lnTo>
                    <a:pt x="84302" y="76187"/>
                  </a:lnTo>
                  <a:lnTo>
                    <a:pt x="80873" y="74777"/>
                  </a:lnTo>
                  <a:lnTo>
                    <a:pt x="77825" y="71729"/>
                  </a:lnTo>
                  <a:lnTo>
                    <a:pt x="77825" y="67157"/>
                  </a:lnTo>
                  <a:lnTo>
                    <a:pt x="79349" y="65633"/>
                  </a:lnTo>
                  <a:lnTo>
                    <a:pt x="82397" y="64109"/>
                  </a:lnTo>
                  <a:lnTo>
                    <a:pt x="85445" y="61061"/>
                  </a:lnTo>
                  <a:lnTo>
                    <a:pt x="108305" y="61061"/>
                  </a:lnTo>
                  <a:lnTo>
                    <a:pt x="111353" y="64109"/>
                  </a:lnTo>
                  <a:lnTo>
                    <a:pt x="115925" y="65633"/>
                  </a:lnTo>
                  <a:lnTo>
                    <a:pt x="117449" y="70205"/>
                  </a:lnTo>
                  <a:lnTo>
                    <a:pt x="118973" y="73253"/>
                  </a:lnTo>
                  <a:lnTo>
                    <a:pt x="144881" y="68681"/>
                  </a:lnTo>
                  <a:lnTo>
                    <a:pt x="142951" y="62128"/>
                  </a:lnTo>
                  <a:lnTo>
                    <a:pt x="108229" y="40182"/>
                  </a:lnTo>
                  <a:lnTo>
                    <a:pt x="97637" y="39624"/>
                  </a:lnTo>
                  <a:lnTo>
                    <a:pt x="86804" y="40208"/>
                  </a:lnTo>
                  <a:lnTo>
                    <a:pt x="54305" y="60490"/>
                  </a:lnTo>
                  <a:lnTo>
                    <a:pt x="51828" y="73253"/>
                  </a:lnTo>
                  <a:lnTo>
                    <a:pt x="52654" y="80708"/>
                  </a:lnTo>
                  <a:lnTo>
                    <a:pt x="92824" y="108013"/>
                  </a:lnTo>
                  <a:lnTo>
                    <a:pt x="108305" y="111442"/>
                  </a:lnTo>
                  <a:lnTo>
                    <a:pt x="114401" y="112966"/>
                  </a:lnTo>
                  <a:lnTo>
                    <a:pt x="117449" y="114490"/>
                  </a:lnTo>
                  <a:lnTo>
                    <a:pt x="120497" y="117538"/>
                  </a:lnTo>
                  <a:lnTo>
                    <a:pt x="120497" y="123634"/>
                  </a:lnTo>
                  <a:lnTo>
                    <a:pt x="118973" y="126682"/>
                  </a:lnTo>
                  <a:lnTo>
                    <a:pt x="117449" y="128206"/>
                  </a:lnTo>
                  <a:lnTo>
                    <a:pt x="112877" y="131254"/>
                  </a:lnTo>
                  <a:lnTo>
                    <a:pt x="106781" y="132778"/>
                  </a:lnTo>
                  <a:lnTo>
                    <a:pt x="93065" y="132778"/>
                  </a:lnTo>
                  <a:lnTo>
                    <a:pt x="76301" y="116014"/>
                  </a:lnTo>
                  <a:lnTo>
                    <a:pt x="47256" y="120586"/>
                  </a:lnTo>
                  <a:lnTo>
                    <a:pt x="80111" y="151828"/>
                  </a:lnTo>
                  <a:lnTo>
                    <a:pt x="100685" y="154114"/>
                  </a:lnTo>
                  <a:lnTo>
                    <a:pt x="111544" y="153314"/>
                  </a:lnTo>
                  <a:lnTo>
                    <a:pt x="146215" y="131064"/>
                  </a:lnTo>
                  <a:lnTo>
                    <a:pt x="149453" y="117538"/>
                  </a:lnTo>
                  <a:lnTo>
                    <a:pt x="149453" y="108394"/>
                  </a:lnTo>
                  <a:close/>
                </a:path>
              </a:pathLst>
            </a:custGeom>
            <a:solidFill>
              <a:srgbClr val="000000"/>
            </a:solidFill>
          </p:spPr>
          <p:txBody>
            <a:bodyPr wrap="square" lIns="0" tIns="0" rIns="0" bIns="0" rtlCol="0"/>
            <a:lstStyle/>
            <a:p>
              <a:endParaRPr sz="1154"/>
            </a:p>
          </p:txBody>
        </p:sp>
      </p:grpSp>
      <p:sp>
        <p:nvSpPr>
          <p:cNvPr id="23" name="object 23"/>
          <p:cNvSpPr/>
          <p:nvPr/>
        </p:nvSpPr>
        <p:spPr>
          <a:xfrm>
            <a:off x="4312871" y="301036"/>
            <a:ext cx="66787" cy="126653"/>
          </a:xfrm>
          <a:custGeom>
            <a:avLst/>
            <a:gdLst/>
            <a:ahLst/>
            <a:cxnLst/>
            <a:rect l="l" t="t" r="r" b="b"/>
            <a:pathLst>
              <a:path w="104139" h="197484">
                <a:moveTo>
                  <a:pt x="51917" y="0"/>
                </a:moveTo>
                <a:lnTo>
                  <a:pt x="32105" y="0"/>
                </a:lnTo>
                <a:lnTo>
                  <a:pt x="25539" y="9677"/>
                </a:lnTo>
                <a:lnTo>
                  <a:pt x="19672" y="20193"/>
                </a:lnTo>
                <a:lnTo>
                  <a:pt x="14668" y="31292"/>
                </a:lnTo>
                <a:lnTo>
                  <a:pt x="10668" y="42672"/>
                </a:lnTo>
                <a:lnTo>
                  <a:pt x="5791" y="55587"/>
                </a:lnTo>
                <a:lnTo>
                  <a:pt x="2476" y="69049"/>
                </a:lnTo>
                <a:lnTo>
                  <a:pt x="596" y="83058"/>
                </a:lnTo>
                <a:lnTo>
                  <a:pt x="0" y="97637"/>
                </a:lnTo>
                <a:lnTo>
                  <a:pt x="558" y="110261"/>
                </a:lnTo>
                <a:lnTo>
                  <a:pt x="7620" y="148018"/>
                </a:lnTo>
                <a:lnTo>
                  <a:pt x="24638" y="185191"/>
                </a:lnTo>
                <a:lnTo>
                  <a:pt x="32105" y="196888"/>
                </a:lnTo>
                <a:lnTo>
                  <a:pt x="51917" y="196888"/>
                </a:lnTo>
                <a:lnTo>
                  <a:pt x="44107" y="179362"/>
                </a:lnTo>
                <a:lnTo>
                  <a:pt x="41414" y="172453"/>
                </a:lnTo>
                <a:lnTo>
                  <a:pt x="39725" y="166408"/>
                </a:lnTo>
                <a:lnTo>
                  <a:pt x="36576" y="158330"/>
                </a:lnTo>
                <a:lnTo>
                  <a:pt x="34010" y="150126"/>
                </a:lnTo>
                <a:lnTo>
                  <a:pt x="27800" y="107454"/>
                </a:lnTo>
                <a:lnTo>
                  <a:pt x="27533" y="99161"/>
                </a:lnTo>
                <a:lnTo>
                  <a:pt x="27813" y="86868"/>
                </a:lnTo>
                <a:lnTo>
                  <a:pt x="35839" y="41617"/>
                </a:lnTo>
                <a:lnTo>
                  <a:pt x="45605" y="15201"/>
                </a:lnTo>
                <a:lnTo>
                  <a:pt x="51917" y="0"/>
                </a:lnTo>
                <a:close/>
              </a:path>
              <a:path w="104139" h="197484">
                <a:moveTo>
                  <a:pt x="103733" y="2730"/>
                </a:moveTo>
                <a:lnTo>
                  <a:pt x="74777" y="2730"/>
                </a:lnTo>
                <a:lnTo>
                  <a:pt x="74777" y="61150"/>
                </a:lnTo>
                <a:lnTo>
                  <a:pt x="103733" y="61150"/>
                </a:lnTo>
                <a:lnTo>
                  <a:pt x="103733" y="2730"/>
                </a:lnTo>
                <a:close/>
              </a:path>
            </a:pathLst>
          </a:custGeom>
          <a:solidFill>
            <a:srgbClr val="000000"/>
          </a:solidFill>
        </p:spPr>
        <p:txBody>
          <a:bodyPr wrap="square" lIns="0" tIns="0" rIns="0" bIns="0" rtlCol="0"/>
          <a:lstStyle/>
          <a:p>
            <a:endParaRPr sz="1154"/>
          </a:p>
        </p:txBody>
      </p:sp>
      <p:grpSp>
        <p:nvGrpSpPr>
          <p:cNvPr id="24" name="object 24"/>
          <p:cNvGrpSpPr/>
          <p:nvPr/>
        </p:nvGrpSpPr>
        <p:grpSpPr>
          <a:xfrm>
            <a:off x="4360832" y="301035"/>
            <a:ext cx="311135" cy="126653"/>
            <a:chOff x="4857273" y="469391"/>
            <a:chExt cx="485140" cy="197485"/>
          </a:xfrm>
        </p:grpSpPr>
        <p:sp>
          <p:nvSpPr>
            <p:cNvPr id="25" name="object 25"/>
            <p:cNvSpPr/>
            <p:nvPr/>
          </p:nvSpPr>
          <p:spPr>
            <a:xfrm>
              <a:off x="4857267" y="472122"/>
              <a:ext cx="119380" cy="149860"/>
            </a:xfrm>
            <a:custGeom>
              <a:avLst/>
              <a:gdLst/>
              <a:ahLst/>
              <a:cxnLst/>
              <a:rect l="l" t="t" r="r" b="b"/>
              <a:pathLst>
                <a:path w="119379" h="149859">
                  <a:moveTo>
                    <a:pt x="118973" y="0"/>
                  </a:moveTo>
                  <a:lnTo>
                    <a:pt x="88493" y="0"/>
                  </a:lnTo>
                  <a:lnTo>
                    <a:pt x="88493" y="58420"/>
                  </a:lnTo>
                  <a:lnTo>
                    <a:pt x="0" y="58420"/>
                  </a:lnTo>
                  <a:lnTo>
                    <a:pt x="0" y="83820"/>
                  </a:lnTo>
                  <a:lnTo>
                    <a:pt x="0" y="149860"/>
                  </a:lnTo>
                  <a:lnTo>
                    <a:pt x="28956" y="149860"/>
                  </a:lnTo>
                  <a:lnTo>
                    <a:pt x="28956" y="83820"/>
                  </a:lnTo>
                  <a:lnTo>
                    <a:pt x="88493" y="83820"/>
                  </a:lnTo>
                  <a:lnTo>
                    <a:pt x="88493" y="149860"/>
                  </a:lnTo>
                  <a:lnTo>
                    <a:pt x="118973" y="149860"/>
                  </a:lnTo>
                  <a:lnTo>
                    <a:pt x="118973" y="83820"/>
                  </a:lnTo>
                  <a:lnTo>
                    <a:pt x="118973" y="58420"/>
                  </a:lnTo>
                  <a:lnTo>
                    <a:pt x="118973" y="0"/>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15" cstate="print"/>
            <a:stretch>
              <a:fillRect/>
            </a:stretch>
          </p:blipFill>
          <p:spPr>
            <a:xfrm>
              <a:off x="5002244" y="469392"/>
              <a:ext cx="131159" cy="155638"/>
            </a:xfrm>
            <a:prstGeom prst="rect">
              <a:avLst/>
            </a:prstGeom>
          </p:spPr>
        </p:pic>
        <p:pic>
          <p:nvPicPr>
            <p:cNvPr id="27" name="object 27"/>
            <p:cNvPicPr/>
            <p:nvPr/>
          </p:nvPicPr>
          <p:blipFill>
            <a:blip r:embed="rId16" cstate="print"/>
            <a:stretch>
              <a:fillRect/>
            </a:stretch>
          </p:blipFill>
          <p:spPr>
            <a:xfrm>
              <a:off x="5159311" y="469391"/>
              <a:ext cx="183070" cy="196881"/>
            </a:xfrm>
            <a:prstGeom prst="rect">
              <a:avLst/>
            </a:prstGeom>
          </p:spPr>
        </p:pic>
      </p:grpSp>
      <p:grpSp>
        <p:nvGrpSpPr>
          <p:cNvPr id="28" name="object 28"/>
          <p:cNvGrpSpPr/>
          <p:nvPr/>
        </p:nvGrpSpPr>
        <p:grpSpPr>
          <a:xfrm>
            <a:off x="4720877" y="302990"/>
            <a:ext cx="226021" cy="98146"/>
            <a:chOff x="5418677" y="472440"/>
            <a:chExt cx="352425" cy="153035"/>
          </a:xfrm>
        </p:grpSpPr>
        <p:pic>
          <p:nvPicPr>
            <p:cNvPr id="29" name="object 29"/>
            <p:cNvPicPr/>
            <p:nvPr/>
          </p:nvPicPr>
          <p:blipFill>
            <a:blip r:embed="rId17" cstate="print"/>
            <a:stretch>
              <a:fillRect/>
            </a:stretch>
          </p:blipFill>
          <p:spPr>
            <a:xfrm>
              <a:off x="5418677" y="510539"/>
              <a:ext cx="102203" cy="114490"/>
            </a:xfrm>
            <a:prstGeom prst="rect">
              <a:avLst/>
            </a:prstGeom>
          </p:spPr>
        </p:pic>
        <p:pic>
          <p:nvPicPr>
            <p:cNvPr id="30" name="object 30"/>
            <p:cNvPicPr/>
            <p:nvPr/>
          </p:nvPicPr>
          <p:blipFill>
            <a:blip r:embed="rId18" cstate="print"/>
            <a:stretch>
              <a:fillRect/>
            </a:stretch>
          </p:blipFill>
          <p:spPr>
            <a:xfrm>
              <a:off x="5542311" y="510540"/>
              <a:ext cx="99155" cy="111442"/>
            </a:xfrm>
            <a:prstGeom prst="rect">
              <a:avLst/>
            </a:prstGeom>
          </p:spPr>
        </p:pic>
        <p:pic>
          <p:nvPicPr>
            <p:cNvPr id="31" name="object 31"/>
            <p:cNvPicPr/>
            <p:nvPr/>
          </p:nvPicPr>
          <p:blipFill>
            <a:blip r:embed="rId19" cstate="print"/>
            <a:stretch>
              <a:fillRect/>
            </a:stretch>
          </p:blipFill>
          <p:spPr>
            <a:xfrm>
              <a:off x="5664427" y="472440"/>
              <a:ext cx="106674" cy="152590"/>
            </a:xfrm>
            <a:prstGeom prst="rect">
              <a:avLst/>
            </a:prstGeom>
          </p:spPr>
        </p:pic>
      </p:grpSp>
      <p:grpSp>
        <p:nvGrpSpPr>
          <p:cNvPr id="32" name="object 32"/>
          <p:cNvGrpSpPr/>
          <p:nvPr/>
        </p:nvGrpSpPr>
        <p:grpSpPr>
          <a:xfrm>
            <a:off x="4994851" y="302990"/>
            <a:ext cx="290773" cy="98146"/>
            <a:chOff x="5845873" y="472439"/>
            <a:chExt cx="453390" cy="153035"/>
          </a:xfrm>
        </p:grpSpPr>
        <p:pic>
          <p:nvPicPr>
            <p:cNvPr id="33" name="object 33"/>
            <p:cNvPicPr/>
            <p:nvPr/>
          </p:nvPicPr>
          <p:blipFill>
            <a:blip r:embed="rId20" cstate="print"/>
            <a:stretch>
              <a:fillRect/>
            </a:stretch>
          </p:blipFill>
          <p:spPr>
            <a:xfrm>
              <a:off x="5845873" y="472439"/>
              <a:ext cx="180022" cy="152590"/>
            </a:xfrm>
            <a:prstGeom prst="rect">
              <a:avLst/>
            </a:prstGeom>
          </p:spPr>
        </p:pic>
        <p:pic>
          <p:nvPicPr>
            <p:cNvPr id="34" name="object 34"/>
            <p:cNvPicPr/>
            <p:nvPr/>
          </p:nvPicPr>
          <p:blipFill>
            <a:blip r:embed="rId21" cstate="print"/>
            <a:stretch>
              <a:fillRect/>
            </a:stretch>
          </p:blipFill>
          <p:spPr>
            <a:xfrm>
              <a:off x="6047231" y="510539"/>
              <a:ext cx="100703" cy="114490"/>
            </a:xfrm>
            <a:prstGeom prst="rect">
              <a:avLst/>
            </a:prstGeom>
          </p:spPr>
        </p:pic>
        <p:sp>
          <p:nvSpPr>
            <p:cNvPr id="35" name="object 35"/>
            <p:cNvSpPr/>
            <p:nvPr/>
          </p:nvSpPr>
          <p:spPr>
            <a:xfrm>
              <a:off x="6172289" y="472440"/>
              <a:ext cx="29209" cy="149860"/>
            </a:xfrm>
            <a:custGeom>
              <a:avLst/>
              <a:gdLst/>
              <a:ahLst/>
              <a:cxnLst/>
              <a:rect l="l" t="t" r="r" b="b"/>
              <a:pathLst>
                <a:path w="29210" h="149859">
                  <a:moveTo>
                    <a:pt x="29057" y="41148"/>
                  </a:moveTo>
                  <a:lnTo>
                    <a:pt x="0" y="41148"/>
                  </a:lnTo>
                  <a:lnTo>
                    <a:pt x="0" y="149542"/>
                  </a:lnTo>
                  <a:lnTo>
                    <a:pt x="29057" y="149542"/>
                  </a:lnTo>
                  <a:lnTo>
                    <a:pt x="29057" y="41148"/>
                  </a:lnTo>
                  <a:close/>
                </a:path>
                <a:path w="29210" h="149859">
                  <a:moveTo>
                    <a:pt x="29057" y="0"/>
                  </a:moveTo>
                  <a:lnTo>
                    <a:pt x="0" y="0"/>
                  </a:lnTo>
                  <a:lnTo>
                    <a:pt x="0" y="25908"/>
                  </a:lnTo>
                  <a:lnTo>
                    <a:pt x="29057" y="25908"/>
                  </a:lnTo>
                  <a:lnTo>
                    <a:pt x="29057" y="0"/>
                  </a:lnTo>
                  <a:close/>
                </a:path>
              </a:pathLst>
            </a:custGeom>
            <a:solidFill>
              <a:srgbClr val="000000"/>
            </a:solidFill>
          </p:spPr>
          <p:txBody>
            <a:bodyPr wrap="square" lIns="0" tIns="0" rIns="0" bIns="0" rtlCol="0"/>
            <a:lstStyle/>
            <a:p>
              <a:endParaRPr sz="1154"/>
            </a:p>
          </p:txBody>
        </p:sp>
        <p:pic>
          <p:nvPicPr>
            <p:cNvPr id="36" name="object 36"/>
            <p:cNvPicPr/>
            <p:nvPr/>
          </p:nvPicPr>
          <p:blipFill>
            <a:blip r:embed="rId22" cstate="print"/>
            <a:stretch>
              <a:fillRect/>
            </a:stretch>
          </p:blipFill>
          <p:spPr>
            <a:xfrm>
              <a:off x="6228778" y="510540"/>
              <a:ext cx="70199" cy="111442"/>
            </a:xfrm>
            <a:prstGeom prst="rect">
              <a:avLst/>
            </a:prstGeom>
          </p:spPr>
        </p:pic>
      </p:grpSp>
      <p:grpSp>
        <p:nvGrpSpPr>
          <p:cNvPr id="37" name="object 37"/>
          <p:cNvGrpSpPr/>
          <p:nvPr/>
        </p:nvGrpSpPr>
        <p:grpSpPr>
          <a:xfrm>
            <a:off x="5324536" y="302012"/>
            <a:ext cx="869060" cy="123395"/>
            <a:chOff x="6359938" y="470915"/>
            <a:chExt cx="1355090" cy="192405"/>
          </a:xfrm>
        </p:grpSpPr>
        <p:pic>
          <p:nvPicPr>
            <p:cNvPr id="38" name="object 38"/>
            <p:cNvPicPr/>
            <p:nvPr/>
          </p:nvPicPr>
          <p:blipFill>
            <a:blip r:embed="rId23" cstate="print"/>
            <a:stretch>
              <a:fillRect/>
            </a:stretch>
          </p:blipFill>
          <p:spPr>
            <a:xfrm>
              <a:off x="6359938" y="510539"/>
              <a:ext cx="100679" cy="114490"/>
            </a:xfrm>
            <a:prstGeom prst="rect">
              <a:avLst/>
            </a:prstGeom>
          </p:spPr>
        </p:pic>
        <p:pic>
          <p:nvPicPr>
            <p:cNvPr id="39" name="object 39"/>
            <p:cNvPicPr/>
            <p:nvPr/>
          </p:nvPicPr>
          <p:blipFill>
            <a:blip r:embed="rId24" cstate="print"/>
            <a:stretch>
              <a:fillRect/>
            </a:stretch>
          </p:blipFill>
          <p:spPr>
            <a:xfrm>
              <a:off x="6485096" y="510539"/>
              <a:ext cx="341661" cy="152685"/>
            </a:xfrm>
            <a:prstGeom prst="rect">
              <a:avLst/>
            </a:prstGeom>
          </p:spPr>
        </p:pic>
        <p:sp>
          <p:nvSpPr>
            <p:cNvPr id="40" name="object 40"/>
            <p:cNvSpPr/>
            <p:nvPr/>
          </p:nvSpPr>
          <p:spPr>
            <a:xfrm>
              <a:off x="6848094" y="472440"/>
              <a:ext cx="27940" cy="149860"/>
            </a:xfrm>
            <a:custGeom>
              <a:avLst/>
              <a:gdLst/>
              <a:ahLst/>
              <a:cxnLst/>
              <a:rect l="l" t="t" r="r" b="b"/>
              <a:pathLst>
                <a:path w="27940" h="149859">
                  <a:moveTo>
                    <a:pt x="27520" y="41148"/>
                  </a:moveTo>
                  <a:lnTo>
                    <a:pt x="0" y="41148"/>
                  </a:lnTo>
                  <a:lnTo>
                    <a:pt x="0" y="149542"/>
                  </a:lnTo>
                  <a:lnTo>
                    <a:pt x="27520" y="149542"/>
                  </a:lnTo>
                  <a:lnTo>
                    <a:pt x="27520" y="41148"/>
                  </a:lnTo>
                  <a:close/>
                </a:path>
                <a:path w="27940" h="149859">
                  <a:moveTo>
                    <a:pt x="27520" y="0"/>
                  </a:moveTo>
                  <a:lnTo>
                    <a:pt x="0" y="0"/>
                  </a:lnTo>
                  <a:lnTo>
                    <a:pt x="0" y="25908"/>
                  </a:lnTo>
                  <a:lnTo>
                    <a:pt x="27520" y="25908"/>
                  </a:lnTo>
                  <a:lnTo>
                    <a:pt x="27520" y="0"/>
                  </a:lnTo>
                  <a:close/>
                </a:path>
              </a:pathLst>
            </a:custGeom>
            <a:solidFill>
              <a:srgbClr val="000000"/>
            </a:solidFill>
          </p:spPr>
          <p:txBody>
            <a:bodyPr wrap="square" lIns="0" tIns="0" rIns="0" bIns="0" rtlCol="0"/>
            <a:lstStyle/>
            <a:p>
              <a:endParaRPr sz="1154"/>
            </a:p>
          </p:txBody>
        </p:sp>
        <p:pic>
          <p:nvPicPr>
            <p:cNvPr id="41" name="object 41"/>
            <p:cNvPicPr/>
            <p:nvPr/>
          </p:nvPicPr>
          <p:blipFill>
            <a:blip r:embed="rId25" cstate="print"/>
            <a:stretch>
              <a:fillRect/>
            </a:stretch>
          </p:blipFill>
          <p:spPr>
            <a:xfrm>
              <a:off x="6898481" y="510539"/>
              <a:ext cx="102203" cy="114490"/>
            </a:xfrm>
            <a:prstGeom prst="rect">
              <a:avLst/>
            </a:prstGeom>
          </p:spPr>
        </p:pic>
        <p:sp>
          <p:nvSpPr>
            <p:cNvPr id="42" name="object 42"/>
            <p:cNvSpPr/>
            <p:nvPr/>
          </p:nvSpPr>
          <p:spPr>
            <a:xfrm>
              <a:off x="7022592" y="470915"/>
              <a:ext cx="29209" cy="151130"/>
            </a:xfrm>
            <a:custGeom>
              <a:avLst/>
              <a:gdLst/>
              <a:ahLst/>
              <a:cxnLst/>
              <a:rect l="l" t="t" r="r" b="b"/>
              <a:pathLst>
                <a:path w="29209" h="151129">
                  <a:moveTo>
                    <a:pt x="28955" y="150875"/>
                  </a:moveTo>
                  <a:lnTo>
                    <a:pt x="0" y="150875"/>
                  </a:lnTo>
                  <a:lnTo>
                    <a:pt x="0" y="0"/>
                  </a:lnTo>
                  <a:lnTo>
                    <a:pt x="28955" y="0"/>
                  </a:lnTo>
                  <a:lnTo>
                    <a:pt x="28955" y="150875"/>
                  </a:lnTo>
                  <a:close/>
                </a:path>
              </a:pathLst>
            </a:custGeom>
            <a:solidFill>
              <a:srgbClr val="000000"/>
            </a:solidFill>
          </p:spPr>
          <p:txBody>
            <a:bodyPr wrap="square" lIns="0" tIns="0" rIns="0" bIns="0" rtlCol="0"/>
            <a:lstStyle/>
            <a:p>
              <a:endParaRPr sz="1154"/>
            </a:p>
          </p:txBody>
        </p:sp>
        <p:pic>
          <p:nvPicPr>
            <p:cNvPr id="43" name="object 43"/>
            <p:cNvPicPr/>
            <p:nvPr/>
          </p:nvPicPr>
          <p:blipFill>
            <a:blip r:embed="rId26" cstate="print"/>
            <a:stretch>
              <a:fillRect/>
            </a:stretch>
          </p:blipFill>
          <p:spPr>
            <a:xfrm>
              <a:off x="7080027" y="472439"/>
              <a:ext cx="378428" cy="152590"/>
            </a:xfrm>
            <a:prstGeom prst="rect">
              <a:avLst/>
            </a:prstGeom>
          </p:spPr>
        </p:pic>
        <p:pic>
          <p:nvPicPr>
            <p:cNvPr id="44" name="object 44"/>
            <p:cNvPicPr/>
            <p:nvPr/>
          </p:nvPicPr>
          <p:blipFill>
            <a:blip r:embed="rId27" cstate="print"/>
            <a:stretch>
              <a:fillRect/>
            </a:stretch>
          </p:blipFill>
          <p:spPr>
            <a:xfrm>
              <a:off x="7481220" y="510539"/>
              <a:ext cx="112871" cy="114490"/>
            </a:xfrm>
            <a:prstGeom prst="rect">
              <a:avLst/>
            </a:prstGeom>
          </p:spPr>
        </p:pic>
        <p:pic>
          <p:nvPicPr>
            <p:cNvPr id="45" name="object 45"/>
            <p:cNvPicPr/>
            <p:nvPr/>
          </p:nvPicPr>
          <p:blipFill>
            <a:blip r:embed="rId28" cstate="print"/>
            <a:stretch>
              <a:fillRect/>
            </a:stretch>
          </p:blipFill>
          <p:spPr>
            <a:xfrm>
              <a:off x="7615523" y="510540"/>
              <a:ext cx="99155" cy="111442"/>
            </a:xfrm>
            <a:prstGeom prst="rect">
              <a:avLst/>
            </a:prstGeom>
          </p:spPr>
        </p:pic>
      </p:grpSp>
      <p:grpSp>
        <p:nvGrpSpPr>
          <p:cNvPr id="46" name="object 46"/>
          <p:cNvGrpSpPr/>
          <p:nvPr/>
        </p:nvGrpSpPr>
        <p:grpSpPr>
          <a:xfrm>
            <a:off x="1953344" y="680873"/>
            <a:ext cx="491952" cy="102218"/>
            <a:chOff x="1103375" y="1061656"/>
            <a:chExt cx="767080" cy="159385"/>
          </a:xfrm>
        </p:grpSpPr>
        <p:sp>
          <p:nvSpPr>
            <p:cNvPr id="47" name="object 47"/>
            <p:cNvSpPr/>
            <p:nvPr/>
          </p:nvSpPr>
          <p:spPr>
            <a:xfrm>
              <a:off x="1103375" y="1062227"/>
              <a:ext cx="26034" cy="123825"/>
            </a:xfrm>
            <a:custGeom>
              <a:avLst/>
              <a:gdLst/>
              <a:ahLst/>
              <a:cxnLst/>
              <a:rect l="l" t="t" r="r" b="b"/>
              <a:pathLst>
                <a:path w="26034" h="123825">
                  <a:moveTo>
                    <a:pt x="25908" y="123444"/>
                  </a:moveTo>
                  <a:lnTo>
                    <a:pt x="0" y="123444"/>
                  </a:lnTo>
                  <a:lnTo>
                    <a:pt x="0" y="0"/>
                  </a:lnTo>
                  <a:lnTo>
                    <a:pt x="25908" y="0"/>
                  </a:lnTo>
                  <a:lnTo>
                    <a:pt x="25908" y="123444"/>
                  </a:lnTo>
                  <a:close/>
                </a:path>
              </a:pathLst>
            </a:custGeom>
            <a:solidFill>
              <a:srgbClr val="000000"/>
            </a:solidFill>
          </p:spPr>
          <p:txBody>
            <a:bodyPr wrap="square" lIns="0" tIns="0" rIns="0" bIns="0" rtlCol="0"/>
            <a:lstStyle/>
            <a:p>
              <a:endParaRPr sz="1154"/>
            </a:p>
          </p:txBody>
        </p:sp>
        <p:pic>
          <p:nvPicPr>
            <p:cNvPr id="48" name="object 48"/>
            <p:cNvPicPr/>
            <p:nvPr/>
          </p:nvPicPr>
          <p:blipFill>
            <a:blip r:embed="rId29" cstate="print"/>
            <a:stretch>
              <a:fillRect/>
            </a:stretch>
          </p:blipFill>
          <p:spPr>
            <a:xfrm>
              <a:off x="1150143" y="1093755"/>
              <a:ext cx="129730" cy="91630"/>
            </a:xfrm>
            <a:prstGeom prst="rect">
              <a:avLst/>
            </a:prstGeom>
          </p:spPr>
        </p:pic>
        <p:pic>
          <p:nvPicPr>
            <p:cNvPr id="49" name="object 49"/>
            <p:cNvPicPr/>
            <p:nvPr/>
          </p:nvPicPr>
          <p:blipFill>
            <a:blip r:embed="rId30" cstate="print"/>
            <a:stretch>
              <a:fillRect/>
            </a:stretch>
          </p:blipFill>
          <p:spPr>
            <a:xfrm>
              <a:off x="1302734" y="1061656"/>
              <a:ext cx="356997" cy="157257"/>
            </a:xfrm>
            <a:prstGeom prst="rect">
              <a:avLst/>
            </a:prstGeom>
          </p:spPr>
        </p:pic>
        <p:pic>
          <p:nvPicPr>
            <p:cNvPr id="50" name="object 50"/>
            <p:cNvPicPr/>
            <p:nvPr/>
          </p:nvPicPr>
          <p:blipFill>
            <a:blip r:embed="rId31" cstate="print"/>
            <a:stretch>
              <a:fillRect/>
            </a:stretch>
          </p:blipFill>
          <p:spPr>
            <a:xfrm>
              <a:off x="1684115" y="1093755"/>
              <a:ext cx="186118" cy="126682"/>
            </a:xfrm>
            <a:prstGeom prst="rect">
              <a:avLst/>
            </a:prstGeom>
          </p:spPr>
        </p:pic>
      </p:grpSp>
      <p:pic>
        <p:nvPicPr>
          <p:cNvPr id="51" name="object 51"/>
          <p:cNvPicPr/>
          <p:nvPr/>
        </p:nvPicPr>
        <p:blipFill>
          <a:blip r:embed="rId32" cstate="print"/>
          <a:stretch>
            <a:fillRect/>
          </a:stretch>
        </p:blipFill>
        <p:spPr>
          <a:xfrm>
            <a:off x="2484310" y="680872"/>
            <a:ext cx="158489" cy="80329"/>
          </a:xfrm>
          <a:prstGeom prst="rect">
            <a:avLst/>
          </a:prstGeom>
        </p:spPr>
      </p:pic>
      <p:pic>
        <p:nvPicPr>
          <p:cNvPr id="52" name="object 52"/>
          <p:cNvPicPr/>
          <p:nvPr/>
        </p:nvPicPr>
        <p:blipFill>
          <a:blip r:embed="rId33" cstate="print"/>
          <a:stretch>
            <a:fillRect/>
          </a:stretch>
        </p:blipFill>
        <p:spPr>
          <a:xfrm>
            <a:off x="2685835" y="701458"/>
            <a:ext cx="528339" cy="81245"/>
          </a:xfrm>
          <a:prstGeom prst="rect">
            <a:avLst/>
          </a:prstGeom>
        </p:spPr>
      </p:pic>
      <p:sp>
        <p:nvSpPr>
          <p:cNvPr id="53" name="object 53"/>
          <p:cNvSpPr/>
          <p:nvPr/>
        </p:nvSpPr>
        <p:spPr>
          <a:xfrm>
            <a:off x="3254239" y="680872"/>
            <a:ext cx="414982" cy="80634"/>
          </a:xfrm>
          <a:custGeom>
            <a:avLst/>
            <a:gdLst/>
            <a:ahLst/>
            <a:cxnLst/>
            <a:rect l="l" t="t" r="r" b="b"/>
            <a:pathLst>
              <a:path w="647064" h="125730">
                <a:moveTo>
                  <a:pt x="24384" y="571"/>
                </a:moveTo>
                <a:lnTo>
                  <a:pt x="0" y="571"/>
                </a:lnTo>
                <a:lnTo>
                  <a:pt x="0" y="124015"/>
                </a:lnTo>
                <a:lnTo>
                  <a:pt x="24384" y="124015"/>
                </a:lnTo>
                <a:lnTo>
                  <a:pt x="24384" y="571"/>
                </a:lnTo>
                <a:close/>
              </a:path>
              <a:path w="647064" h="125730">
                <a:moveTo>
                  <a:pt x="71729" y="33629"/>
                </a:moveTo>
                <a:lnTo>
                  <a:pt x="47345" y="33629"/>
                </a:lnTo>
                <a:lnTo>
                  <a:pt x="47345" y="123736"/>
                </a:lnTo>
                <a:lnTo>
                  <a:pt x="71729" y="123736"/>
                </a:lnTo>
                <a:lnTo>
                  <a:pt x="71729" y="33629"/>
                </a:lnTo>
                <a:close/>
              </a:path>
              <a:path w="647064" h="125730">
                <a:moveTo>
                  <a:pt x="71729" y="0"/>
                </a:moveTo>
                <a:lnTo>
                  <a:pt x="47345" y="0"/>
                </a:lnTo>
                <a:lnTo>
                  <a:pt x="47345" y="21437"/>
                </a:lnTo>
                <a:lnTo>
                  <a:pt x="71729" y="21437"/>
                </a:lnTo>
                <a:lnTo>
                  <a:pt x="71729" y="0"/>
                </a:lnTo>
                <a:close/>
              </a:path>
              <a:path w="647064" h="125730">
                <a:moveTo>
                  <a:pt x="181648" y="77914"/>
                </a:moveTo>
                <a:lnTo>
                  <a:pt x="164884" y="38531"/>
                </a:lnTo>
                <a:lnTo>
                  <a:pt x="157162" y="34455"/>
                </a:lnTo>
                <a:lnTo>
                  <a:pt x="157162" y="68770"/>
                </a:lnTo>
                <a:lnTo>
                  <a:pt x="157162" y="88582"/>
                </a:lnTo>
                <a:lnTo>
                  <a:pt x="155638" y="94678"/>
                </a:lnTo>
                <a:lnTo>
                  <a:pt x="151066" y="99250"/>
                </a:lnTo>
                <a:lnTo>
                  <a:pt x="148018" y="103822"/>
                </a:lnTo>
                <a:lnTo>
                  <a:pt x="143446" y="106870"/>
                </a:lnTo>
                <a:lnTo>
                  <a:pt x="131254" y="106870"/>
                </a:lnTo>
                <a:lnTo>
                  <a:pt x="126682" y="103822"/>
                </a:lnTo>
                <a:lnTo>
                  <a:pt x="122123" y="97739"/>
                </a:lnTo>
                <a:lnTo>
                  <a:pt x="119062" y="93154"/>
                </a:lnTo>
                <a:lnTo>
                  <a:pt x="117538" y="85534"/>
                </a:lnTo>
                <a:lnTo>
                  <a:pt x="117538" y="67246"/>
                </a:lnTo>
                <a:lnTo>
                  <a:pt x="119062" y="61150"/>
                </a:lnTo>
                <a:lnTo>
                  <a:pt x="123634" y="56489"/>
                </a:lnTo>
                <a:lnTo>
                  <a:pt x="126682" y="51917"/>
                </a:lnTo>
                <a:lnTo>
                  <a:pt x="131254" y="50393"/>
                </a:lnTo>
                <a:lnTo>
                  <a:pt x="143446" y="50393"/>
                </a:lnTo>
                <a:lnTo>
                  <a:pt x="148018" y="51917"/>
                </a:lnTo>
                <a:lnTo>
                  <a:pt x="151066" y="56489"/>
                </a:lnTo>
                <a:lnTo>
                  <a:pt x="155638" y="61150"/>
                </a:lnTo>
                <a:lnTo>
                  <a:pt x="157162" y="68770"/>
                </a:lnTo>
                <a:lnTo>
                  <a:pt x="157162" y="34455"/>
                </a:lnTo>
                <a:lnTo>
                  <a:pt x="151168" y="32727"/>
                </a:lnTo>
                <a:lnTo>
                  <a:pt x="143446" y="32105"/>
                </a:lnTo>
                <a:lnTo>
                  <a:pt x="136613" y="32943"/>
                </a:lnTo>
                <a:lnTo>
                  <a:pt x="129921" y="35344"/>
                </a:lnTo>
                <a:lnTo>
                  <a:pt x="123520" y="39179"/>
                </a:lnTo>
                <a:lnTo>
                  <a:pt x="117538" y="44297"/>
                </a:lnTo>
                <a:lnTo>
                  <a:pt x="117538" y="0"/>
                </a:lnTo>
                <a:lnTo>
                  <a:pt x="94678" y="0"/>
                </a:lnTo>
                <a:lnTo>
                  <a:pt x="94678" y="123736"/>
                </a:lnTo>
                <a:lnTo>
                  <a:pt x="116014" y="123736"/>
                </a:lnTo>
                <a:lnTo>
                  <a:pt x="116014" y="109918"/>
                </a:lnTo>
                <a:lnTo>
                  <a:pt x="120586" y="114592"/>
                </a:lnTo>
                <a:lnTo>
                  <a:pt x="123634" y="119164"/>
                </a:lnTo>
                <a:lnTo>
                  <a:pt x="129730" y="120688"/>
                </a:lnTo>
                <a:lnTo>
                  <a:pt x="134302" y="123736"/>
                </a:lnTo>
                <a:lnTo>
                  <a:pt x="138874" y="125260"/>
                </a:lnTo>
                <a:lnTo>
                  <a:pt x="143446" y="125260"/>
                </a:lnTo>
                <a:lnTo>
                  <a:pt x="174548" y="106870"/>
                </a:lnTo>
                <a:lnTo>
                  <a:pt x="175183" y="105816"/>
                </a:lnTo>
                <a:lnTo>
                  <a:pt x="178587" y="97739"/>
                </a:lnTo>
                <a:lnTo>
                  <a:pt x="180822" y="88582"/>
                </a:lnTo>
                <a:lnTo>
                  <a:pt x="181648" y="77914"/>
                </a:lnTo>
                <a:close/>
              </a:path>
              <a:path w="647064" h="125730">
                <a:moveTo>
                  <a:pt x="256324" y="36677"/>
                </a:moveTo>
                <a:lnTo>
                  <a:pt x="251752" y="33629"/>
                </a:lnTo>
                <a:lnTo>
                  <a:pt x="247180" y="32105"/>
                </a:lnTo>
                <a:lnTo>
                  <a:pt x="238036" y="32105"/>
                </a:lnTo>
                <a:lnTo>
                  <a:pt x="233464" y="33629"/>
                </a:lnTo>
                <a:lnTo>
                  <a:pt x="227368" y="36677"/>
                </a:lnTo>
                <a:lnTo>
                  <a:pt x="224320" y="41249"/>
                </a:lnTo>
                <a:lnTo>
                  <a:pt x="221272" y="47345"/>
                </a:lnTo>
                <a:lnTo>
                  <a:pt x="221272" y="33629"/>
                </a:lnTo>
                <a:lnTo>
                  <a:pt x="199936" y="33629"/>
                </a:lnTo>
                <a:lnTo>
                  <a:pt x="199936" y="123736"/>
                </a:lnTo>
                <a:lnTo>
                  <a:pt x="222796" y="123736"/>
                </a:lnTo>
                <a:lnTo>
                  <a:pt x="222796" y="96202"/>
                </a:lnTo>
                <a:lnTo>
                  <a:pt x="222986" y="76962"/>
                </a:lnTo>
                <a:lnTo>
                  <a:pt x="230416" y="56489"/>
                </a:lnTo>
                <a:lnTo>
                  <a:pt x="231940" y="53441"/>
                </a:lnTo>
                <a:lnTo>
                  <a:pt x="242608" y="53441"/>
                </a:lnTo>
                <a:lnTo>
                  <a:pt x="245656" y="54965"/>
                </a:lnTo>
                <a:lnTo>
                  <a:pt x="250228" y="56489"/>
                </a:lnTo>
                <a:lnTo>
                  <a:pt x="256324" y="36677"/>
                </a:lnTo>
                <a:close/>
              </a:path>
              <a:path w="647064" h="125730">
                <a:moveTo>
                  <a:pt x="344817" y="123736"/>
                </a:moveTo>
                <a:lnTo>
                  <a:pt x="341769" y="119164"/>
                </a:lnTo>
                <a:lnTo>
                  <a:pt x="340245" y="114592"/>
                </a:lnTo>
                <a:lnTo>
                  <a:pt x="340245" y="113068"/>
                </a:lnTo>
                <a:lnTo>
                  <a:pt x="340245" y="111442"/>
                </a:lnTo>
                <a:lnTo>
                  <a:pt x="339229" y="108394"/>
                </a:lnTo>
                <a:lnTo>
                  <a:pt x="338721" y="106870"/>
                </a:lnTo>
                <a:lnTo>
                  <a:pt x="338721" y="80962"/>
                </a:lnTo>
                <a:lnTo>
                  <a:pt x="338721" y="50393"/>
                </a:lnTo>
                <a:lnTo>
                  <a:pt x="338721" y="48869"/>
                </a:lnTo>
                <a:lnTo>
                  <a:pt x="335673" y="45821"/>
                </a:lnTo>
                <a:lnTo>
                  <a:pt x="334149" y="41249"/>
                </a:lnTo>
                <a:lnTo>
                  <a:pt x="325005" y="35153"/>
                </a:lnTo>
                <a:lnTo>
                  <a:pt x="320433" y="33629"/>
                </a:lnTo>
                <a:lnTo>
                  <a:pt x="312813" y="32105"/>
                </a:lnTo>
                <a:lnTo>
                  <a:pt x="302145" y="32105"/>
                </a:lnTo>
                <a:lnTo>
                  <a:pt x="265468" y="48869"/>
                </a:lnTo>
                <a:lnTo>
                  <a:pt x="262420" y="58102"/>
                </a:lnTo>
                <a:lnTo>
                  <a:pt x="283857" y="61150"/>
                </a:lnTo>
                <a:lnTo>
                  <a:pt x="285381" y="56489"/>
                </a:lnTo>
                <a:lnTo>
                  <a:pt x="289953" y="51917"/>
                </a:lnTo>
                <a:lnTo>
                  <a:pt x="293001" y="50393"/>
                </a:lnTo>
                <a:lnTo>
                  <a:pt x="309765" y="50393"/>
                </a:lnTo>
                <a:lnTo>
                  <a:pt x="314337" y="54965"/>
                </a:lnTo>
                <a:lnTo>
                  <a:pt x="315861" y="58102"/>
                </a:lnTo>
                <a:lnTo>
                  <a:pt x="315861" y="65722"/>
                </a:lnTo>
                <a:lnTo>
                  <a:pt x="315861" y="80962"/>
                </a:lnTo>
                <a:lnTo>
                  <a:pt x="315861" y="94678"/>
                </a:lnTo>
                <a:lnTo>
                  <a:pt x="314337" y="96202"/>
                </a:lnTo>
                <a:lnTo>
                  <a:pt x="314337" y="99250"/>
                </a:lnTo>
                <a:lnTo>
                  <a:pt x="312813" y="102298"/>
                </a:lnTo>
                <a:lnTo>
                  <a:pt x="309765" y="103822"/>
                </a:lnTo>
                <a:lnTo>
                  <a:pt x="305193" y="106870"/>
                </a:lnTo>
                <a:lnTo>
                  <a:pt x="302145" y="108394"/>
                </a:lnTo>
                <a:lnTo>
                  <a:pt x="293001" y="108394"/>
                </a:lnTo>
                <a:lnTo>
                  <a:pt x="289953" y="106870"/>
                </a:lnTo>
                <a:lnTo>
                  <a:pt x="285381" y="102298"/>
                </a:lnTo>
                <a:lnTo>
                  <a:pt x="283857" y="99250"/>
                </a:lnTo>
                <a:lnTo>
                  <a:pt x="283857" y="93154"/>
                </a:lnTo>
                <a:lnTo>
                  <a:pt x="285381" y="90106"/>
                </a:lnTo>
                <a:lnTo>
                  <a:pt x="294525" y="85534"/>
                </a:lnTo>
                <a:lnTo>
                  <a:pt x="302145" y="84010"/>
                </a:lnTo>
                <a:lnTo>
                  <a:pt x="308241" y="82486"/>
                </a:lnTo>
                <a:lnTo>
                  <a:pt x="312813" y="80962"/>
                </a:lnTo>
                <a:lnTo>
                  <a:pt x="315861" y="80962"/>
                </a:lnTo>
                <a:lnTo>
                  <a:pt x="315861" y="65722"/>
                </a:lnTo>
                <a:lnTo>
                  <a:pt x="311289" y="67246"/>
                </a:lnTo>
                <a:lnTo>
                  <a:pt x="303669" y="68770"/>
                </a:lnTo>
                <a:lnTo>
                  <a:pt x="293001" y="70294"/>
                </a:lnTo>
                <a:lnTo>
                  <a:pt x="285381" y="71818"/>
                </a:lnTo>
                <a:lnTo>
                  <a:pt x="279285" y="74866"/>
                </a:lnTo>
                <a:lnTo>
                  <a:pt x="270141" y="77914"/>
                </a:lnTo>
                <a:lnTo>
                  <a:pt x="266992" y="80962"/>
                </a:lnTo>
                <a:lnTo>
                  <a:pt x="263944" y="85534"/>
                </a:lnTo>
                <a:lnTo>
                  <a:pt x="262420" y="88582"/>
                </a:lnTo>
                <a:lnTo>
                  <a:pt x="260896" y="93154"/>
                </a:lnTo>
                <a:lnTo>
                  <a:pt x="260896" y="106870"/>
                </a:lnTo>
                <a:lnTo>
                  <a:pt x="263944" y="113068"/>
                </a:lnTo>
                <a:lnTo>
                  <a:pt x="268516" y="117640"/>
                </a:lnTo>
                <a:lnTo>
                  <a:pt x="273189" y="122212"/>
                </a:lnTo>
                <a:lnTo>
                  <a:pt x="280809" y="125260"/>
                </a:lnTo>
                <a:lnTo>
                  <a:pt x="296049" y="125260"/>
                </a:lnTo>
                <a:lnTo>
                  <a:pt x="309765" y="120688"/>
                </a:lnTo>
                <a:lnTo>
                  <a:pt x="314337" y="117640"/>
                </a:lnTo>
                <a:lnTo>
                  <a:pt x="317385" y="113068"/>
                </a:lnTo>
                <a:lnTo>
                  <a:pt x="318909" y="114592"/>
                </a:lnTo>
                <a:lnTo>
                  <a:pt x="318909" y="119164"/>
                </a:lnTo>
                <a:lnTo>
                  <a:pt x="320433" y="122212"/>
                </a:lnTo>
                <a:lnTo>
                  <a:pt x="320433" y="123736"/>
                </a:lnTo>
                <a:lnTo>
                  <a:pt x="344817" y="123736"/>
                </a:lnTo>
                <a:close/>
              </a:path>
              <a:path w="647064" h="125730">
                <a:moveTo>
                  <a:pt x="419582" y="36677"/>
                </a:moveTo>
                <a:lnTo>
                  <a:pt x="413486" y="33629"/>
                </a:lnTo>
                <a:lnTo>
                  <a:pt x="408914" y="32105"/>
                </a:lnTo>
                <a:lnTo>
                  <a:pt x="399770" y="32105"/>
                </a:lnTo>
                <a:lnTo>
                  <a:pt x="390626" y="36677"/>
                </a:lnTo>
                <a:lnTo>
                  <a:pt x="387578" y="41249"/>
                </a:lnTo>
                <a:lnTo>
                  <a:pt x="383006" y="47345"/>
                </a:lnTo>
                <a:lnTo>
                  <a:pt x="383006" y="33629"/>
                </a:lnTo>
                <a:lnTo>
                  <a:pt x="361581" y="33629"/>
                </a:lnTo>
                <a:lnTo>
                  <a:pt x="361581" y="123736"/>
                </a:lnTo>
                <a:lnTo>
                  <a:pt x="384530" y="123736"/>
                </a:lnTo>
                <a:lnTo>
                  <a:pt x="384530" y="96202"/>
                </a:lnTo>
                <a:lnTo>
                  <a:pt x="384771" y="85661"/>
                </a:lnTo>
                <a:lnTo>
                  <a:pt x="386054" y="65722"/>
                </a:lnTo>
                <a:lnTo>
                  <a:pt x="387578" y="61150"/>
                </a:lnTo>
                <a:lnTo>
                  <a:pt x="395198" y="53441"/>
                </a:lnTo>
                <a:lnTo>
                  <a:pt x="404342" y="53441"/>
                </a:lnTo>
                <a:lnTo>
                  <a:pt x="407390" y="54965"/>
                </a:lnTo>
                <a:lnTo>
                  <a:pt x="411962" y="56489"/>
                </a:lnTo>
                <a:lnTo>
                  <a:pt x="419582" y="36677"/>
                </a:lnTo>
                <a:close/>
              </a:path>
              <a:path w="647064" h="125730">
                <a:moveTo>
                  <a:pt x="453110" y="33629"/>
                </a:moveTo>
                <a:lnTo>
                  <a:pt x="428726" y="33629"/>
                </a:lnTo>
                <a:lnTo>
                  <a:pt x="428726" y="123736"/>
                </a:lnTo>
                <a:lnTo>
                  <a:pt x="453110" y="123736"/>
                </a:lnTo>
                <a:lnTo>
                  <a:pt x="453110" y="33629"/>
                </a:lnTo>
                <a:close/>
              </a:path>
              <a:path w="647064" h="125730">
                <a:moveTo>
                  <a:pt x="453110" y="0"/>
                </a:moveTo>
                <a:lnTo>
                  <a:pt x="428726" y="0"/>
                </a:lnTo>
                <a:lnTo>
                  <a:pt x="428726" y="21437"/>
                </a:lnTo>
                <a:lnTo>
                  <a:pt x="453110" y="21437"/>
                </a:lnTo>
                <a:lnTo>
                  <a:pt x="453110" y="0"/>
                </a:lnTo>
                <a:close/>
              </a:path>
              <a:path w="647064" h="125730">
                <a:moveTo>
                  <a:pt x="552361" y="85534"/>
                </a:moveTo>
                <a:lnTo>
                  <a:pt x="551751" y="72694"/>
                </a:lnTo>
                <a:lnTo>
                  <a:pt x="551332" y="70294"/>
                </a:lnTo>
                <a:lnTo>
                  <a:pt x="549833" y="61683"/>
                </a:lnTo>
                <a:lnTo>
                  <a:pt x="546493" y="52666"/>
                </a:lnTo>
                <a:lnTo>
                  <a:pt x="544868" y="50393"/>
                </a:lnTo>
                <a:lnTo>
                  <a:pt x="541604" y="45821"/>
                </a:lnTo>
                <a:lnTo>
                  <a:pt x="535330" y="39814"/>
                </a:lnTo>
                <a:lnTo>
                  <a:pt x="529412" y="36322"/>
                </a:lnTo>
                <a:lnTo>
                  <a:pt x="529412" y="64198"/>
                </a:lnTo>
                <a:lnTo>
                  <a:pt x="529412" y="70294"/>
                </a:lnTo>
                <a:lnTo>
                  <a:pt x="494360" y="70294"/>
                </a:lnTo>
                <a:lnTo>
                  <a:pt x="494360" y="64198"/>
                </a:lnTo>
                <a:lnTo>
                  <a:pt x="495884" y="59626"/>
                </a:lnTo>
                <a:lnTo>
                  <a:pt x="498932" y="54965"/>
                </a:lnTo>
                <a:lnTo>
                  <a:pt x="501980" y="51917"/>
                </a:lnTo>
                <a:lnTo>
                  <a:pt x="506552" y="50393"/>
                </a:lnTo>
                <a:lnTo>
                  <a:pt x="517220" y="50393"/>
                </a:lnTo>
                <a:lnTo>
                  <a:pt x="520268" y="51917"/>
                </a:lnTo>
                <a:lnTo>
                  <a:pt x="524840" y="54965"/>
                </a:lnTo>
                <a:lnTo>
                  <a:pt x="527888" y="59626"/>
                </a:lnTo>
                <a:lnTo>
                  <a:pt x="529412" y="64198"/>
                </a:lnTo>
                <a:lnTo>
                  <a:pt x="529412" y="36322"/>
                </a:lnTo>
                <a:lnTo>
                  <a:pt x="528078" y="35534"/>
                </a:lnTo>
                <a:lnTo>
                  <a:pt x="519950" y="32956"/>
                </a:lnTo>
                <a:lnTo>
                  <a:pt x="511124" y="32105"/>
                </a:lnTo>
                <a:lnTo>
                  <a:pt x="502285" y="32943"/>
                </a:lnTo>
                <a:lnTo>
                  <a:pt x="472452" y="59588"/>
                </a:lnTo>
                <a:lnTo>
                  <a:pt x="469976" y="79438"/>
                </a:lnTo>
                <a:lnTo>
                  <a:pt x="470547" y="88277"/>
                </a:lnTo>
                <a:lnTo>
                  <a:pt x="492455" y="121627"/>
                </a:lnTo>
                <a:lnTo>
                  <a:pt x="512648" y="125260"/>
                </a:lnTo>
                <a:lnTo>
                  <a:pt x="520090" y="124714"/>
                </a:lnTo>
                <a:lnTo>
                  <a:pt x="550837" y="99250"/>
                </a:lnTo>
                <a:lnTo>
                  <a:pt x="527888" y="94678"/>
                </a:lnTo>
                <a:lnTo>
                  <a:pt x="526364" y="99250"/>
                </a:lnTo>
                <a:lnTo>
                  <a:pt x="524840" y="102298"/>
                </a:lnTo>
                <a:lnTo>
                  <a:pt x="521792" y="103822"/>
                </a:lnTo>
                <a:lnTo>
                  <a:pt x="520268" y="106870"/>
                </a:lnTo>
                <a:lnTo>
                  <a:pt x="508076" y="106870"/>
                </a:lnTo>
                <a:lnTo>
                  <a:pt x="503504" y="105346"/>
                </a:lnTo>
                <a:lnTo>
                  <a:pt x="498932" y="102298"/>
                </a:lnTo>
                <a:lnTo>
                  <a:pt x="495884" y="97726"/>
                </a:lnTo>
                <a:lnTo>
                  <a:pt x="494360" y="91630"/>
                </a:lnTo>
                <a:lnTo>
                  <a:pt x="494360" y="85534"/>
                </a:lnTo>
                <a:lnTo>
                  <a:pt x="552361" y="85534"/>
                </a:lnTo>
                <a:close/>
              </a:path>
              <a:path w="647064" h="125730">
                <a:moveTo>
                  <a:pt x="646950" y="87058"/>
                </a:moveTo>
                <a:lnTo>
                  <a:pt x="613422" y="67246"/>
                </a:lnTo>
                <a:lnTo>
                  <a:pt x="593610" y="62674"/>
                </a:lnTo>
                <a:lnTo>
                  <a:pt x="590562" y="61150"/>
                </a:lnTo>
                <a:lnTo>
                  <a:pt x="588937" y="59626"/>
                </a:lnTo>
                <a:lnTo>
                  <a:pt x="588937" y="53441"/>
                </a:lnTo>
                <a:lnTo>
                  <a:pt x="592086" y="51917"/>
                </a:lnTo>
                <a:lnTo>
                  <a:pt x="593610" y="50393"/>
                </a:lnTo>
                <a:lnTo>
                  <a:pt x="598182" y="48869"/>
                </a:lnTo>
                <a:lnTo>
                  <a:pt x="610374" y="48869"/>
                </a:lnTo>
                <a:lnTo>
                  <a:pt x="619518" y="53441"/>
                </a:lnTo>
                <a:lnTo>
                  <a:pt x="621042" y="56489"/>
                </a:lnTo>
                <a:lnTo>
                  <a:pt x="621042" y="59626"/>
                </a:lnTo>
                <a:lnTo>
                  <a:pt x="643902" y="54965"/>
                </a:lnTo>
                <a:lnTo>
                  <a:pt x="640854" y="47345"/>
                </a:lnTo>
                <a:lnTo>
                  <a:pt x="637806" y="41249"/>
                </a:lnTo>
                <a:lnTo>
                  <a:pt x="631710" y="38201"/>
                </a:lnTo>
                <a:lnTo>
                  <a:pt x="626567" y="35318"/>
                </a:lnTo>
                <a:lnTo>
                  <a:pt x="620280" y="33439"/>
                </a:lnTo>
                <a:lnTo>
                  <a:pt x="612851" y="32410"/>
                </a:lnTo>
                <a:lnTo>
                  <a:pt x="604278" y="32105"/>
                </a:lnTo>
                <a:lnTo>
                  <a:pt x="595680" y="32651"/>
                </a:lnTo>
                <a:lnTo>
                  <a:pt x="567601" y="51917"/>
                </a:lnTo>
                <a:lnTo>
                  <a:pt x="567601" y="67246"/>
                </a:lnTo>
                <a:lnTo>
                  <a:pt x="600824" y="87591"/>
                </a:lnTo>
                <a:lnTo>
                  <a:pt x="613422" y="90106"/>
                </a:lnTo>
                <a:lnTo>
                  <a:pt x="617994" y="91630"/>
                </a:lnTo>
                <a:lnTo>
                  <a:pt x="621042" y="93154"/>
                </a:lnTo>
                <a:lnTo>
                  <a:pt x="621042" y="94678"/>
                </a:lnTo>
                <a:lnTo>
                  <a:pt x="622566" y="94678"/>
                </a:lnTo>
                <a:lnTo>
                  <a:pt x="622566" y="103822"/>
                </a:lnTo>
                <a:lnTo>
                  <a:pt x="616470" y="106870"/>
                </a:lnTo>
                <a:lnTo>
                  <a:pt x="611898" y="108394"/>
                </a:lnTo>
                <a:lnTo>
                  <a:pt x="601230" y="108394"/>
                </a:lnTo>
                <a:lnTo>
                  <a:pt x="596658" y="106870"/>
                </a:lnTo>
                <a:lnTo>
                  <a:pt x="593610" y="103822"/>
                </a:lnTo>
                <a:lnTo>
                  <a:pt x="590562" y="102298"/>
                </a:lnTo>
                <a:lnTo>
                  <a:pt x="588937" y="99250"/>
                </a:lnTo>
                <a:lnTo>
                  <a:pt x="587413" y="94678"/>
                </a:lnTo>
                <a:lnTo>
                  <a:pt x="563029" y="97726"/>
                </a:lnTo>
                <a:lnTo>
                  <a:pt x="597179" y="124714"/>
                </a:lnTo>
                <a:lnTo>
                  <a:pt x="605802" y="125260"/>
                </a:lnTo>
                <a:lnTo>
                  <a:pt x="615492" y="124688"/>
                </a:lnTo>
                <a:lnTo>
                  <a:pt x="646950" y="103822"/>
                </a:lnTo>
                <a:lnTo>
                  <a:pt x="646950" y="87058"/>
                </a:lnTo>
                <a:close/>
              </a:path>
            </a:pathLst>
          </a:custGeom>
          <a:solidFill>
            <a:srgbClr val="000000"/>
          </a:solidFill>
        </p:spPr>
        <p:txBody>
          <a:bodyPr wrap="square" lIns="0" tIns="0" rIns="0" bIns="0" rtlCol="0"/>
          <a:lstStyle/>
          <a:p>
            <a:endParaRPr sz="1154"/>
          </a:p>
        </p:txBody>
      </p:sp>
      <p:sp>
        <p:nvSpPr>
          <p:cNvPr id="54" name="object 54"/>
          <p:cNvSpPr/>
          <p:nvPr/>
        </p:nvSpPr>
        <p:spPr>
          <a:xfrm>
            <a:off x="1554815" y="961871"/>
            <a:ext cx="80634" cy="54978"/>
          </a:xfrm>
          <a:custGeom>
            <a:avLst/>
            <a:gdLst/>
            <a:ahLst/>
            <a:cxnLst/>
            <a:rect l="l" t="t" r="r" b="b"/>
            <a:pathLst>
              <a:path w="125729" h="85725">
                <a:moveTo>
                  <a:pt x="51904" y="0"/>
                </a:moveTo>
                <a:lnTo>
                  <a:pt x="0" y="0"/>
                </a:lnTo>
                <a:lnTo>
                  <a:pt x="0" y="10769"/>
                </a:lnTo>
                <a:lnTo>
                  <a:pt x="19812" y="10769"/>
                </a:lnTo>
                <a:lnTo>
                  <a:pt x="19812" y="74866"/>
                </a:lnTo>
                <a:lnTo>
                  <a:pt x="0" y="74866"/>
                </a:lnTo>
                <a:lnTo>
                  <a:pt x="0" y="85534"/>
                </a:lnTo>
                <a:lnTo>
                  <a:pt x="51904" y="85534"/>
                </a:lnTo>
                <a:lnTo>
                  <a:pt x="51904" y="74866"/>
                </a:lnTo>
                <a:lnTo>
                  <a:pt x="32092" y="74866"/>
                </a:lnTo>
                <a:lnTo>
                  <a:pt x="32092" y="10769"/>
                </a:lnTo>
                <a:lnTo>
                  <a:pt x="51904" y="10769"/>
                </a:lnTo>
                <a:lnTo>
                  <a:pt x="51904" y="0"/>
                </a:lnTo>
                <a:close/>
              </a:path>
              <a:path w="125729" h="85725">
                <a:moveTo>
                  <a:pt x="125158" y="35153"/>
                </a:moveTo>
                <a:lnTo>
                  <a:pt x="123532" y="29057"/>
                </a:lnTo>
                <a:lnTo>
                  <a:pt x="120484" y="24485"/>
                </a:lnTo>
                <a:lnTo>
                  <a:pt x="111340" y="18389"/>
                </a:lnTo>
                <a:lnTo>
                  <a:pt x="100672" y="18389"/>
                </a:lnTo>
                <a:lnTo>
                  <a:pt x="99148" y="19913"/>
                </a:lnTo>
                <a:lnTo>
                  <a:pt x="96100" y="19913"/>
                </a:lnTo>
                <a:lnTo>
                  <a:pt x="94576" y="21437"/>
                </a:lnTo>
                <a:lnTo>
                  <a:pt x="93052" y="21437"/>
                </a:lnTo>
                <a:lnTo>
                  <a:pt x="90004" y="22961"/>
                </a:lnTo>
                <a:lnTo>
                  <a:pt x="85432" y="27533"/>
                </a:lnTo>
                <a:lnTo>
                  <a:pt x="83908" y="30581"/>
                </a:lnTo>
                <a:lnTo>
                  <a:pt x="82384" y="19913"/>
                </a:lnTo>
                <a:lnTo>
                  <a:pt x="73240" y="19913"/>
                </a:lnTo>
                <a:lnTo>
                  <a:pt x="73240" y="85534"/>
                </a:lnTo>
                <a:lnTo>
                  <a:pt x="83908" y="85534"/>
                </a:lnTo>
                <a:lnTo>
                  <a:pt x="83908" y="41249"/>
                </a:lnTo>
                <a:lnTo>
                  <a:pt x="94576" y="30581"/>
                </a:lnTo>
                <a:lnTo>
                  <a:pt x="96100" y="30581"/>
                </a:lnTo>
                <a:lnTo>
                  <a:pt x="97624" y="29057"/>
                </a:lnTo>
                <a:lnTo>
                  <a:pt x="109816" y="29057"/>
                </a:lnTo>
                <a:lnTo>
                  <a:pt x="114388" y="38201"/>
                </a:lnTo>
                <a:lnTo>
                  <a:pt x="114388" y="85534"/>
                </a:lnTo>
                <a:lnTo>
                  <a:pt x="125158" y="85534"/>
                </a:lnTo>
                <a:lnTo>
                  <a:pt x="125158" y="35153"/>
                </a:lnTo>
                <a:close/>
              </a:path>
            </a:pathLst>
          </a:custGeom>
          <a:solidFill>
            <a:srgbClr val="2F3F9E"/>
          </a:solidFill>
        </p:spPr>
        <p:txBody>
          <a:bodyPr wrap="square" lIns="0" tIns="0" rIns="0" bIns="0" rtlCol="0"/>
          <a:lstStyle/>
          <a:p>
            <a:endParaRPr sz="1154"/>
          </a:p>
        </p:txBody>
      </p:sp>
      <p:sp>
        <p:nvSpPr>
          <p:cNvPr id="55" name="object 55"/>
          <p:cNvSpPr/>
          <p:nvPr/>
        </p:nvSpPr>
        <p:spPr>
          <a:xfrm>
            <a:off x="1703557" y="956031"/>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83972"/>
                </a:moveTo>
                <a:lnTo>
                  <a:pt x="96113" y="83972"/>
                </a:lnTo>
                <a:lnTo>
                  <a:pt x="96113" y="9105"/>
                </a:lnTo>
                <a:lnTo>
                  <a:pt x="86969" y="9105"/>
                </a:lnTo>
                <a:lnTo>
                  <a:pt x="59436" y="22923"/>
                </a:lnTo>
                <a:lnTo>
                  <a:pt x="64008" y="33591"/>
                </a:lnTo>
                <a:lnTo>
                  <a:pt x="83921" y="21399"/>
                </a:lnTo>
                <a:lnTo>
                  <a:pt x="83921" y="83972"/>
                </a:lnTo>
                <a:lnTo>
                  <a:pt x="62484" y="83972"/>
                </a:lnTo>
                <a:lnTo>
                  <a:pt x="62484" y="94640"/>
                </a:lnTo>
                <a:lnTo>
                  <a:pt x="115925" y="94640"/>
                </a:lnTo>
                <a:lnTo>
                  <a:pt x="115925" y="83972"/>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56" name="object 56"/>
          <p:cNvSpPr/>
          <p:nvPr/>
        </p:nvSpPr>
        <p:spPr>
          <a:xfrm>
            <a:off x="1847359" y="973661"/>
            <a:ext cx="13032" cy="44390"/>
          </a:xfrm>
          <a:custGeom>
            <a:avLst/>
            <a:gdLst/>
            <a:ahLst/>
            <a:cxnLst/>
            <a:rect l="l" t="t" r="r" b="b"/>
            <a:pathLst>
              <a:path w="20319" h="69215">
                <a:moveTo>
                  <a:pt x="13716" y="19812"/>
                </a:moveTo>
                <a:lnTo>
                  <a:pt x="4572" y="19812"/>
                </a:lnTo>
                <a:lnTo>
                  <a:pt x="3048" y="18288"/>
                </a:lnTo>
                <a:lnTo>
                  <a:pt x="3048" y="16764"/>
                </a:lnTo>
                <a:lnTo>
                  <a:pt x="1524" y="16764"/>
                </a:lnTo>
                <a:lnTo>
                  <a:pt x="0" y="15240"/>
                </a:lnTo>
                <a:lnTo>
                  <a:pt x="0" y="6096"/>
                </a:lnTo>
                <a:lnTo>
                  <a:pt x="4572" y="1524"/>
                </a:lnTo>
                <a:lnTo>
                  <a:pt x="6096" y="1524"/>
                </a:lnTo>
                <a:lnTo>
                  <a:pt x="6096" y="0"/>
                </a:lnTo>
                <a:lnTo>
                  <a:pt x="12192" y="0"/>
                </a:lnTo>
                <a:lnTo>
                  <a:pt x="15240" y="3048"/>
                </a:lnTo>
                <a:lnTo>
                  <a:pt x="16764" y="3048"/>
                </a:lnTo>
                <a:lnTo>
                  <a:pt x="16764" y="4572"/>
                </a:lnTo>
                <a:lnTo>
                  <a:pt x="19812" y="7620"/>
                </a:lnTo>
                <a:lnTo>
                  <a:pt x="19812" y="13716"/>
                </a:lnTo>
                <a:lnTo>
                  <a:pt x="18288" y="13716"/>
                </a:lnTo>
                <a:lnTo>
                  <a:pt x="18288" y="15240"/>
                </a:lnTo>
                <a:lnTo>
                  <a:pt x="13716" y="19812"/>
                </a:lnTo>
                <a:close/>
              </a:path>
              <a:path w="20319" h="69215">
                <a:moveTo>
                  <a:pt x="12192" y="68675"/>
                </a:moveTo>
                <a:lnTo>
                  <a:pt x="6096" y="68675"/>
                </a:lnTo>
                <a:lnTo>
                  <a:pt x="6096" y="67151"/>
                </a:lnTo>
                <a:lnTo>
                  <a:pt x="4572" y="67151"/>
                </a:lnTo>
                <a:lnTo>
                  <a:pt x="0" y="62579"/>
                </a:lnTo>
                <a:lnTo>
                  <a:pt x="0" y="53435"/>
                </a:lnTo>
                <a:lnTo>
                  <a:pt x="1524" y="51911"/>
                </a:lnTo>
                <a:lnTo>
                  <a:pt x="3048" y="51911"/>
                </a:lnTo>
                <a:lnTo>
                  <a:pt x="3048" y="50387"/>
                </a:lnTo>
                <a:lnTo>
                  <a:pt x="4572" y="48863"/>
                </a:lnTo>
                <a:lnTo>
                  <a:pt x="13716" y="48863"/>
                </a:lnTo>
                <a:lnTo>
                  <a:pt x="18288" y="53435"/>
                </a:lnTo>
                <a:lnTo>
                  <a:pt x="18288" y="54959"/>
                </a:lnTo>
                <a:lnTo>
                  <a:pt x="19812" y="54959"/>
                </a:lnTo>
                <a:lnTo>
                  <a:pt x="19812" y="61055"/>
                </a:lnTo>
                <a:lnTo>
                  <a:pt x="16764" y="64103"/>
                </a:lnTo>
                <a:lnTo>
                  <a:pt x="16764" y="65627"/>
                </a:lnTo>
                <a:lnTo>
                  <a:pt x="15240" y="65627"/>
                </a:lnTo>
                <a:lnTo>
                  <a:pt x="12192" y="68675"/>
                </a:lnTo>
                <a:close/>
              </a:path>
            </a:pathLst>
          </a:custGeom>
          <a:solidFill>
            <a:srgbClr val="2F3F9E"/>
          </a:solidFill>
        </p:spPr>
        <p:txBody>
          <a:bodyPr wrap="square" lIns="0" tIns="0" rIns="0" bIns="0" rtlCol="0"/>
          <a:lstStyle/>
          <a:p>
            <a:endParaRPr sz="1154"/>
          </a:p>
        </p:txBody>
      </p:sp>
      <p:sp>
        <p:nvSpPr>
          <p:cNvPr id="57" name="object 57"/>
          <p:cNvSpPr/>
          <p:nvPr/>
        </p:nvSpPr>
        <p:spPr>
          <a:xfrm>
            <a:off x="1914859" y="897302"/>
            <a:ext cx="8843725" cy="1168384"/>
          </a:xfrm>
          <a:custGeom>
            <a:avLst/>
            <a:gdLst/>
            <a:ahLst/>
            <a:cxnLst/>
            <a:rect l="l" t="t" r="r" b="b"/>
            <a:pathLst>
              <a:path w="13789660" h="1821814">
                <a:moveTo>
                  <a:pt x="0" y="1807559"/>
                </a:moveTo>
                <a:lnTo>
                  <a:pt x="0" y="13716"/>
                </a:lnTo>
                <a:lnTo>
                  <a:pt x="0" y="12191"/>
                </a:lnTo>
                <a:lnTo>
                  <a:pt x="0" y="10668"/>
                </a:lnTo>
                <a:lnTo>
                  <a:pt x="1524" y="9144"/>
                </a:lnTo>
                <a:lnTo>
                  <a:pt x="1524" y="7620"/>
                </a:lnTo>
                <a:lnTo>
                  <a:pt x="3048" y="6095"/>
                </a:lnTo>
                <a:lnTo>
                  <a:pt x="4572" y="4572"/>
                </a:lnTo>
                <a:lnTo>
                  <a:pt x="6096" y="3048"/>
                </a:lnTo>
                <a:lnTo>
                  <a:pt x="7620" y="1524"/>
                </a:lnTo>
                <a:lnTo>
                  <a:pt x="9144" y="1524"/>
                </a:lnTo>
                <a:lnTo>
                  <a:pt x="10668" y="0"/>
                </a:lnTo>
                <a:lnTo>
                  <a:pt x="13778864" y="0"/>
                </a:lnTo>
                <a:lnTo>
                  <a:pt x="13780389" y="1524"/>
                </a:lnTo>
                <a:lnTo>
                  <a:pt x="13783436" y="1524"/>
                </a:lnTo>
                <a:lnTo>
                  <a:pt x="13784960" y="3048"/>
                </a:lnTo>
                <a:lnTo>
                  <a:pt x="13784960" y="4572"/>
                </a:lnTo>
                <a:lnTo>
                  <a:pt x="13786485" y="6095"/>
                </a:lnTo>
                <a:lnTo>
                  <a:pt x="13788009" y="7620"/>
                </a:lnTo>
                <a:lnTo>
                  <a:pt x="13789532" y="9144"/>
                </a:lnTo>
                <a:lnTo>
                  <a:pt x="13789532" y="10668"/>
                </a:lnTo>
                <a:lnTo>
                  <a:pt x="13789532" y="12191"/>
                </a:lnTo>
                <a:lnTo>
                  <a:pt x="13789532" y="1812131"/>
                </a:lnTo>
                <a:lnTo>
                  <a:pt x="13788009" y="1815179"/>
                </a:lnTo>
                <a:lnTo>
                  <a:pt x="13786485" y="1816703"/>
                </a:lnTo>
                <a:lnTo>
                  <a:pt x="13784960" y="1816703"/>
                </a:lnTo>
                <a:lnTo>
                  <a:pt x="13784960" y="1818227"/>
                </a:lnTo>
                <a:lnTo>
                  <a:pt x="13783436" y="1819751"/>
                </a:lnTo>
                <a:lnTo>
                  <a:pt x="13780389" y="1819751"/>
                </a:lnTo>
                <a:lnTo>
                  <a:pt x="13778864" y="1821275"/>
                </a:lnTo>
                <a:lnTo>
                  <a:pt x="10668" y="1821275"/>
                </a:lnTo>
                <a:lnTo>
                  <a:pt x="9144" y="1819751"/>
                </a:lnTo>
                <a:lnTo>
                  <a:pt x="7620" y="1819751"/>
                </a:lnTo>
                <a:lnTo>
                  <a:pt x="6096" y="1818227"/>
                </a:lnTo>
                <a:lnTo>
                  <a:pt x="4572" y="1816703"/>
                </a:lnTo>
                <a:lnTo>
                  <a:pt x="3048" y="1816703"/>
                </a:lnTo>
                <a:lnTo>
                  <a:pt x="1524" y="1815179"/>
                </a:lnTo>
                <a:lnTo>
                  <a:pt x="1524" y="1812131"/>
                </a:lnTo>
                <a:lnTo>
                  <a:pt x="0" y="1810607"/>
                </a:lnTo>
                <a:lnTo>
                  <a:pt x="0" y="1809083"/>
                </a:lnTo>
                <a:lnTo>
                  <a:pt x="0" y="1807559"/>
                </a:lnTo>
                <a:close/>
              </a:path>
            </a:pathLst>
          </a:custGeom>
          <a:ln w="10677">
            <a:solidFill>
              <a:srgbClr val="CFCFCF"/>
            </a:solidFill>
          </a:ln>
        </p:spPr>
        <p:txBody>
          <a:bodyPr wrap="square" lIns="0" tIns="0" rIns="0" bIns="0" rtlCol="0"/>
          <a:lstStyle/>
          <a:p>
            <a:endParaRPr sz="1154"/>
          </a:p>
        </p:txBody>
      </p:sp>
      <p:pic>
        <p:nvPicPr>
          <p:cNvPr id="58" name="object 58"/>
          <p:cNvPicPr/>
          <p:nvPr/>
        </p:nvPicPr>
        <p:blipFill>
          <a:blip r:embed="rId34" cstate="print"/>
          <a:stretch>
            <a:fillRect/>
          </a:stretch>
        </p:blipFill>
        <p:spPr>
          <a:xfrm>
            <a:off x="1954016" y="2283665"/>
            <a:ext cx="247523" cy="79290"/>
          </a:xfrm>
          <a:prstGeom prst="rect">
            <a:avLst/>
          </a:prstGeom>
        </p:spPr>
      </p:pic>
      <p:pic>
        <p:nvPicPr>
          <p:cNvPr id="59" name="object 59"/>
          <p:cNvPicPr/>
          <p:nvPr/>
        </p:nvPicPr>
        <p:blipFill>
          <a:blip r:embed="rId35" cstate="print"/>
          <a:stretch>
            <a:fillRect/>
          </a:stretch>
        </p:blipFill>
        <p:spPr>
          <a:xfrm>
            <a:off x="2240696" y="2283665"/>
            <a:ext cx="158459" cy="79290"/>
          </a:xfrm>
          <a:prstGeom prst="rect">
            <a:avLst/>
          </a:prstGeom>
        </p:spPr>
      </p:pic>
      <p:grpSp>
        <p:nvGrpSpPr>
          <p:cNvPr id="60" name="object 60"/>
          <p:cNvGrpSpPr/>
          <p:nvPr/>
        </p:nvGrpSpPr>
        <p:grpSpPr>
          <a:xfrm>
            <a:off x="2435380" y="2283665"/>
            <a:ext cx="230093" cy="79413"/>
            <a:chOff x="1854993" y="3560826"/>
            <a:chExt cx="358775" cy="123825"/>
          </a:xfrm>
        </p:grpSpPr>
        <p:pic>
          <p:nvPicPr>
            <p:cNvPr id="61" name="object 61"/>
            <p:cNvPicPr/>
            <p:nvPr/>
          </p:nvPicPr>
          <p:blipFill>
            <a:blip r:embed="rId36" cstate="print"/>
            <a:stretch>
              <a:fillRect/>
            </a:stretch>
          </p:blipFill>
          <p:spPr>
            <a:xfrm>
              <a:off x="1854993" y="3560826"/>
              <a:ext cx="253269" cy="123634"/>
            </a:xfrm>
            <a:prstGeom prst="rect">
              <a:avLst/>
            </a:prstGeom>
          </p:spPr>
        </p:pic>
        <p:pic>
          <p:nvPicPr>
            <p:cNvPr id="62" name="object 62"/>
            <p:cNvPicPr/>
            <p:nvPr/>
          </p:nvPicPr>
          <p:blipFill>
            <a:blip r:embed="rId37" cstate="print"/>
            <a:stretch>
              <a:fillRect/>
            </a:stretch>
          </p:blipFill>
          <p:spPr>
            <a:xfrm>
              <a:off x="2131123" y="3592925"/>
              <a:ext cx="82391" cy="90011"/>
            </a:xfrm>
            <a:prstGeom prst="rect">
              <a:avLst/>
            </a:prstGeom>
          </p:spPr>
        </p:pic>
      </p:grpSp>
      <p:pic>
        <p:nvPicPr>
          <p:cNvPr id="63" name="object 63"/>
          <p:cNvPicPr/>
          <p:nvPr/>
        </p:nvPicPr>
        <p:blipFill>
          <a:blip r:embed="rId38" cstate="print"/>
          <a:stretch>
            <a:fillRect/>
          </a:stretch>
        </p:blipFill>
        <p:spPr>
          <a:xfrm>
            <a:off x="2706360" y="2283665"/>
            <a:ext cx="670243" cy="79290"/>
          </a:xfrm>
          <a:prstGeom prst="rect">
            <a:avLst/>
          </a:prstGeom>
        </p:spPr>
      </p:pic>
      <p:sp>
        <p:nvSpPr>
          <p:cNvPr id="64" name="object 64"/>
          <p:cNvSpPr/>
          <p:nvPr/>
        </p:nvSpPr>
        <p:spPr>
          <a:xfrm>
            <a:off x="1554815" y="2564664"/>
            <a:ext cx="80634" cy="54164"/>
          </a:xfrm>
          <a:custGeom>
            <a:avLst/>
            <a:gdLst/>
            <a:ahLst/>
            <a:cxnLst/>
            <a:rect l="l" t="t" r="r" b="b"/>
            <a:pathLst>
              <a:path w="125729" h="84454">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4454">
                <a:moveTo>
                  <a:pt x="125158" y="33629"/>
                </a:moveTo>
                <a:lnTo>
                  <a:pt x="123532" y="27533"/>
                </a:lnTo>
                <a:lnTo>
                  <a:pt x="115912" y="19913"/>
                </a:lnTo>
                <a:lnTo>
                  <a:pt x="111340" y="18389"/>
                </a:lnTo>
                <a:lnTo>
                  <a:pt x="97624" y="18389"/>
                </a:lnTo>
                <a:lnTo>
                  <a:pt x="96100" y="19913"/>
                </a:lnTo>
                <a:lnTo>
                  <a:pt x="94576" y="19913"/>
                </a:lnTo>
                <a:lnTo>
                  <a:pt x="93052" y="21437"/>
                </a:lnTo>
                <a:lnTo>
                  <a:pt x="90004" y="22961"/>
                </a:lnTo>
                <a:lnTo>
                  <a:pt x="85432" y="27533"/>
                </a:lnTo>
                <a:lnTo>
                  <a:pt x="83908" y="30581"/>
                </a:lnTo>
                <a:lnTo>
                  <a:pt x="82384" y="19913"/>
                </a:lnTo>
                <a:lnTo>
                  <a:pt x="73240" y="19913"/>
                </a:lnTo>
                <a:lnTo>
                  <a:pt x="73240" y="84010"/>
                </a:lnTo>
                <a:lnTo>
                  <a:pt x="83908" y="84010"/>
                </a:lnTo>
                <a:lnTo>
                  <a:pt x="83908" y="41249"/>
                </a:lnTo>
                <a:lnTo>
                  <a:pt x="85432" y="38201"/>
                </a:lnTo>
                <a:lnTo>
                  <a:pt x="88480" y="36677"/>
                </a:lnTo>
                <a:lnTo>
                  <a:pt x="96100" y="29057"/>
                </a:lnTo>
                <a:lnTo>
                  <a:pt x="99148" y="29057"/>
                </a:lnTo>
                <a:lnTo>
                  <a:pt x="99148" y="27533"/>
                </a:lnTo>
                <a:lnTo>
                  <a:pt x="106768" y="27533"/>
                </a:lnTo>
                <a:lnTo>
                  <a:pt x="109816" y="29057"/>
                </a:lnTo>
                <a:lnTo>
                  <a:pt x="111340" y="32105"/>
                </a:lnTo>
                <a:lnTo>
                  <a:pt x="112864" y="33629"/>
                </a:lnTo>
                <a:lnTo>
                  <a:pt x="114388" y="38201"/>
                </a:lnTo>
                <a:lnTo>
                  <a:pt x="114388" y="84010"/>
                </a:lnTo>
                <a:lnTo>
                  <a:pt x="125158" y="84010"/>
                </a:lnTo>
                <a:lnTo>
                  <a:pt x="125158" y="33629"/>
                </a:lnTo>
                <a:close/>
              </a:path>
            </a:pathLst>
          </a:custGeom>
          <a:solidFill>
            <a:srgbClr val="2F3F9E"/>
          </a:solidFill>
        </p:spPr>
        <p:txBody>
          <a:bodyPr wrap="square" lIns="0" tIns="0" rIns="0" bIns="0" rtlCol="0"/>
          <a:lstStyle/>
          <a:p>
            <a:endParaRPr sz="1154"/>
          </a:p>
        </p:txBody>
      </p:sp>
      <p:sp>
        <p:nvSpPr>
          <p:cNvPr id="65" name="object 65"/>
          <p:cNvSpPr/>
          <p:nvPr/>
        </p:nvSpPr>
        <p:spPr>
          <a:xfrm>
            <a:off x="1703557" y="2558759"/>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5925" y="82550"/>
                </a:moveTo>
                <a:lnTo>
                  <a:pt x="74676" y="82550"/>
                </a:lnTo>
                <a:lnTo>
                  <a:pt x="90017" y="68745"/>
                </a:lnTo>
                <a:lnTo>
                  <a:pt x="97637" y="61125"/>
                </a:lnTo>
                <a:lnTo>
                  <a:pt x="99161" y="58077"/>
                </a:lnTo>
                <a:lnTo>
                  <a:pt x="106781" y="50457"/>
                </a:lnTo>
                <a:lnTo>
                  <a:pt x="109829" y="44361"/>
                </a:lnTo>
                <a:lnTo>
                  <a:pt x="109829" y="41313"/>
                </a:lnTo>
                <a:lnTo>
                  <a:pt x="111353" y="38265"/>
                </a:lnTo>
                <a:lnTo>
                  <a:pt x="111353" y="24447"/>
                </a:lnTo>
                <a:lnTo>
                  <a:pt x="108305" y="18351"/>
                </a:lnTo>
                <a:lnTo>
                  <a:pt x="106781" y="16827"/>
                </a:lnTo>
                <a:lnTo>
                  <a:pt x="102209" y="12255"/>
                </a:lnTo>
                <a:lnTo>
                  <a:pt x="93065" y="7683"/>
                </a:lnTo>
                <a:lnTo>
                  <a:pt x="80873" y="7683"/>
                </a:lnTo>
                <a:lnTo>
                  <a:pt x="67056" y="12255"/>
                </a:lnTo>
                <a:lnTo>
                  <a:pt x="60960" y="18351"/>
                </a:lnTo>
                <a:lnTo>
                  <a:pt x="67056" y="26073"/>
                </a:lnTo>
                <a:lnTo>
                  <a:pt x="68580" y="22923"/>
                </a:lnTo>
                <a:lnTo>
                  <a:pt x="77724" y="18351"/>
                </a:lnTo>
                <a:lnTo>
                  <a:pt x="80873" y="16827"/>
                </a:lnTo>
                <a:lnTo>
                  <a:pt x="86969" y="16827"/>
                </a:lnTo>
                <a:lnTo>
                  <a:pt x="90017" y="18351"/>
                </a:lnTo>
                <a:lnTo>
                  <a:pt x="91541" y="18351"/>
                </a:lnTo>
                <a:lnTo>
                  <a:pt x="96113" y="22923"/>
                </a:lnTo>
                <a:lnTo>
                  <a:pt x="97637" y="22923"/>
                </a:lnTo>
                <a:lnTo>
                  <a:pt x="97637" y="26073"/>
                </a:lnTo>
                <a:lnTo>
                  <a:pt x="99161" y="27597"/>
                </a:lnTo>
                <a:lnTo>
                  <a:pt x="99161" y="39789"/>
                </a:lnTo>
                <a:lnTo>
                  <a:pt x="97637" y="41313"/>
                </a:lnTo>
                <a:lnTo>
                  <a:pt x="97637" y="42837"/>
                </a:lnTo>
                <a:lnTo>
                  <a:pt x="96113" y="45885"/>
                </a:lnTo>
                <a:lnTo>
                  <a:pt x="94589" y="47409"/>
                </a:lnTo>
                <a:lnTo>
                  <a:pt x="93065" y="50457"/>
                </a:lnTo>
                <a:lnTo>
                  <a:pt x="59436" y="84074"/>
                </a:lnTo>
                <a:lnTo>
                  <a:pt x="59436" y="93218"/>
                </a:lnTo>
                <a:lnTo>
                  <a:pt x="115925" y="93218"/>
                </a:lnTo>
                <a:lnTo>
                  <a:pt x="115925" y="82550"/>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66" name="object 66"/>
          <p:cNvSpPr/>
          <p:nvPr/>
        </p:nvSpPr>
        <p:spPr>
          <a:xfrm>
            <a:off x="1847359" y="2576453"/>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288"/>
                </a:moveTo>
                <a:lnTo>
                  <a:pt x="3048" y="18288"/>
                </a:lnTo>
                <a:lnTo>
                  <a:pt x="3048" y="16764"/>
                </a:lnTo>
                <a:lnTo>
                  <a:pt x="1524" y="15240"/>
                </a:lnTo>
                <a:lnTo>
                  <a:pt x="16764" y="15240"/>
                </a:lnTo>
                <a:lnTo>
                  <a:pt x="16764" y="16764"/>
                </a:lnTo>
                <a:lnTo>
                  <a:pt x="15240" y="18288"/>
                </a:lnTo>
                <a:close/>
              </a:path>
              <a:path w="20319" h="67310">
                <a:moveTo>
                  <a:pt x="12192" y="19812"/>
                </a:moveTo>
                <a:lnTo>
                  <a:pt x="6096" y="19812"/>
                </a:lnTo>
                <a:lnTo>
                  <a:pt x="6096" y="18288"/>
                </a:lnTo>
                <a:lnTo>
                  <a:pt x="13716" y="18288"/>
                </a:lnTo>
                <a:lnTo>
                  <a:pt x="12192" y="19812"/>
                </a:lnTo>
                <a:close/>
              </a:path>
              <a:path w="20319" h="67310">
                <a:moveTo>
                  <a:pt x="16764" y="51816"/>
                </a:moveTo>
                <a:lnTo>
                  <a:pt x="1524" y="51816"/>
                </a:lnTo>
                <a:lnTo>
                  <a:pt x="4572" y="48768"/>
                </a:lnTo>
                <a:lnTo>
                  <a:pt x="6096" y="48768"/>
                </a:lnTo>
                <a:lnTo>
                  <a:pt x="6096" y="47244"/>
                </a:lnTo>
                <a:lnTo>
                  <a:pt x="12192" y="47244"/>
                </a:lnTo>
                <a:lnTo>
                  <a:pt x="15240" y="50292"/>
                </a:lnTo>
                <a:lnTo>
                  <a:pt x="16764" y="50292"/>
                </a:lnTo>
                <a:lnTo>
                  <a:pt x="16764" y="51816"/>
                </a:lnTo>
                <a:close/>
              </a:path>
              <a:path w="20319" h="67310">
                <a:moveTo>
                  <a:pt x="15240" y="65627"/>
                </a:moveTo>
                <a:lnTo>
                  <a:pt x="3048" y="65627"/>
                </a:lnTo>
                <a:lnTo>
                  <a:pt x="3048" y="64103"/>
                </a:lnTo>
                <a:lnTo>
                  <a:pt x="1524" y="64103"/>
                </a:lnTo>
                <a:lnTo>
                  <a:pt x="0" y="62579"/>
                </a:lnTo>
                <a:lnTo>
                  <a:pt x="0" y="51816"/>
                </a:lnTo>
                <a:lnTo>
                  <a:pt x="18288" y="51816"/>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67" name="object 67"/>
          <p:cNvSpPr/>
          <p:nvPr/>
        </p:nvSpPr>
        <p:spPr>
          <a:xfrm>
            <a:off x="1914859" y="2500034"/>
            <a:ext cx="8843725" cy="335977"/>
          </a:xfrm>
          <a:custGeom>
            <a:avLst/>
            <a:gdLst/>
            <a:ahLst/>
            <a:cxnLst/>
            <a:rect l="l" t="t" r="r" b="b"/>
            <a:pathLst>
              <a:path w="13789660" h="523875">
                <a:moveTo>
                  <a:pt x="0" y="509968"/>
                </a:moveTo>
                <a:lnTo>
                  <a:pt x="0" y="13811"/>
                </a:lnTo>
                <a:lnTo>
                  <a:pt x="0" y="12287"/>
                </a:lnTo>
                <a:lnTo>
                  <a:pt x="0" y="10763"/>
                </a:lnTo>
                <a:lnTo>
                  <a:pt x="1524" y="7619"/>
                </a:lnTo>
                <a:lnTo>
                  <a:pt x="1524" y="6095"/>
                </a:lnTo>
                <a:lnTo>
                  <a:pt x="3048" y="4571"/>
                </a:lnTo>
                <a:lnTo>
                  <a:pt x="4572" y="3047"/>
                </a:lnTo>
                <a:lnTo>
                  <a:pt x="6096" y="3047"/>
                </a:lnTo>
                <a:lnTo>
                  <a:pt x="7620" y="1523"/>
                </a:lnTo>
                <a:lnTo>
                  <a:pt x="9144" y="0"/>
                </a:lnTo>
                <a:lnTo>
                  <a:pt x="10668" y="0"/>
                </a:lnTo>
                <a:lnTo>
                  <a:pt x="13780389" y="0"/>
                </a:lnTo>
                <a:lnTo>
                  <a:pt x="13783436" y="1523"/>
                </a:lnTo>
                <a:lnTo>
                  <a:pt x="13784960" y="3047"/>
                </a:lnTo>
                <a:lnTo>
                  <a:pt x="13786485" y="4571"/>
                </a:lnTo>
                <a:lnTo>
                  <a:pt x="13788009" y="6095"/>
                </a:lnTo>
                <a:lnTo>
                  <a:pt x="13789532" y="7619"/>
                </a:lnTo>
                <a:lnTo>
                  <a:pt x="13789532" y="10763"/>
                </a:lnTo>
                <a:lnTo>
                  <a:pt x="13789532" y="12287"/>
                </a:lnTo>
                <a:lnTo>
                  <a:pt x="13789532" y="514540"/>
                </a:lnTo>
                <a:lnTo>
                  <a:pt x="13788009" y="517588"/>
                </a:lnTo>
                <a:lnTo>
                  <a:pt x="13786485" y="519112"/>
                </a:lnTo>
                <a:lnTo>
                  <a:pt x="13784960" y="519112"/>
                </a:lnTo>
                <a:lnTo>
                  <a:pt x="13784960" y="520636"/>
                </a:lnTo>
                <a:lnTo>
                  <a:pt x="13783436" y="522160"/>
                </a:lnTo>
                <a:lnTo>
                  <a:pt x="13780389" y="523684"/>
                </a:lnTo>
                <a:lnTo>
                  <a:pt x="13778864" y="523684"/>
                </a:lnTo>
                <a:lnTo>
                  <a:pt x="13777340" y="523684"/>
                </a:lnTo>
                <a:lnTo>
                  <a:pt x="9144" y="523684"/>
                </a:lnTo>
                <a:lnTo>
                  <a:pt x="7620" y="522160"/>
                </a:lnTo>
                <a:lnTo>
                  <a:pt x="6096" y="520636"/>
                </a:lnTo>
                <a:lnTo>
                  <a:pt x="4572" y="519112"/>
                </a:lnTo>
                <a:lnTo>
                  <a:pt x="3048" y="519112"/>
                </a:lnTo>
                <a:lnTo>
                  <a:pt x="1524" y="517588"/>
                </a:lnTo>
                <a:lnTo>
                  <a:pt x="1524" y="514540"/>
                </a:lnTo>
                <a:lnTo>
                  <a:pt x="0" y="513016"/>
                </a:lnTo>
                <a:lnTo>
                  <a:pt x="0" y="511492"/>
                </a:lnTo>
                <a:lnTo>
                  <a:pt x="0" y="509968"/>
                </a:lnTo>
                <a:close/>
              </a:path>
            </a:pathLst>
          </a:custGeom>
          <a:ln w="10677">
            <a:solidFill>
              <a:srgbClr val="CFCFCF"/>
            </a:solidFill>
          </a:ln>
        </p:spPr>
        <p:txBody>
          <a:bodyPr wrap="square" lIns="0" tIns="0" rIns="0" bIns="0" rtlCol="0"/>
          <a:lstStyle/>
          <a:p>
            <a:endParaRPr sz="1154"/>
          </a:p>
        </p:txBody>
      </p:sp>
      <p:sp>
        <p:nvSpPr>
          <p:cNvPr id="68" name="object 68"/>
          <p:cNvSpPr/>
          <p:nvPr/>
        </p:nvSpPr>
        <p:spPr>
          <a:xfrm>
            <a:off x="1554815" y="2979809"/>
            <a:ext cx="80634" cy="54978"/>
          </a:xfrm>
          <a:custGeom>
            <a:avLst/>
            <a:gdLst/>
            <a:ahLst/>
            <a:cxnLst/>
            <a:rect l="l" t="t" r="r" b="b"/>
            <a:pathLst>
              <a:path w="125729" h="85725">
                <a:moveTo>
                  <a:pt x="51904" y="0"/>
                </a:moveTo>
                <a:lnTo>
                  <a:pt x="0" y="0"/>
                </a:lnTo>
                <a:lnTo>
                  <a:pt x="0" y="10668"/>
                </a:lnTo>
                <a:lnTo>
                  <a:pt x="19812" y="10668"/>
                </a:lnTo>
                <a:lnTo>
                  <a:pt x="19812" y="76301"/>
                </a:lnTo>
                <a:lnTo>
                  <a:pt x="0" y="76301"/>
                </a:lnTo>
                <a:lnTo>
                  <a:pt x="0" y="85534"/>
                </a:lnTo>
                <a:lnTo>
                  <a:pt x="51904" y="85534"/>
                </a:lnTo>
                <a:lnTo>
                  <a:pt x="51904" y="76301"/>
                </a:lnTo>
                <a:lnTo>
                  <a:pt x="32092" y="76301"/>
                </a:lnTo>
                <a:lnTo>
                  <a:pt x="32092" y="10668"/>
                </a:lnTo>
                <a:lnTo>
                  <a:pt x="51904" y="10668"/>
                </a:lnTo>
                <a:lnTo>
                  <a:pt x="51904" y="0"/>
                </a:lnTo>
                <a:close/>
              </a:path>
              <a:path w="125729" h="85725">
                <a:moveTo>
                  <a:pt x="125158" y="35153"/>
                </a:moveTo>
                <a:lnTo>
                  <a:pt x="123532" y="29057"/>
                </a:lnTo>
                <a:lnTo>
                  <a:pt x="120484" y="24384"/>
                </a:lnTo>
                <a:lnTo>
                  <a:pt x="115912" y="21336"/>
                </a:lnTo>
                <a:lnTo>
                  <a:pt x="111340" y="19812"/>
                </a:lnTo>
                <a:lnTo>
                  <a:pt x="97624" y="19812"/>
                </a:lnTo>
                <a:lnTo>
                  <a:pt x="96100" y="21336"/>
                </a:lnTo>
                <a:lnTo>
                  <a:pt x="94576" y="21336"/>
                </a:lnTo>
                <a:lnTo>
                  <a:pt x="93052" y="22860"/>
                </a:lnTo>
                <a:lnTo>
                  <a:pt x="90004" y="24384"/>
                </a:lnTo>
                <a:lnTo>
                  <a:pt x="88480" y="26009"/>
                </a:lnTo>
                <a:lnTo>
                  <a:pt x="83908" y="30581"/>
                </a:lnTo>
                <a:lnTo>
                  <a:pt x="82384" y="19812"/>
                </a:lnTo>
                <a:lnTo>
                  <a:pt x="73240" y="19812"/>
                </a:lnTo>
                <a:lnTo>
                  <a:pt x="73240" y="85534"/>
                </a:lnTo>
                <a:lnTo>
                  <a:pt x="83908" y="85534"/>
                </a:lnTo>
                <a:lnTo>
                  <a:pt x="83908" y="42773"/>
                </a:lnTo>
                <a:lnTo>
                  <a:pt x="85432" y="39725"/>
                </a:lnTo>
                <a:lnTo>
                  <a:pt x="88480" y="38201"/>
                </a:lnTo>
                <a:lnTo>
                  <a:pt x="90004" y="36677"/>
                </a:lnTo>
                <a:lnTo>
                  <a:pt x="91528" y="33629"/>
                </a:lnTo>
                <a:lnTo>
                  <a:pt x="93052" y="32105"/>
                </a:lnTo>
                <a:lnTo>
                  <a:pt x="94576" y="32105"/>
                </a:lnTo>
                <a:lnTo>
                  <a:pt x="96100" y="30581"/>
                </a:lnTo>
                <a:lnTo>
                  <a:pt x="97624" y="30581"/>
                </a:lnTo>
                <a:lnTo>
                  <a:pt x="99148" y="29057"/>
                </a:lnTo>
                <a:lnTo>
                  <a:pt x="106768" y="29057"/>
                </a:lnTo>
                <a:lnTo>
                  <a:pt x="109816" y="30581"/>
                </a:lnTo>
                <a:lnTo>
                  <a:pt x="111340" y="32105"/>
                </a:lnTo>
                <a:lnTo>
                  <a:pt x="112864" y="35153"/>
                </a:lnTo>
                <a:lnTo>
                  <a:pt x="114388" y="39725"/>
                </a:lnTo>
                <a:lnTo>
                  <a:pt x="114388" y="85534"/>
                </a:lnTo>
                <a:lnTo>
                  <a:pt x="125158" y="85534"/>
                </a:lnTo>
                <a:lnTo>
                  <a:pt x="125158" y="35153"/>
                </a:lnTo>
                <a:close/>
              </a:path>
            </a:pathLst>
          </a:custGeom>
          <a:solidFill>
            <a:srgbClr val="2F3F9E"/>
          </a:solidFill>
        </p:spPr>
        <p:txBody>
          <a:bodyPr wrap="square" lIns="0" tIns="0" rIns="0" bIns="0" rtlCol="0"/>
          <a:lstStyle/>
          <a:p>
            <a:endParaRPr sz="1154"/>
          </a:p>
        </p:txBody>
      </p:sp>
      <p:sp>
        <p:nvSpPr>
          <p:cNvPr id="69" name="object 69"/>
          <p:cNvSpPr/>
          <p:nvPr/>
        </p:nvSpPr>
        <p:spPr>
          <a:xfrm>
            <a:off x="1703557" y="2974881"/>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4388" y="62649"/>
                </a:moveTo>
                <a:lnTo>
                  <a:pt x="112864" y="59601"/>
                </a:lnTo>
                <a:lnTo>
                  <a:pt x="105244" y="51981"/>
                </a:lnTo>
                <a:lnTo>
                  <a:pt x="102196" y="50457"/>
                </a:lnTo>
                <a:lnTo>
                  <a:pt x="100672" y="48933"/>
                </a:lnTo>
                <a:lnTo>
                  <a:pt x="96100" y="48933"/>
                </a:lnTo>
                <a:lnTo>
                  <a:pt x="100672" y="45885"/>
                </a:lnTo>
                <a:lnTo>
                  <a:pt x="103720" y="44361"/>
                </a:lnTo>
                <a:lnTo>
                  <a:pt x="106768" y="41313"/>
                </a:lnTo>
                <a:lnTo>
                  <a:pt x="109816" y="36741"/>
                </a:lnTo>
                <a:lnTo>
                  <a:pt x="109816" y="21399"/>
                </a:lnTo>
                <a:lnTo>
                  <a:pt x="108292" y="19875"/>
                </a:lnTo>
                <a:lnTo>
                  <a:pt x="106768" y="16827"/>
                </a:lnTo>
                <a:lnTo>
                  <a:pt x="105244" y="15303"/>
                </a:lnTo>
                <a:lnTo>
                  <a:pt x="103720" y="12255"/>
                </a:lnTo>
                <a:lnTo>
                  <a:pt x="97624" y="9207"/>
                </a:lnTo>
                <a:lnTo>
                  <a:pt x="94576" y="9207"/>
                </a:lnTo>
                <a:lnTo>
                  <a:pt x="91528" y="7683"/>
                </a:lnTo>
                <a:lnTo>
                  <a:pt x="71628" y="7683"/>
                </a:lnTo>
                <a:lnTo>
                  <a:pt x="70104" y="9207"/>
                </a:lnTo>
                <a:lnTo>
                  <a:pt x="65532" y="9207"/>
                </a:lnTo>
                <a:lnTo>
                  <a:pt x="64008" y="10731"/>
                </a:lnTo>
                <a:lnTo>
                  <a:pt x="64008" y="19875"/>
                </a:lnTo>
                <a:lnTo>
                  <a:pt x="67056" y="19875"/>
                </a:lnTo>
                <a:lnTo>
                  <a:pt x="70104" y="18351"/>
                </a:lnTo>
                <a:lnTo>
                  <a:pt x="73152" y="18351"/>
                </a:lnTo>
                <a:lnTo>
                  <a:pt x="76200" y="16827"/>
                </a:lnTo>
                <a:lnTo>
                  <a:pt x="86956" y="16827"/>
                </a:lnTo>
                <a:lnTo>
                  <a:pt x="91528" y="18351"/>
                </a:lnTo>
                <a:lnTo>
                  <a:pt x="94576" y="19875"/>
                </a:lnTo>
                <a:lnTo>
                  <a:pt x="97624" y="22923"/>
                </a:lnTo>
                <a:lnTo>
                  <a:pt x="99148" y="25971"/>
                </a:lnTo>
                <a:lnTo>
                  <a:pt x="99148" y="32067"/>
                </a:lnTo>
                <a:lnTo>
                  <a:pt x="97624" y="35217"/>
                </a:lnTo>
                <a:lnTo>
                  <a:pt x="97624" y="36741"/>
                </a:lnTo>
                <a:lnTo>
                  <a:pt x="94576" y="39789"/>
                </a:lnTo>
                <a:lnTo>
                  <a:pt x="94576" y="41313"/>
                </a:lnTo>
                <a:lnTo>
                  <a:pt x="93052" y="42837"/>
                </a:lnTo>
                <a:lnTo>
                  <a:pt x="90004" y="42837"/>
                </a:lnTo>
                <a:lnTo>
                  <a:pt x="88480" y="44361"/>
                </a:lnTo>
                <a:lnTo>
                  <a:pt x="71628" y="44361"/>
                </a:lnTo>
                <a:lnTo>
                  <a:pt x="71628" y="55029"/>
                </a:lnTo>
                <a:lnTo>
                  <a:pt x="93052" y="55029"/>
                </a:lnTo>
                <a:lnTo>
                  <a:pt x="96100" y="58077"/>
                </a:lnTo>
                <a:lnTo>
                  <a:pt x="99148" y="59601"/>
                </a:lnTo>
                <a:lnTo>
                  <a:pt x="100672" y="61125"/>
                </a:lnTo>
                <a:lnTo>
                  <a:pt x="100672" y="62649"/>
                </a:lnTo>
                <a:lnTo>
                  <a:pt x="102196" y="64173"/>
                </a:lnTo>
                <a:lnTo>
                  <a:pt x="102196" y="73317"/>
                </a:lnTo>
                <a:lnTo>
                  <a:pt x="100672" y="74841"/>
                </a:lnTo>
                <a:lnTo>
                  <a:pt x="100672" y="77889"/>
                </a:lnTo>
                <a:lnTo>
                  <a:pt x="97624" y="80937"/>
                </a:lnTo>
                <a:lnTo>
                  <a:pt x="94576" y="82461"/>
                </a:lnTo>
                <a:lnTo>
                  <a:pt x="93052" y="82461"/>
                </a:lnTo>
                <a:lnTo>
                  <a:pt x="90004" y="83985"/>
                </a:lnTo>
                <a:lnTo>
                  <a:pt x="86956" y="83985"/>
                </a:lnTo>
                <a:lnTo>
                  <a:pt x="82384" y="85509"/>
                </a:lnTo>
                <a:lnTo>
                  <a:pt x="76200" y="85509"/>
                </a:lnTo>
                <a:lnTo>
                  <a:pt x="73152" y="83985"/>
                </a:lnTo>
                <a:lnTo>
                  <a:pt x="60960" y="83985"/>
                </a:lnTo>
                <a:lnTo>
                  <a:pt x="60960" y="93218"/>
                </a:lnTo>
                <a:lnTo>
                  <a:pt x="64008" y="93218"/>
                </a:lnTo>
                <a:lnTo>
                  <a:pt x="65532" y="94742"/>
                </a:lnTo>
                <a:lnTo>
                  <a:pt x="90004" y="94742"/>
                </a:lnTo>
                <a:lnTo>
                  <a:pt x="99148" y="91694"/>
                </a:lnTo>
                <a:lnTo>
                  <a:pt x="102196" y="88646"/>
                </a:lnTo>
                <a:lnTo>
                  <a:pt x="105244" y="87033"/>
                </a:lnTo>
                <a:lnTo>
                  <a:pt x="111340" y="80937"/>
                </a:lnTo>
                <a:lnTo>
                  <a:pt x="114388" y="74841"/>
                </a:lnTo>
                <a:lnTo>
                  <a:pt x="114388" y="67221"/>
                </a:lnTo>
                <a:lnTo>
                  <a:pt x="114388" y="62649"/>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70" name="object 70"/>
          <p:cNvSpPr/>
          <p:nvPr/>
        </p:nvSpPr>
        <p:spPr>
          <a:xfrm>
            <a:off x="1847359" y="2992515"/>
            <a:ext cx="13032" cy="43168"/>
          </a:xfrm>
          <a:custGeom>
            <a:avLst/>
            <a:gdLst/>
            <a:ahLst/>
            <a:cxnLst/>
            <a:rect l="l" t="t" r="r" b="b"/>
            <a:pathLst>
              <a:path w="20319" h="67310">
                <a:moveTo>
                  <a:pt x="12192" y="19907"/>
                </a:moveTo>
                <a:lnTo>
                  <a:pt x="6096" y="19907"/>
                </a:lnTo>
                <a:lnTo>
                  <a:pt x="6096" y="18383"/>
                </a:lnTo>
                <a:lnTo>
                  <a:pt x="4572" y="18383"/>
                </a:lnTo>
                <a:lnTo>
                  <a:pt x="0" y="13811"/>
                </a:lnTo>
                <a:lnTo>
                  <a:pt x="0" y="4572"/>
                </a:lnTo>
                <a:lnTo>
                  <a:pt x="1524" y="3048"/>
                </a:lnTo>
                <a:lnTo>
                  <a:pt x="3048" y="3048"/>
                </a:lnTo>
                <a:lnTo>
                  <a:pt x="3048" y="1524"/>
                </a:lnTo>
                <a:lnTo>
                  <a:pt x="4572" y="0"/>
                </a:lnTo>
                <a:lnTo>
                  <a:pt x="13716" y="0"/>
                </a:lnTo>
                <a:lnTo>
                  <a:pt x="18288" y="4572"/>
                </a:lnTo>
                <a:lnTo>
                  <a:pt x="18288" y="6191"/>
                </a:lnTo>
                <a:lnTo>
                  <a:pt x="19812" y="6191"/>
                </a:lnTo>
                <a:lnTo>
                  <a:pt x="19812" y="12287"/>
                </a:lnTo>
                <a:lnTo>
                  <a:pt x="16764" y="15335"/>
                </a:lnTo>
                <a:lnTo>
                  <a:pt x="16764" y="16859"/>
                </a:lnTo>
                <a:lnTo>
                  <a:pt x="15240" y="16859"/>
                </a:lnTo>
                <a:lnTo>
                  <a:pt x="12192" y="19907"/>
                </a:lnTo>
                <a:close/>
              </a:path>
              <a:path w="20319" h="67310">
                <a:moveTo>
                  <a:pt x="13716" y="48863"/>
                </a:moveTo>
                <a:lnTo>
                  <a:pt x="4572" y="48863"/>
                </a:lnTo>
                <a:lnTo>
                  <a:pt x="6096" y="47339"/>
                </a:lnTo>
                <a:lnTo>
                  <a:pt x="13716" y="47339"/>
                </a:lnTo>
                <a:lnTo>
                  <a:pt x="13716" y="48863"/>
                </a:lnTo>
                <a:close/>
              </a:path>
              <a:path w="20319" h="67310">
                <a:moveTo>
                  <a:pt x="18288" y="62674"/>
                </a:moveTo>
                <a:lnTo>
                  <a:pt x="0" y="62674"/>
                </a:lnTo>
                <a:lnTo>
                  <a:pt x="0" y="51911"/>
                </a:lnTo>
                <a:lnTo>
                  <a:pt x="1524" y="50387"/>
                </a:lnTo>
                <a:lnTo>
                  <a:pt x="3048" y="50387"/>
                </a:lnTo>
                <a:lnTo>
                  <a:pt x="3048" y="48863"/>
                </a:lnTo>
                <a:lnTo>
                  <a:pt x="15240" y="48863"/>
                </a:lnTo>
                <a:lnTo>
                  <a:pt x="18288" y="51911"/>
                </a:lnTo>
                <a:lnTo>
                  <a:pt x="18288" y="53435"/>
                </a:lnTo>
                <a:lnTo>
                  <a:pt x="19812" y="54959"/>
                </a:lnTo>
                <a:lnTo>
                  <a:pt x="19812" y="59531"/>
                </a:lnTo>
                <a:lnTo>
                  <a:pt x="18288" y="61150"/>
                </a:lnTo>
                <a:lnTo>
                  <a:pt x="18288" y="62674"/>
                </a:lnTo>
                <a:close/>
              </a:path>
              <a:path w="20319" h="67310">
                <a:moveTo>
                  <a:pt x="15240" y="65722"/>
                </a:moveTo>
                <a:lnTo>
                  <a:pt x="3048" y="65722"/>
                </a:lnTo>
                <a:lnTo>
                  <a:pt x="3048" y="64198"/>
                </a:lnTo>
                <a:lnTo>
                  <a:pt x="1524" y="62674"/>
                </a:lnTo>
                <a:lnTo>
                  <a:pt x="16764" y="62674"/>
                </a:lnTo>
                <a:lnTo>
                  <a:pt x="16764" y="64198"/>
                </a:lnTo>
                <a:lnTo>
                  <a:pt x="15240" y="65722"/>
                </a:lnTo>
                <a:close/>
              </a:path>
              <a:path w="20319" h="67310">
                <a:moveTo>
                  <a:pt x="12192" y="67246"/>
                </a:moveTo>
                <a:lnTo>
                  <a:pt x="6096" y="67246"/>
                </a:lnTo>
                <a:lnTo>
                  <a:pt x="6096" y="65722"/>
                </a:lnTo>
                <a:lnTo>
                  <a:pt x="13716" y="65722"/>
                </a:lnTo>
                <a:lnTo>
                  <a:pt x="12192" y="67246"/>
                </a:lnTo>
                <a:close/>
              </a:path>
            </a:pathLst>
          </a:custGeom>
          <a:solidFill>
            <a:srgbClr val="2F3F9E"/>
          </a:solidFill>
        </p:spPr>
        <p:txBody>
          <a:bodyPr wrap="square" lIns="0" tIns="0" rIns="0" bIns="0" rtlCol="0"/>
          <a:lstStyle/>
          <a:p>
            <a:endParaRPr sz="1154"/>
          </a:p>
        </p:txBody>
      </p:sp>
      <p:sp>
        <p:nvSpPr>
          <p:cNvPr id="71" name="object 71"/>
          <p:cNvSpPr/>
          <p:nvPr/>
        </p:nvSpPr>
        <p:spPr>
          <a:xfrm>
            <a:off x="1914859" y="2915179"/>
            <a:ext cx="8843725" cy="239053"/>
          </a:xfrm>
          <a:custGeom>
            <a:avLst/>
            <a:gdLst/>
            <a:ahLst/>
            <a:cxnLst/>
            <a:rect l="l" t="t" r="r" b="b"/>
            <a:pathLst>
              <a:path w="13789660" h="372745">
                <a:moveTo>
                  <a:pt x="0" y="358806"/>
                </a:moveTo>
                <a:lnTo>
                  <a:pt x="0" y="15239"/>
                </a:lnTo>
                <a:lnTo>
                  <a:pt x="0" y="13715"/>
                </a:lnTo>
                <a:lnTo>
                  <a:pt x="0" y="10667"/>
                </a:lnTo>
                <a:lnTo>
                  <a:pt x="1524" y="9143"/>
                </a:lnTo>
                <a:lnTo>
                  <a:pt x="1524" y="7619"/>
                </a:lnTo>
                <a:lnTo>
                  <a:pt x="3048" y="6095"/>
                </a:lnTo>
                <a:lnTo>
                  <a:pt x="4572" y="4571"/>
                </a:lnTo>
                <a:lnTo>
                  <a:pt x="6096" y="3048"/>
                </a:lnTo>
                <a:lnTo>
                  <a:pt x="7620" y="3048"/>
                </a:lnTo>
                <a:lnTo>
                  <a:pt x="9144" y="1523"/>
                </a:lnTo>
                <a:lnTo>
                  <a:pt x="10668" y="1523"/>
                </a:lnTo>
                <a:lnTo>
                  <a:pt x="12192" y="0"/>
                </a:lnTo>
                <a:lnTo>
                  <a:pt x="13716" y="0"/>
                </a:lnTo>
                <a:lnTo>
                  <a:pt x="13775817" y="0"/>
                </a:lnTo>
                <a:lnTo>
                  <a:pt x="13777340" y="0"/>
                </a:lnTo>
                <a:lnTo>
                  <a:pt x="13778864" y="1523"/>
                </a:lnTo>
                <a:lnTo>
                  <a:pt x="13780389" y="1523"/>
                </a:lnTo>
                <a:lnTo>
                  <a:pt x="13783436" y="3048"/>
                </a:lnTo>
                <a:lnTo>
                  <a:pt x="13784960" y="3048"/>
                </a:lnTo>
                <a:lnTo>
                  <a:pt x="13784960" y="4571"/>
                </a:lnTo>
                <a:lnTo>
                  <a:pt x="13786485" y="6095"/>
                </a:lnTo>
                <a:lnTo>
                  <a:pt x="13788009" y="7619"/>
                </a:lnTo>
                <a:lnTo>
                  <a:pt x="13789532" y="9143"/>
                </a:lnTo>
                <a:lnTo>
                  <a:pt x="13789532" y="363378"/>
                </a:lnTo>
                <a:lnTo>
                  <a:pt x="13788009" y="364902"/>
                </a:lnTo>
                <a:lnTo>
                  <a:pt x="13786485" y="366426"/>
                </a:lnTo>
                <a:lnTo>
                  <a:pt x="13784960" y="367950"/>
                </a:lnTo>
                <a:lnTo>
                  <a:pt x="13784960" y="369474"/>
                </a:lnTo>
                <a:lnTo>
                  <a:pt x="13783436" y="370998"/>
                </a:lnTo>
                <a:lnTo>
                  <a:pt x="13780389" y="370998"/>
                </a:lnTo>
                <a:lnTo>
                  <a:pt x="13778864" y="372522"/>
                </a:lnTo>
                <a:lnTo>
                  <a:pt x="13777340" y="372522"/>
                </a:lnTo>
                <a:lnTo>
                  <a:pt x="13775817" y="372522"/>
                </a:lnTo>
                <a:lnTo>
                  <a:pt x="13716" y="372522"/>
                </a:lnTo>
                <a:lnTo>
                  <a:pt x="12192" y="372522"/>
                </a:lnTo>
                <a:lnTo>
                  <a:pt x="10668" y="372522"/>
                </a:lnTo>
                <a:lnTo>
                  <a:pt x="9144" y="370998"/>
                </a:lnTo>
                <a:lnTo>
                  <a:pt x="7620" y="370998"/>
                </a:lnTo>
                <a:lnTo>
                  <a:pt x="6096" y="369474"/>
                </a:lnTo>
                <a:lnTo>
                  <a:pt x="4572" y="367950"/>
                </a:lnTo>
                <a:lnTo>
                  <a:pt x="3048" y="366426"/>
                </a:lnTo>
                <a:lnTo>
                  <a:pt x="1524" y="364902"/>
                </a:lnTo>
                <a:lnTo>
                  <a:pt x="1524" y="363378"/>
                </a:lnTo>
                <a:lnTo>
                  <a:pt x="0" y="361854"/>
                </a:lnTo>
                <a:lnTo>
                  <a:pt x="0" y="360330"/>
                </a:lnTo>
                <a:lnTo>
                  <a:pt x="0" y="358806"/>
                </a:lnTo>
                <a:close/>
              </a:path>
            </a:pathLst>
          </a:custGeom>
          <a:ln w="10677">
            <a:solidFill>
              <a:srgbClr val="CFCFCF"/>
            </a:solidFill>
          </a:ln>
        </p:spPr>
        <p:txBody>
          <a:bodyPr wrap="square" lIns="0" tIns="0" rIns="0" bIns="0" rtlCol="0"/>
          <a:lstStyle/>
          <a:p>
            <a:endParaRPr sz="1154"/>
          </a:p>
        </p:txBody>
      </p:sp>
      <p:grpSp>
        <p:nvGrpSpPr>
          <p:cNvPr id="72" name="object 72"/>
          <p:cNvGrpSpPr/>
          <p:nvPr/>
        </p:nvGrpSpPr>
        <p:grpSpPr>
          <a:xfrm>
            <a:off x="1549927" y="3206950"/>
            <a:ext cx="265524" cy="77376"/>
            <a:chOff x="474344" y="5000466"/>
            <a:chExt cx="414020" cy="120650"/>
          </a:xfrm>
        </p:grpSpPr>
        <p:pic>
          <p:nvPicPr>
            <p:cNvPr id="73" name="object 73"/>
            <p:cNvPicPr/>
            <p:nvPr/>
          </p:nvPicPr>
          <p:blipFill>
            <a:blip r:embed="rId39" cstate="print"/>
            <a:stretch>
              <a:fillRect/>
            </a:stretch>
          </p:blipFill>
          <p:spPr>
            <a:xfrm>
              <a:off x="474344" y="5008149"/>
              <a:ext cx="205930" cy="86963"/>
            </a:xfrm>
            <a:prstGeom prst="rect">
              <a:avLst/>
            </a:prstGeom>
          </p:spPr>
        </p:pic>
        <p:sp>
          <p:nvSpPr>
            <p:cNvPr id="74" name="object 74"/>
            <p:cNvSpPr/>
            <p:nvPr/>
          </p:nvSpPr>
          <p:spPr>
            <a:xfrm>
              <a:off x="713892" y="5000472"/>
              <a:ext cx="173990" cy="120650"/>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4388" y="62636"/>
                  </a:moveTo>
                  <a:lnTo>
                    <a:pt x="112864" y="61112"/>
                  </a:lnTo>
                  <a:lnTo>
                    <a:pt x="111340" y="58064"/>
                  </a:lnTo>
                  <a:lnTo>
                    <a:pt x="105244" y="51879"/>
                  </a:lnTo>
                  <a:lnTo>
                    <a:pt x="102196" y="50355"/>
                  </a:lnTo>
                  <a:lnTo>
                    <a:pt x="100672" y="50355"/>
                  </a:lnTo>
                  <a:lnTo>
                    <a:pt x="99148" y="48831"/>
                  </a:lnTo>
                  <a:lnTo>
                    <a:pt x="96100" y="48831"/>
                  </a:lnTo>
                  <a:lnTo>
                    <a:pt x="100672" y="47307"/>
                  </a:lnTo>
                  <a:lnTo>
                    <a:pt x="106768" y="41211"/>
                  </a:lnTo>
                  <a:lnTo>
                    <a:pt x="108292" y="38163"/>
                  </a:lnTo>
                  <a:lnTo>
                    <a:pt x="109816" y="33591"/>
                  </a:lnTo>
                  <a:lnTo>
                    <a:pt x="109816" y="22923"/>
                  </a:lnTo>
                  <a:lnTo>
                    <a:pt x="106768" y="16827"/>
                  </a:lnTo>
                  <a:lnTo>
                    <a:pt x="103720" y="13779"/>
                  </a:lnTo>
                  <a:lnTo>
                    <a:pt x="91528" y="7683"/>
                  </a:lnTo>
                  <a:lnTo>
                    <a:pt x="74676" y="7683"/>
                  </a:lnTo>
                  <a:lnTo>
                    <a:pt x="73152" y="9207"/>
                  </a:lnTo>
                  <a:lnTo>
                    <a:pt x="68580" y="9207"/>
                  </a:lnTo>
                  <a:lnTo>
                    <a:pt x="65532" y="10731"/>
                  </a:lnTo>
                  <a:lnTo>
                    <a:pt x="62484" y="10731"/>
                  </a:lnTo>
                  <a:lnTo>
                    <a:pt x="62484" y="21399"/>
                  </a:lnTo>
                  <a:lnTo>
                    <a:pt x="67056" y="19875"/>
                  </a:lnTo>
                  <a:lnTo>
                    <a:pt x="70104" y="18351"/>
                  </a:lnTo>
                  <a:lnTo>
                    <a:pt x="76200" y="18351"/>
                  </a:lnTo>
                  <a:lnTo>
                    <a:pt x="79336" y="16827"/>
                  </a:lnTo>
                  <a:lnTo>
                    <a:pt x="86956" y="16827"/>
                  </a:lnTo>
                  <a:lnTo>
                    <a:pt x="91528" y="18351"/>
                  </a:lnTo>
                  <a:lnTo>
                    <a:pt x="94576" y="21399"/>
                  </a:lnTo>
                  <a:lnTo>
                    <a:pt x="97624" y="22923"/>
                  </a:lnTo>
                  <a:lnTo>
                    <a:pt x="97624" y="36639"/>
                  </a:lnTo>
                  <a:lnTo>
                    <a:pt x="90004" y="44259"/>
                  </a:lnTo>
                  <a:lnTo>
                    <a:pt x="88480" y="44259"/>
                  </a:lnTo>
                  <a:lnTo>
                    <a:pt x="85432" y="45783"/>
                  </a:lnTo>
                  <a:lnTo>
                    <a:pt x="71628" y="45783"/>
                  </a:lnTo>
                  <a:lnTo>
                    <a:pt x="71628" y="55016"/>
                  </a:lnTo>
                  <a:lnTo>
                    <a:pt x="90004" y="55016"/>
                  </a:lnTo>
                  <a:lnTo>
                    <a:pt x="93052" y="56540"/>
                  </a:lnTo>
                  <a:lnTo>
                    <a:pt x="94576" y="56540"/>
                  </a:lnTo>
                  <a:lnTo>
                    <a:pt x="96100" y="58064"/>
                  </a:lnTo>
                  <a:lnTo>
                    <a:pt x="99148" y="59588"/>
                  </a:lnTo>
                  <a:lnTo>
                    <a:pt x="99148" y="61112"/>
                  </a:lnTo>
                  <a:lnTo>
                    <a:pt x="102196" y="64160"/>
                  </a:lnTo>
                  <a:lnTo>
                    <a:pt x="102196" y="73304"/>
                  </a:lnTo>
                  <a:lnTo>
                    <a:pt x="100672" y="76352"/>
                  </a:lnTo>
                  <a:lnTo>
                    <a:pt x="100672" y="77876"/>
                  </a:lnTo>
                  <a:lnTo>
                    <a:pt x="97624" y="80924"/>
                  </a:lnTo>
                  <a:lnTo>
                    <a:pt x="94576" y="82448"/>
                  </a:lnTo>
                  <a:lnTo>
                    <a:pt x="93052" y="83972"/>
                  </a:lnTo>
                  <a:lnTo>
                    <a:pt x="90004" y="83972"/>
                  </a:lnTo>
                  <a:lnTo>
                    <a:pt x="86956" y="85496"/>
                  </a:lnTo>
                  <a:lnTo>
                    <a:pt x="70104" y="85496"/>
                  </a:lnTo>
                  <a:lnTo>
                    <a:pt x="67056" y="83972"/>
                  </a:lnTo>
                  <a:lnTo>
                    <a:pt x="60960" y="83972"/>
                  </a:lnTo>
                  <a:lnTo>
                    <a:pt x="60960" y="94640"/>
                  </a:lnTo>
                  <a:lnTo>
                    <a:pt x="88480" y="94640"/>
                  </a:lnTo>
                  <a:lnTo>
                    <a:pt x="102196" y="90068"/>
                  </a:lnTo>
                  <a:lnTo>
                    <a:pt x="105244" y="87020"/>
                  </a:lnTo>
                  <a:lnTo>
                    <a:pt x="108292" y="85496"/>
                  </a:lnTo>
                  <a:lnTo>
                    <a:pt x="111340" y="79400"/>
                  </a:lnTo>
                  <a:lnTo>
                    <a:pt x="112864" y="74828"/>
                  </a:lnTo>
                  <a:lnTo>
                    <a:pt x="114388" y="71780"/>
                  </a:lnTo>
                  <a:lnTo>
                    <a:pt x="114388" y="68732"/>
                  </a:lnTo>
                  <a:lnTo>
                    <a:pt x="114388" y="62636"/>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D84215"/>
            </a:solidFill>
          </p:spPr>
          <p:txBody>
            <a:bodyPr wrap="square" lIns="0" tIns="0" rIns="0" bIns="0" rtlCol="0"/>
            <a:lstStyle/>
            <a:p>
              <a:endParaRPr sz="1154"/>
            </a:p>
          </p:txBody>
        </p:sp>
      </p:grpSp>
      <p:sp>
        <p:nvSpPr>
          <p:cNvPr id="75" name="object 75"/>
          <p:cNvSpPr/>
          <p:nvPr/>
        </p:nvSpPr>
        <p:spPr>
          <a:xfrm>
            <a:off x="1847359" y="3224583"/>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6764" y="4572"/>
                </a:moveTo>
                <a:lnTo>
                  <a:pt x="1524" y="4572"/>
                </a:lnTo>
                <a:lnTo>
                  <a:pt x="1524" y="3048"/>
                </a:lnTo>
                <a:lnTo>
                  <a:pt x="3048" y="1524"/>
                </a:lnTo>
                <a:lnTo>
                  <a:pt x="15240" y="1524"/>
                </a:lnTo>
                <a:lnTo>
                  <a:pt x="16764" y="3048"/>
                </a:lnTo>
                <a:lnTo>
                  <a:pt x="16764" y="4572"/>
                </a:lnTo>
                <a:close/>
              </a:path>
              <a:path w="20319" h="67310">
                <a:moveTo>
                  <a:pt x="15240" y="18288"/>
                </a:moveTo>
                <a:lnTo>
                  <a:pt x="3048" y="18288"/>
                </a:lnTo>
                <a:lnTo>
                  <a:pt x="0" y="15240"/>
                </a:lnTo>
                <a:lnTo>
                  <a:pt x="0" y="4572"/>
                </a:lnTo>
                <a:lnTo>
                  <a:pt x="18288" y="4572"/>
                </a:lnTo>
                <a:lnTo>
                  <a:pt x="18288" y="7620"/>
                </a:lnTo>
                <a:lnTo>
                  <a:pt x="19812" y="9144"/>
                </a:lnTo>
                <a:lnTo>
                  <a:pt x="19812" y="10668"/>
                </a:lnTo>
                <a:lnTo>
                  <a:pt x="18288" y="12192"/>
                </a:lnTo>
                <a:lnTo>
                  <a:pt x="18288" y="15240"/>
                </a:lnTo>
                <a:lnTo>
                  <a:pt x="15240" y="18288"/>
                </a:lnTo>
                <a:close/>
              </a:path>
              <a:path w="20319" h="67310">
                <a:moveTo>
                  <a:pt x="13716" y="19812"/>
                </a:moveTo>
                <a:lnTo>
                  <a:pt x="6096" y="19812"/>
                </a:lnTo>
                <a:lnTo>
                  <a:pt x="4572" y="18288"/>
                </a:lnTo>
                <a:lnTo>
                  <a:pt x="13716" y="18288"/>
                </a:lnTo>
                <a:lnTo>
                  <a:pt x="13716" y="19812"/>
                </a:lnTo>
                <a:close/>
              </a:path>
              <a:path w="20319" h="67310">
                <a:moveTo>
                  <a:pt x="15240" y="50387"/>
                </a:moveTo>
                <a:lnTo>
                  <a:pt x="3048" y="50387"/>
                </a:lnTo>
                <a:lnTo>
                  <a:pt x="4572" y="48863"/>
                </a:lnTo>
                <a:lnTo>
                  <a:pt x="6096" y="48863"/>
                </a:lnTo>
                <a:lnTo>
                  <a:pt x="6096" y="47339"/>
                </a:lnTo>
                <a:lnTo>
                  <a:pt x="12192" y="47339"/>
                </a:lnTo>
                <a:lnTo>
                  <a:pt x="15240" y="50387"/>
                </a:lnTo>
                <a:close/>
              </a:path>
              <a:path w="20319" h="67310">
                <a:moveTo>
                  <a:pt x="13716" y="67151"/>
                </a:moveTo>
                <a:lnTo>
                  <a:pt x="4572" y="67151"/>
                </a:lnTo>
                <a:lnTo>
                  <a:pt x="0" y="62579"/>
                </a:lnTo>
                <a:lnTo>
                  <a:pt x="0" y="53435"/>
                </a:lnTo>
                <a:lnTo>
                  <a:pt x="1524" y="51911"/>
                </a:lnTo>
                <a:lnTo>
                  <a:pt x="1524" y="50387"/>
                </a:lnTo>
                <a:lnTo>
                  <a:pt x="16764" y="50387"/>
                </a:lnTo>
                <a:lnTo>
                  <a:pt x="16764" y="51911"/>
                </a:lnTo>
                <a:lnTo>
                  <a:pt x="18288" y="53435"/>
                </a:lnTo>
                <a:lnTo>
                  <a:pt x="18288" y="54959"/>
                </a:lnTo>
                <a:lnTo>
                  <a:pt x="19812" y="56483"/>
                </a:lnTo>
                <a:lnTo>
                  <a:pt x="19812" y="59531"/>
                </a:lnTo>
                <a:lnTo>
                  <a:pt x="18288" y="61055"/>
                </a:lnTo>
                <a:lnTo>
                  <a:pt x="18288" y="62579"/>
                </a:lnTo>
                <a:lnTo>
                  <a:pt x="13716" y="67151"/>
                </a:lnTo>
                <a:close/>
              </a:path>
            </a:pathLst>
          </a:custGeom>
          <a:solidFill>
            <a:srgbClr val="D84215"/>
          </a:solidFill>
        </p:spPr>
        <p:txBody>
          <a:bodyPr wrap="square" lIns="0" tIns="0" rIns="0" bIns="0" rtlCol="0"/>
          <a:lstStyle/>
          <a:p>
            <a:endParaRPr sz="1154"/>
          </a:p>
        </p:txBody>
      </p:sp>
      <p:sp>
        <p:nvSpPr>
          <p:cNvPr id="76" name="object 76"/>
          <p:cNvSpPr/>
          <p:nvPr/>
        </p:nvSpPr>
        <p:spPr>
          <a:xfrm>
            <a:off x="1948458" y="3419878"/>
            <a:ext cx="8814403" cy="6923"/>
          </a:xfrm>
          <a:custGeom>
            <a:avLst/>
            <a:gdLst/>
            <a:ahLst/>
            <a:cxnLst/>
            <a:rect l="l" t="t" r="r" b="b"/>
            <a:pathLst>
              <a:path w="13743940" h="10795">
                <a:moveTo>
                  <a:pt x="13743432" y="0"/>
                </a:moveTo>
                <a:lnTo>
                  <a:pt x="11751564" y="0"/>
                </a:lnTo>
                <a:lnTo>
                  <a:pt x="0" y="0"/>
                </a:lnTo>
                <a:lnTo>
                  <a:pt x="0" y="10668"/>
                </a:lnTo>
                <a:lnTo>
                  <a:pt x="11751564" y="10668"/>
                </a:lnTo>
                <a:lnTo>
                  <a:pt x="13743432" y="10668"/>
                </a:lnTo>
                <a:lnTo>
                  <a:pt x="13743432" y="0"/>
                </a:lnTo>
                <a:close/>
              </a:path>
            </a:pathLst>
          </a:custGeom>
          <a:solidFill>
            <a:srgbClr val="000000"/>
          </a:solidFill>
        </p:spPr>
        <p:txBody>
          <a:bodyPr wrap="square" lIns="0" tIns="0" rIns="0" bIns="0" rtlCol="0"/>
          <a:lstStyle/>
          <a:p>
            <a:endParaRPr sz="1154"/>
          </a:p>
        </p:txBody>
      </p:sp>
      <p:grpSp>
        <p:nvGrpSpPr>
          <p:cNvPr id="77" name="object 77"/>
          <p:cNvGrpSpPr/>
          <p:nvPr/>
        </p:nvGrpSpPr>
        <p:grpSpPr>
          <a:xfrm>
            <a:off x="1911317" y="5541785"/>
            <a:ext cx="153531" cy="154753"/>
            <a:chOff x="1037844" y="8641080"/>
            <a:chExt cx="239395" cy="241300"/>
          </a:xfrm>
        </p:grpSpPr>
        <p:sp>
          <p:nvSpPr>
            <p:cNvPr id="78" name="object 78"/>
            <p:cNvSpPr/>
            <p:nvPr/>
          </p:nvSpPr>
          <p:spPr>
            <a:xfrm>
              <a:off x="1037844" y="8641080"/>
              <a:ext cx="239395" cy="241300"/>
            </a:xfrm>
            <a:custGeom>
              <a:avLst/>
              <a:gdLst/>
              <a:ahLst/>
              <a:cxnLst/>
              <a:rect l="l" t="t" r="r" b="b"/>
              <a:pathLst>
                <a:path w="239394" h="241300">
                  <a:moveTo>
                    <a:pt x="239268" y="240791"/>
                  </a:moveTo>
                  <a:lnTo>
                    <a:pt x="0" y="240791"/>
                  </a:lnTo>
                  <a:lnTo>
                    <a:pt x="0" y="0"/>
                  </a:lnTo>
                  <a:lnTo>
                    <a:pt x="239268" y="0"/>
                  </a:lnTo>
                  <a:lnTo>
                    <a:pt x="239268" y="240791"/>
                  </a:lnTo>
                  <a:close/>
                </a:path>
              </a:pathLst>
            </a:custGeom>
            <a:solidFill>
              <a:srgbClr val="F0F0F0"/>
            </a:solidFill>
          </p:spPr>
          <p:txBody>
            <a:bodyPr wrap="square" lIns="0" tIns="0" rIns="0" bIns="0" rtlCol="0"/>
            <a:lstStyle/>
            <a:p>
              <a:endParaRPr sz="1154"/>
            </a:p>
          </p:txBody>
        </p:sp>
        <p:sp>
          <p:nvSpPr>
            <p:cNvPr id="79" name="object 79"/>
            <p:cNvSpPr/>
            <p:nvPr/>
          </p:nvSpPr>
          <p:spPr>
            <a:xfrm>
              <a:off x="1124235" y="8708707"/>
              <a:ext cx="58419" cy="105410"/>
            </a:xfrm>
            <a:custGeom>
              <a:avLst/>
              <a:gdLst/>
              <a:ahLst/>
              <a:cxnLst/>
              <a:rect l="l" t="t" r="r" b="b"/>
              <a:pathLst>
                <a:path w="58419" h="105409">
                  <a:moveTo>
                    <a:pt x="58007" y="105346"/>
                  </a:moveTo>
                  <a:lnTo>
                    <a:pt x="0" y="51911"/>
                  </a:lnTo>
                  <a:lnTo>
                    <a:pt x="58007" y="0"/>
                  </a:lnTo>
                  <a:lnTo>
                    <a:pt x="58007" y="105346"/>
                  </a:lnTo>
                  <a:close/>
                </a:path>
              </a:pathLst>
            </a:custGeom>
            <a:solidFill>
              <a:srgbClr val="A3A3A3"/>
            </a:solidFill>
          </p:spPr>
          <p:txBody>
            <a:bodyPr wrap="square" lIns="0" tIns="0" rIns="0" bIns="0" rtlCol="0"/>
            <a:lstStyle/>
            <a:p>
              <a:endParaRPr sz="1154"/>
            </a:p>
          </p:txBody>
        </p:sp>
      </p:grpSp>
      <p:grpSp>
        <p:nvGrpSpPr>
          <p:cNvPr id="80" name="object 80"/>
          <p:cNvGrpSpPr/>
          <p:nvPr/>
        </p:nvGrpSpPr>
        <p:grpSpPr>
          <a:xfrm>
            <a:off x="2064767" y="5541785"/>
            <a:ext cx="8697931" cy="154753"/>
            <a:chOff x="1277112" y="8641080"/>
            <a:chExt cx="13562330" cy="241300"/>
          </a:xfrm>
        </p:grpSpPr>
        <p:sp>
          <p:nvSpPr>
            <p:cNvPr id="81" name="object 81"/>
            <p:cNvSpPr/>
            <p:nvPr/>
          </p:nvSpPr>
          <p:spPr>
            <a:xfrm>
              <a:off x="14599920" y="8641080"/>
              <a:ext cx="239395" cy="241300"/>
            </a:xfrm>
            <a:custGeom>
              <a:avLst/>
              <a:gdLst/>
              <a:ahLst/>
              <a:cxnLst/>
              <a:rect l="l" t="t" r="r" b="b"/>
              <a:pathLst>
                <a:path w="239394" h="241300">
                  <a:moveTo>
                    <a:pt x="239267" y="240791"/>
                  </a:moveTo>
                  <a:lnTo>
                    <a:pt x="0" y="240791"/>
                  </a:lnTo>
                  <a:lnTo>
                    <a:pt x="0" y="0"/>
                  </a:lnTo>
                  <a:lnTo>
                    <a:pt x="239267" y="0"/>
                  </a:lnTo>
                  <a:lnTo>
                    <a:pt x="239267" y="240791"/>
                  </a:lnTo>
                  <a:close/>
                </a:path>
              </a:pathLst>
            </a:custGeom>
            <a:solidFill>
              <a:srgbClr val="F0F0F0"/>
            </a:solidFill>
          </p:spPr>
          <p:txBody>
            <a:bodyPr wrap="square" lIns="0" tIns="0" rIns="0" bIns="0" rtlCol="0"/>
            <a:lstStyle/>
            <a:p>
              <a:endParaRPr sz="1154"/>
            </a:p>
          </p:txBody>
        </p:sp>
        <p:sp>
          <p:nvSpPr>
            <p:cNvPr id="82" name="object 82"/>
            <p:cNvSpPr/>
            <p:nvPr/>
          </p:nvSpPr>
          <p:spPr>
            <a:xfrm>
              <a:off x="14695646" y="8708707"/>
              <a:ext cx="56515" cy="105410"/>
            </a:xfrm>
            <a:custGeom>
              <a:avLst/>
              <a:gdLst/>
              <a:ahLst/>
              <a:cxnLst/>
              <a:rect l="l" t="t" r="r" b="b"/>
              <a:pathLst>
                <a:path w="56515" h="105409">
                  <a:moveTo>
                    <a:pt x="0" y="105346"/>
                  </a:moveTo>
                  <a:lnTo>
                    <a:pt x="0" y="0"/>
                  </a:lnTo>
                  <a:lnTo>
                    <a:pt x="56388" y="51911"/>
                  </a:lnTo>
                  <a:lnTo>
                    <a:pt x="0" y="105346"/>
                  </a:lnTo>
                  <a:close/>
                </a:path>
              </a:pathLst>
            </a:custGeom>
            <a:solidFill>
              <a:srgbClr val="505050"/>
            </a:solidFill>
          </p:spPr>
          <p:txBody>
            <a:bodyPr wrap="square" lIns="0" tIns="0" rIns="0" bIns="0" rtlCol="0"/>
            <a:lstStyle/>
            <a:p>
              <a:endParaRPr sz="1154"/>
            </a:p>
          </p:txBody>
        </p:sp>
        <p:sp>
          <p:nvSpPr>
            <p:cNvPr id="83" name="object 83"/>
            <p:cNvSpPr/>
            <p:nvPr/>
          </p:nvSpPr>
          <p:spPr>
            <a:xfrm>
              <a:off x="1277112" y="8641080"/>
              <a:ext cx="13324840" cy="241300"/>
            </a:xfrm>
            <a:custGeom>
              <a:avLst/>
              <a:gdLst/>
              <a:ahLst/>
              <a:cxnLst/>
              <a:rect l="l" t="t" r="r" b="b"/>
              <a:pathLst>
                <a:path w="13324840" h="241300">
                  <a:moveTo>
                    <a:pt x="13324331" y="240791"/>
                  </a:moveTo>
                  <a:lnTo>
                    <a:pt x="0" y="240791"/>
                  </a:lnTo>
                  <a:lnTo>
                    <a:pt x="0" y="0"/>
                  </a:lnTo>
                  <a:lnTo>
                    <a:pt x="13324331" y="0"/>
                  </a:lnTo>
                  <a:lnTo>
                    <a:pt x="13324331" y="240791"/>
                  </a:lnTo>
                  <a:close/>
                </a:path>
              </a:pathLst>
            </a:custGeom>
            <a:solidFill>
              <a:srgbClr val="F0F0F0"/>
            </a:solidFill>
          </p:spPr>
          <p:txBody>
            <a:bodyPr wrap="square" lIns="0" tIns="0" rIns="0" bIns="0" rtlCol="0"/>
            <a:lstStyle/>
            <a:p>
              <a:endParaRPr sz="1154"/>
            </a:p>
          </p:txBody>
        </p:sp>
        <p:pic>
          <p:nvPicPr>
            <p:cNvPr id="84" name="object 84"/>
            <p:cNvPicPr/>
            <p:nvPr/>
          </p:nvPicPr>
          <p:blipFill>
            <a:blip r:embed="rId40" cstate="print"/>
            <a:stretch>
              <a:fillRect/>
            </a:stretch>
          </p:blipFill>
          <p:spPr>
            <a:xfrm>
              <a:off x="1277112" y="8659368"/>
              <a:ext cx="11637263" cy="202692"/>
            </a:xfrm>
            <a:prstGeom prst="rect">
              <a:avLst/>
            </a:prstGeom>
          </p:spPr>
        </p:pic>
      </p:grpSp>
      <p:sp>
        <p:nvSpPr>
          <p:cNvPr id="85" name="object 85"/>
          <p:cNvSpPr/>
          <p:nvPr/>
        </p:nvSpPr>
        <p:spPr>
          <a:xfrm>
            <a:off x="2191827" y="3312365"/>
            <a:ext cx="64752" cy="53349"/>
          </a:xfrm>
          <a:custGeom>
            <a:avLst/>
            <a:gdLst/>
            <a:ahLst/>
            <a:cxnLst/>
            <a:rect l="l" t="t" r="r" b="b"/>
            <a:pathLst>
              <a:path w="100965" h="83185">
                <a:moveTo>
                  <a:pt x="16751" y="0"/>
                </a:moveTo>
                <a:lnTo>
                  <a:pt x="0" y="0"/>
                </a:lnTo>
                <a:lnTo>
                  <a:pt x="0" y="82296"/>
                </a:lnTo>
                <a:lnTo>
                  <a:pt x="16751" y="82296"/>
                </a:lnTo>
                <a:lnTo>
                  <a:pt x="16751" y="0"/>
                </a:lnTo>
                <a:close/>
              </a:path>
              <a:path w="100965" h="83185">
                <a:moveTo>
                  <a:pt x="100571" y="34099"/>
                </a:moveTo>
                <a:lnTo>
                  <a:pt x="99047" y="28003"/>
                </a:lnTo>
                <a:lnTo>
                  <a:pt x="97523" y="23431"/>
                </a:lnTo>
                <a:lnTo>
                  <a:pt x="95999" y="17335"/>
                </a:lnTo>
                <a:lnTo>
                  <a:pt x="93967" y="14287"/>
                </a:lnTo>
                <a:lnTo>
                  <a:pt x="92951" y="12763"/>
                </a:lnTo>
                <a:lnTo>
                  <a:pt x="89903" y="9715"/>
                </a:lnTo>
                <a:lnTo>
                  <a:pt x="86855" y="5143"/>
                </a:lnTo>
                <a:lnTo>
                  <a:pt x="82283" y="3619"/>
                </a:lnTo>
                <a:lnTo>
                  <a:pt x="82283" y="29527"/>
                </a:lnTo>
                <a:lnTo>
                  <a:pt x="82283" y="52387"/>
                </a:lnTo>
                <a:lnTo>
                  <a:pt x="80759" y="57061"/>
                </a:lnTo>
                <a:lnTo>
                  <a:pt x="80759" y="60109"/>
                </a:lnTo>
                <a:lnTo>
                  <a:pt x="79235" y="63157"/>
                </a:lnTo>
                <a:lnTo>
                  <a:pt x="77711" y="64681"/>
                </a:lnTo>
                <a:lnTo>
                  <a:pt x="74663" y="66205"/>
                </a:lnTo>
                <a:lnTo>
                  <a:pt x="73139" y="67729"/>
                </a:lnTo>
                <a:lnTo>
                  <a:pt x="48666" y="67729"/>
                </a:lnTo>
                <a:lnTo>
                  <a:pt x="48666" y="14287"/>
                </a:lnTo>
                <a:lnTo>
                  <a:pt x="68567" y="14287"/>
                </a:lnTo>
                <a:lnTo>
                  <a:pt x="74663" y="17335"/>
                </a:lnTo>
                <a:lnTo>
                  <a:pt x="76187" y="18859"/>
                </a:lnTo>
                <a:lnTo>
                  <a:pt x="79235" y="20383"/>
                </a:lnTo>
                <a:lnTo>
                  <a:pt x="80759" y="23431"/>
                </a:lnTo>
                <a:lnTo>
                  <a:pt x="80759" y="26479"/>
                </a:lnTo>
                <a:lnTo>
                  <a:pt x="82283" y="29527"/>
                </a:lnTo>
                <a:lnTo>
                  <a:pt x="82283" y="3619"/>
                </a:lnTo>
                <a:lnTo>
                  <a:pt x="73139" y="571"/>
                </a:lnTo>
                <a:lnTo>
                  <a:pt x="31902" y="571"/>
                </a:lnTo>
                <a:lnTo>
                  <a:pt x="31902" y="82969"/>
                </a:lnTo>
                <a:lnTo>
                  <a:pt x="68567" y="82969"/>
                </a:lnTo>
                <a:lnTo>
                  <a:pt x="82283" y="78397"/>
                </a:lnTo>
                <a:lnTo>
                  <a:pt x="85331" y="76873"/>
                </a:lnTo>
                <a:lnTo>
                  <a:pt x="88379" y="73825"/>
                </a:lnTo>
                <a:lnTo>
                  <a:pt x="92951" y="70777"/>
                </a:lnTo>
                <a:lnTo>
                  <a:pt x="94983" y="67729"/>
                </a:lnTo>
                <a:lnTo>
                  <a:pt x="95999" y="66205"/>
                </a:lnTo>
                <a:lnTo>
                  <a:pt x="99047" y="54013"/>
                </a:lnTo>
                <a:lnTo>
                  <a:pt x="100571" y="49339"/>
                </a:lnTo>
                <a:lnTo>
                  <a:pt x="100571" y="34099"/>
                </a:lnTo>
                <a:close/>
              </a:path>
            </a:pathLst>
          </a:custGeom>
          <a:solidFill>
            <a:srgbClr val="000000"/>
          </a:solidFill>
        </p:spPr>
        <p:txBody>
          <a:bodyPr wrap="square" lIns="0" tIns="0" rIns="0" bIns="0" rtlCol="0"/>
          <a:lstStyle/>
          <a:p>
            <a:endParaRPr sz="1154"/>
          </a:p>
        </p:txBody>
      </p:sp>
      <p:sp>
        <p:nvSpPr>
          <p:cNvPr id="86" name="object 86"/>
          <p:cNvSpPr/>
          <p:nvPr/>
        </p:nvSpPr>
        <p:spPr>
          <a:xfrm>
            <a:off x="2338491" y="3311754"/>
            <a:ext cx="455300" cy="54164"/>
          </a:xfrm>
          <a:custGeom>
            <a:avLst/>
            <a:gdLst/>
            <a:ahLst/>
            <a:cxnLst/>
            <a:rect l="l" t="t" r="r" b="b"/>
            <a:pathLst>
              <a:path w="709930" h="84454">
                <a:moveTo>
                  <a:pt x="68668" y="35052"/>
                </a:moveTo>
                <a:lnTo>
                  <a:pt x="67144" y="28956"/>
                </a:lnTo>
                <a:lnTo>
                  <a:pt x="65620" y="24384"/>
                </a:lnTo>
                <a:lnTo>
                  <a:pt x="64096" y="18288"/>
                </a:lnTo>
                <a:lnTo>
                  <a:pt x="62064" y="15240"/>
                </a:lnTo>
                <a:lnTo>
                  <a:pt x="61048" y="13716"/>
                </a:lnTo>
                <a:lnTo>
                  <a:pt x="58000" y="10668"/>
                </a:lnTo>
                <a:lnTo>
                  <a:pt x="54952" y="6096"/>
                </a:lnTo>
                <a:lnTo>
                  <a:pt x="51904" y="5080"/>
                </a:lnTo>
                <a:lnTo>
                  <a:pt x="51904" y="36576"/>
                </a:lnTo>
                <a:lnTo>
                  <a:pt x="51904" y="48768"/>
                </a:lnTo>
                <a:lnTo>
                  <a:pt x="50380" y="53340"/>
                </a:lnTo>
                <a:lnTo>
                  <a:pt x="50380" y="58013"/>
                </a:lnTo>
                <a:lnTo>
                  <a:pt x="47332" y="64109"/>
                </a:lnTo>
                <a:lnTo>
                  <a:pt x="44284" y="67157"/>
                </a:lnTo>
                <a:lnTo>
                  <a:pt x="41236" y="68681"/>
                </a:lnTo>
                <a:lnTo>
                  <a:pt x="16764" y="68681"/>
                </a:lnTo>
                <a:lnTo>
                  <a:pt x="16764" y="15240"/>
                </a:lnTo>
                <a:lnTo>
                  <a:pt x="36664" y="15240"/>
                </a:lnTo>
                <a:lnTo>
                  <a:pt x="42760" y="18288"/>
                </a:lnTo>
                <a:lnTo>
                  <a:pt x="44284" y="19812"/>
                </a:lnTo>
                <a:lnTo>
                  <a:pt x="47332" y="21336"/>
                </a:lnTo>
                <a:lnTo>
                  <a:pt x="50380" y="27432"/>
                </a:lnTo>
                <a:lnTo>
                  <a:pt x="50380" y="30480"/>
                </a:lnTo>
                <a:lnTo>
                  <a:pt x="51904" y="36576"/>
                </a:lnTo>
                <a:lnTo>
                  <a:pt x="51904" y="5080"/>
                </a:lnTo>
                <a:lnTo>
                  <a:pt x="45808" y="3048"/>
                </a:lnTo>
                <a:lnTo>
                  <a:pt x="42760" y="1524"/>
                </a:lnTo>
                <a:lnTo>
                  <a:pt x="0" y="1524"/>
                </a:lnTo>
                <a:lnTo>
                  <a:pt x="0" y="83921"/>
                </a:lnTo>
                <a:lnTo>
                  <a:pt x="36664" y="83921"/>
                </a:lnTo>
                <a:lnTo>
                  <a:pt x="54952" y="77825"/>
                </a:lnTo>
                <a:lnTo>
                  <a:pt x="56476" y="74777"/>
                </a:lnTo>
                <a:lnTo>
                  <a:pt x="61048" y="71729"/>
                </a:lnTo>
                <a:lnTo>
                  <a:pt x="63080" y="68681"/>
                </a:lnTo>
                <a:lnTo>
                  <a:pt x="64096" y="67157"/>
                </a:lnTo>
                <a:lnTo>
                  <a:pt x="67144" y="54965"/>
                </a:lnTo>
                <a:lnTo>
                  <a:pt x="68668" y="50292"/>
                </a:lnTo>
                <a:lnTo>
                  <a:pt x="68668" y="35052"/>
                </a:lnTo>
                <a:close/>
              </a:path>
              <a:path w="709930" h="84454">
                <a:moveTo>
                  <a:pt x="144970" y="68681"/>
                </a:moveTo>
                <a:lnTo>
                  <a:pt x="99148" y="68681"/>
                </a:lnTo>
                <a:lnTo>
                  <a:pt x="99148" y="47244"/>
                </a:lnTo>
                <a:lnTo>
                  <a:pt x="140398" y="47244"/>
                </a:lnTo>
                <a:lnTo>
                  <a:pt x="140398" y="33528"/>
                </a:lnTo>
                <a:lnTo>
                  <a:pt x="99148" y="33528"/>
                </a:lnTo>
                <a:lnTo>
                  <a:pt x="99148" y="15240"/>
                </a:lnTo>
                <a:lnTo>
                  <a:pt x="143446" y="15240"/>
                </a:lnTo>
                <a:lnTo>
                  <a:pt x="143446" y="1524"/>
                </a:lnTo>
                <a:lnTo>
                  <a:pt x="82384" y="1524"/>
                </a:lnTo>
                <a:lnTo>
                  <a:pt x="82384" y="83921"/>
                </a:lnTo>
                <a:lnTo>
                  <a:pt x="144970" y="83921"/>
                </a:lnTo>
                <a:lnTo>
                  <a:pt x="144970" y="68681"/>
                </a:lnTo>
                <a:close/>
              </a:path>
              <a:path w="709930" h="84454">
                <a:moveTo>
                  <a:pt x="225831" y="1524"/>
                </a:moveTo>
                <a:lnTo>
                  <a:pt x="209067" y="1524"/>
                </a:lnTo>
                <a:lnTo>
                  <a:pt x="189166" y="62585"/>
                </a:lnTo>
                <a:lnTo>
                  <a:pt x="167830" y="1524"/>
                </a:lnTo>
                <a:lnTo>
                  <a:pt x="149542" y="1524"/>
                </a:lnTo>
                <a:lnTo>
                  <a:pt x="180022" y="83921"/>
                </a:lnTo>
                <a:lnTo>
                  <a:pt x="196786" y="83921"/>
                </a:lnTo>
                <a:lnTo>
                  <a:pt x="225831" y="1524"/>
                </a:lnTo>
                <a:close/>
              </a:path>
              <a:path w="709930" h="84454">
                <a:moveTo>
                  <a:pt x="249834" y="952"/>
                </a:moveTo>
                <a:lnTo>
                  <a:pt x="233083" y="952"/>
                </a:lnTo>
                <a:lnTo>
                  <a:pt x="233083" y="83248"/>
                </a:lnTo>
                <a:lnTo>
                  <a:pt x="249834" y="83248"/>
                </a:lnTo>
                <a:lnTo>
                  <a:pt x="249834" y="952"/>
                </a:lnTo>
                <a:close/>
              </a:path>
              <a:path w="709930" h="84454">
                <a:moveTo>
                  <a:pt x="334137" y="24384"/>
                </a:moveTo>
                <a:lnTo>
                  <a:pt x="302133" y="0"/>
                </a:lnTo>
                <a:lnTo>
                  <a:pt x="293509" y="596"/>
                </a:lnTo>
                <a:lnTo>
                  <a:pt x="264528" y="32956"/>
                </a:lnTo>
                <a:lnTo>
                  <a:pt x="263931" y="42672"/>
                </a:lnTo>
                <a:lnTo>
                  <a:pt x="264528" y="52209"/>
                </a:lnTo>
                <a:lnTo>
                  <a:pt x="292862" y="83324"/>
                </a:lnTo>
                <a:lnTo>
                  <a:pt x="300609" y="83921"/>
                </a:lnTo>
                <a:lnTo>
                  <a:pt x="309753" y="83921"/>
                </a:lnTo>
                <a:lnTo>
                  <a:pt x="317373" y="82397"/>
                </a:lnTo>
                <a:lnTo>
                  <a:pt x="321945" y="77825"/>
                </a:lnTo>
                <a:lnTo>
                  <a:pt x="328041" y="73253"/>
                </a:lnTo>
                <a:lnTo>
                  <a:pt x="332613" y="67157"/>
                </a:lnTo>
                <a:lnTo>
                  <a:pt x="334137" y="58013"/>
                </a:lnTo>
                <a:lnTo>
                  <a:pt x="318897" y="53340"/>
                </a:lnTo>
                <a:lnTo>
                  <a:pt x="317373" y="59537"/>
                </a:lnTo>
                <a:lnTo>
                  <a:pt x="315849" y="64109"/>
                </a:lnTo>
                <a:lnTo>
                  <a:pt x="312801" y="65633"/>
                </a:lnTo>
                <a:lnTo>
                  <a:pt x="308229" y="68681"/>
                </a:lnTo>
                <a:lnTo>
                  <a:pt x="305181" y="70205"/>
                </a:lnTo>
                <a:lnTo>
                  <a:pt x="294411" y="70205"/>
                </a:lnTo>
                <a:lnTo>
                  <a:pt x="289839" y="68681"/>
                </a:lnTo>
                <a:lnTo>
                  <a:pt x="286791" y="64109"/>
                </a:lnTo>
                <a:lnTo>
                  <a:pt x="282219" y="59537"/>
                </a:lnTo>
                <a:lnTo>
                  <a:pt x="280695" y="51816"/>
                </a:lnTo>
                <a:lnTo>
                  <a:pt x="280695" y="32004"/>
                </a:lnTo>
                <a:lnTo>
                  <a:pt x="282219" y="24384"/>
                </a:lnTo>
                <a:lnTo>
                  <a:pt x="286791" y="21336"/>
                </a:lnTo>
                <a:lnTo>
                  <a:pt x="289839" y="16764"/>
                </a:lnTo>
                <a:lnTo>
                  <a:pt x="294411" y="13716"/>
                </a:lnTo>
                <a:lnTo>
                  <a:pt x="305181" y="13716"/>
                </a:lnTo>
                <a:lnTo>
                  <a:pt x="309753" y="15240"/>
                </a:lnTo>
                <a:lnTo>
                  <a:pt x="312801" y="18288"/>
                </a:lnTo>
                <a:lnTo>
                  <a:pt x="315849" y="19812"/>
                </a:lnTo>
                <a:lnTo>
                  <a:pt x="317373" y="22860"/>
                </a:lnTo>
                <a:lnTo>
                  <a:pt x="318897" y="27432"/>
                </a:lnTo>
                <a:lnTo>
                  <a:pt x="334137" y="24384"/>
                </a:lnTo>
                <a:close/>
              </a:path>
              <a:path w="709930" h="84454">
                <a:moveTo>
                  <a:pt x="411962" y="68681"/>
                </a:moveTo>
                <a:lnTo>
                  <a:pt x="366141" y="68681"/>
                </a:lnTo>
                <a:lnTo>
                  <a:pt x="366141" y="47244"/>
                </a:lnTo>
                <a:lnTo>
                  <a:pt x="407390" y="47244"/>
                </a:lnTo>
                <a:lnTo>
                  <a:pt x="407390" y="33528"/>
                </a:lnTo>
                <a:lnTo>
                  <a:pt x="366141" y="33528"/>
                </a:lnTo>
                <a:lnTo>
                  <a:pt x="366141" y="15240"/>
                </a:lnTo>
                <a:lnTo>
                  <a:pt x="410438" y="15240"/>
                </a:lnTo>
                <a:lnTo>
                  <a:pt x="410438" y="1524"/>
                </a:lnTo>
                <a:lnTo>
                  <a:pt x="349377" y="1524"/>
                </a:lnTo>
                <a:lnTo>
                  <a:pt x="349377" y="83921"/>
                </a:lnTo>
                <a:lnTo>
                  <a:pt x="411962" y="83921"/>
                </a:lnTo>
                <a:lnTo>
                  <a:pt x="411962" y="68681"/>
                </a:lnTo>
                <a:close/>
              </a:path>
              <a:path w="709930" h="84454">
                <a:moveTo>
                  <a:pt x="483590" y="1524"/>
                </a:moveTo>
                <a:lnTo>
                  <a:pt x="419582" y="1524"/>
                </a:lnTo>
                <a:lnTo>
                  <a:pt x="419582" y="15240"/>
                </a:lnTo>
                <a:lnTo>
                  <a:pt x="443966" y="15240"/>
                </a:lnTo>
                <a:lnTo>
                  <a:pt x="443966" y="83921"/>
                </a:lnTo>
                <a:lnTo>
                  <a:pt x="460730" y="83921"/>
                </a:lnTo>
                <a:lnTo>
                  <a:pt x="460730" y="15240"/>
                </a:lnTo>
                <a:lnTo>
                  <a:pt x="483590" y="15240"/>
                </a:lnTo>
                <a:lnTo>
                  <a:pt x="483590" y="1524"/>
                </a:lnTo>
                <a:close/>
              </a:path>
              <a:path w="709930" h="84454">
                <a:moveTo>
                  <a:pt x="562927" y="1524"/>
                </a:moveTo>
                <a:lnTo>
                  <a:pt x="544639" y="1524"/>
                </a:lnTo>
                <a:lnTo>
                  <a:pt x="524827" y="33528"/>
                </a:lnTo>
                <a:lnTo>
                  <a:pt x="506539" y="1524"/>
                </a:lnTo>
                <a:lnTo>
                  <a:pt x="486727" y="1524"/>
                </a:lnTo>
                <a:lnTo>
                  <a:pt x="517207" y="48768"/>
                </a:lnTo>
                <a:lnTo>
                  <a:pt x="517207" y="83921"/>
                </a:lnTo>
                <a:lnTo>
                  <a:pt x="532447" y="83921"/>
                </a:lnTo>
                <a:lnTo>
                  <a:pt x="532447" y="48768"/>
                </a:lnTo>
                <a:lnTo>
                  <a:pt x="562927" y="1524"/>
                </a:lnTo>
                <a:close/>
              </a:path>
              <a:path w="709930" h="84454">
                <a:moveTo>
                  <a:pt x="633120" y="19812"/>
                </a:moveTo>
                <a:lnTo>
                  <a:pt x="631596" y="15240"/>
                </a:lnTo>
                <a:lnTo>
                  <a:pt x="625500" y="6096"/>
                </a:lnTo>
                <a:lnTo>
                  <a:pt x="622452" y="3048"/>
                </a:lnTo>
                <a:lnTo>
                  <a:pt x="617880" y="3048"/>
                </a:lnTo>
                <a:lnTo>
                  <a:pt x="616356" y="2286"/>
                </a:lnTo>
                <a:lnTo>
                  <a:pt x="616356" y="21336"/>
                </a:lnTo>
                <a:lnTo>
                  <a:pt x="616356" y="32004"/>
                </a:lnTo>
                <a:lnTo>
                  <a:pt x="611784" y="36576"/>
                </a:lnTo>
                <a:lnTo>
                  <a:pt x="610260" y="36576"/>
                </a:lnTo>
                <a:lnTo>
                  <a:pt x="607212" y="38100"/>
                </a:lnTo>
                <a:lnTo>
                  <a:pt x="587400" y="38100"/>
                </a:lnTo>
                <a:lnTo>
                  <a:pt x="587400" y="15240"/>
                </a:lnTo>
                <a:lnTo>
                  <a:pt x="607212" y="15240"/>
                </a:lnTo>
                <a:lnTo>
                  <a:pt x="610260" y="16764"/>
                </a:lnTo>
                <a:lnTo>
                  <a:pt x="611784" y="16764"/>
                </a:lnTo>
                <a:lnTo>
                  <a:pt x="616356" y="21336"/>
                </a:lnTo>
                <a:lnTo>
                  <a:pt x="616356" y="2286"/>
                </a:lnTo>
                <a:lnTo>
                  <a:pt x="614832" y="1524"/>
                </a:lnTo>
                <a:lnTo>
                  <a:pt x="570547" y="1524"/>
                </a:lnTo>
                <a:lnTo>
                  <a:pt x="570547" y="83921"/>
                </a:lnTo>
                <a:lnTo>
                  <a:pt x="587400" y="83921"/>
                </a:lnTo>
                <a:lnTo>
                  <a:pt x="587400" y="51816"/>
                </a:lnTo>
                <a:lnTo>
                  <a:pt x="614832" y="51816"/>
                </a:lnTo>
                <a:lnTo>
                  <a:pt x="627024" y="45720"/>
                </a:lnTo>
                <a:lnTo>
                  <a:pt x="628548" y="42672"/>
                </a:lnTo>
                <a:lnTo>
                  <a:pt x="631596" y="39624"/>
                </a:lnTo>
                <a:lnTo>
                  <a:pt x="632104" y="38100"/>
                </a:lnTo>
                <a:lnTo>
                  <a:pt x="633120" y="35052"/>
                </a:lnTo>
                <a:lnTo>
                  <a:pt x="633120" y="19812"/>
                </a:lnTo>
                <a:close/>
              </a:path>
              <a:path w="709930" h="84454">
                <a:moveTo>
                  <a:pt x="709422" y="68681"/>
                </a:moveTo>
                <a:lnTo>
                  <a:pt x="663613" y="68681"/>
                </a:lnTo>
                <a:lnTo>
                  <a:pt x="663613" y="47244"/>
                </a:lnTo>
                <a:lnTo>
                  <a:pt x="704850" y="47244"/>
                </a:lnTo>
                <a:lnTo>
                  <a:pt x="704850" y="33528"/>
                </a:lnTo>
                <a:lnTo>
                  <a:pt x="663613" y="33528"/>
                </a:lnTo>
                <a:lnTo>
                  <a:pt x="663613" y="15240"/>
                </a:lnTo>
                <a:lnTo>
                  <a:pt x="707898" y="15240"/>
                </a:lnTo>
                <a:lnTo>
                  <a:pt x="707898" y="1524"/>
                </a:lnTo>
                <a:lnTo>
                  <a:pt x="646849" y="1524"/>
                </a:lnTo>
                <a:lnTo>
                  <a:pt x="646849" y="83921"/>
                </a:lnTo>
                <a:lnTo>
                  <a:pt x="709422" y="83921"/>
                </a:lnTo>
                <a:lnTo>
                  <a:pt x="709422" y="68681"/>
                </a:lnTo>
                <a:close/>
              </a:path>
            </a:pathLst>
          </a:custGeom>
          <a:solidFill>
            <a:srgbClr val="000000"/>
          </a:solidFill>
        </p:spPr>
        <p:txBody>
          <a:bodyPr wrap="square" lIns="0" tIns="0" rIns="0" bIns="0" rtlCol="0"/>
          <a:lstStyle/>
          <a:p>
            <a:endParaRPr sz="1154"/>
          </a:p>
        </p:txBody>
      </p:sp>
      <p:sp>
        <p:nvSpPr>
          <p:cNvPr id="87" name="object 87"/>
          <p:cNvSpPr/>
          <p:nvPr/>
        </p:nvSpPr>
        <p:spPr>
          <a:xfrm>
            <a:off x="2876609" y="3311754"/>
            <a:ext cx="507020" cy="68417"/>
          </a:xfrm>
          <a:custGeom>
            <a:avLst/>
            <a:gdLst/>
            <a:ahLst/>
            <a:cxnLst/>
            <a:rect l="l" t="t" r="r" b="b"/>
            <a:pathLst>
              <a:path w="790575" h="106679">
                <a:moveTo>
                  <a:pt x="62572" y="19812"/>
                </a:moveTo>
                <a:lnTo>
                  <a:pt x="61048" y="15240"/>
                </a:lnTo>
                <a:lnTo>
                  <a:pt x="54952" y="6096"/>
                </a:lnTo>
                <a:lnTo>
                  <a:pt x="50380" y="3048"/>
                </a:lnTo>
                <a:lnTo>
                  <a:pt x="45808" y="3048"/>
                </a:lnTo>
                <a:lnTo>
                  <a:pt x="45808" y="24384"/>
                </a:lnTo>
                <a:lnTo>
                  <a:pt x="45808" y="28956"/>
                </a:lnTo>
                <a:lnTo>
                  <a:pt x="44284" y="32004"/>
                </a:lnTo>
                <a:lnTo>
                  <a:pt x="44284" y="33528"/>
                </a:lnTo>
                <a:lnTo>
                  <a:pt x="41236" y="36576"/>
                </a:lnTo>
                <a:lnTo>
                  <a:pt x="38188" y="36576"/>
                </a:lnTo>
                <a:lnTo>
                  <a:pt x="36664" y="38100"/>
                </a:lnTo>
                <a:lnTo>
                  <a:pt x="16764" y="38100"/>
                </a:lnTo>
                <a:lnTo>
                  <a:pt x="16764" y="15240"/>
                </a:lnTo>
                <a:lnTo>
                  <a:pt x="36664" y="15240"/>
                </a:lnTo>
                <a:lnTo>
                  <a:pt x="38188" y="16764"/>
                </a:lnTo>
                <a:lnTo>
                  <a:pt x="41236" y="16764"/>
                </a:lnTo>
                <a:lnTo>
                  <a:pt x="42760" y="19812"/>
                </a:lnTo>
                <a:lnTo>
                  <a:pt x="44284" y="21336"/>
                </a:lnTo>
                <a:lnTo>
                  <a:pt x="45808" y="24384"/>
                </a:lnTo>
                <a:lnTo>
                  <a:pt x="45808" y="3048"/>
                </a:lnTo>
                <a:lnTo>
                  <a:pt x="42760" y="1524"/>
                </a:lnTo>
                <a:lnTo>
                  <a:pt x="0" y="1524"/>
                </a:lnTo>
                <a:lnTo>
                  <a:pt x="0" y="83921"/>
                </a:lnTo>
                <a:lnTo>
                  <a:pt x="16764" y="83921"/>
                </a:lnTo>
                <a:lnTo>
                  <a:pt x="16764" y="51816"/>
                </a:lnTo>
                <a:lnTo>
                  <a:pt x="44284" y="51816"/>
                </a:lnTo>
                <a:lnTo>
                  <a:pt x="53428" y="47244"/>
                </a:lnTo>
                <a:lnTo>
                  <a:pt x="58000" y="42672"/>
                </a:lnTo>
                <a:lnTo>
                  <a:pt x="59524" y="39624"/>
                </a:lnTo>
                <a:lnTo>
                  <a:pt x="60032" y="38100"/>
                </a:lnTo>
                <a:lnTo>
                  <a:pt x="61048" y="35052"/>
                </a:lnTo>
                <a:lnTo>
                  <a:pt x="62572" y="32004"/>
                </a:lnTo>
                <a:lnTo>
                  <a:pt x="62572" y="19812"/>
                </a:lnTo>
                <a:close/>
              </a:path>
              <a:path w="790575" h="106679">
                <a:moveTo>
                  <a:pt x="134289" y="68681"/>
                </a:moveTo>
                <a:lnTo>
                  <a:pt x="93052" y="68681"/>
                </a:lnTo>
                <a:lnTo>
                  <a:pt x="93052" y="1524"/>
                </a:lnTo>
                <a:lnTo>
                  <a:pt x="76288" y="1524"/>
                </a:lnTo>
                <a:lnTo>
                  <a:pt x="76288" y="83921"/>
                </a:lnTo>
                <a:lnTo>
                  <a:pt x="134289" y="83921"/>
                </a:lnTo>
                <a:lnTo>
                  <a:pt x="134289" y="68681"/>
                </a:lnTo>
                <a:close/>
              </a:path>
              <a:path w="790575" h="106679">
                <a:moveTo>
                  <a:pt x="219735" y="83921"/>
                </a:moveTo>
                <a:lnTo>
                  <a:pt x="211645" y="64109"/>
                </a:lnTo>
                <a:lnTo>
                  <a:pt x="206019" y="50292"/>
                </a:lnTo>
                <a:lnTo>
                  <a:pt x="193573" y="19812"/>
                </a:lnTo>
                <a:lnTo>
                  <a:pt x="189153" y="8991"/>
                </a:lnTo>
                <a:lnTo>
                  <a:pt x="189153" y="50292"/>
                </a:lnTo>
                <a:lnTo>
                  <a:pt x="166293" y="50292"/>
                </a:lnTo>
                <a:lnTo>
                  <a:pt x="178485" y="19812"/>
                </a:lnTo>
                <a:lnTo>
                  <a:pt x="189153" y="50292"/>
                </a:lnTo>
                <a:lnTo>
                  <a:pt x="189153" y="8991"/>
                </a:lnTo>
                <a:lnTo>
                  <a:pt x="186105" y="1524"/>
                </a:lnTo>
                <a:lnTo>
                  <a:pt x="169341" y="1524"/>
                </a:lnTo>
                <a:lnTo>
                  <a:pt x="137337" y="83921"/>
                </a:lnTo>
                <a:lnTo>
                  <a:pt x="155625" y="83921"/>
                </a:lnTo>
                <a:lnTo>
                  <a:pt x="161721" y="64109"/>
                </a:lnTo>
                <a:lnTo>
                  <a:pt x="193725" y="64109"/>
                </a:lnTo>
                <a:lnTo>
                  <a:pt x="201345" y="83921"/>
                </a:lnTo>
                <a:lnTo>
                  <a:pt x="219735" y="83921"/>
                </a:lnTo>
                <a:close/>
              </a:path>
              <a:path w="790575" h="106679">
                <a:moveTo>
                  <a:pt x="279171" y="1524"/>
                </a:moveTo>
                <a:lnTo>
                  <a:pt x="213639" y="1524"/>
                </a:lnTo>
                <a:lnTo>
                  <a:pt x="213639" y="15240"/>
                </a:lnTo>
                <a:lnTo>
                  <a:pt x="238023" y="15240"/>
                </a:lnTo>
                <a:lnTo>
                  <a:pt x="238023" y="83921"/>
                </a:lnTo>
                <a:lnTo>
                  <a:pt x="254787" y="83921"/>
                </a:lnTo>
                <a:lnTo>
                  <a:pt x="254787" y="15240"/>
                </a:lnTo>
                <a:lnTo>
                  <a:pt x="279171" y="15240"/>
                </a:lnTo>
                <a:lnTo>
                  <a:pt x="279171" y="1524"/>
                </a:lnTo>
                <a:close/>
              </a:path>
              <a:path w="790575" h="106679">
                <a:moveTo>
                  <a:pt x="346329" y="1524"/>
                </a:moveTo>
                <a:lnTo>
                  <a:pt x="289839" y="1524"/>
                </a:lnTo>
                <a:lnTo>
                  <a:pt x="289839" y="83921"/>
                </a:lnTo>
                <a:lnTo>
                  <a:pt x="306705" y="83921"/>
                </a:lnTo>
                <a:lnTo>
                  <a:pt x="306705" y="48768"/>
                </a:lnTo>
                <a:lnTo>
                  <a:pt x="340233" y="48768"/>
                </a:lnTo>
                <a:lnTo>
                  <a:pt x="340233" y="35052"/>
                </a:lnTo>
                <a:lnTo>
                  <a:pt x="306705" y="35052"/>
                </a:lnTo>
                <a:lnTo>
                  <a:pt x="306705" y="15240"/>
                </a:lnTo>
                <a:lnTo>
                  <a:pt x="346329" y="15240"/>
                </a:lnTo>
                <a:lnTo>
                  <a:pt x="346329" y="1524"/>
                </a:lnTo>
                <a:close/>
              </a:path>
              <a:path w="790575" h="106679">
                <a:moveTo>
                  <a:pt x="434809" y="42672"/>
                </a:moveTo>
                <a:lnTo>
                  <a:pt x="434213" y="32956"/>
                </a:lnTo>
                <a:lnTo>
                  <a:pt x="432333" y="24384"/>
                </a:lnTo>
                <a:lnTo>
                  <a:pt x="429018" y="16954"/>
                </a:lnTo>
                <a:lnTo>
                  <a:pt x="426504" y="13716"/>
                </a:lnTo>
                <a:lnTo>
                  <a:pt x="424141" y="10668"/>
                </a:lnTo>
                <a:lnTo>
                  <a:pt x="418757" y="5791"/>
                </a:lnTo>
                <a:lnTo>
                  <a:pt x="418045" y="5448"/>
                </a:lnTo>
                <a:lnTo>
                  <a:pt x="418045" y="32004"/>
                </a:lnTo>
                <a:lnTo>
                  <a:pt x="417944" y="52209"/>
                </a:lnTo>
                <a:lnTo>
                  <a:pt x="416521" y="58013"/>
                </a:lnTo>
                <a:lnTo>
                  <a:pt x="411949" y="64109"/>
                </a:lnTo>
                <a:lnTo>
                  <a:pt x="407377" y="68681"/>
                </a:lnTo>
                <a:lnTo>
                  <a:pt x="402805" y="70205"/>
                </a:lnTo>
                <a:lnTo>
                  <a:pt x="388988" y="70205"/>
                </a:lnTo>
                <a:lnTo>
                  <a:pt x="384416" y="68681"/>
                </a:lnTo>
                <a:lnTo>
                  <a:pt x="379844" y="62585"/>
                </a:lnTo>
                <a:lnTo>
                  <a:pt x="375272" y="58013"/>
                </a:lnTo>
                <a:lnTo>
                  <a:pt x="373849" y="52209"/>
                </a:lnTo>
                <a:lnTo>
                  <a:pt x="373748" y="32004"/>
                </a:lnTo>
                <a:lnTo>
                  <a:pt x="375272" y="25908"/>
                </a:lnTo>
                <a:lnTo>
                  <a:pt x="379844" y="21336"/>
                </a:lnTo>
                <a:lnTo>
                  <a:pt x="382892" y="16764"/>
                </a:lnTo>
                <a:lnTo>
                  <a:pt x="388988" y="13716"/>
                </a:lnTo>
                <a:lnTo>
                  <a:pt x="402805" y="13716"/>
                </a:lnTo>
                <a:lnTo>
                  <a:pt x="408901" y="16764"/>
                </a:lnTo>
                <a:lnTo>
                  <a:pt x="411949" y="21336"/>
                </a:lnTo>
                <a:lnTo>
                  <a:pt x="416521" y="25908"/>
                </a:lnTo>
                <a:lnTo>
                  <a:pt x="395185" y="0"/>
                </a:lnTo>
                <a:lnTo>
                  <a:pt x="388988" y="0"/>
                </a:lnTo>
                <a:lnTo>
                  <a:pt x="356984" y="27432"/>
                </a:lnTo>
                <a:lnTo>
                  <a:pt x="355460" y="35052"/>
                </a:lnTo>
                <a:lnTo>
                  <a:pt x="355460" y="42672"/>
                </a:lnTo>
                <a:lnTo>
                  <a:pt x="373037" y="78130"/>
                </a:lnTo>
                <a:lnTo>
                  <a:pt x="396709" y="83921"/>
                </a:lnTo>
                <a:lnTo>
                  <a:pt x="404634" y="83324"/>
                </a:lnTo>
                <a:lnTo>
                  <a:pt x="434213" y="51562"/>
                </a:lnTo>
                <a:lnTo>
                  <a:pt x="434809" y="42672"/>
                </a:lnTo>
                <a:close/>
              </a:path>
              <a:path w="790575" h="106679">
                <a:moveTo>
                  <a:pt x="521779" y="83921"/>
                </a:moveTo>
                <a:lnTo>
                  <a:pt x="512635" y="67157"/>
                </a:lnTo>
                <a:lnTo>
                  <a:pt x="508063" y="61061"/>
                </a:lnTo>
                <a:lnTo>
                  <a:pt x="505015" y="56489"/>
                </a:lnTo>
                <a:lnTo>
                  <a:pt x="501967" y="53340"/>
                </a:lnTo>
                <a:lnTo>
                  <a:pt x="497395" y="48768"/>
                </a:lnTo>
                <a:lnTo>
                  <a:pt x="494347" y="47244"/>
                </a:lnTo>
                <a:lnTo>
                  <a:pt x="506539" y="44196"/>
                </a:lnTo>
                <a:lnTo>
                  <a:pt x="509587" y="39624"/>
                </a:lnTo>
                <a:lnTo>
                  <a:pt x="512635" y="36576"/>
                </a:lnTo>
                <a:lnTo>
                  <a:pt x="514159" y="35052"/>
                </a:lnTo>
                <a:lnTo>
                  <a:pt x="515683" y="30480"/>
                </a:lnTo>
                <a:lnTo>
                  <a:pt x="515683" y="19812"/>
                </a:lnTo>
                <a:lnTo>
                  <a:pt x="514159" y="15240"/>
                </a:lnTo>
                <a:lnTo>
                  <a:pt x="511111" y="10668"/>
                </a:lnTo>
                <a:lnTo>
                  <a:pt x="509587" y="7620"/>
                </a:lnTo>
                <a:lnTo>
                  <a:pt x="506539" y="4572"/>
                </a:lnTo>
                <a:lnTo>
                  <a:pt x="501967" y="3048"/>
                </a:lnTo>
                <a:lnTo>
                  <a:pt x="498919" y="1524"/>
                </a:lnTo>
                <a:lnTo>
                  <a:pt x="498919" y="22860"/>
                </a:lnTo>
                <a:lnTo>
                  <a:pt x="498919" y="27432"/>
                </a:lnTo>
                <a:lnTo>
                  <a:pt x="497395" y="30480"/>
                </a:lnTo>
                <a:lnTo>
                  <a:pt x="497395" y="32004"/>
                </a:lnTo>
                <a:lnTo>
                  <a:pt x="495871" y="33528"/>
                </a:lnTo>
                <a:lnTo>
                  <a:pt x="494347" y="33528"/>
                </a:lnTo>
                <a:lnTo>
                  <a:pt x="492823" y="35052"/>
                </a:lnTo>
                <a:lnTo>
                  <a:pt x="489775" y="35052"/>
                </a:lnTo>
                <a:lnTo>
                  <a:pt x="485101" y="36576"/>
                </a:lnTo>
                <a:lnTo>
                  <a:pt x="465289" y="36576"/>
                </a:lnTo>
                <a:lnTo>
                  <a:pt x="465289" y="15240"/>
                </a:lnTo>
                <a:lnTo>
                  <a:pt x="492823" y="15240"/>
                </a:lnTo>
                <a:lnTo>
                  <a:pt x="497395" y="19812"/>
                </a:lnTo>
                <a:lnTo>
                  <a:pt x="498919" y="22860"/>
                </a:lnTo>
                <a:lnTo>
                  <a:pt x="498919" y="1524"/>
                </a:lnTo>
                <a:lnTo>
                  <a:pt x="448525" y="1524"/>
                </a:lnTo>
                <a:lnTo>
                  <a:pt x="448525" y="83921"/>
                </a:lnTo>
                <a:lnTo>
                  <a:pt x="465289" y="83921"/>
                </a:lnTo>
                <a:lnTo>
                  <a:pt x="465289" y="48768"/>
                </a:lnTo>
                <a:lnTo>
                  <a:pt x="474433" y="48768"/>
                </a:lnTo>
                <a:lnTo>
                  <a:pt x="475957" y="50292"/>
                </a:lnTo>
                <a:lnTo>
                  <a:pt x="479005" y="50292"/>
                </a:lnTo>
                <a:lnTo>
                  <a:pt x="482053" y="53340"/>
                </a:lnTo>
                <a:lnTo>
                  <a:pt x="483577" y="54965"/>
                </a:lnTo>
                <a:lnTo>
                  <a:pt x="486727" y="59537"/>
                </a:lnTo>
                <a:lnTo>
                  <a:pt x="489775" y="65633"/>
                </a:lnTo>
                <a:lnTo>
                  <a:pt x="501967" y="83921"/>
                </a:lnTo>
                <a:lnTo>
                  <a:pt x="521779" y="83921"/>
                </a:lnTo>
                <a:close/>
              </a:path>
              <a:path w="790575" h="106679">
                <a:moveTo>
                  <a:pt x="610260" y="1524"/>
                </a:moveTo>
                <a:lnTo>
                  <a:pt x="584352" y="1524"/>
                </a:lnTo>
                <a:lnTo>
                  <a:pt x="570547" y="56489"/>
                </a:lnTo>
                <a:lnTo>
                  <a:pt x="555307" y="1524"/>
                </a:lnTo>
                <a:lnTo>
                  <a:pt x="530923" y="1524"/>
                </a:lnTo>
                <a:lnTo>
                  <a:pt x="530923" y="83921"/>
                </a:lnTo>
                <a:lnTo>
                  <a:pt x="546163" y="83921"/>
                </a:lnTo>
                <a:lnTo>
                  <a:pt x="546163" y="18288"/>
                </a:lnTo>
                <a:lnTo>
                  <a:pt x="562927" y="83921"/>
                </a:lnTo>
                <a:lnTo>
                  <a:pt x="578167" y="83921"/>
                </a:lnTo>
                <a:lnTo>
                  <a:pt x="595020" y="18288"/>
                </a:lnTo>
                <a:lnTo>
                  <a:pt x="595020" y="83921"/>
                </a:lnTo>
                <a:lnTo>
                  <a:pt x="610260" y="83921"/>
                </a:lnTo>
                <a:lnTo>
                  <a:pt x="610260" y="1524"/>
                </a:lnTo>
                <a:close/>
              </a:path>
              <a:path w="790575" h="106679">
                <a:moveTo>
                  <a:pt x="681799" y="95440"/>
                </a:moveTo>
                <a:lnTo>
                  <a:pt x="616267" y="95440"/>
                </a:lnTo>
                <a:lnTo>
                  <a:pt x="616267" y="106108"/>
                </a:lnTo>
                <a:lnTo>
                  <a:pt x="681799" y="106108"/>
                </a:lnTo>
                <a:lnTo>
                  <a:pt x="681799" y="95440"/>
                </a:lnTo>
                <a:close/>
              </a:path>
              <a:path w="790575" h="106679">
                <a:moveTo>
                  <a:pt x="706183" y="952"/>
                </a:moveTo>
                <a:lnTo>
                  <a:pt x="689406" y="952"/>
                </a:lnTo>
                <a:lnTo>
                  <a:pt x="689406" y="83248"/>
                </a:lnTo>
                <a:lnTo>
                  <a:pt x="706183" y="83248"/>
                </a:lnTo>
                <a:lnTo>
                  <a:pt x="706183" y="952"/>
                </a:lnTo>
                <a:close/>
              </a:path>
              <a:path w="790575" h="106679">
                <a:moveTo>
                  <a:pt x="790282" y="35052"/>
                </a:moveTo>
                <a:lnTo>
                  <a:pt x="788758" y="28956"/>
                </a:lnTo>
                <a:lnTo>
                  <a:pt x="787234" y="24384"/>
                </a:lnTo>
                <a:lnTo>
                  <a:pt x="785710" y="18288"/>
                </a:lnTo>
                <a:lnTo>
                  <a:pt x="783678" y="15240"/>
                </a:lnTo>
                <a:lnTo>
                  <a:pt x="782662" y="13716"/>
                </a:lnTo>
                <a:lnTo>
                  <a:pt x="779614" y="10668"/>
                </a:lnTo>
                <a:lnTo>
                  <a:pt x="776566" y="6096"/>
                </a:lnTo>
                <a:lnTo>
                  <a:pt x="773518" y="5080"/>
                </a:lnTo>
                <a:lnTo>
                  <a:pt x="773518" y="36576"/>
                </a:lnTo>
                <a:lnTo>
                  <a:pt x="773518" y="48768"/>
                </a:lnTo>
                <a:lnTo>
                  <a:pt x="771994" y="53340"/>
                </a:lnTo>
                <a:lnTo>
                  <a:pt x="771994" y="58013"/>
                </a:lnTo>
                <a:lnTo>
                  <a:pt x="768946" y="64109"/>
                </a:lnTo>
                <a:lnTo>
                  <a:pt x="765898" y="67157"/>
                </a:lnTo>
                <a:lnTo>
                  <a:pt x="762850" y="68681"/>
                </a:lnTo>
                <a:lnTo>
                  <a:pt x="738365" y="68681"/>
                </a:lnTo>
                <a:lnTo>
                  <a:pt x="738365" y="15240"/>
                </a:lnTo>
                <a:lnTo>
                  <a:pt x="758278" y="15240"/>
                </a:lnTo>
                <a:lnTo>
                  <a:pt x="764374" y="18288"/>
                </a:lnTo>
                <a:lnTo>
                  <a:pt x="765898" y="19812"/>
                </a:lnTo>
                <a:lnTo>
                  <a:pt x="768946" y="21336"/>
                </a:lnTo>
                <a:lnTo>
                  <a:pt x="771994" y="27432"/>
                </a:lnTo>
                <a:lnTo>
                  <a:pt x="771994" y="30480"/>
                </a:lnTo>
                <a:lnTo>
                  <a:pt x="773518" y="36576"/>
                </a:lnTo>
                <a:lnTo>
                  <a:pt x="773518" y="5080"/>
                </a:lnTo>
                <a:lnTo>
                  <a:pt x="767422" y="3048"/>
                </a:lnTo>
                <a:lnTo>
                  <a:pt x="764374" y="1524"/>
                </a:lnTo>
                <a:lnTo>
                  <a:pt x="721601" y="1524"/>
                </a:lnTo>
                <a:lnTo>
                  <a:pt x="721601" y="83921"/>
                </a:lnTo>
                <a:lnTo>
                  <a:pt x="758278" y="83921"/>
                </a:lnTo>
                <a:lnTo>
                  <a:pt x="776566" y="77825"/>
                </a:lnTo>
                <a:lnTo>
                  <a:pt x="778090" y="74777"/>
                </a:lnTo>
                <a:lnTo>
                  <a:pt x="782662" y="71729"/>
                </a:lnTo>
                <a:lnTo>
                  <a:pt x="784694" y="68681"/>
                </a:lnTo>
                <a:lnTo>
                  <a:pt x="785710" y="67157"/>
                </a:lnTo>
                <a:lnTo>
                  <a:pt x="788758" y="54965"/>
                </a:lnTo>
                <a:lnTo>
                  <a:pt x="790282" y="50292"/>
                </a:lnTo>
                <a:lnTo>
                  <a:pt x="790282" y="35052"/>
                </a:lnTo>
                <a:close/>
              </a:path>
            </a:pathLst>
          </a:custGeom>
          <a:solidFill>
            <a:srgbClr val="000000"/>
          </a:solidFill>
        </p:spPr>
        <p:txBody>
          <a:bodyPr wrap="square" lIns="0" tIns="0" rIns="0" bIns="0" rtlCol="0"/>
          <a:lstStyle/>
          <a:p>
            <a:endParaRPr sz="1154"/>
          </a:p>
        </p:txBody>
      </p:sp>
      <p:sp>
        <p:nvSpPr>
          <p:cNvPr id="88" name="object 88"/>
          <p:cNvSpPr/>
          <p:nvPr/>
        </p:nvSpPr>
        <p:spPr>
          <a:xfrm>
            <a:off x="3465599" y="3311755"/>
            <a:ext cx="541228" cy="59050"/>
          </a:xfrm>
          <a:custGeom>
            <a:avLst/>
            <a:gdLst/>
            <a:ahLst/>
            <a:cxnLst/>
            <a:rect l="l" t="t" r="r" b="b"/>
            <a:pathLst>
              <a:path w="843914" h="92075">
                <a:moveTo>
                  <a:pt x="68681" y="54965"/>
                </a:moveTo>
                <a:lnTo>
                  <a:pt x="53441" y="39624"/>
                </a:lnTo>
                <a:lnTo>
                  <a:pt x="56489" y="38100"/>
                </a:lnTo>
                <a:lnTo>
                  <a:pt x="61061" y="33528"/>
                </a:lnTo>
                <a:lnTo>
                  <a:pt x="62585" y="32004"/>
                </a:lnTo>
                <a:lnTo>
                  <a:pt x="65633" y="25908"/>
                </a:lnTo>
                <a:lnTo>
                  <a:pt x="65633" y="18288"/>
                </a:lnTo>
                <a:lnTo>
                  <a:pt x="64109" y="15240"/>
                </a:lnTo>
                <a:lnTo>
                  <a:pt x="61061" y="9144"/>
                </a:lnTo>
                <a:lnTo>
                  <a:pt x="59537" y="7620"/>
                </a:lnTo>
                <a:lnTo>
                  <a:pt x="56489" y="6096"/>
                </a:lnTo>
                <a:lnTo>
                  <a:pt x="53441" y="3048"/>
                </a:lnTo>
                <a:lnTo>
                  <a:pt x="51917" y="3048"/>
                </a:lnTo>
                <a:lnTo>
                  <a:pt x="51917" y="54965"/>
                </a:lnTo>
                <a:lnTo>
                  <a:pt x="51917" y="64109"/>
                </a:lnTo>
                <a:lnTo>
                  <a:pt x="48869" y="67157"/>
                </a:lnTo>
                <a:lnTo>
                  <a:pt x="45821" y="68681"/>
                </a:lnTo>
                <a:lnTo>
                  <a:pt x="16764" y="68681"/>
                </a:lnTo>
                <a:lnTo>
                  <a:pt x="16764" y="47244"/>
                </a:lnTo>
                <a:lnTo>
                  <a:pt x="42773" y="47244"/>
                </a:lnTo>
                <a:lnTo>
                  <a:pt x="45821" y="48768"/>
                </a:lnTo>
                <a:lnTo>
                  <a:pt x="47345" y="48768"/>
                </a:lnTo>
                <a:lnTo>
                  <a:pt x="50393" y="51816"/>
                </a:lnTo>
                <a:lnTo>
                  <a:pt x="51917" y="54965"/>
                </a:lnTo>
                <a:lnTo>
                  <a:pt x="51917" y="3048"/>
                </a:lnTo>
                <a:lnTo>
                  <a:pt x="50393" y="3048"/>
                </a:lnTo>
                <a:lnTo>
                  <a:pt x="48869" y="2286"/>
                </a:lnTo>
                <a:lnTo>
                  <a:pt x="48869" y="19812"/>
                </a:lnTo>
                <a:lnTo>
                  <a:pt x="48869" y="28956"/>
                </a:lnTo>
                <a:lnTo>
                  <a:pt x="45821" y="32004"/>
                </a:lnTo>
                <a:lnTo>
                  <a:pt x="42773" y="33528"/>
                </a:lnTo>
                <a:lnTo>
                  <a:pt x="16764" y="33528"/>
                </a:lnTo>
                <a:lnTo>
                  <a:pt x="16764" y="15240"/>
                </a:lnTo>
                <a:lnTo>
                  <a:pt x="44297" y="15240"/>
                </a:lnTo>
                <a:lnTo>
                  <a:pt x="48869" y="19812"/>
                </a:lnTo>
                <a:lnTo>
                  <a:pt x="48869" y="2286"/>
                </a:lnTo>
                <a:lnTo>
                  <a:pt x="47345" y="1524"/>
                </a:lnTo>
                <a:lnTo>
                  <a:pt x="0" y="1524"/>
                </a:lnTo>
                <a:lnTo>
                  <a:pt x="0" y="83921"/>
                </a:lnTo>
                <a:lnTo>
                  <a:pt x="28956" y="83921"/>
                </a:lnTo>
                <a:lnTo>
                  <a:pt x="39725" y="82397"/>
                </a:lnTo>
                <a:lnTo>
                  <a:pt x="53441" y="82397"/>
                </a:lnTo>
                <a:lnTo>
                  <a:pt x="59537" y="79349"/>
                </a:lnTo>
                <a:lnTo>
                  <a:pt x="65633" y="73253"/>
                </a:lnTo>
                <a:lnTo>
                  <a:pt x="67919" y="68681"/>
                </a:lnTo>
                <a:lnTo>
                  <a:pt x="68681" y="67157"/>
                </a:lnTo>
                <a:lnTo>
                  <a:pt x="68681" y="54965"/>
                </a:lnTo>
                <a:close/>
              </a:path>
              <a:path w="843914" h="92075">
                <a:moveTo>
                  <a:pt x="98691" y="952"/>
                </a:moveTo>
                <a:lnTo>
                  <a:pt x="81927" y="952"/>
                </a:lnTo>
                <a:lnTo>
                  <a:pt x="81927" y="83248"/>
                </a:lnTo>
                <a:lnTo>
                  <a:pt x="98691" y="83248"/>
                </a:lnTo>
                <a:lnTo>
                  <a:pt x="98691" y="952"/>
                </a:lnTo>
                <a:close/>
              </a:path>
              <a:path w="843914" h="92075">
                <a:moveTo>
                  <a:pt x="183083" y="28956"/>
                </a:moveTo>
                <a:lnTo>
                  <a:pt x="180035" y="24384"/>
                </a:lnTo>
                <a:lnTo>
                  <a:pt x="178511" y="18288"/>
                </a:lnTo>
                <a:lnTo>
                  <a:pt x="177495" y="15240"/>
                </a:lnTo>
                <a:lnTo>
                  <a:pt x="176987" y="13716"/>
                </a:lnTo>
                <a:lnTo>
                  <a:pt x="172415" y="10668"/>
                </a:lnTo>
                <a:lnTo>
                  <a:pt x="169367" y="6096"/>
                </a:lnTo>
                <a:lnTo>
                  <a:pt x="166319" y="5080"/>
                </a:lnTo>
                <a:lnTo>
                  <a:pt x="166319" y="30480"/>
                </a:lnTo>
                <a:lnTo>
                  <a:pt x="166319" y="53340"/>
                </a:lnTo>
                <a:lnTo>
                  <a:pt x="164795" y="58013"/>
                </a:lnTo>
                <a:lnTo>
                  <a:pt x="161747" y="64109"/>
                </a:lnTo>
                <a:lnTo>
                  <a:pt x="158699" y="67157"/>
                </a:lnTo>
                <a:lnTo>
                  <a:pt x="155651" y="68681"/>
                </a:lnTo>
                <a:lnTo>
                  <a:pt x="131267" y="68681"/>
                </a:lnTo>
                <a:lnTo>
                  <a:pt x="131267" y="15240"/>
                </a:lnTo>
                <a:lnTo>
                  <a:pt x="152603" y="15240"/>
                </a:lnTo>
                <a:lnTo>
                  <a:pt x="155651" y="16764"/>
                </a:lnTo>
                <a:lnTo>
                  <a:pt x="157175" y="18288"/>
                </a:lnTo>
                <a:lnTo>
                  <a:pt x="160223" y="19812"/>
                </a:lnTo>
                <a:lnTo>
                  <a:pt x="161747" y="21336"/>
                </a:lnTo>
                <a:lnTo>
                  <a:pt x="166319" y="30480"/>
                </a:lnTo>
                <a:lnTo>
                  <a:pt x="166319" y="5080"/>
                </a:lnTo>
                <a:lnTo>
                  <a:pt x="160223" y="3048"/>
                </a:lnTo>
                <a:lnTo>
                  <a:pt x="157175" y="1524"/>
                </a:lnTo>
                <a:lnTo>
                  <a:pt x="114401" y="1524"/>
                </a:lnTo>
                <a:lnTo>
                  <a:pt x="114401" y="83921"/>
                </a:lnTo>
                <a:lnTo>
                  <a:pt x="152603" y="83921"/>
                </a:lnTo>
                <a:lnTo>
                  <a:pt x="157175" y="82397"/>
                </a:lnTo>
                <a:lnTo>
                  <a:pt x="160223" y="80873"/>
                </a:lnTo>
                <a:lnTo>
                  <a:pt x="169367" y="77825"/>
                </a:lnTo>
                <a:lnTo>
                  <a:pt x="175463" y="71729"/>
                </a:lnTo>
                <a:lnTo>
                  <a:pt x="177495" y="68681"/>
                </a:lnTo>
                <a:lnTo>
                  <a:pt x="178511" y="67157"/>
                </a:lnTo>
                <a:lnTo>
                  <a:pt x="181559" y="61061"/>
                </a:lnTo>
                <a:lnTo>
                  <a:pt x="183083" y="54965"/>
                </a:lnTo>
                <a:lnTo>
                  <a:pt x="183083" y="28956"/>
                </a:lnTo>
                <a:close/>
              </a:path>
              <a:path w="843914" h="92075">
                <a:moveTo>
                  <a:pt x="271564" y="83921"/>
                </a:moveTo>
                <a:lnTo>
                  <a:pt x="260896" y="67157"/>
                </a:lnTo>
                <a:lnTo>
                  <a:pt x="256324" y="61061"/>
                </a:lnTo>
                <a:lnTo>
                  <a:pt x="253276" y="56489"/>
                </a:lnTo>
                <a:lnTo>
                  <a:pt x="251752" y="53340"/>
                </a:lnTo>
                <a:lnTo>
                  <a:pt x="248704" y="51816"/>
                </a:lnTo>
                <a:lnTo>
                  <a:pt x="245656" y="48768"/>
                </a:lnTo>
                <a:lnTo>
                  <a:pt x="242608" y="47244"/>
                </a:lnTo>
                <a:lnTo>
                  <a:pt x="250228" y="45720"/>
                </a:lnTo>
                <a:lnTo>
                  <a:pt x="254800" y="44196"/>
                </a:lnTo>
                <a:lnTo>
                  <a:pt x="259372" y="39624"/>
                </a:lnTo>
                <a:lnTo>
                  <a:pt x="261404" y="36576"/>
                </a:lnTo>
                <a:lnTo>
                  <a:pt x="262420" y="35052"/>
                </a:lnTo>
                <a:lnTo>
                  <a:pt x="263944" y="30480"/>
                </a:lnTo>
                <a:lnTo>
                  <a:pt x="263944" y="19812"/>
                </a:lnTo>
                <a:lnTo>
                  <a:pt x="262420" y="15240"/>
                </a:lnTo>
                <a:lnTo>
                  <a:pt x="260896" y="10668"/>
                </a:lnTo>
                <a:lnTo>
                  <a:pt x="254800" y="4572"/>
                </a:lnTo>
                <a:lnTo>
                  <a:pt x="251752" y="3048"/>
                </a:lnTo>
                <a:lnTo>
                  <a:pt x="247180" y="1524"/>
                </a:lnTo>
                <a:lnTo>
                  <a:pt x="247180" y="19812"/>
                </a:lnTo>
                <a:lnTo>
                  <a:pt x="247180" y="30480"/>
                </a:lnTo>
                <a:lnTo>
                  <a:pt x="244132" y="33528"/>
                </a:lnTo>
                <a:lnTo>
                  <a:pt x="242608" y="33528"/>
                </a:lnTo>
                <a:lnTo>
                  <a:pt x="241084" y="35052"/>
                </a:lnTo>
                <a:lnTo>
                  <a:pt x="239560" y="35052"/>
                </a:lnTo>
                <a:lnTo>
                  <a:pt x="233464" y="36576"/>
                </a:lnTo>
                <a:lnTo>
                  <a:pt x="213550" y="36576"/>
                </a:lnTo>
                <a:lnTo>
                  <a:pt x="213550" y="15240"/>
                </a:lnTo>
                <a:lnTo>
                  <a:pt x="241084" y="15240"/>
                </a:lnTo>
                <a:lnTo>
                  <a:pt x="244132" y="16764"/>
                </a:lnTo>
                <a:lnTo>
                  <a:pt x="247180" y="19812"/>
                </a:lnTo>
                <a:lnTo>
                  <a:pt x="247180" y="1524"/>
                </a:lnTo>
                <a:lnTo>
                  <a:pt x="196786" y="1524"/>
                </a:lnTo>
                <a:lnTo>
                  <a:pt x="196786" y="83921"/>
                </a:lnTo>
                <a:lnTo>
                  <a:pt x="213550" y="83921"/>
                </a:lnTo>
                <a:lnTo>
                  <a:pt x="213550" y="48768"/>
                </a:lnTo>
                <a:lnTo>
                  <a:pt x="224320" y="48768"/>
                </a:lnTo>
                <a:lnTo>
                  <a:pt x="225844" y="50292"/>
                </a:lnTo>
                <a:lnTo>
                  <a:pt x="227368" y="50292"/>
                </a:lnTo>
                <a:lnTo>
                  <a:pt x="230416" y="53340"/>
                </a:lnTo>
                <a:lnTo>
                  <a:pt x="231940" y="54965"/>
                </a:lnTo>
                <a:lnTo>
                  <a:pt x="234988" y="59537"/>
                </a:lnTo>
                <a:lnTo>
                  <a:pt x="239560" y="65633"/>
                </a:lnTo>
                <a:lnTo>
                  <a:pt x="251752" y="83921"/>
                </a:lnTo>
                <a:lnTo>
                  <a:pt x="271564" y="83921"/>
                </a:lnTo>
                <a:close/>
              </a:path>
              <a:path w="843914" h="92075">
                <a:moveTo>
                  <a:pt x="341757" y="68681"/>
                </a:moveTo>
                <a:lnTo>
                  <a:pt x="295948" y="68681"/>
                </a:lnTo>
                <a:lnTo>
                  <a:pt x="295948" y="47244"/>
                </a:lnTo>
                <a:lnTo>
                  <a:pt x="337185" y="47244"/>
                </a:lnTo>
                <a:lnTo>
                  <a:pt x="337185" y="33528"/>
                </a:lnTo>
                <a:lnTo>
                  <a:pt x="295948" y="33528"/>
                </a:lnTo>
                <a:lnTo>
                  <a:pt x="295948" y="15240"/>
                </a:lnTo>
                <a:lnTo>
                  <a:pt x="340233" y="15240"/>
                </a:lnTo>
                <a:lnTo>
                  <a:pt x="340233" y="1524"/>
                </a:lnTo>
                <a:lnTo>
                  <a:pt x="279184" y="1524"/>
                </a:lnTo>
                <a:lnTo>
                  <a:pt x="279184" y="83921"/>
                </a:lnTo>
                <a:lnTo>
                  <a:pt x="341757" y="83921"/>
                </a:lnTo>
                <a:lnTo>
                  <a:pt x="341757" y="68681"/>
                </a:lnTo>
                <a:close/>
              </a:path>
              <a:path w="843914" h="92075">
                <a:moveTo>
                  <a:pt x="434822" y="79349"/>
                </a:moveTo>
                <a:lnTo>
                  <a:pt x="425678" y="76301"/>
                </a:lnTo>
                <a:lnTo>
                  <a:pt x="422630" y="73253"/>
                </a:lnTo>
                <a:lnTo>
                  <a:pt x="424662" y="70205"/>
                </a:lnTo>
                <a:lnTo>
                  <a:pt x="425678" y="68681"/>
                </a:lnTo>
                <a:lnTo>
                  <a:pt x="427202" y="65633"/>
                </a:lnTo>
                <a:lnTo>
                  <a:pt x="427710" y="64109"/>
                </a:lnTo>
                <a:lnTo>
                  <a:pt x="428726" y="61061"/>
                </a:lnTo>
                <a:lnTo>
                  <a:pt x="431774" y="54965"/>
                </a:lnTo>
                <a:lnTo>
                  <a:pt x="431774" y="42672"/>
                </a:lnTo>
                <a:lnTo>
                  <a:pt x="431177" y="32956"/>
                </a:lnTo>
                <a:lnTo>
                  <a:pt x="429298" y="24384"/>
                </a:lnTo>
                <a:lnTo>
                  <a:pt x="425983" y="16954"/>
                </a:lnTo>
                <a:lnTo>
                  <a:pt x="423468" y="13716"/>
                </a:lnTo>
                <a:lnTo>
                  <a:pt x="421106" y="10668"/>
                </a:lnTo>
                <a:lnTo>
                  <a:pt x="415709" y="5791"/>
                </a:lnTo>
                <a:lnTo>
                  <a:pt x="415010" y="5461"/>
                </a:lnTo>
                <a:lnTo>
                  <a:pt x="415010" y="50292"/>
                </a:lnTo>
                <a:lnTo>
                  <a:pt x="413486" y="54965"/>
                </a:lnTo>
                <a:lnTo>
                  <a:pt x="408914" y="64109"/>
                </a:lnTo>
                <a:lnTo>
                  <a:pt x="404241" y="59537"/>
                </a:lnTo>
                <a:lnTo>
                  <a:pt x="398145" y="56489"/>
                </a:lnTo>
                <a:lnTo>
                  <a:pt x="393573" y="54965"/>
                </a:lnTo>
                <a:lnTo>
                  <a:pt x="389001" y="64109"/>
                </a:lnTo>
                <a:lnTo>
                  <a:pt x="395097" y="67157"/>
                </a:lnTo>
                <a:lnTo>
                  <a:pt x="398145" y="70205"/>
                </a:lnTo>
                <a:lnTo>
                  <a:pt x="385953" y="70205"/>
                </a:lnTo>
                <a:lnTo>
                  <a:pt x="379857" y="68681"/>
                </a:lnTo>
                <a:lnTo>
                  <a:pt x="375285" y="64109"/>
                </a:lnTo>
                <a:lnTo>
                  <a:pt x="372237" y="59537"/>
                </a:lnTo>
                <a:lnTo>
                  <a:pt x="369189" y="51816"/>
                </a:lnTo>
                <a:lnTo>
                  <a:pt x="369189" y="33528"/>
                </a:lnTo>
                <a:lnTo>
                  <a:pt x="372237" y="25908"/>
                </a:lnTo>
                <a:lnTo>
                  <a:pt x="375285" y="21336"/>
                </a:lnTo>
                <a:lnTo>
                  <a:pt x="379857" y="16764"/>
                </a:lnTo>
                <a:lnTo>
                  <a:pt x="385953" y="13716"/>
                </a:lnTo>
                <a:lnTo>
                  <a:pt x="399669" y="13716"/>
                </a:lnTo>
                <a:lnTo>
                  <a:pt x="415010" y="50292"/>
                </a:lnTo>
                <a:lnTo>
                  <a:pt x="415010" y="5461"/>
                </a:lnTo>
                <a:lnTo>
                  <a:pt x="408863" y="2476"/>
                </a:lnTo>
                <a:lnTo>
                  <a:pt x="400875" y="596"/>
                </a:lnTo>
                <a:lnTo>
                  <a:pt x="392049" y="0"/>
                </a:lnTo>
                <a:lnTo>
                  <a:pt x="383463" y="596"/>
                </a:lnTo>
                <a:lnTo>
                  <a:pt x="353237" y="32956"/>
                </a:lnTo>
                <a:lnTo>
                  <a:pt x="352425" y="42672"/>
                </a:lnTo>
                <a:lnTo>
                  <a:pt x="353237" y="51562"/>
                </a:lnTo>
                <a:lnTo>
                  <a:pt x="384098" y="83324"/>
                </a:lnTo>
                <a:lnTo>
                  <a:pt x="393573" y="83921"/>
                </a:lnTo>
                <a:lnTo>
                  <a:pt x="405765" y="83921"/>
                </a:lnTo>
                <a:lnTo>
                  <a:pt x="410438" y="80873"/>
                </a:lnTo>
                <a:lnTo>
                  <a:pt x="418058" y="85445"/>
                </a:lnTo>
                <a:lnTo>
                  <a:pt x="421106" y="88493"/>
                </a:lnTo>
                <a:lnTo>
                  <a:pt x="424154" y="90017"/>
                </a:lnTo>
                <a:lnTo>
                  <a:pt x="427202" y="90017"/>
                </a:lnTo>
                <a:lnTo>
                  <a:pt x="428726" y="91541"/>
                </a:lnTo>
                <a:lnTo>
                  <a:pt x="434060" y="80873"/>
                </a:lnTo>
                <a:lnTo>
                  <a:pt x="434822" y="79349"/>
                </a:lnTo>
                <a:close/>
              </a:path>
              <a:path w="843914" h="92075">
                <a:moveTo>
                  <a:pt x="509600" y="1524"/>
                </a:moveTo>
                <a:lnTo>
                  <a:pt x="494258" y="1524"/>
                </a:lnTo>
                <a:lnTo>
                  <a:pt x="494258" y="53340"/>
                </a:lnTo>
                <a:lnTo>
                  <a:pt x="492734" y="58013"/>
                </a:lnTo>
                <a:lnTo>
                  <a:pt x="492734" y="64109"/>
                </a:lnTo>
                <a:lnTo>
                  <a:pt x="491210" y="65633"/>
                </a:lnTo>
                <a:lnTo>
                  <a:pt x="488162" y="67157"/>
                </a:lnTo>
                <a:lnTo>
                  <a:pt x="486638" y="70205"/>
                </a:lnTo>
                <a:lnTo>
                  <a:pt x="469874" y="70205"/>
                </a:lnTo>
                <a:lnTo>
                  <a:pt x="466826" y="67157"/>
                </a:lnTo>
                <a:lnTo>
                  <a:pt x="463778" y="65633"/>
                </a:lnTo>
                <a:lnTo>
                  <a:pt x="462254" y="62585"/>
                </a:lnTo>
                <a:lnTo>
                  <a:pt x="462254" y="58013"/>
                </a:lnTo>
                <a:lnTo>
                  <a:pt x="460730" y="53340"/>
                </a:lnTo>
                <a:lnTo>
                  <a:pt x="460730" y="1524"/>
                </a:lnTo>
                <a:lnTo>
                  <a:pt x="445490" y="1524"/>
                </a:lnTo>
                <a:lnTo>
                  <a:pt x="445490" y="61061"/>
                </a:lnTo>
                <a:lnTo>
                  <a:pt x="447014" y="65633"/>
                </a:lnTo>
                <a:lnTo>
                  <a:pt x="447014" y="68681"/>
                </a:lnTo>
                <a:lnTo>
                  <a:pt x="448538" y="71729"/>
                </a:lnTo>
                <a:lnTo>
                  <a:pt x="451586" y="74777"/>
                </a:lnTo>
                <a:lnTo>
                  <a:pt x="453110" y="77825"/>
                </a:lnTo>
                <a:lnTo>
                  <a:pt x="456158" y="80873"/>
                </a:lnTo>
                <a:lnTo>
                  <a:pt x="465302" y="83921"/>
                </a:lnTo>
                <a:lnTo>
                  <a:pt x="489686" y="83921"/>
                </a:lnTo>
                <a:lnTo>
                  <a:pt x="498830" y="80873"/>
                </a:lnTo>
                <a:lnTo>
                  <a:pt x="501980" y="77825"/>
                </a:lnTo>
                <a:lnTo>
                  <a:pt x="503504" y="74777"/>
                </a:lnTo>
                <a:lnTo>
                  <a:pt x="506552" y="73253"/>
                </a:lnTo>
                <a:lnTo>
                  <a:pt x="508076" y="68681"/>
                </a:lnTo>
                <a:lnTo>
                  <a:pt x="508076" y="65633"/>
                </a:lnTo>
                <a:lnTo>
                  <a:pt x="509600" y="61061"/>
                </a:lnTo>
                <a:lnTo>
                  <a:pt x="509600" y="1524"/>
                </a:lnTo>
                <a:close/>
              </a:path>
              <a:path w="843914" h="92075">
                <a:moveTo>
                  <a:pt x="590461" y="68681"/>
                </a:moveTo>
                <a:lnTo>
                  <a:pt x="544652" y="68681"/>
                </a:lnTo>
                <a:lnTo>
                  <a:pt x="544652" y="47244"/>
                </a:lnTo>
                <a:lnTo>
                  <a:pt x="585889" y="47244"/>
                </a:lnTo>
                <a:lnTo>
                  <a:pt x="585889" y="33528"/>
                </a:lnTo>
                <a:lnTo>
                  <a:pt x="544652" y="33528"/>
                </a:lnTo>
                <a:lnTo>
                  <a:pt x="544652" y="15240"/>
                </a:lnTo>
                <a:lnTo>
                  <a:pt x="588937" y="15240"/>
                </a:lnTo>
                <a:lnTo>
                  <a:pt x="588937" y="1524"/>
                </a:lnTo>
                <a:lnTo>
                  <a:pt x="527888" y="1524"/>
                </a:lnTo>
                <a:lnTo>
                  <a:pt x="527888" y="83921"/>
                </a:lnTo>
                <a:lnTo>
                  <a:pt x="590461" y="83921"/>
                </a:lnTo>
                <a:lnTo>
                  <a:pt x="590461" y="68681"/>
                </a:lnTo>
                <a:close/>
              </a:path>
              <a:path w="843914" h="92075">
                <a:moveTo>
                  <a:pt x="666661" y="54965"/>
                </a:moveTo>
                <a:lnTo>
                  <a:pt x="665137" y="50292"/>
                </a:lnTo>
                <a:lnTo>
                  <a:pt x="662089" y="45720"/>
                </a:lnTo>
                <a:lnTo>
                  <a:pt x="660565" y="42672"/>
                </a:lnTo>
                <a:lnTo>
                  <a:pt x="657517" y="39624"/>
                </a:lnTo>
                <a:lnTo>
                  <a:pt x="654469" y="38100"/>
                </a:lnTo>
                <a:lnTo>
                  <a:pt x="649897" y="36576"/>
                </a:lnTo>
                <a:lnTo>
                  <a:pt x="643801" y="33528"/>
                </a:lnTo>
                <a:lnTo>
                  <a:pt x="628561" y="30480"/>
                </a:lnTo>
                <a:lnTo>
                  <a:pt x="622465" y="28956"/>
                </a:lnTo>
                <a:lnTo>
                  <a:pt x="620941" y="25908"/>
                </a:lnTo>
                <a:lnTo>
                  <a:pt x="619417" y="25908"/>
                </a:lnTo>
                <a:lnTo>
                  <a:pt x="617893" y="22860"/>
                </a:lnTo>
                <a:lnTo>
                  <a:pt x="617893" y="19812"/>
                </a:lnTo>
                <a:lnTo>
                  <a:pt x="620941" y="16764"/>
                </a:lnTo>
                <a:lnTo>
                  <a:pt x="627037" y="13716"/>
                </a:lnTo>
                <a:lnTo>
                  <a:pt x="636181" y="13716"/>
                </a:lnTo>
                <a:lnTo>
                  <a:pt x="640753" y="15240"/>
                </a:lnTo>
                <a:lnTo>
                  <a:pt x="642277" y="16764"/>
                </a:lnTo>
                <a:lnTo>
                  <a:pt x="645325" y="18288"/>
                </a:lnTo>
                <a:lnTo>
                  <a:pt x="646849" y="21336"/>
                </a:lnTo>
                <a:lnTo>
                  <a:pt x="646849" y="25908"/>
                </a:lnTo>
                <a:lnTo>
                  <a:pt x="663613" y="24384"/>
                </a:lnTo>
                <a:lnTo>
                  <a:pt x="663613" y="16764"/>
                </a:lnTo>
                <a:lnTo>
                  <a:pt x="660565" y="10668"/>
                </a:lnTo>
                <a:lnTo>
                  <a:pt x="655993" y="6096"/>
                </a:lnTo>
                <a:lnTo>
                  <a:pt x="649897" y="1524"/>
                </a:lnTo>
                <a:lnTo>
                  <a:pt x="642277" y="0"/>
                </a:lnTo>
                <a:lnTo>
                  <a:pt x="625513" y="0"/>
                </a:lnTo>
                <a:lnTo>
                  <a:pt x="611797" y="4572"/>
                </a:lnTo>
                <a:lnTo>
                  <a:pt x="605701" y="10668"/>
                </a:lnTo>
                <a:lnTo>
                  <a:pt x="604177" y="15240"/>
                </a:lnTo>
                <a:lnTo>
                  <a:pt x="602653" y="18288"/>
                </a:lnTo>
                <a:lnTo>
                  <a:pt x="602653" y="28956"/>
                </a:lnTo>
                <a:lnTo>
                  <a:pt x="605701" y="35052"/>
                </a:lnTo>
                <a:lnTo>
                  <a:pt x="613321" y="42672"/>
                </a:lnTo>
                <a:lnTo>
                  <a:pt x="619417" y="45720"/>
                </a:lnTo>
                <a:lnTo>
                  <a:pt x="628561" y="47244"/>
                </a:lnTo>
                <a:lnTo>
                  <a:pt x="636181" y="48768"/>
                </a:lnTo>
                <a:lnTo>
                  <a:pt x="639229" y="50292"/>
                </a:lnTo>
                <a:lnTo>
                  <a:pt x="642277" y="50292"/>
                </a:lnTo>
                <a:lnTo>
                  <a:pt x="645325" y="51816"/>
                </a:lnTo>
                <a:lnTo>
                  <a:pt x="648373" y="54965"/>
                </a:lnTo>
                <a:lnTo>
                  <a:pt x="648373" y="56489"/>
                </a:lnTo>
                <a:lnTo>
                  <a:pt x="649897" y="58013"/>
                </a:lnTo>
                <a:lnTo>
                  <a:pt x="649897" y="62585"/>
                </a:lnTo>
                <a:lnTo>
                  <a:pt x="648373" y="65633"/>
                </a:lnTo>
                <a:lnTo>
                  <a:pt x="645325" y="67157"/>
                </a:lnTo>
                <a:lnTo>
                  <a:pt x="642277" y="70205"/>
                </a:lnTo>
                <a:lnTo>
                  <a:pt x="628561" y="70205"/>
                </a:lnTo>
                <a:lnTo>
                  <a:pt x="623989" y="68681"/>
                </a:lnTo>
                <a:lnTo>
                  <a:pt x="620941" y="67157"/>
                </a:lnTo>
                <a:lnTo>
                  <a:pt x="617893" y="64109"/>
                </a:lnTo>
                <a:lnTo>
                  <a:pt x="616369" y="61061"/>
                </a:lnTo>
                <a:lnTo>
                  <a:pt x="614845" y="54965"/>
                </a:lnTo>
                <a:lnTo>
                  <a:pt x="599605" y="56489"/>
                </a:lnTo>
                <a:lnTo>
                  <a:pt x="622465" y="83921"/>
                </a:lnTo>
                <a:lnTo>
                  <a:pt x="646849" y="83921"/>
                </a:lnTo>
                <a:lnTo>
                  <a:pt x="666661" y="64109"/>
                </a:lnTo>
                <a:lnTo>
                  <a:pt x="666661" y="54965"/>
                </a:lnTo>
                <a:close/>
              </a:path>
              <a:path w="843914" h="92075">
                <a:moveTo>
                  <a:pt x="738390" y="1524"/>
                </a:moveTo>
                <a:lnTo>
                  <a:pt x="674382" y="1524"/>
                </a:lnTo>
                <a:lnTo>
                  <a:pt x="674382" y="15240"/>
                </a:lnTo>
                <a:lnTo>
                  <a:pt x="698766" y="15240"/>
                </a:lnTo>
                <a:lnTo>
                  <a:pt x="698766" y="83921"/>
                </a:lnTo>
                <a:lnTo>
                  <a:pt x="715530" y="83921"/>
                </a:lnTo>
                <a:lnTo>
                  <a:pt x="715530" y="15240"/>
                </a:lnTo>
                <a:lnTo>
                  <a:pt x="738390" y="15240"/>
                </a:lnTo>
                <a:lnTo>
                  <a:pt x="738390" y="1524"/>
                </a:lnTo>
                <a:close/>
              </a:path>
              <a:path w="843914" h="92075">
                <a:moveTo>
                  <a:pt x="766191" y="952"/>
                </a:moveTo>
                <a:lnTo>
                  <a:pt x="749427" y="952"/>
                </a:lnTo>
                <a:lnTo>
                  <a:pt x="749427" y="83248"/>
                </a:lnTo>
                <a:lnTo>
                  <a:pt x="766191" y="83248"/>
                </a:lnTo>
                <a:lnTo>
                  <a:pt x="766191" y="952"/>
                </a:lnTo>
                <a:close/>
              </a:path>
              <a:path w="843914" h="92075">
                <a:moveTo>
                  <a:pt x="843737" y="19812"/>
                </a:moveTo>
                <a:lnTo>
                  <a:pt x="842213" y="15240"/>
                </a:lnTo>
                <a:lnTo>
                  <a:pt x="836117" y="6096"/>
                </a:lnTo>
                <a:lnTo>
                  <a:pt x="831545" y="3048"/>
                </a:lnTo>
                <a:lnTo>
                  <a:pt x="826973" y="3048"/>
                </a:lnTo>
                <a:lnTo>
                  <a:pt x="826973" y="24384"/>
                </a:lnTo>
                <a:lnTo>
                  <a:pt x="826973" y="28956"/>
                </a:lnTo>
                <a:lnTo>
                  <a:pt x="825449" y="32004"/>
                </a:lnTo>
                <a:lnTo>
                  <a:pt x="825449" y="33528"/>
                </a:lnTo>
                <a:lnTo>
                  <a:pt x="822401" y="36576"/>
                </a:lnTo>
                <a:lnTo>
                  <a:pt x="819353" y="36576"/>
                </a:lnTo>
                <a:lnTo>
                  <a:pt x="817829" y="38100"/>
                </a:lnTo>
                <a:lnTo>
                  <a:pt x="797915" y="38100"/>
                </a:lnTo>
                <a:lnTo>
                  <a:pt x="797915" y="15240"/>
                </a:lnTo>
                <a:lnTo>
                  <a:pt x="817829" y="15240"/>
                </a:lnTo>
                <a:lnTo>
                  <a:pt x="819353" y="16764"/>
                </a:lnTo>
                <a:lnTo>
                  <a:pt x="822401" y="16764"/>
                </a:lnTo>
                <a:lnTo>
                  <a:pt x="823925" y="19812"/>
                </a:lnTo>
                <a:lnTo>
                  <a:pt x="825449" y="21336"/>
                </a:lnTo>
                <a:lnTo>
                  <a:pt x="826973" y="24384"/>
                </a:lnTo>
                <a:lnTo>
                  <a:pt x="826973" y="3048"/>
                </a:lnTo>
                <a:lnTo>
                  <a:pt x="823925" y="1524"/>
                </a:lnTo>
                <a:lnTo>
                  <a:pt x="781151" y="1524"/>
                </a:lnTo>
                <a:lnTo>
                  <a:pt x="781151" y="83921"/>
                </a:lnTo>
                <a:lnTo>
                  <a:pt x="797915" y="83921"/>
                </a:lnTo>
                <a:lnTo>
                  <a:pt x="797915" y="51816"/>
                </a:lnTo>
                <a:lnTo>
                  <a:pt x="825449" y="51816"/>
                </a:lnTo>
                <a:lnTo>
                  <a:pt x="834593" y="47244"/>
                </a:lnTo>
                <a:lnTo>
                  <a:pt x="839165" y="42672"/>
                </a:lnTo>
                <a:lnTo>
                  <a:pt x="840689" y="39624"/>
                </a:lnTo>
                <a:lnTo>
                  <a:pt x="841197" y="38100"/>
                </a:lnTo>
                <a:lnTo>
                  <a:pt x="842213" y="35052"/>
                </a:lnTo>
                <a:lnTo>
                  <a:pt x="843737" y="32004"/>
                </a:lnTo>
                <a:lnTo>
                  <a:pt x="843737" y="19812"/>
                </a:lnTo>
                <a:close/>
              </a:path>
            </a:pathLst>
          </a:custGeom>
          <a:solidFill>
            <a:srgbClr val="000000"/>
          </a:solidFill>
        </p:spPr>
        <p:txBody>
          <a:bodyPr wrap="square" lIns="0" tIns="0" rIns="0" bIns="0" rtlCol="0"/>
          <a:lstStyle/>
          <a:p>
            <a:endParaRPr sz="1154"/>
          </a:p>
        </p:txBody>
      </p:sp>
      <p:sp>
        <p:nvSpPr>
          <p:cNvPr id="89" name="object 89"/>
          <p:cNvSpPr/>
          <p:nvPr/>
        </p:nvSpPr>
        <p:spPr>
          <a:xfrm>
            <a:off x="4089848" y="3311754"/>
            <a:ext cx="722045" cy="54164"/>
          </a:xfrm>
          <a:custGeom>
            <a:avLst/>
            <a:gdLst/>
            <a:ahLst/>
            <a:cxnLst/>
            <a:rect l="l" t="t" r="r" b="b"/>
            <a:pathLst>
              <a:path w="1125854" h="84454">
                <a:moveTo>
                  <a:pt x="64096" y="1524"/>
                </a:moveTo>
                <a:lnTo>
                  <a:pt x="48768" y="1524"/>
                </a:lnTo>
                <a:lnTo>
                  <a:pt x="48768" y="53340"/>
                </a:lnTo>
                <a:lnTo>
                  <a:pt x="47244" y="58013"/>
                </a:lnTo>
                <a:lnTo>
                  <a:pt x="47244" y="64109"/>
                </a:lnTo>
                <a:lnTo>
                  <a:pt x="45720" y="65633"/>
                </a:lnTo>
                <a:lnTo>
                  <a:pt x="42672" y="67157"/>
                </a:lnTo>
                <a:lnTo>
                  <a:pt x="41148" y="70205"/>
                </a:lnTo>
                <a:lnTo>
                  <a:pt x="24384" y="70205"/>
                </a:lnTo>
                <a:lnTo>
                  <a:pt x="21336" y="67157"/>
                </a:lnTo>
                <a:lnTo>
                  <a:pt x="18288" y="65633"/>
                </a:lnTo>
                <a:lnTo>
                  <a:pt x="16764" y="62585"/>
                </a:lnTo>
                <a:lnTo>
                  <a:pt x="16764" y="58013"/>
                </a:lnTo>
                <a:lnTo>
                  <a:pt x="15240" y="53340"/>
                </a:lnTo>
                <a:lnTo>
                  <a:pt x="15240" y="1524"/>
                </a:lnTo>
                <a:lnTo>
                  <a:pt x="0" y="1524"/>
                </a:lnTo>
                <a:lnTo>
                  <a:pt x="0" y="61061"/>
                </a:lnTo>
                <a:lnTo>
                  <a:pt x="1524" y="65633"/>
                </a:lnTo>
                <a:lnTo>
                  <a:pt x="1524" y="68681"/>
                </a:lnTo>
                <a:lnTo>
                  <a:pt x="3048" y="71729"/>
                </a:lnTo>
                <a:lnTo>
                  <a:pt x="6096" y="74777"/>
                </a:lnTo>
                <a:lnTo>
                  <a:pt x="7620" y="77825"/>
                </a:lnTo>
                <a:lnTo>
                  <a:pt x="10668" y="80873"/>
                </a:lnTo>
                <a:lnTo>
                  <a:pt x="19812" y="83921"/>
                </a:lnTo>
                <a:lnTo>
                  <a:pt x="44196" y="83921"/>
                </a:lnTo>
                <a:lnTo>
                  <a:pt x="53340" y="80873"/>
                </a:lnTo>
                <a:lnTo>
                  <a:pt x="56476" y="77825"/>
                </a:lnTo>
                <a:lnTo>
                  <a:pt x="58000" y="74777"/>
                </a:lnTo>
                <a:lnTo>
                  <a:pt x="61048" y="73253"/>
                </a:lnTo>
                <a:lnTo>
                  <a:pt x="62572" y="68681"/>
                </a:lnTo>
                <a:lnTo>
                  <a:pt x="62572" y="65633"/>
                </a:lnTo>
                <a:lnTo>
                  <a:pt x="64096" y="61061"/>
                </a:lnTo>
                <a:lnTo>
                  <a:pt x="64096" y="1524"/>
                </a:lnTo>
                <a:close/>
              </a:path>
              <a:path w="1125854" h="84454">
                <a:moveTo>
                  <a:pt x="144881" y="54965"/>
                </a:moveTo>
                <a:lnTo>
                  <a:pt x="143357" y="50292"/>
                </a:lnTo>
                <a:lnTo>
                  <a:pt x="140309" y="45720"/>
                </a:lnTo>
                <a:lnTo>
                  <a:pt x="138785" y="42672"/>
                </a:lnTo>
                <a:lnTo>
                  <a:pt x="135737" y="39624"/>
                </a:lnTo>
                <a:lnTo>
                  <a:pt x="132689" y="38100"/>
                </a:lnTo>
                <a:lnTo>
                  <a:pt x="128117" y="36576"/>
                </a:lnTo>
                <a:lnTo>
                  <a:pt x="122021" y="33528"/>
                </a:lnTo>
                <a:lnTo>
                  <a:pt x="106781" y="30480"/>
                </a:lnTo>
                <a:lnTo>
                  <a:pt x="100685" y="28956"/>
                </a:lnTo>
                <a:lnTo>
                  <a:pt x="99161" y="25908"/>
                </a:lnTo>
                <a:lnTo>
                  <a:pt x="97637" y="25908"/>
                </a:lnTo>
                <a:lnTo>
                  <a:pt x="96113" y="22860"/>
                </a:lnTo>
                <a:lnTo>
                  <a:pt x="96113" y="19812"/>
                </a:lnTo>
                <a:lnTo>
                  <a:pt x="99161" y="16764"/>
                </a:lnTo>
                <a:lnTo>
                  <a:pt x="105257" y="13716"/>
                </a:lnTo>
                <a:lnTo>
                  <a:pt x="114401" y="13716"/>
                </a:lnTo>
                <a:lnTo>
                  <a:pt x="118973" y="15240"/>
                </a:lnTo>
                <a:lnTo>
                  <a:pt x="120497" y="16764"/>
                </a:lnTo>
                <a:lnTo>
                  <a:pt x="123545" y="18288"/>
                </a:lnTo>
                <a:lnTo>
                  <a:pt x="125069" y="21336"/>
                </a:lnTo>
                <a:lnTo>
                  <a:pt x="125069" y="25908"/>
                </a:lnTo>
                <a:lnTo>
                  <a:pt x="141833" y="24384"/>
                </a:lnTo>
                <a:lnTo>
                  <a:pt x="141833" y="16764"/>
                </a:lnTo>
                <a:lnTo>
                  <a:pt x="138785" y="10668"/>
                </a:lnTo>
                <a:lnTo>
                  <a:pt x="134213" y="6096"/>
                </a:lnTo>
                <a:lnTo>
                  <a:pt x="128117" y="1524"/>
                </a:lnTo>
                <a:lnTo>
                  <a:pt x="120497" y="0"/>
                </a:lnTo>
                <a:lnTo>
                  <a:pt x="103733" y="0"/>
                </a:lnTo>
                <a:lnTo>
                  <a:pt x="90017" y="4572"/>
                </a:lnTo>
                <a:lnTo>
                  <a:pt x="83820" y="10668"/>
                </a:lnTo>
                <a:lnTo>
                  <a:pt x="82296" y="15240"/>
                </a:lnTo>
                <a:lnTo>
                  <a:pt x="80772" y="18288"/>
                </a:lnTo>
                <a:lnTo>
                  <a:pt x="80772" y="28956"/>
                </a:lnTo>
                <a:lnTo>
                  <a:pt x="83820" y="35052"/>
                </a:lnTo>
                <a:lnTo>
                  <a:pt x="91541" y="42672"/>
                </a:lnTo>
                <a:lnTo>
                  <a:pt x="97637" y="45720"/>
                </a:lnTo>
                <a:lnTo>
                  <a:pt x="106781" y="47244"/>
                </a:lnTo>
                <a:lnTo>
                  <a:pt x="114401" y="48768"/>
                </a:lnTo>
                <a:lnTo>
                  <a:pt x="118973" y="50292"/>
                </a:lnTo>
                <a:lnTo>
                  <a:pt x="120497" y="50292"/>
                </a:lnTo>
                <a:lnTo>
                  <a:pt x="123545" y="51816"/>
                </a:lnTo>
                <a:lnTo>
                  <a:pt x="126593" y="54965"/>
                </a:lnTo>
                <a:lnTo>
                  <a:pt x="126593" y="56489"/>
                </a:lnTo>
                <a:lnTo>
                  <a:pt x="128117" y="58013"/>
                </a:lnTo>
                <a:lnTo>
                  <a:pt x="128117" y="62585"/>
                </a:lnTo>
                <a:lnTo>
                  <a:pt x="126593" y="65633"/>
                </a:lnTo>
                <a:lnTo>
                  <a:pt x="123545" y="67157"/>
                </a:lnTo>
                <a:lnTo>
                  <a:pt x="120497" y="70205"/>
                </a:lnTo>
                <a:lnTo>
                  <a:pt x="106781" y="70205"/>
                </a:lnTo>
                <a:lnTo>
                  <a:pt x="102209" y="68681"/>
                </a:lnTo>
                <a:lnTo>
                  <a:pt x="99161" y="67157"/>
                </a:lnTo>
                <a:lnTo>
                  <a:pt x="96113" y="64109"/>
                </a:lnTo>
                <a:lnTo>
                  <a:pt x="94589" y="61061"/>
                </a:lnTo>
                <a:lnTo>
                  <a:pt x="94589" y="54965"/>
                </a:lnTo>
                <a:lnTo>
                  <a:pt x="77724" y="56489"/>
                </a:lnTo>
                <a:lnTo>
                  <a:pt x="79248" y="65633"/>
                </a:lnTo>
                <a:lnTo>
                  <a:pt x="82296" y="73253"/>
                </a:lnTo>
                <a:lnTo>
                  <a:pt x="88493" y="77825"/>
                </a:lnTo>
                <a:lnTo>
                  <a:pt x="93065" y="82397"/>
                </a:lnTo>
                <a:lnTo>
                  <a:pt x="100685" y="83921"/>
                </a:lnTo>
                <a:lnTo>
                  <a:pt x="125069" y="83921"/>
                </a:lnTo>
                <a:lnTo>
                  <a:pt x="144881" y="64109"/>
                </a:lnTo>
                <a:lnTo>
                  <a:pt x="144881" y="54965"/>
                </a:lnTo>
                <a:close/>
              </a:path>
              <a:path w="1125854" h="84454">
                <a:moveTo>
                  <a:pt x="219646" y="68681"/>
                </a:moveTo>
                <a:lnTo>
                  <a:pt x="175348" y="68681"/>
                </a:lnTo>
                <a:lnTo>
                  <a:pt x="175348" y="47244"/>
                </a:lnTo>
                <a:lnTo>
                  <a:pt x="215074" y="47244"/>
                </a:lnTo>
                <a:lnTo>
                  <a:pt x="215074" y="33528"/>
                </a:lnTo>
                <a:lnTo>
                  <a:pt x="175348" y="33528"/>
                </a:lnTo>
                <a:lnTo>
                  <a:pt x="175348" y="15240"/>
                </a:lnTo>
                <a:lnTo>
                  <a:pt x="218122" y="15240"/>
                </a:lnTo>
                <a:lnTo>
                  <a:pt x="218122" y="1524"/>
                </a:lnTo>
                <a:lnTo>
                  <a:pt x="158584" y="1524"/>
                </a:lnTo>
                <a:lnTo>
                  <a:pt x="158584" y="83921"/>
                </a:lnTo>
                <a:lnTo>
                  <a:pt x="219646" y="83921"/>
                </a:lnTo>
                <a:lnTo>
                  <a:pt x="219646" y="68681"/>
                </a:lnTo>
                <a:close/>
              </a:path>
              <a:path w="1125854" h="84454">
                <a:moveTo>
                  <a:pt x="308140" y="83921"/>
                </a:moveTo>
                <a:lnTo>
                  <a:pt x="297472" y="67157"/>
                </a:lnTo>
                <a:lnTo>
                  <a:pt x="294424" y="61061"/>
                </a:lnTo>
                <a:lnTo>
                  <a:pt x="291376" y="56489"/>
                </a:lnTo>
                <a:lnTo>
                  <a:pt x="288328" y="53340"/>
                </a:lnTo>
                <a:lnTo>
                  <a:pt x="283756" y="48768"/>
                </a:lnTo>
                <a:lnTo>
                  <a:pt x="279184" y="47244"/>
                </a:lnTo>
                <a:lnTo>
                  <a:pt x="286804" y="45720"/>
                </a:lnTo>
                <a:lnTo>
                  <a:pt x="292900" y="44196"/>
                </a:lnTo>
                <a:lnTo>
                  <a:pt x="297980" y="36576"/>
                </a:lnTo>
                <a:lnTo>
                  <a:pt x="302044" y="30480"/>
                </a:lnTo>
                <a:lnTo>
                  <a:pt x="302044" y="19812"/>
                </a:lnTo>
                <a:lnTo>
                  <a:pt x="300520" y="15240"/>
                </a:lnTo>
                <a:lnTo>
                  <a:pt x="297472" y="10668"/>
                </a:lnTo>
                <a:lnTo>
                  <a:pt x="295948" y="7620"/>
                </a:lnTo>
                <a:lnTo>
                  <a:pt x="292900" y="4572"/>
                </a:lnTo>
                <a:lnTo>
                  <a:pt x="283756" y="1524"/>
                </a:lnTo>
                <a:lnTo>
                  <a:pt x="283756" y="19812"/>
                </a:lnTo>
                <a:lnTo>
                  <a:pt x="283756" y="30480"/>
                </a:lnTo>
                <a:lnTo>
                  <a:pt x="282232" y="32004"/>
                </a:lnTo>
                <a:lnTo>
                  <a:pt x="282232" y="33528"/>
                </a:lnTo>
                <a:lnTo>
                  <a:pt x="280708" y="33528"/>
                </a:lnTo>
                <a:lnTo>
                  <a:pt x="277660" y="35052"/>
                </a:lnTo>
                <a:lnTo>
                  <a:pt x="276136" y="35052"/>
                </a:lnTo>
                <a:lnTo>
                  <a:pt x="271462" y="36576"/>
                </a:lnTo>
                <a:lnTo>
                  <a:pt x="250126" y="36576"/>
                </a:lnTo>
                <a:lnTo>
                  <a:pt x="250126" y="15240"/>
                </a:lnTo>
                <a:lnTo>
                  <a:pt x="279184" y="15240"/>
                </a:lnTo>
                <a:lnTo>
                  <a:pt x="283756" y="19812"/>
                </a:lnTo>
                <a:lnTo>
                  <a:pt x="283756" y="1524"/>
                </a:lnTo>
                <a:lnTo>
                  <a:pt x="234886" y="1524"/>
                </a:lnTo>
                <a:lnTo>
                  <a:pt x="234886" y="83921"/>
                </a:lnTo>
                <a:lnTo>
                  <a:pt x="250126" y="83921"/>
                </a:lnTo>
                <a:lnTo>
                  <a:pt x="250126" y="48768"/>
                </a:lnTo>
                <a:lnTo>
                  <a:pt x="260794" y="48768"/>
                </a:lnTo>
                <a:lnTo>
                  <a:pt x="262318" y="50292"/>
                </a:lnTo>
                <a:lnTo>
                  <a:pt x="263842" y="50292"/>
                </a:lnTo>
                <a:lnTo>
                  <a:pt x="266890" y="53340"/>
                </a:lnTo>
                <a:lnTo>
                  <a:pt x="268414" y="54965"/>
                </a:lnTo>
                <a:lnTo>
                  <a:pt x="271462" y="59537"/>
                </a:lnTo>
                <a:lnTo>
                  <a:pt x="276136" y="65633"/>
                </a:lnTo>
                <a:lnTo>
                  <a:pt x="288328" y="83921"/>
                </a:lnTo>
                <a:lnTo>
                  <a:pt x="308140" y="83921"/>
                </a:lnTo>
                <a:close/>
              </a:path>
              <a:path w="1125854" h="84454">
                <a:moveTo>
                  <a:pt x="379857" y="19812"/>
                </a:moveTo>
                <a:lnTo>
                  <a:pt x="378333" y="15240"/>
                </a:lnTo>
                <a:lnTo>
                  <a:pt x="372237" y="6096"/>
                </a:lnTo>
                <a:lnTo>
                  <a:pt x="367665" y="3048"/>
                </a:lnTo>
                <a:lnTo>
                  <a:pt x="362991" y="3048"/>
                </a:lnTo>
                <a:lnTo>
                  <a:pt x="362991" y="24384"/>
                </a:lnTo>
                <a:lnTo>
                  <a:pt x="362991" y="28956"/>
                </a:lnTo>
                <a:lnTo>
                  <a:pt x="361467" y="32004"/>
                </a:lnTo>
                <a:lnTo>
                  <a:pt x="359943" y="33528"/>
                </a:lnTo>
                <a:lnTo>
                  <a:pt x="359943" y="35052"/>
                </a:lnTo>
                <a:lnTo>
                  <a:pt x="356895" y="36576"/>
                </a:lnTo>
                <a:lnTo>
                  <a:pt x="355371" y="36576"/>
                </a:lnTo>
                <a:lnTo>
                  <a:pt x="353847" y="38100"/>
                </a:lnTo>
                <a:lnTo>
                  <a:pt x="334035" y="38100"/>
                </a:lnTo>
                <a:lnTo>
                  <a:pt x="334035" y="15240"/>
                </a:lnTo>
                <a:lnTo>
                  <a:pt x="353847" y="15240"/>
                </a:lnTo>
                <a:lnTo>
                  <a:pt x="355371" y="16764"/>
                </a:lnTo>
                <a:lnTo>
                  <a:pt x="358419" y="16764"/>
                </a:lnTo>
                <a:lnTo>
                  <a:pt x="359943" y="19812"/>
                </a:lnTo>
                <a:lnTo>
                  <a:pt x="361467" y="21336"/>
                </a:lnTo>
                <a:lnTo>
                  <a:pt x="362991" y="24384"/>
                </a:lnTo>
                <a:lnTo>
                  <a:pt x="362991" y="3048"/>
                </a:lnTo>
                <a:lnTo>
                  <a:pt x="359943" y="1524"/>
                </a:lnTo>
                <a:lnTo>
                  <a:pt x="317271" y="1524"/>
                </a:lnTo>
                <a:lnTo>
                  <a:pt x="317271" y="83921"/>
                </a:lnTo>
                <a:lnTo>
                  <a:pt x="334035" y="83921"/>
                </a:lnTo>
                <a:lnTo>
                  <a:pt x="334035" y="51816"/>
                </a:lnTo>
                <a:lnTo>
                  <a:pt x="361467" y="51816"/>
                </a:lnTo>
                <a:lnTo>
                  <a:pt x="364515" y="50292"/>
                </a:lnTo>
                <a:lnTo>
                  <a:pt x="367665" y="48768"/>
                </a:lnTo>
                <a:lnTo>
                  <a:pt x="369189" y="47244"/>
                </a:lnTo>
                <a:lnTo>
                  <a:pt x="372237" y="45720"/>
                </a:lnTo>
                <a:lnTo>
                  <a:pt x="375285" y="42672"/>
                </a:lnTo>
                <a:lnTo>
                  <a:pt x="376809" y="39624"/>
                </a:lnTo>
                <a:lnTo>
                  <a:pt x="377317" y="38100"/>
                </a:lnTo>
                <a:lnTo>
                  <a:pt x="378333" y="35052"/>
                </a:lnTo>
                <a:lnTo>
                  <a:pt x="379857" y="32004"/>
                </a:lnTo>
                <a:lnTo>
                  <a:pt x="379857" y="19812"/>
                </a:lnTo>
                <a:close/>
              </a:path>
              <a:path w="1125854" h="84454">
                <a:moveTo>
                  <a:pt x="451485" y="68681"/>
                </a:moveTo>
                <a:lnTo>
                  <a:pt x="410337" y="68681"/>
                </a:lnTo>
                <a:lnTo>
                  <a:pt x="410337" y="1524"/>
                </a:lnTo>
                <a:lnTo>
                  <a:pt x="393573" y="1524"/>
                </a:lnTo>
                <a:lnTo>
                  <a:pt x="393573" y="83921"/>
                </a:lnTo>
                <a:lnTo>
                  <a:pt x="451485" y="83921"/>
                </a:lnTo>
                <a:lnTo>
                  <a:pt x="451485" y="68681"/>
                </a:lnTo>
                <a:close/>
              </a:path>
              <a:path w="1125854" h="84454">
                <a:moveTo>
                  <a:pt x="536930" y="83921"/>
                </a:moveTo>
                <a:lnTo>
                  <a:pt x="528866" y="64109"/>
                </a:lnTo>
                <a:lnTo>
                  <a:pt x="523240" y="50292"/>
                </a:lnTo>
                <a:lnTo>
                  <a:pt x="510844" y="19812"/>
                </a:lnTo>
                <a:lnTo>
                  <a:pt x="506450" y="9017"/>
                </a:lnTo>
                <a:lnTo>
                  <a:pt x="506450" y="50292"/>
                </a:lnTo>
                <a:lnTo>
                  <a:pt x="483590" y="50292"/>
                </a:lnTo>
                <a:lnTo>
                  <a:pt x="494258" y="19812"/>
                </a:lnTo>
                <a:lnTo>
                  <a:pt x="506450" y="50292"/>
                </a:lnTo>
                <a:lnTo>
                  <a:pt x="506450" y="9017"/>
                </a:lnTo>
                <a:lnTo>
                  <a:pt x="503402" y="1524"/>
                </a:lnTo>
                <a:lnTo>
                  <a:pt x="486638" y="1524"/>
                </a:lnTo>
                <a:lnTo>
                  <a:pt x="454533" y="83921"/>
                </a:lnTo>
                <a:lnTo>
                  <a:pt x="471398" y="83921"/>
                </a:lnTo>
                <a:lnTo>
                  <a:pt x="479018" y="64109"/>
                </a:lnTo>
                <a:lnTo>
                  <a:pt x="511022" y="64109"/>
                </a:lnTo>
                <a:lnTo>
                  <a:pt x="518642" y="83921"/>
                </a:lnTo>
                <a:lnTo>
                  <a:pt x="536930" y="83921"/>
                </a:lnTo>
                <a:close/>
              </a:path>
              <a:path w="1125854" h="84454">
                <a:moveTo>
                  <a:pt x="596455" y="1524"/>
                </a:moveTo>
                <a:lnTo>
                  <a:pt x="530923" y="1524"/>
                </a:lnTo>
                <a:lnTo>
                  <a:pt x="530923" y="15240"/>
                </a:lnTo>
                <a:lnTo>
                  <a:pt x="555307" y="15240"/>
                </a:lnTo>
                <a:lnTo>
                  <a:pt x="555307" y="83921"/>
                </a:lnTo>
                <a:lnTo>
                  <a:pt x="572071" y="83921"/>
                </a:lnTo>
                <a:lnTo>
                  <a:pt x="572071" y="15240"/>
                </a:lnTo>
                <a:lnTo>
                  <a:pt x="596455" y="15240"/>
                </a:lnTo>
                <a:lnTo>
                  <a:pt x="596455" y="1524"/>
                </a:lnTo>
                <a:close/>
              </a:path>
              <a:path w="1125854" h="84454">
                <a:moveTo>
                  <a:pt x="663613" y="1524"/>
                </a:moveTo>
                <a:lnTo>
                  <a:pt x="607123" y="1524"/>
                </a:lnTo>
                <a:lnTo>
                  <a:pt x="607123" y="83921"/>
                </a:lnTo>
                <a:lnTo>
                  <a:pt x="623989" y="83921"/>
                </a:lnTo>
                <a:lnTo>
                  <a:pt x="623989" y="48768"/>
                </a:lnTo>
                <a:lnTo>
                  <a:pt x="657517" y="48768"/>
                </a:lnTo>
                <a:lnTo>
                  <a:pt x="657517" y="35052"/>
                </a:lnTo>
                <a:lnTo>
                  <a:pt x="623989" y="35052"/>
                </a:lnTo>
                <a:lnTo>
                  <a:pt x="623989" y="15240"/>
                </a:lnTo>
                <a:lnTo>
                  <a:pt x="663613" y="15240"/>
                </a:lnTo>
                <a:lnTo>
                  <a:pt x="663613" y="1524"/>
                </a:lnTo>
                <a:close/>
              </a:path>
              <a:path w="1125854" h="84454">
                <a:moveTo>
                  <a:pt x="753618" y="42672"/>
                </a:moveTo>
                <a:lnTo>
                  <a:pt x="752779" y="32956"/>
                </a:lnTo>
                <a:lnTo>
                  <a:pt x="750379" y="24384"/>
                </a:lnTo>
                <a:lnTo>
                  <a:pt x="746544" y="16954"/>
                </a:lnTo>
                <a:lnTo>
                  <a:pt x="743902" y="13716"/>
                </a:lnTo>
                <a:lnTo>
                  <a:pt x="741426" y="10668"/>
                </a:lnTo>
                <a:lnTo>
                  <a:pt x="735990" y="5791"/>
                </a:lnTo>
                <a:lnTo>
                  <a:pt x="735241" y="5435"/>
                </a:lnTo>
                <a:lnTo>
                  <a:pt x="735241" y="32004"/>
                </a:lnTo>
                <a:lnTo>
                  <a:pt x="735139" y="52209"/>
                </a:lnTo>
                <a:lnTo>
                  <a:pt x="733717" y="58013"/>
                </a:lnTo>
                <a:lnTo>
                  <a:pt x="729145" y="64109"/>
                </a:lnTo>
                <a:lnTo>
                  <a:pt x="724573" y="68681"/>
                </a:lnTo>
                <a:lnTo>
                  <a:pt x="720001" y="70205"/>
                </a:lnTo>
                <a:lnTo>
                  <a:pt x="706285" y="70205"/>
                </a:lnTo>
                <a:lnTo>
                  <a:pt x="701713" y="68681"/>
                </a:lnTo>
                <a:lnTo>
                  <a:pt x="697141" y="62585"/>
                </a:lnTo>
                <a:lnTo>
                  <a:pt x="692569" y="58013"/>
                </a:lnTo>
                <a:lnTo>
                  <a:pt x="691134" y="52209"/>
                </a:lnTo>
                <a:lnTo>
                  <a:pt x="691045" y="32004"/>
                </a:lnTo>
                <a:lnTo>
                  <a:pt x="692569" y="25908"/>
                </a:lnTo>
                <a:lnTo>
                  <a:pt x="701713" y="16764"/>
                </a:lnTo>
                <a:lnTo>
                  <a:pt x="706285" y="13716"/>
                </a:lnTo>
                <a:lnTo>
                  <a:pt x="720001" y="13716"/>
                </a:lnTo>
                <a:lnTo>
                  <a:pt x="726097" y="16764"/>
                </a:lnTo>
                <a:lnTo>
                  <a:pt x="729145" y="21336"/>
                </a:lnTo>
                <a:lnTo>
                  <a:pt x="733717" y="25908"/>
                </a:lnTo>
                <a:lnTo>
                  <a:pt x="712381" y="0"/>
                </a:lnTo>
                <a:lnTo>
                  <a:pt x="706285" y="0"/>
                </a:lnTo>
                <a:lnTo>
                  <a:pt x="674281" y="27432"/>
                </a:lnTo>
                <a:lnTo>
                  <a:pt x="674281" y="42672"/>
                </a:lnTo>
                <a:lnTo>
                  <a:pt x="690321" y="78130"/>
                </a:lnTo>
                <a:lnTo>
                  <a:pt x="713905" y="83921"/>
                </a:lnTo>
                <a:lnTo>
                  <a:pt x="722490" y="83324"/>
                </a:lnTo>
                <a:lnTo>
                  <a:pt x="730097" y="81445"/>
                </a:lnTo>
                <a:lnTo>
                  <a:pt x="736866" y="78130"/>
                </a:lnTo>
                <a:lnTo>
                  <a:pt x="742950" y="73253"/>
                </a:lnTo>
                <a:lnTo>
                  <a:pt x="745007" y="70205"/>
                </a:lnTo>
                <a:lnTo>
                  <a:pt x="747191" y="66992"/>
                </a:lnTo>
                <a:lnTo>
                  <a:pt x="750570" y="59715"/>
                </a:lnTo>
                <a:lnTo>
                  <a:pt x="752805" y="51562"/>
                </a:lnTo>
                <a:lnTo>
                  <a:pt x="753618" y="42672"/>
                </a:lnTo>
                <a:close/>
              </a:path>
              <a:path w="1125854" h="84454">
                <a:moveTo>
                  <a:pt x="839050" y="83921"/>
                </a:moveTo>
                <a:lnTo>
                  <a:pt x="829818" y="67157"/>
                </a:lnTo>
                <a:lnTo>
                  <a:pt x="825246" y="61061"/>
                </a:lnTo>
                <a:lnTo>
                  <a:pt x="822198" y="56489"/>
                </a:lnTo>
                <a:lnTo>
                  <a:pt x="820674" y="53340"/>
                </a:lnTo>
                <a:lnTo>
                  <a:pt x="817626" y="51816"/>
                </a:lnTo>
                <a:lnTo>
                  <a:pt x="814578" y="48768"/>
                </a:lnTo>
                <a:lnTo>
                  <a:pt x="811530" y="47244"/>
                </a:lnTo>
                <a:lnTo>
                  <a:pt x="823722" y="44196"/>
                </a:lnTo>
                <a:lnTo>
                  <a:pt x="826770" y="39624"/>
                </a:lnTo>
                <a:lnTo>
                  <a:pt x="829881" y="36576"/>
                </a:lnTo>
                <a:lnTo>
                  <a:pt x="831430" y="35052"/>
                </a:lnTo>
                <a:lnTo>
                  <a:pt x="832954" y="30480"/>
                </a:lnTo>
                <a:lnTo>
                  <a:pt x="832954" y="19812"/>
                </a:lnTo>
                <a:lnTo>
                  <a:pt x="831430" y="15240"/>
                </a:lnTo>
                <a:lnTo>
                  <a:pt x="829818" y="10668"/>
                </a:lnTo>
                <a:lnTo>
                  <a:pt x="823722" y="4572"/>
                </a:lnTo>
                <a:lnTo>
                  <a:pt x="819150" y="3048"/>
                </a:lnTo>
                <a:lnTo>
                  <a:pt x="816102" y="1524"/>
                </a:lnTo>
                <a:lnTo>
                  <a:pt x="816102" y="22860"/>
                </a:lnTo>
                <a:lnTo>
                  <a:pt x="816102" y="27432"/>
                </a:lnTo>
                <a:lnTo>
                  <a:pt x="814578" y="30480"/>
                </a:lnTo>
                <a:lnTo>
                  <a:pt x="814578" y="32004"/>
                </a:lnTo>
                <a:lnTo>
                  <a:pt x="813054" y="33528"/>
                </a:lnTo>
                <a:lnTo>
                  <a:pt x="811530" y="33528"/>
                </a:lnTo>
                <a:lnTo>
                  <a:pt x="810006" y="35052"/>
                </a:lnTo>
                <a:lnTo>
                  <a:pt x="806958" y="35052"/>
                </a:lnTo>
                <a:lnTo>
                  <a:pt x="802386" y="36576"/>
                </a:lnTo>
                <a:lnTo>
                  <a:pt x="782574" y="36576"/>
                </a:lnTo>
                <a:lnTo>
                  <a:pt x="782574" y="15240"/>
                </a:lnTo>
                <a:lnTo>
                  <a:pt x="810006" y="15240"/>
                </a:lnTo>
                <a:lnTo>
                  <a:pt x="814578" y="19812"/>
                </a:lnTo>
                <a:lnTo>
                  <a:pt x="816102" y="22860"/>
                </a:lnTo>
                <a:lnTo>
                  <a:pt x="816102" y="1524"/>
                </a:lnTo>
                <a:lnTo>
                  <a:pt x="765810" y="1524"/>
                </a:lnTo>
                <a:lnTo>
                  <a:pt x="765810" y="83921"/>
                </a:lnTo>
                <a:lnTo>
                  <a:pt x="782574" y="83921"/>
                </a:lnTo>
                <a:lnTo>
                  <a:pt x="782574" y="48768"/>
                </a:lnTo>
                <a:lnTo>
                  <a:pt x="791718" y="48768"/>
                </a:lnTo>
                <a:lnTo>
                  <a:pt x="793242" y="50292"/>
                </a:lnTo>
                <a:lnTo>
                  <a:pt x="796290" y="50292"/>
                </a:lnTo>
                <a:lnTo>
                  <a:pt x="799338" y="53340"/>
                </a:lnTo>
                <a:lnTo>
                  <a:pt x="800862" y="54965"/>
                </a:lnTo>
                <a:lnTo>
                  <a:pt x="803910" y="59537"/>
                </a:lnTo>
                <a:lnTo>
                  <a:pt x="806958" y="65633"/>
                </a:lnTo>
                <a:lnTo>
                  <a:pt x="819150" y="83921"/>
                </a:lnTo>
                <a:lnTo>
                  <a:pt x="839050" y="83921"/>
                </a:lnTo>
                <a:close/>
              </a:path>
              <a:path w="1125854" h="84454">
                <a:moveTo>
                  <a:pt x="927544" y="1524"/>
                </a:moveTo>
                <a:lnTo>
                  <a:pt x="901636" y="1524"/>
                </a:lnTo>
                <a:lnTo>
                  <a:pt x="887831" y="56489"/>
                </a:lnTo>
                <a:lnTo>
                  <a:pt x="872591" y="1524"/>
                </a:lnTo>
                <a:lnTo>
                  <a:pt x="848207" y="1524"/>
                </a:lnTo>
                <a:lnTo>
                  <a:pt x="848207" y="83921"/>
                </a:lnTo>
                <a:lnTo>
                  <a:pt x="863447" y="83921"/>
                </a:lnTo>
                <a:lnTo>
                  <a:pt x="863447" y="18288"/>
                </a:lnTo>
                <a:lnTo>
                  <a:pt x="880211" y="83921"/>
                </a:lnTo>
                <a:lnTo>
                  <a:pt x="895451" y="83921"/>
                </a:lnTo>
                <a:lnTo>
                  <a:pt x="912304" y="18288"/>
                </a:lnTo>
                <a:lnTo>
                  <a:pt x="912304" y="83921"/>
                </a:lnTo>
                <a:lnTo>
                  <a:pt x="927544" y="83921"/>
                </a:lnTo>
                <a:lnTo>
                  <a:pt x="927544" y="1524"/>
                </a:lnTo>
                <a:close/>
              </a:path>
              <a:path w="1125854" h="84454">
                <a:moveTo>
                  <a:pt x="1008316" y="1524"/>
                </a:moveTo>
                <a:lnTo>
                  <a:pt x="991552" y="1524"/>
                </a:lnTo>
                <a:lnTo>
                  <a:pt x="991552" y="64109"/>
                </a:lnTo>
                <a:lnTo>
                  <a:pt x="990028" y="65633"/>
                </a:lnTo>
                <a:lnTo>
                  <a:pt x="986980" y="67157"/>
                </a:lnTo>
                <a:lnTo>
                  <a:pt x="985456" y="70205"/>
                </a:lnTo>
                <a:lnTo>
                  <a:pt x="968692" y="70205"/>
                </a:lnTo>
                <a:lnTo>
                  <a:pt x="965644" y="67157"/>
                </a:lnTo>
                <a:lnTo>
                  <a:pt x="962596" y="65633"/>
                </a:lnTo>
                <a:lnTo>
                  <a:pt x="961072" y="62585"/>
                </a:lnTo>
                <a:lnTo>
                  <a:pt x="961072" y="59537"/>
                </a:lnTo>
                <a:lnTo>
                  <a:pt x="959548" y="58013"/>
                </a:lnTo>
                <a:lnTo>
                  <a:pt x="959548" y="1524"/>
                </a:lnTo>
                <a:lnTo>
                  <a:pt x="942784" y="1524"/>
                </a:lnTo>
                <a:lnTo>
                  <a:pt x="942784" y="54965"/>
                </a:lnTo>
                <a:lnTo>
                  <a:pt x="944308" y="61061"/>
                </a:lnTo>
                <a:lnTo>
                  <a:pt x="945832" y="65633"/>
                </a:lnTo>
                <a:lnTo>
                  <a:pt x="945832" y="68681"/>
                </a:lnTo>
                <a:lnTo>
                  <a:pt x="947356" y="71729"/>
                </a:lnTo>
                <a:lnTo>
                  <a:pt x="950404" y="74777"/>
                </a:lnTo>
                <a:lnTo>
                  <a:pt x="951928" y="77825"/>
                </a:lnTo>
                <a:lnTo>
                  <a:pt x="954976" y="80873"/>
                </a:lnTo>
                <a:lnTo>
                  <a:pt x="959548" y="82397"/>
                </a:lnTo>
                <a:lnTo>
                  <a:pt x="962596" y="83921"/>
                </a:lnTo>
                <a:lnTo>
                  <a:pt x="988504" y="83921"/>
                </a:lnTo>
                <a:lnTo>
                  <a:pt x="993076" y="82397"/>
                </a:lnTo>
                <a:lnTo>
                  <a:pt x="996124" y="80873"/>
                </a:lnTo>
                <a:lnTo>
                  <a:pt x="1000696" y="77825"/>
                </a:lnTo>
                <a:lnTo>
                  <a:pt x="1002220" y="74777"/>
                </a:lnTo>
                <a:lnTo>
                  <a:pt x="1005268" y="73253"/>
                </a:lnTo>
                <a:lnTo>
                  <a:pt x="1006792" y="68681"/>
                </a:lnTo>
                <a:lnTo>
                  <a:pt x="1006792" y="65633"/>
                </a:lnTo>
                <a:lnTo>
                  <a:pt x="1008316" y="61061"/>
                </a:lnTo>
                <a:lnTo>
                  <a:pt x="1008316" y="1524"/>
                </a:lnTo>
                <a:close/>
              </a:path>
              <a:path w="1125854" h="84454">
                <a:moveTo>
                  <a:pt x="1042504" y="952"/>
                </a:moveTo>
                <a:lnTo>
                  <a:pt x="1025753" y="952"/>
                </a:lnTo>
                <a:lnTo>
                  <a:pt x="1025753" y="83248"/>
                </a:lnTo>
                <a:lnTo>
                  <a:pt x="1042504" y="83248"/>
                </a:lnTo>
                <a:lnTo>
                  <a:pt x="1042504" y="952"/>
                </a:lnTo>
                <a:close/>
              </a:path>
              <a:path w="1125854" h="84454">
                <a:moveTo>
                  <a:pt x="1125855" y="28956"/>
                </a:moveTo>
                <a:lnTo>
                  <a:pt x="1124331" y="24384"/>
                </a:lnTo>
                <a:lnTo>
                  <a:pt x="1121283" y="18288"/>
                </a:lnTo>
                <a:lnTo>
                  <a:pt x="1120267" y="15240"/>
                </a:lnTo>
                <a:lnTo>
                  <a:pt x="1119759" y="13716"/>
                </a:lnTo>
                <a:lnTo>
                  <a:pt x="1115187" y="10668"/>
                </a:lnTo>
                <a:lnTo>
                  <a:pt x="1112139" y="6096"/>
                </a:lnTo>
                <a:lnTo>
                  <a:pt x="1109002" y="4572"/>
                </a:lnTo>
                <a:lnTo>
                  <a:pt x="1109002" y="30480"/>
                </a:lnTo>
                <a:lnTo>
                  <a:pt x="1109002" y="53340"/>
                </a:lnTo>
                <a:lnTo>
                  <a:pt x="1107478" y="58013"/>
                </a:lnTo>
                <a:lnTo>
                  <a:pt x="1104430" y="64109"/>
                </a:lnTo>
                <a:lnTo>
                  <a:pt x="1099858" y="68681"/>
                </a:lnTo>
                <a:lnTo>
                  <a:pt x="1073950" y="68681"/>
                </a:lnTo>
                <a:lnTo>
                  <a:pt x="1073950" y="15240"/>
                </a:lnTo>
                <a:lnTo>
                  <a:pt x="1095286" y="15240"/>
                </a:lnTo>
                <a:lnTo>
                  <a:pt x="1101382" y="18288"/>
                </a:lnTo>
                <a:lnTo>
                  <a:pt x="1104430" y="21336"/>
                </a:lnTo>
                <a:lnTo>
                  <a:pt x="1109002" y="30480"/>
                </a:lnTo>
                <a:lnTo>
                  <a:pt x="1109002" y="4572"/>
                </a:lnTo>
                <a:lnTo>
                  <a:pt x="1102906" y="3048"/>
                </a:lnTo>
                <a:lnTo>
                  <a:pt x="1099858" y="1524"/>
                </a:lnTo>
                <a:lnTo>
                  <a:pt x="1057186" y="1524"/>
                </a:lnTo>
                <a:lnTo>
                  <a:pt x="1057186" y="83921"/>
                </a:lnTo>
                <a:lnTo>
                  <a:pt x="1095286" y="83921"/>
                </a:lnTo>
                <a:lnTo>
                  <a:pt x="1099858" y="82397"/>
                </a:lnTo>
                <a:lnTo>
                  <a:pt x="1102906" y="80873"/>
                </a:lnTo>
                <a:lnTo>
                  <a:pt x="1109002" y="79349"/>
                </a:lnTo>
                <a:lnTo>
                  <a:pt x="1112139" y="77825"/>
                </a:lnTo>
                <a:lnTo>
                  <a:pt x="1118235" y="71729"/>
                </a:lnTo>
                <a:lnTo>
                  <a:pt x="1120267" y="68681"/>
                </a:lnTo>
                <a:lnTo>
                  <a:pt x="1121283" y="67157"/>
                </a:lnTo>
                <a:lnTo>
                  <a:pt x="1124331" y="61061"/>
                </a:lnTo>
                <a:lnTo>
                  <a:pt x="1125855" y="54965"/>
                </a:lnTo>
                <a:lnTo>
                  <a:pt x="1125855" y="28956"/>
                </a:lnTo>
                <a:close/>
              </a:path>
            </a:pathLst>
          </a:custGeom>
          <a:solidFill>
            <a:srgbClr val="000000"/>
          </a:solidFill>
        </p:spPr>
        <p:txBody>
          <a:bodyPr wrap="square" lIns="0" tIns="0" rIns="0" bIns="0" rtlCol="0"/>
          <a:lstStyle/>
          <a:p>
            <a:endParaRPr sz="1154"/>
          </a:p>
        </p:txBody>
      </p:sp>
      <p:sp>
        <p:nvSpPr>
          <p:cNvPr id="90" name="object 90"/>
          <p:cNvSpPr/>
          <p:nvPr/>
        </p:nvSpPr>
        <p:spPr>
          <a:xfrm>
            <a:off x="4895036" y="3311754"/>
            <a:ext cx="365298" cy="54164"/>
          </a:xfrm>
          <a:custGeom>
            <a:avLst/>
            <a:gdLst/>
            <a:ahLst/>
            <a:cxnLst/>
            <a:rect l="l" t="t" r="r" b="b"/>
            <a:pathLst>
              <a:path w="569595" h="84454">
                <a:moveTo>
                  <a:pt x="65620" y="1524"/>
                </a:moveTo>
                <a:lnTo>
                  <a:pt x="48856" y="1524"/>
                </a:lnTo>
                <a:lnTo>
                  <a:pt x="48856" y="58013"/>
                </a:lnTo>
                <a:lnTo>
                  <a:pt x="47332" y="61061"/>
                </a:lnTo>
                <a:lnTo>
                  <a:pt x="47332" y="64109"/>
                </a:lnTo>
                <a:lnTo>
                  <a:pt x="45808" y="65633"/>
                </a:lnTo>
                <a:lnTo>
                  <a:pt x="42760" y="67157"/>
                </a:lnTo>
                <a:lnTo>
                  <a:pt x="41148" y="70205"/>
                </a:lnTo>
                <a:lnTo>
                  <a:pt x="24384" y="70205"/>
                </a:lnTo>
                <a:lnTo>
                  <a:pt x="16764" y="62585"/>
                </a:lnTo>
                <a:lnTo>
                  <a:pt x="16764" y="1524"/>
                </a:lnTo>
                <a:lnTo>
                  <a:pt x="0" y="1524"/>
                </a:lnTo>
                <a:lnTo>
                  <a:pt x="0" y="61061"/>
                </a:lnTo>
                <a:lnTo>
                  <a:pt x="1524" y="65633"/>
                </a:lnTo>
                <a:lnTo>
                  <a:pt x="1524" y="68681"/>
                </a:lnTo>
                <a:lnTo>
                  <a:pt x="3048" y="71729"/>
                </a:lnTo>
                <a:lnTo>
                  <a:pt x="6096" y="74777"/>
                </a:lnTo>
                <a:lnTo>
                  <a:pt x="7620" y="77825"/>
                </a:lnTo>
                <a:lnTo>
                  <a:pt x="12192" y="80873"/>
                </a:lnTo>
                <a:lnTo>
                  <a:pt x="15240" y="82397"/>
                </a:lnTo>
                <a:lnTo>
                  <a:pt x="19812" y="83921"/>
                </a:lnTo>
                <a:lnTo>
                  <a:pt x="44284" y="83921"/>
                </a:lnTo>
                <a:lnTo>
                  <a:pt x="53428" y="80873"/>
                </a:lnTo>
                <a:lnTo>
                  <a:pt x="56476" y="77825"/>
                </a:lnTo>
                <a:lnTo>
                  <a:pt x="58000" y="74777"/>
                </a:lnTo>
                <a:lnTo>
                  <a:pt x="61048" y="73253"/>
                </a:lnTo>
                <a:lnTo>
                  <a:pt x="62572" y="68681"/>
                </a:lnTo>
                <a:lnTo>
                  <a:pt x="64096" y="65633"/>
                </a:lnTo>
                <a:lnTo>
                  <a:pt x="64096" y="61061"/>
                </a:lnTo>
                <a:lnTo>
                  <a:pt x="65620" y="54965"/>
                </a:lnTo>
                <a:lnTo>
                  <a:pt x="65620" y="1524"/>
                </a:lnTo>
                <a:close/>
              </a:path>
              <a:path w="569595" h="84454">
                <a:moveTo>
                  <a:pt x="144970" y="54965"/>
                </a:moveTo>
                <a:lnTo>
                  <a:pt x="141922" y="45720"/>
                </a:lnTo>
                <a:lnTo>
                  <a:pt x="135826" y="39624"/>
                </a:lnTo>
                <a:lnTo>
                  <a:pt x="132676" y="38100"/>
                </a:lnTo>
                <a:lnTo>
                  <a:pt x="128104" y="36576"/>
                </a:lnTo>
                <a:lnTo>
                  <a:pt x="122008" y="33528"/>
                </a:lnTo>
                <a:lnTo>
                  <a:pt x="106768" y="30480"/>
                </a:lnTo>
                <a:lnTo>
                  <a:pt x="100672" y="28956"/>
                </a:lnTo>
                <a:lnTo>
                  <a:pt x="99148" y="25908"/>
                </a:lnTo>
                <a:lnTo>
                  <a:pt x="97624" y="25908"/>
                </a:lnTo>
                <a:lnTo>
                  <a:pt x="97624" y="18288"/>
                </a:lnTo>
                <a:lnTo>
                  <a:pt x="99148" y="16764"/>
                </a:lnTo>
                <a:lnTo>
                  <a:pt x="105244" y="13716"/>
                </a:lnTo>
                <a:lnTo>
                  <a:pt x="115912" y="13716"/>
                </a:lnTo>
                <a:lnTo>
                  <a:pt x="118960" y="15240"/>
                </a:lnTo>
                <a:lnTo>
                  <a:pt x="120484" y="16764"/>
                </a:lnTo>
                <a:lnTo>
                  <a:pt x="123532" y="18288"/>
                </a:lnTo>
                <a:lnTo>
                  <a:pt x="125056" y="21336"/>
                </a:lnTo>
                <a:lnTo>
                  <a:pt x="125056" y="25908"/>
                </a:lnTo>
                <a:lnTo>
                  <a:pt x="141922" y="24384"/>
                </a:lnTo>
                <a:lnTo>
                  <a:pt x="141922" y="16764"/>
                </a:lnTo>
                <a:lnTo>
                  <a:pt x="138874" y="10668"/>
                </a:lnTo>
                <a:lnTo>
                  <a:pt x="129628" y="1524"/>
                </a:lnTo>
                <a:lnTo>
                  <a:pt x="120484" y="0"/>
                </a:lnTo>
                <a:lnTo>
                  <a:pt x="105244" y="0"/>
                </a:lnTo>
                <a:lnTo>
                  <a:pt x="99148" y="1524"/>
                </a:lnTo>
                <a:lnTo>
                  <a:pt x="90004" y="4572"/>
                </a:lnTo>
                <a:lnTo>
                  <a:pt x="83908" y="10668"/>
                </a:lnTo>
                <a:lnTo>
                  <a:pt x="82384" y="15240"/>
                </a:lnTo>
                <a:lnTo>
                  <a:pt x="80860" y="18288"/>
                </a:lnTo>
                <a:lnTo>
                  <a:pt x="80860" y="28956"/>
                </a:lnTo>
                <a:lnTo>
                  <a:pt x="83908" y="35052"/>
                </a:lnTo>
                <a:lnTo>
                  <a:pt x="91528" y="42672"/>
                </a:lnTo>
                <a:lnTo>
                  <a:pt x="99148" y="45720"/>
                </a:lnTo>
                <a:lnTo>
                  <a:pt x="114388" y="48768"/>
                </a:lnTo>
                <a:lnTo>
                  <a:pt x="118960" y="50292"/>
                </a:lnTo>
                <a:lnTo>
                  <a:pt x="120484" y="50292"/>
                </a:lnTo>
                <a:lnTo>
                  <a:pt x="123532" y="51816"/>
                </a:lnTo>
                <a:lnTo>
                  <a:pt x="128104" y="56489"/>
                </a:lnTo>
                <a:lnTo>
                  <a:pt x="128104" y="62585"/>
                </a:lnTo>
                <a:lnTo>
                  <a:pt x="126580" y="65633"/>
                </a:lnTo>
                <a:lnTo>
                  <a:pt x="123532" y="67157"/>
                </a:lnTo>
                <a:lnTo>
                  <a:pt x="122008" y="70205"/>
                </a:lnTo>
                <a:lnTo>
                  <a:pt x="106768" y="70205"/>
                </a:lnTo>
                <a:lnTo>
                  <a:pt x="100672" y="67157"/>
                </a:lnTo>
                <a:lnTo>
                  <a:pt x="94576" y="61061"/>
                </a:lnTo>
                <a:lnTo>
                  <a:pt x="94576" y="54965"/>
                </a:lnTo>
                <a:lnTo>
                  <a:pt x="77812" y="56489"/>
                </a:lnTo>
                <a:lnTo>
                  <a:pt x="79336" y="65633"/>
                </a:lnTo>
                <a:lnTo>
                  <a:pt x="82384" y="73253"/>
                </a:lnTo>
                <a:lnTo>
                  <a:pt x="88480" y="77825"/>
                </a:lnTo>
                <a:lnTo>
                  <a:pt x="93052" y="82397"/>
                </a:lnTo>
                <a:lnTo>
                  <a:pt x="102196" y="83921"/>
                </a:lnTo>
                <a:lnTo>
                  <a:pt x="125056" y="83921"/>
                </a:lnTo>
                <a:lnTo>
                  <a:pt x="129628" y="82397"/>
                </a:lnTo>
                <a:lnTo>
                  <a:pt x="138874" y="76301"/>
                </a:lnTo>
                <a:lnTo>
                  <a:pt x="140398" y="73253"/>
                </a:lnTo>
                <a:lnTo>
                  <a:pt x="143446" y="68681"/>
                </a:lnTo>
                <a:lnTo>
                  <a:pt x="144970" y="64109"/>
                </a:lnTo>
                <a:lnTo>
                  <a:pt x="144970" y="54965"/>
                </a:lnTo>
                <a:close/>
              </a:path>
              <a:path w="569595" h="84454">
                <a:moveTo>
                  <a:pt x="221259" y="68681"/>
                </a:moveTo>
                <a:lnTo>
                  <a:pt x="175437" y="68681"/>
                </a:lnTo>
                <a:lnTo>
                  <a:pt x="175437" y="47244"/>
                </a:lnTo>
                <a:lnTo>
                  <a:pt x="216687" y="47244"/>
                </a:lnTo>
                <a:lnTo>
                  <a:pt x="216687" y="33528"/>
                </a:lnTo>
                <a:lnTo>
                  <a:pt x="175437" y="33528"/>
                </a:lnTo>
                <a:lnTo>
                  <a:pt x="175437" y="15240"/>
                </a:lnTo>
                <a:lnTo>
                  <a:pt x="219735" y="15240"/>
                </a:lnTo>
                <a:lnTo>
                  <a:pt x="219735" y="1524"/>
                </a:lnTo>
                <a:lnTo>
                  <a:pt x="158673" y="1524"/>
                </a:lnTo>
                <a:lnTo>
                  <a:pt x="158673" y="83921"/>
                </a:lnTo>
                <a:lnTo>
                  <a:pt x="221259" y="83921"/>
                </a:lnTo>
                <a:lnTo>
                  <a:pt x="221259" y="68681"/>
                </a:lnTo>
                <a:close/>
              </a:path>
              <a:path w="569595" h="84454">
                <a:moveTo>
                  <a:pt x="308127" y="83921"/>
                </a:moveTo>
                <a:lnTo>
                  <a:pt x="298983" y="67157"/>
                </a:lnTo>
                <a:lnTo>
                  <a:pt x="294411" y="61061"/>
                </a:lnTo>
                <a:lnTo>
                  <a:pt x="291363" y="56489"/>
                </a:lnTo>
                <a:lnTo>
                  <a:pt x="288315" y="53340"/>
                </a:lnTo>
                <a:lnTo>
                  <a:pt x="283743" y="48768"/>
                </a:lnTo>
                <a:lnTo>
                  <a:pt x="280695" y="47244"/>
                </a:lnTo>
                <a:lnTo>
                  <a:pt x="292887" y="44196"/>
                </a:lnTo>
                <a:lnTo>
                  <a:pt x="295935" y="39624"/>
                </a:lnTo>
                <a:lnTo>
                  <a:pt x="298983" y="36576"/>
                </a:lnTo>
                <a:lnTo>
                  <a:pt x="300507" y="35052"/>
                </a:lnTo>
                <a:lnTo>
                  <a:pt x="302031" y="30480"/>
                </a:lnTo>
                <a:lnTo>
                  <a:pt x="302031" y="19812"/>
                </a:lnTo>
                <a:lnTo>
                  <a:pt x="300507" y="15240"/>
                </a:lnTo>
                <a:lnTo>
                  <a:pt x="297459" y="10668"/>
                </a:lnTo>
                <a:lnTo>
                  <a:pt x="295935" y="7620"/>
                </a:lnTo>
                <a:lnTo>
                  <a:pt x="292887" y="4572"/>
                </a:lnTo>
                <a:lnTo>
                  <a:pt x="288315" y="3048"/>
                </a:lnTo>
                <a:lnTo>
                  <a:pt x="285267" y="1524"/>
                </a:lnTo>
                <a:lnTo>
                  <a:pt x="285267" y="22860"/>
                </a:lnTo>
                <a:lnTo>
                  <a:pt x="285267" y="27432"/>
                </a:lnTo>
                <a:lnTo>
                  <a:pt x="283743" y="30480"/>
                </a:lnTo>
                <a:lnTo>
                  <a:pt x="282219" y="32004"/>
                </a:lnTo>
                <a:lnTo>
                  <a:pt x="282219" y="33528"/>
                </a:lnTo>
                <a:lnTo>
                  <a:pt x="280695" y="33528"/>
                </a:lnTo>
                <a:lnTo>
                  <a:pt x="277647" y="35052"/>
                </a:lnTo>
                <a:lnTo>
                  <a:pt x="276123" y="35052"/>
                </a:lnTo>
                <a:lnTo>
                  <a:pt x="271551" y="36576"/>
                </a:lnTo>
                <a:lnTo>
                  <a:pt x="251739" y="36576"/>
                </a:lnTo>
                <a:lnTo>
                  <a:pt x="251739" y="15240"/>
                </a:lnTo>
                <a:lnTo>
                  <a:pt x="279171" y="15240"/>
                </a:lnTo>
                <a:lnTo>
                  <a:pt x="283743" y="19812"/>
                </a:lnTo>
                <a:lnTo>
                  <a:pt x="285267" y="22860"/>
                </a:lnTo>
                <a:lnTo>
                  <a:pt x="285267" y="1524"/>
                </a:lnTo>
                <a:lnTo>
                  <a:pt x="234975" y="1524"/>
                </a:lnTo>
                <a:lnTo>
                  <a:pt x="234975" y="83921"/>
                </a:lnTo>
                <a:lnTo>
                  <a:pt x="251739" y="83921"/>
                </a:lnTo>
                <a:lnTo>
                  <a:pt x="251739" y="48768"/>
                </a:lnTo>
                <a:lnTo>
                  <a:pt x="260883" y="48768"/>
                </a:lnTo>
                <a:lnTo>
                  <a:pt x="262407" y="50292"/>
                </a:lnTo>
                <a:lnTo>
                  <a:pt x="263931" y="50292"/>
                </a:lnTo>
                <a:lnTo>
                  <a:pt x="266979" y="51816"/>
                </a:lnTo>
                <a:lnTo>
                  <a:pt x="268503" y="53340"/>
                </a:lnTo>
                <a:lnTo>
                  <a:pt x="270027" y="54965"/>
                </a:lnTo>
                <a:lnTo>
                  <a:pt x="273075" y="59537"/>
                </a:lnTo>
                <a:lnTo>
                  <a:pt x="276123" y="65633"/>
                </a:lnTo>
                <a:lnTo>
                  <a:pt x="288315" y="83921"/>
                </a:lnTo>
                <a:lnTo>
                  <a:pt x="308127" y="83921"/>
                </a:lnTo>
                <a:close/>
              </a:path>
              <a:path w="569595" h="84454">
                <a:moveTo>
                  <a:pt x="385940" y="24384"/>
                </a:moveTo>
                <a:lnTo>
                  <a:pt x="382892" y="16764"/>
                </a:lnTo>
                <a:lnTo>
                  <a:pt x="381368" y="12192"/>
                </a:lnTo>
                <a:lnTo>
                  <a:pt x="376796" y="9144"/>
                </a:lnTo>
                <a:lnTo>
                  <a:pt x="371919" y="5143"/>
                </a:lnTo>
                <a:lnTo>
                  <a:pt x="366318" y="2286"/>
                </a:lnTo>
                <a:lnTo>
                  <a:pt x="359867" y="571"/>
                </a:lnTo>
                <a:lnTo>
                  <a:pt x="352412" y="0"/>
                </a:lnTo>
                <a:lnTo>
                  <a:pt x="344703" y="596"/>
                </a:lnTo>
                <a:lnTo>
                  <a:pt x="314820" y="32956"/>
                </a:lnTo>
                <a:lnTo>
                  <a:pt x="314223" y="42672"/>
                </a:lnTo>
                <a:lnTo>
                  <a:pt x="314820" y="52209"/>
                </a:lnTo>
                <a:lnTo>
                  <a:pt x="343420" y="83324"/>
                </a:lnTo>
                <a:lnTo>
                  <a:pt x="350888" y="83921"/>
                </a:lnTo>
                <a:lnTo>
                  <a:pt x="360032" y="83921"/>
                </a:lnTo>
                <a:lnTo>
                  <a:pt x="385940" y="58013"/>
                </a:lnTo>
                <a:lnTo>
                  <a:pt x="369176" y="53340"/>
                </a:lnTo>
                <a:lnTo>
                  <a:pt x="367652" y="59537"/>
                </a:lnTo>
                <a:lnTo>
                  <a:pt x="366128" y="64109"/>
                </a:lnTo>
                <a:lnTo>
                  <a:pt x="363080" y="65633"/>
                </a:lnTo>
                <a:lnTo>
                  <a:pt x="360032" y="68681"/>
                </a:lnTo>
                <a:lnTo>
                  <a:pt x="355460" y="70205"/>
                </a:lnTo>
                <a:lnTo>
                  <a:pt x="344792" y="70205"/>
                </a:lnTo>
                <a:lnTo>
                  <a:pt x="340220" y="68681"/>
                </a:lnTo>
                <a:lnTo>
                  <a:pt x="337172" y="64109"/>
                </a:lnTo>
                <a:lnTo>
                  <a:pt x="332600" y="59537"/>
                </a:lnTo>
                <a:lnTo>
                  <a:pt x="331076" y="51816"/>
                </a:lnTo>
                <a:lnTo>
                  <a:pt x="331076" y="32004"/>
                </a:lnTo>
                <a:lnTo>
                  <a:pt x="332600" y="24384"/>
                </a:lnTo>
                <a:lnTo>
                  <a:pt x="337172" y="21336"/>
                </a:lnTo>
                <a:lnTo>
                  <a:pt x="340220" y="16764"/>
                </a:lnTo>
                <a:lnTo>
                  <a:pt x="346316" y="13716"/>
                </a:lnTo>
                <a:lnTo>
                  <a:pt x="355460" y="13716"/>
                </a:lnTo>
                <a:lnTo>
                  <a:pt x="360032" y="15240"/>
                </a:lnTo>
                <a:lnTo>
                  <a:pt x="363080" y="18288"/>
                </a:lnTo>
                <a:lnTo>
                  <a:pt x="366128" y="19812"/>
                </a:lnTo>
                <a:lnTo>
                  <a:pt x="367652" y="22860"/>
                </a:lnTo>
                <a:lnTo>
                  <a:pt x="369176" y="27432"/>
                </a:lnTo>
                <a:lnTo>
                  <a:pt x="385940" y="24384"/>
                </a:lnTo>
                <a:close/>
              </a:path>
              <a:path w="569595" h="84454">
                <a:moveTo>
                  <a:pt x="416420" y="952"/>
                </a:moveTo>
                <a:lnTo>
                  <a:pt x="399656" y="952"/>
                </a:lnTo>
                <a:lnTo>
                  <a:pt x="399656" y="83248"/>
                </a:lnTo>
                <a:lnTo>
                  <a:pt x="416420" y="83248"/>
                </a:lnTo>
                <a:lnTo>
                  <a:pt x="416420" y="952"/>
                </a:lnTo>
                <a:close/>
              </a:path>
              <a:path w="569595" h="84454">
                <a:moveTo>
                  <a:pt x="491197" y="1524"/>
                </a:moveTo>
                <a:lnTo>
                  <a:pt x="425665" y="1524"/>
                </a:lnTo>
                <a:lnTo>
                  <a:pt x="425665" y="15240"/>
                </a:lnTo>
                <a:lnTo>
                  <a:pt x="450049" y="15240"/>
                </a:lnTo>
                <a:lnTo>
                  <a:pt x="450049" y="83921"/>
                </a:lnTo>
                <a:lnTo>
                  <a:pt x="466813" y="83921"/>
                </a:lnTo>
                <a:lnTo>
                  <a:pt x="466813" y="15240"/>
                </a:lnTo>
                <a:lnTo>
                  <a:pt x="491197" y="15240"/>
                </a:lnTo>
                <a:lnTo>
                  <a:pt x="491197" y="1524"/>
                </a:lnTo>
                <a:close/>
              </a:path>
              <a:path w="569595" h="84454">
                <a:moveTo>
                  <a:pt x="569023" y="1524"/>
                </a:moveTo>
                <a:lnTo>
                  <a:pt x="550735" y="1524"/>
                </a:lnTo>
                <a:lnTo>
                  <a:pt x="530923" y="33528"/>
                </a:lnTo>
                <a:lnTo>
                  <a:pt x="512635" y="1524"/>
                </a:lnTo>
                <a:lnTo>
                  <a:pt x="492823" y="1524"/>
                </a:lnTo>
                <a:lnTo>
                  <a:pt x="523303" y="48768"/>
                </a:lnTo>
                <a:lnTo>
                  <a:pt x="523303" y="83921"/>
                </a:lnTo>
                <a:lnTo>
                  <a:pt x="538543" y="83921"/>
                </a:lnTo>
                <a:lnTo>
                  <a:pt x="538543" y="48768"/>
                </a:lnTo>
                <a:lnTo>
                  <a:pt x="569023" y="1524"/>
                </a:lnTo>
                <a:close/>
              </a:path>
            </a:pathLst>
          </a:custGeom>
          <a:solidFill>
            <a:srgbClr val="000000"/>
          </a:solidFill>
        </p:spPr>
        <p:txBody>
          <a:bodyPr wrap="square" lIns="0" tIns="0" rIns="0" bIns="0" rtlCol="0"/>
          <a:lstStyle/>
          <a:p>
            <a:endParaRPr sz="1154"/>
          </a:p>
        </p:txBody>
      </p:sp>
      <p:sp>
        <p:nvSpPr>
          <p:cNvPr id="91" name="object 91"/>
          <p:cNvSpPr/>
          <p:nvPr/>
        </p:nvSpPr>
        <p:spPr>
          <a:xfrm>
            <a:off x="5339193" y="3311754"/>
            <a:ext cx="520866" cy="54164"/>
          </a:xfrm>
          <a:custGeom>
            <a:avLst/>
            <a:gdLst/>
            <a:ahLst/>
            <a:cxnLst/>
            <a:rect l="l" t="t" r="r" b="b"/>
            <a:pathLst>
              <a:path w="812165" h="84454">
                <a:moveTo>
                  <a:pt x="65620" y="1524"/>
                </a:moveTo>
                <a:lnTo>
                  <a:pt x="48856" y="1524"/>
                </a:lnTo>
                <a:lnTo>
                  <a:pt x="48856" y="58013"/>
                </a:lnTo>
                <a:lnTo>
                  <a:pt x="47332" y="61061"/>
                </a:lnTo>
                <a:lnTo>
                  <a:pt x="47332" y="64109"/>
                </a:lnTo>
                <a:lnTo>
                  <a:pt x="41236" y="70205"/>
                </a:lnTo>
                <a:lnTo>
                  <a:pt x="24472" y="70205"/>
                </a:lnTo>
                <a:lnTo>
                  <a:pt x="19900" y="65633"/>
                </a:lnTo>
                <a:lnTo>
                  <a:pt x="16852" y="59537"/>
                </a:lnTo>
                <a:lnTo>
                  <a:pt x="16852" y="1524"/>
                </a:lnTo>
                <a:lnTo>
                  <a:pt x="0" y="1524"/>
                </a:lnTo>
                <a:lnTo>
                  <a:pt x="0" y="61061"/>
                </a:lnTo>
                <a:lnTo>
                  <a:pt x="1524" y="65633"/>
                </a:lnTo>
                <a:lnTo>
                  <a:pt x="1524" y="68681"/>
                </a:lnTo>
                <a:lnTo>
                  <a:pt x="3136" y="71729"/>
                </a:lnTo>
                <a:lnTo>
                  <a:pt x="6184" y="74777"/>
                </a:lnTo>
                <a:lnTo>
                  <a:pt x="7708" y="77825"/>
                </a:lnTo>
                <a:lnTo>
                  <a:pt x="12280" y="80873"/>
                </a:lnTo>
                <a:lnTo>
                  <a:pt x="15328" y="82397"/>
                </a:lnTo>
                <a:lnTo>
                  <a:pt x="19900" y="83921"/>
                </a:lnTo>
                <a:lnTo>
                  <a:pt x="45808" y="83921"/>
                </a:lnTo>
                <a:lnTo>
                  <a:pt x="48856" y="82397"/>
                </a:lnTo>
                <a:lnTo>
                  <a:pt x="53428" y="80873"/>
                </a:lnTo>
                <a:lnTo>
                  <a:pt x="61048" y="73253"/>
                </a:lnTo>
                <a:lnTo>
                  <a:pt x="62572" y="68681"/>
                </a:lnTo>
                <a:lnTo>
                  <a:pt x="64096" y="65633"/>
                </a:lnTo>
                <a:lnTo>
                  <a:pt x="64096" y="61061"/>
                </a:lnTo>
                <a:lnTo>
                  <a:pt x="65620" y="54965"/>
                </a:lnTo>
                <a:lnTo>
                  <a:pt x="65620" y="1524"/>
                </a:lnTo>
                <a:close/>
              </a:path>
              <a:path w="812165" h="84454">
                <a:moveTo>
                  <a:pt x="144970" y="54965"/>
                </a:moveTo>
                <a:lnTo>
                  <a:pt x="141922" y="45720"/>
                </a:lnTo>
                <a:lnTo>
                  <a:pt x="135826" y="39624"/>
                </a:lnTo>
                <a:lnTo>
                  <a:pt x="132778" y="38100"/>
                </a:lnTo>
                <a:lnTo>
                  <a:pt x="128206" y="36576"/>
                </a:lnTo>
                <a:lnTo>
                  <a:pt x="122110" y="33528"/>
                </a:lnTo>
                <a:lnTo>
                  <a:pt x="106870" y="30480"/>
                </a:lnTo>
                <a:lnTo>
                  <a:pt x="102298" y="28956"/>
                </a:lnTo>
                <a:lnTo>
                  <a:pt x="99250" y="25908"/>
                </a:lnTo>
                <a:lnTo>
                  <a:pt x="97726" y="25908"/>
                </a:lnTo>
                <a:lnTo>
                  <a:pt x="97726" y="18288"/>
                </a:lnTo>
                <a:lnTo>
                  <a:pt x="99250" y="16764"/>
                </a:lnTo>
                <a:lnTo>
                  <a:pt x="102298" y="15240"/>
                </a:lnTo>
                <a:lnTo>
                  <a:pt x="106870" y="13716"/>
                </a:lnTo>
                <a:lnTo>
                  <a:pt x="116014" y="13716"/>
                </a:lnTo>
                <a:lnTo>
                  <a:pt x="122110" y="16764"/>
                </a:lnTo>
                <a:lnTo>
                  <a:pt x="123634" y="18288"/>
                </a:lnTo>
                <a:lnTo>
                  <a:pt x="125158" y="21336"/>
                </a:lnTo>
                <a:lnTo>
                  <a:pt x="126682" y="25908"/>
                </a:lnTo>
                <a:lnTo>
                  <a:pt x="141922" y="24384"/>
                </a:lnTo>
                <a:lnTo>
                  <a:pt x="141922" y="16764"/>
                </a:lnTo>
                <a:lnTo>
                  <a:pt x="138874" y="10668"/>
                </a:lnTo>
                <a:lnTo>
                  <a:pt x="129730" y="1524"/>
                </a:lnTo>
                <a:lnTo>
                  <a:pt x="122110" y="0"/>
                </a:lnTo>
                <a:lnTo>
                  <a:pt x="105346" y="0"/>
                </a:lnTo>
                <a:lnTo>
                  <a:pt x="99250" y="1524"/>
                </a:lnTo>
                <a:lnTo>
                  <a:pt x="90017" y="4572"/>
                </a:lnTo>
                <a:lnTo>
                  <a:pt x="86969" y="7620"/>
                </a:lnTo>
                <a:lnTo>
                  <a:pt x="85445" y="10668"/>
                </a:lnTo>
                <a:lnTo>
                  <a:pt x="82397" y="15240"/>
                </a:lnTo>
                <a:lnTo>
                  <a:pt x="80873" y="18288"/>
                </a:lnTo>
                <a:lnTo>
                  <a:pt x="80873" y="28956"/>
                </a:lnTo>
                <a:lnTo>
                  <a:pt x="114490" y="48768"/>
                </a:lnTo>
                <a:lnTo>
                  <a:pt x="119062" y="50292"/>
                </a:lnTo>
                <a:lnTo>
                  <a:pt x="120586" y="50292"/>
                </a:lnTo>
                <a:lnTo>
                  <a:pt x="123634" y="51816"/>
                </a:lnTo>
                <a:lnTo>
                  <a:pt x="128206" y="56489"/>
                </a:lnTo>
                <a:lnTo>
                  <a:pt x="128206" y="62585"/>
                </a:lnTo>
                <a:lnTo>
                  <a:pt x="126682" y="65633"/>
                </a:lnTo>
                <a:lnTo>
                  <a:pt x="123634" y="67157"/>
                </a:lnTo>
                <a:lnTo>
                  <a:pt x="122110" y="70205"/>
                </a:lnTo>
                <a:lnTo>
                  <a:pt x="106870" y="70205"/>
                </a:lnTo>
                <a:lnTo>
                  <a:pt x="100774" y="67157"/>
                </a:lnTo>
                <a:lnTo>
                  <a:pt x="94589" y="61061"/>
                </a:lnTo>
                <a:lnTo>
                  <a:pt x="94589" y="54965"/>
                </a:lnTo>
                <a:lnTo>
                  <a:pt x="77825" y="56489"/>
                </a:lnTo>
                <a:lnTo>
                  <a:pt x="79349" y="65633"/>
                </a:lnTo>
                <a:lnTo>
                  <a:pt x="82397" y="73253"/>
                </a:lnTo>
                <a:lnTo>
                  <a:pt x="88493" y="77825"/>
                </a:lnTo>
                <a:lnTo>
                  <a:pt x="93065" y="82397"/>
                </a:lnTo>
                <a:lnTo>
                  <a:pt x="102298" y="83921"/>
                </a:lnTo>
                <a:lnTo>
                  <a:pt x="125158" y="83921"/>
                </a:lnTo>
                <a:lnTo>
                  <a:pt x="129730" y="82397"/>
                </a:lnTo>
                <a:lnTo>
                  <a:pt x="138874" y="76301"/>
                </a:lnTo>
                <a:lnTo>
                  <a:pt x="140398" y="73253"/>
                </a:lnTo>
                <a:lnTo>
                  <a:pt x="143446" y="68681"/>
                </a:lnTo>
                <a:lnTo>
                  <a:pt x="144970" y="64109"/>
                </a:lnTo>
                <a:lnTo>
                  <a:pt x="144970" y="54965"/>
                </a:lnTo>
                <a:close/>
              </a:path>
              <a:path w="812165" h="84454">
                <a:moveTo>
                  <a:pt x="221272" y="68681"/>
                </a:moveTo>
                <a:lnTo>
                  <a:pt x="175450" y="68681"/>
                </a:lnTo>
                <a:lnTo>
                  <a:pt x="175450" y="47244"/>
                </a:lnTo>
                <a:lnTo>
                  <a:pt x="216700" y="47244"/>
                </a:lnTo>
                <a:lnTo>
                  <a:pt x="216700" y="33528"/>
                </a:lnTo>
                <a:lnTo>
                  <a:pt x="175450" y="33528"/>
                </a:lnTo>
                <a:lnTo>
                  <a:pt x="175450" y="15240"/>
                </a:lnTo>
                <a:lnTo>
                  <a:pt x="219748" y="15240"/>
                </a:lnTo>
                <a:lnTo>
                  <a:pt x="219748" y="1524"/>
                </a:lnTo>
                <a:lnTo>
                  <a:pt x="158686" y="1524"/>
                </a:lnTo>
                <a:lnTo>
                  <a:pt x="158686" y="83921"/>
                </a:lnTo>
                <a:lnTo>
                  <a:pt x="221272" y="83921"/>
                </a:lnTo>
                <a:lnTo>
                  <a:pt x="221272" y="68681"/>
                </a:lnTo>
                <a:close/>
              </a:path>
              <a:path w="812165" h="84454">
                <a:moveTo>
                  <a:pt x="308229" y="83921"/>
                </a:moveTo>
                <a:lnTo>
                  <a:pt x="299085" y="67157"/>
                </a:lnTo>
                <a:lnTo>
                  <a:pt x="294513" y="61061"/>
                </a:lnTo>
                <a:lnTo>
                  <a:pt x="291465" y="56489"/>
                </a:lnTo>
                <a:lnTo>
                  <a:pt x="288417" y="53340"/>
                </a:lnTo>
                <a:lnTo>
                  <a:pt x="283845" y="48768"/>
                </a:lnTo>
                <a:lnTo>
                  <a:pt x="280797" y="47244"/>
                </a:lnTo>
                <a:lnTo>
                  <a:pt x="292989" y="44196"/>
                </a:lnTo>
                <a:lnTo>
                  <a:pt x="296037" y="39624"/>
                </a:lnTo>
                <a:lnTo>
                  <a:pt x="299085" y="36576"/>
                </a:lnTo>
                <a:lnTo>
                  <a:pt x="300609" y="35052"/>
                </a:lnTo>
                <a:lnTo>
                  <a:pt x="302133" y="30480"/>
                </a:lnTo>
                <a:lnTo>
                  <a:pt x="302133" y="19812"/>
                </a:lnTo>
                <a:lnTo>
                  <a:pt x="300609" y="15240"/>
                </a:lnTo>
                <a:lnTo>
                  <a:pt x="297561" y="10668"/>
                </a:lnTo>
                <a:lnTo>
                  <a:pt x="296037" y="7620"/>
                </a:lnTo>
                <a:lnTo>
                  <a:pt x="292989" y="4572"/>
                </a:lnTo>
                <a:lnTo>
                  <a:pt x="288417" y="3048"/>
                </a:lnTo>
                <a:lnTo>
                  <a:pt x="285369" y="1524"/>
                </a:lnTo>
                <a:lnTo>
                  <a:pt x="285369" y="22860"/>
                </a:lnTo>
                <a:lnTo>
                  <a:pt x="285369" y="27432"/>
                </a:lnTo>
                <a:lnTo>
                  <a:pt x="283845" y="30480"/>
                </a:lnTo>
                <a:lnTo>
                  <a:pt x="283845" y="32004"/>
                </a:lnTo>
                <a:lnTo>
                  <a:pt x="282321" y="33528"/>
                </a:lnTo>
                <a:lnTo>
                  <a:pt x="280797" y="33528"/>
                </a:lnTo>
                <a:lnTo>
                  <a:pt x="279273" y="35052"/>
                </a:lnTo>
                <a:lnTo>
                  <a:pt x="276225" y="35052"/>
                </a:lnTo>
                <a:lnTo>
                  <a:pt x="271564" y="36576"/>
                </a:lnTo>
                <a:lnTo>
                  <a:pt x="251752" y="36576"/>
                </a:lnTo>
                <a:lnTo>
                  <a:pt x="251752" y="15240"/>
                </a:lnTo>
                <a:lnTo>
                  <a:pt x="279273" y="15240"/>
                </a:lnTo>
                <a:lnTo>
                  <a:pt x="283845" y="19812"/>
                </a:lnTo>
                <a:lnTo>
                  <a:pt x="285369" y="22860"/>
                </a:lnTo>
                <a:lnTo>
                  <a:pt x="285369" y="1524"/>
                </a:lnTo>
                <a:lnTo>
                  <a:pt x="234988" y="1524"/>
                </a:lnTo>
                <a:lnTo>
                  <a:pt x="234988" y="83921"/>
                </a:lnTo>
                <a:lnTo>
                  <a:pt x="251752" y="83921"/>
                </a:lnTo>
                <a:lnTo>
                  <a:pt x="251752" y="48768"/>
                </a:lnTo>
                <a:lnTo>
                  <a:pt x="260896" y="48768"/>
                </a:lnTo>
                <a:lnTo>
                  <a:pt x="262420" y="50292"/>
                </a:lnTo>
                <a:lnTo>
                  <a:pt x="265468" y="50292"/>
                </a:lnTo>
                <a:lnTo>
                  <a:pt x="268516" y="53340"/>
                </a:lnTo>
                <a:lnTo>
                  <a:pt x="270040" y="54965"/>
                </a:lnTo>
                <a:lnTo>
                  <a:pt x="273177" y="59537"/>
                </a:lnTo>
                <a:lnTo>
                  <a:pt x="276225" y="65633"/>
                </a:lnTo>
                <a:lnTo>
                  <a:pt x="288417" y="83921"/>
                </a:lnTo>
                <a:lnTo>
                  <a:pt x="308229" y="83921"/>
                </a:lnTo>
                <a:close/>
              </a:path>
              <a:path w="812165" h="84454">
                <a:moveTo>
                  <a:pt x="376910" y="68681"/>
                </a:moveTo>
                <a:lnTo>
                  <a:pt x="329565" y="68681"/>
                </a:lnTo>
                <a:lnTo>
                  <a:pt x="375386" y="13716"/>
                </a:lnTo>
                <a:lnTo>
                  <a:pt x="375386" y="1524"/>
                </a:lnTo>
                <a:lnTo>
                  <a:pt x="315849" y="1524"/>
                </a:lnTo>
                <a:lnTo>
                  <a:pt x="315849" y="15240"/>
                </a:lnTo>
                <a:lnTo>
                  <a:pt x="353949" y="15240"/>
                </a:lnTo>
                <a:lnTo>
                  <a:pt x="309753" y="68681"/>
                </a:lnTo>
                <a:lnTo>
                  <a:pt x="309753" y="83921"/>
                </a:lnTo>
                <a:lnTo>
                  <a:pt x="376910" y="83921"/>
                </a:lnTo>
                <a:lnTo>
                  <a:pt x="376910" y="68681"/>
                </a:lnTo>
                <a:close/>
              </a:path>
              <a:path w="812165" h="84454">
                <a:moveTo>
                  <a:pt x="403567" y="952"/>
                </a:moveTo>
                <a:lnTo>
                  <a:pt x="386803" y="952"/>
                </a:lnTo>
                <a:lnTo>
                  <a:pt x="386803" y="83248"/>
                </a:lnTo>
                <a:lnTo>
                  <a:pt x="403567" y="83248"/>
                </a:lnTo>
                <a:lnTo>
                  <a:pt x="403567" y="952"/>
                </a:lnTo>
                <a:close/>
              </a:path>
              <a:path w="812165" h="84454">
                <a:moveTo>
                  <a:pt x="482155" y="19812"/>
                </a:moveTo>
                <a:lnTo>
                  <a:pt x="480631" y="15240"/>
                </a:lnTo>
                <a:lnTo>
                  <a:pt x="476059" y="10668"/>
                </a:lnTo>
                <a:lnTo>
                  <a:pt x="473011" y="6096"/>
                </a:lnTo>
                <a:lnTo>
                  <a:pt x="469963" y="3048"/>
                </a:lnTo>
                <a:lnTo>
                  <a:pt x="465289" y="3048"/>
                </a:lnTo>
                <a:lnTo>
                  <a:pt x="463765" y="2286"/>
                </a:lnTo>
                <a:lnTo>
                  <a:pt x="463765" y="21336"/>
                </a:lnTo>
                <a:lnTo>
                  <a:pt x="463765" y="32004"/>
                </a:lnTo>
                <a:lnTo>
                  <a:pt x="459193" y="36576"/>
                </a:lnTo>
                <a:lnTo>
                  <a:pt x="457669" y="36576"/>
                </a:lnTo>
                <a:lnTo>
                  <a:pt x="454621" y="38100"/>
                </a:lnTo>
                <a:lnTo>
                  <a:pt x="434809" y="38100"/>
                </a:lnTo>
                <a:lnTo>
                  <a:pt x="434809" y="15240"/>
                </a:lnTo>
                <a:lnTo>
                  <a:pt x="454621" y="15240"/>
                </a:lnTo>
                <a:lnTo>
                  <a:pt x="457669" y="16764"/>
                </a:lnTo>
                <a:lnTo>
                  <a:pt x="460717" y="16764"/>
                </a:lnTo>
                <a:lnTo>
                  <a:pt x="462241" y="19812"/>
                </a:lnTo>
                <a:lnTo>
                  <a:pt x="463765" y="21336"/>
                </a:lnTo>
                <a:lnTo>
                  <a:pt x="463765" y="2286"/>
                </a:lnTo>
                <a:lnTo>
                  <a:pt x="462241" y="1524"/>
                </a:lnTo>
                <a:lnTo>
                  <a:pt x="419569" y="1524"/>
                </a:lnTo>
                <a:lnTo>
                  <a:pt x="419569" y="83921"/>
                </a:lnTo>
                <a:lnTo>
                  <a:pt x="434809" y="83921"/>
                </a:lnTo>
                <a:lnTo>
                  <a:pt x="434809" y="51816"/>
                </a:lnTo>
                <a:lnTo>
                  <a:pt x="463765" y="51816"/>
                </a:lnTo>
                <a:lnTo>
                  <a:pt x="466813" y="50292"/>
                </a:lnTo>
                <a:lnTo>
                  <a:pt x="468439" y="48768"/>
                </a:lnTo>
                <a:lnTo>
                  <a:pt x="474535" y="45720"/>
                </a:lnTo>
                <a:lnTo>
                  <a:pt x="477583" y="42672"/>
                </a:lnTo>
                <a:lnTo>
                  <a:pt x="479107" y="39624"/>
                </a:lnTo>
                <a:lnTo>
                  <a:pt x="479615" y="38100"/>
                </a:lnTo>
                <a:lnTo>
                  <a:pt x="480631" y="35052"/>
                </a:lnTo>
                <a:lnTo>
                  <a:pt x="482155" y="32004"/>
                </a:lnTo>
                <a:lnTo>
                  <a:pt x="482155" y="19812"/>
                </a:lnTo>
                <a:close/>
              </a:path>
              <a:path w="812165" h="84454">
                <a:moveTo>
                  <a:pt x="563016" y="24384"/>
                </a:moveTo>
                <a:lnTo>
                  <a:pt x="530923" y="0"/>
                </a:lnTo>
                <a:lnTo>
                  <a:pt x="522325" y="596"/>
                </a:lnTo>
                <a:lnTo>
                  <a:pt x="493395" y="32956"/>
                </a:lnTo>
                <a:lnTo>
                  <a:pt x="492823" y="42672"/>
                </a:lnTo>
                <a:lnTo>
                  <a:pt x="493395" y="52209"/>
                </a:lnTo>
                <a:lnTo>
                  <a:pt x="521677" y="83324"/>
                </a:lnTo>
                <a:lnTo>
                  <a:pt x="529399" y="83921"/>
                </a:lnTo>
                <a:lnTo>
                  <a:pt x="538543" y="83921"/>
                </a:lnTo>
                <a:lnTo>
                  <a:pt x="544639" y="82397"/>
                </a:lnTo>
                <a:lnTo>
                  <a:pt x="556831" y="73253"/>
                </a:lnTo>
                <a:lnTo>
                  <a:pt x="561492" y="67157"/>
                </a:lnTo>
                <a:lnTo>
                  <a:pt x="563016" y="58013"/>
                </a:lnTo>
                <a:lnTo>
                  <a:pt x="547687" y="53340"/>
                </a:lnTo>
                <a:lnTo>
                  <a:pt x="546163" y="59537"/>
                </a:lnTo>
                <a:lnTo>
                  <a:pt x="543115" y="64109"/>
                </a:lnTo>
                <a:lnTo>
                  <a:pt x="540067" y="65633"/>
                </a:lnTo>
                <a:lnTo>
                  <a:pt x="537019" y="68681"/>
                </a:lnTo>
                <a:lnTo>
                  <a:pt x="533971" y="70205"/>
                </a:lnTo>
                <a:lnTo>
                  <a:pt x="523303" y="70205"/>
                </a:lnTo>
                <a:lnTo>
                  <a:pt x="518731" y="68681"/>
                </a:lnTo>
                <a:lnTo>
                  <a:pt x="514159" y="64109"/>
                </a:lnTo>
                <a:lnTo>
                  <a:pt x="511111" y="59537"/>
                </a:lnTo>
                <a:lnTo>
                  <a:pt x="509587" y="51816"/>
                </a:lnTo>
                <a:lnTo>
                  <a:pt x="509587" y="32004"/>
                </a:lnTo>
                <a:lnTo>
                  <a:pt x="511111" y="24384"/>
                </a:lnTo>
                <a:lnTo>
                  <a:pt x="518731" y="16764"/>
                </a:lnTo>
                <a:lnTo>
                  <a:pt x="523303" y="13716"/>
                </a:lnTo>
                <a:lnTo>
                  <a:pt x="533971" y="13716"/>
                </a:lnTo>
                <a:lnTo>
                  <a:pt x="537019" y="15240"/>
                </a:lnTo>
                <a:lnTo>
                  <a:pt x="540067" y="18288"/>
                </a:lnTo>
                <a:lnTo>
                  <a:pt x="543115" y="19812"/>
                </a:lnTo>
                <a:lnTo>
                  <a:pt x="546163" y="22860"/>
                </a:lnTo>
                <a:lnTo>
                  <a:pt x="546163" y="27432"/>
                </a:lnTo>
                <a:lnTo>
                  <a:pt x="563016" y="24384"/>
                </a:lnTo>
                <a:close/>
              </a:path>
              <a:path w="812165" h="84454">
                <a:moveTo>
                  <a:pt x="652945" y="42672"/>
                </a:moveTo>
                <a:lnTo>
                  <a:pt x="652348" y="32956"/>
                </a:lnTo>
                <a:lnTo>
                  <a:pt x="650468" y="24384"/>
                </a:lnTo>
                <a:lnTo>
                  <a:pt x="647153" y="16954"/>
                </a:lnTo>
                <a:lnTo>
                  <a:pt x="644639" y="13716"/>
                </a:lnTo>
                <a:lnTo>
                  <a:pt x="642277" y="10668"/>
                </a:lnTo>
                <a:lnTo>
                  <a:pt x="636892" y="5791"/>
                </a:lnTo>
                <a:lnTo>
                  <a:pt x="636181" y="5448"/>
                </a:lnTo>
                <a:lnTo>
                  <a:pt x="636181" y="32004"/>
                </a:lnTo>
                <a:lnTo>
                  <a:pt x="636079" y="52209"/>
                </a:lnTo>
                <a:lnTo>
                  <a:pt x="634657" y="58013"/>
                </a:lnTo>
                <a:lnTo>
                  <a:pt x="630085" y="64109"/>
                </a:lnTo>
                <a:lnTo>
                  <a:pt x="625513" y="68681"/>
                </a:lnTo>
                <a:lnTo>
                  <a:pt x="620941" y="70205"/>
                </a:lnTo>
                <a:lnTo>
                  <a:pt x="607225" y="70205"/>
                </a:lnTo>
                <a:lnTo>
                  <a:pt x="602653" y="68681"/>
                </a:lnTo>
                <a:lnTo>
                  <a:pt x="598081" y="62585"/>
                </a:lnTo>
                <a:lnTo>
                  <a:pt x="593509" y="58013"/>
                </a:lnTo>
                <a:lnTo>
                  <a:pt x="592074" y="52209"/>
                </a:lnTo>
                <a:lnTo>
                  <a:pt x="591985" y="32004"/>
                </a:lnTo>
                <a:lnTo>
                  <a:pt x="593509" y="25908"/>
                </a:lnTo>
                <a:lnTo>
                  <a:pt x="598081" y="21336"/>
                </a:lnTo>
                <a:lnTo>
                  <a:pt x="601129" y="16764"/>
                </a:lnTo>
                <a:lnTo>
                  <a:pt x="607225" y="13716"/>
                </a:lnTo>
                <a:lnTo>
                  <a:pt x="620941" y="13716"/>
                </a:lnTo>
                <a:lnTo>
                  <a:pt x="625513" y="16764"/>
                </a:lnTo>
                <a:lnTo>
                  <a:pt x="634657" y="25908"/>
                </a:lnTo>
                <a:lnTo>
                  <a:pt x="636181" y="32004"/>
                </a:lnTo>
                <a:lnTo>
                  <a:pt x="636181" y="5448"/>
                </a:lnTo>
                <a:lnTo>
                  <a:pt x="630085" y="2476"/>
                </a:lnTo>
                <a:lnTo>
                  <a:pt x="622122" y="596"/>
                </a:lnTo>
                <a:lnTo>
                  <a:pt x="613321" y="0"/>
                </a:lnTo>
                <a:lnTo>
                  <a:pt x="607225" y="0"/>
                </a:lnTo>
                <a:lnTo>
                  <a:pt x="575221" y="27432"/>
                </a:lnTo>
                <a:lnTo>
                  <a:pt x="573697" y="35052"/>
                </a:lnTo>
                <a:lnTo>
                  <a:pt x="573697" y="42672"/>
                </a:lnTo>
                <a:lnTo>
                  <a:pt x="590384" y="78130"/>
                </a:lnTo>
                <a:lnTo>
                  <a:pt x="613321" y="83921"/>
                </a:lnTo>
                <a:lnTo>
                  <a:pt x="622122" y="83324"/>
                </a:lnTo>
                <a:lnTo>
                  <a:pt x="652348" y="51562"/>
                </a:lnTo>
                <a:lnTo>
                  <a:pt x="652945" y="42672"/>
                </a:lnTo>
                <a:close/>
              </a:path>
              <a:path w="812165" h="84454">
                <a:moveTo>
                  <a:pt x="735418" y="35052"/>
                </a:moveTo>
                <a:lnTo>
                  <a:pt x="733894" y="28956"/>
                </a:lnTo>
                <a:lnTo>
                  <a:pt x="732370" y="24384"/>
                </a:lnTo>
                <a:lnTo>
                  <a:pt x="730846" y="18288"/>
                </a:lnTo>
                <a:lnTo>
                  <a:pt x="728814" y="15240"/>
                </a:lnTo>
                <a:lnTo>
                  <a:pt x="727798" y="13716"/>
                </a:lnTo>
                <a:lnTo>
                  <a:pt x="724750" y="10668"/>
                </a:lnTo>
                <a:lnTo>
                  <a:pt x="721702" y="6096"/>
                </a:lnTo>
                <a:lnTo>
                  <a:pt x="717130" y="4572"/>
                </a:lnTo>
                <a:lnTo>
                  <a:pt x="717130" y="30480"/>
                </a:lnTo>
                <a:lnTo>
                  <a:pt x="717130" y="53340"/>
                </a:lnTo>
                <a:lnTo>
                  <a:pt x="715606" y="58013"/>
                </a:lnTo>
                <a:lnTo>
                  <a:pt x="715606" y="61061"/>
                </a:lnTo>
                <a:lnTo>
                  <a:pt x="714082" y="64109"/>
                </a:lnTo>
                <a:lnTo>
                  <a:pt x="712558" y="65633"/>
                </a:lnTo>
                <a:lnTo>
                  <a:pt x="709510" y="67157"/>
                </a:lnTo>
                <a:lnTo>
                  <a:pt x="707986" y="68681"/>
                </a:lnTo>
                <a:lnTo>
                  <a:pt x="683514" y="68681"/>
                </a:lnTo>
                <a:lnTo>
                  <a:pt x="683514" y="15240"/>
                </a:lnTo>
                <a:lnTo>
                  <a:pt x="703414" y="15240"/>
                </a:lnTo>
                <a:lnTo>
                  <a:pt x="709510" y="18288"/>
                </a:lnTo>
                <a:lnTo>
                  <a:pt x="711034" y="19812"/>
                </a:lnTo>
                <a:lnTo>
                  <a:pt x="714082" y="21336"/>
                </a:lnTo>
                <a:lnTo>
                  <a:pt x="715606" y="24384"/>
                </a:lnTo>
                <a:lnTo>
                  <a:pt x="715606" y="27432"/>
                </a:lnTo>
                <a:lnTo>
                  <a:pt x="717130" y="30480"/>
                </a:lnTo>
                <a:lnTo>
                  <a:pt x="717130" y="4572"/>
                </a:lnTo>
                <a:lnTo>
                  <a:pt x="707986" y="1524"/>
                </a:lnTo>
                <a:lnTo>
                  <a:pt x="666750" y="1524"/>
                </a:lnTo>
                <a:lnTo>
                  <a:pt x="666750" y="83921"/>
                </a:lnTo>
                <a:lnTo>
                  <a:pt x="703414" y="83921"/>
                </a:lnTo>
                <a:lnTo>
                  <a:pt x="717130" y="79349"/>
                </a:lnTo>
                <a:lnTo>
                  <a:pt x="720178" y="77825"/>
                </a:lnTo>
                <a:lnTo>
                  <a:pt x="723226" y="74777"/>
                </a:lnTo>
                <a:lnTo>
                  <a:pt x="727798" y="71729"/>
                </a:lnTo>
                <a:lnTo>
                  <a:pt x="729830" y="68681"/>
                </a:lnTo>
                <a:lnTo>
                  <a:pt x="730846" y="67157"/>
                </a:lnTo>
                <a:lnTo>
                  <a:pt x="733894" y="54965"/>
                </a:lnTo>
                <a:lnTo>
                  <a:pt x="735418" y="50292"/>
                </a:lnTo>
                <a:lnTo>
                  <a:pt x="735418" y="35052"/>
                </a:lnTo>
                <a:close/>
              </a:path>
              <a:path w="812165" h="84454">
                <a:moveTo>
                  <a:pt x="811720" y="68681"/>
                </a:moveTo>
                <a:lnTo>
                  <a:pt x="765911" y="68681"/>
                </a:lnTo>
                <a:lnTo>
                  <a:pt x="765911" y="47244"/>
                </a:lnTo>
                <a:lnTo>
                  <a:pt x="807148" y="47244"/>
                </a:lnTo>
                <a:lnTo>
                  <a:pt x="807148" y="33528"/>
                </a:lnTo>
                <a:lnTo>
                  <a:pt x="765911" y="33528"/>
                </a:lnTo>
                <a:lnTo>
                  <a:pt x="765911" y="15240"/>
                </a:lnTo>
                <a:lnTo>
                  <a:pt x="810196" y="15240"/>
                </a:lnTo>
                <a:lnTo>
                  <a:pt x="810196" y="1524"/>
                </a:lnTo>
                <a:lnTo>
                  <a:pt x="749147" y="1524"/>
                </a:lnTo>
                <a:lnTo>
                  <a:pt x="749147" y="83921"/>
                </a:lnTo>
                <a:lnTo>
                  <a:pt x="811720" y="83921"/>
                </a:lnTo>
                <a:lnTo>
                  <a:pt x="811720" y="68681"/>
                </a:lnTo>
                <a:close/>
              </a:path>
            </a:pathLst>
          </a:custGeom>
          <a:solidFill>
            <a:srgbClr val="000000"/>
          </a:solidFill>
        </p:spPr>
        <p:txBody>
          <a:bodyPr wrap="square" lIns="0" tIns="0" rIns="0" bIns="0" rtlCol="0"/>
          <a:lstStyle/>
          <a:p>
            <a:endParaRPr sz="1154"/>
          </a:p>
        </p:txBody>
      </p:sp>
      <p:sp>
        <p:nvSpPr>
          <p:cNvPr id="92" name="object 92"/>
          <p:cNvSpPr/>
          <p:nvPr/>
        </p:nvSpPr>
        <p:spPr>
          <a:xfrm>
            <a:off x="5941939" y="3311754"/>
            <a:ext cx="454078" cy="54164"/>
          </a:xfrm>
          <a:custGeom>
            <a:avLst/>
            <a:gdLst/>
            <a:ahLst/>
            <a:cxnLst/>
            <a:rect l="l" t="t" r="r" b="b"/>
            <a:pathLst>
              <a:path w="708025" h="84454">
                <a:moveTo>
                  <a:pt x="65532" y="1524"/>
                </a:moveTo>
                <a:lnTo>
                  <a:pt x="48768" y="1524"/>
                </a:lnTo>
                <a:lnTo>
                  <a:pt x="48768" y="61061"/>
                </a:lnTo>
                <a:lnTo>
                  <a:pt x="47244" y="64109"/>
                </a:lnTo>
                <a:lnTo>
                  <a:pt x="47244" y="65633"/>
                </a:lnTo>
                <a:lnTo>
                  <a:pt x="44196" y="67157"/>
                </a:lnTo>
                <a:lnTo>
                  <a:pt x="41148" y="70205"/>
                </a:lnTo>
                <a:lnTo>
                  <a:pt x="25908" y="70205"/>
                </a:lnTo>
                <a:lnTo>
                  <a:pt x="22860" y="67157"/>
                </a:lnTo>
                <a:lnTo>
                  <a:pt x="19812" y="65633"/>
                </a:lnTo>
                <a:lnTo>
                  <a:pt x="18288" y="62585"/>
                </a:lnTo>
                <a:lnTo>
                  <a:pt x="18288" y="59537"/>
                </a:lnTo>
                <a:lnTo>
                  <a:pt x="16764" y="58013"/>
                </a:lnTo>
                <a:lnTo>
                  <a:pt x="16764" y="1524"/>
                </a:lnTo>
                <a:lnTo>
                  <a:pt x="0" y="1524"/>
                </a:lnTo>
                <a:lnTo>
                  <a:pt x="0" y="54965"/>
                </a:lnTo>
                <a:lnTo>
                  <a:pt x="1524" y="61061"/>
                </a:lnTo>
                <a:lnTo>
                  <a:pt x="1524" y="65633"/>
                </a:lnTo>
                <a:lnTo>
                  <a:pt x="6096" y="74777"/>
                </a:lnTo>
                <a:lnTo>
                  <a:pt x="12192" y="80873"/>
                </a:lnTo>
                <a:lnTo>
                  <a:pt x="16764" y="82397"/>
                </a:lnTo>
                <a:lnTo>
                  <a:pt x="19812" y="83921"/>
                </a:lnTo>
                <a:lnTo>
                  <a:pt x="45720" y="83921"/>
                </a:lnTo>
                <a:lnTo>
                  <a:pt x="50292" y="82397"/>
                </a:lnTo>
                <a:lnTo>
                  <a:pt x="53340" y="80873"/>
                </a:lnTo>
                <a:lnTo>
                  <a:pt x="59436" y="74777"/>
                </a:lnTo>
                <a:lnTo>
                  <a:pt x="62484" y="73253"/>
                </a:lnTo>
                <a:lnTo>
                  <a:pt x="64008" y="68681"/>
                </a:lnTo>
                <a:lnTo>
                  <a:pt x="64008" y="65633"/>
                </a:lnTo>
                <a:lnTo>
                  <a:pt x="65532" y="61061"/>
                </a:lnTo>
                <a:lnTo>
                  <a:pt x="65532" y="1524"/>
                </a:lnTo>
                <a:close/>
              </a:path>
              <a:path w="708025" h="84454">
                <a:moveTo>
                  <a:pt x="144868" y="50292"/>
                </a:moveTo>
                <a:lnTo>
                  <a:pt x="141820" y="45720"/>
                </a:lnTo>
                <a:lnTo>
                  <a:pt x="140296" y="42672"/>
                </a:lnTo>
                <a:lnTo>
                  <a:pt x="137248" y="39624"/>
                </a:lnTo>
                <a:lnTo>
                  <a:pt x="132676" y="38100"/>
                </a:lnTo>
                <a:lnTo>
                  <a:pt x="123532" y="33528"/>
                </a:lnTo>
                <a:lnTo>
                  <a:pt x="115912" y="32004"/>
                </a:lnTo>
                <a:lnTo>
                  <a:pt x="106768" y="30480"/>
                </a:lnTo>
                <a:lnTo>
                  <a:pt x="102196" y="28956"/>
                </a:lnTo>
                <a:lnTo>
                  <a:pt x="100672" y="25908"/>
                </a:lnTo>
                <a:lnTo>
                  <a:pt x="99148" y="25908"/>
                </a:lnTo>
                <a:lnTo>
                  <a:pt x="97624" y="22860"/>
                </a:lnTo>
                <a:lnTo>
                  <a:pt x="97624" y="19812"/>
                </a:lnTo>
                <a:lnTo>
                  <a:pt x="100672" y="16764"/>
                </a:lnTo>
                <a:lnTo>
                  <a:pt x="106768" y="13716"/>
                </a:lnTo>
                <a:lnTo>
                  <a:pt x="115912" y="13716"/>
                </a:lnTo>
                <a:lnTo>
                  <a:pt x="120484" y="15240"/>
                </a:lnTo>
                <a:lnTo>
                  <a:pt x="122008" y="16764"/>
                </a:lnTo>
                <a:lnTo>
                  <a:pt x="125056" y="18288"/>
                </a:lnTo>
                <a:lnTo>
                  <a:pt x="126580" y="21336"/>
                </a:lnTo>
                <a:lnTo>
                  <a:pt x="126580" y="25908"/>
                </a:lnTo>
                <a:lnTo>
                  <a:pt x="143344" y="24384"/>
                </a:lnTo>
                <a:lnTo>
                  <a:pt x="143344" y="16764"/>
                </a:lnTo>
                <a:lnTo>
                  <a:pt x="140296" y="10668"/>
                </a:lnTo>
                <a:lnTo>
                  <a:pt x="135724" y="6096"/>
                </a:lnTo>
                <a:lnTo>
                  <a:pt x="129628" y="1524"/>
                </a:lnTo>
                <a:lnTo>
                  <a:pt x="122008" y="0"/>
                </a:lnTo>
                <a:lnTo>
                  <a:pt x="105244" y="0"/>
                </a:lnTo>
                <a:lnTo>
                  <a:pt x="91528" y="4572"/>
                </a:lnTo>
                <a:lnTo>
                  <a:pt x="85331" y="10668"/>
                </a:lnTo>
                <a:lnTo>
                  <a:pt x="82283" y="15240"/>
                </a:lnTo>
                <a:lnTo>
                  <a:pt x="82283" y="28956"/>
                </a:lnTo>
                <a:lnTo>
                  <a:pt x="83807" y="35052"/>
                </a:lnTo>
                <a:lnTo>
                  <a:pt x="90004" y="39624"/>
                </a:lnTo>
                <a:lnTo>
                  <a:pt x="93052" y="42672"/>
                </a:lnTo>
                <a:lnTo>
                  <a:pt x="99148" y="45720"/>
                </a:lnTo>
                <a:lnTo>
                  <a:pt x="108292" y="47244"/>
                </a:lnTo>
                <a:lnTo>
                  <a:pt x="114388" y="48768"/>
                </a:lnTo>
                <a:lnTo>
                  <a:pt x="118960" y="50292"/>
                </a:lnTo>
                <a:lnTo>
                  <a:pt x="122008" y="50292"/>
                </a:lnTo>
                <a:lnTo>
                  <a:pt x="123532" y="51816"/>
                </a:lnTo>
                <a:lnTo>
                  <a:pt x="126580" y="53340"/>
                </a:lnTo>
                <a:lnTo>
                  <a:pt x="126580" y="54965"/>
                </a:lnTo>
                <a:lnTo>
                  <a:pt x="129628" y="58013"/>
                </a:lnTo>
                <a:lnTo>
                  <a:pt x="129628" y="62585"/>
                </a:lnTo>
                <a:lnTo>
                  <a:pt x="128104" y="65633"/>
                </a:lnTo>
                <a:lnTo>
                  <a:pt x="125056" y="67157"/>
                </a:lnTo>
                <a:lnTo>
                  <a:pt x="122008" y="70205"/>
                </a:lnTo>
                <a:lnTo>
                  <a:pt x="108292" y="70205"/>
                </a:lnTo>
                <a:lnTo>
                  <a:pt x="103720" y="68681"/>
                </a:lnTo>
                <a:lnTo>
                  <a:pt x="100672" y="67157"/>
                </a:lnTo>
                <a:lnTo>
                  <a:pt x="97624" y="64109"/>
                </a:lnTo>
                <a:lnTo>
                  <a:pt x="96100" y="61061"/>
                </a:lnTo>
                <a:lnTo>
                  <a:pt x="94576" y="54965"/>
                </a:lnTo>
                <a:lnTo>
                  <a:pt x="79235" y="56489"/>
                </a:lnTo>
                <a:lnTo>
                  <a:pt x="79235" y="65633"/>
                </a:lnTo>
                <a:lnTo>
                  <a:pt x="83807" y="73253"/>
                </a:lnTo>
                <a:lnTo>
                  <a:pt x="88480" y="77825"/>
                </a:lnTo>
                <a:lnTo>
                  <a:pt x="94576" y="82397"/>
                </a:lnTo>
                <a:lnTo>
                  <a:pt x="102196" y="83921"/>
                </a:lnTo>
                <a:lnTo>
                  <a:pt x="125056" y="83921"/>
                </a:lnTo>
                <a:lnTo>
                  <a:pt x="131152" y="82397"/>
                </a:lnTo>
                <a:lnTo>
                  <a:pt x="135724" y="79349"/>
                </a:lnTo>
                <a:lnTo>
                  <a:pt x="141820" y="73253"/>
                </a:lnTo>
                <a:lnTo>
                  <a:pt x="144868" y="68681"/>
                </a:lnTo>
                <a:lnTo>
                  <a:pt x="144868" y="50292"/>
                </a:lnTo>
                <a:close/>
              </a:path>
              <a:path w="708025" h="84454">
                <a:moveTo>
                  <a:pt x="221157" y="68681"/>
                </a:moveTo>
                <a:lnTo>
                  <a:pt x="175348" y="68681"/>
                </a:lnTo>
                <a:lnTo>
                  <a:pt x="175348" y="47244"/>
                </a:lnTo>
                <a:lnTo>
                  <a:pt x="216585" y="47244"/>
                </a:lnTo>
                <a:lnTo>
                  <a:pt x="216585" y="33528"/>
                </a:lnTo>
                <a:lnTo>
                  <a:pt x="175348" y="33528"/>
                </a:lnTo>
                <a:lnTo>
                  <a:pt x="175348" y="15240"/>
                </a:lnTo>
                <a:lnTo>
                  <a:pt x="219633" y="15240"/>
                </a:lnTo>
                <a:lnTo>
                  <a:pt x="219633" y="1524"/>
                </a:lnTo>
                <a:lnTo>
                  <a:pt x="158584" y="1524"/>
                </a:lnTo>
                <a:lnTo>
                  <a:pt x="158584" y="83921"/>
                </a:lnTo>
                <a:lnTo>
                  <a:pt x="221157" y="83921"/>
                </a:lnTo>
                <a:lnTo>
                  <a:pt x="221157" y="68681"/>
                </a:lnTo>
                <a:close/>
              </a:path>
              <a:path w="708025" h="84454">
                <a:moveTo>
                  <a:pt x="309651" y="83921"/>
                </a:moveTo>
                <a:lnTo>
                  <a:pt x="298983" y="67157"/>
                </a:lnTo>
                <a:lnTo>
                  <a:pt x="295935" y="61061"/>
                </a:lnTo>
                <a:lnTo>
                  <a:pt x="291363" y="56489"/>
                </a:lnTo>
                <a:lnTo>
                  <a:pt x="289839" y="53340"/>
                </a:lnTo>
                <a:lnTo>
                  <a:pt x="286791" y="51816"/>
                </a:lnTo>
                <a:lnTo>
                  <a:pt x="283743" y="48768"/>
                </a:lnTo>
                <a:lnTo>
                  <a:pt x="280695" y="47244"/>
                </a:lnTo>
                <a:lnTo>
                  <a:pt x="288315" y="45720"/>
                </a:lnTo>
                <a:lnTo>
                  <a:pt x="292887" y="44196"/>
                </a:lnTo>
                <a:lnTo>
                  <a:pt x="297459" y="39624"/>
                </a:lnTo>
                <a:lnTo>
                  <a:pt x="299491" y="36576"/>
                </a:lnTo>
                <a:lnTo>
                  <a:pt x="300507" y="35052"/>
                </a:lnTo>
                <a:lnTo>
                  <a:pt x="302031" y="30480"/>
                </a:lnTo>
                <a:lnTo>
                  <a:pt x="302031" y="15240"/>
                </a:lnTo>
                <a:lnTo>
                  <a:pt x="298983" y="10668"/>
                </a:lnTo>
                <a:lnTo>
                  <a:pt x="292887" y="4572"/>
                </a:lnTo>
                <a:lnTo>
                  <a:pt x="289839" y="3048"/>
                </a:lnTo>
                <a:lnTo>
                  <a:pt x="285267" y="1524"/>
                </a:lnTo>
                <a:lnTo>
                  <a:pt x="285267" y="19812"/>
                </a:lnTo>
                <a:lnTo>
                  <a:pt x="285267" y="30480"/>
                </a:lnTo>
                <a:lnTo>
                  <a:pt x="282219" y="33528"/>
                </a:lnTo>
                <a:lnTo>
                  <a:pt x="280695" y="33528"/>
                </a:lnTo>
                <a:lnTo>
                  <a:pt x="279171" y="35052"/>
                </a:lnTo>
                <a:lnTo>
                  <a:pt x="277647" y="35052"/>
                </a:lnTo>
                <a:lnTo>
                  <a:pt x="271462" y="36576"/>
                </a:lnTo>
                <a:lnTo>
                  <a:pt x="251650" y="36576"/>
                </a:lnTo>
                <a:lnTo>
                  <a:pt x="251650" y="15240"/>
                </a:lnTo>
                <a:lnTo>
                  <a:pt x="279171" y="15240"/>
                </a:lnTo>
                <a:lnTo>
                  <a:pt x="282219" y="16764"/>
                </a:lnTo>
                <a:lnTo>
                  <a:pt x="285267" y="19812"/>
                </a:lnTo>
                <a:lnTo>
                  <a:pt x="285267" y="1524"/>
                </a:lnTo>
                <a:lnTo>
                  <a:pt x="234886" y="1524"/>
                </a:lnTo>
                <a:lnTo>
                  <a:pt x="234886" y="83921"/>
                </a:lnTo>
                <a:lnTo>
                  <a:pt x="251650" y="83921"/>
                </a:lnTo>
                <a:lnTo>
                  <a:pt x="251650" y="48768"/>
                </a:lnTo>
                <a:lnTo>
                  <a:pt x="262318" y="48768"/>
                </a:lnTo>
                <a:lnTo>
                  <a:pt x="263842" y="50292"/>
                </a:lnTo>
                <a:lnTo>
                  <a:pt x="265366" y="50292"/>
                </a:lnTo>
                <a:lnTo>
                  <a:pt x="268414" y="53340"/>
                </a:lnTo>
                <a:lnTo>
                  <a:pt x="269938" y="54965"/>
                </a:lnTo>
                <a:lnTo>
                  <a:pt x="272986" y="59537"/>
                </a:lnTo>
                <a:lnTo>
                  <a:pt x="277647" y="65633"/>
                </a:lnTo>
                <a:lnTo>
                  <a:pt x="289839" y="83921"/>
                </a:lnTo>
                <a:lnTo>
                  <a:pt x="309651" y="83921"/>
                </a:lnTo>
                <a:close/>
              </a:path>
              <a:path w="708025" h="84454">
                <a:moveTo>
                  <a:pt x="392049" y="83921"/>
                </a:moveTo>
                <a:lnTo>
                  <a:pt x="383984" y="64109"/>
                </a:lnTo>
                <a:lnTo>
                  <a:pt x="378358" y="50292"/>
                </a:lnTo>
                <a:lnTo>
                  <a:pt x="365950" y="19812"/>
                </a:lnTo>
                <a:lnTo>
                  <a:pt x="361569" y="9029"/>
                </a:lnTo>
                <a:lnTo>
                  <a:pt x="361569" y="50292"/>
                </a:lnTo>
                <a:lnTo>
                  <a:pt x="338709" y="50292"/>
                </a:lnTo>
                <a:lnTo>
                  <a:pt x="349377" y="19812"/>
                </a:lnTo>
                <a:lnTo>
                  <a:pt x="361569" y="50292"/>
                </a:lnTo>
                <a:lnTo>
                  <a:pt x="361569" y="9029"/>
                </a:lnTo>
                <a:lnTo>
                  <a:pt x="358521" y="1524"/>
                </a:lnTo>
                <a:lnTo>
                  <a:pt x="341757" y="1524"/>
                </a:lnTo>
                <a:lnTo>
                  <a:pt x="309651" y="83921"/>
                </a:lnTo>
                <a:lnTo>
                  <a:pt x="326517" y="83921"/>
                </a:lnTo>
                <a:lnTo>
                  <a:pt x="334137" y="64109"/>
                </a:lnTo>
                <a:lnTo>
                  <a:pt x="366141" y="64109"/>
                </a:lnTo>
                <a:lnTo>
                  <a:pt x="373761" y="83921"/>
                </a:lnTo>
                <a:lnTo>
                  <a:pt x="392049" y="83921"/>
                </a:lnTo>
                <a:close/>
              </a:path>
              <a:path w="708025" h="84454">
                <a:moveTo>
                  <a:pt x="474433" y="39624"/>
                </a:moveTo>
                <a:lnTo>
                  <a:pt x="439293" y="39624"/>
                </a:lnTo>
                <a:lnTo>
                  <a:pt x="439293" y="53340"/>
                </a:lnTo>
                <a:lnTo>
                  <a:pt x="457581" y="53340"/>
                </a:lnTo>
                <a:lnTo>
                  <a:pt x="457581" y="64109"/>
                </a:lnTo>
                <a:lnTo>
                  <a:pt x="445389" y="70205"/>
                </a:lnTo>
                <a:lnTo>
                  <a:pt x="431673" y="70205"/>
                </a:lnTo>
                <a:lnTo>
                  <a:pt x="425577" y="68681"/>
                </a:lnTo>
                <a:lnTo>
                  <a:pt x="421005" y="62585"/>
                </a:lnTo>
                <a:lnTo>
                  <a:pt x="416433" y="58013"/>
                </a:lnTo>
                <a:lnTo>
                  <a:pt x="414909" y="50292"/>
                </a:lnTo>
                <a:lnTo>
                  <a:pt x="414909" y="32004"/>
                </a:lnTo>
                <a:lnTo>
                  <a:pt x="416433" y="25908"/>
                </a:lnTo>
                <a:lnTo>
                  <a:pt x="425577" y="16764"/>
                </a:lnTo>
                <a:lnTo>
                  <a:pt x="431673" y="13716"/>
                </a:lnTo>
                <a:lnTo>
                  <a:pt x="443865" y="13716"/>
                </a:lnTo>
                <a:lnTo>
                  <a:pt x="446913" y="15240"/>
                </a:lnTo>
                <a:lnTo>
                  <a:pt x="449961" y="18288"/>
                </a:lnTo>
                <a:lnTo>
                  <a:pt x="453009" y="19812"/>
                </a:lnTo>
                <a:lnTo>
                  <a:pt x="456057" y="22860"/>
                </a:lnTo>
                <a:lnTo>
                  <a:pt x="456057" y="27432"/>
                </a:lnTo>
                <a:lnTo>
                  <a:pt x="472909" y="24384"/>
                </a:lnTo>
                <a:lnTo>
                  <a:pt x="471385" y="16764"/>
                </a:lnTo>
                <a:lnTo>
                  <a:pt x="468337" y="10668"/>
                </a:lnTo>
                <a:lnTo>
                  <a:pt x="456057" y="1524"/>
                </a:lnTo>
                <a:lnTo>
                  <a:pt x="448437" y="0"/>
                </a:lnTo>
                <a:lnTo>
                  <a:pt x="430149" y="0"/>
                </a:lnTo>
                <a:lnTo>
                  <a:pt x="424053" y="1524"/>
                </a:lnTo>
                <a:lnTo>
                  <a:pt x="419481" y="4572"/>
                </a:lnTo>
                <a:lnTo>
                  <a:pt x="411861" y="7620"/>
                </a:lnTo>
                <a:lnTo>
                  <a:pt x="407289" y="12192"/>
                </a:lnTo>
                <a:lnTo>
                  <a:pt x="402717" y="19812"/>
                </a:lnTo>
                <a:lnTo>
                  <a:pt x="399669" y="25908"/>
                </a:lnTo>
                <a:lnTo>
                  <a:pt x="398145" y="33528"/>
                </a:lnTo>
                <a:lnTo>
                  <a:pt x="398145" y="50292"/>
                </a:lnTo>
                <a:lnTo>
                  <a:pt x="422529" y="82397"/>
                </a:lnTo>
                <a:lnTo>
                  <a:pt x="430149" y="83921"/>
                </a:lnTo>
                <a:lnTo>
                  <a:pt x="453009" y="83921"/>
                </a:lnTo>
                <a:lnTo>
                  <a:pt x="471385" y="74777"/>
                </a:lnTo>
                <a:lnTo>
                  <a:pt x="474433" y="71729"/>
                </a:lnTo>
                <a:lnTo>
                  <a:pt x="474433" y="39624"/>
                </a:lnTo>
                <a:close/>
              </a:path>
              <a:path w="708025" h="84454">
                <a:moveTo>
                  <a:pt x="552259" y="68681"/>
                </a:moveTo>
                <a:lnTo>
                  <a:pt x="506437" y="68681"/>
                </a:lnTo>
                <a:lnTo>
                  <a:pt x="506437" y="47244"/>
                </a:lnTo>
                <a:lnTo>
                  <a:pt x="547687" y="47244"/>
                </a:lnTo>
                <a:lnTo>
                  <a:pt x="547687" y="33528"/>
                </a:lnTo>
                <a:lnTo>
                  <a:pt x="506437" y="33528"/>
                </a:lnTo>
                <a:lnTo>
                  <a:pt x="506437" y="15240"/>
                </a:lnTo>
                <a:lnTo>
                  <a:pt x="550735" y="15240"/>
                </a:lnTo>
                <a:lnTo>
                  <a:pt x="550735" y="1524"/>
                </a:lnTo>
                <a:lnTo>
                  <a:pt x="489673" y="1524"/>
                </a:lnTo>
                <a:lnTo>
                  <a:pt x="489673" y="83921"/>
                </a:lnTo>
                <a:lnTo>
                  <a:pt x="552259" y="83921"/>
                </a:lnTo>
                <a:lnTo>
                  <a:pt x="552259" y="68681"/>
                </a:lnTo>
                <a:close/>
              </a:path>
              <a:path w="708025" h="84454">
                <a:moveTo>
                  <a:pt x="629983" y="1524"/>
                </a:moveTo>
                <a:lnTo>
                  <a:pt x="614743" y="1524"/>
                </a:lnTo>
                <a:lnTo>
                  <a:pt x="614743" y="56489"/>
                </a:lnTo>
                <a:lnTo>
                  <a:pt x="581215" y="1524"/>
                </a:lnTo>
                <a:lnTo>
                  <a:pt x="565975" y="1524"/>
                </a:lnTo>
                <a:lnTo>
                  <a:pt x="565975" y="83921"/>
                </a:lnTo>
                <a:lnTo>
                  <a:pt x="581215" y="83921"/>
                </a:lnTo>
                <a:lnTo>
                  <a:pt x="581215" y="30480"/>
                </a:lnTo>
                <a:lnTo>
                  <a:pt x="614743" y="83921"/>
                </a:lnTo>
                <a:lnTo>
                  <a:pt x="629983" y="83921"/>
                </a:lnTo>
                <a:lnTo>
                  <a:pt x="629983" y="1524"/>
                </a:lnTo>
                <a:close/>
              </a:path>
              <a:path w="708025" h="84454">
                <a:moveTo>
                  <a:pt x="707796" y="1524"/>
                </a:moveTo>
                <a:lnTo>
                  <a:pt x="642264" y="1524"/>
                </a:lnTo>
                <a:lnTo>
                  <a:pt x="642264" y="15240"/>
                </a:lnTo>
                <a:lnTo>
                  <a:pt x="666648" y="15240"/>
                </a:lnTo>
                <a:lnTo>
                  <a:pt x="666648" y="83921"/>
                </a:lnTo>
                <a:lnTo>
                  <a:pt x="683412" y="83921"/>
                </a:lnTo>
                <a:lnTo>
                  <a:pt x="683412" y="15240"/>
                </a:lnTo>
                <a:lnTo>
                  <a:pt x="707796" y="15240"/>
                </a:lnTo>
                <a:lnTo>
                  <a:pt x="707796" y="1524"/>
                </a:lnTo>
                <a:close/>
              </a:path>
            </a:pathLst>
          </a:custGeom>
          <a:solidFill>
            <a:srgbClr val="000000"/>
          </a:solidFill>
        </p:spPr>
        <p:txBody>
          <a:bodyPr wrap="square" lIns="0" tIns="0" rIns="0" bIns="0" rtlCol="0"/>
          <a:lstStyle/>
          <a:p>
            <a:endParaRPr sz="1154"/>
          </a:p>
        </p:txBody>
      </p:sp>
      <p:sp>
        <p:nvSpPr>
          <p:cNvPr id="93" name="object 93"/>
          <p:cNvSpPr/>
          <p:nvPr/>
        </p:nvSpPr>
        <p:spPr>
          <a:xfrm>
            <a:off x="6476139" y="3311754"/>
            <a:ext cx="584396" cy="54164"/>
          </a:xfrm>
          <a:custGeom>
            <a:avLst/>
            <a:gdLst/>
            <a:ahLst/>
            <a:cxnLst/>
            <a:rect l="l" t="t" r="r" b="b"/>
            <a:pathLst>
              <a:path w="911225" h="84454">
                <a:moveTo>
                  <a:pt x="62572" y="19812"/>
                </a:moveTo>
                <a:lnTo>
                  <a:pt x="61048" y="15240"/>
                </a:lnTo>
                <a:lnTo>
                  <a:pt x="54952" y="6096"/>
                </a:lnTo>
                <a:lnTo>
                  <a:pt x="50380" y="3048"/>
                </a:lnTo>
                <a:lnTo>
                  <a:pt x="45808" y="3048"/>
                </a:lnTo>
                <a:lnTo>
                  <a:pt x="45808" y="24384"/>
                </a:lnTo>
                <a:lnTo>
                  <a:pt x="45808" y="28956"/>
                </a:lnTo>
                <a:lnTo>
                  <a:pt x="44284" y="32004"/>
                </a:lnTo>
                <a:lnTo>
                  <a:pt x="44284" y="33528"/>
                </a:lnTo>
                <a:lnTo>
                  <a:pt x="41236" y="36576"/>
                </a:lnTo>
                <a:lnTo>
                  <a:pt x="38188" y="36576"/>
                </a:lnTo>
                <a:lnTo>
                  <a:pt x="36664" y="38100"/>
                </a:lnTo>
                <a:lnTo>
                  <a:pt x="16764" y="38100"/>
                </a:lnTo>
                <a:lnTo>
                  <a:pt x="16764" y="15240"/>
                </a:lnTo>
                <a:lnTo>
                  <a:pt x="36664" y="15240"/>
                </a:lnTo>
                <a:lnTo>
                  <a:pt x="38188" y="16764"/>
                </a:lnTo>
                <a:lnTo>
                  <a:pt x="41236" y="16764"/>
                </a:lnTo>
                <a:lnTo>
                  <a:pt x="42760" y="19812"/>
                </a:lnTo>
                <a:lnTo>
                  <a:pt x="44284" y="21336"/>
                </a:lnTo>
                <a:lnTo>
                  <a:pt x="45808" y="24384"/>
                </a:lnTo>
                <a:lnTo>
                  <a:pt x="45808" y="3048"/>
                </a:lnTo>
                <a:lnTo>
                  <a:pt x="42760" y="1524"/>
                </a:lnTo>
                <a:lnTo>
                  <a:pt x="0" y="1524"/>
                </a:lnTo>
                <a:lnTo>
                  <a:pt x="0" y="83921"/>
                </a:lnTo>
                <a:lnTo>
                  <a:pt x="16764" y="83921"/>
                </a:lnTo>
                <a:lnTo>
                  <a:pt x="16764" y="51816"/>
                </a:lnTo>
                <a:lnTo>
                  <a:pt x="44284" y="51816"/>
                </a:lnTo>
                <a:lnTo>
                  <a:pt x="53428" y="47244"/>
                </a:lnTo>
                <a:lnTo>
                  <a:pt x="58000" y="42672"/>
                </a:lnTo>
                <a:lnTo>
                  <a:pt x="59524" y="39624"/>
                </a:lnTo>
                <a:lnTo>
                  <a:pt x="60032" y="38100"/>
                </a:lnTo>
                <a:lnTo>
                  <a:pt x="61048" y="35052"/>
                </a:lnTo>
                <a:lnTo>
                  <a:pt x="62572" y="32004"/>
                </a:lnTo>
                <a:lnTo>
                  <a:pt x="62572" y="19812"/>
                </a:lnTo>
                <a:close/>
              </a:path>
              <a:path w="911225" h="84454">
                <a:moveTo>
                  <a:pt x="134213" y="68681"/>
                </a:moveTo>
                <a:lnTo>
                  <a:pt x="93065" y="68681"/>
                </a:lnTo>
                <a:lnTo>
                  <a:pt x="93065" y="1524"/>
                </a:lnTo>
                <a:lnTo>
                  <a:pt x="76200" y="1524"/>
                </a:lnTo>
                <a:lnTo>
                  <a:pt x="76200" y="83921"/>
                </a:lnTo>
                <a:lnTo>
                  <a:pt x="134213" y="83921"/>
                </a:lnTo>
                <a:lnTo>
                  <a:pt x="134213" y="68681"/>
                </a:lnTo>
                <a:close/>
              </a:path>
              <a:path w="911225" h="84454">
                <a:moveTo>
                  <a:pt x="219646" y="83921"/>
                </a:moveTo>
                <a:lnTo>
                  <a:pt x="211950" y="64109"/>
                </a:lnTo>
                <a:lnTo>
                  <a:pt x="206590" y="50292"/>
                </a:lnTo>
                <a:lnTo>
                  <a:pt x="194741" y="19812"/>
                </a:lnTo>
                <a:lnTo>
                  <a:pt x="189166" y="5461"/>
                </a:lnTo>
                <a:lnTo>
                  <a:pt x="189166" y="50292"/>
                </a:lnTo>
                <a:lnTo>
                  <a:pt x="166204" y="50292"/>
                </a:lnTo>
                <a:lnTo>
                  <a:pt x="178396" y="19812"/>
                </a:lnTo>
                <a:lnTo>
                  <a:pt x="189166" y="50292"/>
                </a:lnTo>
                <a:lnTo>
                  <a:pt x="189166" y="5461"/>
                </a:lnTo>
                <a:lnTo>
                  <a:pt x="187642" y="1524"/>
                </a:lnTo>
                <a:lnTo>
                  <a:pt x="169252" y="1524"/>
                </a:lnTo>
                <a:lnTo>
                  <a:pt x="137248" y="83921"/>
                </a:lnTo>
                <a:lnTo>
                  <a:pt x="155536" y="83921"/>
                </a:lnTo>
                <a:lnTo>
                  <a:pt x="161632" y="64109"/>
                </a:lnTo>
                <a:lnTo>
                  <a:pt x="195262" y="64109"/>
                </a:lnTo>
                <a:lnTo>
                  <a:pt x="201358" y="83921"/>
                </a:lnTo>
                <a:lnTo>
                  <a:pt x="219646" y="83921"/>
                </a:lnTo>
                <a:close/>
              </a:path>
              <a:path w="911225" h="84454">
                <a:moveTo>
                  <a:pt x="279082" y="1524"/>
                </a:moveTo>
                <a:lnTo>
                  <a:pt x="215074" y="1524"/>
                </a:lnTo>
                <a:lnTo>
                  <a:pt x="215074" y="15240"/>
                </a:lnTo>
                <a:lnTo>
                  <a:pt x="237934" y="15240"/>
                </a:lnTo>
                <a:lnTo>
                  <a:pt x="237934" y="83921"/>
                </a:lnTo>
                <a:lnTo>
                  <a:pt x="254698" y="83921"/>
                </a:lnTo>
                <a:lnTo>
                  <a:pt x="254698" y="15240"/>
                </a:lnTo>
                <a:lnTo>
                  <a:pt x="279082" y="15240"/>
                </a:lnTo>
                <a:lnTo>
                  <a:pt x="279082" y="1524"/>
                </a:lnTo>
                <a:close/>
              </a:path>
              <a:path w="911225" h="84454">
                <a:moveTo>
                  <a:pt x="346329" y="1524"/>
                </a:moveTo>
                <a:lnTo>
                  <a:pt x="289839" y="1524"/>
                </a:lnTo>
                <a:lnTo>
                  <a:pt x="289839" y="83921"/>
                </a:lnTo>
                <a:lnTo>
                  <a:pt x="306705" y="83921"/>
                </a:lnTo>
                <a:lnTo>
                  <a:pt x="306705" y="48768"/>
                </a:lnTo>
                <a:lnTo>
                  <a:pt x="340233" y="48768"/>
                </a:lnTo>
                <a:lnTo>
                  <a:pt x="340233" y="35052"/>
                </a:lnTo>
                <a:lnTo>
                  <a:pt x="306705" y="35052"/>
                </a:lnTo>
                <a:lnTo>
                  <a:pt x="306705" y="15240"/>
                </a:lnTo>
                <a:lnTo>
                  <a:pt x="346329" y="15240"/>
                </a:lnTo>
                <a:lnTo>
                  <a:pt x="346329" y="1524"/>
                </a:lnTo>
                <a:close/>
              </a:path>
              <a:path w="911225" h="84454">
                <a:moveTo>
                  <a:pt x="436245" y="42672"/>
                </a:moveTo>
                <a:lnTo>
                  <a:pt x="419557" y="5791"/>
                </a:lnTo>
                <a:lnTo>
                  <a:pt x="417957" y="5016"/>
                </a:lnTo>
                <a:lnTo>
                  <a:pt x="417957" y="32004"/>
                </a:lnTo>
                <a:lnTo>
                  <a:pt x="417855" y="52209"/>
                </a:lnTo>
                <a:lnTo>
                  <a:pt x="416433" y="58013"/>
                </a:lnTo>
                <a:lnTo>
                  <a:pt x="411861" y="64109"/>
                </a:lnTo>
                <a:lnTo>
                  <a:pt x="408813" y="68681"/>
                </a:lnTo>
                <a:lnTo>
                  <a:pt x="402717" y="70205"/>
                </a:lnTo>
                <a:lnTo>
                  <a:pt x="389001" y="70205"/>
                </a:lnTo>
                <a:lnTo>
                  <a:pt x="384429" y="68681"/>
                </a:lnTo>
                <a:lnTo>
                  <a:pt x="379857" y="62585"/>
                </a:lnTo>
                <a:lnTo>
                  <a:pt x="375285" y="58013"/>
                </a:lnTo>
                <a:lnTo>
                  <a:pt x="373862" y="52209"/>
                </a:lnTo>
                <a:lnTo>
                  <a:pt x="373761" y="32004"/>
                </a:lnTo>
                <a:lnTo>
                  <a:pt x="375285" y="25908"/>
                </a:lnTo>
                <a:lnTo>
                  <a:pt x="384429" y="16764"/>
                </a:lnTo>
                <a:lnTo>
                  <a:pt x="389001" y="13716"/>
                </a:lnTo>
                <a:lnTo>
                  <a:pt x="402717" y="13716"/>
                </a:lnTo>
                <a:lnTo>
                  <a:pt x="408813" y="16764"/>
                </a:lnTo>
                <a:lnTo>
                  <a:pt x="411861" y="21336"/>
                </a:lnTo>
                <a:lnTo>
                  <a:pt x="416433" y="25908"/>
                </a:lnTo>
                <a:lnTo>
                  <a:pt x="396621" y="0"/>
                </a:lnTo>
                <a:lnTo>
                  <a:pt x="389001" y="0"/>
                </a:lnTo>
                <a:lnTo>
                  <a:pt x="356908" y="27432"/>
                </a:lnTo>
                <a:lnTo>
                  <a:pt x="356908" y="42672"/>
                </a:lnTo>
                <a:lnTo>
                  <a:pt x="373011" y="78130"/>
                </a:lnTo>
                <a:lnTo>
                  <a:pt x="396621" y="83921"/>
                </a:lnTo>
                <a:lnTo>
                  <a:pt x="405218" y="83324"/>
                </a:lnTo>
                <a:lnTo>
                  <a:pt x="412813" y="81445"/>
                </a:lnTo>
                <a:lnTo>
                  <a:pt x="419557" y="78130"/>
                </a:lnTo>
                <a:lnTo>
                  <a:pt x="425577" y="73253"/>
                </a:lnTo>
                <a:lnTo>
                  <a:pt x="427634" y="70205"/>
                </a:lnTo>
                <a:lnTo>
                  <a:pt x="429818" y="66992"/>
                </a:lnTo>
                <a:lnTo>
                  <a:pt x="433197" y="59715"/>
                </a:lnTo>
                <a:lnTo>
                  <a:pt x="435432" y="51562"/>
                </a:lnTo>
                <a:lnTo>
                  <a:pt x="436245" y="42672"/>
                </a:lnTo>
                <a:close/>
              </a:path>
              <a:path w="911225" h="84454">
                <a:moveTo>
                  <a:pt x="521677" y="83921"/>
                </a:moveTo>
                <a:lnTo>
                  <a:pt x="512533" y="67157"/>
                </a:lnTo>
                <a:lnTo>
                  <a:pt x="507961" y="61061"/>
                </a:lnTo>
                <a:lnTo>
                  <a:pt x="504913" y="56489"/>
                </a:lnTo>
                <a:lnTo>
                  <a:pt x="503389" y="53340"/>
                </a:lnTo>
                <a:lnTo>
                  <a:pt x="500341" y="51816"/>
                </a:lnTo>
                <a:lnTo>
                  <a:pt x="497293" y="48768"/>
                </a:lnTo>
                <a:lnTo>
                  <a:pt x="494245" y="47244"/>
                </a:lnTo>
                <a:lnTo>
                  <a:pt x="501865" y="45720"/>
                </a:lnTo>
                <a:lnTo>
                  <a:pt x="506437" y="44196"/>
                </a:lnTo>
                <a:lnTo>
                  <a:pt x="509485" y="39624"/>
                </a:lnTo>
                <a:lnTo>
                  <a:pt x="512533" y="36576"/>
                </a:lnTo>
                <a:lnTo>
                  <a:pt x="514057" y="35052"/>
                </a:lnTo>
                <a:lnTo>
                  <a:pt x="515581" y="30480"/>
                </a:lnTo>
                <a:lnTo>
                  <a:pt x="515581" y="19812"/>
                </a:lnTo>
                <a:lnTo>
                  <a:pt x="514057" y="15240"/>
                </a:lnTo>
                <a:lnTo>
                  <a:pt x="512533" y="10668"/>
                </a:lnTo>
                <a:lnTo>
                  <a:pt x="506437" y="4572"/>
                </a:lnTo>
                <a:lnTo>
                  <a:pt x="501865" y="3048"/>
                </a:lnTo>
                <a:lnTo>
                  <a:pt x="498817" y="1524"/>
                </a:lnTo>
                <a:lnTo>
                  <a:pt x="498817" y="22860"/>
                </a:lnTo>
                <a:lnTo>
                  <a:pt x="498817" y="27432"/>
                </a:lnTo>
                <a:lnTo>
                  <a:pt x="497293" y="30480"/>
                </a:lnTo>
                <a:lnTo>
                  <a:pt x="497293" y="32004"/>
                </a:lnTo>
                <a:lnTo>
                  <a:pt x="495769" y="33528"/>
                </a:lnTo>
                <a:lnTo>
                  <a:pt x="494245" y="33528"/>
                </a:lnTo>
                <a:lnTo>
                  <a:pt x="492721" y="35052"/>
                </a:lnTo>
                <a:lnTo>
                  <a:pt x="489673" y="35052"/>
                </a:lnTo>
                <a:lnTo>
                  <a:pt x="485101" y="36576"/>
                </a:lnTo>
                <a:lnTo>
                  <a:pt x="465201" y="36576"/>
                </a:lnTo>
                <a:lnTo>
                  <a:pt x="465201" y="15240"/>
                </a:lnTo>
                <a:lnTo>
                  <a:pt x="492721" y="15240"/>
                </a:lnTo>
                <a:lnTo>
                  <a:pt x="497293" y="19812"/>
                </a:lnTo>
                <a:lnTo>
                  <a:pt x="498817" y="22860"/>
                </a:lnTo>
                <a:lnTo>
                  <a:pt x="498817" y="1524"/>
                </a:lnTo>
                <a:lnTo>
                  <a:pt x="448437" y="1524"/>
                </a:lnTo>
                <a:lnTo>
                  <a:pt x="448437" y="83921"/>
                </a:lnTo>
                <a:lnTo>
                  <a:pt x="465201" y="83921"/>
                </a:lnTo>
                <a:lnTo>
                  <a:pt x="465201" y="48768"/>
                </a:lnTo>
                <a:lnTo>
                  <a:pt x="474433" y="48768"/>
                </a:lnTo>
                <a:lnTo>
                  <a:pt x="477481" y="50292"/>
                </a:lnTo>
                <a:lnTo>
                  <a:pt x="479005" y="50292"/>
                </a:lnTo>
                <a:lnTo>
                  <a:pt x="482053" y="53340"/>
                </a:lnTo>
                <a:lnTo>
                  <a:pt x="483577" y="54965"/>
                </a:lnTo>
                <a:lnTo>
                  <a:pt x="486625" y="59537"/>
                </a:lnTo>
                <a:lnTo>
                  <a:pt x="491197" y="65633"/>
                </a:lnTo>
                <a:lnTo>
                  <a:pt x="501865" y="83921"/>
                </a:lnTo>
                <a:lnTo>
                  <a:pt x="521677" y="83921"/>
                </a:lnTo>
                <a:close/>
              </a:path>
              <a:path w="911225" h="84454">
                <a:moveTo>
                  <a:pt x="610171" y="1524"/>
                </a:moveTo>
                <a:lnTo>
                  <a:pt x="585787" y="1524"/>
                </a:lnTo>
                <a:lnTo>
                  <a:pt x="570547" y="56489"/>
                </a:lnTo>
                <a:lnTo>
                  <a:pt x="555218" y="1524"/>
                </a:lnTo>
                <a:lnTo>
                  <a:pt x="530834" y="1524"/>
                </a:lnTo>
                <a:lnTo>
                  <a:pt x="530834" y="83921"/>
                </a:lnTo>
                <a:lnTo>
                  <a:pt x="546074" y="83921"/>
                </a:lnTo>
                <a:lnTo>
                  <a:pt x="546074" y="18288"/>
                </a:lnTo>
                <a:lnTo>
                  <a:pt x="562927" y="83921"/>
                </a:lnTo>
                <a:lnTo>
                  <a:pt x="578167" y="83921"/>
                </a:lnTo>
                <a:lnTo>
                  <a:pt x="594931" y="18288"/>
                </a:lnTo>
                <a:lnTo>
                  <a:pt x="594931" y="83921"/>
                </a:lnTo>
                <a:lnTo>
                  <a:pt x="610171" y="83921"/>
                </a:lnTo>
                <a:lnTo>
                  <a:pt x="610171" y="1524"/>
                </a:lnTo>
                <a:close/>
              </a:path>
              <a:path w="911225" h="84454">
                <a:moveTo>
                  <a:pt x="686371" y="1524"/>
                </a:moveTo>
                <a:lnTo>
                  <a:pt x="620839" y="1524"/>
                </a:lnTo>
                <a:lnTo>
                  <a:pt x="620839" y="15240"/>
                </a:lnTo>
                <a:lnTo>
                  <a:pt x="645223" y="15240"/>
                </a:lnTo>
                <a:lnTo>
                  <a:pt x="645223" y="83921"/>
                </a:lnTo>
                <a:lnTo>
                  <a:pt x="661987" y="83921"/>
                </a:lnTo>
                <a:lnTo>
                  <a:pt x="661987" y="15240"/>
                </a:lnTo>
                <a:lnTo>
                  <a:pt x="686371" y="15240"/>
                </a:lnTo>
                <a:lnTo>
                  <a:pt x="686371" y="1524"/>
                </a:lnTo>
                <a:close/>
              </a:path>
              <a:path w="911225" h="84454">
                <a:moveTo>
                  <a:pt x="764286" y="1524"/>
                </a:moveTo>
                <a:lnTo>
                  <a:pt x="745998" y="1524"/>
                </a:lnTo>
                <a:lnTo>
                  <a:pt x="726097" y="33528"/>
                </a:lnTo>
                <a:lnTo>
                  <a:pt x="707809" y="1524"/>
                </a:lnTo>
                <a:lnTo>
                  <a:pt x="687997" y="1524"/>
                </a:lnTo>
                <a:lnTo>
                  <a:pt x="716953" y="48768"/>
                </a:lnTo>
                <a:lnTo>
                  <a:pt x="716953" y="83921"/>
                </a:lnTo>
                <a:lnTo>
                  <a:pt x="733717" y="83921"/>
                </a:lnTo>
                <a:lnTo>
                  <a:pt x="733717" y="48768"/>
                </a:lnTo>
                <a:lnTo>
                  <a:pt x="764286" y="1524"/>
                </a:lnTo>
                <a:close/>
              </a:path>
              <a:path w="911225" h="84454">
                <a:moveTo>
                  <a:pt x="834491" y="19812"/>
                </a:moveTo>
                <a:lnTo>
                  <a:pt x="832967" y="15240"/>
                </a:lnTo>
                <a:lnTo>
                  <a:pt x="826871" y="6096"/>
                </a:lnTo>
                <a:lnTo>
                  <a:pt x="823823" y="3048"/>
                </a:lnTo>
                <a:lnTo>
                  <a:pt x="819251" y="3048"/>
                </a:lnTo>
                <a:lnTo>
                  <a:pt x="817727" y="2286"/>
                </a:lnTo>
                <a:lnTo>
                  <a:pt x="817727" y="21336"/>
                </a:lnTo>
                <a:lnTo>
                  <a:pt x="817727" y="32004"/>
                </a:lnTo>
                <a:lnTo>
                  <a:pt x="813155" y="36576"/>
                </a:lnTo>
                <a:lnTo>
                  <a:pt x="811631" y="36576"/>
                </a:lnTo>
                <a:lnTo>
                  <a:pt x="808583" y="38100"/>
                </a:lnTo>
                <a:lnTo>
                  <a:pt x="788771" y="38100"/>
                </a:lnTo>
                <a:lnTo>
                  <a:pt x="788771" y="15240"/>
                </a:lnTo>
                <a:lnTo>
                  <a:pt x="808583" y="15240"/>
                </a:lnTo>
                <a:lnTo>
                  <a:pt x="811631" y="16764"/>
                </a:lnTo>
                <a:lnTo>
                  <a:pt x="813155" y="16764"/>
                </a:lnTo>
                <a:lnTo>
                  <a:pt x="817727" y="21336"/>
                </a:lnTo>
                <a:lnTo>
                  <a:pt x="817727" y="2286"/>
                </a:lnTo>
                <a:lnTo>
                  <a:pt x="816203" y="1524"/>
                </a:lnTo>
                <a:lnTo>
                  <a:pt x="771906" y="1524"/>
                </a:lnTo>
                <a:lnTo>
                  <a:pt x="771906" y="83921"/>
                </a:lnTo>
                <a:lnTo>
                  <a:pt x="788771" y="83921"/>
                </a:lnTo>
                <a:lnTo>
                  <a:pt x="788771" y="51816"/>
                </a:lnTo>
                <a:lnTo>
                  <a:pt x="816203" y="51816"/>
                </a:lnTo>
                <a:lnTo>
                  <a:pt x="828395" y="45720"/>
                </a:lnTo>
                <a:lnTo>
                  <a:pt x="829919" y="42672"/>
                </a:lnTo>
                <a:lnTo>
                  <a:pt x="832967" y="39624"/>
                </a:lnTo>
                <a:lnTo>
                  <a:pt x="833475" y="38100"/>
                </a:lnTo>
                <a:lnTo>
                  <a:pt x="834491" y="35052"/>
                </a:lnTo>
                <a:lnTo>
                  <a:pt x="834491" y="19812"/>
                </a:lnTo>
                <a:close/>
              </a:path>
              <a:path w="911225" h="84454">
                <a:moveTo>
                  <a:pt x="910780" y="68681"/>
                </a:moveTo>
                <a:lnTo>
                  <a:pt x="864971" y="68681"/>
                </a:lnTo>
                <a:lnTo>
                  <a:pt x="864971" y="47244"/>
                </a:lnTo>
                <a:lnTo>
                  <a:pt x="906208" y="47244"/>
                </a:lnTo>
                <a:lnTo>
                  <a:pt x="906208" y="33528"/>
                </a:lnTo>
                <a:lnTo>
                  <a:pt x="864971" y="33528"/>
                </a:lnTo>
                <a:lnTo>
                  <a:pt x="864971" y="15240"/>
                </a:lnTo>
                <a:lnTo>
                  <a:pt x="909256" y="15240"/>
                </a:lnTo>
                <a:lnTo>
                  <a:pt x="909256" y="1524"/>
                </a:lnTo>
                <a:lnTo>
                  <a:pt x="848207" y="1524"/>
                </a:lnTo>
                <a:lnTo>
                  <a:pt x="848207" y="83921"/>
                </a:lnTo>
                <a:lnTo>
                  <a:pt x="910780" y="83921"/>
                </a:lnTo>
                <a:lnTo>
                  <a:pt x="910780" y="68681"/>
                </a:lnTo>
                <a:close/>
              </a:path>
            </a:pathLst>
          </a:custGeom>
          <a:solidFill>
            <a:srgbClr val="000000"/>
          </a:solidFill>
        </p:spPr>
        <p:txBody>
          <a:bodyPr wrap="square" lIns="0" tIns="0" rIns="0" bIns="0" rtlCol="0"/>
          <a:lstStyle/>
          <a:p>
            <a:endParaRPr sz="1154"/>
          </a:p>
        </p:txBody>
      </p:sp>
      <p:sp>
        <p:nvSpPr>
          <p:cNvPr id="94" name="object 94"/>
          <p:cNvSpPr/>
          <p:nvPr/>
        </p:nvSpPr>
        <p:spPr>
          <a:xfrm>
            <a:off x="7141438" y="3311754"/>
            <a:ext cx="537156" cy="54164"/>
          </a:xfrm>
          <a:custGeom>
            <a:avLst/>
            <a:gdLst/>
            <a:ahLst/>
            <a:cxnLst/>
            <a:rect l="l" t="t" r="r" b="b"/>
            <a:pathLst>
              <a:path w="837565" h="84454">
                <a:moveTo>
                  <a:pt x="70104" y="24384"/>
                </a:moveTo>
                <a:lnTo>
                  <a:pt x="38100" y="0"/>
                </a:lnTo>
                <a:lnTo>
                  <a:pt x="29527" y="596"/>
                </a:lnTo>
                <a:lnTo>
                  <a:pt x="584" y="32956"/>
                </a:lnTo>
                <a:lnTo>
                  <a:pt x="0" y="42672"/>
                </a:lnTo>
                <a:lnTo>
                  <a:pt x="584" y="52209"/>
                </a:lnTo>
                <a:lnTo>
                  <a:pt x="28879" y="83324"/>
                </a:lnTo>
                <a:lnTo>
                  <a:pt x="36576" y="83921"/>
                </a:lnTo>
                <a:lnTo>
                  <a:pt x="45720" y="83921"/>
                </a:lnTo>
                <a:lnTo>
                  <a:pt x="53340" y="82397"/>
                </a:lnTo>
                <a:lnTo>
                  <a:pt x="57912" y="77825"/>
                </a:lnTo>
                <a:lnTo>
                  <a:pt x="64008" y="73253"/>
                </a:lnTo>
                <a:lnTo>
                  <a:pt x="68580" y="67157"/>
                </a:lnTo>
                <a:lnTo>
                  <a:pt x="70104" y="58013"/>
                </a:lnTo>
                <a:lnTo>
                  <a:pt x="54864" y="53340"/>
                </a:lnTo>
                <a:lnTo>
                  <a:pt x="53340" y="59537"/>
                </a:lnTo>
                <a:lnTo>
                  <a:pt x="51816" y="64109"/>
                </a:lnTo>
                <a:lnTo>
                  <a:pt x="47244" y="65633"/>
                </a:lnTo>
                <a:lnTo>
                  <a:pt x="44196" y="68681"/>
                </a:lnTo>
                <a:lnTo>
                  <a:pt x="41148" y="70205"/>
                </a:lnTo>
                <a:lnTo>
                  <a:pt x="30480" y="70205"/>
                </a:lnTo>
                <a:lnTo>
                  <a:pt x="25908" y="68681"/>
                </a:lnTo>
                <a:lnTo>
                  <a:pt x="22860" y="64109"/>
                </a:lnTo>
                <a:lnTo>
                  <a:pt x="18288" y="59537"/>
                </a:lnTo>
                <a:lnTo>
                  <a:pt x="16764" y="51816"/>
                </a:lnTo>
                <a:lnTo>
                  <a:pt x="16764" y="32004"/>
                </a:lnTo>
                <a:lnTo>
                  <a:pt x="18288" y="24384"/>
                </a:lnTo>
                <a:lnTo>
                  <a:pt x="22860" y="21336"/>
                </a:lnTo>
                <a:lnTo>
                  <a:pt x="25908" y="16764"/>
                </a:lnTo>
                <a:lnTo>
                  <a:pt x="30480" y="13716"/>
                </a:lnTo>
                <a:lnTo>
                  <a:pt x="41148" y="13716"/>
                </a:lnTo>
                <a:lnTo>
                  <a:pt x="45720" y="15240"/>
                </a:lnTo>
                <a:lnTo>
                  <a:pt x="48768" y="18288"/>
                </a:lnTo>
                <a:lnTo>
                  <a:pt x="51816" y="19812"/>
                </a:lnTo>
                <a:lnTo>
                  <a:pt x="53340" y="22860"/>
                </a:lnTo>
                <a:lnTo>
                  <a:pt x="54864" y="27432"/>
                </a:lnTo>
                <a:lnTo>
                  <a:pt x="70104" y="24384"/>
                </a:lnTo>
                <a:close/>
              </a:path>
              <a:path w="837565" h="84454">
                <a:moveTo>
                  <a:pt x="150964" y="1524"/>
                </a:moveTo>
                <a:lnTo>
                  <a:pt x="134200" y="1524"/>
                </a:lnTo>
                <a:lnTo>
                  <a:pt x="134200" y="33528"/>
                </a:lnTo>
                <a:lnTo>
                  <a:pt x="102196" y="33528"/>
                </a:lnTo>
                <a:lnTo>
                  <a:pt x="102196" y="1524"/>
                </a:lnTo>
                <a:lnTo>
                  <a:pt x="85432" y="1524"/>
                </a:lnTo>
                <a:lnTo>
                  <a:pt x="85432" y="83921"/>
                </a:lnTo>
                <a:lnTo>
                  <a:pt x="102196" y="83921"/>
                </a:lnTo>
                <a:lnTo>
                  <a:pt x="102196" y="47244"/>
                </a:lnTo>
                <a:lnTo>
                  <a:pt x="134200" y="47244"/>
                </a:lnTo>
                <a:lnTo>
                  <a:pt x="134200" y="83921"/>
                </a:lnTo>
                <a:lnTo>
                  <a:pt x="150964" y="83921"/>
                </a:lnTo>
                <a:lnTo>
                  <a:pt x="150964" y="1524"/>
                </a:lnTo>
                <a:close/>
              </a:path>
              <a:path w="837565" h="84454">
                <a:moveTo>
                  <a:pt x="240982" y="83921"/>
                </a:moveTo>
                <a:lnTo>
                  <a:pt x="233286" y="64109"/>
                </a:lnTo>
                <a:lnTo>
                  <a:pt x="227914" y="50292"/>
                </a:lnTo>
                <a:lnTo>
                  <a:pt x="216077" y="19812"/>
                </a:lnTo>
                <a:lnTo>
                  <a:pt x="210502" y="5461"/>
                </a:lnTo>
                <a:lnTo>
                  <a:pt x="210502" y="50292"/>
                </a:lnTo>
                <a:lnTo>
                  <a:pt x="189166" y="50292"/>
                </a:lnTo>
                <a:lnTo>
                  <a:pt x="199834" y="19812"/>
                </a:lnTo>
                <a:lnTo>
                  <a:pt x="210502" y="50292"/>
                </a:lnTo>
                <a:lnTo>
                  <a:pt x="210502" y="5461"/>
                </a:lnTo>
                <a:lnTo>
                  <a:pt x="208978" y="1524"/>
                </a:lnTo>
                <a:lnTo>
                  <a:pt x="190690" y="1524"/>
                </a:lnTo>
                <a:lnTo>
                  <a:pt x="158584" y="83921"/>
                </a:lnTo>
                <a:lnTo>
                  <a:pt x="176974" y="83921"/>
                </a:lnTo>
                <a:lnTo>
                  <a:pt x="183070" y="64109"/>
                </a:lnTo>
                <a:lnTo>
                  <a:pt x="216598" y="64109"/>
                </a:lnTo>
                <a:lnTo>
                  <a:pt x="222694" y="83921"/>
                </a:lnTo>
                <a:lnTo>
                  <a:pt x="240982" y="83921"/>
                </a:lnTo>
                <a:close/>
              </a:path>
              <a:path w="837565" h="84454">
                <a:moveTo>
                  <a:pt x="315747" y="1524"/>
                </a:moveTo>
                <a:lnTo>
                  <a:pt x="300507" y="1524"/>
                </a:lnTo>
                <a:lnTo>
                  <a:pt x="300507" y="56489"/>
                </a:lnTo>
                <a:lnTo>
                  <a:pt x="266890" y="1524"/>
                </a:lnTo>
                <a:lnTo>
                  <a:pt x="250126" y="1524"/>
                </a:lnTo>
                <a:lnTo>
                  <a:pt x="250126" y="83921"/>
                </a:lnTo>
                <a:lnTo>
                  <a:pt x="265366" y="83921"/>
                </a:lnTo>
                <a:lnTo>
                  <a:pt x="265366" y="30480"/>
                </a:lnTo>
                <a:lnTo>
                  <a:pt x="298983" y="83921"/>
                </a:lnTo>
                <a:lnTo>
                  <a:pt x="315747" y="83921"/>
                </a:lnTo>
                <a:lnTo>
                  <a:pt x="315747" y="1524"/>
                </a:lnTo>
                <a:close/>
              </a:path>
              <a:path w="837565" h="84454">
                <a:moveTo>
                  <a:pt x="398132" y="1524"/>
                </a:moveTo>
                <a:lnTo>
                  <a:pt x="382892" y="1524"/>
                </a:lnTo>
                <a:lnTo>
                  <a:pt x="382892" y="56489"/>
                </a:lnTo>
                <a:lnTo>
                  <a:pt x="349275" y="1524"/>
                </a:lnTo>
                <a:lnTo>
                  <a:pt x="332511" y="1524"/>
                </a:lnTo>
                <a:lnTo>
                  <a:pt x="332511" y="83921"/>
                </a:lnTo>
                <a:lnTo>
                  <a:pt x="347751" y="83921"/>
                </a:lnTo>
                <a:lnTo>
                  <a:pt x="347751" y="30480"/>
                </a:lnTo>
                <a:lnTo>
                  <a:pt x="381368" y="83921"/>
                </a:lnTo>
                <a:lnTo>
                  <a:pt x="398132" y="83921"/>
                </a:lnTo>
                <a:lnTo>
                  <a:pt x="398132" y="1524"/>
                </a:lnTo>
                <a:close/>
              </a:path>
              <a:path w="837565" h="84454">
                <a:moveTo>
                  <a:pt x="477481" y="68681"/>
                </a:moveTo>
                <a:lnTo>
                  <a:pt x="431673" y="68681"/>
                </a:lnTo>
                <a:lnTo>
                  <a:pt x="431673" y="47244"/>
                </a:lnTo>
                <a:lnTo>
                  <a:pt x="472909" y="47244"/>
                </a:lnTo>
                <a:lnTo>
                  <a:pt x="472909" y="33528"/>
                </a:lnTo>
                <a:lnTo>
                  <a:pt x="431673" y="33528"/>
                </a:lnTo>
                <a:lnTo>
                  <a:pt x="431673" y="15240"/>
                </a:lnTo>
                <a:lnTo>
                  <a:pt x="475957" y="15240"/>
                </a:lnTo>
                <a:lnTo>
                  <a:pt x="475957" y="1524"/>
                </a:lnTo>
                <a:lnTo>
                  <a:pt x="414909" y="1524"/>
                </a:lnTo>
                <a:lnTo>
                  <a:pt x="414909" y="83921"/>
                </a:lnTo>
                <a:lnTo>
                  <a:pt x="477481" y="83921"/>
                </a:lnTo>
                <a:lnTo>
                  <a:pt x="477481" y="68681"/>
                </a:lnTo>
                <a:close/>
              </a:path>
              <a:path w="837565" h="84454">
                <a:moveTo>
                  <a:pt x="549198" y="68681"/>
                </a:moveTo>
                <a:lnTo>
                  <a:pt x="507961" y="68681"/>
                </a:lnTo>
                <a:lnTo>
                  <a:pt x="507961" y="1524"/>
                </a:lnTo>
                <a:lnTo>
                  <a:pt x="491197" y="1524"/>
                </a:lnTo>
                <a:lnTo>
                  <a:pt x="491197" y="83921"/>
                </a:lnTo>
                <a:lnTo>
                  <a:pt x="549198" y="83921"/>
                </a:lnTo>
                <a:lnTo>
                  <a:pt x="549198" y="68681"/>
                </a:lnTo>
                <a:close/>
              </a:path>
              <a:path w="837565" h="84454">
                <a:moveTo>
                  <a:pt x="611682" y="1524"/>
                </a:moveTo>
                <a:lnTo>
                  <a:pt x="547674" y="1524"/>
                </a:lnTo>
                <a:lnTo>
                  <a:pt x="547674" y="15240"/>
                </a:lnTo>
                <a:lnTo>
                  <a:pt x="572058" y="15240"/>
                </a:lnTo>
                <a:lnTo>
                  <a:pt x="572058" y="83921"/>
                </a:lnTo>
                <a:lnTo>
                  <a:pt x="587298" y="83921"/>
                </a:lnTo>
                <a:lnTo>
                  <a:pt x="587298" y="15240"/>
                </a:lnTo>
                <a:lnTo>
                  <a:pt x="611682" y="15240"/>
                </a:lnTo>
                <a:lnTo>
                  <a:pt x="611682" y="1524"/>
                </a:lnTo>
                <a:close/>
              </a:path>
              <a:path w="837565" h="84454">
                <a:moveTo>
                  <a:pt x="691032" y="1524"/>
                </a:moveTo>
                <a:lnTo>
                  <a:pt x="671220" y="1524"/>
                </a:lnTo>
                <a:lnTo>
                  <a:pt x="652932" y="33528"/>
                </a:lnTo>
                <a:lnTo>
                  <a:pt x="633018" y="1524"/>
                </a:lnTo>
                <a:lnTo>
                  <a:pt x="614730" y="1524"/>
                </a:lnTo>
                <a:lnTo>
                  <a:pt x="643788" y="48768"/>
                </a:lnTo>
                <a:lnTo>
                  <a:pt x="643788" y="83921"/>
                </a:lnTo>
                <a:lnTo>
                  <a:pt x="660552" y="83921"/>
                </a:lnTo>
                <a:lnTo>
                  <a:pt x="660552" y="48768"/>
                </a:lnTo>
                <a:lnTo>
                  <a:pt x="691032" y="1524"/>
                </a:lnTo>
                <a:close/>
              </a:path>
              <a:path w="837565" h="84454">
                <a:moveTo>
                  <a:pt x="761225" y="19812"/>
                </a:moveTo>
                <a:lnTo>
                  <a:pt x="759701" y="15240"/>
                </a:lnTo>
                <a:lnTo>
                  <a:pt x="753605" y="6096"/>
                </a:lnTo>
                <a:lnTo>
                  <a:pt x="750557" y="3048"/>
                </a:lnTo>
                <a:lnTo>
                  <a:pt x="744461" y="3048"/>
                </a:lnTo>
                <a:lnTo>
                  <a:pt x="744461" y="21336"/>
                </a:lnTo>
                <a:lnTo>
                  <a:pt x="744461" y="32004"/>
                </a:lnTo>
                <a:lnTo>
                  <a:pt x="739889" y="36576"/>
                </a:lnTo>
                <a:lnTo>
                  <a:pt x="736841" y="36576"/>
                </a:lnTo>
                <a:lnTo>
                  <a:pt x="735317" y="38100"/>
                </a:lnTo>
                <a:lnTo>
                  <a:pt x="715416" y="38100"/>
                </a:lnTo>
                <a:lnTo>
                  <a:pt x="715416" y="15240"/>
                </a:lnTo>
                <a:lnTo>
                  <a:pt x="735317" y="15240"/>
                </a:lnTo>
                <a:lnTo>
                  <a:pt x="738365" y="16764"/>
                </a:lnTo>
                <a:lnTo>
                  <a:pt x="739889" y="16764"/>
                </a:lnTo>
                <a:lnTo>
                  <a:pt x="741413" y="19812"/>
                </a:lnTo>
                <a:lnTo>
                  <a:pt x="744461" y="21336"/>
                </a:lnTo>
                <a:lnTo>
                  <a:pt x="744461" y="3048"/>
                </a:lnTo>
                <a:lnTo>
                  <a:pt x="741413" y="1524"/>
                </a:lnTo>
                <a:lnTo>
                  <a:pt x="698652" y="1524"/>
                </a:lnTo>
                <a:lnTo>
                  <a:pt x="698652" y="83921"/>
                </a:lnTo>
                <a:lnTo>
                  <a:pt x="715416" y="83921"/>
                </a:lnTo>
                <a:lnTo>
                  <a:pt x="715416" y="51816"/>
                </a:lnTo>
                <a:lnTo>
                  <a:pt x="742937" y="51816"/>
                </a:lnTo>
                <a:lnTo>
                  <a:pt x="755129" y="45720"/>
                </a:lnTo>
                <a:lnTo>
                  <a:pt x="758177" y="39624"/>
                </a:lnTo>
                <a:lnTo>
                  <a:pt x="759193" y="38100"/>
                </a:lnTo>
                <a:lnTo>
                  <a:pt x="761225" y="35052"/>
                </a:lnTo>
                <a:lnTo>
                  <a:pt x="761225" y="19812"/>
                </a:lnTo>
                <a:close/>
              </a:path>
              <a:path w="837565" h="84454">
                <a:moveTo>
                  <a:pt x="837526" y="68681"/>
                </a:moveTo>
                <a:lnTo>
                  <a:pt x="791718" y="68681"/>
                </a:lnTo>
                <a:lnTo>
                  <a:pt x="791718" y="47244"/>
                </a:lnTo>
                <a:lnTo>
                  <a:pt x="832954" y="47244"/>
                </a:lnTo>
                <a:lnTo>
                  <a:pt x="832954" y="33528"/>
                </a:lnTo>
                <a:lnTo>
                  <a:pt x="791718" y="33528"/>
                </a:lnTo>
                <a:lnTo>
                  <a:pt x="791718" y="15240"/>
                </a:lnTo>
                <a:lnTo>
                  <a:pt x="836002" y="15240"/>
                </a:lnTo>
                <a:lnTo>
                  <a:pt x="836002" y="1524"/>
                </a:lnTo>
                <a:lnTo>
                  <a:pt x="774954" y="1524"/>
                </a:lnTo>
                <a:lnTo>
                  <a:pt x="774954" y="83921"/>
                </a:lnTo>
                <a:lnTo>
                  <a:pt x="837526" y="83921"/>
                </a:lnTo>
                <a:lnTo>
                  <a:pt x="837526" y="68681"/>
                </a:lnTo>
                <a:close/>
              </a:path>
            </a:pathLst>
          </a:custGeom>
          <a:solidFill>
            <a:srgbClr val="000000"/>
          </a:solidFill>
        </p:spPr>
        <p:txBody>
          <a:bodyPr wrap="square" lIns="0" tIns="0" rIns="0" bIns="0" rtlCol="0"/>
          <a:lstStyle/>
          <a:p>
            <a:endParaRPr sz="1154"/>
          </a:p>
        </p:txBody>
      </p:sp>
      <p:pic>
        <p:nvPicPr>
          <p:cNvPr id="95" name="object 95"/>
          <p:cNvPicPr/>
          <p:nvPr/>
        </p:nvPicPr>
        <p:blipFill>
          <a:blip r:embed="rId41" cstate="print"/>
          <a:stretch>
            <a:fillRect/>
          </a:stretch>
        </p:blipFill>
        <p:spPr>
          <a:xfrm>
            <a:off x="9301708" y="3312732"/>
            <a:ext cx="143797" cy="52840"/>
          </a:xfrm>
          <a:prstGeom prst="rect">
            <a:avLst/>
          </a:prstGeom>
        </p:spPr>
      </p:pic>
      <p:sp>
        <p:nvSpPr>
          <p:cNvPr id="96" name="object 96"/>
          <p:cNvSpPr/>
          <p:nvPr/>
        </p:nvSpPr>
        <p:spPr>
          <a:xfrm>
            <a:off x="10746774" y="3312731"/>
            <a:ext cx="15883" cy="52942"/>
          </a:xfrm>
          <a:custGeom>
            <a:avLst/>
            <a:gdLst/>
            <a:ahLst/>
            <a:cxnLst/>
            <a:rect l="l" t="t" r="r" b="b"/>
            <a:pathLst>
              <a:path w="24765" h="82550">
                <a:moveTo>
                  <a:pt x="16764" y="82391"/>
                </a:moveTo>
                <a:lnTo>
                  <a:pt x="0" y="82391"/>
                </a:lnTo>
                <a:lnTo>
                  <a:pt x="0" y="0"/>
                </a:lnTo>
                <a:lnTo>
                  <a:pt x="16764" y="0"/>
                </a:lnTo>
                <a:lnTo>
                  <a:pt x="16764" y="36576"/>
                </a:lnTo>
                <a:lnTo>
                  <a:pt x="24574" y="36576"/>
                </a:lnTo>
                <a:lnTo>
                  <a:pt x="24574" y="48618"/>
                </a:lnTo>
                <a:lnTo>
                  <a:pt x="16764" y="56483"/>
                </a:lnTo>
                <a:lnTo>
                  <a:pt x="16764" y="82391"/>
                </a:lnTo>
                <a:close/>
              </a:path>
              <a:path w="24765" h="82550">
                <a:moveTo>
                  <a:pt x="24574" y="36576"/>
                </a:moveTo>
                <a:lnTo>
                  <a:pt x="16764" y="36576"/>
                </a:lnTo>
                <a:lnTo>
                  <a:pt x="24574" y="28055"/>
                </a:lnTo>
                <a:lnTo>
                  <a:pt x="24574" y="36576"/>
                </a:lnTo>
                <a:close/>
              </a:path>
            </a:pathLst>
          </a:custGeom>
          <a:solidFill>
            <a:srgbClr val="000000"/>
          </a:solidFill>
        </p:spPr>
        <p:txBody>
          <a:bodyPr wrap="square" lIns="0" tIns="0" rIns="0" bIns="0" rtlCol="0"/>
          <a:lstStyle/>
          <a:p>
            <a:endParaRPr sz="1154"/>
          </a:p>
        </p:txBody>
      </p:sp>
      <p:sp>
        <p:nvSpPr>
          <p:cNvPr id="97" name="object 97"/>
          <p:cNvSpPr/>
          <p:nvPr/>
        </p:nvSpPr>
        <p:spPr>
          <a:xfrm>
            <a:off x="1985293" y="3605459"/>
            <a:ext cx="34616" cy="54164"/>
          </a:xfrm>
          <a:custGeom>
            <a:avLst/>
            <a:gdLst/>
            <a:ahLst/>
            <a:cxnLst/>
            <a:rect l="l" t="t" r="r" b="b"/>
            <a:pathLst>
              <a:path w="53975" h="84454">
                <a:moveTo>
                  <a:pt x="35147" y="83915"/>
                </a:moveTo>
                <a:lnTo>
                  <a:pt x="18383" y="83915"/>
                </a:lnTo>
                <a:lnTo>
                  <a:pt x="12287" y="80867"/>
                </a:lnTo>
                <a:lnTo>
                  <a:pt x="0" y="42767"/>
                </a:lnTo>
                <a:lnTo>
                  <a:pt x="547" y="31901"/>
                </a:lnTo>
                <a:lnTo>
                  <a:pt x="18383" y="0"/>
                </a:lnTo>
                <a:lnTo>
                  <a:pt x="35147" y="0"/>
                </a:lnTo>
                <a:lnTo>
                  <a:pt x="41243" y="3048"/>
                </a:lnTo>
                <a:lnTo>
                  <a:pt x="45815" y="9144"/>
                </a:lnTo>
                <a:lnTo>
                  <a:pt x="48331" y="13716"/>
                </a:lnTo>
                <a:lnTo>
                  <a:pt x="22955" y="13716"/>
                </a:lnTo>
                <a:lnTo>
                  <a:pt x="18383" y="18288"/>
                </a:lnTo>
                <a:lnTo>
                  <a:pt x="18383" y="21336"/>
                </a:lnTo>
                <a:lnTo>
                  <a:pt x="16859" y="25908"/>
                </a:lnTo>
                <a:lnTo>
                  <a:pt x="16859" y="59531"/>
                </a:lnTo>
                <a:lnTo>
                  <a:pt x="18288" y="62388"/>
                </a:lnTo>
                <a:lnTo>
                  <a:pt x="18383" y="65627"/>
                </a:lnTo>
                <a:lnTo>
                  <a:pt x="19907" y="68675"/>
                </a:lnTo>
                <a:lnTo>
                  <a:pt x="21431" y="70199"/>
                </a:lnTo>
                <a:lnTo>
                  <a:pt x="22955" y="70199"/>
                </a:lnTo>
                <a:lnTo>
                  <a:pt x="24479" y="71723"/>
                </a:lnTo>
                <a:lnTo>
                  <a:pt x="48075" y="71723"/>
                </a:lnTo>
                <a:lnTo>
                  <a:pt x="45815" y="76295"/>
                </a:lnTo>
                <a:lnTo>
                  <a:pt x="41243" y="80867"/>
                </a:lnTo>
                <a:lnTo>
                  <a:pt x="35147" y="83915"/>
                </a:lnTo>
                <a:close/>
              </a:path>
              <a:path w="53975" h="84454">
                <a:moveTo>
                  <a:pt x="48075" y="71723"/>
                </a:moveTo>
                <a:lnTo>
                  <a:pt x="29051" y="71723"/>
                </a:lnTo>
                <a:lnTo>
                  <a:pt x="30575" y="70199"/>
                </a:lnTo>
                <a:lnTo>
                  <a:pt x="32099" y="70199"/>
                </a:lnTo>
                <a:lnTo>
                  <a:pt x="33623" y="68675"/>
                </a:lnTo>
                <a:lnTo>
                  <a:pt x="35147" y="65627"/>
                </a:lnTo>
                <a:lnTo>
                  <a:pt x="35242" y="62388"/>
                </a:lnTo>
                <a:lnTo>
                  <a:pt x="36671" y="59531"/>
                </a:lnTo>
                <a:lnTo>
                  <a:pt x="36671" y="25908"/>
                </a:lnTo>
                <a:lnTo>
                  <a:pt x="35147" y="22860"/>
                </a:lnTo>
                <a:lnTo>
                  <a:pt x="35147" y="19812"/>
                </a:lnTo>
                <a:lnTo>
                  <a:pt x="33623" y="16764"/>
                </a:lnTo>
                <a:lnTo>
                  <a:pt x="30575" y="13716"/>
                </a:lnTo>
                <a:lnTo>
                  <a:pt x="48331" y="13716"/>
                </a:lnTo>
                <a:lnTo>
                  <a:pt x="48934" y="14812"/>
                </a:lnTo>
                <a:lnTo>
                  <a:pt x="51339" y="22490"/>
                </a:lnTo>
                <a:lnTo>
                  <a:pt x="52887" y="31901"/>
                </a:lnTo>
                <a:lnTo>
                  <a:pt x="53435" y="42767"/>
                </a:lnTo>
                <a:lnTo>
                  <a:pt x="52887" y="53363"/>
                </a:lnTo>
                <a:lnTo>
                  <a:pt x="51372" y="62198"/>
                </a:lnTo>
                <a:lnTo>
                  <a:pt x="51279" y="62579"/>
                </a:lnTo>
                <a:lnTo>
                  <a:pt x="48934" y="69984"/>
                </a:lnTo>
                <a:lnTo>
                  <a:pt x="48075" y="71723"/>
                </a:lnTo>
                <a:close/>
              </a:path>
            </a:pathLst>
          </a:custGeom>
          <a:solidFill>
            <a:srgbClr val="000000"/>
          </a:solidFill>
        </p:spPr>
        <p:txBody>
          <a:bodyPr wrap="square" lIns="0" tIns="0" rIns="0" bIns="0" rtlCol="0"/>
          <a:lstStyle/>
          <a:p>
            <a:endParaRPr sz="1154"/>
          </a:p>
        </p:txBody>
      </p:sp>
      <p:grpSp>
        <p:nvGrpSpPr>
          <p:cNvPr id="98" name="object 98"/>
          <p:cNvGrpSpPr/>
          <p:nvPr/>
        </p:nvGrpSpPr>
        <p:grpSpPr>
          <a:xfrm>
            <a:off x="2104657" y="3605459"/>
            <a:ext cx="142128" cy="54164"/>
            <a:chOff x="1339310" y="5621845"/>
            <a:chExt cx="221615" cy="84455"/>
          </a:xfrm>
        </p:grpSpPr>
        <p:sp>
          <p:nvSpPr>
            <p:cNvPr id="99" name="object 99"/>
            <p:cNvSpPr/>
            <p:nvPr/>
          </p:nvSpPr>
          <p:spPr>
            <a:xfrm>
              <a:off x="1339310" y="5621845"/>
              <a:ext cx="31115" cy="82550"/>
            </a:xfrm>
            <a:custGeom>
              <a:avLst/>
              <a:gdLst/>
              <a:ahLst/>
              <a:cxnLst/>
              <a:rect l="l" t="t" r="r" b="b"/>
              <a:pathLst>
                <a:path w="31115" h="82550">
                  <a:moveTo>
                    <a:pt x="30575" y="82391"/>
                  </a:moveTo>
                  <a:lnTo>
                    <a:pt x="19907" y="82391"/>
                  </a:lnTo>
                  <a:lnTo>
                    <a:pt x="19907" y="18288"/>
                  </a:lnTo>
                  <a:lnTo>
                    <a:pt x="16859" y="21336"/>
                  </a:lnTo>
                  <a:lnTo>
                    <a:pt x="13811" y="22860"/>
                  </a:lnTo>
                  <a:lnTo>
                    <a:pt x="10667" y="25908"/>
                  </a:lnTo>
                  <a:lnTo>
                    <a:pt x="6095" y="27432"/>
                  </a:lnTo>
                  <a:lnTo>
                    <a:pt x="3047" y="30480"/>
                  </a:lnTo>
                  <a:lnTo>
                    <a:pt x="0" y="30480"/>
                  </a:lnTo>
                  <a:lnTo>
                    <a:pt x="0" y="21336"/>
                  </a:lnTo>
                  <a:lnTo>
                    <a:pt x="6095" y="18288"/>
                  </a:lnTo>
                  <a:lnTo>
                    <a:pt x="15335" y="12192"/>
                  </a:lnTo>
                  <a:lnTo>
                    <a:pt x="18383" y="7620"/>
                  </a:lnTo>
                  <a:lnTo>
                    <a:pt x="21431" y="4572"/>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100" name="object 100"/>
            <p:cNvPicPr/>
            <p:nvPr/>
          </p:nvPicPr>
          <p:blipFill>
            <a:blip r:embed="rId42" cstate="print"/>
            <a:stretch>
              <a:fillRect/>
            </a:stretch>
          </p:blipFill>
          <p:spPr>
            <a:xfrm>
              <a:off x="1394269" y="5621845"/>
              <a:ext cx="166306" cy="83915"/>
            </a:xfrm>
            <a:prstGeom prst="rect">
              <a:avLst/>
            </a:prstGeom>
          </p:spPr>
        </p:pic>
      </p:grpSp>
      <p:pic>
        <p:nvPicPr>
          <p:cNvPr id="101" name="object 101"/>
          <p:cNvPicPr/>
          <p:nvPr/>
        </p:nvPicPr>
        <p:blipFill>
          <a:blip r:embed="rId43" cstate="print"/>
          <a:stretch>
            <a:fillRect/>
          </a:stretch>
        </p:blipFill>
        <p:spPr>
          <a:xfrm>
            <a:off x="2534218" y="3606436"/>
            <a:ext cx="260229" cy="66584"/>
          </a:xfrm>
          <a:prstGeom prst="rect">
            <a:avLst/>
          </a:prstGeom>
        </p:spPr>
      </p:pic>
      <p:sp>
        <p:nvSpPr>
          <p:cNvPr id="102" name="object 102"/>
          <p:cNvSpPr/>
          <p:nvPr/>
        </p:nvSpPr>
        <p:spPr>
          <a:xfrm>
            <a:off x="3348198" y="3605459"/>
            <a:ext cx="35430" cy="52942"/>
          </a:xfrm>
          <a:custGeom>
            <a:avLst/>
            <a:gdLst/>
            <a:ahLst/>
            <a:cxnLst/>
            <a:rect l="l" t="t" r="r" b="b"/>
            <a:pathLst>
              <a:path w="55245" h="82550">
                <a:moveTo>
                  <a:pt x="54959" y="82391"/>
                </a:moveTo>
                <a:lnTo>
                  <a:pt x="0" y="82391"/>
                </a:lnTo>
                <a:lnTo>
                  <a:pt x="0" y="80867"/>
                </a:lnTo>
                <a:lnTo>
                  <a:pt x="1523" y="77819"/>
                </a:lnTo>
                <a:lnTo>
                  <a:pt x="1523" y="76295"/>
                </a:lnTo>
                <a:lnTo>
                  <a:pt x="3047" y="71723"/>
                </a:lnTo>
                <a:lnTo>
                  <a:pt x="9143" y="65627"/>
                </a:lnTo>
                <a:lnTo>
                  <a:pt x="12191" y="61055"/>
                </a:lnTo>
                <a:lnTo>
                  <a:pt x="15239" y="58007"/>
                </a:lnTo>
                <a:lnTo>
                  <a:pt x="21335" y="53435"/>
                </a:lnTo>
                <a:lnTo>
                  <a:pt x="27677" y="48005"/>
                </a:lnTo>
                <a:lnTo>
                  <a:pt x="44291" y="27431"/>
                </a:lnTo>
                <a:lnTo>
                  <a:pt x="44291" y="19811"/>
                </a:lnTo>
                <a:lnTo>
                  <a:pt x="42767" y="15239"/>
                </a:lnTo>
                <a:lnTo>
                  <a:pt x="39719" y="13715"/>
                </a:lnTo>
                <a:lnTo>
                  <a:pt x="36671" y="10667"/>
                </a:lnTo>
                <a:lnTo>
                  <a:pt x="33623" y="9143"/>
                </a:lnTo>
                <a:lnTo>
                  <a:pt x="24383" y="9143"/>
                </a:lnTo>
                <a:lnTo>
                  <a:pt x="19811" y="10667"/>
                </a:lnTo>
                <a:lnTo>
                  <a:pt x="13715" y="16763"/>
                </a:lnTo>
                <a:lnTo>
                  <a:pt x="12191" y="19811"/>
                </a:lnTo>
                <a:lnTo>
                  <a:pt x="12191" y="25907"/>
                </a:lnTo>
                <a:lnTo>
                  <a:pt x="3047" y="24383"/>
                </a:lnTo>
                <a:lnTo>
                  <a:pt x="3047" y="16763"/>
                </a:lnTo>
                <a:lnTo>
                  <a:pt x="6095" y="10667"/>
                </a:lnTo>
                <a:lnTo>
                  <a:pt x="10667" y="6095"/>
                </a:lnTo>
                <a:lnTo>
                  <a:pt x="15239" y="3047"/>
                </a:lnTo>
                <a:lnTo>
                  <a:pt x="21335" y="0"/>
                </a:lnTo>
                <a:lnTo>
                  <a:pt x="36671" y="0"/>
                </a:lnTo>
                <a:lnTo>
                  <a:pt x="42767" y="3047"/>
                </a:lnTo>
                <a:lnTo>
                  <a:pt x="51911" y="12191"/>
                </a:lnTo>
                <a:lnTo>
                  <a:pt x="54959" y="16763"/>
                </a:lnTo>
                <a:lnTo>
                  <a:pt x="54959" y="27431"/>
                </a:lnTo>
                <a:lnTo>
                  <a:pt x="53435" y="30479"/>
                </a:lnTo>
                <a:lnTo>
                  <a:pt x="53435" y="33623"/>
                </a:lnTo>
                <a:lnTo>
                  <a:pt x="51911" y="36671"/>
                </a:lnTo>
                <a:lnTo>
                  <a:pt x="45815" y="42767"/>
                </a:lnTo>
                <a:lnTo>
                  <a:pt x="42767" y="47339"/>
                </a:lnTo>
                <a:lnTo>
                  <a:pt x="38195" y="51911"/>
                </a:lnTo>
                <a:lnTo>
                  <a:pt x="30575" y="58007"/>
                </a:lnTo>
                <a:lnTo>
                  <a:pt x="24383" y="62579"/>
                </a:lnTo>
                <a:lnTo>
                  <a:pt x="19811" y="65627"/>
                </a:lnTo>
                <a:lnTo>
                  <a:pt x="18287" y="67151"/>
                </a:lnTo>
                <a:lnTo>
                  <a:pt x="16763" y="70199"/>
                </a:lnTo>
                <a:lnTo>
                  <a:pt x="15239" y="71723"/>
                </a:lnTo>
                <a:lnTo>
                  <a:pt x="15239" y="73247"/>
                </a:lnTo>
                <a:lnTo>
                  <a:pt x="54959" y="73247"/>
                </a:lnTo>
                <a:lnTo>
                  <a:pt x="54959" y="82391"/>
                </a:lnTo>
                <a:close/>
              </a:path>
            </a:pathLst>
          </a:custGeom>
          <a:solidFill>
            <a:srgbClr val="000000"/>
          </a:solidFill>
        </p:spPr>
        <p:txBody>
          <a:bodyPr wrap="square" lIns="0" tIns="0" rIns="0" bIns="0" rtlCol="0"/>
          <a:lstStyle/>
          <a:p>
            <a:endParaRPr sz="1154"/>
          </a:p>
        </p:txBody>
      </p:sp>
      <p:grpSp>
        <p:nvGrpSpPr>
          <p:cNvPr id="103" name="object 103"/>
          <p:cNvGrpSpPr/>
          <p:nvPr/>
        </p:nvGrpSpPr>
        <p:grpSpPr>
          <a:xfrm>
            <a:off x="3590834" y="3605459"/>
            <a:ext cx="416204" cy="54164"/>
            <a:chOff x="3656647" y="5621845"/>
            <a:chExt cx="648970" cy="84455"/>
          </a:xfrm>
        </p:grpSpPr>
        <p:sp>
          <p:nvSpPr>
            <p:cNvPr id="104" name="object 104"/>
            <p:cNvSpPr/>
            <p:nvPr/>
          </p:nvSpPr>
          <p:spPr>
            <a:xfrm>
              <a:off x="3656647" y="5621845"/>
              <a:ext cx="29209" cy="82550"/>
            </a:xfrm>
            <a:custGeom>
              <a:avLst/>
              <a:gdLst/>
              <a:ahLst/>
              <a:cxnLst/>
              <a:rect l="l" t="t" r="r" b="b"/>
              <a:pathLst>
                <a:path w="29210" h="82550">
                  <a:moveTo>
                    <a:pt x="29051" y="82391"/>
                  </a:moveTo>
                  <a:lnTo>
                    <a:pt x="19812" y="82391"/>
                  </a:lnTo>
                  <a:lnTo>
                    <a:pt x="19812" y="18288"/>
                  </a:lnTo>
                  <a:lnTo>
                    <a:pt x="16764" y="21336"/>
                  </a:lnTo>
                  <a:lnTo>
                    <a:pt x="13716" y="22860"/>
                  </a:lnTo>
                  <a:lnTo>
                    <a:pt x="10668" y="25908"/>
                  </a:lnTo>
                  <a:lnTo>
                    <a:pt x="6096" y="27432"/>
                  </a:lnTo>
                  <a:lnTo>
                    <a:pt x="3048" y="30480"/>
                  </a:lnTo>
                  <a:lnTo>
                    <a:pt x="0" y="30480"/>
                  </a:lnTo>
                  <a:lnTo>
                    <a:pt x="0" y="21336"/>
                  </a:lnTo>
                  <a:lnTo>
                    <a:pt x="4572" y="18288"/>
                  </a:lnTo>
                  <a:lnTo>
                    <a:pt x="10668" y="15240"/>
                  </a:lnTo>
                  <a:lnTo>
                    <a:pt x="21336" y="4572"/>
                  </a:lnTo>
                  <a:lnTo>
                    <a:pt x="22860" y="0"/>
                  </a:lnTo>
                  <a:lnTo>
                    <a:pt x="29051" y="0"/>
                  </a:lnTo>
                  <a:lnTo>
                    <a:pt x="29051" y="82391"/>
                  </a:lnTo>
                  <a:close/>
                </a:path>
              </a:pathLst>
            </a:custGeom>
            <a:solidFill>
              <a:srgbClr val="000000"/>
            </a:solidFill>
          </p:spPr>
          <p:txBody>
            <a:bodyPr wrap="square" lIns="0" tIns="0" rIns="0" bIns="0" rtlCol="0"/>
            <a:lstStyle/>
            <a:p>
              <a:endParaRPr sz="1154"/>
            </a:p>
          </p:txBody>
        </p:sp>
        <p:pic>
          <p:nvPicPr>
            <p:cNvPr id="105" name="object 105"/>
            <p:cNvPicPr/>
            <p:nvPr/>
          </p:nvPicPr>
          <p:blipFill>
            <a:blip r:embed="rId44" cstate="print"/>
            <a:stretch>
              <a:fillRect/>
            </a:stretch>
          </p:blipFill>
          <p:spPr>
            <a:xfrm>
              <a:off x="3713130" y="5621845"/>
              <a:ext cx="144113" cy="84010"/>
            </a:xfrm>
            <a:prstGeom prst="rect">
              <a:avLst/>
            </a:prstGeom>
          </p:spPr>
        </p:pic>
        <p:sp>
          <p:nvSpPr>
            <p:cNvPr id="106" name="object 106"/>
            <p:cNvSpPr/>
            <p:nvPr/>
          </p:nvSpPr>
          <p:spPr>
            <a:xfrm>
              <a:off x="3879341" y="5621845"/>
              <a:ext cx="29209" cy="82550"/>
            </a:xfrm>
            <a:custGeom>
              <a:avLst/>
              <a:gdLst/>
              <a:ahLst/>
              <a:cxnLst/>
              <a:rect l="l" t="t" r="r" b="b"/>
              <a:pathLst>
                <a:path w="29210" h="82550">
                  <a:moveTo>
                    <a:pt x="29051" y="82391"/>
                  </a:moveTo>
                  <a:lnTo>
                    <a:pt x="19812" y="82391"/>
                  </a:lnTo>
                  <a:lnTo>
                    <a:pt x="19812" y="18288"/>
                  </a:lnTo>
                  <a:lnTo>
                    <a:pt x="16764" y="21336"/>
                  </a:lnTo>
                  <a:lnTo>
                    <a:pt x="13716" y="22860"/>
                  </a:lnTo>
                  <a:lnTo>
                    <a:pt x="10668" y="25908"/>
                  </a:lnTo>
                  <a:lnTo>
                    <a:pt x="6096" y="27432"/>
                  </a:lnTo>
                  <a:lnTo>
                    <a:pt x="3048" y="30480"/>
                  </a:lnTo>
                  <a:lnTo>
                    <a:pt x="0" y="30480"/>
                  </a:lnTo>
                  <a:lnTo>
                    <a:pt x="0" y="21336"/>
                  </a:lnTo>
                  <a:lnTo>
                    <a:pt x="4572" y="18288"/>
                  </a:lnTo>
                  <a:lnTo>
                    <a:pt x="10668" y="15240"/>
                  </a:lnTo>
                  <a:lnTo>
                    <a:pt x="21336" y="4572"/>
                  </a:lnTo>
                  <a:lnTo>
                    <a:pt x="22860" y="0"/>
                  </a:lnTo>
                  <a:lnTo>
                    <a:pt x="29051" y="0"/>
                  </a:lnTo>
                  <a:lnTo>
                    <a:pt x="29051" y="82391"/>
                  </a:lnTo>
                  <a:close/>
                </a:path>
              </a:pathLst>
            </a:custGeom>
            <a:solidFill>
              <a:srgbClr val="000000"/>
            </a:solidFill>
          </p:spPr>
          <p:txBody>
            <a:bodyPr wrap="square" lIns="0" tIns="0" rIns="0" bIns="0" rtlCol="0"/>
            <a:lstStyle/>
            <a:p>
              <a:endParaRPr sz="1154"/>
            </a:p>
          </p:txBody>
        </p:sp>
        <p:pic>
          <p:nvPicPr>
            <p:cNvPr id="107" name="object 107"/>
            <p:cNvPicPr/>
            <p:nvPr/>
          </p:nvPicPr>
          <p:blipFill>
            <a:blip r:embed="rId45" cstate="print"/>
            <a:stretch>
              <a:fillRect/>
            </a:stretch>
          </p:blipFill>
          <p:spPr>
            <a:xfrm>
              <a:off x="3934301" y="5621845"/>
              <a:ext cx="370713" cy="84010"/>
            </a:xfrm>
            <a:prstGeom prst="rect">
              <a:avLst/>
            </a:prstGeom>
          </p:spPr>
        </p:pic>
      </p:grpSp>
      <p:grpSp>
        <p:nvGrpSpPr>
          <p:cNvPr id="108" name="object 108"/>
          <p:cNvGrpSpPr/>
          <p:nvPr/>
        </p:nvGrpSpPr>
        <p:grpSpPr>
          <a:xfrm>
            <a:off x="4117269" y="3562392"/>
            <a:ext cx="697203" cy="140092"/>
            <a:chOff x="4477496" y="5554693"/>
            <a:chExt cx="1087120" cy="218440"/>
          </a:xfrm>
        </p:grpSpPr>
        <p:pic>
          <p:nvPicPr>
            <p:cNvPr id="109" name="object 109"/>
            <p:cNvPicPr/>
            <p:nvPr/>
          </p:nvPicPr>
          <p:blipFill>
            <a:blip r:embed="rId46" cstate="print"/>
            <a:stretch>
              <a:fillRect/>
            </a:stretch>
          </p:blipFill>
          <p:spPr>
            <a:xfrm>
              <a:off x="4477496" y="5554693"/>
              <a:ext cx="1084626" cy="218313"/>
            </a:xfrm>
            <a:prstGeom prst="rect">
              <a:avLst/>
            </a:prstGeom>
          </p:spPr>
        </p:pic>
        <p:sp>
          <p:nvSpPr>
            <p:cNvPr id="110" name="object 110"/>
            <p:cNvSpPr/>
            <p:nvPr/>
          </p:nvSpPr>
          <p:spPr>
            <a:xfrm>
              <a:off x="5532119" y="5603747"/>
              <a:ext cx="32384" cy="10795"/>
            </a:xfrm>
            <a:custGeom>
              <a:avLst/>
              <a:gdLst/>
              <a:ahLst/>
              <a:cxnLst/>
              <a:rect l="l" t="t" r="r" b="b"/>
              <a:pathLst>
                <a:path w="32385" h="10795">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111" name="object 111"/>
          <p:cNvPicPr/>
          <p:nvPr/>
        </p:nvPicPr>
        <p:blipFill>
          <a:blip r:embed="rId47" cstate="print"/>
          <a:stretch>
            <a:fillRect/>
          </a:stretch>
        </p:blipFill>
        <p:spPr>
          <a:xfrm>
            <a:off x="4992896" y="3606436"/>
            <a:ext cx="262184" cy="52901"/>
          </a:xfrm>
          <a:prstGeom prst="rect">
            <a:avLst/>
          </a:prstGeom>
        </p:spPr>
      </p:pic>
      <p:pic>
        <p:nvPicPr>
          <p:cNvPr id="112" name="object 112"/>
          <p:cNvPicPr/>
          <p:nvPr/>
        </p:nvPicPr>
        <p:blipFill>
          <a:blip r:embed="rId48" cstate="print"/>
          <a:stretch>
            <a:fillRect/>
          </a:stretch>
        </p:blipFill>
        <p:spPr>
          <a:xfrm>
            <a:off x="5601442" y="3605459"/>
            <a:ext cx="258274" cy="53878"/>
          </a:xfrm>
          <a:prstGeom prst="rect">
            <a:avLst/>
          </a:prstGeom>
        </p:spPr>
      </p:pic>
      <p:pic>
        <p:nvPicPr>
          <p:cNvPr id="113" name="object 113"/>
          <p:cNvPicPr/>
          <p:nvPr/>
        </p:nvPicPr>
        <p:blipFill>
          <a:blip r:embed="rId49" cstate="print"/>
          <a:stretch>
            <a:fillRect/>
          </a:stretch>
        </p:blipFill>
        <p:spPr>
          <a:xfrm>
            <a:off x="5961487" y="3477177"/>
            <a:ext cx="434388" cy="325103"/>
          </a:xfrm>
          <a:prstGeom prst="rect">
            <a:avLst/>
          </a:prstGeom>
        </p:spPr>
      </p:pic>
      <p:grpSp>
        <p:nvGrpSpPr>
          <p:cNvPr id="114" name="object 114"/>
          <p:cNvGrpSpPr/>
          <p:nvPr/>
        </p:nvGrpSpPr>
        <p:grpSpPr>
          <a:xfrm>
            <a:off x="6582739" y="3562393"/>
            <a:ext cx="476476" cy="140092"/>
            <a:chOff x="8321802" y="5554694"/>
            <a:chExt cx="742950" cy="218440"/>
          </a:xfrm>
        </p:grpSpPr>
        <p:pic>
          <p:nvPicPr>
            <p:cNvPr id="115" name="object 115"/>
            <p:cNvPicPr/>
            <p:nvPr/>
          </p:nvPicPr>
          <p:blipFill>
            <a:blip r:embed="rId50" cstate="print"/>
            <a:stretch>
              <a:fillRect/>
            </a:stretch>
          </p:blipFill>
          <p:spPr>
            <a:xfrm>
              <a:off x="8321802" y="5554694"/>
              <a:ext cx="720090" cy="218313"/>
            </a:xfrm>
            <a:prstGeom prst="rect">
              <a:avLst/>
            </a:prstGeom>
          </p:spPr>
        </p:pic>
        <p:sp>
          <p:nvSpPr>
            <p:cNvPr id="116" name="object 116"/>
            <p:cNvSpPr/>
            <p:nvPr/>
          </p:nvSpPr>
          <p:spPr>
            <a:xfrm>
              <a:off x="9054071" y="5556504"/>
              <a:ext cx="10795" cy="215265"/>
            </a:xfrm>
            <a:custGeom>
              <a:avLst/>
              <a:gdLst/>
              <a:ahLst/>
              <a:cxnLst/>
              <a:rect l="l" t="t" r="r" b="b"/>
              <a:pathLst>
                <a:path w="10795" h="215264">
                  <a:moveTo>
                    <a:pt x="10668" y="132588"/>
                  </a:moveTo>
                  <a:lnTo>
                    <a:pt x="0" y="132588"/>
                  </a:lnTo>
                  <a:lnTo>
                    <a:pt x="0" y="214884"/>
                  </a:lnTo>
                  <a:lnTo>
                    <a:pt x="10668" y="214884"/>
                  </a:lnTo>
                  <a:lnTo>
                    <a:pt x="10668" y="132588"/>
                  </a:lnTo>
                  <a:close/>
                </a:path>
                <a:path w="10795" h="21526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17" name="object 117"/>
          <p:cNvPicPr/>
          <p:nvPr/>
        </p:nvPicPr>
        <p:blipFill>
          <a:blip r:embed="rId51" cstate="print"/>
          <a:stretch>
            <a:fillRect/>
          </a:stretch>
        </p:blipFill>
        <p:spPr>
          <a:xfrm>
            <a:off x="7419260" y="3606436"/>
            <a:ext cx="260290" cy="52840"/>
          </a:xfrm>
          <a:prstGeom prst="rect">
            <a:avLst/>
          </a:prstGeom>
        </p:spPr>
      </p:pic>
      <p:pic>
        <p:nvPicPr>
          <p:cNvPr id="118" name="object 118"/>
          <p:cNvPicPr/>
          <p:nvPr/>
        </p:nvPicPr>
        <p:blipFill>
          <a:blip r:embed="rId52" cstate="print"/>
          <a:stretch>
            <a:fillRect/>
          </a:stretch>
        </p:blipFill>
        <p:spPr>
          <a:xfrm>
            <a:off x="7760735" y="3605459"/>
            <a:ext cx="1680372" cy="68540"/>
          </a:xfrm>
          <a:prstGeom prst="rect">
            <a:avLst/>
          </a:prstGeom>
        </p:spPr>
      </p:pic>
      <p:grpSp>
        <p:nvGrpSpPr>
          <p:cNvPr id="119" name="object 119"/>
          <p:cNvGrpSpPr/>
          <p:nvPr/>
        </p:nvGrpSpPr>
        <p:grpSpPr>
          <a:xfrm>
            <a:off x="9524796" y="3604603"/>
            <a:ext cx="1238024" cy="69639"/>
            <a:chOff x="12909232" y="5620511"/>
            <a:chExt cx="1930400" cy="108585"/>
          </a:xfrm>
        </p:grpSpPr>
        <p:sp>
          <p:nvSpPr>
            <p:cNvPr id="120" name="object 120"/>
            <p:cNvSpPr/>
            <p:nvPr/>
          </p:nvSpPr>
          <p:spPr>
            <a:xfrm>
              <a:off x="12909220" y="5621845"/>
              <a:ext cx="370840" cy="84455"/>
            </a:xfrm>
            <a:custGeom>
              <a:avLst/>
              <a:gdLst/>
              <a:ahLst/>
              <a:cxnLst/>
              <a:rect l="l" t="t" r="r" b="b"/>
              <a:pathLst>
                <a:path w="370840" h="84454">
                  <a:moveTo>
                    <a:pt x="76200" y="41249"/>
                  </a:moveTo>
                  <a:lnTo>
                    <a:pt x="41148" y="41249"/>
                  </a:lnTo>
                  <a:lnTo>
                    <a:pt x="41148" y="50393"/>
                  </a:lnTo>
                  <a:lnTo>
                    <a:pt x="65532" y="50393"/>
                  </a:lnTo>
                  <a:lnTo>
                    <a:pt x="65532" y="65633"/>
                  </a:lnTo>
                  <a:lnTo>
                    <a:pt x="62484" y="68681"/>
                  </a:lnTo>
                  <a:lnTo>
                    <a:pt x="59436" y="70205"/>
                  </a:lnTo>
                  <a:lnTo>
                    <a:pt x="45720" y="74777"/>
                  </a:lnTo>
                  <a:lnTo>
                    <a:pt x="35052" y="74777"/>
                  </a:lnTo>
                  <a:lnTo>
                    <a:pt x="25908" y="71729"/>
                  </a:lnTo>
                  <a:lnTo>
                    <a:pt x="16764" y="65633"/>
                  </a:lnTo>
                  <a:lnTo>
                    <a:pt x="15240" y="59537"/>
                  </a:lnTo>
                  <a:lnTo>
                    <a:pt x="12192" y="54965"/>
                  </a:lnTo>
                  <a:lnTo>
                    <a:pt x="10668" y="48869"/>
                  </a:lnTo>
                  <a:lnTo>
                    <a:pt x="10668" y="35153"/>
                  </a:lnTo>
                  <a:lnTo>
                    <a:pt x="32004" y="9144"/>
                  </a:lnTo>
                  <a:lnTo>
                    <a:pt x="48768" y="9144"/>
                  </a:lnTo>
                  <a:lnTo>
                    <a:pt x="57912" y="13716"/>
                  </a:lnTo>
                  <a:lnTo>
                    <a:pt x="59436" y="16764"/>
                  </a:lnTo>
                  <a:lnTo>
                    <a:pt x="62484" y="19812"/>
                  </a:lnTo>
                  <a:lnTo>
                    <a:pt x="64008" y="22860"/>
                  </a:lnTo>
                  <a:lnTo>
                    <a:pt x="64008" y="25908"/>
                  </a:lnTo>
                  <a:lnTo>
                    <a:pt x="74676" y="24384"/>
                  </a:lnTo>
                  <a:lnTo>
                    <a:pt x="73152" y="18288"/>
                  </a:lnTo>
                  <a:lnTo>
                    <a:pt x="70104" y="13716"/>
                  </a:lnTo>
                  <a:lnTo>
                    <a:pt x="68580" y="10668"/>
                  </a:lnTo>
                  <a:lnTo>
                    <a:pt x="65532" y="7620"/>
                  </a:lnTo>
                  <a:lnTo>
                    <a:pt x="60960" y="4572"/>
                  </a:lnTo>
                  <a:lnTo>
                    <a:pt x="56388" y="3048"/>
                  </a:lnTo>
                  <a:lnTo>
                    <a:pt x="51816" y="0"/>
                  </a:lnTo>
                  <a:lnTo>
                    <a:pt x="32004" y="0"/>
                  </a:lnTo>
                  <a:lnTo>
                    <a:pt x="25908" y="1524"/>
                  </a:lnTo>
                  <a:lnTo>
                    <a:pt x="0" y="35153"/>
                  </a:lnTo>
                  <a:lnTo>
                    <a:pt x="0" y="50393"/>
                  </a:lnTo>
                  <a:lnTo>
                    <a:pt x="25908" y="82397"/>
                  </a:lnTo>
                  <a:lnTo>
                    <a:pt x="33528" y="83921"/>
                  </a:lnTo>
                  <a:lnTo>
                    <a:pt x="53340" y="83921"/>
                  </a:lnTo>
                  <a:lnTo>
                    <a:pt x="59436" y="80873"/>
                  </a:lnTo>
                  <a:lnTo>
                    <a:pt x="64008" y="79349"/>
                  </a:lnTo>
                  <a:lnTo>
                    <a:pt x="70104" y="76301"/>
                  </a:lnTo>
                  <a:lnTo>
                    <a:pt x="76200" y="71729"/>
                  </a:lnTo>
                  <a:lnTo>
                    <a:pt x="76200" y="41249"/>
                  </a:lnTo>
                  <a:close/>
                </a:path>
                <a:path w="370840" h="84454">
                  <a:moveTo>
                    <a:pt x="141833" y="42773"/>
                  </a:moveTo>
                  <a:lnTo>
                    <a:pt x="138785" y="35153"/>
                  </a:lnTo>
                  <a:lnTo>
                    <a:pt x="134213" y="30480"/>
                  </a:lnTo>
                  <a:lnTo>
                    <a:pt x="131165" y="26416"/>
                  </a:lnTo>
                  <a:lnTo>
                    <a:pt x="131165" y="42773"/>
                  </a:lnTo>
                  <a:lnTo>
                    <a:pt x="131165" y="47345"/>
                  </a:lnTo>
                  <a:lnTo>
                    <a:pt x="97637" y="47345"/>
                  </a:lnTo>
                  <a:lnTo>
                    <a:pt x="97637" y="42773"/>
                  </a:lnTo>
                  <a:lnTo>
                    <a:pt x="99161" y="38201"/>
                  </a:lnTo>
                  <a:lnTo>
                    <a:pt x="103733" y="35153"/>
                  </a:lnTo>
                  <a:lnTo>
                    <a:pt x="106781" y="32004"/>
                  </a:lnTo>
                  <a:lnTo>
                    <a:pt x="109829" y="30480"/>
                  </a:lnTo>
                  <a:lnTo>
                    <a:pt x="120497" y="30480"/>
                  </a:lnTo>
                  <a:lnTo>
                    <a:pt x="123545" y="32004"/>
                  </a:lnTo>
                  <a:lnTo>
                    <a:pt x="126593" y="36677"/>
                  </a:lnTo>
                  <a:lnTo>
                    <a:pt x="129641" y="38201"/>
                  </a:lnTo>
                  <a:lnTo>
                    <a:pt x="131165" y="42773"/>
                  </a:lnTo>
                  <a:lnTo>
                    <a:pt x="131165" y="26416"/>
                  </a:lnTo>
                  <a:lnTo>
                    <a:pt x="129641" y="24384"/>
                  </a:lnTo>
                  <a:lnTo>
                    <a:pt x="122021" y="22860"/>
                  </a:lnTo>
                  <a:lnTo>
                    <a:pt x="106781" y="22860"/>
                  </a:lnTo>
                  <a:lnTo>
                    <a:pt x="99161" y="24384"/>
                  </a:lnTo>
                  <a:lnTo>
                    <a:pt x="89916" y="36677"/>
                  </a:lnTo>
                  <a:lnTo>
                    <a:pt x="86868" y="44297"/>
                  </a:lnTo>
                  <a:lnTo>
                    <a:pt x="86868" y="64109"/>
                  </a:lnTo>
                  <a:lnTo>
                    <a:pt x="89916" y="71729"/>
                  </a:lnTo>
                  <a:lnTo>
                    <a:pt x="94589" y="76301"/>
                  </a:lnTo>
                  <a:lnTo>
                    <a:pt x="99161" y="82397"/>
                  </a:lnTo>
                  <a:lnTo>
                    <a:pt x="106781" y="83921"/>
                  </a:lnTo>
                  <a:lnTo>
                    <a:pt x="122021" y="83921"/>
                  </a:lnTo>
                  <a:lnTo>
                    <a:pt x="141833" y="65633"/>
                  </a:lnTo>
                  <a:lnTo>
                    <a:pt x="131165" y="64109"/>
                  </a:lnTo>
                  <a:lnTo>
                    <a:pt x="129641" y="68681"/>
                  </a:lnTo>
                  <a:lnTo>
                    <a:pt x="125069" y="73253"/>
                  </a:lnTo>
                  <a:lnTo>
                    <a:pt x="118973" y="76301"/>
                  </a:lnTo>
                  <a:lnTo>
                    <a:pt x="109829" y="76301"/>
                  </a:lnTo>
                  <a:lnTo>
                    <a:pt x="106781" y="74777"/>
                  </a:lnTo>
                  <a:lnTo>
                    <a:pt x="99161" y="67157"/>
                  </a:lnTo>
                  <a:lnTo>
                    <a:pt x="97637" y="62585"/>
                  </a:lnTo>
                  <a:lnTo>
                    <a:pt x="97637" y="56489"/>
                  </a:lnTo>
                  <a:lnTo>
                    <a:pt x="141833" y="56489"/>
                  </a:lnTo>
                  <a:lnTo>
                    <a:pt x="141833" y="47345"/>
                  </a:lnTo>
                  <a:lnTo>
                    <a:pt x="141833" y="42773"/>
                  </a:lnTo>
                  <a:close/>
                </a:path>
                <a:path w="370840" h="84454">
                  <a:moveTo>
                    <a:pt x="201358" y="33629"/>
                  </a:moveTo>
                  <a:lnTo>
                    <a:pt x="199834" y="32004"/>
                  </a:lnTo>
                  <a:lnTo>
                    <a:pt x="198310" y="28956"/>
                  </a:lnTo>
                  <a:lnTo>
                    <a:pt x="195262" y="25908"/>
                  </a:lnTo>
                  <a:lnTo>
                    <a:pt x="189166" y="22860"/>
                  </a:lnTo>
                  <a:lnTo>
                    <a:pt x="173837" y="22860"/>
                  </a:lnTo>
                  <a:lnTo>
                    <a:pt x="167741" y="25908"/>
                  </a:lnTo>
                  <a:lnTo>
                    <a:pt x="163169" y="32004"/>
                  </a:lnTo>
                  <a:lnTo>
                    <a:pt x="163169" y="22860"/>
                  </a:lnTo>
                  <a:lnTo>
                    <a:pt x="154025" y="22860"/>
                  </a:lnTo>
                  <a:lnTo>
                    <a:pt x="154025" y="82397"/>
                  </a:lnTo>
                  <a:lnTo>
                    <a:pt x="163169" y="82397"/>
                  </a:lnTo>
                  <a:lnTo>
                    <a:pt x="163169" y="42773"/>
                  </a:lnTo>
                  <a:lnTo>
                    <a:pt x="164693" y="38201"/>
                  </a:lnTo>
                  <a:lnTo>
                    <a:pt x="167741" y="35153"/>
                  </a:lnTo>
                  <a:lnTo>
                    <a:pt x="172313" y="32004"/>
                  </a:lnTo>
                  <a:lnTo>
                    <a:pt x="175361" y="30480"/>
                  </a:lnTo>
                  <a:lnTo>
                    <a:pt x="181457" y="30480"/>
                  </a:lnTo>
                  <a:lnTo>
                    <a:pt x="184505" y="32004"/>
                  </a:lnTo>
                  <a:lnTo>
                    <a:pt x="186118" y="33629"/>
                  </a:lnTo>
                  <a:lnTo>
                    <a:pt x="189166" y="33629"/>
                  </a:lnTo>
                  <a:lnTo>
                    <a:pt x="190690" y="35153"/>
                  </a:lnTo>
                  <a:lnTo>
                    <a:pt x="190690" y="38201"/>
                  </a:lnTo>
                  <a:lnTo>
                    <a:pt x="192214" y="39725"/>
                  </a:lnTo>
                  <a:lnTo>
                    <a:pt x="192214" y="82397"/>
                  </a:lnTo>
                  <a:lnTo>
                    <a:pt x="201358" y="82397"/>
                  </a:lnTo>
                  <a:lnTo>
                    <a:pt x="201358" y="33629"/>
                  </a:lnTo>
                  <a:close/>
                </a:path>
                <a:path w="370840" h="84454">
                  <a:moveTo>
                    <a:pt x="268414" y="42773"/>
                  </a:moveTo>
                  <a:lnTo>
                    <a:pt x="265366" y="35153"/>
                  </a:lnTo>
                  <a:lnTo>
                    <a:pt x="260794" y="30480"/>
                  </a:lnTo>
                  <a:lnTo>
                    <a:pt x="257746" y="26416"/>
                  </a:lnTo>
                  <a:lnTo>
                    <a:pt x="257746" y="42773"/>
                  </a:lnTo>
                  <a:lnTo>
                    <a:pt x="257746" y="47345"/>
                  </a:lnTo>
                  <a:lnTo>
                    <a:pt x="224218" y="47345"/>
                  </a:lnTo>
                  <a:lnTo>
                    <a:pt x="227266" y="38201"/>
                  </a:lnTo>
                  <a:lnTo>
                    <a:pt x="230314" y="35153"/>
                  </a:lnTo>
                  <a:lnTo>
                    <a:pt x="233362" y="32004"/>
                  </a:lnTo>
                  <a:lnTo>
                    <a:pt x="237934" y="30480"/>
                  </a:lnTo>
                  <a:lnTo>
                    <a:pt x="247078" y="30480"/>
                  </a:lnTo>
                  <a:lnTo>
                    <a:pt x="251650" y="32004"/>
                  </a:lnTo>
                  <a:lnTo>
                    <a:pt x="254698" y="36677"/>
                  </a:lnTo>
                  <a:lnTo>
                    <a:pt x="256222" y="38201"/>
                  </a:lnTo>
                  <a:lnTo>
                    <a:pt x="257746" y="42773"/>
                  </a:lnTo>
                  <a:lnTo>
                    <a:pt x="257746" y="26416"/>
                  </a:lnTo>
                  <a:lnTo>
                    <a:pt x="256222" y="24384"/>
                  </a:lnTo>
                  <a:lnTo>
                    <a:pt x="250126" y="22860"/>
                  </a:lnTo>
                  <a:lnTo>
                    <a:pt x="233362" y="22860"/>
                  </a:lnTo>
                  <a:lnTo>
                    <a:pt x="227266" y="24384"/>
                  </a:lnTo>
                  <a:lnTo>
                    <a:pt x="221170" y="30480"/>
                  </a:lnTo>
                  <a:lnTo>
                    <a:pt x="216598" y="36677"/>
                  </a:lnTo>
                  <a:lnTo>
                    <a:pt x="213550" y="44297"/>
                  </a:lnTo>
                  <a:lnTo>
                    <a:pt x="213550" y="64109"/>
                  </a:lnTo>
                  <a:lnTo>
                    <a:pt x="216598" y="71729"/>
                  </a:lnTo>
                  <a:lnTo>
                    <a:pt x="227266" y="82397"/>
                  </a:lnTo>
                  <a:lnTo>
                    <a:pt x="233362" y="83921"/>
                  </a:lnTo>
                  <a:lnTo>
                    <a:pt x="248602" y="83921"/>
                  </a:lnTo>
                  <a:lnTo>
                    <a:pt x="254698" y="82397"/>
                  </a:lnTo>
                  <a:lnTo>
                    <a:pt x="263842" y="76301"/>
                  </a:lnTo>
                  <a:lnTo>
                    <a:pt x="266890" y="71729"/>
                  </a:lnTo>
                  <a:lnTo>
                    <a:pt x="268414" y="65633"/>
                  </a:lnTo>
                  <a:lnTo>
                    <a:pt x="257746" y="64109"/>
                  </a:lnTo>
                  <a:lnTo>
                    <a:pt x="256222" y="68681"/>
                  </a:lnTo>
                  <a:lnTo>
                    <a:pt x="254698" y="71729"/>
                  </a:lnTo>
                  <a:lnTo>
                    <a:pt x="245554" y="76301"/>
                  </a:lnTo>
                  <a:lnTo>
                    <a:pt x="237934" y="76301"/>
                  </a:lnTo>
                  <a:lnTo>
                    <a:pt x="233362" y="74777"/>
                  </a:lnTo>
                  <a:lnTo>
                    <a:pt x="230314" y="70205"/>
                  </a:lnTo>
                  <a:lnTo>
                    <a:pt x="227266" y="67157"/>
                  </a:lnTo>
                  <a:lnTo>
                    <a:pt x="224218" y="62585"/>
                  </a:lnTo>
                  <a:lnTo>
                    <a:pt x="224218" y="56489"/>
                  </a:lnTo>
                  <a:lnTo>
                    <a:pt x="268414" y="56489"/>
                  </a:lnTo>
                  <a:lnTo>
                    <a:pt x="268414" y="47345"/>
                  </a:lnTo>
                  <a:lnTo>
                    <a:pt x="268414" y="42773"/>
                  </a:lnTo>
                  <a:close/>
                </a:path>
                <a:path w="370840" h="84454">
                  <a:moveTo>
                    <a:pt x="312712" y="25908"/>
                  </a:moveTo>
                  <a:lnTo>
                    <a:pt x="309664" y="22860"/>
                  </a:lnTo>
                  <a:lnTo>
                    <a:pt x="297472" y="22860"/>
                  </a:lnTo>
                  <a:lnTo>
                    <a:pt x="294424" y="25908"/>
                  </a:lnTo>
                  <a:lnTo>
                    <a:pt x="292900" y="28956"/>
                  </a:lnTo>
                  <a:lnTo>
                    <a:pt x="289852" y="32004"/>
                  </a:lnTo>
                  <a:lnTo>
                    <a:pt x="289852" y="22860"/>
                  </a:lnTo>
                  <a:lnTo>
                    <a:pt x="280708" y="22860"/>
                  </a:lnTo>
                  <a:lnTo>
                    <a:pt x="280708" y="82397"/>
                  </a:lnTo>
                  <a:lnTo>
                    <a:pt x="291376" y="82397"/>
                  </a:lnTo>
                  <a:lnTo>
                    <a:pt x="291376" y="44297"/>
                  </a:lnTo>
                  <a:lnTo>
                    <a:pt x="292900" y="39725"/>
                  </a:lnTo>
                  <a:lnTo>
                    <a:pt x="292900" y="38201"/>
                  </a:lnTo>
                  <a:lnTo>
                    <a:pt x="297472" y="33629"/>
                  </a:lnTo>
                  <a:lnTo>
                    <a:pt x="300520" y="32004"/>
                  </a:lnTo>
                  <a:lnTo>
                    <a:pt x="305092" y="32004"/>
                  </a:lnTo>
                  <a:lnTo>
                    <a:pt x="306616" y="33629"/>
                  </a:lnTo>
                  <a:lnTo>
                    <a:pt x="309664" y="35153"/>
                  </a:lnTo>
                  <a:lnTo>
                    <a:pt x="312712" y="25908"/>
                  </a:lnTo>
                  <a:close/>
                </a:path>
                <a:path w="370840" h="84454">
                  <a:moveTo>
                    <a:pt x="370624" y="82397"/>
                  </a:moveTo>
                  <a:lnTo>
                    <a:pt x="369100" y="80873"/>
                  </a:lnTo>
                  <a:lnTo>
                    <a:pt x="367576" y="77825"/>
                  </a:lnTo>
                  <a:lnTo>
                    <a:pt x="367576" y="53441"/>
                  </a:lnTo>
                  <a:lnTo>
                    <a:pt x="367576" y="36677"/>
                  </a:lnTo>
                  <a:lnTo>
                    <a:pt x="366052" y="35153"/>
                  </a:lnTo>
                  <a:lnTo>
                    <a:pt x="366052" y="32004"/>
                  </a:lnTo>
                  <a:lnTo>
                    <a:pt x="364528" y="30480"/>
                  </a:lnTo>
                  <a:lnTo>
                    <a:pt x="359956" y="25908"/>
                  </a:lnTo>
                  <a:lnTo>
                    <a:pt x="353860" y="22860"/>
                  </a:lnTo>
                  <a:lnTo>
                    <a:pt x="334048" y="22860"/>
                  </a:lnTo>
                  <a:lnTo>
                    <a:pt x="331000" y="24384"/>
                  </a:lnTo>
                  <a:lnTo>
                    <a:pt x="326428" y="25908"/>
                  </a:lnTo>
                  <a:lnTo>
                    <a:pt x="323380" y="27432"/>
                  </a:lnTo>
                  <a:lnTo>
                    <a:pt x="321856" y="30480"/>
                  </a:lnTo>
                  <a:lnTo>
                    <a:pt x="320332" y="33629"/>
                  </a:lnTo>
                  <a:lnTo>
                    <a:pt x="318808" y="36677"/>
                  </a:lnTo>
                  <a:lnTo>
                    <a:pt x="317284" y="41249"/>
                  </a:lnTo>
                  <a:lnTo>
                    <a:pt x="326428" y="41249"/>
                  </a:lnTo>
                  <a:lnTo>
                    <a:pt x="329476" y="35153"/>
                  </a:lnTo>
                  <a:lnTo>
                    <a:pt x="332524" y="33629"/>
                  </a:lnTo>
                  <a:lnTo>
                    <a:pt x="334048" y="32004"/>
                  </a:lnTo>
                  <a:lnTo>
                    <a:pt x="338620" y="30480"/>
                  </a:lnTo>
                  <a:lnTo>
                    <a:pt x="347764" y="30480"/>
                  </a:lnTo>
                  <a:lnTo>
                    <a:pt x="350812" y="32004"/>
                  </a:lnTo>
                  <a:lnTo>
                    <a:pt x="353860" y="33629"/>
                  </a:lnTo>
                  <a:lnTo>
                    <a:pt x="355384" y="35153"/>
                  </a:lnTo>
                  <a:lnTo>
                    <a:pt x="356908" y="38201"/>
                  </a:lnTo>
                  <a:lnTo>
                    <a:pt x="356908" y="45821"/>
                  </a:lnTo>
                  <a:lnTo>
                    <a:pt x="356908" y="53441"/>
                  </a:lnTo>
                  <a:lnTo>
                    <a:pt x="356908" y="64109"/>
                  </a:lnTo>
                  <a:lnTo>
                    <a:pt x="353860" y="70205"/>
                  </a:lnTo>
                  <a:lnTo>
                    <a:pt x="352336" y="71729"/>
                  </a:lnTo>
                  <a:lnTo>
                    <a:pt x="349288" y="73253"/>
                  </a:lnTo>
                  <a:lnTo>
                    <a:pt x="346240" y="76301"/>
                  </a:lnTo>
                  <a:lnTo>
                    <a:pt x="331000" y="76301"/>
                  </a:lnTo>
                  <a:lnTo>
                    <a:pt x="329476" y="73253"/>
                  </a:lnTo>
                  <a:lnTo>
                    <a:pt x="326428" y="70205"/>
                  </a:lnTo>
                  <a:lnTo>
                    <a:pt x="326428" y="64109"/>
                  </a:lnTo>
                  <a:lnTo>
                    <a:pt x="327952" y="62585"/>
                  </a:lnTo>
                  <a:lnTo>
                    <a:pt x="327952" y="61061"/>
                  </a:lnTo>
                  <a:lnTo>
                    <a:pt x="329476" y="59537"/>
                  </a:lnTo>
                  <a:lnTo>
                    <a:pt x="331000" y="59537"/>
                  </a:lnTo>
                  <a:lnTo>
                    <a:pt x="334048" y="58013"/>
                  </a:lnTo>
                  <a:lnTo>
                    <a:pt x="335572" y="58013"/>
                  </a:lnTo>
                  <a:lnTo>
                    <a:pt x="340144" y="56489"/>
                  </a:lnTo>
                  <a:lnTo>
                    <a:pt x="347764" y="56489"/>
                  </a:lnTo>
                  <a:lnTo>
                    <a:pt x="353860" y="54965"/>
                  </a:lnTo>
                  <a:lnTo>
                    <a:pt x="356908" y="53441"/>
                  </a:lnTo>
                  <a:lnTo>
                    <a:pt x="356908" y="45821"/>
                  </a:lnTo>
                  <a:lnTo>
                    <a:pt x="352336" y="47345"/>
                  </a:lnTo>
                  <a:lnTo>
                    <a:pt x="347764" y="47345"/>
                  </a:lnTo>
                  <a:lnTo>
                    <a:pt x="338620" y="48869"/>
                  </a:lnTo>
                  <a:lnTo>
                    <a:pt x="335572" y="48869"/>
                  </a:lnTo>
                  <a:lnTo>
                    <a:pt x="332524" y="50393"/>
                  </a:lnTo>
                  <a:lnTo>
                    <a:pt x="327952" y="50393"/>
                  </a:lnTo>
                  <a:lnTo>
                    <a:pt x="324904" y="51917"/>
                  </a:lnTo>
                  <a:lnTo>
                    <a:pt x="323380" y="53441"/>
                  </a:lnTo>
                  <a:lnTo>
                    <a:pt x="320332" y="54965"/>
                  </a:lnTo>
                  <a:lnTo>
                    <a:pt x="318808" y="56489"/>
                  </a:lnTo>
                  <a:lnTo>
                    <a:pt x="317284" y="59537"/>
                  </a:lnTo>
                  <a:lnTo>
                    <a:pt x="315760" y="61061"/>
                  </a:lnTo>
                  <a:lnTo>
                    <a:pt x="315760" y="71729"/>
                  </a:lnTo>
                  <a:lnTo>
                    <a:pt x="317284" y="76301"/>
                  </a:lnTo>
                  <a:lnTo>
                    <a:pt x="320332" y="79349"/>
                  </a:lnTo>
                  <a:lnTo>
                    <a:pt x="324904" y="82397"/>
                  </a:lnTo>
                  <a:lnTo>
                    <a:pt x="329476" y="83921"/>
                  </a:lnTo>
                  <a:lnTo>
                    <a:pt x="343192" y="83921"/>
                  </a:lnTo>
                  <a:lnTo>
                    <a:pt x="346240" y="82397"/>
                  </a:lnTo>
                  <a:lnTo>
                    <a:pt x="350812" y="80873"/>
                  </a:lnTo>
                  <a:lnTo>
                    <a:pt x="353860" y="79349"/>
                  </a:lnTo>
                  <a:lnTo>
                    <a:pt x="356908" y="76301"/>
                  </a:lnTo>
                  <a:lnTo>
                    <a:pt x="358432" y="77825"/>
                  </a:lnTo>
                  <a:lnTo>
                    <a:pt x="358432" y="80873"/>
                  </a:lnTo>
                  <a:lnTo>
                    <a:pt x="359956" y="82397"/>
                  </a:lnTo>
                  <a:lnTo>
                    <a:pt x="370624" y="82397"/>
                  </a:lnTo>
                  <a:close/>
                </a:path>
              </a:pathLst>
            </a:custGeom>
            <a:solidFill>
              <a:srgbClr val="000000"/>
            </a:solidFill>
          </p:spPr>
          <p:txBody>
            <a:bodyPr wrap="square" lIns="0" tIns="0" rIns="0" bIns="0" rtlCol="0"/>
            <a:lstStyle/>
            <a:p>
              <a:endParaRPr sz="1154"/>
            </a:p>
          </p:txBody>
        </p:sp>
        <p:pic>
          <p:nvPicPr>
            <p:cNvPr id="121" name="object 121"/>
            <p:cNvPicPr/>
            <p:nvPr/>
          </p:nvPicPr>
          <p:blipFill>
            <a:blip r:embed="rId53" cstate="print"/>
            <a:stretch>
              <a:fillRect/>
            </a:stretch>
          </p:blipFill>
          <p:spPr>
            <a:xfrm>
              <a:off x="13290803" y="5620511"/>
              <a:ext cx="1548384" cy="108204"/>
            </a:xfrm>
            <a:prstGeom prst="rect">
              <a:avLst/>
            </a:prstGeom>
          </p:spPr>
        </p:pic>
      </p:grpSp>
      <p:sp>
        <p:nvSpPr>
          <p:cNvPr id="122" name="object 122"/>
          <p:cNvSpPr/>
          <p:nvPr/>
        </p:nvSpPr>
        <p:spPr>
          <a:xfrm>
            <a:off x="1988224" y="4021581"/>
            <a:ext cx="22806" cy="52942"/>
          </a:xfrm>
          <a:custGeom>
            <a:avLst/>
            <a:gdLst/>
            <a:ahLst/>
            <a:cxnLst/>
            <a:rect l="l" t="t" r="r" b="b"/>
            <a:pathLst>
              <a:path w="35559" h="82550">
                <a:moveTo>
                  <a:pt x="35147" y="82391"/>
                </a:moveTo>
                <a:lnTo>
                  <a:pt x="19907" y="82391"/>
                </a:lnTo>
                <a:lnTo>
                  <a:pt x="19907" y="22860"/>
                </a:lnTo>
                <a:lnTo>
                  <a:pt x="13811" y="28956"/>
                </a:lnTo>
                <a:lnTo>
                  <a:pt x="7715" y="32004"/>
                </a:lnTo>
                <a:lnTo>
                  <a:pt x="0" y="35052"/>
                </a:lnTo>
                <a:lnTo>
                  <a:pt x="0" y="21336"/>
                </a:lnTo>
                <a:lnTo>
                  <a:pt x="4571" y="19812"/>
                </a:lnTo>
                <a:lnTo>
                  <a:pt x="7715" y="16764"/>
                </a:lnTo>
                <a:lnTo>
                  <a:pt x="13811" y="13716"/>
                </a:lnTo>
                <a:lnTo>
                  <a:pt x="21431" y="6096"/>
                </a:lnTo>
                <a:lnTo>
                  <a:pt x="22955" y="0"/>
                </a:lnTo>
                <a:lnTo>
                  <a:pt x="35147" y="0"/>
                </a:lnTo>
                <a:lnTo>
                  <a:pt x="35147" y="82391"/>
                </a:lnTo>
                <a:close/>
              </a:path>
            </a:pathLst>
          </a:custGeom>
          <a:solidFill>
            <a:srgbClr val="000000"/>
          </a:solidFill>
        </p:spPr>
        <p:txBody>
          <a:bodyPr wrap="square" lIns="0" tIns="0" rIns="0" bIns="0" rtlCol="0"/>
          <a:lstStyle/>
          <a:p>
            <a:endParaRPr sz="1154"/>
          </a:p>
        </p:txBody>
      </p:sp>
      <p:grpSp>
        <p:nvGrpSpPr>
          <p:cNvPr id="123" name="object 123"/>
          <p:cNvGrpSpPr/>
          <p:nvPr/>
        </p:nvGrpSpPr>
        <p:grpSpPr>
          <a:xfrm>
            <a:off x="2104656" y="4021521"/>
            <a:ext cx="151088" cy="54164"/>
            <a:chOff x="1339310" y="6270593"/>
            <a:chExt cx="235585" cy="84455"/>
          </a:xfrm>
        </p:grpSpPr>
        <p:sp>
          <p:nvSpPr>
            <p:cNvPr id="124" name="object 124"/>
            <p:cNvSpPr/>
            <p:nvPr/>
          </p:nvSpPr>
          <p:spPr>
            <a:xfrm>
              <a:off x="1339310" y="6270593"/>
              <a:ext cx="31115" cy="82550"/>
            </a:xfrm>
            <a:custGeom>
              <a:avLst/>
              <a:gdLst/>
              <a:ahLst/>
              <a:cxnLst/>
              <a:rect l="l" t="t" r="r" b="b"/>
              <a:pathLst>
                <a:path w="31115" h="82550">
                  <a:moveTo>
                    <a:pt x="30575" y="82486"/>
                  </a:moveTo>
                  <a:lnTo>
                    <a:pt x="19907" y="82486"/>
                  </a:lnTo>
                  <a:lnTo>
                    <a:pt x="19907" y="18288"/>
                  </a:lnTo>
                  <a:lnTo>
                    <a:pt x="16859" y="21431"/>
                  </a:lnTo>
                  <a:lnTo>
                    <a:pt x="13811" y="22955"/>
                  </a:lnTo>
                  <a:lnTo>
                    <a:pt x="10763" y="26003"/>
                  </a:lnTo>
                  <a:lnTo>
                    <a:pt x="6095" y="27527"/>
                  </a:lnTo>
                  <a:lnTo>
                    <a:pt x="0" y="30575"/>
                  </a:lnTo>
                  <a:lnTo>
                    <a:pt x="0" y="21431"/>
                  </a:lnTo>
                  <a:lnTo>
                    <a:pt x="6095" y="18288"/>
                  </a:lnTo>
                  <a:lnTo>
                    <a:pt x="10763" y="15240"/>
                  </a:lnTo>
                  <a:lnTo>
                    <a:pt x="21431" y="4572"/>
                  </a:lnTo>
                  <a:lnTo>
                    <a:pt x="22955" y="0"/>
                  </a:lnTo>
                  <a:lnTo>
                    <a:pt x="30575" y="0"/>
                  </a:lnTo>
                  <a:lnTo>
                    <a:pt x="30575" y="82486"/>
                  </a:lnTo>
                  <a:close/>
                </a:path>
              </a:pathLst>
            </a:custGeom>
            <a:solidFill>
              <a:srgbClr val="000000"/>
            </a:solidFill>
          </p:spPr>
          <p:txBody>
            <a:bodyPr wrap="square" lIns="0" tIns="0" rIns="0" bIns="0" rtlCol="0"/>
            <a:lstStyle/>
            <a:p>
              <a:endParaRPr sz="1154"/>
            </a:p>
          </p:txBody>
        </p:sp>
        <p:pic>
          <p:nvPicPr>
            <p:cNvPr id="125" name="object 125"/>
            <p:cNvPicPr/>
            <p:nvPr/>
          </p:nvPicPr>
          <p:blipFill>
            <a:blip r:embed="rId54" cstate="print"/>
            <a:stretch>
              <a:fillRect/>
            </a:stretch>
          </p:blipFill>
          <p:spPr>
            <a:xfrm>
              <a:off x="1394269" y="6270688"/>
              <a:ext cx="180022" cy="83915"/>
            </a:xfrm>
            <a:prstGeom prst="rect">
              <a:avLst/>
            </a:prstGeom>
          </p:spPr>
        </p:pic>
      </p:grpSp>
      <p:pic>
        <p:nvPicPr>
          <p:cNvPr id="126" name="object 126"/>
          <p:cNvPicPr/>
          <p:nvPr/>
        </p:nvPicPr>
        <p:blipFill>
          <a:blip r:embed="rId55" cstate="print"/>
          <a:stretch>
            <a:fillRect/>
          </a:stretch>
        </p:blipFill>
        <p:spPr>
          <a:xfrm>
            <a:off x="2534218" y="4021581"/>
            <a:ext cx="260229" cy="67562"/>
          </a:xfrm>
          <a:prstGeom prst="rect">
            <a:avLst/>
          </a:prstGeom>
        </p:spPr>
      </p:pic>
      <p:sp>
        <p:nvSpPr>
          <p:cNvPr id="127" name="object 127"/>
          <p:cNvSpPr/>
          <p:nvPr/>
        </p:nvSpPr>
        <p:spPr>
          <a:xfrm>
            <a:off x="3348198" y="4021581"/>
            <a:ext cx="35430" cy="52942"/>
          </a:xfrm>
          <a:custGeom>
            <a:avLst/>
            <a:gdLst/>
            <a:ahLst/>
            <a:cxnLst/>
            <a:rect l="l" t="t" r="r" b="b"/>
            <a:pathLst>
              <a:path w="55245" h="82550">
                <a:moveTo>
                  <a:pt x="54959" y="82391"/>
                </a:moveTo>
                <a:lnTo>
                  <a:pt x="0" y="82391"/>
                </a:lnTo>
                <a:lnTo>
                  <a:pt x="0" y="80867"/>
                </a:lnTo>
                <a:lnTo>
                  <a:pt x="1523" y="77819"/>
                </a:lnTo>
                <a:lnTo>
                  <a:pt x="1523" y="76295"/>
                </a:lnTo>
                <a:lnTo>
                  <a:pt x="3047" y="71723"/>
                </a:lnTo>
                <a:lnTo>
                  <a:pt x="6095" y="68675"/>
                </a:lnTo>
                <a:lnTo>
                  <a:pt x="9143" y="64103"/>
                </a:lnTo>
                <a:lnTo>
                  <a:pt x="12191" y="61055"/>
                </a:lnTo>
                <a:lnTo>
                  <a:pt x="15239" y="56483"/>
                </a:lnTo>
                <a:lnTo>
                  <a:pt x="21335" y="51911"/>
                </a:lnTo>
                <a:lnTo>
                  <a:pt x="30575" y="45815"/>
                </a:lnTo>
                <a:lnTo>
                  <a:pt x="36671" y="39623"/>
                </a:lnTo>
                <a:lnTo>
                  <a:pt x="42767" y="30479"/>
                </a:lnTo>
                <a:lnTo>
                  <a:pt x="44291" y="25907"/>
                </a:lnTo>
                <a:lnTo>
                  <a:pt x="44291" y="18287"/>
                </a:lnTo>
                <a:lnTo>
                  <a:pt x="42767" y="15239"/>
                </a:lnTo>
                <a:lnTo>
                  <a:pt x="39719" y="12191"/>
                </a:lnTo>
                <a:lnTo>
                  <a:pt x="33623" y="9143"/>
                </a:lnTo>
                <a:lnTo>
                  <a:pt x="24383" y="9143"/>
                </a:lnTo>
                <a:lnTo>
                  <a:pt x="19811" y="10667"/>
                </a:lnTo>
                <a:lnTo>
                  <a:pt x="16763" y="13715"/>
                </a:lnTo>
                <a:lnTo>
                  <a:pt x="13715" y="15239"/>
                </a:lnTo>
                <a:lnTo>
                  <a:pt x="12191" y="19811"/>
                </a:lnTo>
                <a:lnTo>
                  <a:pt x="12191" y="24383"/>
                </a:lnTo>
                <a:lnTo>
                  <a:pt x="3047" y="24383"/>
                </a:lnTo>
                <a:lnTo>
                  <a:pt x="3047" y="16763"/>
                </a:lnTo>
                <a:lnTo>
                  <a:pt x="6095" y="10667"/>
                </a:lnTo>
                <a:lnTo>
                  <a:pt x="10667" y="6095"/>
                </a:lnTo>
                <a:lnTo>
                  <a:pt x="15239" y="3047"/>
                </a:lnTo>
                <a:lnTo>
                  <a:pt x="21335" y="0"/>
                </a:lnTo>
                <a:lnTo>
                  <a:pt x="36671" y="0"/>
                </a:lnTo>
                <a:lnTo>
                  <a:pt x="42767" y="3047"/>
                </a:lnTo>
                <a:lnTo>
                  <a:pt x="47339" y="7619"/>
                </a:lnTo>
                <a:lnTo>
                  <a:pt x="51911" y="10667"/>
                </a:lnTo>
                <a:lnTo>
                  <a:pt x="54959" y="16763"/>
                </a:lnTo>
                <a:lnTo>
                  <a:pt x="54959" y="25907"/>
                </a:lnTo>
                <a:lnTo>
                  <a:pt x="53435" y="28955"/>
                </a:lnTo>
                <a:lnTo>
                  <a:pt x="53435" y="32003"/>
                </a:lnTo>
                <a:lnTo>
                  <a:pt x="51911" y="36575"/>
                </a:lnTo>
                <a:lnTo>
                  <a:pt x="38195" y="50387"/>
                </a:lnTo>
                <a:lnTo>
                  <a:pt x="30575" y="56483"/>
                </a:lnTo>
                <a:lnTo>
                  <a:pt x="24383" y="62579"/>
                </a:lnTo>
                <a:lnTo>
                  <a:pt x="19811" y="65627"/>
                </a:lnTo>
                <a:lnTo>
                  <a:pt x="16763" y="68675"/>
                </a:lnTo>
                <a:lnTo>
                  <a:pt x="15239" y="71723"/>
                </a:lnTo>
                <a:lnTo>
                  <a:pt x="15239" y="73247"/>
                </a:lnTo>
                <a:lnTo>
                  <a:pt x="54959" y="73247"/>
                </a:lnTo>
                <a:lnTo>
                  <a:pt x="54959" y="82391"/>
                </a:lnTo>
                <a:close/>
              </a:path>
            </a:pathLst>
          </a:custGeom>
          <a:solidFill>
            <a:srgbClr val="000000"/>
          </a:solidFill>
        </p:spPr>
        <p:txBody>
          <a:bodyPr wrap="square" lIns="0" tIns="0" rIns="0" bIns="0" rtlCol="0"/>
          <a:lstStyle/>
          <a:p>
            <a:endParaRPr sz="1154"/>
          </a:p>
        </p:txBody>
      </p:sp>
      <p:pic>
        <p:nvPicPr>
          <p:cNvPr id="128" name="object 128"/>
          <p:cNvPicPr/>
          <p:nvPr/>
        </p:nvPicPr>
        <p:blipFill>
          <a:blip r:embed="rId56" cstate="print"/>
          <a:stretch>
            <a:fillRect/>
          </a:stretch>
        </p:blipFill>
        <p:spPr>
          <a:xfrm>
            <a:off x="3544866" y="4021582"/>
            <a:ext cx="462763" cy="53817"/>
          </a:xfrm>
          <a:prstGeom prst="rect">
            <a:avLst/>
          </a:prstGeom>
        </p:spPr>
      </p:pic>
      <p:grpSp>
        <p:nvGrpSpPr>
          <p:cNvPr id="129" name="object 129"/>
          <p:cNvGrpSpPr/>
          <p:nvPr/>
        </p:nvGrpSpPr>
        <p:grpSpPr>
          <a:xfrm>
            <a:off x="4174945" y="3978515"/>
            <a:ext cx="643854" cy="140092"/>
            <a:chOff x="4567427" y="6203537"/>
            <a:chExt cx="1003935" cy="218440"/>
          </a:xfrm>
        </p:grpSpPr>
        <p:sp>
          <p:nvSpPr>
            <p:cNvPr id="130" name="object 130"/>
            <p:cNvSpPr/>
            <p:nvPr/>
          </p:nvSpPr>
          <p:spPr>
            <a:xfrm>
              <a:off x="5532119" y="6251448"/>
              <a:ext cx="32384" cy="10795"/>
            </a:xfrm>
            <a:custGeom>
              <a:avLst/>
              <a:gdLst/>
              <a:ahLst/>
              <a:cxnLst/>
              <a:rect l="l" t="t" r="r" b="b"/>
              <a:pathLst>
                <a:path w="32385" h="10795">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57" cstate="print"/>
            <a:stretch>
              <a:fillRect/>
            </a:stretch>
          </p:blipFill>
          <p:spPr>
            <a:xfrm>
              <a:off x="4567427" y="6203537"/>
              <a:ext cx="1003744" cy="218313"/>
            </a:xfrm>
            <a:prstGeom prst="rect">
              <a:avLst/>
            </a:prstGeom>
          </p:spPr>
        </p:pic>
      </p:grpSp>
      <p:pic>
        <p:nvPicPr>
          <p:cNvPr id="132" name="object 132"/>
          <p:cNvPicPr/>
          <p:nvPr/>
        </p:nvPicPr>
        <p:blipFill>
          <a:blip r:embed="rId58" cstate="print"/>
          <a:stretch>
            <a:fillRect/>
          </a:stretch>
        </p:blipFill>
        <p:spPr>
          <a:xfrm>
            <a:off x="4970355" y="4021581"/>
            <a:ext cx="284725" cy="68539"/>
          </a:xfrm>
          <a:prstGeom prst="rect">
            <a:avLst/>
          </a:prstGeom>
        </p:spPr>
      </p:pic>
      <p:pic>
        <p:nvPicPr>
          <p:cNvPr id="133" name="object 133"/>
          <p:cNvPicPr/>
          <p:nvPr/>
        </p:nvPicPr>
        <p:blipFill>
          <a:blip r:embed="rId59" cstate="print"/>
          <a:stretch>
            <a:fillRect/>
          </a:stretch>
        </p:blipFill>
        <p:spPr>
          <a:xfrm>
            <a:off x="5600404" y="4021582"/>
            <a:ext cx="259312" cy="53817"/>
          </a:xfrm>
          <a:prstGeom prst="rect">
            <a:avLst/>
          </a:prstGeom>
        </p:spPr>
      </p:pic>
      <p:pic>
        <p:nvPicPr>
          <p:cNvPr id="134" name="object 134"/>
          <p:cNvPicPr/>
          <p:nvPr/>
        </p:nvPicPr>
        <p:blipFill>
          <a:blip r:embed="rId60" cstate="print"/>
          <a:stretch>
            <a:fillRect/>
          </a:stretch>
        </p:blipFill>
        <p:spPr>
          <a:xfrm>
            <a:off x="5980179" y="3892322"/>
            <a:ext cx="413740" cy="325103"/>
          </a:xfrm>
          <a:prstGeom prst="rect">
            <a:avLst/>
          </a:prstGeom>
        </p:spPr>
      </p:pic>
      <p:grpSp>
        <p:nvGrpSpPr>
          <p:cNvPr id="135" name="object 135"/>
          <p:cNvGrpSpPr/>
          <p:nvPr/>
        </p:nvGrpSpPr>
        <p:grpSpPr>
          <a:xfrm>
            <a:off x="6582739" y="3978515"/>
            <a:ext cx="476476" cy="140092"/>
            <a:chOff x="8321802" y="6203537"/>
            <a:chExt cx="742950" cy="218440"/>
          </a:xfrm>
        </p:grpSpPr>
        <p:pic>
          <p:nvPicPr>
            <p:cNvPr id="136" name="object 136"/>
            <p:cNvPicPr/>
            <p:nvPr/>
          </p:nvPicPr>
          <p:blipFill>
            <a:blip r:embed="rId61" cstate="print"/>
            <a:stretch>
              <a:fillRect/>
            </a:stretch>
          </p:blipFill>
          <p:spPr>
            <a:xfrm>
              <a:off x="8321802" y="6203537"/>
              <a:ext cx="720090" cy="218313"/>
            </a:xfrm>
            <a:prstGeom prst="rect">
              <a:avLst/>
            </a:prstGeom>
          </p:spPr>
        </p:pic>
        <p:sp>
          <p:nvSpPr>
            <p:cNvPr id="137" name="object 137"/>
            <p:cNvSpPr/>
            <p:nvPr/>
          </p:nvSpPr>
          <p:spPr>
            <a:xfrm>
              <a:off x="9054071" y="6205728"/>
              <a:ext cx="10795" cy="215265"/>
            </a:xfrm>
            <a:custGeom>
              <a:avLst/>
              <a:gdLst/>
              <a:ahLst/>
              <a:cxnLst/>
              <a:rect l="l" t="t" r="r" b="b"/>
              <a:pathLst>
                <a:path w="10795" h="215264">
                  <a:moveTo>
                    <a:pt x="10668" y="132588"/>
                  </a:moveTo>
                  <a:lnTo>
                    <a:pt x="0" y="132588"/>
                  </a:lnTo>
                  <a:lnTo>
                    <a:pt x="0" y="214884"/>
                  </a:lnTo>
                  <a:lnTo>
                    <a:pt x="10668" y="214884"/>
                  </a:lnTo>
                  <a:lnTo>
                    <a:pt x="10668" y="132588"/>
                  </a:lnTo>
                  <a:close/>
                </a:path>
                <a:path w="10795" h="21526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38" name="object 138"/>
          <p:cNvPicPr/>
          <p:nvPr/>
        </p:nvPicPr>
        <p:blipFill>
          <a:blip r:embed="rId62" cstate="print"/>
          <a:stretch>
            <a:fillRect/>
          </a:stretch>
        </p:blipFill>
        <p:spPr>
          <a:xfrm>
            <a:off x="7419260" y="4021582"/>
            <a:ext cx="260290" cy="53817"/>
          </a:xfrm>
          <a:prstGeom prst="rect">
            <a:avLst/>
          </a:prstGeom>
        </p:spPr>
      </p:pic>
      <p:pic>
        <p:nvPicPr>
          <p:cNvPr id="139" name="object 139"/>
          <p:cNvPicPr/>
          <p:nvPr/>
        </p:nvPicPr>
        <p:blipFill>
          <a:blip r:embed="rId63" cstate="print"/>
          <a:stretch>
            <a:fillRect/>
          </a:stretch>
        </p:blipFill>
        <p:spPr>
          <a:xfrm>
            <a:off x="7781260" y="4021581"/>
            <a:ext cx="1659848" cy="68539"/>
          </a:xfrm>
          <a:prstGeom prst="rect">
            <a:avLst/>
          </a:prstGeom>
        </p:spPr>
      </p:pic>
      <p:pic>
        <p:nvPicPr>
          <p:cNvPr id="140" name="object 140"/>
          <p:cNvPicPr/>
          <p:nvPr/>
        </p:nvPicPr>
        <p:blipFill>
          <a:blip r:embed="rId64" cstate="print"/>
          <a:stretch>
            <a:fillRect/>
          </a:stretch>
        </p:blipFill>
        <p:spPr>
          <a:xfrm>
            <a:off x="9618687" y="4063670"/>
            <a:ext cx="1136884" cy="69700"/>
          </a:xfrm>
          <a:prstGeom prst="rect">
            <a:avLst/>
          </a:prstGeom>
        </p:spPr>
      </p:pic>
      <p:sp>
        <p:nvSpPr>
          <p:cNvPr id="141" name="object 141"/>
          <p:cNvSpPr/>
          <p:nvPr/>
        </p:nvSpPr>
        <p:spPr>
          <a:xfrm>
            <a:off x="1984315" y="4437704"/>
            <a:ext cx="35430" cy="52942"/>
          </a:xfrm>
          <a:custGeom>
            <a:avLst/>
            <a:gdLst/>
            <a:ahLst/>
            <a:cxnLst/>
            <a:rect l="l" t="t" r="r" b="b"/>
            <a:pathLst>
              <a:path w="55244" h="82550">
                <a:moveTo>
                  <a:pt x="54959" y="82391"/>
                </a:moveTo>
                <a:lnTo>
                  <a:pt x="0" y="82391"/>
                </a:lnTo>
                <a:lnTo>
                  <a:pt x="0" y="76295"/>
                </a:lnTo>
                <a:lnTo>
                  <a:pt x="22955" y="47339"/>
                </a:lnTo>
                <a:lnTo>
                  <a:pt x="33623" y="36576"/>
                </a:lnTo>
                <a:lnTo>
                  <a:pt x="35147" y="33528"/>
                </a:lnTo>
                <a:lnTo>
                  <a:pt x="38195" y="30480"/>
                </a:lnTo>
                <a:lnTo>
                  <a:pt x="39719" y="27432"/>
                </a:lnTo>
                <a:lnTo>
                  <a:pt x="39719" y="19812"/>
                </a:lnTo>
                <a:lnTo>
                  <a:pt x="38195" y="18288"/>
                </a:lnTo>
                <a:lnTo>
                  <a:pt x="36671" y="15240"/>
                </a:lnTo>
                <a:lnTo>
                  <a:pt x="33623" y="13716"/>
                </a:lnTo>
                <a:lnTo>
                  <a:pt x="22955" y="13716"/>
                </a:lnTo>
                <a:lnTo>
                  <a:pt x="19907" y="15240"/>
                </a:lnTo>
                <a:lnTo>
                  <a:pt x="16859" y="21336"/>
                </a:lnTo>
                <a:lnTo>
                  <a:pt x="16859" y="25908"/>
                </a:lnTo>
                <a:lnTo>
                  <a:pt x="1524" y="24384"/>
                </a:lnTo>
                <a:lnTo>
                  <a:pt x="3048" y="15240"/>
                </a:lnTo>
                <a:lnTo>
                  <a:pt x="6096" y="9144"/>
                </a:lnTo>
                <a:lnTo>
                  <a:pt x="10668" y="6096"/>
                </a:lnTo>
                <a:lnTo>
                  <a:pt x="15335" y="1524"/>
                </a:lnTo>
                <a:lnTo>
                  <a:pt x="21431" y="0"/>
                </a:lnTo>
                <a:lnTo>
                  <a:pt x="36671" y="0"/>
                </a:lnTo>
                <a:lnTo>
                  <a:pt x="42767" y="1524"/>
                </a:lnTo>
                <a:lnTo>
                  <a:pt x="51911" y="10668"/>
                </a:lnTo>
                <a:lnTo>
                  <a:pt x="54959" y="16764"/>
                </a:lnTo>
                <a:lnTo>
                  <a:pt x="54959" y="25908"/>
                </a:lnTo>
                <a:lnTo>
                  <a:pt x="53435" y="30480"/>
                </a:lnTo>
                <a:lnTo>
                  <a:pt x="53435" y="33528"/>
                </a:lnTo>
                <a:lnTo>
                  <a:pt x="51911" y="36576"/>
                </a:lnTo>
                <a:lnTo>
                  <a:pt x="48863" y="39624"/>
                </a:lnTo>
                <a:lnTo>
                  <a:pt x="45815" y="44196"/>
                </a:lnTo>
                <a:lnTo>
                  <a:pt x="44291" y="45720"/>
                </a:lnTo>
                <a:lnTo>
                  <a:pt x="41243" y="50387"/>
                </a:lnTo>
                <a:lnTo>
                  <a:pt x="36671" y="54959"/>
                </a:lnTo>
                <a:lnTo>
                  <a:pt x="30575" y="59531"/>
                </a:lnTo>
                <a:lnTo>
                  <a:pt x="27527" y="61055"/>
                </a:lnTo>
                <a:lnTo>
                  <a:pt x="27527" y="62579"/>
                </a:lnTo>
                <a:lnTo>
                  <a:pt x="22955" y="67151"/>
                </a:lnTo>
                <a:lnTo>
                  <a:pt x="54959" y="67151"/>
                </a:lnTo>
                <a:lnTo>
                  <a:pt x="54959" y="82391"/>
                </a:lnTo>
                <a:close/>
              </a:path>
            </a:pathLst>
          </a:custGeom>
          <a:solidFill>
            <a:srgbClr val="000000"/>
          </a:solidFill>
        </p:spPr>
        <p:txBody>
          <a:bodyPr wrap="square" lIns="0" tIns="0" rIns="0" bIns="0" rtlCol="0"/>
          <a:lstStyle/>
          <a:p>
            <a:endParaRPr sz="1154"/>
          </a:p>
        </p:txBody>
      </p:sp>
      <p:grpSp>
        <p:nvGrpSpPr>
          <p:cNvPr id="142" name="object 142"/>
          <p:cNvGrpSpPr/>
          <p:nvPr/>
        </p:nvGrpSpPr>
        <p:grpSpPr>
          <a:xfrm>
            <a:off x="2104656" y="4437704"/>
            <a:ext cx="151902" cy="54164"/>
            <a:chOff x="1339310" y="6919531"/>
            <a:chExt cx="236854" cy="84455"/>
          </a:xfrm>
        </p:grpSpPr>
        <p:sp>
          <p:nvSpPr>
            <p:cNvPr id="143" name="object 143"/>
            <p:cNvSpPr/>
            <p:nvPr/>
          </p:nvSpPr>
          <p:spPr>
            <a:xfrm>
              <a:off x="1339310" y="6919531"/>
              <a:ext cx="31115" cy="82550"/>
            </a:xfrm>
            <a:custGeom>
              <a:avLst/>
              <a:gdLst/>
              <a:ahLst/>
              <a:cxnLst/>
              <a:rect l="l" t="t" r="r" b="b"/>
              <a:pathLst>
                <a:path w="31115" h="82550">
                  <a:moveTo>
                    <a:pt x="30575" y="82391"/>
                  </a:moveTo>
                  <a:lnTo>
                    <a:pt x="19907" y="82391"/>
                  </a:lnTo>
                  <a:lnTo>
                    <a:pt x="19907" y="18287"/>
                  </a:lnTo>
                  <a:lnTo>
                    <a:pt x="16859" y="19811"/>
                  </a:lnTo>
                  <a:lnTo>
                    <a:pt x="13811" y="22859"/>
                  </a:lnTo>
                  <a:lnTo>
                    <a:pt x="10667" y="24383"/>
                  </a:lnTo>
                  <a:lnTo>
                    <a:pt x="6095" y="27431"/>
                  </a:lnTo>
                  <a:lnTo>
                    <a:pt x="0" y="30479"/>
                  </a:lnTo>
                  <a:lnTo>
                    <a:pt x="0" y="19811"/>
                  </a:lnTo>
                  <a:lnTo>
                    <a:pt x="6095" y="18287"/>
                  </a:lnTo>
                  <a:lnTo>
                    <a:pt x="10667" y="15239"/>
                  </a:lnTo>
                  <a:lnTo>
                    <a:pt x="18383" y="7619"/>
                  </a:lnTo>
                  <a:lnTo>
                    <a:pt x="21431" y="3047"/>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144" name="object 144"/>
            <p:cNvPicPr/>
            <p:nvPr/>
          </p:nvPicPr>
          <p:blipFill>
            <a:blip r:embed="rId65" cstate="print"/>
            <a:stretch>
              <a:fillRect/>
            </a:stretch>
          </p:blipFill>
          <p:spPr>
            <a:xfrm>
              <a:off x="1394269" y="6919531"/>
              <a:ext cx="181546" cy="83915"/>
            </a:xfrm>
            <a:prstGeom prst="rect">
              <a:avLst/>
            </a:prstGeom>
          </p:spPr>
        </p:pic>
      </p:grpSp>
      <p:pic>
        <p:nvPicPr>
          <p:cNvPr id="145" name="object 145"/>
          <p:cNvPicPr/>
          <p:nvPr/>
        </p:nvPicPr>
        <p:blipFill>
          <a:blip r:embed="rId66" cstate="print"/>
          <a:stretch>
            <a:fillRect/>
          </a:stretch>
        </p:blipFill>
        <p:spPr>
          <a:xfrm>
            <a:off x="2534218" y="4437704"/>
            <a:ext cx="260229" cy="67562"/>
          </a:xfrm>
          <a:prstGeom prst="rect">
            <a:avLst/>
          </a:prstGeom>
        </p:spPr>
      </p:pic>
      <p:sp>
        <p:nvSpPr>
          <p:cNvPr id="146" name="object 146"/>
          <p:cNvSpPr/>
          <p:nvPr/>
        </p:nvSpPr>
        <p:spPr>
          <a:xfrm>
            <a:off x="3348198" y="4437704"/>
            <a:ext cx="35430" cy="52942"/>
          </a:xfrm>
          <a:custGeom>
            <a:avLst/>
            <a:gdLst/>
            <a:ahLst/>
            <a:cxnLst/>
            <a:rect l="l" t="t" r="r" b="b"/>
            <a:pathLst>
              <a:path w="55245" h="82550">
                <a:moveTo>
                  <a:pt x="54959" y="82391"/>
                </a:moveTo>
                <a:lnTo>
                  <a:pt x="0" y="82391"/>
                </a:lnTo>
                <a:lnTo>
                  <a:pt x="0" y="79343"/>
                </a:lnTo>
                <a:lnTo>
                  <a:pt x="1523" y="77819"/>
                </a:lnTo>
                <a:lnTo>
                  <a:pt x="1523" y="74771"/>
                </a:lnTo>
                <a:lnTo>
                  <a:pt x="3047" y="71723"/>
                </a:lnTo>
                <a:lnTo>
                  <a:pt x="6095" y="68675"/>
                </a:lnTo>
                <a:lnTo>
                  <a:pt x="9143" y="64103"/>
                </a:lnTo>
                <a:lnTo>
                  <a:pt x="12191" y="61055"/>
                </a:lnTo>
                <a:lnTo>
                  <a:pt x="15239" y="56483"/>
                </a:lnTo>
                <a:lnTo>
                  <a:pt x="21335" y="51911"/>
                </a:lnTo>
                <a:lnTo>
                  <a:pt x="30575" y="44196"/>
                </a:lnTo>
                <a:lnTo>
                  <a:pt x="39719" y="35052"/>
                </a:lnTo>
                <a:lnTo>
                  <a:pt x="42767" y="30480"/>
                </a:lnTo>
                <a:lnTo>
                  <a:pt x="44291" y="25908"/>
                </a:lnTo>
                <a:lnTo>
                  <a:pt x="44291" y="18288"/>
                </a:lnTo>
                <a:lnTo>
                  <a:pt x="42767" y="15240"/>
                </a:lnTo>
                <a:lnTo>
                  <a:pt x="36671" y="9144"/>
                </a:lnTo>
                <a:lnTo>
                  <a:pt x="33623" y="7620"/>
                </a:lnTo>
                <a:lnTo>
                  <a:pt x="24383" y="7620"/>
                </a:lnTo>
                <a:lnTo>
                  <a:pt x="19811" y="9144"/>
                </a:lnTo>
                <a:lnTo>
                  <a:pt x="13715" y="15240"/>
                </a:lnTo>
                <a:lnTo>
                  <a:pt x="12191" y="19812"/>
                </a:lnTo>
                <a:lnTo>
                  <a:pt x="12191" y="24384"/>
                </a:lnTo>
                <a:lnTo>
                  <a:pt x="3047" y="24384"/>
                </a:lnTo>
                <a:lnTo>
                  <a:pt x="3047" y="15240"/>
                </a:lnTo>
                <a:lnTo>
                  <a:pt x="6095" y="10668"/>
                </a:lnTo>
                <a:lnTo>
                  <a:pt x="15239" y="1524"/>
                </a:lnTo>
                <a:lnTo>
                  <a:pt x="21335" y="0"/>
                </a:lnTo>
                <a:lnTo>
                  <a:pt x="36671" y="0"/>
                </a:lnTo>
                <a:lnTo>
                  <a:pt x="42767" y="1524"/>
                </a:lnTo>
                <a:lnTo>
                  <a:pt x="51911" y="10668"/>
                </a:lnTo>
                <a:lnTo>
                  <a:pt x="54959" y="16764"/>
                </a:lnTo>
                <a:lnTo>
                  <a:pt x="54959" y="25908"/>
                </a:lnTo>
                <a:lnTo>
                  <a:pt x="53435" y="28956"/>
                </a:lnTo>
                <a:lnTo>
                  <a:pt x="53435" y="32004"/>
                </a:lnTo>
                <a:lnTo>
                  <a:pt x="51911" y="35052"/>
                </a:lnTo>
                <a:lnTo>
                  <a:pt x="48863" y="38100"/>
                </a:lnTo>
                <a:lnTo>
                  <a:pt x="45815" y="42672"/>
                </a:lnTo>
                <a:lnTo>
                  <a:pt x="38195" y="50387"/>
                </a:lnTo>
                <a:lnTo>
                  <a:pt x="30575" y="56483"/>
                </a:lnTo>
                <a:lnTo>
                  <a:pt x="24383" y="62579"/>
                </a:lnTo>
                <a:lnTo>
                  <a:pt x="19811" y="65627"/>
                </a:lnTo>
                <a:lnTo>
                  <a:pt x="15239" y="70199"/>
                </a:lnTo>
                <a:lnTo>
                  <a:pt x="15239" y="73247"/>
                </a:lnTo>
                <a:lnTo>
                  <a:pt x="54959" y="73247"/>
                </a:lnTo>
                <a:lnTo>
                  <a:pt x="54959" y="82391"/>
                </a:lnTo>
                <a:close/>
              </a:path>
            </a:pathLst>
          </a:custGeom>
          <a:solidFill>
            <a:srgbClr val="000000"/>
          </a:solidFill>
        </p:spPr>
        <p:txBody>
          <a:bodyPr wrap="square" lIns="0" tIns="0" rIns="0" bIns="0" rtlCol="0"/>
          <a:lstStyle/>
          <a:p>
            <a:endParaRPr sz="1154"/>
          </a:p>
        </p:txBody>
      </p:sp>
      <p:pic>
        <p:nvPicPr>
          <p:cNvPr id="147" name="object 147"/>
          <p:cNvPicPr/>
          <p:nvPr/>
        </p:nvPicPr>
        <p:blipFill>
          <a:blip r:embed="rId67" cstate="print"/>
          <a:stretch>
            <a:fillRect/>
          </a:stretch>
        </p:blipFill>
        <p:spPr>
          <a:xfrm>
            <a:off x="3584970" y="4437704"/>
            <a:ext cx="421681" cy="53817"/>
          </a:xfrm>
          <a:prstGeom prst="rect">
            <a:avLst/>
          </a:prstGeom>
        </p:spPr>
      </p:pic>
      <p:grpSp>
        <p:nvGrpSpPr>
          <p:cNvPr id="148" name="object 148"/>
          <p:cNvGrpSpPr/>
          <p:nvPr/>
        </p:nvGrpSpPr>
        <p:grpSpPr>
          <a:xfrm>
            <a:off x="4092783" y="4394577"/>
            <a:ext cx="721638" cy="140092"/>
            <a:chOff x="4439316" y="6852284"/>
            <a:chExt cx="1125220" cy="218440"/>
          </a:xfrm>
        </p:grpSpPr>
        <p:pic>
          <p:nvPicPr>
            <p:cNvPr id="149" name="object 149"/>
            <p:cNvPicPr/>
            <p:nvPr/>
          </p:nvPicPr>
          <p:blipFill>
            <a:blip r:embed="rId68" cstate="print"/>
            <a:stretch>
              <a:fillRect/>
            </a:stretch>
          </p:blipFill>
          <p:spPr>
            <a:xfrm>
              <a:off x="4439316" y="6852284"/>
              <a:ext cx="1122807" cy="218313"/>
            </a:xfrm>
            <a:prstGeom prst="rect">
              <a:avLst/>
            </a:prstGeom>
          </p:spPr>
        </p:pic>
        <p:sp>
          <p:nvSpPr>
            <p:cNvPr id="150" name="object 150"/>
            <p:cNvSpPr/>
            <p:nvPr/>
          </p:nvSpPr>
          <p:spPr>
            <a:xfrm>
              <a:off x="5532119" y="6899148"/>
              <a:ext cx="32384" cy="10795"/>
            </a:xfrm>
            <a:custGeom>
              <a:avLst/>
              <a:gdLst/>
              <a:ahLst/>
              <a:cxnLst/>
              <a:rect l="l" t="t" r="r" b="b"/>
              <a:pathLst>
                <a:path w="32385" h="10795">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151" name="object 151"/>
          <p:cNvPicPr/>
          <p:nvPr/>
        </p:nvPicPr>
        <p:blipFill>
          <a:blip r:embed="rId69" cstate="print"/>
          <a:stretch>
            <a:fillRect/>
          </a:stretch>
        </p:blipFill>
        <p:spPr>
          <a:xfrm>
            <a:off x="5119101" y="4395554"/>
            <a:ext cx="140866" cy="52901"/>
          </a:xfrm>
          <a:prstGeom prst="rect">
            <a:avLst/>
          </a:prstGeom>
        </p:spPr>
      </p:pic>
      <p:pic>
        <p:nvPicPr>
          <p:cNvPr id="152" name="object 152"/>
          <p:cNvPicPr/>
          <p:nvPr/>
        </p:nvPicPr>
        <p:blipFill>
          <a:blip r:embed="rId70" cstate="print"/>
          <a:stretch>
            <a:fillRect/>
          </a:stretch>
        </p:blipFill>
        <p:spPr>
          <a:xfrm>
            <a:off x="4951785" y="4480770"/>
            <a:ext cx="306227" cy="52840"/>
          </a:xfrm>
          <a:prstGeom prst="rect">
            <a:avLst/>
          </a:prstGeom>
        </p:spPr>
      </p:pic>
      <p:pic>
        <p:nvPicPr>
          <p:cNvPr id="153" name="object 153"/>
          <p:cNvPicPr/>
          <p:nvPr/>
        </p:nvPicPr>
        <p:blipFill>
          <a:blip r:embed="rId71" cstate="print"/>
          <a:stretch>
            <a:fillRect/>
          </a:stretch>
        </p:blipFill>
        <p:spPr>
          <a:xfrm>
            <a:off x="5601442" y="4437704"/>
            <a:ext cx="258274" cy="53817"/>
          </a:xfrm>
          <a:prstGeom prst="rect">
            <a:avLst/>
          </a:prstGeom>
        </p:spPr>
      </p:pic>
      <p:pic>
        <p:nvPicPr>
          <p:cNvPr id="154" name="object 154"/>
          <p:cNvPicPr/>
          <p:nvPr/>
        </p:nvPicPr>
        <p:blipFill>
          <a:blip r:embed="rId72" cstate="print"/>
          <a:stretch>
            <a:fillRect/>
          </a:stretch>
        </p:blipFill>
        <p:spPr>
          <a:xfrm>
            <a:off x="5980179" y="4308445"/>
            <a:ext cx="413740" cy="325347"/>
          </a:xfrm>
          <a:prstGeom prst="rect">
            <a:avLst/>
          </a:prstGeom>
        </p:spPr>
      </p:pic>
      <p:grpSp>
        <p:nvGrpSpPr>
          <p:cNvPr id="155" name="object 155"/>
          <p:cNvGrpSpPr/>
          <p:nvPr/>
        </p:nvGrpSpPr>
        <p:grpSpPr>
          <a:xfrm>
            <a:off x="6582739" y="4394333"/>
            <a:ext cx="476476" cy="140499"/>
            <a:chOff x="8321802" y="6851903"/>
            <a:chExt cx="742950" cy="219075"/>
          </a:xfrm>
        </p:grpSpPr>
        <p:pic>
          <p:nvPicPr>
            <p:cNvPr id="156" name="object 156"/>
            <p:cNvPicPr/>
            <p:nvPr/>
          </p:nvPicPr>
          <p:blipFill>
            <a:blip r:embed="rId73" cstate="print"/>
            <a:stretch>
              <a:fillRect/>
            </a:stretch>
          </p:blipFill>
          <p:spPr>
            <a:xfrm>
              <a:off x="8321802" y="6851903"/>
              <a:ext cx="720090" cy="218693"/>
            </a:xfrm>
            <a:prstGeom prst="rect">
              <a:avLst/>
            </a:prstGeom>
          </p:spPr>
        </p:pic>
        <p:sp>
          <p:nvSpPr>
            <p:cNvPr id="157" name="object 157"/>
            <p:cNvSpPr/>
            <p:nvPr/>
          </p:nvSpPr>
          <p:spPr>
            <a:xfrm>
              <a:off x="9054071" y="6851903"/>
              <a:ext cx="10795" cy="218440"/>
            </a:xfrm>
            <a:custGeom>
              <a:avLst/>
              <a:gdLst/>
              <a:ahLst/>
              <a:cxnLst/>
              <a:rect l="l" t="t" r="r" b="b"/>
              <a:pathLst>
                <a:path w="10795" h="218440">
                  <a:moveTo>
                    <a:pt x="10668" y="134112"/>
                  </a:moveTo>
                  <a:lnTo>
                    <a:pt x="0" y="134112"/>
                  </a:lnTo>
                  <a:lnTo>
                    <a:pt x="0" y="217932"/>
                  </a:lnTo>
                  <a:lnTo>
                    <a:pt x="10668" y="217932"/>
                  </a:lnTo>
                  <a:lnTo>
                    <a:pt x="10668" y="134112"/>
                  </a:lnTo>
                  <a:close/>
                </a:path>
                <a:path w="10795" h="218440">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58" name="object 158"/>
          <p:cNvPicPr/>
          <p:nvPr/>
        </p:nvPicPr>
        <p:blipFill>
          <a:blip r:embed="rId74" cstate="print"/>
          <a:stretch>
            <a:fillRect/>
          </a:stretch>
        </p:blipFill>
        <p:spPr>
          <a:xfrm>
            <a:off x="7419260" y="4437704"/>
            <a:ext cx="260290" cy="53817"/>
          </a:xfrm>
          <a:prstGeom prst="rect">
            <a:avLst/>
          </a:prstGeom>
        </p:spPr>
      </p:pic>
      <p:pic>
        <p:nvPicPr>
          <p:cNvPr id="159" name="object 159"/>
          <p:cNvPicPr/>
          <p:nvPr/>
        </p:nvPicPr>
        <p:blipFill>
          <a:blip r:embed="rId75" cstate="print"/>
          <a:stretch>
            <a:fillRect/>
          </a:stretch>
        </p:blipFill>
        <p:spPr>
          <a:xfrm>
            <a:off x="7760735" y="4436727"/>
            <a:ext cx="1680372" cy="69516"/>
          </a:xfrm>
          <a:prstGeom prst="rect">
            <a:avLst/>
          </a:prstGeom>
        </p:spPr>
      </p:pic>
      <p:grpSp>
        <p:nvGrpSpPr>
          <p:cNvPr id="160" name="object 160"/>
          <p:cNvGrpSpPr/>
          <p:nvPr/>
        </p:nvGrpSpPr>
        <p:grpSpPr>
          <a:xfrm>
            <a:off x="9524796" y="4436360"/>
            <a:ext cx="1238024" cy="70453"/>
            <a:chOff x="12909232" y="6917435"/>
            <a:chExt cx="1930400" cy="109855"/>
          </a:xfrm>
        </p:grpSpPr>
        <p:sp>
          <p:nvSpPr>
            <p:cNvPr id="161" name="object 161"/>
            <p:cNvSpPr/>
            <p:nvPr/>
          </p:nvSpPr>
          <p:spPr>
            <a:xfrm>
              <a:off x="12909220" y="6918007"/>
              <a:ext cx="370840" cy="85725"/>
            </a:xfrm>
            <a:custGeom>
              <a:avLst/>
              <a:gdLst/>
              <a:ahLst/>
              <a:cxnLst/>
              <a:rect l="l" t="t" r="r" b="b"/>
              <a:pathLst>
                <a:path w="370840" h="85725">
                  <a:moveTo>
                    <a:pt x="76200" y="42672"/>
                  </a:moveTo>
                  <a:lnTo>
                    <a:pt x="41148" y="42672"/>
                  </a:lnTo>
                  <a:lnTo>
                    <a:pt x="41148" y="51917"/>
                  </a:lnTo>
                  <a:lnTo>
                    <a:pt x="65532" y="51917"/>
                  </a:lnTo>
                  <a:lnTo>
                    <a:pt x="65532" y="67157"/>
                  </a:lnTo>
                  <a:lnTo>
                    <a:pt x="59436" y="70205"/>
                  </a:lnTo>
                  <a:lnTo>
                    <a:pt x="54864" y="73253"/>
                  </a:lnTo>
                  <a:lnTo>
                    <a:pt x="50292" y="74777"/>
                  </a:lnTo>
                  <a:lnTo>
                    <a:pt x="30480" y="74777"/>
                  </a:lnTo>
                  <a:lnTo>
                    <a:pt x="16764" y="65633"/>
                  </a:lnTo>
                  <a:lnTo>
                    <a:pt x="15240" y="61061"/>
                  </a:lnTo>
                  <a:lnTo>
                    <a:pt x="12192" y="56489"/>
                  </a:lnTo>
                  <a:lnTo>
                    <a:pt x="10668" y="50393"/>
                  </a:lnTo>
                  <a:lnTo>
                    <a:pt x="10668" y="36576"/>
                  </a:lnTo>
                  <a:lnTo>
                    <a:pt x="12192" y="30480"/>
                  </a:lnTo>
                  <a:lnTo>
                    <a:pt x="13716" y="25908"/>
                  </a:lnTo>
                  <a:lnTo>
                    <a:pt x="16764" y="19812"/>
                  </a:lnTo>
                  <a:lnTo>
                    <a:pt x="19812" y="18288"/>
                  </a:lnTo>
                  <a:lnTo>
                    <a:pt x="21336" y="15240"/>
                  </a:lnTo>
                  <a:lnTo>
                    <a:pt x="27432" y="12192"/>
                  </a:lnTo>
                  <a:lnTo>
                    <a:pt x="36576" y="9144"/>
                  </a:lnTo>
                  <a:lnTo>
                    <a:pt x="45720" y="9144"/>
                  </a:lnTo>
                  <a:lnTo>
                    <a:pt x="57912" y="15240"/>
                  </a:lnTo>
                  <a:lnTo>
                    <a:pt x="59436" y="18288"/>
                  </a:lnTo>
                  <a:lnTo>
                    <a:pt x="62484" y="19812"/>
                  </a:lnTo>
                  <a:lnTo>
                    <a:pt x="64008" y="22860"/>
                  </a:lnTo>
                  <a:lnTo>
                    <a:pt x="64008" y="27432"/>
                  </a:lnTo>
                  <a:lnTo>
                    <a:pt x="74676" y="24384"/>
                  </a:lnTo>
                  <a:lnTo>
                    <a:pt x="73152" y="19812"/>
                  </a:lnTo>
                  <a:lnTo>
                    <a:pt x="70104" y="15240"/>
                  </a:lnTo>
                  <a:lnTo>
                    <a:pt x="68580" y="10668"/>
                  </a:lnTo>
                  <a:lnTo>
                    <a:pt x="65532" y="7620"/>
                  </a:lnTo>
                  <a:lnTo>
                    <a:pt x="60960" y="4572"/>
                  </a:lnTo>
                  <a:lnTo>
                    <a:pt x="47244" y="0"/>
                  </a:lnTo>
                  <a:lnTo>
                    <a:pt x="32004" y="0"/>
                  </a:lnTo>
                  <a:lnTo>
                    <a:pt x="25908" y="1524"/>
                  </a:lnTo>
                  <a:lnTo>
                    <a:pt x="19812" y="6096"/>
                  </a:lnTo>
                  <a:lnTo>
                    <a:pt x="13716" y="9144"/>
                  </a:lnTo>
                  <a:lnTo>
                    <a:pt x="7620" y="13716"/>
                  </a:lnTo>
                  <a:lnTo>
                    <a:pt x="4572" y="21336"/>
                  </a:lnTo>
                  <a:lnTo>
                    <a:pt x="1524" y="27432"/>
                  </a:lnTo>
                  <a:lnTo>
                    <a:pt x="0" y="35052"/>
                  </a:lnTo>
                  <a:lnTo>
                    <a:pt x="0" y="51917"/>
                  </a:lnTo>
                  <a:lnTo>
                    <a:pt x="19812" y="79349"/>
                  </a:lnTo>
                  <a:lnTo>
                    <a:pt x="25908" y="83921"/>
                  </a:lnTo>
                  <a:lnTo>
                    <a:pt x="33528" y="85445"/>
                  </a:lnTo>
                  <a:lnTo>
                    <a:pt x="47244" y="85445"/>
                  </a:lnTo>
                  <a:lnTo>
                    <a:pt x="59436" y="82397"/>
                  </a:lnTo>
                  <a:lnTo>
                    <a:pt x="64008" y="79349"/>
                  </a:lnTo>
                  <a:lnTo>
                    <a:pt x="70104" y="76301"/>
                  </a:lnTo>
                  <a:lnTo>
                    <a:pt x="76200" y="71729"/>
                  </a:lnTo>
                  <a:lnTo>
                    <a:pt x="76200" y="42672"/>
                  </a:lnTo>
                  <a:close/>
                </a:path>
                <a:path w="370840" h="85725">
                  <a:moveTo>
                    <a:pt x="141833" y="44196"/>
                  </a:moveTo>
                  <a:lnTo>
                    <a:pt x="138785" y="36576"/>
                  </a:lnTo>
                  <a:lnTo>
                    <a:pt x="135356" y="32004"/>
                  </a:lnTo>
                  <a:lnTo>
                    <a:pt x="134213" y="30480"/>
                  </a:lnTo>
                  <a:lnTo>
                    <a:pt x="131165" y="27432"/>
                  </a:lnTo>
                  <a:lnTo>
                    <a:pt x="131165" y="42672"/>
                  </a:lnTo>
                  <a:lnTo>
                    <a:pt x="131165" y="48869"/>
                  </a:lnTo>
                  <a:lnTo>
                    <a:pt x="97637" y="48869"/>
                  </a:lnTo>
                  <a:lnTo>
                    <a:pt x="97637" y="42672"/>
                  </a:lnTo>
                  <a:lnTo>
                    <a:pt x="99161" y="39624"/>
                  </a:lnTo>
                  <a:lnTo>
                    <a:pt x="103733" y="36576"/>
                  </a:lnTo>
                  <a:lnTo>
                    <a:pt x="106781" y="33528"/>
                  </a:lnTo>
                  <a:lnTo>
                    <a:pt x="109829" y="32004"/>
                  </a:lnTo>
                  <a:lnTo>
                    <a:pt x="120497" y="32004"/>
                  </a:lnTo>
                  <a:lnTo>
                    <a:pt x="123545" y="33528"/>
                  </a:lnTo>
                  <a:lnTo>
                    <a:pt x="129641" y="39624"/>
                  </a:lnTo>
                  <a:lnTo>
                    <a:pt x="131165" y="42672"/>
                  </a:lnTo>
                  <a:lnTo>
                    <a:pt x="131165" y="27432"/>
                  </a:lnTo>
                  <a:lnTo>
                    <a:pt x="129641" y="25908"/>
                  </a:lnTo>
                  <a:lnTo>
                    <a:pt x="122021" y="22860"/>
                  </a:lnTo>
                  <a:lnTo>
                    <a:pt x="106781" y="22860"/>
                  </a:lnTo>
                  <a:lnTo>
                    <a:pt x="99161" y="25908"/>
                  </a:lnTo>
                  <a:lnTo>
                    <a:pt x="94589" y="32004"/>
                  </a:lnTo>
                  <a:lnTo>
                    <a:pt x="89916" y="36576"/>
                  </a:lnTo>
                  <a:lnTo>
                    <a:pt x="86868" y="44196"/>
                  </a:lnTo>
                  <a:lnTo>
                    <a:pt x="86868" y="64109"/>
                  </a:lnTo>
                  <a:lnTo>
                    <a:pt x="89916" y="71729"/>
                  </a:lnTo>
                  <a:lnTo>
                    <a:pt x="94589" y="77825"/>
                  </a:lnTo>
                  <a:lnTo>
                    <a:pt x="99161" y="82397"/>
                  </a:lnTo>
                  <a:lnTo>
                    <a:pt x="106781" y="85445"/>
                  </a:lnTo>
                  <a:lnTo>
                    <a:pt x="122021" y="85445"/>
                  </a:lnTo>
                  <a:lnTo>
                    <a:pt x="128117" y="83921"/>
                  </a:lnTo>
                  <a:lnTo>
                    <a:pt x="135737" y="76301"/>
                  </a:lnTo>
                  <a:lnTo>
                    <a:pt x="138785" y="71729"/>
                  </a:lnTo>
                  <a:lnTo>
                    <a:pt x="141833" y="65633"/>
                  </a:lnTo>
                  <a:lnTo>
                    <a:pt x="131165" y="64109"/>
                  </a:lnTo>
                  <a:lnTo>
                    <a:pt x="129641" y="68681"/>
                  </a:lnTo>
                  <a:lnTo>
                    <a:pt x="122021" y="76301"/>
                  </a:lnTo>
                  <a:lnTo>
                    <a:pt x="109829" y="76301"/>
                  </a:lnTo>
                  <a:lnTo>
                    <a:pt x="106781" y="74777"/>
                  </a:lnTo>
                  <a:lnTo>
                    <a:pt x="102209" y="71729"/>
                  </a:lnTo>
                  <a:lnTo>
                    <a:pt x="99161" y="68681"/>
                  </a:lnTo>
                  <a:lnTo>
                    <a:pt x="97637" y="62585"/>
                  </a:lnTo>
                  <a:lnTo>
                    <a:pt x="97637" y="56489"/>
                  </a:lnTo>
                  <a:lnTo>
                    <a:pt x="141833" y="56489"/>
                  </a:lnTo>
                  <a:lnTo>
                    <a:pt x="141833" y="48869"/>
                  </a:lnTo>
                  <a:lnTo>
                    <a:pt x="141833" y="44196"/>
                  </a:lnTo>
                  <a:close/>
                </a:path>
                <a:path w="370840" h="85725">
                  <a:moveTo>
                    <a:pt x="201358" y="35052"/>
                  </a:moveTo>
                  <a:lnTo>
                    <a:pt x="199834" y="32004"/>
                  </a:lnTo>
                  <a:lnTo>
                    <a:pt x="198310" y="30480"/>
                  </a:lnTo>
                  <a:lnTo>
                    <a:pt x="196786" y="27432"/>
                  </a:lnTo>
                  <a:lnTo>
                    <a:pt x="195262" y="25908"/>
                  </a:lnTo>
                  <a:lnTo>
                    <a:pt x="192214" y="24384"/>
                  </a:lnTo>
                  <a:lnTo>
                    <a:pt x="189166" y="24384"/>
                  </a:lnTo>
                  <a:lnTo>
                    <a:pt x="184505" y="22860"/>
                  </a:lnTo>
                  <a:lnTo>
                    <a:pt x="173837" y="22860"/>
                  </a:lnTo>
                  <a:lnTo>
                    <a:pt x="167741" y="25908"/>
                  </a:lnTo>
                  <a:lnTo>
                    <a:pt x="163169" y="33528"/>
                  </a:lnTo>
                  <a:lnTo>
                    <a:pt x="163169" y="24384"/>
                  </a:lnTo>
                  <a:lnTo>
                    <a:pt x="154025" y="24384"/>
                  </a:lnTo>
                  <a:lnTo>
                    <a:pt x="154025" y="83921"/>
                  </a:lnTo>
                  <a:lnTo>
                    <a:pt x="163169" y="83921"/>
                  </a:lnTo>
                  <a:lnTo>
                    <a:pt x="163169" y="44196"/>
                  </a:lnTo>
                  <a:lnTo>
                    <a:pt x="164693" y="38100"/>
                  </a:lnTo>
                  <a:lnTo>
                    <a:pt x="167741" y="36576"/>
                  </a:lnTo>
                  <a:lnTo>
                    <a:pt x="172313" y="33528"/>
                  </a:lnTo>
                  <a:lnTo>
                    <a:pt x="175361" y="32004"/>
                  </a:lnTo>
                  <a:lnTo>
                    <a:pt x="184505" y="32004"/>
                  </a:lnTo>
                  <a:lnTo>
                    <a:pt x="186118" y="33528"/>
                  </a:lnTo>
                  <a:lnTo>
                    <a:pt x="189166" y="35052"/>
                  </a:lnTo>
                  <a:lnTo>
                    <a:pt x="190690" y="36576"/>
                  </a:lnTo>
                  <a:lnTo>
                    <a:pt x="190690" y="38100"/>
                  </a:lnTo>
                  <a:lnTo>
                    <a:pt x="192214" y="41148"/>
                  </a:lnTo>
                  <a:lnTo>
                    <a:pt x="192214" y="83921"/>
                  </a:lnTo>
                  <a:lnTo>
                    <a:pt x="201358" y="83921"/>
                  </a:lnTo>
                  <a:lnTo>
                    <a:pt x="201358" y="35052"/>
                  </a:lnTo>
                  <a:close/>
                </a:path>
                <a:path w="370840" h="85725">
                  <a:moveTo>
                    <a:pt x="268414" y="44196"/>
                  </a:moveTo>
                  <a:lnTo>
                    <a:pt x="265366" y="36576"/>
                  </a:lnTo>
                  <a:lnTo>
                    <a:pt x="261937" y="32004"/>
                  </a:lnTo>
                  <a:lnTo>
                    <a:pt x="260794" y="30480"/>
                  </a:lnTo>
                  <a:lnTo>
                    <a:pt x="257746" y="27432"/>
                  </a:lnTo>
                  <a:lnTo>
                    <a:pt x="257746" y="42672"/>
                  </a:lnTo>
                  <a:lnTo>
                    <a:pt x="257746" y="48869"/>
                  </a:lnTo>
                  <a:lnTo>
                    <a:pt x="224218" y="48869"/>
                  </a:lnTo>
                  <a:lnTo>
                    <a:pt x="225742" y="42672"/>
                  </a:lnTo>
                  <a:lnTo>
                    <a:pt x="227266" y="39624"/>
                  </a:lnTo>
                  <a:lnTo>
                    <a:pt x="233362" y="33528"/>
                  </a:lnTo>
                  <a:lnTo>
                    <a:pt x="237934" y="32004"/>
                  </a:lnTo>
                  <a:lnTo>
                    <a:pt x="247078" y="32004"/>
                  </a:lnTo>
                  <a:lnTo>
                    <a:pt x="251650" y="33528"/>
                  </a:lnTo>
                  <a:lnTo>
                    <a:pt x="254698" y="36576"/>
                  </a:lnTo>
                  <a:lnTo>
                    <a:pt x="257746" y="42672"/>
                  </a:lnTo>
                  <a:lnTo>
                    <a:pt x="257746" y="27432"/>
                  </a:lnTo>
                  <a:lnTo>
                    <a:pt x="256222" y="25908"/>
                  </a:lnTo>
                  <a:lnTo>
                    <a:pt x="250126" y="22860"/>
                  </a:lnTo>
                  <a:lnTo>
                    <a:pt x="233362" y="22860"/>
                  </a:lnTo>
                  <a:lnTo>
                    <a:pt x="227266" y="25908"/>
                  </a:lnTo>
                  <a:lnTo>
                    <a:pt x="216598" y="36576"/>
                  </a:lnTo>
                  <a:lnTo>
                    <a:pt x="213550" y="44196"/>
                  </a:lnTo>
                  <a:lnTo>
                    <a:pt x="213550" y="64109"/>
                  </a:lnTo>
                  <a:lnTo>
                    <a:pt x="216598" y="71729"/>
                  </a:lnTo>
                  <a:lnTo>
                    <a:pt x="221170" y="77825"/>
                  </a:lnTo>
                  <a:lnTo>
                    <a:pt x="227266" y="82397"/>
                  </a:lnTo>
                  <a:lnTo>
                    <a:pt x="233362" y="85445"/>
                  </a:lnTo>
                  <a:lnTo>
                    <a:pt x="248602" y="85445"/>
                  </a:lnTo>
                  <a:lnTo>
                    <a:pt x="254698" y="83921"/>
                  </a:lnTo>
                  <a:lnTo>
                    <a:pt x="259270" y="79349"/>
                  </a:lnTo>
                  <a:lnTo>
                    <a:pt x="263842" y="76301"/>
                  </a:lnTo>
                  <a:lnTo>
                    <a:pt x="266890" y="71729"/>
                  </a:lnTo>
                  <a:lnTo>
                    <a:pt x="268414" y="65633"/>
                  </a:lnTo>
                  <a:lnTo>
                    <a:pt x="257746" y="64109"/>
                  </a:lnTo>
                  <a:lnTo>
                    <a:pt x="256222" y="68681"/>
                  </a:lnTo>
                  <a:lnTo>
                    <a:pt x="254698" y="71729"/>
                  </a:lnTo>
                  <a:lnTo>
                    <a:pt x="251650" y="73253"/>
                  </a:lnTo>
                  <a:lnTo>
                    <a:pt x="248602" y="76301"/>
                  </a:lnTo>
                  <a:lnTo>
                    <a:pt x="237934" y="76301"/>
                  </a:lnTo>
                  <a:lnTo>
                    <a:pt x="233362" y="74777"/>
                  </a:lnTo>
                  <a:lnTo>
                    <a:pt x="227266" y="68681"/>
                  </a:lnTo>
                  <a:lnTo>
                    <a:pt x="224218" y="62585"/>
                  </a:lnTo>
                  <a:lnTo>
                    <a:pt x="224218" y="56489"/>
                  </a:lnTo>
                  <a:lnTo>
                    <a:pt x="268414" y="56489"/>
                  </a:lnTo>
                  <a:lnTo>
                    <a:pt x="268414" y="48869"/>
                  </a:lnTo>
                  <a:lnTo>
                    <a:pt x="268414" y="44196"/>
                  </a:lnTo>
                  <a:close/>
                </a:path>
                <a:path w="370840" h="85725">
                  <a:moveTo>
                    <a:pt x="312712" y="25908"/>
                  </a:moveTo>
                  <a:lnTo>
                    <a:pt x="306616" y="22860"/>
                  </a:lnTo>
                  <a:lnTo>
                    <a:pt x="300520" y="22860"/>
                  </a:lnTo>
                  <a:lnTo>
                    <a:pt x="297472" y="24384"/>
                  </a:lnTo>
                  <a:lnTo>
                    <a:pt x="295948" y="24384"/>
                  </a:lnTo>
                  <a:lnTo>
                    <a:pt x="294424" y="25908"/>
                  </a:lnTo>
                  <a:lnTo>
                    <a:pt x="292900" y="28956"/>
                  </a:lnTo>
                  <a:lnTo>
                    <a:pt x="289852" y="33528"/>
                  </a:lnTo>
                  <a:lnTo>
                    <a:pt x="289852" y="24384"/>
                  </a:lnTo>
                  <a:lnTo>
                    <a:pt x="280708" y="24384"/>
                  </a:lnTo>
                  <a:lnTo>
                    <a:pt x="280708" y="83921"/>
                  </a:lnTo>
                  <a:lnTo>
                    <a:pt x="291376" y="83921"/>
                  </a:lnTo>
                  <a:lnTo>
                    <a:pt x="291376" y="44196"/>
                  </a:lnTo>
                  <a:lnTo>
                    <a:pt x="292900" y="41148"/>
                  </a:lnTo>
                  <a:lnTo>
                    <a:pt x="292900" y="38100"/>
                  </a:lnTo>
                  <a:lnTo>
                    <a:pt x="297472" y="33528"/>
                  </a:lnTo>
                  <a:lnTo>
                    <a:pt x="306616" y="33528"/>
                  </a:lnTo>
                  <a:lnTo>
                    <a:pt x="309664" y="35052"/>
                  </a:lnTo>
                  <a:lnTo>
                    <a:pt x="312712" y="25908"/>
                  </a:lnTo>
                  <a:close/>
                </a:path>
                <a:path w="370840" h="85725">
                  <a:moveTo>
                    <a:pt x="370624" y="83921"/>
                  </a:moveTo>
                  <a:lnTo>
                    <a:pt x="369100" y="80873"/>
                  </a:lnTo>
                  <a:lnTo>
                    <a:pt x="367576" y="79349"/>
                  </a:lnTo>
                  <a:lnTo>
                    <a:pt x="367576" y="76301"/>
                  </a:lnTo>
                  <a:lnTo>
                    <a:pt x="367576" y="53441"/>
                  </a:lnTo>
                  <a:lnTo>
                    <a:pt x="367576" y="38100"/>
                  </a:lnTo>
                  <a:lnTo>
                    <a:pt x="366052" y="36576"/>
                  </a:lnTo>
                  <a:lnTo>
                    <a:pt x="366052" y="33528"/>
                  </a:lnTo>
                  <a:lnTo>
                    <a:pt x="365290" y="32004"/>
                  </a:lnTo>
                  <a:lnTo>
                    <a:pt x="364528" y="30480"/>
                  </a:lnTo>
                  <a:lnTo>
                    <a:pt x="359956" y="25908"/>
                  </a:lnTo>
                  <a:lnTo>
                    <a:pt x="356908" y="24384"/>
                  </a:lnTo>
                  <a:lnTo>
                    <a:pt x="353860" y="24384"/>
                  </a:lnTo>
                  <a:lnTo>
                    <a:pt x="349288" y="22860"/>
                  </a:lnTo>
                  <a:lnTo>
                    <a:pt x="338620" y="22860"/>
                  </a:lnTo>
                  <a:lnTo>
                    <a:pt x="334048" y="24384"/>
                  </a:lnTo>
                  <a:lnTo>
                    <a:pt x="331000" y="25908"/>
                  </a:lnTo>
                  <a:lnTo>
                    <a:pt x="326428" y="25908"/>
                  </a:lnTo>
                  <a:lnTo>
                    <a:pt x="321856" y="30480"/>
                  </a:lnTo>
                  <a:lnTo>
                    <a:pt x="318808" y="36576"/>
                  </a:lnTo>
                  <a:lnTo>
                    <a:pt x="317284" y="41148"/>
                  </a:lnTo>
                  <a:lnTo>
                    <a:pt x="326428" y="42672"/>
                  </a:lnTo>
                  <a:lnTo>
                    <a:pt x="327952" y="38100"/>
                  </a:lnTo>
                  <a:lnTo>
                    <a:pt x="329476" y="35052"/>
                  </a:lnTo>
                  <a:lnTo>
                    <a:pt x="332524" y="33528"/>
                  </a:lnTo>
                  <a:lnTo>
                    <a:pt x="334048" y="32004"/>
                  </a:lnTo>
                  <a:lnTo>
                    <a:pt x="350812" y="32004"/>
                  </a:lnTo>
                  <a:lnTo>
                    <a:pt x="355384" y="36576"/>
                  </a:lnTo>
                  <a:lnTo>
                    <a:pt x="356908" y="39624"/>
                  </a:lnTo>
                  <a:lnTo>
                    <a:pt x="356908" y="45720"/>
                  </a:lnTo>
                  <a:lnTo>
                    <a:pt x="356908" y="53441"/>
                  </a:lnTo>
                  <a:lnTo>
                    <a:pt x="356908" y="65633"/>
                  </a:lnTo>
                  <a:lnTo>
                    <a:pt x="355384" y="67157"/>
                  </a:lnTo>
                  <a:lnTo>
                    <a:pt x="352336" y="73253"/>
                  </a:lnTo>
                  <a:lnTo>
                    <a:pt x="346240" y="76301"/>
                  </a:lnTo>
                  <a:lnTo>
                    <a:pt x="341668" y="77825"/>
                  </a:lnTo>
                  <a:lnTo>
                    <a:pt x="334048" y="77825"/>
                  </a:lnTo>
                  <a:lnTo>
                    <a:pt x="331000" y="76301"/>
                  </a:lnTo>
                  <a:lnTo>
                    <a:pt x="327952" y="73253"/>
                  </a:lnTo>
                  <a:lnTo>
                    <a:pt x="326428" y="70205"/>
                  </a:lnTo>
                  <a:lnTo>
                    <a:pt x="326428" y="64109"/>
                  </a:lnTo>
                  <a:lnTo>
                    <a:pt x="327952" y="62585"/>
                  </a:lnTo>
                  <a:lnTo>
                    <a:pt x="327952" y="61061"/>
                  </a:lnTo>
                  <a:lnTo>
                    <a:pt x="329476" y="61061"/>
                  </a:lnTo>
                  <a:lnTo>
                    <a:pt x="331000" y="59537"/>
                  </a:lnTo>
                  <a:lnTo>
                    <a:pt x="334048" y="59537"/>
                  </a:lnTo>
                  <a:lnTo>
                    <a:pt x="335572" y="58013"/>
                  </a:lnTo>
                  <a:lnTo>
                    <a:pt x="340144" y="58013"/>
                  </a:lnTo>
                  <a:lnTo>
                    <a:pt x="347764" y="56489"/>
                  </a:lnTo>
                  <a:lnTo>
                    <a:pt x="353860" y="54965"/>
                  </a:lnTo>
                  <a:lnTo>
                    <a:pt x="356908" y="53441"/>
                  </a:lnTo>
                  <a:lnTo>
                    <a:pt x="356908" y="45720"/>
                  </a:lnTo>
                  <a:lnTo>
                    <a:pt x="352336" y="47244"/>
                  </a:lnTo>
                  <a:lnTo>
                    <a:pt x="347764" y="48869"/>
                  </a:lnTo>
                  <a:lnTo>
                    <a:pt x="338620" y="48869"/>
                  </a:lnTo>
                  <a:lnTo>
                    <a:pt x="335572" y="50393"/>
                  </a:lnTo>
                  <a:lnTo>
                    <a:pt x="329476" y="50393"/>
                  </a:lnTo>
                  <a:lnTo>
                    <a:pt x="327952" y="51917"/>
                  </a:lnTo>
                  <a:lnTo>
                    <a:pt x="324904" y="53441"/>
                  </a:lnTo>
                  <a:lnTo>
                    <a:pt x="323380" y="54965"/>
                  </a:lnTo>
                  <a:lnTo>
                    <a:pt x="320332" y="56489"/>
                  </a:lnTo>
                  <a:lnTo>
                    <a:pt x="317284" y="59537"/>
                  </a:lnTo>
                  <a:lnTo>
                    <a:pt x="315760" y="62585"/>
                  </a:lnTo>
                  <a:lnTo>
                    <a:pt x="315760" y="73253"/>
                  </a:lnTo>
                  <a:lnTo>
                    <a:pt x="317284" y="77825"/>
                  </a:lnTo>
                  <a:lnTo>
                    <a:pt x="320332" y="80873"/>
                  </a:lnTo>
                  <a:lnTo>
                    <a:pt x="324904" y="83921"/>
                  </a:lnTo>
                  <a:lnTo>
                    <a:pt x="329476" y="85445"/>
                  </a:lnTo>
                  <a:lnTo>
                    <a:pt x="340144" y="85445"/>
                  </a:lnTo>
                  <a:lnTo>
                    <a:pt x="346240" y="82397"/>
                  </a:lnTo>
                  <a:lnTo>
                    <a:pt x="350812" y="82397"/>
                  </a:lnTo>
                  <a:lnTo>
                    <a:pt x="355384" y="77825"/>
                  </a:lnTo>
                  <a:lnTo>
                    <a:pt x="356908" y="76301"/>
                  </a:lnTo>
                  <a:lnTo>
                    <a:pt x="358432" y="79349"/>
                  </a:lnTo>
                  <a:lnTo>
                    <a:pt x="358432" y="82397"/>
                  </a:lnTo>
                  <a:lnTo>
                    <a:pt x="359956" y="83921"/>
                  </a:lnTo>
                  <a:lnTo>
                    <a:pt x="370624" y="83921"/>
                  </a:lnTo>
                  <a:close/>
                </a:path>
              </a:pathLst>
            </a:custGeom>
            <a:solidFill>
              <a:srgbClr val="000000"/>
            </a:solidFill>
          </p:spPr>
          <p:txBody>
            <a:bodyPr wrap="square" lIns="0" tIns="0" rIns="0" bIns="0" rtlCol="0"/>
            <a:lstStyle/>
            <a:p>
              <a:endParaRPr sz="1154"/>
            </a:p>
          </p:txBody>
        </p:sp>
        <p:pic>
          <p:nvPicPr>
            <p:cNvPr id="162" name="object 162"/>
            <p:cNvPicPr/>
            <p:nvPr/>
          </p:nvPicPr>
          <p:blipFill>
            <a:blip r:embed="rId76" cstate="print"/>
            <a:stretch>
              <a:fillRect/>
            </a:stretch>
          </p:blipFill>
          <p:spPr>
            <a:xfrm>
              <a:off x="13290803" y="6917435"/>
              <a:ext cx="1548384" cy="109728"/>
            </a:xfrm>
            <a:prstGeom prst="rect">
              <a:avLst/>
            </a:prstGeom>
          </p:spPr>
        </p:pic>
      </p:grpSp>
      <p:sp>
        <p:nvSpPr>
          <p:cNvPr id="163" name="object 163"/>
          <p:cNvSpPr/>
          <p:nvPr/>
        </p:nvSpPr>
        <p:spPr>
          <a:xfrm>
            <a:off x="1985293" y="4853827"/>
            <a:ext cx="34616" cy="54164"/>
          </a:xfrm>
          <a:custGeom>
            <a:avLst/>
            <a:gdLst/>
            <a:ahLst/>
            <a:cxnLst/>
            <a:rect l="l" t="t" r="r" b="b"/>
            <a:pathLst>
              <a:path w="53975" h="84454">
                <a:moveTo>
                  <a:pt x="35147" y="83915"/>
                </a:moveTo>
                <a:lnTo>
                  <a:pt x="19907" y="83915"/>
                </a:lnTo>
                <a:lnTo>
                  <a:pt x="13811" y="80867"/>
                </a:lnTo>
                <a:lnTo>
                  <a:pt x="7620" y="76295"/>
                </a:lnTo>
                <a:lnTo>
                  <a:pt x="3048" y="73247"/>
                </a:lnTo>
                <a:lnTo>
                  <a:pt x="0" y="67151"/>
                </a:lnTo>
                <a:lnTo>
                  <a:pt x="0" y="59531"/>
                </a:lnTo>
                <a:lnTo>
                  <a:pt x="15335" y="58007"/>
                </a:lnTo>
                <a:lnTo>
                  <a:pt x="15335" y="62579"/>
                </a:lnTo>
                <a:lnTo>
                  <a:pt x="16859" y="65627"/>
                </a:lnTo>
                <a:lnTo>
                  <a:pt x="18383" y="67151"/>
                </a:lnTo>
                <a:lnTo>
                  <a:pt x="21431" y="68675"/>
                </a:lnTo>
                <a:lnTo>
                  <a:pt x="22955" y="70199"/>
                </a:lnTo>
                <a:lnTo>
                  <a:pt x="29051" y="70199"/>
                </a:lnTo>
                <a:lnTo>
                  <a:pt x="35147" y="67151"/>
                </a:lnTo>
                <a:lnTo>
                  <a:pt x="38195" y="61055"/>
                </a:lnTo>
                <a:lnTo>
                  <a:pt x="38195" y="53340"/>
                </a:lnTo>
                <a:lnTo>
                  <a:pt x="36671" y="48768"/>
                </a:lnTo>
                <a:lnTo>
                  <a:pt x="32099" y="44196"/>
                </a:lnTo>
                <a:lnTo>
                  <a:pt x="19907" y="44196"/>
                </a:lnTo>
                <a:lnTo>
                  <a:pt x="21431" y="32004"/>
                </a:lnTo>
                <a:lnTo>
                  <a:pt x="29051" y="32004"/>
                </a:lnTo>
                <a:lnTo>
                  <a:pt x="30575" y="28956"/>
                </a:lnTo>
                <a:lnTo>
                  <a:pt x="33623" y="27432"/>
                </a:lnTo>
                <a:lnTo>
                  <a:pt x="35147" y="24384"/>
                </a:lnTo>
                <a:lnTo>
                  <a:pt x="35147" y="18288"/>
                </a:lnTo>
                <a:lnTo>
                  <a:pt x="29051" y="12192"/>
                </a:lnTo>
                <a:lnTo>
                  <a:pt x="22955" y="12192"/>
                </a:lnTo>
                <a:lnTo>
                  <a:pt x="21431" y="13715"/>
                </a:lnTo>
                <a:lnTo>
                  <a:pt x="18383" y="15239"/>
                </a:lnTo>
                <a:lnTo>
                  <a:pt x="16859" y="16763"/>
                </a:lnTo>
                <a:lnTo>
                  <a:pt x="15335" y="19812"/>
                </a:lnTo>
                <a:lnTo>
                  <a:pt x="15335" y="22859"/>
                </a:lnTo>
                <a:lnTo>
                  <a:pt x="1524" y="21336"/>
                </a:lnTo>
                <a:lnTo>
                  <a:pt x="1524" y="16763"/>
                </a:lnTo>
                <a:lnTo>
                  <a:pt x="3048" y="12192"/>
                </a:lnTo>
                <a:lnTo>
                  <a:pt x="6096" y="9143"/>
                </a:lnTo>
                <a:lnTo>
                  <a:pt x="7620" y="6095"/>
                </a:lnTo>
                <a:lnTo>
                  <a:pt x="10668" y="4572"/>
                </a:lnTo>
                <a:lnTo>
                  <a:pt x="13811" y="1524"/>
                </a:lnTo>
                <a:lnTo>
                  <a:pt x="16859" y="0"/>
                </a:lnTo>
                <a:lnTo>
                  <a:pt x="33623" y="0"/>
                </a:lnTo>
                <a:lnTo>
                  <a:pt x="39719" y="1524"/>
                </a:lnTo>
                <a:lnTo>
                  <a:pt x="44291" y="7619"/>
                </a:lnTo>
                <a:lnTo>
                  <a:pt x="48863" y="10667"/>
                </a:lnTo>
                <a:lnTo>
                  <a:pt x="50387" y="15239"/>
                </a:lnTo>
                <a:lnTo>
                  <a:pt x="50387" y="27432"/>
                </a:lnTo>
                <a:lnTo>
                  <a:pt x="45815" y="33528"/>
                </a:lnTo>
                <a:lnTo>
                  <a:pt x="38195" y="38100"/>
                </a:lnTo>
                <a:lnTo>
                  <a:pt x="42767" y="38100"/>
                </a:lnTo>
                <a:lnTo>
                  <a:pt x="47339" y="41148"/>
                </a:lnTo>
                <a:lnTo>
                  <a:pt x="50387" y="44196"/>
                </a:lnTo>
                <a:lnTo>
                  <a:pt x="51911" y="48768"/>
                </a:lnTo>
                <a:lnTo>
                  <a:pt x="53435" y="51816"/>
                </a:lnTo>
                <a:lnTo>
                  <a:pt x="53435" y="64103"/>
                </a:lnTo>
                <a:lnTo>
                  <a:pt x="51911" y="70199"/>
                </a:lnTo>
                <a:lnTo>
                  <a:pt x="41243" y="80867"/>
                </a:lnTo>
                <a:lnTo>
                  <a:pt x="35147" y="83915"/>
                </a:lnTo>
                <a:close/>
              </a:path>
            </a:pathLst>
          </a:custGeom>
          <a:solidFill>
            <a:srgbClr val="000000"/>
          </a:solidFill>
        </p:spPr>
        <p:txBody>
          <a:bodyPr wrap="square" lIns="0" tIns="0" rIns="0" bIns="0" rtlCol="0"/>
          <a:lstStyle/>
          <a:p>
            <a:endParaRPr sz="1154"/>
          </a:p>
        </p:txBody>
      </p:sp>
      <p:grpSp>
        <p:nvGrpSpPr>
          <p:cNvPr id="164" name="object 164"/>
          <p:cNvGrpSpPr/>
          <p:nvPr/>
        </p:nvGrpSpPr>
        <p:grpSpPr>
          <a:xfrm>
            <a:off x="2104656" y="4853827"/>
            <a:ext cx="151902" cy="54164"/>
            <a:chOff x="1339310" y="7568374"/>
            <a:chExt cx="236854" cy="84455"/>
          </a:xfrm>
        </p:grpSpPr>
        <p:sp>
          <p:nvSpPr>
            <p:cNvPr id="165" name="object 165"/>
            <p:cNvSpPr/>
            <p:nvPr/>
          </p:nvSpPr>
          <p:spPr>
            <a:xfrm>
              <a:off x="1339310" y="7568374"/>
              <a:ext cx="31115" cy="82550"/>
            </a:xfrm>
            <a:custGeom>
              <a:avLst/>
              <a:gdLst/>
              <a:ahLst/>
              <a:cxnLst/>
              <a:rect l="l" t="t" r="r" b="b"/>
              <a:pathLst>
                <a:path w="31115" h="82550">
                  <a:moveTo>
                    <a:pt x="30575" y="82391"/>
                  </a:moveTo>
                  <a:lnTo>
                    <a:pt x="19907" y="82391"/>
                  </a:lnTo>
                  <a:lnTo>
                    <a:pt x="19907" y="18288"/>
                  </a:lnTo>
                  <a:lnTo>
                    <a:pt x="16859" y="19812"/>
                  </a:lnTo>
                  <a:lnTo>
                    <a:pt x="13811" y="22860"/>
                  </a:lnTo>
                  <a:lnTo>
                    <a:pt x="10667" y="24384"/>
                  </a:lnTo>
                  <a:lnTo>
                    <a:pt x="6095" y="27432"/>
                  </a:lnTo>
                  <a:lnTo>
                    <a:pt x="0" y="30480"/>
                  </a:lnTo>
                  <a:lnTo>
                    <a:pt x="0" y="19812"/>
                  </a:lnTo>
                  <a:lnTo>
                    <a:pt x="6095" y="18288"/>
                  </a:lnTo>
                  <a:lnTo>
                    <a:pt x="10667" y="13716"/>
                  </a:lnTo>
                  <a:lnTo>
                    <a:pt x="15335" y="10668"/>
                  </a:lnTo>
                  <a:lnTo>
                    <a:pt x="18383" y="6096"/>
                  </a:lnTo>
                  <a:lnTo>
                    <a:pt x="21431" y="3048"/>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166" name="object 166"/>
            <p:cNvPicPr/>
            <p:nvPr/>
          </p:nvPicPr>
          <p:blipFill>
            <a:blip r:embed="rId77" cstate="print"/>
            <a:stretch>
              <a:fillRect/>
            </a:stretch>
          </p:blipFill>
          <p:spPr>
            <a:xfrm>
              <a:off x="1394269" y="7568374"/>
              <a:ext cx="181546" cy="83915"/>
            </a:xfrm>
            <a:prstGeom prst="rect">
              <a:avLst/>
            </a:prstGeom>
          </p:spPr>
        </p:pic>
      </p:grpSp>
      <p:pic>
        <p:nvPicPr>
          <p:cNvPr id="167" name="object 167"/>
          <p:cNvPicPr/>
          <p:nvPr/>
        </p:nvPicPr>
        <p:blipFill>
          <a:blip r:embed="rId78" cstate="print"/>
          <a:stretch>
            <a:fillRect/>
          </a:stretch>
        </p:blipFill>
        <p:spPr>
          <a:xfrm>
            <a:off x="2534218" y="4853827"/>
            <a:ext cx="260229" cy="67501"/>
          </a:xfrm>
          <a:prstGeom prst="rect">
            <a:avLst/>
          </a:prstGeom>
        </p:spPr>
      </p:pic>
      <p:sp>
        <p:nvSpPr>
          <p:cNvPr id="168" name="object 168"/>
          <p:cNvSpPr/>
          <p:nvPr/>
        </p:nvSpPr>
        <p:spPr>
          <a:xfrm>
            <a:off x="3349175" y="4853827"/>
            <a:ext cx="34209" cy="54164"/>
          </a:xfrm>
          <a:custGeom>
            <a:avLst/>
            <a:gdLst/>
            <a:ahLst/>
            <a:cxnLst/>
            <a:rect l="l" t="t" r="r" b="b"/>
            <a:pathLst>
              <a:path w="53339" h="84454">
                <a:moveTo>
                  <a:pt x="12192" y="22860"/>
                </a:moveTo>
                <a:lnTo>
                  <a:pt x="1524" y="21336"/>
                </a:lnTo>
                <a:lnTo>
                  <a:pt x="3048" y="13716"/>
                </a:lnTo>
                <a:lnTo>
                  <a:pt x="9144" y="4572"/>
                </a:lnTo>
                <a:lnTo>
                  <a:pt x="13716" y="1524"/>
                </a:lnTo>
                <a:lnTo>
                  <a:pt x="19812" y="0"/>
                </a:lnTo>
                <a:lnTo>
                  <a:pt x="35052" y="0"/>
                </a:lnTo>
                <a:lnTo>
                  <a:pt x="38100" y="3048"/>
                </a:lnTo>
                <a:lnTo>
                  <a:pt x="42672" y="4572"/>
                </a:lnTo>
                <a:lnTo>
                  <a:pt x="45720" y="7620"/>
                </a:lnTo>
                <a:lnTo>
                  <a:pt x="22860" y="7620"/>
                </a:lnTo>
                <a:lnTo>
                  <a:pt x="19812" y="9144"/>
                </a:lnTo>
                <a:lnTo>
                  <a:pt x="16764" y="12192"/>
                </a:lnTo>
                <a:lnTo>
                  <a:pt x="13716" y="13716"/>
                </a:lnTo>
                <a:lnTo>
                  <a:pt x="12192" y="18288"/>
                </a:lnTo>
                <a:lnTo>
                  <a:pt x="12192" y="22860"/>
                </a:lnTo>
                <a:close/>
              </a:path>
              <a:path w="53339" h="84454">
                <a:moveTo>
                  <a:pt x="42672" y="35052"/>
                </a:moveTo>
                <a:lnTo>
                  <a:pt x="27432" y="35052"/>
                </a:lnTo>
                <a:lnTo>
                  <a:pt x="30480" y="33528"/>
                </a:lnTo>
                <a:lnTo>
                  <a:pt x="35052" y="30480"/>
                </a:lnTo>
                <a:lnTo>
                  <a:pt x="38100" y="28956"/>
                </a:lnTo>
                <a:lnTo>
                  <a:pt x="39624" y="25908"/>
                </a:lnTo>
                <a:lnTo>
                  <a:pt x="39624" y="16764"/>
                </a:lnTo>
                <a:lnTo>
                  <a:pt x="38100" y="13716"/>
                </a:lnTo>
                <a:lnTo>
                  <a:pt x="33528" y="9144"/>
                </a:lnTo>
                <a:lnTo>
                  <a:pt x="30480" y="7620"/>
                </a:lnTo>
                <a:lnTo>
                  <a:pt x="45720" y="7620"/>
                </a:lnTo>
                <a:lnTo>
                  <a:pt x="50292" y="16764"/>
                </a:lnTo>
                <a:lnTo>
                  <a:pt x="50292" y="24384"/>
                </a:lnTo>
                <a:lnTo>
                  <a:pt x="45720" y="33528"/>
                </a:lnTo>
                <a:lnTo>
                  <a:pt x="42672" y="35052"/>
                </a:lnTo>
                <a:close/>
              </a:path>
              <a:path w="53339" h="84454">
                <a:moveTo>
                  <a:pt x="47244" y="74771"/>
                </a:moveTo>
                <a:lnTo>
                  <a:pt x="30480" y="74771"/>
                </a:lnTo>
                <a:lnTo>
                  <a:pt x="35052" y="73247"/>
                </a:lnTo>
                <a:lnTo>
                  <a:pt x="41148" y="67151"/>
                </a:lnTo>
                <a:lnTo>
                  <a:pt x="42672" y="62579"/>
                </a:lnTo>
                <a:lnTo>
                  <a:pt x="42672" y="53435"/>
                </a:lnTo>
                <a:lnTo>
                  <a:pt x="41148" y="48863"/>
                </a:lnTo>
                <a:lnTo>
                  <a:pt x="38100" y="45815"/>
                </a:lnTo>
                <a:lnTo>
                  <a:pt x="36576" y="42672"/>
                </a:lnTo>
                <a:lnTo>
                  <a:pt x="19812" y="42672"/>
                </a:lnTo>
                <a:lnTo>
                  <a:pt x="21336" y="33528"/>
                </a:lnTo>
                <a:lnTo>
                  <a:pt x="22860" y="35052"/>
                </a:lnTo>
                <a:lnTo>
                  <a:pt x="42672" y="35052"/>
                </a:lnTo>
                <a:lnTo>
                  <a:pt x="38100" y="38100"/>
                </a:lnTo>
                <a:lnTo>
                  <a:pt x="44196" y="38100"/>
                </a:lnTo>
                <a:lnTo>
                  <a:pt x="47244" y="41148"/>
                </a:lnTo>
                <a:lnTo>
                  <a:pt x="50292" y="44291"/>
                </a:lnTo>
                <a:lnTo>
                  <a:pt x="53340" y="47339"/>
                </a:lnTo>
                <a:lnTo>
                  <a:pt x="53340" y="64103"/>
                </a:lnTo>
                <a:lnTo>
                  <a:pt x="51816" y="70199"/>
                </a:lnTo>
                <a:lnTo>
                  <a:pt x="47244" y="74771"/>
                </a:lnTo>
                <a:close/>
              </a:path>
              <a:path w="53339" h="84454">
                <a:moveTo>
                  <a:pt x="35052" y="83915"/>
                </a:moveTo>
                <a:lnTo>
                  <a:pt x="19812" y="83915"/>
                </a:lnTo>
                <a:lnTo>
                  <a:pt x="13716" y="80867"/>
                </a:lnTo>
                <a:lnTo>
                  <a:pt x="9144" y="76295"/>
                </a:lnTo>
                <a:lnTo>
                  <a:pt x="4572" y="73247"/>
                </a:lnTo>
                <a:lnTo>
                  <a:pt x="1524" y="67151"/>
                </a:lnTo>
                <a:lnTo>
                  <a:pt x="0" y="59531"/>
                </a:lnTo>
                <a:lnTo>
                  <a:pt x="10668" y="59531"/>
                </a:lnTo>
                <a:lnTo>
                  <a:pt x="13716" y="68675"/>
                </a:lnTo>
                <a:lnTo>
                  <a:pt x="16764" y="71723"/>
                </a:lnTo>
                <a:lnTo>
                  <a:pt x="22860" y="74771"/>
                </a:lnTo>
                <a:lnTo>
                  <a:pt x="47244" y="74771"/>
                </a:lnTo>
                <a:lnTo>
                  <a:pt x="41148" y="80867"/>
                </a:lnTo>
                <a:lnTo>
                  <a:pt x="35052" y="83915"/>
                </a:lnTo>
                <a:close/>
              </a:path>
            </a:pathLst>
          </a:custGeom>
          <a:solidFill>
            <a:srgbClr val="000000"/>
          </a:solidFill>
        </p:spPr>
        <p:txBody>
          <a:bodyPr wrap="square" lIns="0" tIns="0" rIns="0" bIns="0" rtlCol="0"/>
          <a:lstStyle/>
          <a:p>
            <a:endParaRPr sz="1154"/>
          </a:p>
        </p:txBody>
      </p:sp>
      <p:grpSp>
        <p:nvGrpSpPr>
          <p:cNvPr id="169" name="object 169"/>
          <p:cNvGrpSpPr/>
          <p:nvPr/>
        </p:nvGrpSpPr>
        <p:grpSpPr>
          <a:xfrm>
            <a:off x="3508673" y="4853827"/>
            <a:ext cx="498060" cy="54164"/>
            <a:chOff x="3528536" y="7568374"/>
            <a:chExt cx="776605" cy="84455"/>
          </a:xfrm>
        </p:grpSpPr>
        <p:sp>
          <p:nvSpPr>
            <p:cNvPr id="170" name="object 170"/>
            <p:cNvSpPr/>
            <p:nvPr/>
          </p:nvSpPr>
          <p:spPr>
            <a:xfrm>
              <a:off x="3528536" y="7568374"/>
              <a:ext cx="30480" cy="82550"/>
            </a:xfrm>
            <a:custGeom>
              <a:avLst/>
              <a:gdLst/>
              <a:ahLst/>
              <a:cxnLst/>
              <a:rect l="l" t="t" r="r" b="b"/>
              <a:pathLst>
                <a:path w="30479" h="82550">
                  <a:moveTo>
                    <a:pt x="30479" y="82391"/>
                  </a:moveTo>
                  <a:lnTo>
                    <a:pt x="19811" y="82391"/>
                  </a:lnTo>
                  <a:lnTo>
                    <a:pt x="19811" y="18288"/>
                  </a:lnTo>
                  <a:lnTo>
                    <a:pt x="15239" y="22860"/>
                  </a:lnTo>
                  <a:lnTo>
                    <a:pt x="10667" y="24384"/>
                  </a:lnTo>
                  <a:lnTo>
                    <a:pt x="7619" y="27432"/>
                  </a:lnTo>
                  <a:lnTo>
                    <a:pt x="3047" y="28956"/>
                  </a:lnTo>
                  <a:lnTo>
                    <a:pt x="0" y="30480"/>
                  </a:lnTo>
                  <a:lnTo>
                    <a:pt x="0" y="19812"/>
                  </a:lnTo>
                  <a:lnTo>
                    <a:pt x="6095" y="18288"/>
                  </a:lnTo>
                  <a:lnTo>
                    <a:pt x="10667" y="13716"/>
                  </a:lnTo>
                  <a:lnTo>
                    <a:pt x="15239" y="10668"/>
                  </a:lnTo>
                  <a:lnTo>
                    <a:pt x="22859" y="3048"/>
                  </a:lnTo>
                  <a:lnTo>
                    <a:pt x="24383" y="0"/>
                  </a:lnTo>
                  <a:lnTo>
                    <a:pt x="30479" y="0"/>
                  </a:lnTo>
                  <a:lnTo>
                    <a:pt x="30479" y="82391"/>
                  </a:lnTo>
                  <a:close/>
                </a:path>
              </a:pathLst>
            </a:custGeom>
            <a:solidFill>
              <a:srgbClr val="000000"/>
            </a:solidFill>
          </p:spPr>
          <p:txBody>
            <a:bodyPr wrap="square" lIns="0" tIns="0" rIns="0" bIns="0" rtlCol="0"/>
            <a:lstStyle/>
            <a:p>
              <a:endParaRPr sz="1154"/>
            </a:p>
          </p:txBody>
        </p:sp>
        <p:pic>
          <p:nvPicPr>
            <p:cNvPr id="171" name="object 171"/>
            <p:cNvPicPr/>
            <p:nvPr/>
          </p:nvPicPr>
          <p:blipFill>
            <a:blip r:embed="rId79" cstate="print"/>
            <a:stretch>
              <a:fillRect/>
            </a:stretch>
          </p:blipFill>
          <p:spPr>
            <a:xfrm>
              <a:off x="3584924" y="7568374"/>
              <a:ext cx="304323" cy="83915"/>
            </a:xfrm>
            <a:prstGeom prst="rect">
              <a:avLst/>
            </a:prstGeom>
          </p:spPr>
        </p:pic>
        <p:sp>
          <p:nvSpPr>
            <p:cNvPr id="172" name="object 172"/>
            <p:cNvSpPr/>
            <p:nvPr/>
          </p:nvSpPr>
          <p:spPr>
            <a:xfrm>
              <a:off x="3909917" y="7568374"/>
              <a:ext cx="30480" cy="82550"/>
            </a:xfrm>
            <a:custGeom>
              <a:avLst/>
              <a:gdLst/>
              <a:ahLst/>
              <a:cxnLst/>
              <a:rect l="l" t="t" r="r" b="b"/>
              <a:pathLst>
                <a:path w="30479" h="82550">
                  <a:moveTo>
                    <a:pt x="30479" y="82391"/>
                  </a:moveTo>
                  <a:lnTo>
                    <a:pt x="19811" y="82391"/>
                  </a:lnTo>
                  <a:lnTo>
                    <a:pt x="19811" y="18288"/>
                  </a:lnTo>
                  <a:lnTo>
                    <a:pt x="15239" y="22860"/>
                  </a:lnTo>
                  <a:lnTo>
                    <a:pt x="10667" y="24384"/>
                  </a:lnTo>
                  <a:lnTo>
                    <a:pt x="7619" y="27432"/>
                  </a:lnTo>
                  <a:lnTo>
                    <a:pt x="3047" y="28956"/>
                  </a:lnTo>
                  <a:lnTo>
                    <a:pt x="0" y="30480"/>
                  </a:lnTo>
                  <a:lnTo>
                    <a:pt x="0" y="19812"/>
                  </a:lnTo>
                  <a:lnTo>
                    <a:pt x="6095" y="18288"/>
                  </a:lnTo>
                  <a:lnTo>
                    <a:pt x="10667" y="13716"/>
                  </a:lnTo>
                  <a:lnTo>
                    <a:pt x="15239" y="10668"/>
                  </a:lnTo>
                  <a:lnTo>
                    <a:pt x="22859" y="3048"/>
                  </a:lnTo>
                  <a:lnTo>
                    <a:pt x="24383" y="0"/>
                  </a:lnTo>
                  <a:lnTo>
                    <a:pt x="30479" y="0"/>
                  </a:lnTo>
                  <a:lnTo>
                    <a:pt x="30479" y="82391"/>
                  </a:lnTo>
                  <a:close/>
                </a:path>
              </a:pathLst>
            </a:custGeom>
            <a:solidFill>
              <a:srgbClr val="000000"/>
            </a:solidFill>
          </p:spPr>
          <p:txBody>
            <a:bodyPr wrap="square" lIns="0" tIns="0" rIns="0" bIns="0" rtlCol="0"/>
            <a:lstStyle/>
            <a:p>
              <a:endParaRPr sz="1154"/>
            </a:p>
          </p:txBody>
        </p:sp>
        <p:pic>
          <p:nvPicPr>
            <p:cNvPr id="173" name="object 173"/>
            <p:cNvPicPr/>
            <p:nvPr/>
          </p:nvPicPr>
          <p:blipFill>
            <a:blip r:embed="rId80" cstate="print"/>
            <a:stretch>
              <a:fillRect/>
            </a:stretch>
          </p:blipFill>
          <p:spPr>
            <a:xfrm>
              <a:off x="3964876" y="7568374"/>
              <a:ext cx="340137" cy="83915"/>
            </a:xfrm>
            <a:prstGeom prst="rect">
              <a:avLst/>
            </a:prstGeom>
          </p:spPr>
        </p:pic>
      </p:grpSp>
      <p:grpSp>
        <p:nvGrpSpPr>
          <p:cNvPr id="174" name="object 174"/>
          <p:cNvGrpSpPr/>
          <p:nvPr/>
        </p:nvGrpSpPr>
        <p:grpSpPr>
          <a:xfrm>
            <a:off x="4115264" y="4809722"/>
            <a:ext cx="699239" cy="140092"/>
            <a:chOff x="4474368" y="7499604"/>
            <a:chExt cx="1090295" cy="218440"/>
          </a:xfrm>
        </p:grpSpPr>
        <p:pic>
          <p:nvPicPr>
            <p:cNvPr id="175" name="object 175"/>
            <p:cNvPicPr/>
            <p:nvPr/>
          </p:nvPicPr>
          <p:blipFill>
            <a:blip r:embed="rId81" cstate="print"/>
            <a:stretch>
              <a:fillRect/>
            </a:stretch>
          </p:blipFill>
          <p:spPr>
            <a:xfrm>
              <a:off x="4474368" y="7499604"/>
              <a:ext cx="1087754" cy="218313"/>
            </a:xfrm>
            <a:prstGeom prst="rect">
              <a:avLst/>
            </a:prstGeom>
          </p:spPr>
        </p:pic>
        <p:sp>
          <p:nvSpPr>
            <p:cNvPr id="176" name="object 176"/>
            <p:cNvSpPr/>
            <p:nvPr/>
          </p:nvSpPr>
          <p:spPr>
            <a:xfrm>
              <a:off x="5532119" y="7548372"/>
              <a:ext cx="32384" cy="10795"/>
            </a:xfrm>
            <a:custGeom>
              <a:avLst/>
              <a:gdLst/>
              <a:ahLst/>
              <a:cxnLst/>
              <a:rect l="l" t="t" r="r" b="b"/>
              <a:pathLst>
                <a:path w="32385" h="10795">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177" name="object 177"/>
          <p:cNvPicPr/>
          <p:nvPr/>
        </p:nvPicPr>
        <p:blipFill>
          <a:blip r:embed="rId82" cstate="print"/>
          <a:stretch>
            <a:fillRect/>
          </a:stretch>
        </p:blipFill>
        <p:spPr>
          <a:xfrm>
            <a:off x="5119101" y="4853827"/>
            <a:ext cx="134940" cy="53817"/>
          </a:xfrm>
          <a:prstGeom prst="rect">
            <a:avLst/>
          </a:prstGeom>
        </p:spPr>
      </p:pic>
      <p:grpSp>
        <p:nvGrpSpPr>
          <p:cNvPr id="178" name="object 178"/>
          <p:cNvGrpSpPr/>
          <p:nvPr/>
        </p:nvGrpSpPr>
        <p:grpSpPr>
          <a:xfrm>
            <a:off x="5442922" y="4853827"/>
            <a:ext cx="417019" cy="54164"/>
            <a:chOff x="6544532" y="7568374"/>
            <a:chExt cx="650240" cy="84455"/>
          </a:xfrm>
        </p:grpSpPr>
        <p:pic>
          <p:nvPicPr>
            <p:cNvPr id="179" name="object 179"/>
            <p:cNvPicPr/>
            <p:nvPr/>
          </p:nvPicPr>
          <p:blipFill>
            <a:blip r:embed="rId83" cstate="print"/>
            <a:stretch>
              <a:fillRect/>
            </a:stretch>
          </p:blipFill>
          <p:spPr>
            <a:xfrm>
              <a:off x="6544532" y="7568374"/>
              <a:ext cx="230410" cy="83915"/>
            </a:xfrm>
            <a:prstGeom prst="rect">
              <a:avLst/>
            </a:prstGeom>
          </p:spPr>
        </p:pic>
        <p:sp>
          <p:nvSpPr>
            <p:cNvPr id="180" name="object 180"/>
            <p:cNvSpPr/>
            <p:nvPr/>
          </p:nvSpPr>
          <p:spPr>
            <a:xfrm>
              <a:off x="6799325" y="7568374"/>
              <a:ext cx="30480" cy="82550"/>
            </a:xfrm>
            <a:custGeom>
              <a:avLst/>
              <a:gdLst/>
              <a:ahLst/>
              <a:cxnLst/>
              <a:rect l="l" t="t" r="r" b="b"/>
              <a:pathLst>
                <a:path w="30479" h="82550">
                  <a:moveTo>
                    <a:pt x="30479" y="82391"/>
                  </a:moveTo>
                  <a:lnTo>
                    <a:pt x="19811" y="82391"/>
                  </a:lnTo>
                  <a:lnTo>
                    <a:pt x="19811" y="18288"/>
                  </a:lnTo>
                  <a:lnTo>
                    <a:pt x="15239" y="22860"/>
                  </a:lnTo>
                  <a:lnTo>
                    <a:pt x="10667" y="24384"/>
                  </a:lnTo>
                  <a:lnTo>
                    <a:pt x="7619" y="27432"/>
                  </a:lnTo>
                  <a:lnTo>
                    <a:pt x="3047" y="28956"/>
                  </a:lnTo>
                  <a:lnTo>
                    <a:pt x="0" y="30480"/>
                  </a:lnTo>
                  <a:lnTo>
                    <a:pt x="0" y="19812"/>
                  </a:lnTo>
                  <a:lnTo>
                    <a:pt x="6095" y="18288"/>
                  </a:lnTo>
                  <a:lnTo>
                    <a:pt x="10667" y="13716"/>
                  </a:lnTo>
                  <a:lnTo>
                    <a:pt x="15239" y="10668"/>
                  </a:lnTo>
                  <a:lnTo>
                    <a:pt x="22859" y="3048"/>
                  </a:lnTo>
                  <a:lnTo>
                    <a:pt x="24383" y="0"/>
                  </a:lnTo>
                  <a:lnTo>
                    <a:pt x="30479" y="0"/>
                  </a:lnTo>
                  <a:lnTo>
                    <a:pt x="30479" y="82391"/>
                  </a:lnTo>
                  <a:close/>
                </a:path>
              </a:pathLst>
            </a:custGeom>
            <a:solidFill>
              <a:srgbClr val="000000"/>
            </a:solidFill>
          </p:spPr>
          <p:txBody>
            <a:bodyPr wrap="square" lIns="0" tIns="0" rIns="0" bIns="0" rtlCol="0"/>
            <a:lstStyle/>
            <a:p>
              <a:endParaRPr sz="1154"/>
            </a:p>
          </p:txBody>
        </p:sp>
        <p:pic>
          <p:nvPicPr>
            <p:cNvPr id="181" name="object 181"/>
            <p:cNvPicPr/>
            <p:nvPr/>
          </p:nvPicPr>
          <p:blipFill>
            <a:blip r:embed="rId84" cstate="print"/>
            <a:stretch>
              <a:fillRect/>
            </a:stretch>
          </p:blipFill>
          <p:spPr>
            <a:xfrm>
              <a:off x="6852761" y="7568374"/>
              <a:ext cx="341661" cy="83915"/>
            </a:xfrm>
            <a:prstGeom prst="rect">
              <a:avLst/>
            </a:prstGeom>
          </p:spPr>
        </p:pic>
      </p:grpSp>
      <p:pic>
        <p:nvPicPr>
          <p:cNvPr id="182" name="object 182"/>
          <p:cNvPicPr/>
          <p:nvPr/>
        </p:nvPicPr>
        <p:blipFill>
          <a:blip r:embed="rId85" cstate="print"/>
          <a:stretch>
            <a:fillRect/>
          </a:stretch>
        </p:blipFill>
        <p:spPr>
          <a:xfrm>
            <a:off x="5961487" y="4724567"/>
            <a:ext cx="434388" cy="326020"/>
          </a:xfrm>
          <a:prstGeom prst="rect">
            <a:avLst/>
          </a:prstGeom>
        </p:spPr>
      </p:pic>
      <p:grpSp>
        <p:nvGrpSpPr>
          <p:cNvPr id="183" name="object 183"/>
          <p:cNvGrpSpPr/>
          <p:nvPr/>
        </p:nvGrpSpPr>
        <p:grpSpPr>
          <a:xfrm>
            <a:off x="6582739" y="4809722"/>
            <a:ext cx="476476" cy="140092"/>
            <a:chOff x="8321802" y="7499604"/>
            <a:chExt cx="742950" cy="218440"/>
          </a:xfrm>
        </p:grpSpPr>
        <p:pic>
          <p:nvPicPr>
            <p:cNvPr id="184" name="object 184"/>
            <p:cNvPicPr/>
            <p:nvPr/>
          </p:nvPicPr>
          <p:blipFill>
            <a:blip r:embed="rId86" cstate="print"/>
            <a:stretch>
              <a:fillRect/>
            </a:stretch>
          </p:blipFill>
          <p:spPr>
            <a:xfrm>
              <a:off x="8321802" y="7499604"/>
              <a:ext cx="720090" cy="218313"/>
            </a:xfrm>
            <a:prstGeom prst="rect">
              <a:avLst/>
            </a:prstGeom>
          </p:spPr>
        </p:pic>
        <p:sp>
          <p:nvSpPr>
            <p:cNvPr id="185" name="object 185"/>
            <p:cNvSpPr/>
            <p:nvPr/>
          </p:nvSpPr>
          <p:spPr>
            <a:xfrm>
              <a:off x="9054071" y="7501128"/>
              <a:ext cx="10795" cy="216535"/>
            </a:xfrm>
            <a:custGeom>
              <a:avLst/>
              <a:gdLst/>
              <a:ahLst/>
              <a:cxnLst/>
              <a:rect l="l" t="t" r="r" b="b"/>
              <a:pathLst>
                <a:path w="10795" h="216534">
                  <a:moveTo>
                    <a:pt x="10668" y="134112"/>
                  </a:moveTo>
                  <a:lnTo>
                    <a:pt x="0" y="134112"/>
                  </a:lnTo>
                  <a:lnTo>
                    <a:pt x="0" y="216408"/>
                  </a:lnTo>
                  <a:lnTo>
                    <a:pt x="10668" y="216408"/>
                  </a:lnTo>
                  <a:lnTo>
                    <a:pt x="10668" y="134112"/>
                  </a:lnTo>
                  <a:close/>
                </a:path>
                <a:path w="10795" h="21653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86" name="object 186"/>
          <p:cNvPicPr/>
          <p:nvPr/>
        </p:nvPicPr>
        <p:blipFill>
          <a:blip r:embed="rId87" cstate="print"/>
          <a:stretch>
            <a:fillRect/>
          </a:stretch>
        </p:blipFill>
        <p:spPr>
          <a:xfrm>
            <a:off x="7419260" y="4853827"/>
            <a:ext cx="260290" cy="53817"/>
          </a:xfrm>
          <a:prstGeom prst="rect">
            <a:avLst/>
          </a:prstGeom>
        </p:spPr>
      </p:pic>
      <p:pic>
        <p:nvPicPr>
          <p:cNvPr id="187" name="object 187"/>
          <p:cNvPicPr/>
          <p:nvPr/>
        </p:nvPicPr>
        <p:blipFill>
          <a:blip r:embed="rId88" cstate="print"/>
          <a:stretch>
            <a:fillRect/>
          </a:stretch>
        </p:blipFill>
        <p:spPr>
          <a:xfrm>
            <a:off x="7854686" y="4852788"/>
            <a:ext cx="1586421" cy="68539"/>
          </a:xfrm>
          <a:prstGeom prst="rect">
            <a:avLst/>
          </a:prstGeom>
        </p:spPr>
      </p:pic>
      <p:grpSp>
        <p:nvGrpSpPr>
          <p:cNvPr id="188" name="object 188"/>
          <p:cNvGrpSpPr/>
          <p:nvPr/>
        </p:nvGrpSpPr>
        <p:grpSpPr>
          <a:xfrm>
            <a:off x="9600117" y="4852727"/>
            <a:ext cx="1162683" cy="69639"/>
            <a:chOff x="13026676" y="7566659"/>
            <a:chExt cx="1812925" cy="108585"/>
          </a:xfrm>
        </p:grpSpPr>
        <p:sp>
          <p:nvSpPr>
            <p:cNvPr id="189" name="object 189"/>
            <p:cNvSpPr/>
            <p:nvPr/>
          </p:nvSpPr>
          <p:spPr>
            <a:xfrm>
              <a:off x="13026670" y="7566660"/>
              <a:ext cx="960119" cy="108585"/>
            </a:xfrm>
            <a:custGeom>
              <a:avLst/>
              <a:gdLst/>
              <a:ahLst/>
              <a:cxnLst/>
              <a:rect l="l" t="t" r="r" b="b"/>
              <a:pathLst>
                <a:path w="960119" h="108584">
                  <a:moveTo>
                    <a:pt x="67056" y="35242"/>
                  </a:moveTo>
                  <a:lnTo>
                    <a:pt x="65532" y="27622"/>
                  </a:lnTo>
                  <a:lnTo>
                    <a:pt x="64008" y="23050"/>
                  </a:lnTo>
                  <a:lnTo>
                    <a:pt x="62484" y="16954"/>
                  </a:lnTo>
                  <a:lnTo>
                    <a:pt x="56388" y="10858"/>
                  </a:lnTo>
                  <a:lnTo>
                    <a:pt x="56388" y="33718"/>
                  </a:lnTo>
                  <a:lnTo>
                    <a:pt x="56388" y="47434"/>
                  </a:lnTo>
                  <a:lnTo>
                    <a:pt x="44196" y="71920"/>
                  </a:lnTo>
                  <a:lnTo>
                    <a:pt x="41148" y="71920"/>
                  </a:lnTo>
                  <a:lnTo>
                    <a:pt x="38100" y="73444"/>
                  </a:lnTo>
                  <a:lnTo>
                    <a:pt x="10668" y="73444"/>
                  </a:lnTo>
                  <a:lnTo>
                    <a:pt x="10668" y="10858"/>
                  </a:lnTo>
                  <a:lnTo>
                    <a:pt x="33528" y="10858"/>
                  </a:lnTo>
                  <a:lnTo>
                    <a:pt x="38100" y="12382"/>
                  </a:lnTo>
                  <a:lnTo>
                    <a:pt x="41148" y="12382"/>
                  </a:lnTo>
                  <a:lnTo>
                    <a:pt x="45720" y="13906"/>
                  </a:lnTo>
                  <a:lnTo>
                    <a:pt x="48768" y="16954"/>
                  </a:lnTo>
                  <a:lnTo>
                    <a:pt x="54864" y="26098"/>
                  </a:lnTo>
                  <a:lnTo>
                    <a:pt x="56388" y="33718"/>
                  </a:lnTo>
                  <a:lnTo>
                    <a:pt x="56388" y="10858"/>
                  </a:lnTo>
                  <a:lnTo>
                    <a:pt x="54864" y="9334"/>
                  </a:lnTo>
                  <a:lnTo>
                    <a:pt x="50292" y="6286"/>
                  </a:lnTo>
                  <a:lnTo>
                    <a:pt x="47244" y="3238"/>
                  </a:lnTo>
                  <a:lnTo>
                    <a:pt x="42672" y="3238"/>
                  </a:lnTo>
                  <a:lnTo>
                    <a:pt x="39624" y="1714"/>
                  </a:lnTo>
                  <a:lnTo>
                    <a:pt x="0" y="1714"/>
                  </a:lnTo>
                  <a:lnTo>
                    <a:pt x="0" y="84112"/>
                  </a:lnTo>
                  <a:lnTo>
                    <a:pt x="33528" y="84112"/>
                  </a:lnTo>
                  <a:lnTo>
                    <a:pt x="38100" y="82588"/>
                  </a:lnTo>
                  <a:lnTo>
                    <a:pt x="42672" y="82588"/>
                  </a:lnTo>
                  <a:lnTo>
                    <a:pt x="54864" y="76492"/>
                  </a:lnTo>
                  <a:lnTo>
                    <a:pt x="56388" y="73444"/>
                  </a:lnTo>
                  <a:lnTo>
                    <a:pt x="59436" y="70396"/>
                  </a:lnTo>
                  <a:lnTo>
                    <a:pt x="60960" y="67348"/>
                  </a:lnTo>
                  <a:lnTo>
                    <a:pt x="64008" y="64300"/>
                  </a:lnTo>
                  <a:lnTo>
                    <a:pt x="65532" y="58204"/>
                  </a:lnTo>
                  <a:lnTo>
                    <a:pt x="67056" y="53530"/>
                  </a:lnTo>
                  <a:lnTo>
                    <a:pt x="67056" y="35242"/>
                  </a:lnTo>
                  <a:close/>
                </a:path>
                <a:path w="960119" h="108584">
                  <a:moveTo>
                    <a:pt x="132676" y="44386"/>
                  </a:moveTo>
                  <a:lnTo>
                    <a:pt x="129628" y="36766"/>
                  </a:lnTo>
                  <a:lnTo>
                    <a:pt x="125056" y="30670"/>
                  </a:lnTo>
                  <a:lnTo>
                    <a:pt x="122008" y="28422"/>
                  </a:lnTo>
                  <a:lnTo>
                    <a:pt x="122008" y="47434"/>
                  </a:lnTo>
                  <a:lnTo>
                    <a:pt x="88392" y="47434"/>
                  </a:lnTo>
                  <a:lnTo>
                    <a:pt x="88392" y="42862"/>
                  </a:lnTo>
                  <a:lnTo>
                    <a:pt x="89916" y="38290"/>
                  </a:lnTo>
                  <a:lnTo>
                    <a:pt x="96012" y="32194"/>
                  </a:lnTo>
                  <a:lnTo>
                    <a:pt x="100584" y="30670"/>
                  </a:lnTo>
                  <a:lnTo>
                    <a:pt x="109728" y="30670"/>
                  </a:lnTo>
                  <a:lnTo>
                    <a:pt x="114300" y="33718"/>
                  </a:lnTo>
                  <a:lnTo>
                    <a:pt x="117348" y="36766"/>
                  </a:lnTo>
                  <a:lnTo>
                    <a:pt x="120484" y="39814"/>
                  </a:lnTo>
                  <a:lnTo>
                    <a:pt x="120484" y="42862"/>
                  </a:lnTo>
                  <a:lnTo>
                    <a:pt x="122008" y="47434"/>
                  </a:lnTo>
                  <a:lnTo>
                    <a:pt x="122008" y="28422"/>
                  </a:lnTo>
                  <a:lnTo>
                    <a:pt x="118872" y="26098"/>
                  </a:lnTo>
                  <a:lnTo>
                    <a:pt x="112776" y="23050"/>
                  </a:lnTo>
                  <a:lnTo>
                    <a:pt x="97536" y="23050"/>
                  </a:lnTo>
                  <a:lnTo>
                    <a:pt x="77724" y="55054"/>
                  </a:lnTo>
                  <a:lnTo>
                    <a:pt x="77724" y="64300"/>
                  </a:lnTo>
                  <a:lnTo>
                    <a:pt x="79248" y="71920"/>
                  </a:lnTo>
                  <a:lnTo>
                    <a:pt x="85344" y="76492"/>
                  </a:lnTo>
                  <a:lnTo>
                    <a:pt x="89916" y="82588"/>
                  </a:lnTo>
                  <a:lnTo>
                    <a:pt x="97536" y="85636"/>
                  </a:lnTo>
                  <a:lnTo>
                    <a:pt x="112776" y="85636"/>
                  </a:lnTo>
                  <a:lnTo>
                    <a:pt x="118872" y="82588"/>
                  </a:lnTo>
                  <a:lnTo>
                    <a:pt x="122008" y="79540"/>
                  </a:lnTo>
                  <a:lnTo>
                    <a:pt x="126580" y="76492"/>
                  </a:lnTo>
                  <a:lnTo>
                    <a:pt x="129628" y="71920"/>
                  </a:lnTo>
                  <a:lnTo>
                    <a:pt x="131152" y="65824"/>
                  </a:lnTo>
                  <a:lnTo>
                    <a:pt x="122008" y="64300"/>
                  </a:lnTo>
                  <a:lnTo>
                    <a:pt x="120484" y="68872"/>
                  </a:lnTo>
                  <a:lnTo>
                    <a:pt x="117348" y="71920"/>
                  </a:lnTo>
                  <a:lnTo>
                    <a:pt x="115824" y="73444"/>
                  </a:lnTo>
                  <a:lnTo>
                    <a:pt x="109728" y="76492"/>
                  </a:lnTo>
                  <a:lnTo>
                    <a:pt x="100584" y="76492"/>
                  </a:lnTo>
                  <a:lnTo>
                    <a:pt x="96012" y="74968"/>
                  </a:lnTo>
                  <a:lnTo>
                    <a:pt x="92964" y="71920"/>
                  </a:lnTo>
                  <a:lnTo>
                    <a:pt x="89916" y="67348"/>
                  </a:lnTo>
                  <a:lnTo>
                    <a:pt x="88392" y="62776"/>
                  </a:lnTo>
                  <a:lnTo>
                    <a:pt x="88392" y="56680"/>
                  </a:lnTo>
                  <a:lnTo>
                    <a:pt x="132676" y="56680"/>
                  </a:lnTo>
                  <a:lnTo>
                    <a:pt x="132676" y="47434"/>
                  </a:lnTo>
                  <a:lnTo>
                    <a:pt x="132676" y="44386"/>
                  </a:lnTo>
                  <a:close/>
                </a:path>
                <a:path w="960119" h="108584">
                  <a:moveTo>
                    <a:pt x="192214" y="36766"/>
                  </a:moveTo>
                  <a:lnTo>
                    <a:pt x="190690" y="33718"/>
                  </a:lnTo>
                  <a:lnTo>
                    <a:pt x="190690" y="32194"/>
                  </a:lnTo>
                  <a:lnTo>
                    <a:pt x="189166" y="29146"/>
                  </a:lnTo>
                  <a:lnTo>
                    <a:pt x="187642" y="27622"/>
                  </a:lnTo>
                  <a:lnTo>
                    <a:pt x="178498" y="23050"/>
                  </a:lnTo>
                  <a:lnTo>
                    <a:pt x="164782" y="23050"/>
                  </a:lnTo>
                  <a:lnTo>
                    <a:pt x="157060" y="26098"/>
                  </a:lnTo>
                  <a:lnTo>
                    <a:pt x="154012" y="32194"/>
                  </a:lnTo>
                  <a:lnTo>
                    <a:pt x="154012" y="24574"/>
                  </a:lnTo>
                  <a:lnTo>
                    <a:pt x="144868" y="24574"/>
                  </a:lnTo>
                  <a:lnTo>
                    <a:pt x="144868" y="84112"/>
                  </a:lnTo>
                  <a:lnTo>
                    <a:pt x="154012" y="84112"/>
                  </a:lnTo>
                  <a:lnTo>
                    <a:pt x="154012" y="42862"/>
                  </a:lnTo>
                  <a:lnTo>
                    <a:pt x="155536" y="38290"/>
                  </a:lnTo>
                  <a:lnTo>
                    <a:pt x="161734" y="32194"/>
                  </a:lnTo>
                  <a:lnTo>
                    <a:pt x="175450" y="32194"/>
                  </a:lnTo>
                  <a:lnTo>
                    <a:pt x="181546" y="38290"/>
                  </a:lnTo>
                  <a:lnTo>
                    <a:pt x="181546" y="39814"/>
                  </a:lnTo>
                  <a:lnTo>
                    <a:pt x="183070" y="42862"/>
                  </a:lnTo>
                  <a:lnTo>
                    <a:pt x="183070" y="84112"/>
                  </a:lnTo>
                  <a:lnTo>
                    <a:pt x="192214" y="84112"/>
                  </a:lnTo>
                  <a:lnTo>
                    <a:pt x="192214" y="36766"/>
                  </a:lnTo>
                  <a:close/>
                </a:path>
                <a:path w="960119" h="108584">
                  <a:moveTo>
                    <a:pt x="231838" y="84112"/>
                  </a:moveTo>
                  <a:lnTo>
                    <a:pt x="230314" y="74968"/>
                  </a:lnTo>
                  <a:lnTo>
                    <a:pt x="222694" y="74968"/>
                  </a:lnTo>
                  <a:lnTo>
                    <a:pt x="219646" y="71920"/>
                  </a:lnTo>
                  <a:lnTo>
                    <a:pt x="219646" y="32194"/>
                  </a:lnTo>
                  <a:lnTo>
                    <a:pt x="230314" y="32194"/>
                  </a:lnTo>
                  <a:lnTo>
                    <a:pt x="230314" y="24574"/>
                  </a:lnTo>
                  <a:lnTo>
                    <a:pt x="219646" y="24574"/>
                  </a:lnTo>
                  <a:lnTo>
                    <a:pt x="219646" y="3238"/>
                  </a:lnTo>
                  <a:lnTo>
                    <a:pt x="210502" y="9334"/>
                  </a:lnTo>
                  <a:lnTo>
                    <a:pt x="210502" y="24574"/>
                  </a:lnTo>
                  <a:lnTo>
                    <a:pt x="202882" y="24574"/>
                  </a:lnTo>
                  <a:lnTo>
                    <a:pt x="202882" y="32194"/>
                  </a:lnTo>
                  <a:lnTo>
                    <a:pt x="210502" y="32194"/>
                  </a:lnTo>
                  <a:lnTo>
                    <a:pt x="210502" y="78016"/>
                  </a:lnTo>
                  <a:lnTo>
                    <a:pt x="216598" y="84112"/>
                  </a:lnTo>
                  <a:lnTo>
                    <a:pt x="231838" y="84112"/>
                  </a:lnTo>
                  <a:close/>
                </a:path>
                <a:path w="960119" h="108584">
                  <a:moveTo>
                    <a:pt x="291376" y="84112"/>
                  </a:moveTo>
                  <a:lnTo>
                    <a:pt x="289852" y="81064"/>
                  </a:lnTo>
                  <a:lnTo>
                    <a:pt x="288328" y="79540"/>
                  </a:lnTo>
                  <a:lnTo>
                    <a:pt x="288328" y="53530"/>
                  </a:lnTo>
                  <a:lnTo>
                    <a:pt x="288328" y="41338"/>
                  </a:lnTo>
                  <a:lnTo>
                    <a:pt x="286804" y="38290"/>
                  </a:lnTo>
                  <a:lnTo>
                    <a:pt x="286804" y="33718"/>
                  </a:lnTo>
                  <a:lnTo>
                    <a:pt x="285280" y="30670"/>
                  </a:lnTo>
                  <a:lnTo>
                    <a:pt x="280708" y="26098"/>
                  </a:lnTo>
                  <a:lnTo>
                    <a:pt x="274612" y="23050"/>
                  </a:lnTo>
                  <a:lnTo>
                    <a:pt x="254698" y="23050"/>
                  </a:lnTo>
                  <a:lnTo>
                    <a:pt x="251650" y="24574"/>
                  </a:lnTo>
                  <a:lnTo>
                    <a:pt x="247078" y="26098"/>
                  </a:lnTo>
                  <a:lnTo>
                    <a:pt x="242506" y="30670"/>
                  </a:lnTo>
                  <a:lnTo>
                    <a:pt x="239458" y="36766"/>
                  </a:lnTo>
                  <a:lnTo>
                    <a:pt x="237934" y="41338"/>
                  </a:lnTo>
                  <a:lnTo>
                    <a:pt x="247078" y="42862"/>
                  </a:lnTo>
                  <a:lnTo>
                    <a:pt x="248602" y="38290"/>
                  </a:lnTo>
                  <a:lnTo>
                    <a:pt x="250126" y="35242"/>
                  </a:lnTo>
                  <a:lnTo>
                    <a:pt x="253174" y="33718"/>
                  </a:lnTo>
                  <a:lnTo>
                    <a:pt x="254698" y="32194"/>
                  </a:lnTo>
                  <a:lnTo>
                    <a:pt x="257848" y="30670"/>
                  </a:lnTo>
                  <a:lnTo>
                    <a:pt x="268516" y="30670"/>
                  </a:lnTo>
                  <a:lnTo>
                    <a:pt x="271564" y="32194"/>
                  </a:lnTo>
                  <a:lnTo>
                    <a:pt x="276136" y="36766"/>
                  </a:lnTo>
                  <a:lnTo>
                    <a:pt x="277660" y="39814"/>
                  </a:lnTo>
                  <a:lnTo>
                    <a:pt x="277660" y="45910"/>
                  </a:lnTo>
                  <a:lnTo>
                    <a:pt x="277660" y="53530"/>
                  </a:lnTo>
                  <a:lnTo>
                    <a:pt x="277660" y="65824"/>
                  </a:lnTo>
                  <a:lnTo>
                    <a:pt x="276136" y="67348"/>
                  </a:lnTo>
                  <a:lnTo>
                    <a:pt x="274612" y="70396"/>
                  </a:lnTo>
                  <a:lnTo>
                    <a:pt x="271564" y="73444"/>
                  </a:lnTo>
                  <a:lnTo>
                    <a:pt x="268516" y="74968"/>
                  </a:lnTo>
                  <a:lnTo>
                    <a:pt x="266992" y="76492"/>
                  </a:lnTo>
                  <a:lnTo>
                    <a:pt x="251650" y="76492"/>
                  </a:lnTo>
                  <a:lnTo>
                    <a:pt x="250126" y="74968"/>
                  </a:lnTo>
                  <a:lnTo>
                    <a:pt x="248602" y="71920"/>
                  </a:lnTo>
                  <a:lnTo>
                    <a:pt x="247078" y="70396"/>
                  </a:lnTo>
                  <a:lnTo>
                    <a:pt x="247078" y="64300"/>
                  </a:lnTo>
                  <a:lnTo>
                    <a:pt x="248602" y="62776"/>
                  </a:lnTo>
                  <a:lnTo>
                    <a:pt x="248602" y="61252"/>
                  </a:lnTo>
                  <a:lnTo>
                    <a:pt x="250126" y="59728"/>
                  </a:lnTo>
                  <a:lnTo>
                    <a:pt x="251650" y="59728"/>
                  </a:lnTo>
                  <a:lnTo>
                    <a:pt x="254698" y="58204"/>
                  </a:lnTo>
                  <a:lnTo>
                    <a:pt x="260896" y="58204"/>
                  </a:lnTo>
                  <a:lnTo>
                    <a:pt x="268516" y="56680"/>
                  </a:lnTo>
                  <a:lnTo>
                    <a:pt x="274612" y="55054"/>
                  </a:lnTo>
                  <a:lnTo>
                    <a:pt x="277660" y="53530"/>
                  </a:lnTo>
                  <a:lnTo>
                    <a:pt x="277660" y="45910"/>
                  </a:lnTo>
                  <a:lnTo>
                    <a:pt x="273088" y="47434"/>
                  </a:lnTo>
                  <a:lnTo>
                    <a:pt x="266992" y="48958"/>
                  </a:lnTo>
                  <a:lnTo>
                    <a:pt x="259372" y="48958"/>
                  </a:lnTo>
                  <a:lnTo>
                    <a:pt x="256324" y="50482"/>
                  </a:lnTo>
                  <a:lnTo>
                    <a:pt x="250126" y="50482"/>
                  </a:lnTo>
                  <a:lnTo>
                    <a:pt x="248602" y="52006"/>
                  </a:lnTo>
                  <a:lnTo>
                    <a:pt x="245554" y="52006"/>
                  </a:lnTo>
                  <a:lnTo>
                    <a:pt x="244030" y="53530"/>
                  </a:lnTo>
                  <a:lnTo>
                    <a:pt x="240982" y="55054"/>
                  </a:lnTo>
                  <a:lnTo>
                    <a:pt x="239458" y="58204"/>
                  </a:lnTo>
                  <a:lnTo>
                    <a:pt x="237934" y="59728"/>
                  </a:lnTo>
                  <a:lnTo>
                    <a:pt x="236410" y="62776"/>
                  </a:lnTo>
                  <a:lnTo>
                    <a:pt x="236410" y="73444"/>
                  </a:lnTo>
                  <a:lnTo>
                    <a:pt x="237934" y="76492"/>
                  </a:lnTo>
                  <a:lnTo>
                    <a:pt x="240982" y="79540"/>
                  </a:lnTo>
                  <a:lnTo>
                    <a:pt x="250126" y="85636"/>
                  </a:lnTo>
                  <a:lnTo>
                    <a:pt x="260896" y="85636"/>
                  </a:lnTo>
                  <a:lnTo>
                    <a:pt x="266992" y="82588"/>
                  </a:lnTo>
                  <a:lnTo>
                    <a:pt x="271564" y="81064"/>
                  </a:lnTo>
                  <a:lnTo>
                    <a:pt x="274612" y="79540"/>
                  </a:lnTo>
                  <a:lnTo>
                    <a:pt x="277660" y="76492"/>
                  </a:lnTo>
                  <a:lnTo>
                    <a:pt x="279184" y="79540"/>
                  </a:lnTo>
                  <a:lnTo>
                    <a:pt x="279184" y="81064"/>
                  </a:lnTo>
                  <a:lnTo>
                    <a:pt x="280708" y="84112"/>
                  </a:lnTo>
                  <a:lnTo>
                    <a:pt x="291376" y="84112"/>
                  </a:lnTo>
                  <a:close/>
                </a:path>
                <a:path w="960119" h="108584">
                  <a:moveTo>
                    <a:pt x="312902" y="1524"/>
                  </a:moveTo>
                  <a:lnTo>
                    <a:pt x="302234" y="1524"/>
                  </a:lnTo>
                  <a:lnTo>
                    <a:pt x="302234" y="83820"/>
                  </a:lnTo>
                  <a:lnTo>
                    <a:pt x="312902" y="83820"/>
                  </a:lnTo>
                  <a:lnTo>
                    <a:pt x="312902" y="1524"/>
                  </a:lnTo>
                  <a:close/>
                </a:path>
                <a:path w="960119" h="108584">
                  <a:moveTo>
                    <a:pt x="340334" y="0"/>
                  </a:moveTo>
                  <a:lnTo>
                    <a:pt x="331190" y="0"/>
                  </a:lnTo>
                  <a:lnTo>
                    <a:pt x="331190" y="108204"/>
                  </a:lnTo>
                  <a:lnTo>
                    <a:pt x="340334" y="108204"/>
                  </a:lnTo>
                  <a:lnTo>
                    <a:pt x="340334" y="0"/>
                  </a:lnTo>
                  <a:close/>
                </a:path>
                <a:path w="960119" h="108584">
                  <a:moveTo>
                    <a:pt x="417957" y="1714"/>
                  </a:moveTo>
                  <a:lnTo>
                    <a:pt x="353949" y="1714"/>
                  </a:lnTo>
                  <a:lnTo>
                    <a:pt x="353949" y="10858"/>
                  </a:lnTo>
                  <a:lnTo>
                    <a:pt x="379857" y="10858"/>
                  </a:lnTo>
                  <a:lnTo>
                    <a:pt x="379857" y="84112"/>
                  </a:lnTo>
                  <a:lnTo>
                    <a:pt x="390525" y="84112"/>
                  </a:lnTo>
                  <a:lnTo>
                    <a:pt x="390525" y="10858"/>
                  </a:lnTo>
                  <a:lnTo>
                    <a:pt x="417957" y="10858"/>
                  </a:lnTo>
                  <a:lnTo>
                    <a:pt x="417957" y="1714"/>
                  </a:lnTo>
                  <a:close/>
                </a:path>
                <a:path w="960119" h="108584">
                  <a:moveTo>
                    <a:pt x="466813" y="42862"/>
                  </a:moveTo>
                  <a:lnTo>
                    <a:pt x="465289" y="36766"/>
                  </a:lnTo>
                  <a:lnTo>
                    <a:pt x="459193" y="30670"/>
                  </a:lnTo>
                  <a:lnTo>
                    <a:pt x="457669" y="29146"/>
                  </a:lnTo>
                  <a:lnTo>
                    <a:pt x="457669" y="45910"/>
                  </a:lnTo>
                  <a:lnTo>
                    <a:pt x="457669" y="61252"/>
                  </a:lnTo>
                  <a:lnTo>
                    <a:pt x="456145" y="67348"/>
                  </a:lnTo>
                  <a:lnTo>
                    <a:pt x="451573" y="70396"/>
                  </a:lnTo>
                  <a:lnTo>
                    <a:pt x="448525" y="74968"/>
                  </a:lnTo>
                  <a:lnTo>
                    <a:pt x="445477" y="76492"/>
                  </a:lnTo>
                  <a:lnTo>
                    <a:pt x="434721" y="76492"/>
                  </a:lnTo>
                  <a:lnTo>
                    <a:pt x="430149" y="74968"/>
                  </a:lnTo>
                  <a:lnTo>
                    <a:pt x="427101" y="70396"/>
                  </a:lnTo>
                  <a:lnTo>
                    <a:pt x="424053" y="67348"/>
                  </a:lnTo>
                  <a:lnTo>
                    <a:pt x="422529" y="61252"/>
                  </a:lnTo>
                  <a:lnTo>
                    <a:pt x="422529" y="45910"/>
                  </a:lnTo>
                  <a:lnTo>
                    <a:pt x="424053" y="39814"/>
                  </a:lnTo>
                  <a:lnTo>
                    <a:pt x="430149" y="33718"/>
                  </a:lnTo>
                  <a:lnTo>
                    <a:pt x="434721" y="30670"/>
                  </a:lnTo>
                  <a:lnTo>
                    <a:pt x="445477" y="30670"/>
                  </a:lnTo>
                  <a:lnTo>
                    <a:pt x="456145" y="41338"/>
                  </a:lnTo>
                  <a:lnTo>
                    <a:pt x="457669" y="45910"/>
                  </a:lnTo>
                  <a:lnTo>
                    <a:pt x="457669" y="29146"/>
                  </a:lnTo>
                  <a:lnTo>
                    <a:pt x="454621" y="26098"/>
                  </a:lnTo>
                  <a:lnTo>
                    <a:pt x="448525" y="23050"/>
                  </a:lnTo>
                  <a:lnTo>
                    <a:pt x="431673" y="23050"/>
                  </a:lnTo>
                  <a:lnTo>
                    <a:pt x="411861" y="53530"/>
                  </a:lnTo>
                  <a:lnTo>
                    <a:pt x="411861" y="64300"/>
                  </a:lnTo>
                  <a:lnTo>
                    <a:pt x="414909" y="71920"/>
                  </a:lnTo>
                  <a:lnTo>
                    <a:pt x="419481" y="76492"/>
                  </a:lnTo>
                  <a:lnTo>
                    <a:pt x="424053" y="82588"/>
                  </a:lnTo>
                  <a:lnTo>
                    <a:pt x="431673" y="85636"/>
                  </a:lnTo>
                  <a:lnTo>
                    <a:pt x="445477" y="85636"/>
                  </a:lnTo>
                  <a:lnTo>
                    <a:pt x="450049" y="84112"/>
                  </a:lnTo>
                  <a:lnTo>
                    <a:pt x="454621" y="81064"/>
                  </a:lnTo>
                  <a:lnTo>
                    <a:pt x="459193" y="79540"/>
                  </a:lnTo>
                  <a:lnTo>
                    <a:pt x="461225" y="76492"/>
                  </a:lnTo>
                  <a:lnTo>
                    <a:pt x="462241" y="74968"/>
                  </a:lnTo>
                  <a:lnTo>
                    <a:pt x="463765" y="70396"/>
                  </a:lnTo>
                  <a:lnTo>
                    <a:pt x="466813" y="67348"/>
                  </a:lnTo>
                  <a:lnTo>
                    <a:pt x="466813" y="42862"/>
                  </a:lnTo>
                  <a:close/>
                </a:path>
                <a:path w="960119" h="108584">
                  <a:moveTo>
                    <a:pt x="503389" y="84112"/>
                  </a:moveTo>
                  <a:lnTo>
                    <a:pt x="501865" y="74968"/>
                  </a:lnTo>
                  <a:lnTo>
                    <a:pt x="492721" y="74968"/>
                  </a:lnTo>
                  <a:lnTo>
                    <a:pt x="492721" y="73444"/>
                  </a:lnTo>
                  <a:lnTo>
                    <a:pt x="491197" y="73444"/>
                  </a:lnTo>
                  <a:lnTo>
                    <a:pt x="491197" y="32194"/>
                  </a:lnTo>
                  <a:lnTo>
                    <a:pt x="501865" y="32194"/>
                  </a:lnTo>
                  <a:lnTo>
                    <a:pt x="501865" y="24574"/>
                  </a:lnTo>
                  <a:lnTo>
                    <a:pt x="491197" y="24574"/>
                  </a:lnTo>
                  <a:lnTo>
                    <a:pt x="491197" y="3238"/>
                  </a:lnTo>
                  <a:lnTo>
                    <a:pt x="480529" y="9334"/>
                  </a:lnTo>
                  <a:lnTo>
                    <a:pt x="480529" y="24574"/>
                  </a:lnTo>
                  <a:lnTo>
                    <a:pt x="474433" y="24574"/>
                  </a:lnTo>
                  <a:lnTo>
                    <a:pt x="474433" y="32194"/>
                  </a:lnTo>
                  <a:lnTo>
                    <a:pt x="480529" y="32194"/>
                  </a:lnTo>
                  <a:lnTo>
                    <a:pt x="480529" y="71920"/>
                  </a:lnTo>
                  <a:lnTo>
                    <a:pt x="482053" y="76492"/>
                  </a:lnTo>
                  <a:lnTo>
                    <a:pt x="482053" y="78016"/>
                  </a:lnTo>
                  <a:lnTo>
                    <a:pt x="488149" y="84112"/>
                  </a:lnTo>
                  <a:lnTo>
                    <a:pt x="503389" y="84112"/>
                  </a:lnTo>
                  <a:close/>
                </a:path>
                <a:path w="960119" h="108584">
                  <a:moveTo>
                    <a:pt x="561403" y="81064"/>
                  </a:moveTo>
                  <a:lnTo>
                    <a:pt x="559879" y="79540"/>
                  </a:lnTo>
                  <a:lnTo>
                    <a:pt x="559879" y="73444"/>
                  </a:lnTo>
                  <a:lnTo>
                    <a:pt x="558355" y="67348"/>
                  </a:lnTo>
                  <a:lnTo>
                    <a:pt x="558355" y="53530"/>
                  </a:lnTo>
                  <a:lnTo>
                    <a:pt x="558355" y="33718"/>
                  </a:lnTo>
                  <a:lnTo>
                    <a:pt x="556831" y="30670"/>
                  </a:lnTo>
                  <a:lnTo>
                    <a:pt x="552259" y="26098"/>
                  </a:lnTo>
                  <a:lnTo>
                    <a:pt x="547687" y="24574"/>
                  </a:lnTo>
                  <a:lnTo>
                    <a:pt x="544639" y="23050"/>
                  </a:lnTo>
                  <a:lnTo>
                    <a:pt x="526262" y="23050"/>
                  </a:lnTo>
                  <a:lnTo>
                    <a:pt x="523214" y="24574"/>
                  </a:lnTo>
                  <a:lnTo>
                    <a:pt x="518642" y="26098"/>
                  </a:lnTo>
                  <a:lnTo>
                    <a:pt x="511022" y="33718"/>
                  </a:lnTo>
                  <a:lnTo>
                    <a:pt x="509498" y="36766"/>
                  </a:lnTo>
                  <a:lnTo>
                    <a:pt x="509498" y="41338"/>
                  </a:lnTo>
                  <a:lnTo>
                    <a:pt x="518642" y="42862"/>
                  </a:lnTo>
                  <a:lnTo>
                    <a:pt x="520166" y="38290"/>
                  </a:lnTo>
                  <a:lnTo>
                    <a:pt x="521690" y="35242"/>
                  </a:lnTo>
                  <a:lnTo>
                    <a:pt x="524738" y="33718"/>
                  </a:lnTo>
                  <a:lnTo>
                    <a:pt x="526262" y="32194"/>
                  </a:lnTo>
                  <a:lnTo>
                    <a:pt x="529310" y="30670"/>
                  </a:lnTo>
                  <a:lnTo>
                    <a:pt x="540067" y="30670"/>
                  </a:lnTo>
                  <a:lnTo>
                    <a:pt x="543115" y="32194"/>
                  </a:lnTo>
                  <a:lnTo>
                    <a:pt x="547687" y="36766"/>
                  </a:lnTo>
                  <a:lnTo>
                    <a:pt x="549211" y="39814"/>
                  </a:lnTo>
                  <a:lnTo>
                    <a:pt x="549211" y="45910"/>
                  </a:lnTo>
                  <a:lnTo>
                    <a:pt x="549211" y="53530"/>
                  </a:lnTo>
                  <a:lnTo>
                    <a:pt x="549211" y="61252"/>
                  </a:lnTo>
                  <a:lnTo>
                    <a:pt x="547687" y="65824"/>
                  </a:lnTo>
                  <a:lnTo>
                    <a:pt x="547687" y="67348"/>
                  </a:lnTo>
                  <a:lnTo>
                    <a:pt x="546163" y="70396"/>
                  </a:lnTo>
                  <a:lnTo>
                    <a:pt x="543115" y="73444"/>
                  </a:lnTo>
                  <a:lnTo>
                    <a:pt x="537019" y="76492"/>
                  </a:lnTo>
                  <a:lnTo>
                    <a:pt x="523214" y="76492"/>
                  </a:lnTo>
                  <a:lnTo>
                    <a:pt x="518642" y="71920"/>
                  </a:lnTo>
                  <a:lnTo>
                    <a:pt x="518642" y="64300"/>
                  </a:lnTo>
                  <a:lnTo>
                    <a:pt x="520166" y="62776"/>
                  </a:lnTo>
                  <a:lnTo>
                    <a:pt x="520166" y="61252"/>
                  </a:lnTo>
                  <a:lnTo>
                    <a:pt x="521690" y="59728"/>
                  </a:lnTo>
                  <a:lnTo>
                    <a:pt x="523214" y="59728"/>
                  </a:lnTo>
                  <a:lnTo>
                    <a:pt x="524738" y="58204"/>
                  </a:lnTo>
                  <a:lnTo>
                    <a:pt x="532358" y="58204"/>
                  </a:lnTo>
                  <a:lnTo>
                    <a:pt x="540067" y="56680"/>
                  </a:lnTo>
                  <a:lnTo>
                    <a:pt x="544639" y="55054"/>
                  </a:lnTo>
                  <a:lnTo>
                    <a:pt x="549211" y="53530"/>
                  </a:lnTo>
                  <a:lnTo>
                    <a:pt x="549211" y="45910"/>
                  </a:lnTo>
                  <a:lnTo>
                    <a:pt x="544639" y="47434"/>
                  </a:lnTo>
                  <a:lnTo>
                    <a:pt x="538543" y="48958"/>
                  </a:lnTo>
                  <a:lnTo>
                    <a:pt x="530834" y="48958"/>
                  </a:lnTo>
                  <a:lnTo>
                    <a:pt x="526262" y="50482"/>
                  </a:lnTo>
                  <a:lnTo>
                    <a:pt x="521690" y="50482"/>
                  </a:lnTo>
                  <a:lnTo>
                    <a:pt x="518642" y="52006"/>
                  </a:lnTo>
                  <a:lnTo>
                    <a:pt x="517118" y="52006"/>
                  </a:lnTo>
                  <a:lnTo>
                    <a:pt x="514070" y="53530"/>
                  </a:lnTo>
                  <a:lnTo>
                    <a:pt x="512546" y="55054"/>
                  </a:lnTo>
                  <a:lnTo>
                    <a:pt x="511022" y="58204"/>
                  </a:lnTo>
                  <a:lnTo>
                    <a:pt x="509498" y="59728"/>
                  </a:lnTo>
                  <a:lnTo>
                    <a:pt x="507974" y="62776"/>
                  </a:lnTo>
                  <a:lnTo>
                    <a:pt x="507974" y="73444"/>
                  </a:lnTo>
                  <a:lnTo>
                    <a:pt x="509498" y="76492"/>
                  </a:lnTo>
                  <a:lnTo>
                    <a:pt x="515594" y="82588"/>
                  </a:lnTo>
                  <a:lnTo>
                    <a:pt x="521690" y="85636"/>
                  </a:lnTo>
                  <a:lnTo>
                    <a:pt x="532358" y="85636"/>
                  </a:lnTo>
                  <a:lnTo>
                    <a:pt x="535495" y="84112"/>
                  </a:lnTo>
                  <a:lnTo>
                    <a:pt x="538543" y="82588"/>
                  </a:lnTo>
                  <a:lnTo>
                    <a:pt x="543115" y="81064"/>
                  </a:lnTo>
                  <a:lnTo>
                    <a:pt x="546163" y="79540"/>
                  </a:lnTo>
                  <a:lnTo>
                    <a:pt x="549211" y="76492"/>
                  </a:lnTo>
                  <a:lnTo>
                    <a:pt x="550735" y="79540"/>
                  </a:lnTo>
                  <a:lnTo>
                    <a:pt x="550735" y="81064"/>
                  </a:lnTo>
                  <a:lnTo>
                    <a:pt x="552259" y="84112"/>
                  </a:lnTo>
                  <a:lnTo>
                    <a:pt x="561403" y="84112"/>
                  </a:lnTo>
                  <a:lnTo>
                    <a:pt x="561403" y="81064"/>
                  </a:lnTo>
                  <a:close/>
                </a:path>
                <a:path w="960119" h="108584">
                  <a:moveTo>
                    <a:pt x="584174" y="1524"/>
                  </a:moveTo>
                  <a:lnTo>
                    <a:pt x="573506" y="1524"/>
                  </a:lnTo>
                  <a:lnTo>
                    <a:pt x="573506" y="83820"/>
                  </a:lnTo>
                  <a:lnTo>
                    <a:pt x="584174" y="83820"/>
                  </a:lnTo>
                  <a:lnTo>
                    <a:pt x="584174" y="1524"/>
                  </a:lnTo>
                  <a:close/>
                </a:path>
                <a:path w="960119" h="108584">
                  <a:moveTo>
                    <a:pt x="611606" y="0"/>
                  </a:moveTo>
                  <a:lnTo>
                    <a:pt x="602462" y="0"/>
                  </a:lnTo>
                  <a:lnTo>
                    <a:pt x="602462" y="108204"/>
                  </a:lnTo>
                  <a:lnTo>
                    <a:pt x="611606" y="108204"/>
                  </a:lnTo>
                  <a:lnTo>
                    <a:pt x="611606" y="0"/>
                  </a:lnTo>
                  <a:close/>
                </a:path>
                <a:path w="960119" h="108584">
                  <a:moveTo>
                    <a:pt x="700189" y="58204"/>
                  </a:moveTo>
                  <a:lnTo>
                    <a:pt x="689521" y="55054"/>
                  </a:lnTo>
                  <a:lnTo>
                    <a:pt x="687997" y="61252"/>
                  </a:lnTo>
                  <a:lnTo>
                    <a:pt x="684949" y="67348"/>
                  </a:lnTo>
                  <a:lnTo>
                    <a:pt x="675805" y="73444"/>
                  </a:lnTo>
                  <a:lnTo>
                    <a:pt x="671233" y="74968"/>
                  </a:lnTo>
                  <a:lnTo>
                    <a:pt x="655993" y="74968"/>
                  </a:lnTo>
                  <a:lnTo>
                    <a:pt x="646849" y="68872"/>
                  </a:lnTo>
                  <a:lnTo>
                    <a:pt x="643801" y="65824"/>
                  </a:lnTo>
                  <a:lnTo>
                    <a:pt x="642277" y="59728"/>
                  </a:lnTo>
                  <a:lnTo>
                    <a:pt x="639229" y="55054"/>
                  </a:lnTo>
                  <a:lnTo>
                    <a:pt x="639229" y="30670"/>
                  </a:lnTo>
                  <a:lnTo>
                    <a:pt x="640753" y="26098"/>
                  </a:lnTo>
                  <a:lnTo>
                    <a:pt x="646849" y="16954"/>
                  </a:lnTo>
                  <a:lnTo>
                    <a:pt x="649897" y="13906"/>
                  </a:lnTo>
                  <a:lnTo>
                    <a:pt x="654469" y="10858"/>
                  </a:lnTo>
                  <a:lnTo>
                    <a:pt x="660565" y="9334"/>
                  </a:lnTo>
                  <a:lnTo>
                    <a:pt x="671233" y="9334"/>
                  </a:lnTo>
                  <a:lnTo>
                    <a:pt x="675805" y="10858"/>
                  </a:lnTo>
                  <a:lnTo>
                    <a:pt x="680377" y="13906"/>
                  </a:lnTo>
                  <a:lnTo>
                    <a:pt x="686473" y="20002"/>
                  </a:lnTo>
                  <a:lnTo>
                    <a:pt x="687997" y="26098"/>
                  </a:lnTo>
                  <a:lnTo>
                    <a:pt x="698665" y="24574"/>
                  </a:lnTo>
                  <a:lnTo>
                    <a:pt x="697141" y="16954"/>
                  </a:lnTo>
                  <a:lnTo>
                    <a:pt x="692569" y="10858"/>
                  </a:lnTo>
                  <a:lnTo>
                    <a:pt x="686473" y="6286"/>
                  </a:lnTo>
                  <a:lnTo>
                    <a:pt x="681901" y="1714"/>
                  </a:lnTo>
                  <a:lnTo>
                    <a:pt x="674281" y="101"/>
                  </a:lnTo>
                  <a:lnTo>
                    <a:pt x="659041" y="101"/>
                  </a:lnTo>
                  <a:lnTo>
                    <a:pt x="630085" y="26098"/>
                  </a:lnTo>
                  <a:lnTo>
                    <a:pt x="626935" y="33718"/>
                  </a:lnTo>
                  <a:lnTo>
                    <a:pt x="626935" y="50482"/>
                  </a:lnTo>
                  <a:lnTo>
                    <a:pt x="645325" y="79540"/>
                  </a:lnTo>
                  <a:lnTo>
                    <a:pt x="649897" y="82588"/>
                  </a:lnTo>
                  <a:lnTo>
                    <a:pt x="657517" y="85636"/>
                  </a:lnTo>
                  <a:lnTo>
                    <a:pt x="674281" y="85636"/>
                  </a:lnTo>
                  <a:lnTo>
                    <a:pt x="681901" y="82588"/>
                  </a:lnTo>
                  <a:lnTo>
                    <a:pt x="694093" y="73444"/>
                  </a:lnTo>
                  <a:lnTo>
                    <a:pt x="700189" y="58204"/>
                  </a:lnTo>
                  <a:close/>
                </a:path>
                <a:path w="960119" h="108584">
                  <a:moveTo>
                    <a:pt x="721321" y="1524"/>
                  </a:moveTo>
                  <a:lnTo>
                    <a:pt x="710653" y="1524"/>
                  </a:lnTo>
                  <a:lnTo>
                    <a:pt x="710653" y="83820"/>
                  </a:lnTo>
                  <a:lnTo>
                    <a:pt x="721321" y="83820"/>
                  </a:lnTo>
                  <a:lnTo>
                    <a:pt x="721321" y="1524"/>
                  </a:lnTo>
                  <a:close/>
                </a:path>
                <a:path w="960119" h="108584">
                  <a:moveTo>
                    <a:pt x="747522" y="24574"/>
                  </a:moveTo>
                  <a:lnTo>
                    <a:pt x="736854" y="24574"/>
                  </a:lnTo>
                  <a:lnTo>
                    <a:pt x="736854" y="84112"/>
                  </a:lnTo>
                  <a:lnTo>
                    <a:pt x="747522" y="84112"/>
                  </a:lnTo>
                  <a:lnTo>
                    <a:pt x="747522" y="24574"/>
                  </a:lnTo>
                  <a:close/>
                </a:path>
                <a:path w="960119" h="108584">
                  <a:moveTo>
                    <a:pt x="747522" y="1714"/>
                  </a:moveTo>
                  <a:lnTo>
                    <a:pt x="736854" y="1714"/>
                  </a:lnTo>
                  <a:lnTo>
                    <a:pt x="736854" y="13906"/>
                  </a:lnTo>
                  <a:lnTo>
                    <a:pt x="747522" y="13906"/>
                  </a:lnTo>
                  <a:lnTo>
                    <a:pt x="747522" y="1714"/>
                  </a:lnTo>
                  <a:close/>
                </a:path>
                <a:path w="960119" h="108584">
                  <a:moveTo>
                    <a:pt x="811530" y="39916"/>
                  </a:moveTo>
                  <a:lnTo>
                    <a:pt x="810006" y="36868"/>
                  </a:lnTo>
                  <a:lnTo>
                    <a:pt x="810006" y="33718"/>
                  </a:lnTo>
                  <a:lnTo>
                    <a:pt x="808482" y="32194"/>
                  </a:lnTo>
                  <a:lnTo>
                    <a:pt x="806958" y="29146"/>
                  </a:lnTo>
                  <a:lnTo>
                    <a:pt x="803910" y="26098"/>
                  </a:lnTo>
                  <a:lnTo>
                    <a:pt x="797814" y="23050"/>
                  </a:lnTo>
                  <a:lnTo>
                    <a:pt x="782574" y="23050"/>
                  </a:lnTo>
                  <a:lnTo>
                    <a:pt x="776478" y="26098"/>
                  </a:lnTo>
                  <a:lnTo>
                    <a:pt x="771906" y="32194"/>
                  </a:lnTo>
                  <a:lnTo>
                    <a:pt x="771906" y="24574"/>
                  </a:lnTo>
                  <a:lnTo>
                    <a:pt x="762762" y="24574"/>
                  </a:lnTo>
                  <a:lnTo>
                    <a:pt x="762762" y="84112"/>
                  </a:lnTo>
                  <a:lnTo>
                    <a:pt x="773430" y="84112"/>
                  </a:lnTo>
                  <a:lnTo>
                    <a:pt x="773430" y="42964"/>
                  </a:lnTo>
                  <a:lnTo>
                    <a:pt x="774954" y="38392"/>
                  </a:lnTo>
                  <a:lnTo>
                    <a:pt x="781050" y="32194"/>
                  </a:lnTo>
                  <a:lnTo>
                    <a:pt x="793242" y="32194"/>
                  </a:lnTo>
                  <a:lnTo>
                    <a:pt x="796290" y="33718"/>
                  </a:lnTo>
                  <a:lnTo>
                    <a:pt x="799338" y="36868"/>
                  </a:lnTo>
                  <a:lnTo>
                    <a:pt x="799338" y="38392"/>
                  </a:lnTo>
                  <a:lnTo>
                    <a:pt x="800862" y="39916"/>
                  </a:lnTo>
                  <a:lnTo>
                    <a:pt x="800862" y="84112"/>
                  </a:lnTo>
                  <a:lnTo>
                    <a:pt x="811530" y="84112"/>
                  </a:lnTo>
                  <a:lnTo>
                    <a:pt x="811530" y="39916"/>
                  </a:lnTo>
                  <a:close/>
                </a:path>
                <a:path w="960119" h="108584">
                  <a:moveTo>
                    <a:pt x="836002" y="24676"/>
                  </a:moveTo>
                  <a:lnTo>
                    <a:pt x="826858" y="24676"/>
                  </a:lnTo>
                  <a:lnTo>
                    <a:pt x="826858" y="84201"/>
                  </a:lnTo>
                  <a:lnTo>
                    <a:pt x="836002" y="84201"/>
                  </a:lnTo>
                  <a:lnTo>
                    <a:pt x="836002" y="24676"/>
                  </a:lnTo>
                  <a:close/>
                </a:path>
                <a:path w="960119" h="108584">
                  <a:moveTo>
                    <a:pt x="836002" y="1714"/>
                  </a:moveTo>
                  <a:lnTo>
                    <a:pt x="826858" y="1714"/>
                  </a:lnTo>
                  <a:lnTo>
                    <a:pt x="826858" y="13906"/>
                  </a:lnTo>
                  <a:lnTo>
                    <a:pt x="836002" y="13906"/>
                  </a:lnTo>
                  <a:lnTo>
                    <a:pt x="836002" y="1714"/>
                  </a:lnTo>
                  <a:close/>
                </a:path>
                <a:path w="960119" h="108584">
                  <a:moveTo>
                    <a:pt x="900023" y="41338"/>
                  </a:moveTo>
                  <a:lnTo>
                    <a:pt x="898499" y="35242"/>
                  </a:lnTo>
                  <a:lnTo>
                    <a:pt x="895451" y="30670"/>
                  </a:lnTo>
                  <a:lnTo>
                    <a:pt x="890879" y="27622"/>
                  </a:lnTo>
                  <a:lnTo>
                    <a:pt x="887831" y="24574"/>
                  </a:lnTo>
                  <a:lnTo>
                    <a:pt x="881735" y="23050"/>
                  </a:lnTo>
                  <a:lnTo>
                    <a:pt x="871067" y="23050"/>
                  </a:lnTo>
                  <a:lnTo>
                    <a:pt x="848207" y="47434"/>
                  </a:lnTo>
                  <a:lnTo>
                    <a:pt x="848207" y="64300"/>
                  </a:lnTo>
                  <a:lnTo>
                    <a:pt x="851255" y="71920"/>
                  </a:lnTo>
                  <a:lnTo>
                    <a:pt x="855827" y="76492"/>
                  </a:lnTo>
                  <a:lnTo>
                    <a:pt x="860399" y="82588"/>
                  </a:lnTo>
                  <a:lnTo>
                    <a:pt x="868019" y="85636"/>
                  </a:lnTo>
                  <a:lnTo>
                    <a:pt x="881735" y="85636"/>
                  </a:lnTo>
                  <a:lnTo>
                    <a:pt x="887831" y="82588"/>
                  </a:lnTo>
                  <a:lnTo>
                    <a:pt x="892403" y="79540"/>
                  </a:lnTo>
                  <a:lnTo>
                    <a:pt x="896975" y="74968"/>
                  </a:lnTo>
                  <a:lnTo>
                    <a:pt x="900023" y="70396"/>
                  </a:lnTo>
                  <a:lnTo>
                    <a:pt x="900023" y="62776"/>
                  </a:lnTo>
                  <a:lnTo>
                    <a:pt x="890879" y="61252"/>
                  </a:lnTo>
                  <a:lnTo>
                    <a:pt x="889355" y="67348"/>
                  </a:lnTo>
                  <a:lnTo>
                    <a:pt x="887831" y="70396"/>
                  </a:lnTo>
                  <a:lnTo>
                    <a:pt x="883259" y="74968"/>
                  </a:lnTo>
                  <a:lnTo>
                    <a:pt x="880211" y="76492"/>
                  </a:lnTo>
                  <a:lnTo>
                    <a:pt x="871067" y="76492"/>
                  </a:lnTo>
                  <a:lnTo>
                    <a:pt x="866495" y="74968"/>
                  </a:lnTo>
                  <a:lnTo>
                    <a:pt x="863447" y="71920"/>
                  </a:lnTo>
                  <a:lnTo>
                    <a:pt x="860399" y="67348"/>
                  </a:lnTo>
                  <a:lnTo>
                    <a:pt x="858875" y="61252"/>
                  </a:lnTo>
                  <a:lnTo>
                    <a:pt x="858875" y="45910"/>
                  </a:lnTo>
                  <a:lnTo>
                    <a:pt x="860399" y="39814"/>
                  </a:lnTo>
                  <a:lnTo>
                    <a:pt x="866495" y="33718"/>
                  </a:lnTo>
                  <a:lnTo>
                    <a:pt x="871067" y="30670"/>
                  </a:lnTo>
                  <a:lnTo>
                    <a:pt x="880211" y="30670"/>
                  </a:lnTo>
                  <a:lnTo>
                    <a:pt x="881735" y="32194"/>
                  </a:lnTo>
                  <a:lnTo>
                    <a:pt x="884783" y="33718"/>
                  </a:lnTo>
                  <a:lnTo>
                    <a:pt x="887831" y="36766"/>
                  </a:lnTo>
                  <a:lnTo>
                    <a:pt x="889355" y="39814"/>
                  </a:lnTo>
                  <a:lnTo>
                    <a:pt x="889355" y="42862"/>
                  </a:lnTo>
                  <a:lnTo>
                    <a:pt x="900023" y="41338"/>
                  </a:lnTo>
                  <a:close/>
                </a:path>
                <a:path w="960119" h="108584">
                  <a:moveTo>
                    <a:pt x="959548" y="81064"/>
                  </a:moveTo>
                  <a:lnTo>
                    <a:pt x="958024" y="79540"/>
                  </a:lnTo>
                  <a:lnTo>
                    <a:pt x="958024" y="76492"/>
                  </a:lnTo>
                  <a:lnTo>
                    <a:pt x="956500" y="73444"/>
                  </a:lnTo>
                  <a:lnTo>
                    <a:pt x="956500" y="53530"/>
                  </a:lnTo>
                  <a:lnTo>
                    <a:pt x="956500" y="33718"/>
                  </a:lnTo>
                  <a:lnTo>
                    <a:pt x="954976" y="30670"/>
                  </a:lnTo>
                  <a:lnTo>
                    <a:pt x="951928" y="27622"/>
                  </a:lnTo>
                  <a:lnTo>
                    <a:pt x="942784" y="23050"/>
                  </a:lnTo>
                  <a:lnTo>
                    <a:pt x="924496" y="23050"/>
                  </a:lnTo>
                  <a:lnTo>
                    <a:pt x="919924" y="24574"/>
                  </a:lnTo>
                  <a:lnTo>
                    <a:pt x="916876" y="26098"/>
                  </a:lnTo>
                  <a:lnTo>
                    <a:pt x="909256" y="33718"/>
                  </a:lnTo>
                  <a:lnTo>
                    <a:pt x="907732" y="36766"/>
                  </a:lnTo>
                  <a:lnTo>
                    <a:pt x="907732" y="41338"/>
                  </a:lnTo>
                  <a:lnTo>
                    <a:pt x="916876" y="42862"/>
                  </a:lnTo>
                  <a:lnTo>
                    <a:pt x="918400" y="38290"/>
                  </a:lnTo>
                  <a:lnTo>
                    <a:pt x="919924" y="35242"/>
                  </a:lnTo>
                  <a:lnTo>
                    <a:pt x="921448" y="33718"/>
                  </a:lnTo>
                  <a:lnTo>
                    <a:pt x="927544" y="30670"/>
                  </a:lnTo>
                  <a:lnTo>
                    <a:pt x="938212" y="30670"/>
                  </a:lnTo>
                  <a:lnTo>
                    <a:pt x="941260" y="32194"/>
                  </a:lnTo>
                  <a:lnTo>
                    <a:pt x="945832" y="36766"/>
                  </a:lnTo>
                  <a:lnTo>
                    <a:pt x="947356" y="39814"/>
                  </a:lnTo>
                  <a:lnTo>
                    <a:pt x="947356" y="45910"/>
                  </a:lnTo>
                  <a:lnTo>
                    <a:pt x="947356" y="53530"/>
                  </a:lnTo>
                  <a:lnTo>
                    <a:pt x="947356" y="61252"/>
                  </a:lnTo>
                  <a:lnTo>
                    <a:pt x="945832" y="65824"/>
                  </a:lnTo>
                  <a:lnTo>
                    <a:pt x="945832" y="67348"/>
                  </a:lnTo>
                  <a:lnTo>
                    <a:pt x="944308" y="70396"/>
                  </a:lnTo>
                  <a:lnTo>
                    <a:pt x="941260" y="73444"/>
                  </a:lnTo>
                  <a:lnTo>
                    <a:pt x="935164" y="76492"/>
                  </a:lnTo>
                  <a:lnTo>
                    <a:pt x="921448" y="76492"/>
                  </a:lnTo>
                  <a:lnTo>
                    <a:pt x="916876" y="71920"/>
                  </a:lnTo>
                  <a:lnTo>
                    <a:pt x="916876" y="64300"/>
                  </a:lnTo>
                  <a:lnTo>
                    <a:pt x="918400" y="62776"/>
                  </a:lnTo>
                  <a:lnTo>
                    <a:pt x="918400" y="61252"/>
                  </a:lnTo>
                  <a:lnTo>
                    <a:pt x="919924" y="59728"/>
                  </a:lnTo>
                  <a:lnTo>
                    <a:pt x="921448" y="59728"/>
                  </a:lnTo>
                  <a:lnTo>
                    <a:pt x="922972" y="58204"/>
                  </a:lnTo>
                  <a:lnTo>
                    <a:pt x="930592" y="58204"/>
                  </a:lnTo>
                  <a:lnTo>
                    <a:pt x="938212" y="56680"/>
                  </a:lnTo>
                  <a:lnTo>
                    <a:pt x="942784" y="55054"/>
                  </a:lnTo>
                  <a:lnTo>
                    <a:pt x="947356" y="53530"/>
                  </a:lnTo>
                  <a:lnTo>
                    <a:pt x="947356" y="45910"/>
                  </a:lnTo>
                  <a:lnTo>
                    <a:pt x="942784" y="47434"/>
                  </a:lnTo>
                  <a:lnTo>
                    <a:pt x="936688" y="48958"/>
                  </a:lnTo>
                  <a:lnTo>
                    <a:pt x="929068" y="48958"/>
                  </a:lnTo>
                  <a:lnTo>
                    <a:pt x="924496" y="50482"/>
                  </a:lnTo>
                  <a:lnTo>
                    <a:pt x="919924" y="50482"/>
                  </a:lnTo>
                  <a:lnTo>
                    <a:pt x="916876" y="52006"/>
                  </a:lnTo>
                  <a:lnTo>
                    <a:pt x="915352" y="52006"/>
                  </a:lnTo>
                  <a:lnTo>
                    <a:pt x="912304" y="53530"/>
                  </a:lnTo>
                  <a:lnTo>
                    <a:pt x="910780" y="55054"/>
                  </a:lnTo>
                  <a:lnTo>
                    <a:pt x="909256" y="58204"/>
                  </a:lnTo>
                  <a:lnTo>
                    <a:pt x="907732" y="59728"/>
                  </a:lnTo>
                  <a:lnTo>
                    <a:pt x="906106" y="62776"/>
                  </a:lnTo>
                  <a:lnTo>
                    <a:pt x="906106" y="73444"/>
                  </a:lnTo>
                  <a:lnTo>
                    <a:pt x="907732" y="76492"/>
                  </a:lnTo>
                  <a:lnTo>
                    <a:pt x="913828" y="82588"/>
                  </a:lnTo>
                  <a:lnTo>
                    <a:pt x="919924" y="85636"/>
                  </a:lnTo>
                  <a:lnTo>
                    <a:pt x="930592" y="85636"/>
                  </a:lnTo>
                  <a:lnTo>
                    <a:pt x="939736" y="81064"/>
                  </a:lnTo>
                  <a:lnTo>
                    <a:pt x="944308" y="79540"/>
                  </a:lnTo>
                  <a:lnTo>
                    <a:pt x="947356" y="76492"/>
                  </a:lnTo>
                  <a:lnTo>
                    <a:pt x="947356" y="79540"/>
                  </a:lnTo>
                  <a:lnTo>
                    <a:pt x="948880" y="81064"/>
                  </a:lnTo>
                  <a:lnTo>
                    <a:pt x="950404" y="84112"/>
                  </a:lnTo>
                  <a:lnTo>
                    <a:pt x="959548" y="84112"/>
                  </a:lnTo>
                  <a:lnTo>
                    <a:pt x="959548" y="81064"/>
                  </a:lnTo>
                  <a:close/>
                </a:path>
              </a:pathLst>
            </a:custGeom>
            <a:solidFill>
              <a:srgbClr val="000000"/>
            </a:solidFill>
          </p:spPr>
          <p:txBody>
            <a:bodyPr wrap="square" lIns="0" tIns="0" rIns="0" bIns="0" rtlCol="0"/>
            <a:lstStyle/>
            <a:p>
              <a:endParaRPr sz="1154"/>
            </a:p>
          </p:txBody>
        </p:sp>
        <p:pic>
          <p:nvPicPr>
            <p:cNvPr id="190" name="object 190"/>
            <p:cNvPicPr/>
            <p:nvPr/>
          </p:nvPicPr>
          <p:blipFill>
            <a:blip r:embed="rId89" cstate="print"/>
            <a:stretch>
              <a:fillRect/>
            </a:stretch>
          </p:blipFill>
          <p:spPr>
            <a:xfrm>
              <a:off x="13997940" y="7566659"/>
              <a:ext cx="841248" cy="108204"/>
            </a:xfrm>
            <a:prstGeom prst="rect">
              <a:avLst/>
            </a:prstGeom>
          </p:spPr>
        </p:pic>
      </p:grpSp>
      <p:sp>
        <p:nvSpPr>
          <p:cNvPr id="191" name="object 191"/>
          <p:cNvSpPr/>
          <p:nvPr/>
        </p:nvSpPr>
        <p:spPr>
          <a:xfrm>
            <a:off x="1983338" y="5269888"/>
            <a:ext cx="38281" cy="52127"/>
          </a:xfrm>
          <a:custGeom>
            <a:avLst/>
            <a:gdLst/>
            <a:ahLst/>
            <a:cxnLst/>
            <a:rect l="l" t="t" r="r" b="b"/>
            <a:pathLst>
              <a:path w="59690" h="81279">
                <a:moveTo>
                  <a:pt x="59531" y="65722"/>
                </a:moveTo>
                <a:lnTo>
                  <a:pt x="0" y="65722"/>
                </a:lnTo>
                <a:lnTo>
                  <a:pt x="0" y="51911"/>
                </a:lnTo>
                <a:lnTo>
                  <a:pt x="36671" y="0"/>
                </a:lnTo>
                <a:lnTo>
                  <a:pt x="48863" y="0"/>
                </a:lnTo>
                <a:lnTo>
                  <a:pt x="48863" y="22955"/>
                </a:lnTo>
                <a:lnTo>
                  <a:pt x="33623" y="22955"/>
                </a:lnTo>
                <a:lnTo>
                  <a:pt x="15335" y="51911"/>
                </a:lnTo>
                <a:lnTo>
                  <a:pt x="59531" y="51911"/>
                </a:lnTo>
                <a:lnTo>
                  <a:pt x="59531" y="65722"/>
                </a:lnTo>
                <a:close/>
              </a:path>
              <a:path w="59690" h="81279">
                <a:moveTo>
                  <a:pt x="48863" y="51911"/>
                </a:moveTo>
                <a:lnTo>
                  <a:pt x="33623" y="51911"/>
                </a:lnTo>
                <a:lnTo>
                  <a:pt x="33623" y="22955"/>
                </a:lnTo>
                <a:lnTo>
                  <a:pt x="48863" y="22955"/>
                </a:lnTo>
                <a:lnTo>
                  <a:pt x="48863" y="51911"/>
                </a:lnTo>
                <a:close/>
              </a:path>
              <a:path w="59690" h="81279">
                <a:moveTo>
                  <a:pt x="48863" y="80962"/>
                </a:moveTo>
                <a:lnTo>
                  <a:pt x="33623" y="80962"/>
                </a:lnTo>
                <a:lnTo>
                  <a:pt x="33623" y="65722"/>
                </a:lnTo>
                <a:lnTo>
                  <a:pt x="48863" y="65722"/>
                </a:lnTo>
                <a:lnTo>
                  <a:pt x="48863" y="80962"/>
                </a:lnTo>
                <a:close/>
              </a:path>
            </a:pathLst>
          </a:custGeom>
          <a:solidFill>
            <a:srgbClr val="000000"/>
          </a:solidFill>
        </p:spPr>
        <p:txBody>
          <a:bodyPr wrap="square" lIns="0" tIns="0" rIns="0" bIns="0" rtlCol="0"/>
          <a:lstStyle/>
          <a:p>
            <a:endParaRPr sz="1154"/>
          </a:p>
        </p:txBody>
      </p:sp>
      <p:grpSp>
        <p:nvGrpSpPr>
          <p:cNvPr id="192" name="object 192"/>
          <p:cNvGrpSpPr/>
          <p:nvPr/>
        </p:nvGrpSpPr>
        <p:grpSpPr>
          <a:xfrm>
            <a:off x="2104656" y="5268972"/>
            <a:ext cx="151902" cy="54164"/>
            <a:chOff x="1339310" y="8215693"/>
            <a:chExt cx="236854" cy="84455"/>
          </a:xfrm>
        </p:grpSpPr>
        <p:sp>
          <p:nvSpPr>
            <p:cNvPr id="193" name="object 193"/>
            <p:cNvSpPr/>
            <p:nvPr/>
          </p:nvSpPr>
          <p:spPr>
            <a:xfrm>
              <a:off x="1339310" y="8215693"/>
              <a:ext cx="31115" cy="82550"/>
            </a:xfrm>
            <a:custGeom>
              <a:avLst/>
              <a:gdLst/>
              <a:ahLst/>
              <a:cxnLst/>
              <a:rect l="l" t="t" r="r" b="b"/>
              <a:pathLst>
                <a:path w="31115" h="82550">
                  <a:moveTo>
                    <a:pt x="30575" y="82391"/>
                  </a:moveTo>
                  <a:lnTo>
                    <a:pt x="19907" y="82391"/>
                  </a:lnTo>
                  <a:lnTo>
                    <a:pt x="19907" y="18287"/>
                  </a:lnTo>
                  <a:lnTo>
                    <a:pt x="16859" y="21335"/>
                  </a:lnTo>
                  <a:lnTo>
                    <a:pt x="13811" y="22859"/>
                  </a:lnTo>
                  <a:lnTo>
                    <a:pt x="10667" y="25907"/>
                  </a:lnTo>
                  <a:lnTo>
                    <a:pt x="6095" y="27431"/>
                  </a:lnTo>
                  <a:lnTo>
                    <a:pt x="3047" y="30479"/>
                  </a:lnTo>
                  <a:lnTo>
                    <a:pt x="0" y="30479"/>
                  </a:lnTo>
                  <a:lnTo>
                    <a:pt x="0" y="21335"/>
                  </a:lnTo>
                  <a:lnTo>
                    <a:pt x="6095" y="18287"/>
                  </a:lnTo>
                  <a:lnTo>
                    <a:pt x="15335" y="12191"/>
                  </a:lnTo>
                  <a:lnTo>
                    <a:pt x="18383" y="7619"/>
                  </a:lnTo>
                  <a:lnTo>
                    <a:pt x="21431" y="4571"/>
                  </a:lnTo>
                  <a:lnTo>
                    <a:pt x="22955" y="0"/>
                  </a:lnTo>
                  <a:lnTo>
                    <a:pt x="30575" y="0"/>
                  </a:lnTo>
                  <a:lnTo>
                    <a:pt x="30575" y="82391"/>
                  </a:lnTo>
                  <a:close/>
                </a:path>
              </a:pathLst>
            </a:custGeom>
            <a:solidFill>
              <a:srgbClr val="000000"/>
            </a:solidFill>
          </p:spPr>
          <p:txBody>
            <a:bodyPr wrap="square" lIns="0" tIns="0" rIns="0" bIns="0" rtlCol="0"/>
            <a:lstStyle/>
            <a:p>
              <a:endParaRPr sz="1154"/>
            </a:p>
          </p:txBody>
        </p:sp>
        <p:pic>
          <p:nvPicPr>
            <p:cNvPr id="194" name="object 194"/>
            <p:cNvPicPr/>
            <p:nvPr/>
          </p:nvPicPr>
          <p:blipFill>
            <a:blip r:embed="rId90" cstate="print"/>
            <a:stretch>
              <a:fillRect/>
            </a:stretch>
          </p:blipFill>
          <p:spPr>
            <a:xfrm>
              <a:off x="1394269" y="8217122"/>
              <a:ext cx="181546" cy="82486"/>
            </a:xfrm>
            <a:prstGeom prst="rect">
              <a:avLst/>
            </a:prstGeom>
          </p:spPr>
        </p:pic>
      </p:grpSp>
      <p:pic>
        <p:nvPicPr>
          <p:cNvPr id="195" name="object 195"/>
          <p:cNvPicPr/>
          <p:nvPr/>
        </p:nvPicPr>
        <p:blipFill>
          <a:blip r:embed="rId91" cstate="print"/>
          <a:stretch>
            <a:fillRect/>
          </a:stretch>
        </p:blipFill>
        <p:spPr>
          <a:xfrm>
            <a:off x="2586997" y="5269888"/>
            <a:ext cx="207511" cy="52962"/>
          </a:xfrm>
          <a:prstGeom prst="rect">
            <a:avLst/>
          </a:prstGeom>
        </p:spPr>
      </p:pic>
      <p:sp>
        <p:nvSpPr>
          <p:cNvPr id="196" name="object 196"/>
          <p:cNvSpPr/>
          <p:nvPr/>
        </p:nvSpPr>
        <p:spPr>
          <a:xfrm>
            <a:off x="3350153" y="5269888"/>
            <a:ext cx="33393" cy="52127"/>
          </a:xfrm>
          <a:custGeom>
            <a:avLst/>
            <a:gdLst/>
            <a:ahLst/>
            <a:cxnLst/>
            <a:rect l="l" t="t" r="r" b="b"/>
            <a:pathLst>
              <a:path w="52070" h="81279">
                <a:moveTo>
                  <a:pt x="21336" y="80962"/>
                </a:moveTo>
                <a:lnTo>
                  <a:pt x="10668" y="80962"/>
                </a:lnTo>
                <a:lnTo>
                  <a:pt x="10668" y="74866"/>
                </a:lnTo>
                <a:lnTo>
                  <a:pt x="12192" y="67246"/>
                </a:lnTo>
                <a:lnTo>
                  <a:pt x="15240" y="58007"/>
                </a:lnTo>
                <a:lnTo>
                  <a:pt x="16906" y="51173"/>
                </a:lnTo>
                <a:lnTo>
                  <a:pt x="19431" y="44481"/>
                </a:lnTo>
                <a:lnTo>
                  <a:pt x="22526" y="38076"/>
                </a:lnTo>
                <a:lnTo>
                  <a:pt x="25908" y="32099"/>
                </a:lnTo>
                <a:lnTo>
                  <a:pt x="28749" y="25765"/>
                </a:lnTo>
                <a:lnTo>
                  <a:pt x="32277" y="20288"/>
                </a:lnTo>
                <a:lnTo>
                  <a:pt x="39719" y="10763"/>
                </a:lnTo>
                <a:lnTo>
                  <a:pt x="0" y="10763"/>
                </a:lnTo>
                <a:lnTo>
                  <a:pt x="0" y="0"/>
                </a:lnTo>
                <a:lnTo>
                  <a:pt x="51911" y="0"/>
                </a:lnTo>
                <a:lnTo>
                  <a:pt x="51911" y="9239"/>
                </a:lnTo>
                <a:lnTo>
                  <a:pt x="48458" y="13215"/>
                </a:lnTo>
                <a:lnTo>
                  <a:pt x="44862" y="18192"/>
                </a:lnTo>
                <a:lnTo>
                  <a:pt x="25908" y="59531"/>
                </a:lnTo>
                <a:lnTo>
                  <a:pt x="22859" y="65722"/>
                </a:lnTo>
                <a:lnTo>
                  <a:pt x="21336" y="73342"/>
                </a:lnTo>
                <a:lnTo>
                  <a:pt x="21336" y="80962"/>
                </a:lnTo>
                <a:close/>
              </a:path>
            </a:pathLst>
          </a:custGeom>
          <a:solidFill>
            <a:srgbClr val="000000"/>
          </a:solidFill>
        </p:spPr>
        <p:txBody>
          <a:bodyPr wrap="square" lIns="0" tIns="0" rIns="0" bIns="0" rtlCol="0"/>
          <a:lstStyle/>
          <a:p>
            <a:endParaRPr sz="1154"/>
          </a:p>
        </p:txBody>
      </p:sp>
      <p:pic>
        <p:nvPicPr>
          <p:cNvPr id="197" name="object 197"/>
          <p:cNvPicPr/>
          <p:nvPr/>
        </p:nvPicPr>
        <p:blipFill>
          <a:blip r:embed="rId92" cstate="print"/>
          <a:stretch>
            <a:fillRect/>
          </a:stretch>
        </p:blipFill>
        <p:spPr>
          <a:xfrm>
            <a:off x="3509589" y="5268972"/>
            <a:ext cx="498040" cy="53878"/>
          </a:xfrm>
          <a:prstGeom prst="rect">
            <a:avLst/>
          </a:prstGeom>
        </p:spPr>
      </p:pic>
      <p:grpSp>
        <p:nvGrpSpPr>
          <p:cNvPr id="198" name="object 198"/>
          <p:cNvGrpSpPr/>
          <p:nvPr/>
        </p:nvGrpSpPr>
        <p:grpSpPr>
          <a:xfrm>
            <a:off x="4117218" y="5225844"/>
            <a:ext cx="701683" cy="141314"/>
            <a:chOff x="4477416" y="8148446"/>
            <a:chExt cx="1094105" cy="220345"/>
          </a:xfrm>
        </p:grpSpPr>
        <p:pic>
          <p:nvPicPr>
            <p:cNvPr id="199" name="object 199"/>
            <p:cNvPicPr/>
            <p:nvPr/>
          </p:nvPicPr>
          <p:blipFill>
            <a:blip r:embed="rId93" cstate="print"/>
            <a:stretch>
              <a:fillRect/>
            </a:stretch>
          </p:blipFill>
          <p:spPr>
            <a:xfrm>
              <a:off x="4477416" y="8148446"/>
              <a:ext cx="1093851" cy="219741"/>
            </a:xfrm>
            <a:prstGeom prst="rect">
              <a:avLst/>
            </a:prstGeom>
          </p:spPr>
        </p:pic>
        <p:sp>
          <p:nvSpPr>
            <p:cNvPr id="200" name="object 200"/>
            <p:cNvSpPr/>
            <p:nvPr/>
          </p:nvSpPr>
          <p:spPr>
            <a:xfrm>
              <a:off x="5532119" y="8197596"/>
              <a:ext cx="32384" cy="10795"/>
            </a:xfrm>
            <a:custGeom>
              <a:avLst/>
              <a:gdLst/>
              <a:ahLst/>
              <a:cxnLst/>
              <a:rect l="l" t="t" r="r" b="b"/>
              <a:pathLst>
                <a:path w="32385" h="10795">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201" name="object 201"/>
          <p:cNvPicPr/>
          <p:nvPr/>
        </p:nvPicPr>
        <p:blipFill>
          <a:blip r:embed="rId94" cstate="print"/>
          <a:stretch>
            <a:fillRect/>
          </a:stretch>
        </p:blipFill>
        <p:spPr>
          <a:xfrm>
            <a:off x="4992896" y="5269888"/>
            <a:ext cx="262184" cy="52901"/>
          </a:xfrm>
          <a:prstGeom prst="rect">
            <a:avLst/>
          </a:prstGeom>
        </p:spPr>
      </p:pic>
      <p:pic>
        <p:nvPicPr>
          <p:cNvPr id="202" name="object 202"/>
          <p:cNvPicPr/>
          <p:nvPr/>
        </p:nvPicPr>
        <p:blipFill>
          <a:blip r:embed="rId95" cstate="print"/>
          <a:stretch>
            <a:fillRect/>
          </a:stretch>
        </p:blipFill>
        <p:spPr>
          <a:xfrm>
            <a:off x="5601441" y="5269888"/>
            <a:ext cx="258274" cy="52962"/>
          </a:xfrm>
          <a:prstGeom prst="rect">
            <a:avLst/>
          </a:prstGeom>
        </p:spPr>
      </p:pic>
      <p:pic>
        <p:nvPicPr>
          <p:cNvPr id="203" name="object 203"/>
          <p:cNvPicPr/>
          <p:nvPr/>
        </p:nvPicPr>
        <p:blipFill>
          <a:blip r:embed="rId96" cstate="print"/>
          <a:stretch>
            <a:fillRect/>
          </a:stretch>
        </p:blipFill>
        <p:spPr>
          <a:xfrm>
            <a:off x="5953668" y="5140690"/>
            <a:ext cx="440312" cy="324859"/>
          </a:xfrm>
          <a:prstGeom prst="rect">
            <a:avLst/>
          </a:prstGeom>
        </p:spPr>
      </p:pic>
      <p:grpSp>
        <p:nvGrpSpPr>
          <p:cNvPr id="204" name="object 204"/>
          <p:cNvGrpSpPr/>
          <p:nvPr/>
        </p:nvGrpSpPr>
        <p:grpSpPr>
          <a:xfrm>
            <a:off x="6582739" y="5225844"/>
            <a:ext cx="476476" cy="140092"/>
            <a:chOff x="8321802" y="8148446"/>
            <a:chExt cx="742950" cy="218440"/>
          </a:xfrm>
        </p:grpSpPr>
        <p:pic>
          <p:nvPicPr>
            <p:cNvPr id="205" name="object 205"/>
            <p:cNvPicPr/>
            <p:nvPr/>
          </p:nvPicPr>
          <p:blipFill>
            <a:blip r:embed="rId97" cstate="print"/>
            <a:stretch>
              <a:fillRect/>
            </a:stretch>
          </p:blipFill>
          <p:spPr>
            <a:xfrm>
              <a:off x="8321802" y="8148446"/>
              <a:ext cx="720090" cy="218408"/>
            </a:xfrm>
            <a:prstGeom prst="rect">
              <a:avLst/>
            </a:prstGeom>
          </p:spPr>
        </p:pic>
        <p:sp>
          <p:nvSpPr>
            <p:cNvPr id="206" name="object 206"/>
            <p:cNvSpPr/>
            <p:nvPr/>
          </p:nvSpPr>
          <p:spPr>
            <a:xfrm>
              <a:off x="9054071" y="8150352"/>
              <a:ext cx="10795" cy="215265"/>
            </a:xfrm>
            <a:custGeom>
              <a:avLst/>
              <a:gdLst/>
              <a:ahLst/>
              <a:cxnLst/>
              <a:rect l="l" t="t" r="r" b="b"/>
              <a:pathLst>
                <a:path w="10795" h="215265">
                  <a:moveTo>
                    <a:pt x="10668" y="132588"/>
                  </a:moveTo>
                  <a:lnTo>
                    <a:pt x="0" y="132588"/>
                  </a:lnTo>
                  <a:lnTo>
                    <a:pt x="0" y="214884"/>
                  </a:lnTo>
                  <a:lnTo>
                    <a:pt x="10668" y="214884"/>
                  </a:lnTo>
                  <a:lnTo>
                    <a:pt x="10668" y="132588"/>
                  </a:lnTo>
                  <a:close/>
                </a:path>
                <a:path w="10795" h="215265">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207" name="object 207"/>
          <p:cNvPicPr/>
          <p:nvPr/>
        </p:nvPicPr>
        <p:blipFill>
          <a:blip r:embed="rId98" cstate="print"/>
          <a:stretch>
            <a:fillRect/>
          </a:stretch>
        </p:blipFill>
        <p:spPr>
          <a:xfrm>
            <a:off x="7419260" y="5269888"/>
            <a:ext cx="260290" cy="52901"/>
          </a:xfrm>
          <a:prstGeom prst="rect">
            <a:avLst/>
          </a:prstGeom>
        </p:spPr>
      </p:pic>
      <p:pic>
        <p:nvPicPr>
          <p:cNvPr id="208" name="object 208"/>
          <p:cNvPicPr/>
          <p:nvPr/>
        </p:nvPicPr>
        <p:blipFill>
          <a:blip r:embed="rId99" cstate="print"/>
          <a:stretch>
            <a:fillRect/>
          </a:stretch>
        </p:blipFill>
        <p:spPr>
          <a:xfrm>
            <a:off x="7841919" y="5268911"/>
            <a:ext cx="1600166" cy="67562"/>
          </a:xfrm>
          <a:prstGeom prst="rect">
            <a:avLst/>
          </a:prstGeom>
        </p:spPr>
      </p:pic>
      <p:grpSp>
        <p:nvGrpSpPr>
          <p:cNvPr id="209" name="object 209"/>
          <p:cNvGrpSpPr/>
          <p:nvPr/>
        </p:nvGrpSpPr>
        <p:grpSpPr>
          <a:xfrm>
            <a:off x="9536525" y="5268910"/>
            <a:ext cx="1217254" cy="69639"/>
            <a:chOff x="12927520" y="8215597"/>
            <a:chExt cx="1898014" cy="108585"/>
          </a:xfrm>
        </p:grpSpPr>
        <p:sp>
          <p:nvSpPr>
            <p:cNvPr id="210" name="object 210"/>
            <p:cNvSpPr/>
            <p:nvPr/>
          </p:nvSpPr>
          <p:spPr>
            <a:xfrm>
              <a:off x="12927521" y="8215604"/>
              <a:ext cx="314325" cy="84455"/>
            </a:xfrm>
            <a:custGeom>
              <a:avLst/>
              <a:gdLst/>
              <a:ahLst/>
              <a:cxnLst/>
              <a:rect l="l" t="t" r="r" b="b"/>
              <a:pathLst>
                <a:path w="314325" h="84454">
                  <a:moveTo>
                    <a:pt x="73152" y="56476"/>
                  </a:moveTo>
                  <a:lnTo>
                    <a:pt x="62484" y="54952"/>
                  </a:lnTo>
                  <a:lnTo>
                    <a:pt x="60960" y="61048"/>
                  </a:lnTo>
                  <a:lnTo>
                    <a:pt x="57912" y="67246"/>
                  </a:lnTo>
                  <a:lnTo>
                    <a:pt x="48768" y="73342"/>
                  </a:lnTo>
                  <a:lnTo>
                    <a:pt x="44196" y="74866"/>
                  </a:lnTo>
                  <a:lnTo>
                    <a:pt x="33528" y="74866"/>
                  </a:lnTo>
                  <a:lnTo>
                    <a:pt x="24384" y="71818"/>
                  </a:lnTo>
                  <a:lnTo>
                    <a:pt x="19812" y="68770"/>
                  </a:lnTo>
                  <a:lnTo>
                    <a:pt x="16764" y="64198"/>
                  </a:lnTo>
                  <a:lnTo>
                    <a:pt x="15240" y="59524"/>
                  </a:lnTo>
                  <a:lnTo>
                    <a:pt x="12192" y="54952"/>
                  </a:lnTo>
                  <a:lnTo>
                    <a:pt x="12192" y="30568"/>
                  </a:lnTo>
                  <a:lnTo>
                    <a:pt x="13716" y="25996"/>
                  </a:lnTo>
                  <a:lnTo>
                    <a:pt x="18288" y="16852"/>
                  </a:lnTo>
                  <a:lnTo>
                    <a:pt x="27432" y="10756"/>
                  </a:lnTo>
                  <a:lnTo>
                    <a:pt x="32004" y="9232"/>
                  </a:lnTo>
                  <a:lnTo>
                    <a:pt x="44196" y="9232"/>
                  </a:lnTo>
                  <a:lnTo>
                    <a:pt x="48768" y="10756"/>
                  </a:lnTo>
                  <a:lnTo>
                    <a:pt x="51816" y="13804"/>
                  </a:lnTo>
                  <a:lnTo>
                    <a:pt x="56388" y="15328"/>
                  </a:lnTo>
                  <a:lnTo>
                    <a:pt x="59436" y="19900"/>
                  </a:lnTo>
                  <a:lnTo>
                    <a:pt x="60960" y="25996"/>
                  </a:lnTo>
                  <a:lnTo>
                    <a:pt x="71628" y="22948"/>
                  </a:lnTo>
                  <a:lnTo>
                    <a:pt x="68580" y="15328"/>
                  </a:lnTo>
                  <a:lnTo>
                    <a:pt x="65532" y="10756"/>
                  </a:lnTo>
                  <a:lnTo>
                    <a:pt x="59436" y="6096"/>
                  </a:lnTo>
                  <a:lnTo>
                    <a:pt x="54864" y="1524"/>
                  </a:lnTo>
                  <a:lnTo>
                    <a:pt x="47244" y="0"/>
                  </a:lnTo>
                  <a:lnTo>
                    <a:pt x="32004" y="0"/>
                  </a:lnTo>
                  <a:lnTo>
                    <a:pt x="25908" y="1524"/>
                  </a:lnTo>
                  <a:lnTo>
                    <a:pt x="13716" y="7708"/>
                  </a:lnTo>
                  <a:lnTo>
                    <a:pt x="9144" y="12280"/>
                  </a:lnTo>
                  <a:lnTo>
                    <a:pt x="6096" y="19900"/>
                  </a:lnTo>
                  <a:lnTo>
                    <a:pt x="1524" y="25996"/>
                  </a:lnTo>
                  <a:lnTo>
                    <a:pt x="0" y="33616"/>
                  </a:lnTo>
                  <a:lnTo>
                    <a:pt x="0" y="48856"/>
                  </a:lnTo>
                  <a:lnTo>
                    <a:pt x="22860" y="82486"/>
                  </a:lnTo>
                  <a:lnTo>
                    <a:pt x="30480" y="84010"/>
                  </a:lnTo>
                  <a:lnTo>
                    <a:pt x="47244" y="84010"/>
                  </a:lnTo>
                  <a:lnTo>
                    <a:pt x="54864" y="82486"/>
                  </a:lnTo>
                  <a:lnTo>
                    <a:pt x="67056" y="73342"/>
                  </a:lnTo>
                  <a:lnTo>
                    <a:pt x="70104" y="65722"/>
                  </a:lnTo>
                  <a:lnTo>
                    <a:pt x="73152" y="56476"/>
                  </a:lnTo>
                  <a:close/>
                </a:path>
                <a:path w="314325" h="84454">
                  <a:moveTo>
                    <a:pt x="117436" y="25996"/>
                  </a:moveTo>
                  <a:lnTo>
                    <a:pt x="112864" y="22948"/>
                  </a:lnTo>
                  <a:lnTo>
                    <a:pt x="102196" y="22948"/>
                  </a:lnTo>
                  <a:lnTo>
                    <a:pt x="100672" y="24472"/>
                  </a:lnTo>
                  <a:lnTo>
                    <a:pt x="97624" y="25996"/>
                  </a:lnTo>
                  <a:lnTo>
                    <a:pt x="94576" y="32092"/>
                  </a:lnTo>
                  <a:lnTo>
                    <a:pt x="94576" y="24472"/>
                  </a:lnTo>
                  <a:lnTo>
                    <a:pt x="85432" y="24472"/>
                  </a:lnTo>
                  <a:lnTo>
                    <a:pt x="85432" y="82486"/>
                  </a:lnTo>
                  <a:lnTo>
                    <a:pt x="94576" y="82486"/>
                  </a:lnTo>
                  <a:lnTo>
                    <a:pt x="94576" y="47332"/>
                  </a:lnTo>
                  <a:lnTo>
                    <a:pt x="96100" y="44284"/>
                  </a:lnTo>
                  <a:lnTo>
                    <a:pt x="96100" y="39712"/>
                  </a:lnTo>
                  <a:lnTo>
                    <a:pt x="103720" y="32092"/>
                  </a:lnTo>
                  <a:lnTo>
                    <a:pt x="108292" y="32092"/>
                  </a:lnTo>
                  <a:lnTo>
                    <a:pt x="111340" y="33616"/>
                  </a:lnTo>
                  <a:lnTo>
                    <a:pt x="112864" y="35140"/>
                  </a:lnTo>
                  <a:lnTo>
                    <a:pt x="117436" y="25996"/>
                  </a:lnTo>
                  <a:close/>
                </a:path>
                <a:path w="314325" h="84454">
                  <a:moveTo>
                    <a:pt x="132676" y="23050"/>
                  </a:moveTo>
                  <a:lnTo>
                    <a:pt x="123532" y="23050"/>
                  </a:lnTo>
                  <a:lnTo>
                    <a:pt x="123532" y="82575"/>
                  </a:lnTo>
                  <a:lnTo>
                    <a:pt x="132676" y="82575"/>
                  </a:lnTo>
                  <a:lnTo>
                    <a:pt x="132676" y="23050"/>
                  </a:lnTo>
                  <a:close/>
                </a:path>
                <a:path w="314325" h="84454">
                  <a:moveTo>
                    <a:pt x="132676" y="1612"/>
                  </a:moveTo>
                  <a:lnTo>
                    <a:pt x="123532" y="1612"/>
                  </a:lnTo>
                  <a:lnTo>
                    <a:pt x="123532" y="12280"/>
                  </a:lnTo>
                  <a:lnTo>
                    <a:pt x="132676" y="12280"/>
                  </a:lnTo>
                  <a:lnTo>
                    <a:pt x="132676" y="1612"/>
                  </a:lnTo>
                  <a:close/>
                </a:path>
                <a:path w="314325" h="84454">
                  <a:moveTo>
                    <a:pt x="172402" y="82486"/>
                  </a:moveTo>
                  <a:lnTo>
                    <a:pt x="170878" y="74866"/>
                  </a:lnTo>
                  <a:lnTo>
                    <a:pt x="163156" y="74866"/>
                  </a:lnTo>
                  <a:lnTo>
                    <a:pt x="163156" y="73342"/>
                  </a:lnTo>
                  <a:lnTo>
                    <a:pt x="161632" y="73342"/>
                  </a:lnTo>
                  <a:lnTo>
                    <a:pt x="160108" y="71818"/>
                  </a:lnTo>
                  <a:lnTo>
                    <a:pt x="160108" y="32092"/>
                  </a:lnTo>
                  <a:lnTo>
                    <a:pt x="170878" y="32092"/>
                  </a:lnTo>
                  <a:lnTo>
                    <a:pt x="170878" y="24472"/>
                  </a:lnTo>
                  <a:lnTo>
                    <a:pt x="160108" y="24472"/>
                  </a:lnTo>
                  <a:lnTo>
                    <a:pt x="160108" y="3048"/>
                  </a:lnTo>
                  <a:lnTo>
                    <a:pt x="150964" y="9232"/>
                  </a:lnTo>
                  <a:lnTo>
                    <a:pt x="150964" y="24472"/>
                  </a:lnTo>
                  <a:lnTo>
                    <a:pt x="143344" y="24472"/>
                  </a:lnTo>
                  <a:lnTo>
                    <a:pt x="143344" y="32092"/>
                  </a:lnTo>
                  <a:lnTo>
                    <a:pt x="150964" y="32092"/>
                  </a:lnTo>
                  <a:lnTo>
                    <a:pt x="150964" y="77914"/>
                  </a:lnTo>
                  <a:lnTo>
                    <a:pt x="157060" y="84010"/>
                  </a:lnTo>
                  <a:lnTo>
                    <a:pt x="169354" y="84010"/>
                  </a:lnTo>
                  <a:lnTo>
                    <a:pt x="172402" y="82486"/>
                  </a:lnTo>
                  <a:close/>
                </a:path>
                <a:path w="314325" h="84454">
                  <a:moveTo>
                    <a:pt x="190677" y="24472"/>
                  </a:moveTo>
                  <a:lnTo>
                    <a:pt x="180009" y="24472"/>
                  </a:lnTo>
                  <a:lnTo>
                    <a:pt x="180009" y="82486"/>
                  </a:lnTo>
                  <a:lnTo>
                    <a:pt x="190677" y="82486"/>
                  </a:lnTo>
                  <a:lnTo>
                    <a:pt x="190677" y="24472"/>
                  </a:lnTo>
                  <a:close/>
                </a:path>
                <a:path w="314325" h="84454">
                  <a:moveTo>
                    <a:pt x="190677" y="1612"/>
                  </a:moveTo>
                  <a:lnTo>
                    <a:pt x="180009" y="1612"/>
                  </a:lnTo>
                  <a:lnTo>
                    <a:pt x="180009" y="12280"/>
                  </a:lnTo>
                  <a:lnTo>
                    <a:pt x="190677" y="12280"/>
                  </a:lnTo>
                  <a:lnTo>
                    <a:pt x="190677" y="1612"/>
                  </a:lnTo>
                  <a:close/>
                </a:path>
                <a:path w="314325" h="84454">
                  <a:moveTo>
                    <a:pt x="254685" y="62674"/>
                  </a:moveTo>
                  <a:lnTo>
                    <a:pt x="244017" y="61048"/>
                  </a:lnTo>
                  <a:lnTo>
                    <a:pt x="244017" y="65722"/>
                  </a:lnTo>
                  <a:lnTo>
                    <a:pt x="242493" y="70294"/>
                  </a:lnTo>
                  <a:lnTo>
                    <a:pt x="239445" y="71818"/>
                  </a:lnTo>
                  <a:lnTo>
                    <a:pt x="236397" y="74866"/>
                  </a:lnTo>
                  <a:lnTo>
                    <a:pt x="233349" y="76390"/>
                  </a:lnTo>
                  <a:lnTo>
                    <a:pt x="224205" y="76390"/>
                  </a:lnTo>
                  <a:lnTo>
                    <a:pt x="219633" y="74866"/>
                  </a:lnTo>
                  <a:lnTo>
                    <a:pt x="216585" y="70294"/>
                  </a:lnTo>
                  <a:lnTo>
                    <a:pt x="213537" y="67246"/>
                  </a:lnTo>
                  <a:lnTo>
                    <a:pt x="212013" y="61048"/>
                  </a:lnTo>
                  <a:lnTo>
                    <a:pt x="212013" y="45808"/>
                  </a:lnTo>
                  <a:lnTo>
                    <a:pt x="215061" y="39712"/>
                  </a:lnTo>
                  <a:lnTo>
                    <a:pt x="218109" y="36664"/>
                  </a:lnTo>
                  <a:lnTo>
                    <a:pt x="221157" y="32092"/>
                  </a:lnTo>
                  <a:lnTo>
                    <a:pt x="224205" y="30568"/>
                  </a:lnTo>
                  <a:lnTo>
                    <a:pt x="233349" y="30568"/>
                  </a:lnTo>
                  <a:lnTo>
                    <a:pt x="236397" y="32092"/>
                  </a:lnTo>
                  <a:lnTo>
                    <a:pt x="237921" y="33616"/>
                  </a:lnTo>
                  <a:lnTo>
                    <a:pt x="240969" y="35140"/>
                  </a:lnTo>
                  <a:lnTo>
                    <a:pt x="242493" y="38188"/>
                  </a:lnTo>
                  <a:lnTo>
                    <a:pt x="244017" y="42760"/>
                  </a:lnTo>
                  <a:lnTo>
                    <a:pt x="253161" y="41236"/>
                  </a:lnTo>
                  <a:lnTo>
                    <a:pt x="236397" y="22948"/>
                  </a:lnTo>
                  <a:lnTo>
                    <a:pt x="219633" y="22948"/>
                  </a:lnTo>
                  <a:lnTo>
                    <a:pt x="210489" y="29044"/>
                  </a:lnTo>
                  <a:lnTo>
                    <a:pt x="207441" y="32092"/>
                  </a:lnTo>
                  <a:lnTo>
                    <a:pt x="205917" y="36664"/>
                  </a:lnTo>
                  <a:lnTo>
                    <a:pt x="202869" y="41236"/>
                  </a:lnTo>
                  <a:lnTo>
                    <a:pt x="202869" y="64198"/>
                  </a:lnTo>
                  <a:lnTo>
                    <a:pt x="204393" y="71818"/>
                  </a:lnTo>
                  <a:lnTo>
                    <a:pt x="210489" y="76390"/>
                  </a:lnTo>
                  <a:lnTo>
                    <a:pt x="215061" y="82486"/>
                  </a:lnTo>
                  <a:lnTo>
                    <a:pt x="221157" y="84010"/>
                  </a:lnTo>
                  <a:lnTo>
                    <a:pt x="236397" y="84010"/>
                  </a:lnTo>
                  <a:lnTo>
                    <a:pt x="240969" y="82486"/>
                  </a:lnTo>
                  <a:lnTo>
                    <a:pt x="245541" y="77914"/>
                  </a:lnTo>
                  <a:lnTo>
                    <a:pt x="250113" y="74866"/>
                  </a:lnTo>
                  <a:lnTo>
                    <a:pt x="253161" y="68770"/>
                  </a:lnTo>
                  <a:lnTo>
                    <a:pt x="254685" y="62674"/>
                  </a:lnTo>
                  <a:close/>
                </a:path>
                <a:path w="314325" h="84454">
                  <a:moveTo>
                    <a:pt x="314223" y="82486"/>
                  </a:moveTo>
                  <a:lnTo>
                    <a:pt x="312699" y="80962"/>
                  </a:lnTo>
                  <a:lnTo>
                    <a:pt x="311175" y="77914"/>
                  </a:lnTo>
                  <a:lnTo>
                    <a:pt x="311175" y="53428"/>
                  </a:lnTo>
                  <a:lnTo>
                    <a:pt x="311175" y="36664"/>
                  </a:lnTo>
                  <a:lnTo>
                    <a:pt x="309651" y="35140"/>
                  </a:lnTo>
                  <a:lnTo>
                    <a:pt x="309651" y="32092"/>
                  </a:lnTo>
                  <a:lnTo>
                    <a:pt x="308127" y="30568"/>
                  </a:lnTo>
                  <a:lnTo>
                    <a:pt x="303555" y="25996"/>
                  </a:lnTo>
                  <a:lnTo>
                    <a:pt x="297459" y="22948"/>
                  </a:lnTo>
                  <a:lnTo>
                    <a:pt x="277647" y="22948"/>
                  </a:lnTo>
                  <a:lnTo>
                    <a:pt x="274599" y="24472"/>
                  </a:lnTo>
                  <a:lnTo>
                    <a:pt x="270027" y="25996"/>
                  </a:lnTo>
                  <a:lnTo>
                    <a:pt x="266979" y="27520"/>
                  </a:lnTo>
                  <a:lnTo>
                    <a:pt x="262407" y="36664"/>
                  </a:lnTo>
                  <a:lnTo>
                    <a:pt x="260883" y="41236"/>
                  </a:lnTo>
                  <a:lnTo>
                    <a:pt x="271551" y="41236"/>
                  </a:lnTo>
                  <a:lnTo>
                    <a:pt x="271551" y="38188"/>
                  </a:lnTo>
                  <a:lnTo>
                    <a:pt x="273075" y="35140"/>
                  </a:lnTo>
                  <a:lnTo>
                    <a:pt x="276123" y="33616"/>
                  </a:lnTo>
                  <a:lnTo>
                    <a:pt x="277647" y="32092"/>
                  </a:lnTo>
                  <a:lnTo>
                    <a:pt x="282219" y="30568"/>
                  </a:lnTo>
                  <a:lnTo>
                    <a:pt x="291363" y="30568"/>
                  </a:lnTo>
                  <a:lnTo>
                    <a:pt x="297459" y="33616"/>
                  </a:lnTo>
                  <a:lnTo>
                    <a:pt x="298983" y="35140"/>
                  </a:lnTo>
                  <a:lnTo>
                    <a:pt x="300507" y="38188"/>
                  </a:lnTo>
                  <a:lnTo>
                    <a:pt x="300507" y="45808"/>
                  </a:lnTo>
                  <a:lnTo>
                    <a:pt x="300507" y="53428"/>
                  </a:lnTo>
                  <a:lnTo>
                    <a:pt x="300507" y="64198"/>
                  </a:lnTo>
                  <a:lnTo>
                    <a:pt x="297459" y="70294"/>
                  </a:lnTo>
                  <a:lnTo>
                    <a:pt x="295935" y="71818"/>
                  </a:lnTo>
                  <a:lnTo>
                    <a:pt x="292887" y="73342"/>
                  </a:lnTo>
                  <a:lnTo>
                    <a:pt x="289839" y="76390"/>
                  </a:lnTo>
                  <a:lnTo>
                    <a:pt x="274599" y="76390"/>
                  </a:lnTo>
                  <a:lnTo>
                    <a:pt x="273075" y="73342"/>
                  </a:lnTo>
                  <a:lnTo>
                    <a:pt x="270027" y="70294"/>
                  </a:lnTo>
                  <a:lnTo>
                    <a:pt x="270027" y="64198"/>
                  </a:lnTo>
                  <a:lnTo>
                    <a:pt x="271551" y="62674"/>
                  </a:lnTo>
                  <a:lnTo>
                    <a:pt x="273075" y="61048"/>
                  </a:lnTo>
                  <a:lnTo>
                    <a:pt x="273075" y="59524"/>
                  </a:lnTo>
                  <a:lnTo>
                    <a:pt x="274599" y="59524"/>
                  </a:lnTo>
                  <a:lnTo>
                    <a:pt x="277647" y="58000"/>
                  </a:lnTo>
                  <a:lnTo>
                    <a:pt x="280695" y="58000"/>
                  </a:lnTo>
                  <a:lnTo>
                    <a:pt x="283743" y="56476"/>
                  </a:lnTo>
                  <a:lnTo>
                    <a:pt x="291363" y="56476"/>
                  </a:lnTo>
                  <a:lnTo>
                    <a:pt x="297459" y="54952"/>
                  </a:lnTo>
                  <a:lnTo>
                    <a:pt x="300507" y="53428"/>
                  </a:lnTo>
                  <a:lnTo>
                    <a:pt x="300507" y="45808"/>
                  </a:lnTo>
                  <a:lnTo>
                    <a:pt x="295935" y="47332"/>
                  </a:lnTo>
                  <a:lnTo>
                    <a:pt x="291363" y="47332"/>
                  </a:lnTo>
                  <a:lnTo>
                    <a:pt x="282219" y="48856"/>
                  </a:lnTo>
                  <a:lnTo>
                    <a:pt x="279171" y="48856"/>
                  </a:lnTo>
                  <a:lnTo>
                    <a:pt x="276123" y="50380"/>
                  </a:lnTo>
                  <a:lnTo>
                    <a:pt x="271551" y="50380"/>
                  </a:lnTo>
                  <a:lnTo>
                    <a:pt x="268503" y="51904"/>
                  </a:lnTo>
                  <a:lnTo>
                    <a:pt x="266979" y="53428"/>
                  </a:lnTo>
                  <a:lnTo>
                    <a:pt x="263931" y="54952"/>
                  </a:lnTo>
                  <a:lnTo>
                    <a:pt x="262407" y="56476"/>
                  </a:lnTo>
                  <a:lnTo>
                    <a:pt x="260883" y="59524"/>
                  </a:lnTo>
                  <a:lnTo>
                    <a:pt x="259270" y="62674"/>
                  </a:lnTo>
                  <a:lnTo>
                    <a:pt x="259270" y="71818"/>
                  </a:lnTo>
                  <a:lnTo>
                    <a:pt x="260883" y="76390"/>
                  </a:lnTo>
                  <a:lnTo>
                    <a:pt x="263931" y="79438"/>
                  </a:lnTo>
                  <a:lnTo>
                    <a:pt x="268503" y="82486"/>
                  </a:lnTo>
                  <a:lnTo>
                    <a:pt x="273075" y="84010"/>
                  </a:lnTo>
                  <a:lnTo>
                    <a:pt x="286791" y="84010"/>
                  </a:lnTo>
                  <a:lnTo>
                    <a:pt x="291363" y="82486"/>
                  </a:lnTo>
                  <a:lnTo>
                    <a:pt x="297459" y="79438"/>
                  </a:lnTo>
                  <a:lnTo>
                    <a:pt x="302031" y="76390"/>
                  </a:lnTo>
                  <a:lnTo>
                    <a:pt x="302031" y="80962"/>
                  </a:lnTo>
                  <a:lnTo>
                    <a:pt x="303555" y="82486"/>
                  </a:lnTo>
                  <a:lnTo>
                    <a:pt x="314223" y="82486"/>
                  </a:lnTo>
                  <a:close/>
                </a:path>
              </a:pathLst>
            </a:custGeom>
            <a:solidFill>
              <a:srgbClr val="000000"/>
            </a:solidFill>
          </p:spPr>
          <p:txBody>
            <a:bodyPr wrap="square" lIns="0" tIns="0" rIns="0" bIns="0" rtlCol="0"/>
            <a:lstStyle/>
            <a:p>
              <a:endParaRPr sz="1154"/>
            </a:p>
          </p:txBody>
        </p:sp>
        <p:pic>
          <p:nvPicPr>
            <p:cNvPr id="211" name="object 211"/>
            <p:cNvPicPr/>
            <p:nvPr/>
          </p:nvPicPr>
          <p:blipFill>
            <a:blip r:embed="rId100" cstate="print"/>
            <a:stretch>
              <a:fillRect/>
            </a:stretch>
          </p:blipFill>
          <p:spPr>
            <a:xfrm>
              <a:off x="13254228" y="8215597"/>
              <a:ext cx="1571052" cy="108489"/>
            </a:xfrm>
            <a:prstGeom prst="rect">
              <a:avLst/>
            </a:prstGeom>
          </p:spPr>
        </p:pic>
      </p:grpSp>
      <p:grpSp>
        <p:nvGrpSpPr>
          <p:cNvPr id="212" name="object 212"/>
          <p:cNvGrpSpPr/>
          <p:nvPr/>
        </p:nvGrpSpPr>
        <p:grpSpPr>
          <a:xfrm>
            <a:off x="2277837" y="957961"/>
            <a:ext cx="268374" cy="75748"/>
            <a:chOff x="1609344" y="1493710"/>
            <a:chExt cx="418465" cy="118110"/>
          </a:xfrm>
        </p:grpSpPr>
        <p:pic>
          <p:nvPicPr>
            <p:cNvPr id="213" name="object 213"/>
            <p:cNvPicPr/>
            <p:nvPr/>
          </p:nvPicPr>
          <p:blipFill>
            <a:blip r:embed="rId101" cstate="print"/>
            <a:stretch>
              <a:fillRect/>
            </a:stretch>
          </p:blipFill>
          <p:spPr>
            <a:xfrm>
              <a:off x="1609344" y="1518189"/>
              <a:ext cx="125158" cy="93154"/>
            </a:xfrm>
            <a:prstGeom prst="rect">
              <a:avLst/>
            </a:prstGeom>
          </p:spPr>
        </p:pic>
        <p:pic>
          <p:nvPicPr>
            <p:cNvPr id="214" name="object 214"/>
            <p:cNvPicPr/>
            <p:nvPr/>
          </p:nvPicPr>
          <p:blipFill>
            <a:blip r:embed="rId102" cstate="print"/>
            <a:stretch>
              <a:fillRect/>
            </a:stretch>
          </p:blipFill>
          <p:spPr>
            <a:xfrm>
              <a:off x="1755838" y="1493710"/>
              <a:ext cx="125063" cy="93154"/>
            </a:xfrm>
            <a:prstGeom prst="rect">
              <a:avLst/>
            </a:prstGeom>
          </p:spPr>
        </p:pic>
        <p:sp>
          <p:nvSpPr>
            <p:cNvPr id="215" name="object 215"/>
            <p:cNvSpPr/>
            <p:nvPr/>
          </p:nvSpPr>
          <p:spPr>
            <a:xfrm>
              <a:off x="1900707" y="1518196"/>
              <a:ext cx="127000" cy="69215"/>
            </a:xfrm>
            <a:custGeom>
              <a:avLst/>
              <a:gdLst/>
              <a:ahLst/>
              <a:cxnLst/>
              <a:rect l="l" t="t" r="r" b="b"/>
              <a:pathLst>
                <a:path w="127000" h="69215">
                  <a:moveTo>
                    <a:pt x="53428" y="15240"/>
                  </a:moveTo>
                  <a:lnTo>
                    <a:pt x="51904" y="12192"/>
                  </a:lnTo>
                  <a:lnTo>
                    <a:pt x="51904" y="10668"/>
                  </a:lnTo>
                  <a:lnTo>
                    <a:pt x="51904" y="9144"/>
                  </a:lnTo>
                  <a:lnTo>
                    <a:pt x="48856" y="7620"/>
                  </a:lnTo>
                  <a:lnTo>
                    <a:pt x="45808" y="4572"/>
                  </a:lnTo>
                  <a:lnTo>
                    <a:pt x="39712" y="1524"/>
                  </a:lnTo>
                  <a:lnTo>
                    <a:pt x="36664" y="1524"/>
                  </a:lnTo>
                  <a:lnTo>
                    <a:pt x="32092" y="0"/>
                  </a:lnTo>
                  <a:lnTo>
                    <a:pt x="24472" y="0"/>
                  </a:lnTo>
                  <a:lnTo>
                    <a:pt x="22948" y="1524"/>
                  </a:lnTo>
                  <a:lnTo>
                    <a:pt x="13804" y="1524"/>
                  </a:lnTo>
                  <a:lnTo>
                    <a:pt x="12280" y="3048"/>
                  </a:lnTo>
                  <a:lnTo>
                    <a:pt x="9144" y="3048"/>
                  </a:lnTo>
                  <a:lnTo>
                    <a:pt x="7620" y="4572"/>
                  </a:lnTo>
                  <a:lnTo>
                    <a:pt x="6096" y="4572"/>
                  </a:lnTo>
                  <a:lnTo>
                    <a:pt x="6096" y="15240"/>
                  </a:lnTo>
                  <a:lnTo>
                    <a:pt x="9144" y="13716"/>
                  </a:lnTo>
                  <a:lnTo>
                    <a:pt x="13804" y="12192"/>
                  </a:lnTo>
                  <a:lnTo>
                    <a:pt x="16852" y="10668"/>
                  </a:lnTo>
                  <a:lnTo>
                    <a:pt x="36664" y="10668"/>
                  </a:lnTo>
                  <a:lnTo>
                    <a:pt x="41236" y="15240"/>
                  </a:lnTo>
                  <a:lnTo>
                    <a:pt x="42760" y="18288"/>
                  </a:lnTo>
                  <a:lnTo>
                    <a:pt x="42760" y="28956"/>
                  </a:lnTo>
                  <a:lnTo>
                    <a:pt x="42760" y="36576"/>
                  </a:lnTo>
                  <a:lnTo>
                    <a:pt x="42760" y="48856"/>
                  </a:lnTo>
                  <a:lnTo>
                    <a:pt x="39712" y="51904"/>
                  </a:lnTo>
                  <a:lnTo>
                    <a:pt x="35140" y="54952"/>
                  </a:lnTo>
                  <a:lnTo>
                    <a:pt x="29044" y="58000"/>
                  </a:lnTo>
                  <a:lnTo>
                    <a:pt x="16852" y="58000"/>
                  </a:lnTo>
                  <a:lnTo>
                    <a:pt x="13804" y="54952"/>
                  </a:lnTo>
                  <a:lnTo>
                    <a:pt x="13804" y="53428"/>
                  </a:lnTo>
                  <a:lnTo>
                    <a:pt x="12280" y="53428"/>
                  </a:lnTo>
                  <a:lnTo>
                    <a:pt x="12280" y="45808"/>
                  </a:lnTo>
                  <a:lnTo>
                    <a:pt x="13804" y="44284"/>
                  </a:lnTo>
                  <a:lnTo>
                    <a:pt x="13804" y="42760"/>
                  </a:lnTo>
                  <a:lnTo>
                    <a:pt x="15328" y="41236"/>
                  </a:lnTo>
                  <a:lnTo>
                    <a:pt x="16852" y="41236"/>
                  </a:lnTo>
                  <a:lnTo>
                    <a:pt x="16852" y="39712"/>
                  </a:lnTo>
                  <a:lnTo>
                    <a:pt x="18376" y="38100"/>
                  </a:lnTo>
                  <a:lnTo>
                    <a:pt x="22948" y="38100"/>
                  </a:lnTo>
                  <a:lnTo>
                    <a:pt x="25996" y="36576"/>
                  </a:lnTo>
                  <a:lnTo>
                    <a:pt x="42760" y="36576"/>
                  </a:lnTo>
                  <a:lnTo>
                    <a:pt x="42760" y="28956"/>
                  </a:lnTo>
                  <a:lnTo>
                    <a:pt x="19900" y="28956"/>
                  </a:lnTo>
                  <a:lnTo>
                    <a:pt x="12280" y="30480"/>
                  </a:lnTo>
                  <a:lnTo>
                    <a:pt x="7620" y="33528"/>
                  </a:lnTo>
                  <a:lnTo>
                    <a:pt x="3048" y="38100"/>
                  </a:lnTo>
                  <a:lnTo>
                    <a:pt x="0" y="42760"/>
                  </a:lnTo>
                  <a:lnTo>
                    <a:pt x="0" y="54952"/>
                  </a:lnTo>
                  <a:lnTo>
                    <a:pt x="1524" y="56476"/>
                  </a:lnTo>
                  <a:lnTo>
                    <a:pt x="1524" y="59524"/>
                  </a:lnTo>
                  <a:lnTo>
                    <a:pt x="4572" y="62572"/>
                  </a:lnTo>
                  <a:lnTo>
                    <a:pt x="7620" y="64096"/>
                  </a:lnTo>
                  <a:lnTo>
                    <a:pt x="9144" y="65620"/>
                  </a:lnTo>
                  <a:lnTo>
                    <a:pt x="12280" y="67144"/>
                  </a:lnTo>
                  <a:lnTo>
                    <a:pt x="13804" y="67144"/>
                  </a:lnTo>
                  <a:lnTo>
                    <a:pt x="18376" y="68668"/>
                  </a:lnTo>
                  <a:lnTo>
                    <a:pt x="25996" y="68668"/>
                  </a:lnTo>
                  <a:lnTo>
                    <a:pt x="29044" y="67144"/>
                  </a:lnTo>
                  <a:lnTo>
                    <a:pt x="33616" y="65620"/>
                  </a:lnTo>
                  <a:lnTo>
                    <a:pt x="36664" y="64096"/>
                  </a:lnTo>
                  <a:lnTo>
                    <a:pt x="39712" y="61048"/>
                  </a:lnTo>
                  <a:lnTo>
                    <a:pt x="44284" y="58000"/>
                  </a:lnTo>
                  <a:lnTo>
                    <a:pt x="44284" y="67144"/>
                  </a:lnTo>
                  <a:lnTo>
                    <a:pt x="53428" y="67144"/>
                  </a:lnTo>
                  <a:lnTo>
                    <a:pt x="53428" y="36576"/>
                  </a:lnTo>
                  <a:lnTo>
                    <a:pt x="53428" y="15240"/>
                  </a:lnTo>
                  <a:close/>
                </a:path>
                <a:path w="127000" h="69215">
                  <a:moveTo>
                    <a:pt x="126682" y="42760"/>
                  </a:moveTo>
                  <a:lnTo>
                    <a:pt x="123634" y="39712"/>
                  </a:lnTo>
                  <a:lnTo>
                    <a:pt x="122110" y="38100"/>
                  </a:lnTo>
                  <a:lnTo>
                    <a:pt x="119062" y="35052"/>
                  </a:lnTo>
                  <a:lnTo>
                    <a:pt x="109918" y="30480"/>
                  </a:lnTo>
                  <a:lnTo>
                    <a:pt x="106870" y="30480"/>
                  </a:lnTo>
                  <a:lnTo>
                    <a:pt x="102209" y="28956"/>
                  </a:lnTo>
                  <a:lnTo>
                    <a:pt x="99161" y="27432"/>
                  </a:lnTo>
                  <a:lnTo>
                    <a:pt x="97637" y="27432"/>
                  </a:lnTo>
                  <a:lnTo>
                    <a:pt x="94589" y="25908"/>
                  </a:lnTo>
                  <a:lnTo>
                    <a:pt x="91541" y="22860"/>
                  </a:lnTo>
                  <a:lnTo>
                    <a:pt x="90017" y="22860"/>
                  </a:lnTo>
                  <a:lnTo>
                    <a:pt x="90017" y="19812"/>
                  </a:lnTo>
                  <a:lnTo>
                    <a:pt x="88493" y="19812"/>
                  </a:lnTo>
                  <a:lnTo>
                    <a:pt x="88493" y="16764"/>
                  </a:lnTo>
                  <a:lnTo>
                    <a:pt x="90017" y="15240"/>
                  </a:lnTo>
                  <a:lnTo>
                    <a:pt x="90017" y="13716"/>
                  </a:lnTo>
                  <a:lnTo>
                    <a:pt x="91541" y="13716"/>
                  </a:lnTo>
                  <a:lnTo>
                    <a:pt x="94589" y="10668"/>
                  </a:lnTo>
                  <a:lnTo>
                    <a:pt x="99161" y="10668"/>
                  </a:lnTo>
                  <a:lnTo>
                    <a:pt x="102209" y="9144"/>
                  </a:lnTo>
                  <a:lnTo>
                    <a:pt x="106870" y="9144"/>
                  </a:lnTo>
                  <a:lnTo>
                    <a:pt x="109918" y="10668"/>
                  </a:lnTo>
                  <a:lnTo>
                    <a:pt x="116014" y="10668"/>
                  </a:lnTo>
                  <a:lnTo>
                    <a:pt x="119062" y="12192"/>
                  </a:lnTo>
                  <a:lnTo>
                    <a:pt x="122110" y="12192"/>
                  </a:lnTo>
                  <a:lnTo>
                    <a:pt x="122110" y="9144"/>
                  </a:lnTo>
                  <a:lnTo>
                    <a:pt x="122110" y="3048"/>
                  </a:lnTo>
                  <a:lnTo>
                    <a:pt x="119062" y="1524"/>
                  </a:lnTo>
                  <a:lnTo>
                    <a:pt x="112966" y="1524"/>
                  </a:lnTo>
                  <a:lnTo>
                    <a:pt x="109918" y="0"/>
                  </a:lnTo>
                  <a:lnTo>
                    <a:pt x="99161" y="0"/>
                  </a:lnTo>
                  <a:lnTo>
                    <a:pt x="94589" y="1524"/>
                  </a:lnTo>
                  <a:lnTo>
                    <a:pt x="91541" y="1524"/>
                  </a:lnTo>
                  <a:lnTo>
                    <a:pt x="85445" y="4572"/>
                  </a:lnTo>
                  <a:lnTo>
                    <a:pt x="79349" y="10668"/>
                  </a:lnTo>
                  <a:lnTo>
                    <a:pt x="79349" y="13716"/>
                  </a:lnTo>
                  <a:lnTo>
                    <a:pt x="77825" y="15240"/>
                  </a:lnTo>
                  <a:lnTo>
                    <a:pt x="77825" y="24384"/>
                  </a:lnTo>
                  <a:lnTo>
                    <a:pt x="79349" y="25908"/>
                  </a:lnTo>
                  <a:lnTo>
                    <a:pt x="79349" y="28956"/>
                  </a:lnTo>
                  <a:lnTo>
                    <a:pt x="80873" y="30480"/>
                  </a:lnTo>
                  <a:lnTo>
                    <a:pt x="83921" y="32004"/>
                  </a:lnTo>
                  <a:lnTo>
                    <a:pt x="86969" y="35052"/>
                  </a:lnTo>
                  <a:lnTo>
                    <a:pt x="90017" y="35052"/>
                  </a:lnTo>
                  <a:lnTo>
                    <a:pt x="93065" y="36576"/>
                  </a:lnTo>
                  <a:lnTo>
                    <a:pt x="94589" y="38100"/>
                  </a:lnTo>
                  <a:lnTo>
                    <a:pt x="97637" y="38100"/>
                  </a:lnTo>
                  <a:lnTo>
                    <a:pt x="102209" y="39712"/>
                  </a:lnTo>
                  <a:lnTo>
                    <a:pt x="105346" y="41236"/>
                  </a:lnTo>
                  <a:lnTo>
                    <a:pt x="106870" y="41236"/>
                  </a:lnTo>
                  <a:lnTo>
                    <a:pt x="109918" y="42760"/>
                  </a:lnTo>
                  <a:lnTo>
                    <a:pt x="111442" y="42760"/>
                  </a:lnTo>
                  <a:lnTo>
                    <a:pt x="112966" y="44284"/>
                  </a:lnTo>
                  <a:lnTo>
                    <a:pt x="112966" y="45808"/>
                  </a:lnTo>
                  <a:lnTo>
                    <a:pt x="114490" y="45808"/>
                  </a:lnTo>
                  <a:lnTo>
                    <a:pt x="114490" y="47332"/>
                  </a:lnTo>
                  <a:lnTo>
                    <a:pt x="116014" y="48856"/>
                  </a:lnTo>
                  <a:lnTo>
                    <a:pt x="116014" y="53428"/>
                  </a:lnTo>
                  <a:lnTo>
                    <a:pt x="114490" y="54952"/>
                  </a:lnTo>
                  <a:lnTo>
                    <a:pt x="108394" y="58000"/>
                  </a:lnTo>
                  <a:lnTo>
                    <a:pt x="88493" y="58000"/>
                  </a:lnTo>
                  <a:lnTo>
                    <a:pt x="83921" y="56476"/>
                  </a:lnTo>
                  <a:lnTo>
                    <a:pt x="80873" y="56476"/>
                  </a:lnTo>
                  <a:lnTo>
                    <a:pt x="76301" y="54952"/>
                  </a:lnTo>
                  <a:lnTo>
                    <a:pt x="76301" y="65620"/>
                  </a:lnTo>
                  <a:lnTo>
                    <a:pt x="80873" y="67144"/>
                  </a:lnTo>
                  <a:lnTo>
                    <a:pt x="86969" y="67144"/>
                  </a:lnTo>
                  <a:lnTo>
                    <a:pt x="91541" y="68668"/>
                  </a:lnTo>
                  <a:lnTo>
                    <a:pt x="103822" y="68668"/>
                  </a:lnTo>
                  <a:lnTo>
                    <a:pt x="105346" y="67144"/>
                  </a:lnTo>
                  <a:lnTo>
                    <a:pt x="109918" y="67144"/>
                  </a:lnTo>
                  <a:lnTo>
                    <a:pt x="112966" y="65620"/>
                  </a:lnTo>
                  <a:lnTo>
                    <a:pt x="114490" y="65620"/>
                  </a:lnTo>
                  <a:lnTo>
                    <a:pt x="116014" y="64096"/>
                  </a:lnTo>
                  <a:lnTo>
                    <a:pt x="117538" y="64096"/>
                  </a:lnTo>
                  <a:lnTo>
                    <a:pt x="119062" y="62572"/>
                  </a:lnTo>
                  <a:lnTo>
                    <a:pt x="122110" y="61048"/>
                  </a:lnTo>
                  <a:lnTo>
                    <a:pt x="122110" y="59524"/>
                  </a:lnTo>
                  <a:lnTo>
                    <a:pt x="123634" y="59524"/>
                  </a:lnTo>
                  <a:lnTo>
                    <a:pt x="124396" y="58000"/>
                  </a:lnTo>
                  <a:lnTo>
                    <a:pt x="125158" y="56476"/>
                  </a:lnTo>
                  <a:lnTo>
                    <a:pt x="125158" y="54952"/>
                  </a:lnTo>
                  <a:lnTo>
                    <a:pt x="126682" y="53428"/>
                  </a:lnTo>
                  <a:lnTo>
                    <a:pt x="126682" y="42760"/>
                  </a:lnTo>
                  <a:close/>
                </a:path>
              </a:pathLst>
            </a:custGeom>
            <a:solidFill>
              <a:srgbClr val="000000"/>
            </a:solidFill>
          </p:spPr>
          <p:txBody>
            <a:bodyPr wrap="square" lIns="0" tIns="0" rIns="0" bIns="0" rtlCol="0"/>
            <a:lstStyle/>
            <a:p>
              <a:endParaRPr sz="1154"/>
            </a:p>
          </p:txBody>
        </p:sp>
      </p:grpSp>
      <p:sp>
        <p:nvSpPr>
          <p:cNvPr id="216" name="object 216"/>
          <p:cNvSpPr/>
          <p:nvPr/>
        </p:nvSpPr>
        <p:spPr>
          <a:xfrm>
            <a:off x="2605628" y="973665"/>
            <a:ext cx="83485" cy="44390"/>
          </a:xfrm>
          <a:custGeom>
            <a:avLst/>
            <a:gdLst/>
            <a:ahLst/>
            <a:cxnLst/>
            <a:rect l="l" t="t" r="r" b="b"/>
            <a:pathLst>
              <a:path w="130175" h="69215">
                <a:moveTo>
                  <a:pt x="56388" y="15240"/>
                </a:moveTo>
                <a:lnTo>
                  <a:pt x="54102" y="10668"/>
                </a:lnTo>
                <a:lnTo>
                  <a:pt x="51816" y="6096"/>
                </a:lnTo>
                <a:lnTo>
                  <a:pt x="50292" y="4572"/>
                </a:lnTo>
                <a:lnTo>
                  <a:pt x="44196" y="1524"/>
                </a:lnTo>
                <a:lnTo>
                  <a:pt x="41148" y="1524"/>
                </a:lnTo>
                <a:lnTo>
                  <a:pt x="38100" y="0"/>
                </a:lnTo>
                <a:lnTo>
                  <a:pt x="15240" y="0"/>
                </a:lnTo>
                <a:lnTo>
                  <a:pt x="12192" y="1524"/>
                </a:lnTo>
                <a:lnTo>
                  <a:pt x="7620" y="3048"/>
                </a:lnTo>
                <a:lnTo>
                  <a:pt x="4572" y="3048"/>
                </a:lnTo>
                <a:lnTo>
                  <a:pt x="4572" y="16764"/>
                </a:lnTo>
                <a:lnTo>
                  <a:pt x="7620" y="15240"/>
                </a:lnTo>
                <a:lnTo>
                  <a:pt x="12192" y="13716"/>
                </a:lnTo>
                <a:lnTo>
                  <a:pt x="15240" y="12192"/>
                </a:lnTo>
                <a:lnTo>
                  <a:pt x="19812" y="12192"/>
                </a:lnTo>
                <a:lnTo>
                  <a:pt x="22860" y="10668"/>
                </a:lnTo>
                <a:lnTo>
                  <a:pt x="30480" y="10668"/>
                </a:lnTo>
                <a:lnTo>
                  <a:pt x="32004" y="12192"/>
                </a:lnTo>
                <a:lnTo>
                  <a:pt x="35052" y="12192"/>
                </a:lnTo>
                <a:lnTo>
                  <a:pt x="36576" y="13716"/>
                </a:lnTo>
                <a:lnTo>
                  <a:pt x="38100" y="13716"/>
                </a:lnTo>
                <a:lnTo>
                  <a:pt x="38100" y="15240"/>
                </a:lnTo>
                <a:lnTo>
                  <a:pt x="39624" y="16764"/>
                </a:lnTo>
                <a:lnTo>
                  <a:pt x="39624" y="18288"/>
                </a:lnTo>
                <a:lnTo>
                  <a:pt x="41148" y="19812"/>
                </a:lnTo>
                <a:lnTo>
                  <a:pt x="41148" y="25908"/>
                </a:lnTo>
                <a:lnTo>
                  <a:pt x="41148" y="38100"/>
                </a:lnTo>
                <a:lnTo>
                  <a:pt x="41148" y="47332"/>
                </a:lnTo>
                <a:lnTo>
                  <a:pt x="38100" y="50380"/>
                </a:lnTo>
                <a:lnTo>
                  <a:pt x="35052" y="51904"/>
                </a:lnTo>
                <a:lnTo>
                  <a:pt x="33528" y="53428"/>
                </a:lnTo>
                <a:lnTo>
                  <a:pt x="27432" y="56476"/>
                </a:lnTo>
                <a:lnTo>
                  <a:pt x="22860" y="56476"/>
                </a:lnTo>
                <a:lnTo>
                  <a:pt x="19812" y="54952"/>
                </a:lnTo>
                <a:lnTo>
                  <a:pt x="16764" y="51904"/>
                </a:lnTo>
                <a:lnTo>
                  <a:pt x="16764" y="44284"/>
                </a:lnTo>
                <a:lnTo>
                  <a:pt x="18288" y="42760"/>
                </a:lnTo>
                <a:lnTo>
                  <a:pt x="18288" y="41236"/>
                </a:lnTo>
                <a:lnTo>
                  <a:pt x="19812" y="41236"/>
                </a:lnTo>
                <a:lnTo>
                  <a:pt x="21336" y="39712"/>
                </a:lnTo>
                <a:lnTo>
                  <a:pt x="22860" y="39712"/>
                </a:lnTo>
                <a:lnTo>
                  <a:pt x="24384" y="38100"/>
                </a:lnTo>
                <a:lnTo>
                  <a:pt x="41148" y="38100"/>
                </a:lnTo>
                <a:lnTo>
                  <a:pt x="41148" y="25908"/>
                </a:lnTo>
                <a:lnTo>
                  <a:pt x="25908" y="25908"/>
                </a:lnTo>
                <a:lnTo>
                  <a:pt x="21336" y="27432"/>
                </a:lnTo>
                <a:lnTo>
                  <a:pt x="18288" y="27432"/>
                </a:lnTo>
                <a:lnTo>
                  <a:pt x="13716" y="28956"/>
                </a:lnTo>
                <a:lnTo>
                  <a:pt x="7620" y="32004"/>
                </a:lnTo>
                <a:lnTo>
                  <a:pt x="3048" y="36576"/>
                </a:lnTo>
                <a:lnTo>
                  <a:pt x="1524" y="39712"/>
                </a:lnTo>
                <a:lnTo>
                  <a:pt x="0" y="42760"/>
                </a:lnTo>
                <a:lnTo>
                  <a:pt x="0" y="53428"/>
                </a:lnTo>
                <a:lnTo>
                  <a:pt x="1524" y="56476"/>
                </a:lnTo>
                <a:lnTo>
                  <a:pt x="1524" y="59524"/>
                </a:lnTo>
                <a:lnTo>
                  <a:pt x="6096" y="64096"/>
                </a:lnTo>
                <a:lnTo>
                  <a:pt x="9144" y="65620"/>
                </a:lnTo>
                <a:lnTo>
                  <a:pt x="10668" y="67144"/>
                </a:lnTo>
                <a:lnTo>
                  <a:pt x="13716" y="68668"/>
                </a:lnTo>
                <a:lnTo>
                  <a:pt x="24384" y="68668"/>
                </a:lnTo>
                <a:lnTo>
                  <a:pt x="27432" y="67144"/>
                </a:lnTo>
                <a:lnTo>
                  <a:pt x="32004" y="67144"/>
                </a:lnTo>
                <a:lnTo>
                  <a:pt x="35052" y="64096"/>
                </a:lnTo>
                <a:lnTo>
                  <a:pt x="36576" y="64096"/>
                </a:lnTo>
                <a:lnTo>
                  <a:pt x="42672" y="58000"/>
                </a:lnTo>
                <a:lnTo>
                  <a:pt x="42672" y="67144"/>
                </a:lnTo>
                <a:lnTo>
                  <a:pt x="56388" y="67144"/>
                </a:lnTo>
                <a:lnTo>
                  <a:pt x="56388" y="58000"/>
                </a:lnTo>
                <a:lnTo>
                  <a:pt x="56388" y="56476"/>
                </a:lnTo>
                <a:lnTo>
                  <a:pt x="56388" y="38100"/>
                </a:lnTo>
                <a:lnTo>
                  <a:pt x="56388" y="15240"/>
                </a:lnTo>
                <a:close/>
              </a:path>
              <a:path w="130175" h="69215">
                <a:moveTo>
                  <a:pt x="129628" y="42760"/>
                </a:moveTo>
                <a:lnTo>
                  <a:pt x="128104" y="41236"/>
                </a:lnTo>
                <a:lnTo>
                  <a:pt x="128104" y="38100"/>
                </a:lnTo>
                <a:lnTo>
                  <a:pt x="123532" y="33528"/>
                </a:lnTo>
                <a:lnTo>
                  <a:pt x="120484" y="32004"/>
                </a:lnTo>
                <a:lnTo>
                  <a:pt x="118960" y="30480"/>
                </a:lnTo>
                <a:lnTo>
                  <a:pt x="115912" y="30480"/>
                </a:lnTo>
                <a:lnTo>
                  <a:pt x="112864" y="28956"/>
                </a:lnTo>
                <a:lnTo>
                  <a:pt x="108292" y="27432"/>
                </a:lnTo>
                <a:lnTo>
                  <a:pt x="105244" y="25908"/>
                </a:lnTo>
                <a:lnTo>
                  <a:pt x="102196" y="25908"/>
                </a:lnTo>
                <a:lnTo>
                  <a:pt x="100672" y="24384"/>
                </a:lnTo>
                <a:lnTo>
                  <a:pt x="99148" y="24384"/>
                </a:lnTo>
                <a:lnTo>
                  <a:pt x="97624" y="22860"/>
                </a:lnTo>
                <a:lnTo>
                  <a:pt x="96100" y="22860"/>
                </a:lnTo>
                <a:lnTo>
                  <a:pt x="93052" y="19812"/>
                </a:lnTo>
                <a:lnTo>
                  <a:pt x="93052" y="15240"/>
                </a:lnTo>
                <a:lnTo>
                  <a:pt x="96100" y="12192"/>
                </a:lnTo>
                <a:lnTo>
                  <a:pt x="97624" y="12192"/>
                </a:lnTo>
                <a:lnTo>
                  <a:pt x="100672" y="10668"/>
                </a:lnTo>
                <a:lnTo>
                  <a:pt x="109816" y="10668"/>
                </a:lnTo>
                <a:lnTo>
                  <a:pt x="114388" y="12192"/>
                </a:lnTo>
                <a:lnTo>
                  <a:pt x="117436" y="12192"/>
                </a:lnTo>
                <a:lnTo>
                  <a:pt x="120484" y="13716"/>
                </a:lnTo>
                <a:lnTo>
                  <a:pt x="125056" y="13716"/>
                </a:lnTo>
                <a:lnTo>
                  <a:pt x="125056" y="10668"/>
                </a:lnTo>
                <a:lnTo>
                  <a:pt x="125056" y="1524"/>
                </a:lnTo>
                <a:lnTo>
                  <a:pt x="122008" y="1524"/>
                </a:lnTo>
                <a:lnTo>
                  <a:pt x="118960" y="0"/>
                </a:lnTo>
                <a:lnTo>
                  <a:pt x="96100" y="0"/>
                </a:lnTo>
                <a:lnTo>
                  <a:pt x="91528" y="1524"/>
                </a:lnTo>
                <a:lnTo>
                  <a:pt x="88480" y="1524"/>
                </a:lnTo>
                <a:lnTo>
                  <a:pt x="82384" y="4572"/>
                </a:lnTo>
                <a:lnTo>
                  <a:pt x="80860" y="7620"/>
                </a:lnTo>
                <a:lnTo>
                  <a:pt x="79336" y="9144"/>
                </a:lnTo>
                <a:lnTo>
                  <a:pt x="77812" y="12192"/>
                </a:lnTo>
                <a:lnTo>
                  <a:pt x="76288" y="13716"/>
                </a:lnTo>
                <a:lnTo>
                  <a:pt x="76288" y="24384"/>
                </a:lnTo>
                <a:lnTo>
                  <a:pt x="77812" y="25908"/>
                </a:lnTo>
                <a:lnTo>
                  <a:pt x="77812" y="28956"/>
                </a:lnTo>
                <a:lnTo>
                  <a:pt x="83908" y="35052"/>
                </a:lnTo>
                <a:lnTo>
                  <a:pt x="86956" y="36576"/>
                </a:lnTo>
                <a:lnTo>
                  <a:pt x="88480" y="36576"/>
                </a:lnTo>
                <a:lnTo>
                  <a:pt x="91528" y="38100"/>
                </a:lnTo>
                <a:lnTo>
                  <a:pt x="94576" y="39712"/>
                </a:lnTo>
                <a:lnTo>
                  <a:pt x="99148" y="39712"/>
                </a:lnTo>
                <a:lnTo>
                  <a:pt x="102196" y="41236"/>
                </a:lnTo>
                <a:lnTo>
                  <a:pt x="103720" y="41236"/>
                </a:lnTo>
                <a:lnTo>
                  <a:pt x="106768" y="42760"/>
                </a:lnTo>
                <a:lnTo>
                  <a:pt x="108292" y="42760"/>
                </a:lnTo>
                <a:lnTo>
                  <a:pt x="108292" y="44284"/>
                </a:lnTo>
                <a:lnTo>
                  <a:pt x="109816" y="44284"/>
                </a:lnTo>
                <a:lnTo>
                  <a:pt x="111340" y="45808"/>
                </a:lnTo>
                <a:lnTo>
                  <a:pt x="111340" y="53428"/>
                </a:lnTo>
                <a:lnTo>
                  <a:pt x="108292" y="54952"/>
                </a:lnTo>
                <a:lnTo>
                  <a:pt x="106768" y="54952"/>
                </a:lnTo>
                <a:lnTo>
                  <a:pt x="103720" y="56476"/>
                </a:lnTo>
                <a:lnTo>
                  <a:pt x="91528" y="56476"/>
                </a:lnTo>
                <a:lnTo>
                  <a:pt x="88480" y="54952"/>
                </a:lnTo>
                <a:lnTo>
                  <a:pt x="83908" y="54952"/>
                </a:lnTo>
                <a:lnTo>
                  <a:pt x="79336" y="53428"/>
                </a:lnTo>
                <a:lnTo>
                  <a:pt x="76288" y="51904"/>
                </a:lnTo>
                <a:lnTo>
                  <a:pt x="76288" y="65620"/>
                </a:lnTo>
                <a:lnTo>
                  <a:pt x="79336" y="67144"/>
                </a:lnTo>
                <a:lnTo>
                  <a:pt x="86956" y="67144"/>
                </a:lnTo>
                <a:lnTo>
                  <a:pt x="91528" y="68668"/>
                </a:lnTo>
                <a:lnTo>
                  <a:pt x="106768" y="68668"/>
                </a:lnTo>
                <a:lnTo>
                  <a:pt x="111340" y="67144"/>
                </a:lnTo>
                <a:lnTo>
                  <a:pt x="114388" y="67144"/>
                </a:lnTo>
                <a:lnTo>
                  <a:pt x="123532" y="62572"/>
                </a:lnTo>
                <a:lnTo>
                  <a:pt x="126580" y="56476"/>
                </a:lnTo>
                <a:lnTo>
                  <a:pt x="128104" y="54952"/>
                </a:lnTo>
                <a:lnTo>
                  <a:pt x="129628" y="51904"/>
                </a:lnTo>
                <a:lnTo>
                  <a:pt x="129628" y="42760"/>
                </a:lnTo>
                <a:close/>
              </a:path>
            </a:pathLst>
          </a:custGeom>
          <a:solidFill>
            <a:srgbClr val="008000"/>
          </a:solidFill>
        </p:spPr>
        <p:txBody>
          <a:bodyPr wrap="square" lIns="0" tIns="0" rIns="0" bIns="0" rtlCol="0"/>
          <a:lstStyle/>
          <a:p>
            <a:endParaRPr sz="1154"/>
          </a:p>
        </p:txBody>
      </p:sp>
      <p:pic>
        <p:nvPicPr>
          <p:cNvPr id="217" name="object 217"/>
          <p:cNvPicPr/>
          <p:nvPr/>
        </p:nvPicPr>
        <p:blipFill>
          <a:blip r:embed="rId103" cstate="print"/>
          <a:stretch>
            <a:fillRect/>
          </a:stretch>
        </p:blipFill>
        <p:spPr>
          <a:xfrm>
            <a:off x="2748449" y="957961"/>
            <a:ext cx="80207" cy="75442"/>
          </a:xfrm>
          <a:prstGeom prst="rect">
            <a:avLst/>
          </a:prstGeom>
        </p:spPr>
      </p:pic>
      <p:sp>
        <p:nvSpPr>
          <p:cNvPr id="218" name="object 218"/>
          <p:cNvSpPr/>
          <p:nvPr/>
        </p:nvSpPr>
        <p:spPr>
          <a:xfrm>
            <a:off x="2558648" y="1077447"/>
            <a:ext cx="83485" cy="44390"/>
          </a:xfrm>
          <a:custGeom>
            <a:avLst/>
            <a:gdLst/>
            <a:ahLst/>
            <a:cxnLst/>
            <a:rect l="l" t="t" r="r" b="b"/>
            <a:pathLst>
              <a:path w="130175" h="69214">
                <a:moveTo>
                  <a:pt x="56489" y="15240"/>
                </a:moveTo>
                <a:lnTo>
                  <a:pt x="54965" y="12192"/>
                </a:lnTo>
                <a:lnTo>
                  <a:pt x="53441" y="9144"/>
                </a:lnTo>
                <a:lnTo>
                  <a:pt x="51917" y="7620"/>
                </a:lnTo>
                <a:lnTo>
                  <a:pt x="50393" y="4572"/>
                </a:lnTo>
                <a:lnTo>
                  <a:pt x="47244" y="3048"/>
                </a:lnTo>
                <a:lnTo>
                  <a:pt x="44196" y="1524"/>
                </a:lnTo>
                <a:lnTo>
                  <a:pt x="41148" y="1524"/>
                </a:lnTo>
                <a:lnTo>
                  <a:pt x="38100" y="0"/>
                </a:lnTo>
                <a:lnTo>
                  <a:pt x="19812" y="0"/>
                </a:lnTo>
                <a:lnTo>
                  <a:pt x="15240" y="1524"/>
                </a:lnTo>
                <a:lnTo>
                  <a:pt x="12192" y="1524"/>
                </a:lnTo>
                <a:lnTo>
                  <a:pt x="7620" y="3048"/>
                </a:lnTo>
                <a:lnTo>
                  <a:pt x="4572" y="4572"/>
                </a:lnTo>
                <a:lnTo>
                  <a:pt x="4572" y="16764"/>
                </a:lnTo>
                <a:lnTo>
                  <a:pt x="7620" y="15240"/>
                </a:lnTo>
                <a:lnTo>
                  <a:pt x="12192" y="13716"/>
                </a:lnTo>
                <a:lnTo>
                  <a:pt x="15240" y="13716"/>
                </a:lnTo>
                <a:lnTo>
                  <a:pt x="19812" y="12192"/>
                </a:lnTo>
                <a:lnTo>
                  <a:pt x="35052" y="12192"/>
                </a:lnTo>
                <a:lnTo>
                  <a:pt x="39624" y="16764"/>
                </a:lnTo>
                <a:lnTo>
                  <a:pt x="39624" y="18288"/>
                </a:lnTo>
                <a:lnTo>
                  <a:pt x="41148" y="19812"/>
                </a:lnTo>
                <a:lnTo>
                  <a:pt x="41148" y="25908"/>
                </a:lnTo>
                <a:lnTo>
                  <a:pt x="41148" y="38100"/>
                </a:lnTo>
                <a:lnTo>
                  <a:pt x="41148" y="47345"/>
                </a:lnTo>
                <a:lnTo>
                  <a:pt x="38100" y="50393"/>
                </a:lnTo>
                <a:lnTo>
                  <a:pt x="32004" y="53441"/>
                </a:lnTo>
                <a:lnTo>
                  <a:pt x="30480" y="54965"/>
                </a:lnTo>
                <a:lnTo>
                  <a:pt x="27432" y="56489"/>
                </a:lnTo>
                <a:lnTo>
                  <a:pt x="22860" y="56489"/>
                </a:lnTo>
                <a:lnTo>
                  <a:pt x="19812" y="54965"/>
                </a:lnTo>
                <a:lnTo>
                  <a:pt x="18288" y="53441"/>
                </a:lnTo>
                <a:lnTo>
                  <a:pt x="16764" y="53441"/>
                </a:lnTo>
                <a:lnTo>
                  <a:pt x="16764" y="44297"/>
                </a:lnTo>
                <a:lnTo>
                  <a:pt x="18288" y="42773"/>
                </a:lnTo>
                <a:lnTo>
                  <a:pt x="18288" y="41249"/>
                </a:lnTo>
                <a:lnTo>
                  <a:pt x="19812" y="41249"/>
                </a:lnTo>
                <a:lnTo>
                  <a:pt x="21336" y="39624"/>
                </a:lnTo>
                <a:lnTo>
                  <a:pt x="22860" y="39624"/>
                </a:lnTo>
                <a:lnTo>
                  <a:pt x="24384" y="38100"/>
                </a:lnTo>
                <a:lnTo>
                  <a:pt x="41148" y="38100"/>
                </a:lnTo>
                <a:lnTo>
                  <a:pt x="41148" y="25908"/>
                </a:lnTo>
                <a:lnTo>
                  <a:pt x="25908" y="25908"/>
                </a:lnTo>
                <a:lnTo>
                  <a:pt x="21336" y="27432"/>
                </a:lnTo>
                <a:lnTo>
                  <a:pt x="18288" y="28956"/>
                </a:lnTo>
                <a:lnTo>
                  <a:pt x="13716" y="28956"/>
                </a:lnTo>
                <a:lnTo>
                  <a:pt x="10668" y="30480"/>
                </a:lnTo>
                <a:lnTo>
                  <a:pt x="7620" y="33528"/>
                </a:lnTo>
                <a:lnTo>
                  <a:pt x="4572" y="35052"/>
                </a:lnTo>
                <a:lnTo>
                  <a:pt x="3048" y="36576"/>
                </a:lnTo>
                <a:lnTo>
                  <a:pt x="1524" y="39624"/>
                </a:lnTo>
                <a:lnTo>
                  <a:pt x="0" y="42773"/>
                </a:lnTo>
                <a:lnTo>
                  <a:pt x="0" y="53441"/>
                </a:lnTo>
                <a:lnTo>
                  <a:pt x="1524" y="56489"/>
                </a:lnTo>
                <a:lnTo>
                  <a:pt x="1524" y="59537"/>
                </a:lnTo>
                <a:lnTo>
                  <a:pt x="4572" y="62585"/>
                </a:lnTo>
                <a:lnTo>
                  <a:pt x="6096" y="65633"/>
                </a:lnTo>
                <a:lnTo>
                  <a:pt x="9144" y="65633"/>
                </a:lnTo>
                <a:lnTo>
                  <a:pt x="10668" y="67157"/>
                </a:lnTo>
                <a:lnTo>
                  <a:pt x="13716" y="68681"/>
                </a:lnTo>
                <a:lnTo>
                  <a:pt x="27432" y="68681"/>
                </a:lnTo>
                <a:lnTo>
                  <a:pt x="28956" y="67157"/>
                </a:lnTo>
                <a:lnTo>
                  <a:pt x="32004" y="67157"/>
                </a:lnTo>
                <a:lnTo>
                  <a:pt x="33528" y="65633"/>
                </a:lnTo>
                <a:lnTo>
                  <a:pt x="35052" y="65633"/>
                </a:lnTo>
                <a:lnTo>
                  <a:pt x="42672" y="58013"/>
                </a:lnTo>
                <a:lnTo>
                  <a:pt x="42672" y="67157"/>
                </a:lnTo>
                <a:lnTo>
                  <a:pt x="56489" y="67157"/>
                </a:lnTo>
                <a:lnTo>
                  <a:pt x="56489" y="58013"/>
                </a:lnTo>
                <a:lnTo>
                  <a:pt x="56489" y="56489"/>
                </a:lnTo>
                <a:lnTo>
                  <a:pt x="56489" y="38100"/>
                </a:lnTo>
                <a:lnTo>
                  <a:pt x="56489" y="15240"/>
                </a:lnTo>
                <a:close/>
              </a:path>
              <a:path w="130175" h="69214">
                <a:moveTo>
                  <a:pt x="129628" y="42773"/>
                </a:moveTo>
                <a:lnTo>
                  <a:pt x="128104" y="41249"/>
                </a:lnTo>
                <a:lnTo>
                  <a:pt x="128104" y="39624"/>
                </a:lnTo>
                <a:lnTo>
                  <a:pt x="126580" y="36576"/>
                </a:lnTo>
                <a:lnTo>
                  <a:pt x="123532" y="33528"/>
                </a:lnTo>
                <a:lnTo>
                  <a:pt x="120484" y="32004"/>
                </a:lnTo>
                <a:lnTo>
                  <a:pt x="118960" y="32004"/>
                </a:lnTo>
                <a:lnTo>
                  <a:pt x="112864" y="28956"/>
                </a:lnTo>
                <a:lnTo>
                  <a:pt x="108292" y="27432"/>
                </a:lnTo>
                <a:lnTo>
                  <a:pt x="105244" y="27432"/>
                </a:lnTo>
                <a:lnTo>
                  <a:pt x="102196" y="25908"/>
                </a:lnTo>
                <a:lnTo>
                  <a:pt x="100672" y="25908"/>
                </a:lnTo>
                <a:lnTo>
                  <a:pt x="99148" y="24384"/>
                </a:lnTo>
                <a:lnTo>
                  <a:pt x="97624" y="24384"/>
                </a:lnTo>
                <a:lnTo>
                  <a:pt x="96100" y="22860"/>
                </a:lnTo>
                <a:lnTo>
                  <a:pt x="94576" y="22860"/>
                </a:lnTo>
                <a:lnTo>
                  <a:pt x="94576" y="21336"/>
                </a:lnTo>
                <a:lnTo>
                  <a:pt x="93052" y="21336"/>
                </a:lnTo>
                <a:lnTo>
                  <a:pt x="93052" y="15240"/>
                </a:lnTo>
                <a:lnTo>
                  <a:pt x="94576" y="13716"/>
                </a:lnTo>
                <a:lnTo>
                  <a:pt x="96100" y="13716"/>
                </a:lnTo>
                <a:lnTo>
                  <a:pt x="97624" y="12192"/>
                </a:lnTo>
                <a:lnTo>
                  <a:pt x="100672" y="10668"/>
                </a:lnTo>
                <a:lnTo>
                  <a:pt x="106768" y="10668"/>
                </a:lnTo>
                <a:lnTo>
                  <a:pt x="109816" y="12192"/>
                </a:lnTo>
                <a:lnTo>
                  <a:pt x="117436" y="12192"/>
                </a:lnTo>
                <a:lnTo>
                  <a:pt x="120484" y="13716"/>
                </a:lnTo>
                <a:lnTo>
                  <a:pt x="125056" y="15240"/>
                </a:lnTo>
                <a:lnTo>
                  <a:pt x="125056" y="10668"/>
                </a:lnTo>
                <a:lnTo>
                  <a:pt x="125056" y="1524"/>
                </a:lnTo>
                <a:lnTo>
                  <a:pt x="122008" y="1524"/>
                </a:lnTo>
                <a:lnTo>
                  <a:pt x="118960" y="0"/>
                </a:lnTo>
                <a:lnTo>
                  <a:pt x="96100" y="0"/>
                </a:lnTo>
                <a:lnTo>
                  <a:pt x="91528" y="1524"/>
                </a:lnTo>
                <a:lnTo>
                  <a:pt x="88480" y="1524"/>
                </a:lnTo>
                <a:lnTo>
                  <a:pt x="85432" y="3048"/>
                </a:lnTo>
                <a:lnTo>
                  <a:pt x="79336" y="9144"/>
                </a:lnTo>
                <a:lnTo>
                  <a:pt x="77812" y="12192"/>
                </a:lnTo>
                <a:lnTo>
                  <a:pt x="76288" y="13716"/>
                </a:lnTo>
                <a:lnTo>
                  <a:pt x="76288" y="25908"/>
                </a:lnTo>
                <a:lnTo>
                  <a:pt x="77812" y="28956"/>
                </a:lnTo>
                <a:lnTo>
                  <a:pt x="83908" y="35052"/>
                </a:lnTo>
                <a:lnTo>
                  <a:pt x="86956" y="36576"/>
                </a:lnTo>
                <a:lnTo>
                  <a:pt x="88480" y="36576"/>
                </a:lnTo>
                <a:lnTo>
                  <a:pt x="94576" y="39624"/>
                </a:lnTo>
                <a:lnTo>
                  <a:pt x="99148" y="39624"/>
                </a:lnTo>
                <a:lnTo>
                  <a:pt x="102196" y="41249"/>
                </a:lnTo>
                <a:lnTo>
                  <a:pt x="103720" y="42773"/>
                </a:lnTo>
                <a:lnTo>
                  <a:pt x="105244" y="42773"/>
                </a:lnTo>
                <a:lnTo>
                  <a:pt x="108292" y="44297"/>
                </a:lnTo>
                <a:lnTo>
                  <a:pt x="109816" y="45821"/>
                </a:lnTo>
                <a:lnTo>
                  <a:pt x="111340" y="45821"/>
                </a:lnTo>
                <a:lnTo>
                  <a:pt x="111340" y="53441"/>
                </a:lnTo>
                <a:lnTo>
                  <a:pt x="108292" y="54965"/>
                </a:lnTo>
                <a:lnTo>
                  <a:pt x="106768" y="56489"/>
                </a:lnTo>
                <a:lnTo>
                  <a:pt x="91528" y="56489"/>
                </a:lnTo>
                <a:lnTo>
                  <a:pt x="88480" y="54965"/>
                </a:lnTo>
                <a:lnTo>
                  <a:pt x="83908" y="54965"/>
                </a:lnTo>
                <a:lnTo>
                  <a:pt x="79336" y="53441"/>
                </a:lnTo>
                <a:lnTo>
                  <a:pt x="76288" y="51917"/>
                </a:lnTo>
                <a:lnTo>
                  <a:pt x="76288" y="65633"/>
                </a:lnTo>
                <a:lnTo>
                  <a:pt x="79336" y="67157"/>
                </a:lnTo>
                <a:lnTo>
                  <a:pt x="82384" y="67157"/>
                </a:lnTo>
                <a:lnTo>
                  <a:pt x="86956" y="68681"/>
                </a:lnTo>
                <a:lnTo>
                  <a:pt x="106768" y="68681"/>
                </a:lnTo>
                <a:lnTo>
                  <a:pt x="111340" y="67157"/>
                </a:lnTo>
                <a:lnTo>
                  <a:pt x="114388" y="67157"/>
                </a:lnTo>
                <a:lnTo>
                  <a:pt x="123532" y="62585"/>
                </a:lnTo>
                <a:lnTo>
                  <a:pt x="125056" y="59537"/>
                </a:lnTo>
                <a:lnTo>
                  <a:pt x="126580" y="58013"/>
                </a:lnTo>
                <a:lnTo>
                  <a:pt x="127342" y="56489"/>
                </a:lnTo>
                <a:lnTo>
                  <a:pt x="129628" y="51917"/>
                </a:lnTo>
                <a:lnTo>
                  <a:pt x="129628" y="42773"/>
                </a:lnTo>
                <a:close/>
              </a:path>
            </a:pathLst>
          </a:custGeom>
          <a:solidFill>
            <a:srgbClr val="008000"/>
          </a:solidFill>
        </p:spPr>
        <p:txBody>
          <a:bodyPr wrap="square" lIns="0" tIns="0" rIns="0" bIns="0" rtlCol="0"/>
          <a:lstStyle/>
          <a:p>
            <a:endParaRPr sz="1154"/>
          </a:p>
        </p:txBody>
      </p:sp>
      <p:sp>
        <p:nvSpPr>
          <p:cNvPr id="219" name="object 219"/>
          <p:cNvSpPr/>
          <p:nvPr/>
        </p:nvSpPr>
        <p:spPr>
          <a:xfrm>
            <a:off x="2701469" y="1077447"/>
            <a:ext cx="83485" cy="60679"/>
          </a:xfrm>
          <a:custGeom>
            <a:avLst/>
            <a:gdLst/>
            <a:ahLst/>
            <a:cxnLst/>
            <a:rect l="l" t="t" r="r" b="b"/>
            <a:pathLst>
              <a:path w="130175" h="94614">
                <a:moveTo>
                  <a:pt x="53428" y="16764"/>
                </a:moveTo>
                <a:lnTo>
                  <a:pt x="51904" y="10668"/>
                </a:lnTo>
                <a:lnTo>
                  <a:pt x="44284" y="3048"/>
                </a:lnTo>
                <a:lnTo>
                  <a:pt x="39712" y="0"/>
                </a:lnTo>
                <a:lnTo>
                  <a:pt x="30568" y="0"/>
                </a:lnTo>
                <a:lnTo>
                  <a:pt x="29044" y="1524"/>
                </a:lnTo>
                <a:lnTo>
                  <a:pt x="22948" y="1524"/>
                </a:lnTo>
                <a:lnTo>
                  <a:pt x="19812" y="4572"/>
                </a:lnTo>
                <a:lnTo>
                  <a:pt x="18288" y="4572"/>
                </a:lnTo>
                <a:lnTo>
                  <a:pt x="10668" y="12192"/>
                </a:lnTo>
                <a:lnTo>
                  <a:pt x="10668" y="1524"/>
                </a:lnTo>
                <a:lnTo>
                  <a:pt x="0" y="1524"/>
                </a:lnTo>
                <a:lnTo>
                  <a:pt x="0" y="67157"/>
                </a:lnTo>
                <a:lnTo>
                  <a:pt x="12192" y="67157"/>
                </a:lnTo>
                <a:lnTo>
                  <a:pt x="12192" y="24384"/>
                </a:lnTo>
                <a:lnTo>
                  <a:pt x="13716" y="21336"/>
                </a:lnTo>
                <a:lnTo>
                  <a:pt x="15240" y="19812"/>
                </a:lnTo>
                <a:lnTo>
                  <a:pt x="16764" y="16764"/>
                </a:lnTo>
                <a:lnTo>
                  <a:pt x="19812" y="13716"/>
                </a:lnTo>
                <a:lnTo>
                  <a:pt x="21336" y="13716"/>
                </a:lnTo>
                <a:lnTo>
                  <a:pt x="22948" y="12192"/>
                </a:lnTo>
                <a:lnTo>
                  <a:pt x="24472" y="12192"/>
                </a:lnTo>
                <a:lnTo>
                  <a:pt x="25996" y="10668"/>
                </a:lnTo>
                <a:lnTo>
                  <a:pt x="33616" y="10668"/>
                </a:lnTo>
                <a:lnTo>
                  <a:pt x="36664" y="12192"/>
                </a:lnTo>
                <a:lnTo>
                  <a:pt x="41236" y="16764"/>
                </a:lnTo>
                <a:lnTo>
                  <a:pt x="41236" y="67157"/>
                </a:lnTo>
                <a:lnTo>
                  <a:pt x="53428" y="67157"/>
                </a:lnTo>
                <a:lnTo>
                  <a:pt x="53428" y="16764"/>
                </a:lnTo>
                <a:close/>
              </a:path>
              <a:path w="130175" h="94614">
                <a:moveTo>
                  <a:pt x="129730" y="24384"/>
                </a:moveTo>
                <a:lnTo>
                  <a:pt x="126682" y="15240"/>
                </a:lnTo>
                <a:lnTo>
                  <a:pt x="124396" y="10668"/>
                </a:lnTo>
                <a:lnTo>
                  <a:pt x="122110" y="6096"/>
                </a:lnTo>
                <a:lnTo>
                  <a:pt x="117538" y="3810"/>
                </a:lnTo>
                <a:lnTo>
                  <a:pt x="117538" y="24384"/>
                </a:lnTo>
                <a:lnTo>
                  <a:pt x="117538" y="42773"/>
                </a:lnTo>
                <a:lnTo>
                  <a:pt x="116014" y="48869"/>
                </a:lnTo>
                <a:lnTo>
                  <a:pt x="112966" y="53441"/>
                </a:lnTo>
                <a:lnTo>
                  <a:pt x="109918" y="56489"/>
                </a:lnTo>
                <a:lnTo>
                  <a:pt x="103720" y="59537"/>
                </a:lnTo>
                <a:lnTo>
                  <a:pt x="96100" y="59537"/>
                </a:lnTo>
                <a:lnTo>
                  <a:pt x="93052" y="58013"/>
                </a:lnTo>
                <a:lnTo>
                  <a:pt x="88480" y="58013"/>
                </a:lnTo>
                <a:lnTo>
                  <a:pt x="86956" y="56489"/>
                </a:lnTo>
                <a:lnTo>
                  <a:pt x="85432" y="56489"/>
                </a:lnTo>
                <a:lnTo>
                  <a:pt x="85432" y="24384"/>
                </a:lnTo>
                <a:lnTo>
                  <a:pt x="86956" y="21336"/>
                </a:lnTo>
                <a:lnTo>
                  <a:pt x="90004" y="18288"/>
                </a:lnTo>
                <a:lnTo>
                  <a:pt x="93052" y="16764"/>
                </a:lnTo>
                <a:lnTo>
                  <a:pt x="97624" y="12192"/>
                </a:lnTo>
                <a:lnTo>
                  <a:pt x="99148" y="12192"/>
                </a:lnTo>
                <a:lnTo>
                  <a:pt x="100672" y="10668"/>
                </a:lnTo>
                <a:lnTo>
                  <a:pt x="108394" y="10668"/>
                </a:lnTo>
                <a:lnTo>
                  <a:pt x="109918" y="12192"/>
                </a:lnTo>
                <a:lnTo>
                  <a:pt x="112966" y="13716"/>
                </a:lnTo>
                <a:lnTo>
                  <a:pt x="114490" y="15240"/>
                </a:lnTo>
                <a:lnTo>
                  <a:pt x="114490" y="16764"/>
                </a:lnTo>
                <a:lnTo>
                  <a:pt x="116014" y="19812"/>
                </a:lnTo>
                <a:lnTo>
                  <a:pt x="116014" y="21336"/>
                </a:lnTo>
                <a:lnTo>
                  <a:pt x="117538" y="24384"/>
                </a:lnTo>
                <a:lnTo>
                  <a:pt x="117538" y="3810"/>
                </a:lnTo>
                <a:lnTo>
                  <a:pt x="116014" y="3048"/>
                </a:lnTo>
                <a:lnTo>
                  <a:pt x="114490" y="1524"/>
                </a:lnTo>
                <a:lnTo>
                  <a:pt x="109918" y="0"/>
                </a:lnTo>
                <a:lnTo>
                  <a:pt x="102196" y="0"/>
                </a:lnTo>
                <a:lnTo>
                  <a:pt x="99148" y="1524"/>
                </a:lnTo>
                <a:lnTo>
                  <a:pt x="94576" y="3048"/>
                </a:lnTo>
                <a:lnTo>
                  <a:pt x="91528" y="4572"/>
                </a:lnTo>
                <a:lnTo>
                  <a:pt x="86956" y="7620"/>
                </a:lnTo>
                <a:lnTo>
                  <a:pt x="83908" y="12192"/>
                </a:lnTo>
                <a:lnTo>
                  <a:pt x="83908" y="1524"/>
                </a:lnTo>
                <a:lnTo>
                  <a:pt x="73240" y="1524"/>
                </a:lnTo>
                <a:lnTo>
                  <a:pt x="73240" y="94589"/>
                </a:lnTo>
                <a:lnTo>
                  <a:pt x="85432" y="94589"/>
                </a:lnTo>
                <a:lnTo>
                  <a:pt x="85432" y="67157"/>
                </a:lnTo>
                <a:lnTo>
                  <a:pt x="91528" y="67157"/>
                </a:lnTo>
                <a:lnTo>
                  <a:pt x="93052" y="68681"/>
                </a:lnTo>
                <a:lnTo>
                  <a:pt x="102196" y="68681"/>
                </a:lnTo>
                <a:lnTo>
                  <a:pt x="106870" y="67157"/>
                </a:lnTo>
                <a:lnTo>
                  <a:pt x="109918" y="65633"/>
                </a:lnTo>
                <a:lnTo>
                  <a:pt x="114490" y="64109"/>
                </a:lnTo>
                <a:lnTo>
                  <a:pt x="117538" y="62585"/>
                </a:lnTo>
                <a:lnTo>
                  <a:pt x="120586" y="59537"/>
                </a:lnTo>
                <a:lnTo>
                  <a:pt x="123634" y="56489"/>
                </a:lnTo>
                <a:lnTo>
                  <a:pt x="125158" y="53441"/>
                </a:lnTo>
                <a:lnTo>
                  <a:pt x="128206" y="44297"/>
                </a:lnTo>
                <a:lnTo>
                  <a:pt x="129730" y="39624"/>
                </a:lnTo>
                <a:lnTo>
                  <a:pt x="129730" y="24384"/>
                </a:lnTo>
                <a:close/>
              </a:path>
            </a:pathLst>
          </a:custGeom>
          <a:solidFill>
            <a:srgbClr val="000000"/>
          </a:solidFill>
        </p:spPr>
        <p:txBody>
          <a:bodyPr wrap="square" lIns="0" tIns="0" rIns="0" bIns="0" rtlCol="0"/>
          <a:lstStyle/>
          <a:p>
            <a:endParaRPr sz="1154"/>
          </a:p>
        </p:txBody>
      </p:sp>
      <p:pic>
        <p:nvPicPr>
          <p:cNvPr id="220" name="object 220"/>
          <p:cNvPicPr/>
          <p:nvPr/>
        </p:nvPicPr>
        <p:blipFill>
          <a:blip r:embed="rId104" cstate="print"/>
          <a:stretch>
            <a:fillRect/>
          </a:stretch>
        </p:blipFill>
        <p:spPr>
          <a:xfrm>
            <a:off x="1945219" y="956007"/>
            <a:ext cx="415817" cy="477820"/>
          </a:xfrm>
          <a:prstGeom prst="rect">
            <a:avLst/>
          </a:prstGeom>
        </p:spPr>
      </p:pic>
      <p:grpSp>
        <p:nvGrpSpPr>
          <p:cNvPr id="221" name="object 221"/>
          <p:cNvGrpSpPr/>
          <p:nvPr/>
        </p:nvGrpSpPr>
        <p:grpSpPr>
          <a:xfrm>
            <a:off x="2274905" y="1077447"/>
            <a:ext cx="789647" cy="251677"/>
            <a:chOff x="1604771" y="1680019"/>
            <a:chExt cx="1231265" cy="392430"/>
          </a:xfrm>
        </p:grpSpPr>
        <p:sp>
          <p:nvSpPr>
            <p:cNvPr id="222" name="object 222"/>
            <p:cNvSpPr/>
            <p:nvPr/>
          </p:nvSpPr>
          <p:spPr>
            <a:xfrm>
              <a:off x="2123401" y="1817624"/>
              <a:ext cx="52069" cy="91440"/>
            </a:xfrm>
            <a:custGeom>
              <a:avLst/>
              <a:gdLst/>
              <a:ahLst/>
              <a:cxnLst/>
              <a:rect l="l" t="t" r="r" b="b"/>
              <a:pathLst>
                <a:path w="52069" h="91439">
                  <a:moveTo>
                    <a:pt x="51904" y="82550"/>
                  </a:moveTo>
                  <a:lnTo>
                    <a:pt x="32092" y="82550"/>
                  </a:lnTo>
                  <a:lnTo>
                    <a:pt x="32092" y="8890"/>
                  </a:lnTo>
                  <a:lnTo>
                    <a:pt x="32092" y="0"/>
                  </a:lnTo>
                  <a:lnTo>
                    <a:pt x="1524" y="0"/>
                  </a:lnTo>
                  <a:lnTo>
                    <a:pt x="1524" y="8890"/>
                  </a:lnTo>
                  <a:lnTo>
                    <a:pt x="21424" y="8890"/>
                  </a:lnTo>
                  <a:lnTo>
                    <a:pt x="21424" y="82550"/>
                  </a:lnTo>
                  <a:lnTo>
                    <a:pt x="0" y="82550"/>
                  </a:lnTo>
                  <a:lnTo>
                    <a:pt x="0" y="91440"/>
                  </a:lnTo>
                  <a:lnTo>
                    <a:pt x="51904" y="91440"/>
                  </a:lnTo>
                  <a:lnTo>
                    <a:pt x="51904" y="82550"/>
                  </a:lnTo>
                  <a:close/>
                </a:path>
              </a:pathLst>
            </a:custGeom>
            <a:solidFill>
              <a:srgbClr val="000000"/>
            </a:solidFill>
          </p:spPr>
          <p:txBody>
            <a:bodyPr wrap="square" lIns="0" tIns="0" rIns="0" bIns="0" rtlCol="0"/>
            <a:lstStyle/>
            <a:p>
              <a:endParaRPr sz="1154"/>
            </a:p>
          </p:txBody>
        </p:sp>
        <p:pic>
          <p:nvPicPr>
            <p:cNvPr id="223" name="object 223"/>
            <p:cNvPicPr/>
            <p:nvPr/>
          </p:nvPicPr>
          <p:blipFill>
            <a:blip r:embed="rId105" cstate="print"/>
            <a:stretch>
              <a:fillRect/>
            </a:stretch>
          </p:blipFill>
          <p:spPr>
            <a:xfrm>
              <a:off x="1604771" y="1680019"/>
              <a:ext cx="497395" cy="392334"/>
            </a:xfrm>
            <a:prstGeom prst="rect">
              <a:avLst/>
            </a:prstGeom>
          </p:spPr>
        </p:pic>
        <p:sp>
          <p:nvSpPr>
            <p:cNvPr id="224" name="object 224"/>
            <p:cNvSpPr/>
            <p:nvPr/>
          </p:nvSpPr>
          <p:spPr>
            <a:xfrm>
              <a:off x="2196744" y="1815846"/>
              <a:ext cx="183515" cy="95250"/>
            </a:xfrm>
            <a:custGeom>
              <a:avLst/>
              <a:gdLst/>
              <a:ahLst/>
              <a:cxnLst/>
              <a:rect l="l" t="t" r="r" b="b"/>
              <a:pathLst>
                <a:path w="183514" h="95250">
                  <a:moveTo>
                    <a:pt x="33528" y="4572"/>
                  </a:moveTo>
                  <a:lnTo>
                    <a:pt x="32004" y="4572"/>
                  </a:lnTo>
                  <a:lnTo>
                    <a:pt x="32004" y="3048"/>
                  </a:lnTo>
                  <a:lnTo>
                    <a:pt x="30480" y="3048"/>
                  </a:lnTo>
                  <a:lnTo>
                    <a:pt x="30480" y="1524"/>
                  </a:lnTo>
                  <a:lnTo>
                    <a:pt x="27432" y="1524"/>
                  </a:lnTo>
                  <a:lnTo>
                    <a:pt x="25908" y="0"/>
                  </a:lnTo>
                  <a:lnTo>
                    <a:pt x="24384" y="0"/>
                  </a:lnTo>
                  <a:lnTo>
                    <a:pt x="22860" y="1524"/>
                  </a:lnTo>
                  <a:lnTo>
                    <a:pt x="21336" y="1524"/>
                  </a:lnTo>
                  <a:lnTo>
                    <a:pt x="19812" y="3048"/>
                  </a:lnTo>
                  <a:lnTo>
                    <a:pt x="18288" y="3048"/>
                  </a:lnTo>
                  <a:lnTo>
                    <a:pt x="18288" y="4572"/>
                  </a:lnTo>
                  <a:lnTo>
                    <a:pt x="16764" y="4572"/>
                  </a:lnTo>
                  <a:lnTo>
                    <a:pt x="16764" y="13716"/>
                  </a:lnTo>
                  <a:lnTo>
                    <a:pt x="18288" y="15341"/>
                  </a:lnTo>
                  <a:lnTo>
                    <a:pt x="19812" y="16865"/>
                  </a:lnTo>
                  <a:lnTo>
                    <a:pt x="21336" y="16865"/>
                  </a:lnTo>
                  <a:lnTo>
                    <a:pt x="21336" y="18389"/>
                  </a:lnTo>
                  <a:lnTo>
                    <a:pt x="28956" y="18389"/>
                  </a:lnTo>
                  <a:lnTo>
                    <a:pt x="32004" y="15341"/>
                  </a:lnTo>
                  <a:lnTo>
                    <a:pt x="33528" y="13716"/>
                  </a:lnTo>
                  <a:lnTo>
                    <a:pt x="33528" y="4572"/>
                  </a:lnTo>
                  <a:close/>
                </a:path>
                <a:path w="183514" h="95250">
                  <a:moveTo>
                    <a:pt x="51816" y="84010"/>
                  </a:moveTo>
                  <a:lnTo>
                    <a:pt x="32004" y="84010"/>
                  </a:lnTo>
                  <a:lnTo>
                    <a:pt x="32004" y="27533"/>
                  </a:lnTo>
                  <a:lnTo>
                    <a:pt x="1524" y="27533"/>
                  </a:lnTo>
                  <a:lnTo>
                    <a:pt x="1524" y="38201"/>
                  </a:lnTo>
                  <a:lnTo>
                    <a:pt x="21336" y="38201"/>
                  </a:lnTo>
                  <a:lnTo>
                    <a:pt x="21336" y="84010"/>
                  </a:lnTo>
                  <a:lnTo>
                    <a:pt x="0" y="84010"/>
                  </a:lnTo>
                  <a:lnTo>
                    <a:pt x="0" y="93154"/>
                  </a:lnTo>
                  <a:lnTo>
                    <a:pt x="51816" y="93154"/>
                  </a:lnTo>
                  <a:lnTo>
                    <a:pt x="51816" y="84010"/>
                  </a:lnTo>
                  <a:close/>
                </a:path>
                <a:path w="183514" h="95250">
                  <a:moveTo>
                    <a:pt x="128117" y="50393"/>
                  </a:moveTo>
                  <a:lnTo>
                    <a:pt x="126593" y="45821"/>
                  </a:lnTo>
                  <a:lnTo>
                    <a:pt x="125069" y="42773"/>
                  </a:lnTo>
                  <a:lnTo>
                    <a:pt x="123545" y="38201"/>
                  </a:lnTo>
                  <a:lnTo>
                    <a:pt x="122021" y="36677"/>
                  </a:lnTo>
                  <a:lnTo>
                    <a:pt x="120497" y="33629"/>
                  </a:lnTo>
                  <a:lnTo>
                    <a:pt x="115925" y="29057"/>
                  </a:lnTo>
                  <a:lnTo>
                    <a:pt x="115925" y="47345"/>
                  </a:lnTo>
                  <a:lnTo>
                    <a:pt x="115925" y="68770"/>
                  </a:lnTo>
                  <a:lnTo>
                    <a:pt x="114401" y="71818"/>
                  </a:lnTo>
                  <a:lnTo>
                    <a:pt x="114401" y="74866"/>
                  </a:lnTo>
                  <a:lnTo>
                    <a:pt x="112877" y="77914"/>
                  </a:lnTo>
                  <a:lnTo>
                    <a:pt x="108305" y="82486"/>
                  </a:lnTo>
                  <a:lnTo>
                    <a:pt x="106781" y="82486"/>
                  </a:lnTo>
                  <a:lnTo>
                    <a:pt x="103733" y="84010"/>
                  </a:lnTo>
                  <a:lnTo>
                    <a:pt x="102209" y="85534"/>
                  </a:lnTo>
                  <a:lnTo>
                    <a:pt x="93065" y="85534"/>
                  </a:lnTo>
                  <a:lnTo>
                    <a:pt x="90017" y="84010"/>
                  </a:lnTo>
                  <a:lnTo>
                    <a:pt x="88493" y="84010"/>
                  </a:lnTo>
                  <a:lnTo>
                    <a:pt x="85344" y="82486"/>
                  </a:lnTo>
                  <a:lnTo>
                    <a:pt x="83820" y="82486"/>
                  </a:lnTo>
                  <a:lnTo>
                    <a:pt x="83820" y="50393"/>
                  </a:lnTo>
                  <a:lnTo>
                    <a:pt x="85344" y="47345"/>
                  </a:lnTo>
                  <a:lnTo>
                    <a:pt x="86969" y="45821"/>
                  </a:lnTo>
                  <a:lnTo>
                    <a:pt x="88493" y="44297"/>
                  </a:lnTo>
                  <a:lnTo>
                    <a:pt x="91541" y="42773"/>
                  </a:lnTo>
                  <a:lnTo>
                    <a:pt x="94589" y="39725"/>
                  </a:lnTo>
                  <a:lnTo>
                    <a:pt x="96113" y="38201"/>
                  </a:lnTo>
                  <a:lnTo>
                    <a:pt x="99161" y="38201"/>
                  </a:lnTo>
                  <a:lnTo>
                    <a:pt x="100685" y="36677"/>
                  </a:lnTo>
                  <a:lnTo>
                    <a:pt x="105257" y="36677"/>
                  </a:lnTo>
                  <a:lnTo>
                    <a:pt x="106781" y="38201"/>
                  </a:lnTo>
                  <a:lnTo>
                    <a:pt x="109829" y="38201"/>
                  </a:lnTo>
                  <a:lnTo>
                    <a:pt x="112877" y="41249"/>
                  </a:lnTo>
                  <a:lnTo>
                    <a:pt x="112877" y="42773"/>
                  </a:lnTo>
                  <a:lnTo>
                    <a:pt x="114401" y="45821"/>
                  </a:lnTo>
                  <a:lnTo>
                    <a:pt x="115925" y="47345"/>
                  </a:lnTo>
                  <a:lnTo>
                    <a:pt x="115925" y="29057"/>
                  </a:lnTo>
                  <a:lnTo>
                    <a:pt x="112877" y="27533"/>
                  </a:lnTo>
                  <a:lnTo>
                    <a:pt x="97637" y="27533"/>
                  </a:lnTo>
                  <a:lnTo>
                    <a:pt x="93065" y="29057"/>
                  </a:lnTo>
                  <a:lnTo>
                    <a:pt x="86969" y="35153"/>
                  </a:lnTo>
                  <a:lnTo>
                    <a:pt x="82296" y="39725"/>
                  </a:lnTo>
                  <a:lnTo>
                    <a:pt x="83820" y="27533"/>
                  </a:lnTo>
                  <a:lnTo>
                    <a:pt x="83820" y="1524"/>
                  </a:lnTo>
                  <a:lnTo>
                    <a:pt x="71628" y="1524"/>
                  </a:lnTo>
                  <a:lnTo>
                    <a:pt x="71628" y="90106"/>
                  </a:lnTo>
                  <a:lnTo>
                    <a:pt x="80772" y="93154"/>
                  </a:lnTo>
                  <a:lnTo>
                    <a:pt x="83820" y="93154"/>
                  </a:lnTo>
                  <a:lnTo>
                    <a:pt x="88493" y="94678"/>
                  </a:lnTo>
                  <a:lnTo>
                    <a:pt x="100685" y="94678"/>
                  </a:lnTo>
                  <a:lnTo>
                    <a:pt x="109829" y="91630"/>
                  </a:lnTo>
                  <a:lnTo>
                    <a:pt x="112877" y="90106"/>
                  </a:lnTo>
                  <a:lnTo>
                    <a:pt x="117449" y="88582"/>
                  </a:lnTo>
                  <a:lnTo>
                    <a:pt x="118973" y="85534"/>
                  </a:lnTo>
                  <a:lnTo>
                    <a:pt x="122021" y="82486"/>
                  </a:lnTo>
                  <a:lnTo>
                    <a:pt x="125069" y="77914"/>
                  </a:lnTo>
                  <a:lnTo>
                    <a:pt x="126593" y="74866"/>
                  </a:lnTo>
                  <a:lnTo>
                    <a:pt x="126593" y="70294"/>
                  </a:lnTo>
                  <a:lnTo>
                    <a:pt x="128117" y="65633"/>
                  </a:lnTo>
                  <a:lnTo>
                    <a:pt x="128117" y="50393"/>
                  </a:lnTo>
                  <a:close/>
                </a:path>
                <a:path w="183514" h="95250">
                  <a:moveTo>
                    <a:pt x="183070" y="79438"/>
                  </a:moveTo>
                  <a:lnTo>
                    <a:pt x="180022" y="76390"/>
                  </a:lnTo>
                  <a:lnTo>
                    <a:pt x="178409" y="74866"/>
                  </a:lnTo>
                  <a:lnTo>
                    <a:pt x="176885" y="73342"/>
                  </a:lnTo>
                  <a:lnTo>
                    <a:pt x="167741" y="73342"/>
                  </a:lnTo>
                  <a:lnTo>
                    <a:pt x="161645" y="79438"/>
                  </a:lnTo>
                  <a:lnTo>
                    <a:pt x="161645" y="88582"/>
                  </a:lnTo>
                  <a:lnTo>
                    <a:pt x="167741" y="94678"/>
                  </a:lnTo>
                  <a:lnTo>
                    <a:pt x="176885" y="94678"/>
                  </a:lnTo>
                  <a:lnTo>
                    <a:pt x="178409" y="93154"/>
                  </a:lnTo>
                  <a:lnTo>
                    <a:pt x="180022" y="91630"/>
                  </a:lnTo>
                  <a:lnTo>
                    <a:pt x="183070" y="88582"/>
                  </a:lnTo>
                  <a:lnTo>
                    <a:pt x="183070" y="79438"/>
                  </a:lnTo>
                  <a:close/>
                </a:path>
              </a:pathLst>
            </a:custGeom>
            <a:solidFill>
              <a:srgbClr val="000000"/>
            </a:solidFill>
          </p:spPr>
          <p:txBody>
            <a:bodyPr wrap="square" lIns="0" tIns="0" rIns="0" bIns="0" rtlCol="0"/>
            <a:lstStyle/>
            <a:p>
              <a:endParaRPr sz="1154"/>
            </a:p>
          </p:txBody>
        </p:sp>
        <p:pic>
          <p:nvPicPr>
            <p:cNvPr id="225" name="object 225"/>
            <p:cNvPicPr/>
            <p:nvPr/>
          </p:nvPicPr>
          <p:blipFill>
            <a:blip r:embed="rId106" cstate="print"/>
            <a:stretch>
              <a:fillRect/>
            </a:stretch>
          </p:blipFill>
          <p:spPr>
            <a:xfrm>
              <a:off x="2416397" y="1817623"/>
              <a:ext cx="419481" cy="118808"/>
            </a:xfrm>
            <a:prstGeom prst="rect">
              <a:avLst/>
            </a:prstGeom>
          </p:spPr>
        </p:pic>
      </p:grpSp>
      <p:sp>
        <p:nvSpPr>
          <p:cNvPr id="226" name="object 226"/>
          <p:cNvSpPr/>
          <p:nvPr/>
        </p:nvSpPr>
        <p:spPr>
          <a:xfrm>
            <a:off x="3123146" y="1181237"/>
            <a:ext cx="83485" cy="44390"/>
          </a:xfrm>
          <a:custGeom>
            <a:avLst/>
            <a:gdLst/>
            <a:ahLst/>
            <a:cxnLst/>
            <a:rect l="l" t="t" r="r" b="b"/>
            <a:pathLst>
              <a:path w="130175" h="69214">
                <a:moveTo>
                  <a:pt x="56489" y="15240"/>
                </a:moveTo>
                <a:lnTo>
                  <a:pt x="54965" y="12192"/>
                </a:lnTo>
                <a:lnTo>
                  <a:pt x="53441" y="9144"/>
                </a:lnTo>
                <a:lnTo>
                  <a:pt x="47345" y="3048"/>
                </a:lnTo>
                <a:lnTo>
                  <a:pt x="44297" y="1524"/>
                </a:lnTo>
                <a:lnTo>
                  <a:pt x="41249" y="1524"/>
                </a:lnTo>
                <a:lnTo>
                  <a:pt x="38201" y="0"/>
                </a:lnTo>
                <a:lnTo>
                  <a:pt x="19913" y="0"/>
                </a:lnTo>
                <a:lnTo>
                  <a:pt x="15341" y="1524"/>
                </a:lnTo>
                <a:lnTo>
                  <a:pt x="12293" y="1524"/>
                </a:lnTo>
                <a:lnTo>
                  <a:pt x="7620" y="3048"/>
                </a:lnTo>
                <a:lnTo>
                  <a:pt x="4572" y="4572"/>
                </a:lnTo>
                <a:lnTo>
                  <a:pt x="4572" y="16764"/>
                </a:lnTo>
                <a:lnTo>
                  <a:pt x="7620" y="15240"/>
                </a:lnTo>
                <a:lnTo>
                  <a:pt x="12293" y="13716"/>
                </a:lnTo>
                <a:lnTo>
                  <a:pt x="15341" y="13716"/>
                </a:lnTo>
                <a:lnTo>
                  <a:pt x="19913" y="12192"/>
                </a:lnTo>
                <a:lnTo>
                  <a:pt x="33629" y="12192"/>
                </a:lnTo>
                <a:lnTo>
                  <a:pt x="35153" y="13716"/>
                </a:lnTo>
                <a:lnTo>
                  <a:pt x="36677" y="13716"/>
                </a:lnTo>
                <a:lnTo>
                  <a:pt x="39725" y="16764"/>
                </a:lnTo>
                <a:lnTo>
                  <a:pt x="39725" y="18288"/>
                </a:lnTo>
                <a:lnTo>
                  <a:pt x="41249" y="19812"/>
                </a:lnTo>
                <a:lnTo>
                  <a:pt x="41249" y="27432"/>
                </a:lnTo>
                <a:lnTo>
                  <a:pt x="41249" y="38100"/>
                </a:lnTo>
                <a:lnTo>
                  <a:pt x="41249" y="47332"/>
                </a:lnTo>
                <a:lnTo>
                  <a:pt x="38201" y="50380"/>
                </a:lnTo>
                <a:lnTo>
                  <a:pt x="35153" y="51904"/>
                </a:lnTo>
                <a:lnTo>
                  <a:pt x="30581" y="56476"/>
                </a:lnTo>
                <a:lnTo>
                  <a:pt x="21437" y="56476"/>
                </a:lnTo>
                <a:lnTo>
                  <a:pt x="18389" y="54952"/>
                </a:lnTo>
                <a:lnTo>
                  <a:pt x="16865" y="53428"/>
                </a:lnTo>
                <a:lnTo>
                  <a:pt x="16865" y="44284"/>
                </a:lnTo>
                <a:lnTo>
                  <a:pt x="18389" y="42760"/>
                </a:lnTo>
                <a:lnTo>
                  <a:pt x="19913" y="41148"/>
                </a:lnTo>
                <a:lnTo>
                  <a:pt x="21437" y="39624"/>
                </a:lnTo>
                <a:lnTo>
                  <a:pt x="24485" y="39624"/>
                </a:lnTo>
                <a:lnTo>
                  <a:pt x="26009" y="38100"/>
                </a:lnTo>
                <a:lnTo>
                  <a:pt x="41249" y="38100"/>
                </a:lnTo>
                <a:lnTo>
                  <a:pt x="41249" y="27432"/>
                </a:lnTo>
                <a:lnTo>
                  <a:pt x="21437" y="27432"/>
                </a:lnTo>
                <a:lnTo>
                  <a:pt x="18389" y="28956"/>
                </a:lnTo>
                <a:lnTo>
                  <a:pt x="13817" y="28956"/>
                </a:lnTo>
                <a:lnTo>
                  <a:pt x="10769" y="30480"/>
                </a:lnTo>
                <a:lnTo>
                  <a:pt x="7620" y="33528"/>
                </a:lnTo>
                <a:lnTo>
                  <a:pt x="4572" y="35052"/>
                </a:lnTo>
                <a:lnTo>
                  <a:pt x="3048" y="36576"/>
                </a:lnTo>
                <a:lnTo>
                  <a:pt x="1524" y="39624"/>
                </a:lnTo>
                <a:lnTo>
                  <a:pt x="0" y="42760"/>
                </a:lnTo>
                <a:lnTo>
                  <a:pt x="0" y="54952"/>
                </a:lnTo>
                <a:lnTo>
                  <a:pt x="1524" y="56476"/>
                </a:lnTo>
                <a:lnTo>
                  <a:pt x="1524" y="59524"/>
                </a:lnTo>
                <a:lnTo>
                  <a:pt x="3048" y="61048"/>
                </a:lnTo>
                <a:lnTo>
                  <a:pt x="4572" y="64096"/>
                </a:lnTo>
                <a:lnTo>
                  <a:pt x="6096" y="65620"/>
                </a:lnTo>
                <a:lnTo>
                  <a:pt x="9245" y="67144"/>
                </a:lnTo>
                <a:lnTo>
                  <a:pt x="10769" y="67144"/>
                </a:lnTo>
                <a:lnTo>
                  <a:pt x="13817" y="68668"/>
                </a:lnTo>
                <a:lnTo>
                  <a:pt x="27533" y="68668"/>
                </a:lnTo>
                <a:lnTo>
                  <a:pt x="29057" y="67144"/>
                </a:lnTo>
                <a:lnTo>
                  <a:pt x="32105" y="67144"/>
                </a:lnTo>
                <a:lnTo>
                  <a:pt x="33629" y="65620"/>
                </a:lnTo>
                <a:lnTo>
                  <a:pt x="35153" y="65620"/>
                </a:lnTo>
                <a:lnTo>
                  <a:pt x="39725" y="61048"/>
                </a:lnTo>
                <a:lnTo>
                  <a:pt x="41249" y="61048"/>
                </a:lnTo>
                <a:lnTo>
                  <a:pt x="42773" y="59524"/>
                </a:lnTo>
                <a:lnTo>
                  <a:pt x="42773" y="67144"/>
                </a:lnTo>
                <a:lnTo>
                  <a:pt x="56489" y="67144"/>
                </a:lnTo>
                <a:lnTo>
                  <a:pt x="56489" y="59524"/>
                </a:lnTo>
                <a:lnTo>
                  <a:pt x="56489" y="56476"/>
                </a:lnTo>
                <a:lnTo>
                  <a:pt x="56489" y="38100"/>
                </a:lnTo>
                <a:lnTo>
                  <a:pt x="56489" y="15240"/>
                </a:lnTo>
                <a:close/>
              </a:path>
              <a:path w="130175" h="69214">
                <a:moveTo>
                  <a:pt x="129730" y="42760"/>
                </a:moveTo>
                <a:lnTo>
                  <a:pt x="128206" y="41148"/>
                </a:lnTo>
                <a:lnTo>
                  <a:pt x="128206" y="39624"/>
                </a:lnTo>
                <a:lnTo>
                  <a:pt x="123634" y="35052"/>
                </a:lnTo>
                <a:lnTo>
                  <a:pt x="120586" y="33528"/>
                </a:lnTo>
                <a:lnTo>
                  <a:pt x="119062" y="32004"/>
                </a:lnTo>
                <a:lnTo>
                  <a:pt x="112966" y="28956"/>
                </a:lnTo>
                <a:lnTo>
                  <a:pt x="108394" y="27432"/>
                </a:lnTo>
                <a:lnTo>
                  <a:pt x="105346" y="27432"/>
                </a:lnTo>
                <a:lnTo>
                  <a:pt x="102298" y="25908"/>
                </a:lnTo>
                <a:lnTo>
                  <a:pt x="100685" y="25908"/>
                </a:lnTo>
                <a:lnTo>
                  <a:pt x="99161" y="24384"/>
                </a:lnTo>
                <a:lnTo>
                  <a:pt x="97637" y="24384"/>
                </a:lnTo>
                <a:lnTo>
                  <a:pt x="96113" y="22860"/>
                </a:lnTo>
                <a:lnTo>
                  <a:pt x="94589" y="22860"/>
                </a:lnTo>
                <a:lnTo>
                  <a:pt x="94589" y="21336"/>
                </a:lnTo>
                <a:lnTo>
                  <a:pt x="93065" y="21336"/>
                </a:lnTo>
                <a:lnTo>
                  <a:pt x="93065" y="16764"/>
                </a:lnTo>
                <a:lnTo>
                  <a:pt x="97637" y="12192"/>
                </a:lnTo>
                <a:lnTo>
                  <a:pt x="117538" y="12192"/>
                </a:lnTo>
                <a:lnTo>
                  <a:pt x="120586" y="13716"/>
                </a:lnTo>
                <a:lnTo>
                  <a:pt x="125158" y="15240"/>
                </a:lnTo>
                <a:lnTo>
                  <a:pt x="125158" y="12192"/>
                </a:lnTo>
                <a:lnTo>
                  <a:pt x="125158" y="1524"/>
                </a:lnTo>
                <a:lnTo>
                  <a:pt x="119062" y="1524"/>
                </a:lnTo>
                <a:lnTo>
                  <a:pt x="116014" y="0"/>
                </a:lnTo>
                <a:lnTo>
                  <a:pt x="96113" y="0"/>
                </a:lnTo>
                <a:lnTo>
                  <a:pt x="91541" y="1524"/>
                </a:lnTo>
                <a:lnTo>
                  <a:pt x="85445" y="4572"/>
                </a:lnTo>
                <a:lnTo>
                  <a:pt x="83921" y="6096"/>
                </a:lnTo>
                <a:lnTo>
                  <a:pt x="80873" y="7620"/>
                </a:lnTo>
                <a:lnTo>
                  <a:pt x="79349" y="9144"/>
                </a:lnTo>
                <a:lnTo>
                  <a:pt x="77825" y="12192"/>
                </a:lnTo>
                <a:lnTo>
                  <a:pt x="76301" y="13716"/>
                </a:lnTo>
                <a:lnTo>
                  <a:pt x="76301" y="24384"/>
                </a:lnTo>
                <a:lnTo>
                  <a:pt x="77825" y="27432"/>
                </a:lnTo>
                <a:lnTo>
                  <a:pt x="77825" y="28956"/>
                </a:lnTo>
                <a:lnTo>
                  <a:pt x="83921" y="35052"/>
                </a:lnTo>
                <a:lnTo>
                  <a:pt x="90017" y="38100"/>
                </a:lnTo>
                <a:lnTo>
                  <a:pt x="91541" y="38100"/>
                </a:lnTo>
                <a:lnTo>
                  <a:pt x="96113" y="39624"/>
                </a:lnTo>
                <a:lnTo>
                  <a:pt x="99161" y="41148"/>
                </a:lnTo>
                <a:lnTo>
                  <a:pt x="102298" y="41148"/>
                </a:lnTo>
                <a:lnTo>
                  <a:pt x="103822" y="42760"/>
                </a:lnTo>
                <a:lnTo>
                  <a:pt x="106870" y="42760"/>
                </a:lnTo>
                <a:lnTo>
                  <a:pt x="109918" y="45808"/>
                </a:lnTo>
                <a:lnTo>
                  <a:pt x="111442" y="45808"/>
                </a:lnTo>
                <a:lnTo>
                  <a:pt x="111442" y="53428"/>
                </a:lnTo>
                <a:lnTo>
                  <a:pt x="108394" y="54952"/>
                </a:lnTo>
                <a:lnTo>
                  <a:pt x="106870" y="56476"/>
                </a:lnTo>
                <a:lnTo>
                  <a:pt x="88493" y="56476"/>
                </a:lnTo>
                <a:lnTo>
                  <a:pt x="79349" y="53428"/>
                </a:lnTo>
                <a:lnTo>
                  <a:pt x="76301" y="51904"/>
                </a:lnTo>
                <a:lnTo>
                  <a:pt x="76301" y="67144"/>
                </a:lnTo>
                <a:lnTo>
                  <a:pt x="79349" y="67144"/>
                </a:lnTo>
                <a:lnTo>
                  <a:pt x="82397" y="68668"/>
                </a:lnTo>
                <a:lnTo>
                  <a:pt x="111442" y="68668"/>
                </a:lnTo>
                <a:lnTo>
                  <a:pt x="123634" y="62572"/>
                </a:lnTo>
                <a:lnTo>
                  <a:pt x="125158" y="61048"/>
                </a:lnTo>
                <a:lnTo>
                  <a:pt x="127444" y="56476"/>
                </a:lnTo>
                <a:lnTo>
                  <a:pt x="129730" y="51904"/>
                </a:lnTo>
                <a:lnTo>
                  <a:pt x="129730" y="42760"/>
                </a:lnTo>
                <a:close/>
              </a:path>
            </a:pathLst>
          </a:custGeom>
          <a:solidFill>
            <a:srgbClr val="008000"/>
          </a:solidFill>
        </p:spPr>
        <p:txBody>
          <a:bodyPr wrap="square" lIns="0" tIns="0" rIns="0" bIns="0" rtlCol="0"/>
          <a:lstStyle/>
          <a:p>
            <a:endParaRPr sz="1154"/>
          </a:p>
        </p:txBody>
      </p:sp>
      <p:pic>
        <p:nvPicPr>
          <p:cNvPr id="227" name="object 227"/>
          <p:cNvPicPr/>
          <p:nvPr/>
        </p:nvPicPr>
        <p:blipFill>
          <a:blip r:embed="rId107" cstate="print"/>
          <a:stretch>
            <a:fillRect/>
          </a:stretch>
        </p:blipFill>
        <p:spPr>
          <a:xfrm>
            <a:off x="3266036" y="1165697"/>
            <a:ext cx="128160" cy="76195"/>
          </a:xfrm>
          <a:prstGeom prst="rect">
            <a:avLst/>
          </a:prstGeom>
        </p:spPr>
      </p:pic>
      <p:sp>
        <p:nvSpPr>
          <p:cNvPr id="228" name="object 228"/>
          <p:cNvSpPr/>
          <p:nvPr/>
        </p:nvSpPr>
        <p:spPr>
          <a:xfrm>
            <a:off x="2652600" y="1285020"/>
            <a:ext cx="83485" cy="44390"/>
          </a:xfrm>
          <a:custGeom>
            <a:avLst/>
            <a:gdLst/>
            <a:ahLst/>
            <a:cxnLst/>
            <a:rect l="l" t="t" r="r" b="b"/>
            <a:pathLst>
              <a:path w="130175" h="69214">
                <a:moveTo>
                  <a:pt x="56388" y="15240"/>
                </a:moveTo>
                <a:lnTo>
                  <a:pt x="54864" y="12192"/>
                </a:lnTo>
                <a:lnTo>
                  <a:pt x="53340" y="10668"/>
                </a:lnTo>
                <a:lnTo>
                  <a:pt x="51816" y="7620"/>
                </a:lnTo>
                <a:lnTo>
                  <a:pt x="50292" y="6096"/>
                </a:lnTo>
                <a:lnTo>
                  <a:pt x="38100" y="0"/>
                </a:lnTo>
                <a:lnTo>
                  <a:pt x="19812" y="0"/>
                </a:lnTo>
                <a:lnTo>
                  <a:pt x="15240" y="1524"/>
                </a:lnTo>
                <a:lnTo>
                  <a:pt x="12192" y="3048"/>
                </a:lnTo>
                <a:lnTo>
                  <a:pt x="7620" y="3048"/>
                </a:lnTo>
                <a:lnTo>
                  <a:pt x="4572" y="4572"/>
                </a:lnTo>
                <a:lnTo>
                  <a:pt x="4572" y="16764"/>
                </a:lnTo>
                <a:lnTo>
                  <a:pt x="9144" y="15240"/>
                </a:lnTo>
                <a:lnTo>
                  <a:pt x="12192" y="13716"/>
                </a:lnTo>
                <a:lnTo>
                  <a:pt x="15240" y="13716"/>
                </a:lnTo>
                <a:lnTo>
                  <a:pt x="19812" y="12192"/>
                </a:lnTo>
                <a:lnTo>
                  <a:pt x="32004" y="12192"/>
                </a:lnTo>
                <a:lnTo>
                  <a:pt x="33528" y="13716"/>
                </a:lnTo>
                <a:lnTo>
                  <a:pt x="36576" y="13716"/>
                </a:lnTo>
                <a:lnTo>
                  <a:pt x="39624" y="16764"/>
                </a:lnTo>
                <a:lnTo>
                  <a:pt x="39624" y="18288"/>
                </a:lnTo>
                <a:lnTo>
                  <a:pt x="41148" y="19812"/>
                </a:lnTo>
                <a:lnTo>
                  <a:pt x="41148" y="27432"/>
                </a:lnTo>
                <a:lnTo>
                  <a:pt x="41148" y="38100"/>
                </a:lnTo>
                <a:lnTo>
                  <a:pt x="41148" y="47345"/>
                </a:lnTo>
                <a:lnTo>
                  <a:pt x="33528" y="54965"/>
                </a:lnTo>
                <a:lnTo>
                  <a:pt x="30480" y="56489"/>
                </a:lnTo>
                <a:lnTo>
                  <a:pt x="21336" y="56489"/>
                </a:lnTo>
                <a:lnTo>
                  <a:pt x="18288" y="54965"/>
                </a:lnTo>
                <a:lnTo>
                  <a:pt x="16764" y="53441"/>
                </a:lnTo>
                <a:lnTo>
                  <a:pt x="16764" y="44196"/>
                </a:lnTo>
                <a:lnTo>
                  <a:pt x="18288" y="44196"/>
                </a:lnTo>
                <a:lnTo>
                  <a:pt x="18288" y="42672"/>
                </a:lnTo>
                <a:lnTo>
                  <a:pt x="19812" y="41148"/>
                </a:lnTo>
                <a:lnTo>
                  <a:pt x="21336" y="41148"/>
                </a:lnTo>
                <a:lnTo>
                  <a:pt x="22860" y="39624"/>
                </a:lnTo>
                <a:lnTo>
                  <a:pt x="24384" y="39624"/>
                </a:lnTo>
                <a:lnTo>
                  <a:pt x="25908" y="38100"/>
                </a:lnTo>
                <a:lnTo>
                  <a:pt x="41148" y="38100"/>
                </a:lnTo>
                <a:lnTo>
                  <a:pt x="41148" y="27432"/>
                </a:lnTo>
                <a:lnTo>
                  <a:pt x="21336" y="27432"/>
                </a:lnTo>
                <a:lnTo>
                  <a:pt x="18288" y="28956"/>
                </a:lnTo>
                <a:lnTo>
                  <a:pt x="13716" y="30480"/>
                </a:lnTo>
                <a:lnTo>
                  <a:pt x="4572" y="35052"/>
                </a:lnTo>
                <a:lnTo>
                  <a:pt x="3048" y="38100"/>
                </a:lnTo>
                <a:lnTo>
                  <a:pt x="1524" y="39624"/>
                </a:lnTo>
                <a:lnTo>
                  <a:pt x="0" y="42672"/>
                </a:lnTo>
                <a:lnTo>
                  <a:pt x="0" y="54965"/>
                </a:lnTo>
                <a:lnTo>
                  <a:pt x="1524" y="58013"/>
                </a:lnTo>
                <a:lnTo>
                  <a:pt x="1524" y="59537"/>
                </a:lnTo>
                <a:lnTo>
                  <a:pt x="3048" y="62585"/>
                </a:lnTo>
                <a:lnTo>
                  <a:pt x="6096" y="65633"/>
                </a:lnTo>
                <a:lnTo>
                  <a:pt x="9144" y="67157"/>
                </a:lnTo>
                <a:lnTo>
                  <a:pt x="12192" y="67157"/>
                </a:lnTo>
                <a:lnTo>
                  <a:pt x="13716" y="68681"/>
                </a:lnTo>
                <a:lnTo>
                  <a:pt x="28956" y="68681"/>
                </a:lnTo>
                <a:lnTo>
                  <a:pt x="32004" y="67157"/>
                </a:lnTo>
                <a:lnTo>
                  <a:pt x="33528" y="67157"/>
                </a:lnTo>
                <a:lnTo>
                  <a:pt x="38100" y="62585"/>
                </a:lnTo>
                <a:lnTo>
                  <a:pt x="39624" y="62585"/>
                </a:lnTo>
                <a:lnTo>
                  <a:pt x="42672" y="59537"/>
                </a:lnTo>
                <a:lnTo>
                  <a:pt x="42672" y="67157"/>
                </a:lnTo>
                <a:lnTo>
                  <a:pt x="56388" y="67157"/>
                </a:lnTo>
                <a:lnTo>
                  <a:pt x="56388" y="59537"/>
                </a:lnTo>
                <a:lnTo>
                  <a:pt x="56388" y="56489"/>
                </a:lnTo>
                <a:lnTo>
                  <a:pt x="56388" y="38100"/>
                </a:lnTo>
                <a:lnTo>
                  <a:pt x="56388" y="15240"/>
                </a:lnTo>
                <a:close/>
              </a:path>
              <a:path w="130175" h="69214">
                <a:moveTo>
                  <a:pt x="129628" y="44196"/>
                </a:moveTo>
                <a:lnTo>
                  <a:pt x="128104" y="41148"/>
                </a:lnTo>
                <a:lnTo>
                  <a:pt x="128104" y="39624"/>
                </a:lnTo>
                <a:lnTo>
                  <a:pt x="122008" y="33528"/>
                </a:lnTo>
                <a:lnTo>
                  <a:pt x="112864" y="28956"/>
                </a:lnTo>
                <a:lnTo>
                  <a:pt x="109816" y="28956"/>
                </a:lnTo>
                <a:lnTo>
                  <a:pt x="105244" y="27432"/>
                </a:lnTo>
                <a:lnTo>
                  <a:pt x="103720" y="25908"/>
                </a:lnTo>
                <a:lnTo>
                  <a:pt x="100672" y="25908"/>
                </a:lnTo>
                <a:lnTo>
                  <a:pt x="99148" y="24384"/>
                </a:lnTo>
                <a:lnTo>
                  <a:pt x="97624" y="24384"/>
                </a:lnTo>
                <a:lnTo>
                  <a:pt x="96100" y="22860"/>
                </a:lnTo>
                <a:lnTo>
                  <a:pt x="94576" y="22860"/>
                </a:lnTo>
                <a:lnTo>
                  <a:pt x="94576" y="21336"/>
                </a:lnTo>
                <a:lnTo>
                  <a:pt x="93052" y="21336"/>
                </a:lnTo>
                <a:lnTo>
                  <a:pt x="93052" y="16764"/>
                </a:lnTo>
                <a:lnTo>
                  <a:pt x="97624" y="12192"/>
                </a:lnTo>
                <a:lnTo>
                  <a:pt x="114388" y="12192"/>
                </a:lnTo>
                <a:lnTo>
                  <a:pt x="117436" y="13716"/>
                </a:lnTo>
                <a:lnTo>
                  <a:pt x="120484" y="13716"/>
                </a:lnTo>
                <a:lnTo>
                  <a:pt x="125056" y="15240"/>
                </a:lnTo>
                <a:lnTo>
                  <a:pt x="125056" y="3048"/>
                </a:lnTo>
                <a:lnTo>
                  <a:pt x="122008" y="1524"/>
                </a:lnTo>
                <a:lnTo>
                  <a:pt x="115912" y="1524"/>
                </a:lnTo>
                <a:lnTo>
                  <a:pt x="112864" y="0"/>
                </a:lnTo>
                <a:lnTo>
                  <a:pt x="96100" y="0"/>
                </a:lnTo>
                <a:lnTo>
                  <a:pt x="93052" y="1524"/>
                </a:lnTo>
                <a:lnTo>
                  <a:pt x="88392" y="3048"/>
                </a:lnTo>
                <a:lnTo>
                  <a:pt x="85344" y="4572"/>
                </a:lnTo>
                <a:lnTo>
                  <a:pt x="83820" y="6096"/>
                </a:lnTo>
                <a:lnTo>
                  <a:pt x="80772" y="7620"/>
                </a:lnTo>
                <a:lnTo>
                  <a:pt x="79248" y="10668"/>
                </a:lnTo>
                <a:lnTo>
                  <a:pt x="77724" y="12192"/>
                </a:lnTo>
                <a:lnTo>
                  <a:pt x="76200" y="15240"/>
                </a:lnTo>
                <a:lnTo>
                  <a:pt x="76200" y="25908"/>
                </a:lnTo>
                <a:lnTo>
                  <a:pt x="77724" y="27432"/>
                </a:lnTo>
                <a:lnTo>
                  <a:pt x="77724" y="28956"/>
                </a:lnTo>
                <a:lnTo>
                  <a:pt x="83820" y="35052"/>
                </a:lnTo>
                <a:lnTo>
                  <a:pt x="90004" y="38100"/>
                </a:lnTo>
                <a:lnTo>
                  <a:pt x="91528" y="39624"/>
                </a:lnTo>
                <a:lnTo>
                  <a:pt x="96100" y="39624"/>
                </a:lnTo>
                <a:lnTo>
                  <a:pt x="99148" y="41148"/>
                </a:lnTo>
                <a:lnTo>
                  <a:pt x="102196" y="41148"/>
                </a:lnTo>
                <a:lnTo>
                  <a:pt x="103720" y="42672"/>
                </a:lnTo>
                <a:lnTo>
                  <a:pt x="106768" y="42672"/>
                </a:lnTo>
                <a:lnTo>
                  <a:pt x="108292" y="44196"/>
                </a:lnTo>
                <a:lnTo>
                  <a:pt x="109816" y="44196"/>
                </a:lnTo>
                <a:lnTo>
                  <a:pt x="109816" y="45821"/>
                </a:lnTo>
                <a:lnTo>
                  <a:pt x="111340" y="45821"/>
                </a:lnTo>
                <a:lnTo>
                  <a:pt x="111340" y="48869"/>
                </a:lnTo>
                <a:lnTo>
                  <a:pt x="112864" y="48869"/>
                </a:lnTo>
                <a:lnTo>
                  <a:pt x="112864" y="51917"/>
                </a:lnTo>
                <a:lnTo>
                  <a:pt x="109816" y="54965"/>
                </a:lnTo>
                <a:lnTo>
                  <a:pt x="106768" y="56489"/>
                </a:lnTo>
                <a:lnTo>
                  <a:pt x="88392" y="56489"/>
                </a:lnTo>
                <a:lnTo>
                  <a:pt x="83820" y="54965"/>
                </a:lnTo>
                <a:lnTo>
                  <a:pt x="80772" y="53441"/>
                </a:lnTo>
                <a:lnTo>
                  <a:pt x="76200" y="51917"/>
                </a:lnTo>
                <a:lnTo>
                  <a:pt x="76200" y="67157"/>
                </a:lnTo>
                <a:lnTo>
                  <a:pt x="79248" y="67157"/>
                </a:lnTo>
                <a:lnTo>
                  <a:pt x="83820" y="68681"/>
                </a:lnTo>
                <a:lnTo>
                  <a:pt x="111340" y="68681"/>
                </a:lnTo>
                <a:lnTo>
                  <a:pt x="123532" y="62585"/>
                </a:lnTo>
                <a:lnTo>
                  <a:pt x="125056" y="61061"/>
                </a:lnTo>
                <a:lnTo>
                  <a:pt x="129628" y="51917"/>
                </a:lnTo>
                <a:lnTo>
                  <a:pt x="129628" y="48869"/>
                </a:lnTo>
                <a:lnTo>
                  <a:pt x="129628" y="44196"/>
                </a:lnTo>
                <a:close/>
              </a:path>
            </a:pathLst>
          </a:custGeom>
          <a:solidFill>
            <a:srgbClr val="008000"/>
          </a:solidFill>
        </p:spPr>
        <p:txBody>
          <a:bodyPr wrap="square" lIns="0" tIns="0" rIns="0" bIns="0" rtlCol="0"/>
          <a:lstStyle/>
          <a:p>
            <a:endParaRPr sz="1154"/>
          </a:p>
        </p:txBody>
      </p:sp>
      <p:sp>
        <p:nvSpPr>
          <p:cNvPr id="229" name="object 229"/>
          <p:cNvSpPr/>
          <p:nvPr/>
        </p:nvSpPr>
        <p:spPr>
          <a:xfrm>
            <a:off x="2796398" y="1285997"/>
            <a:ext cx="126246" cy="43168"/>
          </a:xfrm>
          <a:custGeom>
            <a:avLst/>
            <a:gdLst/>
            <a:ahLst/>
            <a:cxnLst/>
            <a:rect l="l" t="t" r="r" b="b"/>
            <a:pathLst>
              <a:path w="196850" h="67310">
                <a:moveTo>
                  <a:pt x="50292" y="42672"/>
                </a:moveTo>
                <a:lnTo>
                  <a:pt x="48768" y="39624"/>
                </a:lnTo>
                <a:lnTo>
                  <a:pt x="42672" y="33528"/>
                </a:lnTo>
                <a:lnTo>
                  <a:pt x="39624" y="32004"/>
                </a:lnTo>
                <a:lnTo>
                  <a:pt x="36576" y="32004"/>
                </a:lnTo>
                <a:lnTo>
                  <a:pt x="30480" y="28956"/>
                </a:lnTo>
                <a:lnTo>
                  <a:pt x="25908" y="27432"/>
                </a:lnTo>
                <a:lnTo>
                  <a:pt x="22860" y="27432"/>
                </a:lnTo>
                <a:lnTo>
                  <a:pt x="21336" y="25908"/>
                </a:lnTo>
                <a:lnTo>
                  <a:pt x="19812" y="25908"/>
                </a:lnTo>
                <a:lnTo>
                  <a:pt x="16764" y="24384"/>
                </a:lnTo>
                <a:lnTo>
                  <a:pt x="16764" y="22860"/>
                </a:lnTo>
                <a:lnTo>
                  <a:pt x="15240" y="22860"/>
                </a:lnTo>
                <a:lnTo>
                  <a:pt x="13716" y="21336"/>
                </a:lnTo>
                <a:lnTo>
                  <a:pt x="13716" y="19812"/>
                </a:lnTo>
                <a:lnTo>
                  <a:pt x="12192" y="18288"/>
                </a:lnTo>
                <a:lnTo>
                  <a:pt x="12192" y="16764"/>
                </a:lnTo>
                <a:lnTo>
                  <a:pt x="13716" y="15240"/>
                </a:lnTo>
                <a:lnTo>
                  <a:pt x="13716" y="13716"/>
                </a:lnTo>
                <a:lnTo>
                  <a:pt x="15240" y="12192"/>
                </a:lnTo>
                <a:lnTo>
                  <a:pt x="16764" y="12192"/>
                </a:lnTo>
                <a:lnTo>
                  <a:pt x="16764" y="10668"/>
                </a:lnTo>
                <a:lnTo>
                  <a:pt x="18288" y="10668"/>
                </a:lnTo>
                <a:lnTo>
                  <a:pt x="21336" y="9144"/>
                </a:lnTo>
                <a:lnTo>
                  <a:pt x="36576" y="9144"/>
                </a:lnTo>
                <a:lnTo>
                  <a:pt x="39624" y="10668"/>
                </a:lnTo>
                <a:lnTo>
                  <a:pt x="42672" y="10668"/>
                </a:lnTo>
                <a:lnTo>
                  <a:pt x="45720" y="12192"/>
                </a:lnTo>
                <a:lnTo>
                  <a:pt x="45720" y="9144"/>
                </a:lnTo>
                <a:lnTo>
                  <a:pt x="45720" y="1524"/>
                </a:lnTo>
                <a:lnTo>
                  <a:pt x="42672" y="1524"/>
                </a:lnTo>
                <a:lnTo>
                  <a:pt x="39624" y="0"/>
                </a:lnTo>
                <a:lnTo>
                  <a:pt x="18288" y="0"/>
                </a:lnTo>
                <a:lnTo>
                  <a:pt x="9144" y="4572"/>
                </a:lnTo>
                <a:lnTo>
                  <a:pt x="7620" y="6096"/>
                </a:lnTo>
                <a:lnTo>
                  <a:pt x="4572" y="7620"/>
                </a:lnTo>
                <a:lnTo>
                  <a:pt x="3048" y="10668"/>
                </a:lnTo>
                <a:lnTo>
                  <a:pt x="3048" y="12192"/>
                </a:lnTo>
                <a:lnTo>
                  <a:pt x="1524" y="15240"/>
                </a:lnTo>
                <a:lnTo>
                  <a:pt x="1524" y="22860"/>
                </a:lnTo>
                <a:lnTo>
                  <a:pt x="3048" y="25908"/>
                </a:lnTo>
                <a:lnTo>
                  <a:pt x="10668" y="33528"/>
                </a:lnTo>
                <a:lnTo>
                  <a:pt x="16764" y="36576"/>
                </a:lnTo>
                <a:lnTo>
                  <a:pt x="18288" y="36576"/>
                </a:lnTo>
                <a:lnTo>
                  <a:pt x="21336" y="38100"/>
                </a:lnTo>
                <a:lnTo>
                  <a:pt x="25908" y="39624"/>
                </a:lnTo>
                <a:lnTo>
                  <a:pt x="28956" y="39624"/>
                </a:lnTo>
                <a:lnTo>
                  <a:pt x="30480" y="41148"/>
                </a:lnTo>
                <a:lnTo>
                  <a:pt x="33528" y="41148"/>
                </a:lnTo>
                <a:lnTo>
                  <a:pt x="35052" y="42672"/>
                </a:lnTo>
                <a:lnTo>
                  <a:pt x="36576" y="44297"/>
                </a:lnTo>
                <a:lnTo>
                  <a:pt x="38100" y="45821"/>
                </a:lnTo>
                <a:lnTo>
                  <a:pt x="38100" y="47345"/>
                </a:lnTo>
                <a:lnTo>
                  <a:pt x="39624" y="48869"/>
                </a:lnTo>
                <a:lnTo>
                  <a:pt x="39624" y="51917"/>
                </a:lnTo>
                <a:lnTo>
                  <a:pt x="38100" y="54965"/>
                </a:lnTo>
                <a:lnTo>
                  <a:pt x="35052" y="56489"/>
                </a:lnTo>
                <a:lnTo>
                  <a:pt x="32004" y="56489"/>
                </a:lnTo>
                <a:lnTo>
                  <a:pt x="28956" y="58013"/>
                </a:lnTo>
                <a:lnTo>
                  <a:pt x="15240" y="58013"/>
                </a:lnTo>
                <a:lnTo>
                  <a:pt x="12192" y="56489"/>
                </a:lnTo>
                <a:lnTo>
                  <a:pt x="7620" y="56489"/>
                </a:lnTo>
                <a:lnTo>
                  <a:pt x="4572" y="54965"/>
                </a:lnTo>
                <a:lnTo>
                  <a:pt x="0" y="54965"/>
                </a:lnTo>
                <a:lnTo>
                  <a:pt x="0" y="65633"/>
                </a:lnTo>
                <a:lnTo>
                  <a:pt x="4572" y="65633"/>
                </a:lnTo>
                <a:lnTo>
                  <a:pt x="7620" y="67157"/>
                </a:lnTo>
                <a:lnTo>
                  <a:pt x="32004" y="67157"/>
                </a:lnTo>
                <a:lnTo>
                  <a:pt x="33528" y="65633"/>
                </a:lnTo>
                <a:lnTo>
                  <a:pt x="38100" y="65633"/>
                </a:lnTo>
                <a:lnTo>
                  <a:pt x="41148" y="62585"/>
                </a:lnTo>
                <a:lnTo>
                  <a:pt x="44196" y="62585"/>
                </a:lnTo>
                <a:lnTo>
                  <a:pt x="45720" y="61061"/>
                </a:lnTo>
                <a:lnTo>
                  <a:pt x="45720" y="59537"/>
                </a:lnTo>
                <a:lnTo>
                  <a:pt x="47244" y="58013"/>
                </a:lnTo>
                <a:lnTo>
                  <a:pt x="50292" y="54965"/>
                </a:lnTo>
                <a:lnTo>
                  <a:pt x="50292" y="42672"/>
                </a:lnTo>
                <a:close/>
              </a:path>
              <a:path w="196850" h="67310">
                <a:moveTo>
                  <a:pt x="125069" y="15240"/>
                </a:moveTo>
                <a:lnTo>
                  <a:pt x="123545" y="9144"/>
                </a:lnTo>
                <a:lnTo>
                  <a:pt x="118973" y="6096"/>
                </a:lnTo>
                <a:lnTo>
                  <a:pt x="115925" y="1524"/>
                </a:lnTo>
                <a:lnTo>
                  <a:pt x="111353" y="0"/>
                </a:lnTo>
                <a:lnTo>
                  <a:pt x="97637" y="0"/>
                </a:lnTo>
                <a:lnTo>
                  <a:pt x="94589" y="1524"/>
                </a:lnTo>
                <a:lnTo>
                  <a:pt x="93065" y="1524"/>
                </a:lnTo>
                <a:lnTo>
                  <a:pt x="82397" y="12192"/>
                </a:lnTo>
                <a:lnTo>
                  <a:pt x="82397" y="1524"/>
                </a:lnTo>
                <a:lnTo>
                  <a:pt x="71729" y="1524"/>
                </a:lnTo>
                <a:lnTo>
                  <a:pt x="71729" y="65633"/>
                </a:lnTo>
                <a:lnTo>
                  <a:pt x="83921" y="65633"/>
                </a:lnTo>
                <a:lnTo>
                  <a:pt x="83921" y="22860"/>
                </a:lnTo>
                <a:lnTo>
                  <a:pt x="85445" y="19812"/>
                </a:lnTo>
                <a:lnTo>
                  <a:pt x="88493" y="16764"/>
                </a:lnTo>
                <a:lnTo>
                  <a:pt x="91541" y="15240"/>
                </a:lnTo>
                <a:lnTo>
                  <a:pt x="94589" y="12192"/>
                </a:lnTo>
                <a:lnTo>
                  <a:pt x="94589" y="10668"/>
                </a:lnTo>
                <a:lnTo>
                  <a:pt x="97637" y="10668"/>
                </a:lnTo>
                <a:lnTo>
                  <a:pt x="99161" y="9144"/>
                </a:lnTo>
                <a:lnTo>
                  <a:pt x="105257" y="9144"/>
                </a:lnTo>
                <a:lnTo>
                  <a:pt x="108305" y="10668"/>
                </a:lnTo>
                <a:lnTo>
                  <a:pt x="112877" y="15240"/>
                </a:lnTo>
                <a:lnTo>
                  <a:pt x="112877" y="65633"/>
                </a:lnTo>
                <a:lnTo>
                  <a:pt x="125069" y="65633"/>
                </a:lnTo>
                <a:lnTo>
                  <a:pt x="125069" y="15240"/>
                </a:lnTo>
                <a:close/>
              </a:path>
              <a:path w="196850" h="67310">
                <a:moveTo>
                  <a:pt x="196786" y="42672"/>
                </a:moveTo>
                <a:lnTo>
                  <a:pt x="195262" y="39624"/>
                </a:lnTo>
                <a:lnTo>
                  <a:pt x="189166" y="33528"/>
                </a:lnTo>
                <a:lnTo>
                  <a:pt x="186118" y="32004"/>
                </a:lnTo>
                <a:lnTo>
                  <a:pt x="183070" y="32004"/>
                </a:lnTo>
                <a:lnTo>
                  <a:pt x="176974" y="28956"/>
                </a:lnTo>
                <a:lnTo>
                  <a:pt x="172402" y="27432"/>
                </a:lnTo>
                <a:lnTo>
                  <a:pt x="169354" y="27432"/>
                </a:lnTo>
                <a:lnTo>
                  <a:pt x="167830" y="25908"/>
                </a:lnTo>
                <a:lnTo>
                  <a:pt x="166306" y="25908"/>
                </a:lnTo>
                <a:lnTo>
                  <a:pt x="163258" y="24384"/>
                </a:lnTo>
                <a:lnTo>
                  <a:pt x="163258" y="22860"/>
                </a:lnTo>
                <a:lnTo>
                  <a:pt x="161734" y="22860"/>
                </a:lnTo>
                <a:lnTo>
                  <a:pt x="160210" y="21336"/>
                </a:lnTo>
                <a:lnTo>
                  <a:pt x="160210" y="19812"/>
                </a:lnTo>
                <a:lnTo>
                  <a:pt x="158686" y="18288"/>
                </a:lnTo>
                <a:lnTo>
                  <a:pt x="158686" y="16764"/>
                </a:lnTo>
                <a:lnTo>
                  <a:pt x="160210" y="15240"/>
                </a:lnTo>
                <a:lnTo>
                  <a:pt x="160210" y="13716"/>
                </a:lnTo>
                <a:lnTo>
                  <a:pt x="161734" y="12192"/>
                </a:lnTo>
                <a:lnTo>
                  <a:pt x="163258" y="12192"/>
                </a:lnTo>
                <a:lnTo>
                  <a:pt x="163258" y="10668"/>
                </a:lnTo>
                <a:lnTo>
                  <a:pt x="164782" y="10668"/>
                </a:lnTo>
                <a:lnTo>
                  <a:pt x="167830" y="9144"/>
                </a:lnTo>
                <a:lnTo>
                  <a:pt x="183070" y="9144"/>
                </a:lnTo>
                <a:lnTo>
                  <a:pt x="186118" y="10668"/>
                </a:lnTo>
                <a:lnTo>
                  <a:pt x="189166" y="10668"/>
                </a:lnTo>
                <a:lnTo>
                  <a:pt x="193738" y="12192"/>
                </a:lnTo>
                <a:lnTo>
                  <a:pt x="193738" y="9144"/>
                </a:lnTo>
                <a:lnTo>
                  <a:pt x="193738" y="1524"/>
                </a:lnTo>
                <a:lnTo>
                  <a:pt x="189166" y="1524"/>
                </a:lnTo>
                <a:lnTo>
                  <a:pt x="186118" y="0"/>
                </a:lnTo>
                <a:lnTo>
                  <a:pt x="164782" y="0"/>
                </a:lnTo>
                <a:lnTo>
                  <a:pt x="155638" y="4572"/>
                </a:lnTo>
                <a:lnTo>
                  <a:pt x="154114" y="6096"/>
                </a:lnTo>
                <a:lnTo>
                  <a:pt x="151066" y="7620"/>
                </a:lnTo>
                <a:lnTo>
                  <a:pt x="149542" y="10668"/>
                </a:lnTo>
                <a:lnTo>
                  <a:pt x="149542" y="12192"/>
                </a:lnTo>
                <a:lnTo>
                  <a:pt x="148018" y="15240"/>
                </a:lnTo>
                <a:lnTo>
                  <a:pt x="148018" y="22860"/>
                </a:lnTo>
                <a:lnTo>
                  <a:pt x="149542" y="25908"/>
                </a:lnTo>
                <a:lnTo>
                  <a:pt x="157162" y="33528"/>
                </a:lnTo>
                <a:lnTo>
                  <a:pt x="163258" y="36576"/>
                </a:lnTo>
                <a:lnTo>
                  <a:pt x="164782" y="36576"/>
                </a:lnTo>
                <a:lnTo>
                  <a:pt x="167830" y="38100"/>
                </a:lnTo>
                <a:lnTo>
                  <a:pt x="172402" y="39624"/>
                </a:lnTo>
                <a:lnTo>
                  <a:pt x="175450" y="39624"/>
                </a:lnTo>
                <a:lnTo>
                  <a:pt x="176974" y="41148"/>
                </a:lnTo>
                <a:lnTo>
                  <a:pt x="180022" y="41148"/>
                </a:lnTo>
                <a:lnTo>
                  <a:pt x="181546" y="42672"/>
                </a:lnTo>
                <a:lnTo>
                  <a:pt x="183070" y="44297"/>
                </a:lnTo>
                <a:lnTo>
                  <a:pt x="186118" y="47345"/>
                </a:lnTo>
                <a:lnTo>
                  <a:pt x="186118" y="51917"/>
                </a:lnTo>
                <a:lnTo>
                  <a:pt x="184594" y="54965"/>
                </a:lnTo>
                <a:lnTo>
                  <a:pt x="181546" y="56489"/>
                </a:lnTo>
                <a:lnTo>
                  <a:pt x="178498" y="56489"/>
                </a:lnTo>
                <a:lnTo>
                  <a:pt x="175450" y="58013"/>
                </a:lnTo>
                <a:lnTo>
                  <a:pt x="161734" y="58013"/>
                </a:lnTo>
                <a:lnTo>
                  <a:pt x="158686" y="56489"/>
                </a:lnTo>
                <a:lnTo>
                  <a:pt x="154114" y="56489"/>
                </a:lnTo>
                <a:lnTo>
                  <a:pt x="151066" y="54965"/>
                </a:lnTo>
                <a:lnTo>
                  <a:pt x="146494" y="54965"/>
                </a:lnTo>
                <a:lnTo>
                  <a:pt x="146494" y="65633"/>
                </a:lnTo>
                <a:lnTo>
                  <a:pt x="151066" y="65633"/>
                </a:lnTo>
                <a:lnTo>
                  <a:pt x="154114" y="67157"/>
                </a:lnTo>
                <a:lnTo>
                  <a:pt x="178498" y="67157"/>
                </a:lnTo>
                <a:lnTo>
                  <a:pt x="180022" y="65633"/>
                </a:lnTo>
                <a:lnTo>
                  <a:pt x="184594" y="65633"/>
                </a:lnTo>
                <a:lnTo>
                  <a:pt x="187642" y="62585"/>
                </a:lnTo>
                <a:lnTo>
                  <a:pt x="190690" y="62585"/>
                </a:lnTo>
                <a:lnTo>
                  <a:pt x="192214" y="61061"/>
                </a:lnTo>
                <a:lnTo>
                  <a:pt x="192214" y="59537"/>
                </a:lnTo>
                <a:lnTo>
                  <a:pt x="193738" y="58013"/>
                </a:lnTo>
                <a:lnTo>
                  <a:pt x="196786" y="54965"/>
                </a:lnTo>
                <a:lnTo>
                  <a:pt x="196786" y="42672"/>
                </a:lnTo>
                <a:close/>
              </a:path>
            </a:pathLst>
          </a:custGeom>
          <a:solidFill>
            <a:srgbClr val="000000"/>
          </a:solidFill>
        </p:spPr>
        <p:txBody>
          <a:bodyPr wrap="square" lIns="0" tIns="0" rIns="0" bIns="0" rtlCol="0"/>
          <a:lstStyle/>
          <a:p>
            <a:endParaRPr sz="1154"/>
          </a:p>
        </p:txBody>
      </p:sp>
      <p:grpSp>
        <p:nvGrpSpPr>
          <p:cNvPr id="230" name="object 230"/>
          <p:cNvGrpSpPr/>
          <p:nvPr/>
        </p:nvGrpSpPr>
        <p:grpSpPr>
          <a:xfrm>
            <a:off x="2278814" y="1372129"/>
            <a:ext cx="738742" cy="165749"/>
            <a:chOff x="1610867" y="2139505"/>
            <a:chExt cx="1151890" cy="258445"/>
          </a:xfrm>
        </p:grpSpPr>
        <p:pic>
          <p:nvPicPr>
            <p:cNvPr id="231" name="object 231"/>
            <p:cNvPicPr/>
            <p:nvPr/>
          </p:nvPicPr>
          <p:blipFill>
            <a:blip r:embed="rId108" cstate="print"/>
            <a:stretch>
              <a:fillRect/>
            </a:stretch>
          </p:blipFill>
          <p:spPr>
            <a:xfrm>
              <a:off x="2341625" y="2139505"/>
              <a:ext cx="421100" cy="120586"/>
            </a:xfrm>
            <a:prstGeom prst="rect">
              <a:avLst/>
            </a:prstGeom>
          </p:spPr>
        </p:pic>
        <p:pic>
          <p:nvPicPr>
            <p:cNvPr id="232" name="object 232"/>
            <p:cNvPicPr/>
            <p:nvPr/>
          </p:nvPicPr>
          <p:blipFill>
            <a:blip r:embed="rId109" cstate="print"/>
            <a:stretch>
              <a:fillRect/>
            </a:stretch>
          </p:blipFill>
          <p:spPr>
            <a:xfrm>
              <a:off x="1610867" y="2147125"/>
              <a:ext cx="713994" cy="250412"/>
            </a:xfrm>
            <a:prstGeom prst="rect">
              <a:avLst/>
            </a:prstGeom>
          </p:spPr>
        </p:pic>
      </p:grpSp>
      <p:pic>
        <p:nvPicPr>
          <p:cNvPr id="233" name="object 233"/>
          <p:cNvPicPr/>
          <p:nvPr/>
        </p:nvPicPr>
        <p:blipFill>
          <a:blip r:embed="rId110" cstate="print"/>
          <a:stretch>
            <a:fillRect/>
          </a:stretch>
        </p:blipFill>
        <p:spPr>
          <a:xfrm>
            <a:off x="1945220" y="1476893"/>
            <a:ext cx="181977" cy="60720"/>
          </a:xfrm>
          <a:prstGeom prst="rect">
            <a:avLst/>
          </a:prstGeom>
        </p:spPr>
      </p:pic>
      <p:sp>
        <p:nvSpPr>
          <p:cNvPr id="234" name="object 234"/>
          <p:cNvSpPr/>
          <p:nvPr/>
        </p:nvSpPr>
        <p:spPr>
          <a:xfrm>
            <a:off x="2184920" y="1477874"/>
            <a:ext cx="84300" cy="59865"/>
          </a:xfrm>
          <a:custGeom>
            <a:avLst/>
            <a:gdLst/>
            <a:ahLst/>
            <a:cxnLst/>
            <a:rect l="l" t="t" r="r" b="b"/>
            <a:pathLst>
              <a:path w="131444" h="93344">
                <a:moveTo>
                  <a:pt x="50292" y="68668"/>
                </a:moveTo>
                <a:lnTo>
                  <a:pt x="48768" y="67144"/>
                </a:lnTo>
                <a:lnTo>
                  <a:pt x="48768" y="65620"/>
                </a:lnTo>
                <a:lnTo>
                  <a:pt x="47244" y="62572"/>
                </a:lnTo>
                <a:lnTo>
                  <a:pt x="45720" y="62572"/>
                </a:lnTo>
                <a:lnTo>
                  <a:pt x="42672" y="59524"/>
                </a:lnTo>
                <a:lnTo>
                  <a:pt x="33528" y="54952"/>
                </a:lnTo>
                <a:lnTo>
                  <a:pt x="28956" y="53428"/>
                </a:lnTo>
                <a:lnTo>
                  <a:pt x="25908" y="53428"/>
                </a:lnTo>
                <a:lnTo>
                  <a:pt x="22860" y="51904"/>
                </a:lnTo>
                <a:lnTo>
                  <a:pt x="21336" y="51904"/>
                </a:lnTo>
                <a:lnTo>
                  <a:pt x="18288" y="50380"/>
                </a:lnTo>
                <a:lnTo>
                  <a:pt x="16764" y="48856"/>
                </a:lnTo>
                <a:lnTo>
                  <a:pt x="15240" y="48856"/>
                </a:lnTo>
                <a:lnTo>
                  <a:pt x="13716" y="47332"/>
                </a:lnTo>
                <a:lnTo>
                  <a:pt x="13716" y="45808"/>
                </a:lnTo>
                <a:lnTo>
                  <a:pt x="12192" y="44284"/>
                </a:lnTo>
                <a:lnTo>
                  <a:pt x="12192" y="39712"/>
                </a:lnTo>
                <a:lnTo>
                  <a:pt x="13716" y="39712"/>
                </a:lnTo>
                <a:lnTo>
                  <a:pt x="13716" y="38188"/>
                </a:lnTo>
                <a:lnTo>
                  <a:pt x="16764" y="35140"/>
                </a:lnTo>
                <a:lnTo>
                  <a:pt x="22860" y="35140"/>
                </a:lnTo>
                <a:lnTo>
                  <a:pt x="24384" y="33616"/>
                </a:lnTo>
                <a:lnTo>
                  <a:pt x="30480" y="33616"/>
                </a:lnTo>
                <a:lnTo>
                  <a:pt x="32004" y="35140"/>
                </a:lnTo>
                <a:lnTo>
                  <a:pt x="39624" y="35140"/>
                </a:lnTo>
                <a:lnTo>
                  <a:pt x="42672" y="36664"/>
                </a:lnTo>
                <a:lnTo>
                  <a:pt x="45720" y="36664"/>
                </a:lnTo>
                <a:lnTo>
                  <a:pt x="45720" y="33616"/>
                </a:lnTo>
                <a:lnTo>
                  <a:pt x="45720" y="25996"/>
                </a:lnTo>
                <a:lnTo>
                  <a:pt x="39624" y="25996"/>
                </a:lnTo>
                <a:lnTo>
                  <a:pt x="36576" y="24472"/>
                </a:lnTo>
                <a:lnTo>
                  <a:pt x="22860" y="24472"/>
                </a:lnTo>
                <a:lnTo>
                  <a:pt x="18288" y="25996"/>
                </a:lnTo>
                <a:lnTo>
                  <a:pt x="15240" y="25996"/>
                </a:lnTo>
                <a:lnTo>
                  <a:pt x="10668" y="27520"/>
                </a:lnTo>
                <a:lnTo>
                  <a:pt x="9144" y="29044"/>
                </a:lnTo>
                <a:lnTo>
                  <a:pt x="6096" y="30568"/>
                </a:lnTo>
                <a:lnTo>
                  <a:pt x="4572" y="33616"/>
                </a:lnTo>
                <a:lnTo>
                  <a:pt x="1524" y="36664"/>
                </a:lnTo>
                <a:lnTo>
                  <a:pt x="1524" y="48856"/>
                </a:lnTo>
                <a:lnTo>
                  <a:pt x="3048" y="50380"/>
                </a:lnTo>
                <a:lnTo>
                  <a:pt x="3048" y="51904"/>
                </a:lnTo>
                <a:lnTo>
                  <a:pt x="4572" y="54952"/>
                </a:lnTo>
                <a:lnTo>
                  <a:pt x="6096" y="56476"/>
                </a:lnTo>
                <a:lnTo>
                  <a:pt x="9144" y="58000"/>
                </a:lnTo>
                <a:lnTo>
                  <a:pt x="10668" y="58000"/>
                </a:lnTo>
                <a:lnTo>
                  <a:pt x="13716" y="59524"/>
                </a:lnTo>
                <a:lnTo>
                  <a:pt x="15240" y="61048"/>
                </a:lnTo>
                <a:lnTo>
                  <a:pt x="18288" y="62572"/>
                </a:lnTo>
                <a:lnTo>
                  <a:pt x="21336" y="62572"/>
                </a:lnTo>
                <a:lnTo>
                  <a:pt x="25908" y="64096"/>
                </a:lnTo>
                <a:lnTo>
                  <a:pt x="28956" y="65620"/>
                </a:lnTo>
                <a:lnTo>
                  <a:pt x="30480" y="65620"/>
                </a:lnTo>
                <a:lnTo>
                  <a:pt x="33528" y="67144"/>
                </a:lnTo>
                <a:lnTo>
                  <a:pt x="35052" y="67144"/>
                </a:lnTo>
                <a:lnTo>
                  <a:pt x="35052" y="68668"/>
                </a:lnTo>
                <a:lnTo>
                  <a:pt x="36576" y="68668"/>
                </a:lnTo>
                <a:lnTo>
                  <a:pt x="38100" y="70192"/>
                </a:lnTo>
                <a:lnTo>
                  <a:pt x="38100" y="77914"/>
                </a:lnTo>
                <a:lnTo>
                  <a:pt x="35052" y="80962"/>
                </a:lnTo>
                <a:lnTo>
                  <a:pt x="32004" y="82486"/>
                </a:lnTo>
                <a:lnTo>
                  <a:pt x="10668" y="82486"/>
                </a:lnTo>
                <a:lnTo>
                  <a:pt x="7620" y="80962"/>
                </a:lnTo>
                <a:lnTo>
                  <a:pt x="4572" y="80962"/>
                </a:lnTo>
                <a:lnTo>
                  <a:pt x="0" y="79438"/>
                </a:lnTo>
                <a:lnTo>
                  <a:pt x="0" y="90106"/>
                </a:lnTo>
                <a:lnTo>
                  <a:pt x="3048" y="91630"/>
                </a:lnTo>
                <a:lnTo>
                  <a:pt x="15240" y="91630"/>
                </a:lnTo>
                <a:lnTo>
                  <a:pt x="18288" y="93154"/>
                </a:lnTo>
                <a:lnTo>
                  <a:pt x="27432" y="93154"/>
                </a:lnTo>
                <a:lnTo>
                  <a:pt x="28956" y="91630"/>
                </a:lnTo>
                <a:lnTo>
                  <a:pt x="33528" y="91630"/>
                </a:lnTo>
                <a:lnTo>
                  <a:pt x="35052" y="90106"/>
                </a:lnTo>
                <a:lnTo>
                  <a:pt x="38100" y="90106"/>
                </a:lnTo>
                <a:lnTo>
                  <a:pt x="39624" y="88582"/>
                </a:lnTo>
                <a:lnTo>
                  <a:pt x="41148" y="88582"/>
                </a:lnTo>
                <a:lnTo>
                  <a:pt x="47244" y="82486"/>
                </a:lnTo>
                <a:lnTo>
                  <a:pt x="48768" y="80962"/>
                </a:lnTo>
                <a:lnTo>
                  <a:pt x="48768" y="79438"/>
                </a:lnTo>
                <a:lnTo>
                  <a:pt x="50292" y="77914"/>
                </a:lnTo>
                <a:lnTo>
                  <a:pt x="50292" y="68668"/>
                </a:lnTo>
                <a:close/>
              </a:path>
              <a:path w="131444" h="93344">
                <a:moveTo>
                  <a:pt x="83921" y="0"/>
                </a:moveTo>
                <a:lnTo>
                  <a:pt x="73152" y="0"/>
                </a:lnTo>
                <a:lnTo>
                  <a:pt x="73152" y="91630"/>
                </a:lnTo>
                <a:lnTo>
                  <a:pt x="83921" y="91630"/>
                </a:lnTo>
                <a:lnTo>
                  <a:pt x="83921" y="56476"/>
                </a:lnTo>
                <a:lnTo>
                  <a:pt x="83921" y="0"/>
                </a:lnTo>
                <a:close/>
              </a:path>
              <a:path w="131444" h="93344">
                <a:moveTo>
                  <a:pt x="131165" y="91630"/>
                </a:moveTo>
                <a:lnTo>
                  <a:pt x="97637" y="56476"/>
                </a:lnTo>
                <a:lnTo>
                  <a:pt x="129641" y="25996"/>
                </a:lnTo>
                <a:lnTo>
                  <a:pt x="114401" y="25996"/>
                </a:lnTo>
                <a:lnTo>
                  <a:pt x="83921" y="56476"/>
                </a:lnTo>
                <a:lnTo>
                  <a:pt x="114401" y="91630"/>
                </a:lnTo>
                <a:lnTo>
                  <a:pt x="131165" y="91630"/>
                </a:lnTo>
                <a:close/>
              </a:path>
            </a:pathLst>
          </a:custGeom>
          <a:solidFill>
            <a:srgbClr val="000000"/>
          </a:solidFill>
        </p:spPr>
        <p:txBody>
          <a:bodyPr wrap="square" lIns="0" tIns="0" rIns="0" bIns="0" rtlCol="0"/>
          <a:lstStyle/>
          <a:p>
            <a:endParaRPr sz="1154"/>
          </a:p>
        </p:txBody>
      </p:sp>
      <p:sp>
        <p:nvSpPr>
          <p:cNvPr id="235" name="object 235"/>
          <p:cNvSpPr/>
          <p:nvPr/>
        </p:nvSpPr>
        <p:spPr>
          <a:xfrm>
            <a:off x="2749361" y="1478037"/>
            <a:ext cx="175522" cy="76155"/>
          </a:xfrm>
          <a:custGeom>
            <a:avLst/>
            <a:gdLst/>
            <a:ahLst/>
            <a:cxnLst/>
            <a:rect l="l" t="t" r="r" b="b"/>
            <a:pathLst>
              <a:path w="273685" h="118744">
                <a:moveTo>
                  <a:pt x="51904" y="82550"/>
                </a:moveTo>
                <a:lnTo>
                  <a:pt x="32092" y="82550"/>
                </a:lnTo>
                <a:lnTo>
                  <a:pt x="32092" y="8890"/>
                </a:lnTo>
                <a:lnTo>
                  <a:pt x="32092" y="0"/>
                </a:lnTo>
                <a:lnTo>
                  <a:pt x="1524" y="0"/>
                </a:lnTo>
                <a:lnTo>
                  <a:pt x="1524" y="8890"/>
                </a:lnTo>
                <a:lnTo>
                  <a:pt x="21424" y="8890"/>
                </a:lnTo>
                <a:lnTo>
                  <a:pt x="21424" y="82550"/>
                </a:lnTo>
                <a:lnTo>
                  <a:pt x="0" y="82550"/>
                </a:lnTo>
                <a:lnTo>
                  <a:pt x="0" y="91440"/>
                </a:lnTo>
                <a:lnTo>
                  <a:pt x="51904" y="91440"/>
                </a:lnTo>
                <a:lnTo>
                  <a:pt x="51904" y="82550"/>
                </a:lnTo>
                <a:close/>
              </a:path>
              <a:path w="273685" h="118744">
                <a:moveTo>
                  <a:pt x="136499" y="107848"/>
                </a:moveTo>
                <a:lnTo>
                  <a:pt x="61810" y="107848"/>
                </a:lnTo>
                <a:lnTo>
                  <a:pt x="61810" y="118516"/>
                </a:lnTo>
                <a:lnTo>
                  <a:pt x="136499" y="118516"/>
                </a:lnTo>
                <a:lnTo>
                  <a:pt x="136499" y="107848"/>
                </a:lnTo>
                <a:close/>
              </a:path>
              <a:path w="273685" h="118744">
                <a:moveTo>
                  <a:pt x="196888" y="68414"/>
                </a:moveTo>
                <a:lnTo>
                  <a:pt x="195364" y="66890"/>
                </a:lnTo>
                <a:lnTo>
                  <a:pt x="195364" y="65366"/>
                </a:lnTo>
                <a:lnTo>
                  <a:pt x="193840" y="62318"/>
                </a:lnTo>
                <a:lnTo>
                  <a:pt x="192316" y="62318"/>
                </a:lnTo>
                <a:lnTo>
                  <a:pt x="190792" y="60794"/>
                </a:lnTo>
                <a:lnTo>
                  <a:pt x="187744" y="59270"/>
                </a:lnTo>
                <a:lnTo>
                  <a:pt x="186220" y="57746"/>
                </a:lnTo>
                <a:lnTo>
                  <a:pt x="180124" y="54698"/>
                </a:lnTo>
                <a:lnTo>
                  <a:pt x="175552" y="53174"/>
                </a:lnTo>
                <a:lnTo>
                  <a:pt x="172504" y="53174"/>
                </a:lnTo>
                <a:lnTo>
                  <a:pt x="169456" y="51650"/>
                </a:lnTo>
                <a:lnTo>
                  <a:pt x="167932" y="51650"/>
                </a:lnTo>
                <a:lnTo>
                  <a:pt x="164884" y="50126"/>
                </a:lnTo>
                <a:lnTo>
                  <a:pt x="163360" y="48602"/>
                </a:lnTo>
                <a:lnTo>
                  <a:pt x="161836" y="48602"/>
                </a:lnTo>
                <a:lnTo>
                  <a:pt x="158788" y="45554"/>
                </a:lnTo>
                <a:lnTo>
                  <a:pt x="158788" y="39458"/>
                </a:lnTo>
                <a:lnTo>
                  <a:pt x="160312" y="39458"/>
                </a:lnTo>
                <a:lnTo>
                  <a:pt x="160312" y="36410"/>
                </a:lnTo>
                <a:lnTo>
                  <a:pt x="161836" y="36410"/>
                </a:lnTo>
                <a:lnTo>
                  <a:pt x="163360" y="34886"/>
                </a:lnTo>
                <a:lnTo>
                  <a:pt x="169456" y="34886"/>
                </a:lnTo>
                <a:lnTo>
                  <a:pt x="170980" y="33362"/>
                </a:lnTo>
                <a:lnTo>
                  <a:pt x="177076" y="33362"/>
                </a:lnTo>
                <a:lnTo>
                  <a:pt x="178600" y="34886"/>
                </a:lnTo>
                <a:lnTo>
                  <a:pt x="186220" y="34886"/>
                </a:lnTo>
                <a:lnTo>
                  <a:pt x="189268" y="36410"/>
                </a:lnTo>
                <a:lnTo>
                  <a:pt x="192316" y="36410"/>
                </a:lnTo>
                <a:lnTo>
                  <a:pt x="192316" y="33362"/>
                </a:lnTo>
                <a:lnTo>
                  <a:pt x="192316" y="25742"/>
                </a:lnTo>
                <a:lnTo>
                  <a:pt x="186220" y="25742"/>
                </a:lnTo>
                <a:lnTo>
                  <a:pt x="183172" y="24218"/>
                </a:lnTo>
                <a:lnTo>
                  <a:pt x="169456" y="24218"/>
                </a:lnTo>
                <a:lnTo>
                  <a:pt x="164884" y="25742"/>
                </a:lnTo>
                <a:lnTo>
                  <a:pt x="161836" y="25742"/>
                </a:lnTo>
                <a:lnTo>
                  <a:pt x="157264" y="27266"/>
                </a:lnTo>
                <a:lnTo>
                  <a:pt x="154216" y="28790"/>
                </a:lnTo>
                <a:lnTo>
                  <a:pt x="152692" y="30314"/>
                </a:lnTo>
                <a:lnTo>
                  <a:pt x="151168" y="33362"/>
                </a:lnTo>
                <a:lnTo>
                  <a:pt x="148120" y="36410"/>
                </a:lnTo>
                <a:lnTo>
                  <a:pt x="148120" y="39458"/>
                </a:lnTo>
                <a:lnTo>
                  <a:pt x="146596" y="40982"/>
                </a:lnTo>
                <a:lnTo>
                  <a:pt x="146596" y="45554"/>
                </a:lnTo>
                <a:lnTo>
                  <a:pt x="148120" y="48602"/>
                </a:lnTo>
                <a:lnTo>
                  <a:pt x="148120" y="50126"/>
                </a:lnTo>
                <a:lnTo>
                  <a:pt x="149644" y="51650"/>
                </a:lnTo>
                <a:lnTo>
                  <a:pt x="151168" y="54698"/>
                </a:lnTo>
                <a:lnTo>
                  <a:pt x="154216" y="57746"/>
                </a:lnTo>
                <a:lnTo>
                  <a:pt x="157264" y="57746"/>
                </a:lnTo>
                <a:lnTo>
                  <a:pt x="160312" y="59270"/>
                </a:lnTo>
                <a:lnTo>
                  <a:pt x="161836" y="60794"/>
                </a:lnTo>
                <a:lnTo>
                  <a:pt x="164884" y="62318"/>
                </a:lnTo>
                <a:lnTo>
                  <a:pt x="167932" y="62318"/>
                </a:lnTo>
                <a:lnTo>
                  <a:pt x="170980" y="63842"/>
                </a:lnTo>
                <a:lnTo>
                  <a:pt x="175552" y="65366"/>
                </a:lnTo>
                <a:lnTo>
                  <a:pt x="177076" y="65366"/>
                </a:lnTo>
                <a:lnTo>
                  <a:pt x="180124" y="66890"/>
                </a:lnTo>
                <a:lnTo>
                  <a:pt x="181648" y="66890"/>
                </a:lnTo>
                <a:lnTo>
                  <a:pt x="181648" y="68414"/>
                </a:lnTo>
                <a:lnTo>
                  <a:pt x="183172" y="68414"/>
                </a:lnTo>
                <a:lnTo>
                  <a:pt x="184696" y="69938"/>
                </a:lnTo>
                <a:lnTo>
                  <a:pt x="184696" y="77660"/>
                </a:lnTo>
                <a:lnTo>
                  <a:pt x="181648" y="80708"/>
                </a:lnTo>
                <a:lnTo>
                  <a:pt x="178600" y="82232"/>
                </a:lnTo>
                <a:lnTo>
                  <a:pt x="157264" y="82232"/>
                </a:lnTo>
                <a:lnTo>
                  <a:pt x="154216" y="80708"/>
                </a:lnTo>
                <a:lnTo>
                  <a:pt x="149644" y="80708"/>
                </a:lnTo>
                <a:lnTo>
                  <a:pt x="146596" y="79184"/>
                </a:lnTo>
                <a:lnTo>
                  <a:pt x="146596" y="89852"/>
                </a:lnTo>
                <a:lnTo>
                  <a:pt x="149644" y="91376"/>
                </a:lnTo>
                <a:lnTo>
                  <a:pt x="160312" y="91376"/>
                </a:lnTo>
                <a:lnTo>
                  <a:pt x="164884" y="92900"/>
                </a:lnTo>
                <a:lnTo>
                  <a:pt x="174028" y="92900"/>
                </a:lnTo>
                <a:lnTo>
                  <a:pt x="175552" y="91376"/>
                </a:lnTo>
                <a:lnTo>
                  <a:pt x="180124" y="91376"/>
                </a:lnTo>
                <a:lnTo>
                  <a:pt x="181648" y="89852"/>
                </a:lnTo>
                <a:lnTo>
                  <a:pt x="184696" y="89852"/>
                </a:lnTo>
                <a:lnTo>
                  <a:pt x="186220" y="88328"/>
                </a:lnTo>
                <a:lnTo>
                  <a:pt x="187744" y="88328"/>
                </a:lnTo>
                <a:lnTo>
                  <a:pt x="193840" y="82232"/>
                </a:lnTo>
                <a:lnTo>
                  <a:pt x="195364" y="80708"/>
                </a:lnTo>
                <a:lnTo>
                  <a:pt x="195364" y="79184"/>
                </a:lnTo>
                <a:lnTo>
                  <a:pt x="196888" y="77660"/>
                </a:lnTo>
                <a:lnTo>
                  <a:pt x="196888" y="68414"/>
                </a:lnTo>
                <a:close/>
              </a:path>
              <a:path w="273685" h="118744">
                <a:moveTo>
                  <a:pt x="273177" y="45554"/>
                </a:moveTo>
                <a:lnTo>
                  <a:pt x="271653" y="42506"/>
                </a:lnTo>
                <a:lnTo>
                  <a:pt x="270129" y="37934"/>
                </a:lnTo>
                <a:lnTo>
                  <a:pt x="268605" y="34886"/>
                </a:lnTo>
                <a:lnTo>
                  <a:pt x="265557" y="33362"/>
                </a:lnTo>
                <a:lnTo>
                  <a:pt x="264033" y="30314"/>
                </a:lnTo>
                <a:lnTo>
                  <a:pt x="262509" y="29552"/>
                </a:lnTo>
                <a:lnTo>
                  <a:pt x="262509" y="50126"/>
                </a:lnTo>
                <a:lnTo>
                  <a:pt x="260985" y="53174"/>
                </a:lnTo>
                <a:lnTo>
                  <a:pt x="227457" y="53174"/>
                </a:lnTo>
                <a:lnTo>
                  <a:pt x="227457" y="47078"/>
                </a:lnTo>
                <a:lnTo>
                  <a:pt x="228981" y="45554"/>
                </a:lnTo>
                <a:lnTo>
                  <a:pt x="230505" y="42506"/>
                </a:lnTo>
                <a:lnTo>
                  <a:pt x="230505" y="40982"/>
                </a:lnTo>
                <a:lnTo>
                  <a:pt x="235077" y="36410"/>
                </a:lnTo>
                <a:lnTo>
                  <a:pt x="238125" y="34886"/>
                </a:lnTo>
                <a:lnTo>
                  <a:pt x="239649" y="33362"/>
                </a:lnTo>
                <a:lnTo>
                  <a:pt x="250317" y="33362"/>
                </a:lnTo>
                <a:lnTo>
                  <a:pt x="251841" y="34886"/>
                </a:lnTo>
                <a:lnTo>
                  <a:pt x="254889" y="36410"/>
                </a:lnTo>
                <a:lnTo>
                  <a:pt x="259461" y="40982"/>
                </a:lnTo>
                <a:lnTo>
                  <a:pt x="259461" y="42506"/>
                </a:lnTo>
                <a:lnTo>
                  <a:pt x="260985" y="45554"/>
                </a:lnTo>
                <a:lnTo>
                  <a:pt x="260985" y="47078"/>
                </a:lnTo>
                <a:lnTo>
                  <a:pt x="262509" y="50126"/>
                </a:lnTo>
                <a:lnTo>
                  <a:pt x="262509" y="29552"/>
                </a:lnTo>
                <a:lnTo>
                  <a:pt x="257937" y="27266"/>
                </a:lnTo>
                <a:lnTo>
                  <a:pt x="253365" y="25742"/>
                </a:lnTo>
                <a:lnTo>
                  <a:pt x="250317" y="24218"/>
                </a:lnTo>
                <a:lnTo>
                  <a:pt x="241173" y="24218"/>
                </a:lnTo>
                <a:lnTo>
                  <a:pt x="232029" y="27266"/>
                </a:lnTo>
                <a:lnTo>
                  <a:pt x="228981" y="28790"/>
                </a:lnTo>
                <a:lnTo>
                  <a:pt x="222885" y="34886"/>
                </a:lnTo>
                <a:lnTo>
                  <a:pt x="221361" y="37934"/>
                </a:lnTo>
                <a:lnTo>
                  <a:pt x="218211" y="40982"/>
                </a:lnTo>
                <a:lnTo>
                  <a:pt x="216687" y="45554"/>
                </a:lnTo>
                <a:lnTo>
                  <a:pt x="216687" y="50126"/>
                </a:lnTo>
                <a:lnTo>
                  <a:pt x="215163" y="53174"/>
                </a:lnTo>
                <a:lnTo>
                  <a:pt x="215163" y="63842"/>
                </a:lnTo>
                <a:lnTo>
                  <a:pt x="216687" y="68414"/>
                </a:lnTo>
                <a:lnTo>
                  <a:pt x="216687" y="73088"/>
                </a:lnTo>
                <a:lnTo>
                  <a:pt x="233553" y="89852"/>
                </a:lnTo>
                <a:lnTo>
                  <a:pt x="236601" y="91376"/>
                </a:lnTo>
                <a:lnTo>
                  <a:pt x="241173" y="92900"/>
                </a:lnTo>
                <a:lnTo>
                  <a:pt x="251841" y="92900"/>
                </a:lnTo>
                <a:lnTo>
                  <a:pt x="254889" y="91376"/>
                </a:lnTo>
                <a:lnTo>
                  <a:pt x="264033" y="91376"/>
                </a:lnTo>
                <a:lnTo>
                  <a:pt x="267081" y="89852"/>
                </a:lnTo>
                <a:lnTo>
                  <a:pt x="270129" y="89852"/>
                </a:lnTo>
                <a:lnTo>
                  <a:pt x="270129" y="82232"/>
                </a:lnTo>
                <a:lnTo>
                  <a:pt x="270129" y="80708"/>
                </a:lnTo>
                <a:lnTo>
                  <a:pt x="265557" y="80708"/>
                </a:lnTo>
                <a:lnTo>
                  <a:pt x="264033" y="82232"/>
                </a:lnTo>
                <a:lnTo>
                  <a:pt x="242697" y="82232"/>
                </a:lnTo>
                <a:lnTo>
                  <a:pt x="236601" y="80708"/>
                </a:lnTo>
                <a:lnTo>
                  <a:pt x="233553" y="77660"/>
                </a:lnTo>
                <a:lnTo>
                  <a:pt x="228981" y="74612"/>
                </a:lnTo>
                <a:lnTo>
                  <a:pt x="227457" y="68414"/>
                </a:lnTo>
                <a:lnTo>
                  <a:pt x="227457" y="62318"/>
                </a:lnTo>
                <a:lnTo>
                  <a:pt x="273177" y="62318"/>
                </a:lnTo>
                <a:lnTo>
                  <a:pt x="273177" y="53174"/>
                </a:lnTo>
                <a:lnTo>
                  <a:pt x="273177" y="45554"/>
                </a:lnTo>
                <a:close/>
              </a:path>
            </a:pathLst>
          </a:custGeom>
          <a:solidFill>
            <a:srgbClr val="000000"/>
          </a:solidFill>
        </p:spPr>
        <p:txBody>
          <a:bodyPr wrap="square" lIns="0" tIns="0" rIns="0" bIns="0" rtlCol="0"/>
          <a:lstStyle/>
          <a:p>
            <a:endParaRPr sz="1154"/>
          </a:p>
        </p:txBody>
      </p:sp>
      <p:grpSp>
        <p:nvGrpSpPr>
          <p:cNvPr id="236" name="object 236"/>
          <p:cNvGrpSpPr/>
          <p:nvPr/>
        </p:nvGrpSpPr>
        <p:grpSpPr>
          <a:xfrm>
            <a:off x="3638788" y="1476893"/>
            <a:ext cx="225206" cy="61087"/>
            <a:chOff x="3731418" y="2302859"/>
            <a:chExt cx="351155" cy="95250"/>
          </a:xfrm>
        </p:grpSpPr>
        <p:sp>
          <p:nvSpPr>
            <p:cNvPr id="237" name="object 237"/>
            <p:cNvSpPr/>
            <p:nvPr/>
          </p:nvSpPr>
          <p:spPr>
            <a:xfrm>
              <a:off x="3731418" y="2308955"/>
              <a:ext cx="58419" cy="87630"/>
            </a:xfrm>
            <a:custGeom>
              <a:avLst/>
              <a:gdLst/>
              <a:ahLst/>
              <a:cxnLst/>
              <a:rect l="l" t="t" r="r" b="b"/>
              <a:pathLst>
                <a:path w="58420" h="87630">
                  <a:moveTo>
                    <a:pt x="56483" y="87058"/>
                  </a:moveTo>
                  <a:lnTo>
                    <a:pt x="33527" y="87058"/>
                  </a:lnTo>
                  <a:lnTo>
                    <a:pt x="27431" y="85534"/>
                  </a:lnTo>
                  <a:lnTo>
                    <a:pt x="19811" y="77914"/>
                  </a:lnTo>
                  <a:lnTo>
                    <a:pt x="18287" y="73342"/>
                  </a:lnTo>
                  <a:lnTo>
                    <a:pt x="18287" y="30575"/>
                  </a:lnTo>
                  <a:lnTo>
                    <a:pt x="0" y="30575"/>
                  </a:lnTo>
                  <a:lnTo>
                    <a:pt x="0" y="21431"/>
                  </a:lnTo>
                  <a:lnTo>
                    <a:pt x="18287" y="21431"/>
                  </a:lnTo>
                  <a:lnTo>
                    <a:pt x="18287" y="3048"/>
                  </a:lnTo>
                  <a:lnTo>
                    <a:pt x="28955" y="0"/>
                  </a:lnTo>
                  <a:lnTo>
                    <a:pt x="28955" y="21431"/>
                  </a:lnTo>
                  <a:lnTo>
                    <a:pt x="58007" y="21431"/>
                  </a:lnTo>
                  <a:lnTo>
                    <a:pt x="58007" y="30575"/>
                  </a:lnTo>
                  <a:lnTo>
                    <a:pt x="28955" y="30575"/>
                  </a:lnTo>
                  <a:lnTo>
                    <a:pt x="28955" y="68770"/>
                  </a:lnTo>
                  <a:lnTo>
                    <a:pt x="30479" y="71818"/>
                  </a:lnTo>
                  <a:lnTo>
                    <a:pt x="35051" y="76390"/>
                  </a:lnTo>
                  <a:lnTo>
                    <a:pt x="39623" y="77914"/>
                  </a:lnTo>
                  <a:lnTo>
                    <a:pt x="53435" y="77914"/>
                  </a:lnTo>
                  <a:lnTo>
                    <a:pt x="56483" y="76390"/>
                  </a:lnTo>
                  <a:lnTo>
                    <a:pt x="58007" y="76390"/>
                  </a:lnTo>
                  <a:lnTo>
                    <a:pt x="58007" y="85534"/>
                  </a:lnTo>
                  <a:lnTo>
                    <a:pt x="56483" y="87058"/>
                  </a:lnTo>
                  <a:close/>
                </a:path>
              </a:pathLst>
            </a:custGeom>
            <a:solidFill>
              <a:srgbClr val="000000"/>
            </a:solidFill>
          </p:spPr>
          <p:txBody>
            <a:bodyPr wrap="square" lIns="0" tIns="0" rIns="0" bIns="0" rtlCol="0"/>
            <a:lstStyle/>
            <a:p>
              <a:endParaRPr sz="1154"/>
            </a:p>
          </p:txBody>
        </p:sp>
        <p:pic>
          <p:nvPicPr>
            <p:cNvPr id="238" name="object 238"/>
            <p:cNvPicPr/>
            <p:nvPr/>
          </p:nvPicPr>
          <p:blipFill>
            <a:blip r:embed="rId111" cstate="print"/>
            <a:stretch>
              <a:fillRect/>
            </a:stretch>
          </p:blipFill>
          <p:spPr>
            <a:xfrm>
              <a:off x="3813809" y="2328862"/>
              <a:ext cx="122015" cy="68675"/>
            </a:xfrm>
            <a:prstGeom prst="rect">
              <a:avLst/>
            </a:prstGeom>
          </p:spPr>
        </p:pic>
        <p:sp>
          <p:nvSpPr>
            <p:cNvPr id="239" name="object 239"/>
            <p:cNvSpPr/>
            <p:nvPr/>
          </p:nvSpPr>
          <p:spPr>
            <a:xfrm>
              <a:off x="3957155" y="2302865"/>
              <a:ext cx="125730" cy="93345"/>
            </a:xfrm>
            <a:custGeom>
              <a:avLst/>
              <a:gdLst/>
              <a:ahLst/>
              <a:cxnLst/>
              <a:rect l="l" t="t" r="r" b="b"/>
              <a:pathLst>
                <a:path w="125729" h="93344">
                  <a:moveTo>
                    <a:pt x="35140" y="6096"/>
                  </a:moveTo>
                  <a:lnTo>
                    <a:pt x="33616" y="4572"/>
                  </a:lnTo>
                  <a:lnTo>
                    <a:pt x="33616" y="3048"/>
                  </a:lnTo>
                  <a:lnTo>
                    <a:pt x="32092" y="3048"/>
                  </a:lnTo>
                  <a:lnTo>
                    <a:pt x="32092" y="1524"/>
                  </a:lnTo>
                  <a:lnTo>
                    <a:pt x="30568" y="1524"/>
                  </a:lnTo>
                  <a:lnTo>
                    <a:pt x="29044" y="0"/>
                  </a:lnTo>
                  <a:lnTo>
                    <a:pt x="22948" y="0"/>
                  </a:lnTo>
                  <a:lnTo>
                    <a:pt x="19900" y="3048"/>
                  </a:lnTo>
                  <a:lnTo>
                    <a:pt x="18376" y="3048"/>
                  </a:lnTo>
                  <a:lnTo>
                    <a:pt x="18376" y="6096"/>
                  </a:lnTo>
                  <a:lnTo>
                    <a:pt x="16852" y="6096"/>
                  </a:lnTo>
                  <a:lnTo>
                    <a:pt x="16852" y="10668"/>
                  </a:lnTo>
                  <a:lnTo>
                    <a:pt x="18376" y="12192"/>
                  </a:lnTo>
                  <a:lnTo>
                    <a:pt x="18376" y="13716"/>
                  </a:lnTo>
                  <a:lnTo>
                    <a:pt x="19900" y="13716"/>
                  </a:lnTo>
                  <a:lnTo>
                    <a:pt x="19900" y="15240"/>
                  </a:lnTo>
                  <a:lnTo>
                    <a:pt x="21424" y="16764"/>
                  </a:lnTo>
                  <a:lnTo>
                    <a:pt x="22948" y="16764"/>
                  </a:lnTo>
                  <a:lnTo>
                    <a:pt x="24472" y="18288"/>
                  </a:lnTo>
                  <a:lnTo>
                    <a:pt x="29044" y="18288"/>
                  </a:lnTo>
                  <a:lnTo>
                    <a:pt x="29044" y="16764"/>
                  </a:lnTo>
                  <a:lnTo>
                    <a:pt x="32092" y="16764"/>
                  </a:lnTo>
                  <a:lnTo>
                    <a:pt x="32092" y="15240"/>
                  </a:lnTo>
                  <a:lnTo>
                    <a:pt x="35140" y="12192"/>
                  </a:lnTo>
                  <a:lnTo>
                    <a:pt x="35140" y="6096"/>
                  </a:lnTo>
                  <a:close/>
                </a:path>
                <a:path w="125729" h="93344">
                  <a:moveTo>
                    <a:pt x="53428" y="84010"/>
                  </a:moveTo>
                  <a:lnTo>
                    <a:pt x="33616" y="84010"/>
                  </a:lnTo>
                  <a:lnTo>
                    <a:pt x="33616" y="27520"/>
                  </a:lnTo>
                  <a:lnTo>
                    <a:pt x="3048" y="27520"/>
                  </a:lnTo>
                  <a:lnTo>
                    <a:pt x="3048" y="36664"/>
                  </a:lnTo>
                  <a:lnTo>
                    <a:pt x="22948" y="36664"/>
                  </a:lnTo>
                  <a:lnTo>
                    <a:pt x="22948" y="84010"/>
                  </a:lnTo>
                  <a:lnTo>
                    <a:pt x="0" y="84010"/>
                  </a:lnTo>
                  <a:lnTo>
                    <a:pt x="0" y="93154"/>
                  </a:lnTo>
                  <a:lnTo>
                    <a:pt x="53428" y="93154"/>
                  </a:lnTo>
                  <a:lnTo>
                    <a:pt x="53428" y="84010"/>
                  </a:lnTo>
                  <a:close/>
                </a:path>
                <a:path w="125729" h="93344">
                  <a:moveTo>
                    <a:pt x="125158" y="42760"/>
                  </a:moveTo>
                  <a:lnTo>
                    <a:pt x="123634" y="36664"/>
                  </a:lnTo>
                  <a:lnTo>
                    <a:pt x="120586" y="32092"/>
                  </a:lnTo>
                  <a:lnTo>
                    <a:pt x="117538" y="29044"/>
                  </a:lnTo>
                  <a:lnTo>
                    <a:pt x="111442" y="25996"/>
                  </a:lnTo>
                  <a:lnTo>
                    <a:pt x="102298" y="25996"/>
                  </a:lnTo>
                  <a:lnTo>
                    <a:pt x="99250" y="27520"/>
                  </a:lnTo>
                  <a:lnTo>
                    <a:pt x="96113" y="27520"/>
                  </a:lnTo>
                  <a:lnTo>
                    <a:pt x="94589" y="29044"/>
                  </a:lnTo>
                  <a:lnTo>
                    <a:pt x="93065" y="29044"/>
                  </a:lnTo>
                  <a:lnTo>
                    <a:pt x="90017" y="32092"/>
                  </a:lnTo>
                  <a:lnTo>
                    <a:pt x="86969" y="33616"/>
                  </a:lnTo>
                  <a:lnTo>
                    <a:pt x="85445" y="35140"/>
                  </a:lnTo>
                  <a:lnTo>
                    <a:pt x="83921" y="38188"/>
                  </a:lnTo>
                  <a:lnTo>
                    <a:pt x="83921" y="27520"/>
                  </a:lnTo>
                  <a:lnTo>
                    <a:pt x="73253" y="27520"/>
                  </a:lnTo>
                  <a:lnTo>
                    <a:pt x="73253" y="93154"/>
                  </a:lnTo>
                  <a:lnTo>
                    <a:pt x="83921" y="93154"/>
                  </a:lnTo>
                  <a:lnTo>
                    <a:pt x="83921" y="48856"/>
                  </a:lnTo>
                  <a:lnTo>
                    <a:pt x="86969" y="47332"/>
                  </a:lnTo>
                  <a:lnTo>
                    <a:pt x="88493" y="44284"/>
                  </a:lnTo>
                  <a:lnTo>
                    <a:pt x="94589" y="38188"/>
                  </a:lnTo>
                  <a:lnTo>
                    <a:pt x="96113" y="38188"/>
                  </a:lnTo>
                  <a:lnTo>
                    <a:pt x="97726" y="36664"/>
                  </a:lnTo>
                  <a:lnTo>
                    <a:pt x="109918" y="36664"/>
                  </a:lnTo>
                  <a:lnTo>
                    <a:pt x="114490" y="45808"/>
                  </a:lnTo>
                  <a:lnTo>
                    <a:pt x="114490" y="93154"/>
                  </a:lnTo>
                  <a:lnTo>
                    <a:pt x="125158" y="93154"/>
                  </a:lnTo>
                  <a:lnTo>
                    <a:pt x="125158" y="42760"/>
                  </a:lnTo>
                  <a:close/>
                </a:path>
              </a:pathLst>
            </a:custGeom>
            <a:solidFill>
              <a:srgbClr val="000000"/>
            </a:solidFill>
          </p:spPr>
          <p:txBody>
            <a:bodyPr wrap="square" lIns="0" tIns="0" rIns="0" bIns="0" rtlCol="0"/>
            <a:lstStyle/>
            <a:p>
              <a:endParaRPr sz="1154"/>
            </a:p>
          </p:txBody>
        </p:sp>
      </p:grpSp>
      <p:grpSp>
        <p:nvGrpSpPr>
          <p:cNvPr id="240" name="object 240"/>
          <p:cNvGrpSpPr/>
          <p:nvPr/>
        </p:nvGrpSpPr>
        <p:grpSpPr>
          <a:xfrm>
            <a:off x="4254175" y="1476893"/>
            <a:ext cx="127468" cy="59865"/>
            <a:chOff x="4690967" y="2302859"/>
            <a:chExt cx="198755" cy="93345"/>
          </a:xfrm>
        </p:grpSpPr>
        <p:sp>
          <p:nvSpPr>
            <p:cNvPr id="241" name="object 241"/>
            <p:cNvSpPr/>
            <p:nvPr/>
          </p:nvSpPr>
          <p:spPr>
            <a:xfrm>
              <a:off x="4690961" y="2304643"/>
              <a:ext cx="52069" cy="91440"/>
            </a:xfrm>
            <a:custGeom>
              <a:avLst/>
              <a:gdLst/>
              <a:ahLst/>
              <a:cxnLst/>
              <a:rect l="l" t="t" r="r" b="b"/>
              <a:pathLst>
                <a:path w="52070" h="91439">
                  <a:moveTo>
                    <a:pt x="51904" y="82550"/>
                  </a:moveTo>
                  <a:lnTo>
                    <a:pt x="32092" y="82550"/>
                  </a:lnTo>
                  <a:lnTo>
                    <a:pt x="32092" y="8890"/>
                  </a:lnTo>
                  <a:lnTo>
                    <a:pt x="32092" y="0"/>
                  </a:lnTo>
                  <a:lnTo>
                    <a:pt x="1524" y="0"/>
                  </a:lnTo>
                  <a:lnTo>
                    <a:pt x="1524" y="8890"/>
                  </a:lnTo>
                  <a:lnTo>
                    <a:pt x="21424" y="8890"/>
                  </a:lnTo>
                  <a:lnTo>
                    <a:pt x="21424" y="82550"/>
                  </a:lnTo>
                  <a:lnTo>
                    <a:pt x="0" y="82550"/>
                  </a:lnTo>
                  <a:lnTo>
                    <a:pt x="0" y="91440"/>
                  </a:lnTo>
                  <a:lnTo>
                    <a:pt x="51904" y="91440"/>
                  </a:lnTo>
                  <a:lnTo>
                    <a:pt x="51904" y="82550"/>
                  </a:lnTo>
                  <a:close/>
                </a:path>
              </a:pathLst>
            </a:custGeom>
            <a:solidFill>
              <a:srgbClr val="000000"/>
            </a:solidFill>
          </p:spPr>
          <p:txBody>
            <a:bodyPr wrap="square" lIns="0" tIns="0" rIns="0" bIns="0" rtlCol="0"/>
            <a:lstStyle/>
            <a:p>
              <a:endParaRPr sz="1154"/>
            </a:p>
          </p:txBody>
        </p:sp>
        <p:pic>
          <p:nvPicPr>
            <p:cNvPr id="242" name="object 242"/>
            <p:cNvPicPr/>
            <p:nvPr/>
          </p:nvPicPr>
          <p:blipFill>
            <a:blip r:embed="rId112" cstate="print"/>
            <a:stretch>
              <a:fillRect/>
            </a:stretch>
          </p:blipFill>
          <p:spPr>
            <a:xfrm>
              <a:off x="4764214" y="2302859"/>
              <a:ext cx="125063" cy="93154"/>
            </a:xfrm>
            <a:prstGeom prst="rect">
              <a:avLst/>
            </a:prstGeom>
          </p:spPr>
        </p:pic>
      </p:grpSp>
      <p:pic>
        <p:nvPicPr>
          <p:cNvPr id="243" name="object 243"/>
          <p:cNvPicPr/>
          <p:nvPr/>
        </p:nvPicPr>
        <p:blipFill>
          <a:blip r:embed="rId113" cstate="print"/>
          <a:stretch>
            <a:fillRect/>
          </a:stretch>
        </p:blipFill>
        <p:spPr>
          <a:xfrm>
            <a:off x="1945220" y="1580679"/>
            <a:ext cx="181977" cy="60720"/>
          </a:xfrm>
          <a:prstGeom prst="rect">
            <a:avLst/>
          </a:prstGeom>
        </p:spPr>
      </p:pic>
      <p:grpSp>
        <p:nvGrpSpPr>
          <p:cNvPr id="244" name="object 244"/>
          <p:cNvGrpSpPr/>
          <p:nvPr/>
        </p:nvGrpSpPr>
        <p:grpSpPr>
          <a:xfrm>
            <a:off x="2184924" y="1580679"/>
            <a:ext cx="692723" cy="61087"/>
            <a:chOff x="1464468" y="2464689"/>
            <a:chExt cx="1080135" cy="95250"/>
          </a:xfrm>
        </p:grpSpPr>
        <p:sp>
          <p:nvSpPr>
            <p:cNvPr id="245" name="object 245"/>
            <p:cNvSpPr/>
            <p:nvPr/>
          </p:nvSpPr>
          <p:spPr>
            <a:xfrm>
              <a:off x="1464462" y="2466213"/>
              <a:ext cx="131445" cy="93345"/>
            </a:xfrm>
            <a:custGeom>
              <a:avLst/>
              <a:gdLst/>
              <a:ahLst/>
              <a:cxnLst/>
              <a:rect l="l" t="t" r="r" b="b"/>
              <a:pathLst>
                <a:path w="131444" h="93344">
                  <a:moveTo>
                    <a:pt x="50292" y="68681"/>
                  </a:moveTo>
                  <a:lnTo>
                    <a:pt x="48768" y="67157"/>
                  </a:lnTo>
                  <a:lnTo>
                    <a:pt x="48768" y="65633"/>
                  </a:lnTo>
                  <a:lnTo>
                    <a:pt x="42672" y="59537"/>
                  </a:lnTo>
                  <a:lnTo>
                    <a:pt x="33528" y="54965"/>
                  </a:lnTo>
                  <a:lnTo>
                    <a:pt x="28956" y="54965"/>
                  </a:lnTo>
                  <a:lnTo>
                    <a:pt x="22860" y="51917"/>
                  </a:lnTo>
                  <a:lnTo>
                    <a:pt x="21336" y="51917"/>
                  </a:lnTo>
                  <a:lnTo>
                    <a:pt x="18288" y="50393"/>
                  </a:lnTo>
                  <a:lnTo>
                    <a:pt x="16764" y="50393"/>
                  </a:lnTo>
                  <a:lnTo>
                    <a:pt x="13716" y="47345"/>
                  </a:lnTo>
                  <a:lnTo>
                    <a:pt x="13716" y="45821"/>
                  </a:lnTo>
                  <a:lnTo>
                    <a:pt x="12192" y="45821"/>
                  </a:lnTo>
                  <a:lnTo>
                    <a:pt x="12192" y="41249"/>
                  </a:lnTo>
                  <a:lnTo>
                    <a:pt x="13716" y="39725"/>
                  </a:lnTo>
                  <a:lnTo>
                    <a:pt x="13716" y="38201"/>
                  </a:lnTo>
                  <a:lnTo>
                    <a:pt x="15240" y="38201"/>
                  </a:lnTo>
                  <a:lnTo>
                    <a:pt x="15240" y="36677"/>
                  </a:lnTo>
                  <a:lnTo>
                    <a:pt x="16764" y="36677"/>
                  </a:lnTo>
                  <a:lnTo>
                    <a:pt x="18288" y="35153"/>
                  </a:lnTo>
                  <a:lnTo>
                    <a:pt x="39624" y="35153"/>
                  </a:lnTo>
                  <a:lnTo>
                    <a:pt x="42672" y="36677"/>
                  </a:lnTo>
                  <a:lnTo>
                    <a:pt x="45720" y="36677"/>
                  </a:lnTo>
                  <a:lnTo>
                    <a:pt x="45720" y="35153"/>
                  </a:lnTo>
                  <a:lnTo>
                    <a:pt x="45720" y="27533"/>
                  </a:lnTo>
                  <a:lnTo>
                    <a:pt x="42672" y="26009"/>
                  </a:lnTo>
                  <a:lnTo>
                    <a:pt x="36576" y="26009"/>
                  </a:lnTo>
                  <a:lnTo>
                    <a:pt x="33528" y="24485"/>
                  </a:lnTo>
                  <a:lnTo>
                    <a:pt x="22860" y="24485"/>
                  </a:lnTo>
                  <a:lnTo>
                    <a:pt x="18288" y="26009"/>
                  </a:lnTo>
                  <a:lnTo>
                    <a:pt x="15240" y="27533"/>
                  </a:lnTo>
                  <a:lnTo>
                    <a:pt x="10668" y="27533"/>
                  </a:lnTo>
                  <a:lnTo>
                    <a:pt x="3048" y="35153"/>
                  </a:lnTo>
                  <a:lnTo>
                    <a:pt x="1524" y="38201"/>
                  </a:lnTo>
                  <a:lnTo>
                    <a:pt x="1524" y="48869"/>
                  </a:lnTo>
                  <a:lnTo>
                    <a:pt x="3048" y="50393"/>
                  </a:lnTo>
                  <a:lnTo>
                    <a:pt x="3048" y="53441"/>
                  </a:lnTo>
                  <a:lnTo>
                    <a:pt x="6096" y="56489"/>
                  </a:lnTo>
                  <a:lnTo>
                    <a:pt x="9144" y="58013"/>
                  </a:lnTo>
                  <a:lnTo>
                    <a:pt x="10668" y="59537"/>
                  </a:lnTo>
                  <a:lnTo>
                    <a:pt x="13716" y="59537"/>
                  </a:lnTo>
                  <a:lnTo>
                    <a:pt x="15240" y="61061"/>
                  </a:lnTo>
                  <a:lnTo>
                    <a:pt x="18288" y="62585"/>
                  </a:lnTo>
                  <a:lnTo>
                    <a:pt x="21336" y="62585"/>
                  </a:lnTo>
                  <a:lnTo>
                    <a:pt x="25908" y="64109"/>
                  </a:lnTo>
                  <a:lnTo>
                    <a:pt x="28956" y="65633"/>
                  </a:lnTo>
                  <a:lnTo>
                    <a:pt x="30480" y="65633"/>
                  </a:lnTo>
                  <a:lnTo>
                    <a:pt x="33528" y="67157"/>
                  </a:lnTo>
                  <a:lnTo>
                    <a:pt x="36576" y="70205"/>
                  </a:lnTo>
                  <a:lnTo>
                    <a:pt x="38100" y="70205"/>
                  </a:lnTo>
                  <a:lnTo>
                    <a:pt x="38100" y="77914"/>
                  </a:lnTo>
                  <a:lnTo>
                    <a:pt x="35052" y="80962"/>
                  </a:lnTo>
                  <a:lnTo>
                    <a:pt x="32004" y="82486"/>
                  </a:lnTo>
                  <a:lnTo>
                    <a:pt x="27432" y="84010"/>
                  </a:lnTo>
                  <a:lnTo>
                    <a:pt x="18288" y="84010"/>
                  </a:lnTo>
                  <a:lnTo>
                    <a:pt x="15240" y="82486"/>
                  </a:lnTo>
                  <a:lnTo>
                    <a:pt x="7620" y="82486"/>
                  </a:lnTo>
                  <a:lnTo>
                    <a:pt x="4572" y="80962"/>
                  </a:lnTo>
                  <a:lnTo>
                    <a:pt x="0" y="79438"/>
                  </a:lnTo>
                  <a:lnTo>
                    <a:pt x="0" y="90106"/>
                  </a:lnTo>
                  <a:lnTo>
                    <a:pt x="3048" y="91630"/>
                  </a:lnTo>
                  <a:lnTo>
                    <a:pt x="10668" y="91630"/>
                  </a:lnTo>
                  <a:lnTo>
                    <a:pt x="15240" y="93154"/>
                  </a:lnTo>
                  <a:lnTo>
                    <a:pt x="28956" y="93154"/>
                  </a:lnTo>
                  <a:lnTo>
                    <a:pt x="32004" y="91630"/>
                  </a:lnTo>
                  <a:lnTo>
                    <a:pt x="35052" y="91630"/>
                  </a:lnTo>
                  <a:lnTo>
                    <a:pt x="38100" y="90106"/>
                  </a:lnTo>
                  <a:lnTo>
                    <a:pt x="39624" y="90106"/>
                  </a:lnTo>
                  <a:lnTo>
                    <a:pt x="42672" y="87058"/>
                  </a:lnTo>
                  <a:lnTo>
                    <a:pt x="44196" y="87058"/>
                  </a:lnTo>
                  <a:lnTo>
                    <a:pt x="47244" y="84010"/>
                  </a:lnTo>
                  <a:lnTo>
                    <a:pt x="48768" y="82486"/>
                  </a:lnTo>
                  <a:lnTo>
                    <a:pt x="48768" y="79438"/>
                  </a:lnTo>
                  <a:lnTo>
                    <a:pt x="50292" y="77914"/>
                  </a:lnTo>
                  <a:lnTo>
                    <a:pt x="50292" y="68681"/>
                  </a:lnTo>
                  <a:close/>
                </a:path>
                <a:path w="131444" h="93344">
                  <a:moveTo>
                    <a:pt x="83921" y="0"/>
                  </a:moveTo>
                  <a:lnTo>
                    <a:pt x="73152" y="0"/>
                  </a:lnTo>
                  <a:lnTo>
                    <a:pt x="73152" y="91630"/>
                  </a:lnTo>
                  <a:lnTo>
                    <a:pt x="83921" y="91630"/>
                  </a:lnTo>
                  <a:lnTo>
                    <a:pt x="83921" y="56489"/>
                  </a:lnTo>
                  <a:lnTo>
                    <a:pt x="83921" y="0"/>
                  </a:lnTo>
                  <a:close/>
                </a:path>
                <a:path w="131444" h="93344">
                  <a:moveTo>
                    <a:pt x="131165" y="91630"/>
                  </a:moveTo>
                  <a:lnTo>
                    <a:pt x="97637" y="56489"/>
                  </a:lnTo>
                  <a:lnTo>
                    <a:pt x="129641" y="26009"/>
                  </a:lnTo>
                  <a:lnTo>
                    <a:pt x="114401" y="26009"/>
                  </a:lnTo>
                  <a:lnTo>
                    <a:pt x="83921" y="56489"/>
                  </a:lnTo>
                  <a:lnTo>
                    <a:pt x="114401" y="91630"/>
                  </a:lnTo>
                  <a:lnTo>
                    <a:pt x="131165" y="91630"/>
                  </a:lnTo>
                  <a:close/>
                </a:path>
              </a:pathLst>
            </a:custGeom>
            <a:solidFill>
              <a:srgbClr val="000000"/>
            </a:solidFill>
          </p:spPr>
          <p:txBody>
            <a:bodyPr wrap="square" lIns="0" tIns="0" rIns="0" bIns="0" rtlCol="0"/>
            <a:lstStyle/>
            <a:p>
              <a:endParaRPr sz="1154"/>
            </a:p>
          </p:txBody>
        </p:sp>
        <p:pic>
          <p:nvPicPr>
            <p:cNvPr id="246" name="object 246"/>
            <p:cNvPicPr/>
            <p:nvPr/>
          </p:nvPicPr>
          <p:blipFill>
            <a:blip r:embed="rId114" cstate="print"/>
            <a:stretch>
              <a:fillRect/>
            </a:stretch>
          </p:blipFill>
          <p:spPr>
            <a:xfrm>
              <a:off x="1610867" y="2464689"/>
              <a:ext cx="933640" cy="94678"/>
            </a:xfrm>
            <a:prstGeom prst="rect">
              <a:avLst/>
            </a:prstGeom>
          </p:spPr>
        </p:pic>
      </p:grpSp>
      <p:pic>
        <p:nvPicPr>
          <p:cNvPr id="247" name="object 247"/>
          <p:cNvPicPr/>
          <p:nvPr/>
        </p:nvPicPr>
        <p:blipFill>
          <a:blip r:embed="rId115" cstate="print"/>
          <a:stretch>
            <a:fillRect/>
          </a:stretch>
        </p:blipFill>
        <p:spPr>
          <a:xfrm>
            <a:off x="1945220" y="1684465"/>
            <a:ext cx="181977" cy="60720"/>
          </a:xfrm>
          <a:prstGeom prst="rect">
            <a:avLst/>
          </a:prstGeom>
        </p:spPr>
      </p:pic>
      <p:grpSp>
        <p:nvGrpSpPr>
          <p:cNvPr id="248" name="object 248"/>
          <p:cNvGrpSpPr/>
          <p:nvPr/>
        </p:nvGrpSpPr>
        <p:grpSpPr>
          <a:xfrm>
            <a:off x="2184924" y="1389783"/>
            <a:ext cx="2808359" cy="580731"/>
            <a:chOff x="1464468" y="2167032"/>
            <a:chExt cx="4378960" cy="905510"/>
          </a:xfrm>
        </p:grpSpPr>
        <p:sp>
          <p:nvSpPr>
            <p:cNvPr id="249" name="object 249"/>
            <p:cNvSpPr/>
            <p:nvPr/>
          </p:nvSpPr>
          <p:spPr>
            <a:xfrm>
              <a:off x="1464462" y="2628049"/>
              <a:ext cx="131445" cy="93345"/>
            </a:xfrm>
            <a:custGeom>
              <a:avLst/>
              <a:gdLst/>
              <a:ahLst/>
              <a:cxnLst/>
              <a:rect l="l" t="t" r="r" b="b"/>
              <a:pathLst>
                <a:path w="131444" h="93344">
                  <a:moveTo>
                    <a:pt x="50292" y="70192"/>
                  </a:moveTo>
                  <a:lnTo>
                    <a:pt x="48768" y="67144"/>
                  </a:lnTo>
                  <a:lnTo>
                    <a:pt x="48768" y="65620"/>
                  </a:lnTo>
                  <a:lnTo>
                    <a:pt x="42672" y="59524"/>
                  </a:lnTo>
                  <a:lnTo>
                    <a:pt x="36576" y="56476"/>
                  </a:lnTo>
                  <a:lnTo>
                    <a:pt x="33528" y="56476"/>
                  </a:lnTo>
                  <a:lnTo>
                    <a:pt x="28956" y="54952"/>
                  </a:lnTo>
                  <a:lnTo>
                    <a:pt x="25908" y="53428"/>
                  </a:lnTo>
                  <a:lnTo>
                    <a:pt x="22860" y="53428"/>
                  </a:lnTo>
                  <a:lnTo>
                    <a:pt x="21336" y="51904"/>
                  </a:lnTo>
                  <a:lnTo>
                    <a:pt x="18288" y="50380"/>
                  </a:lnTo>
                  <a:lnTo>
                    <a:pt x="16764" y="50380"/>
                  </a:lnTo>
                  <a:lnTo>
                    <a:pt x="15240" y="48856"/>
                  </a:lnTo>
                  <a:lnTo>
                    <a:pt x="13716" y="48856"/>
                  </a:lnTo>
                  <a:lnTo>
                    <a:pt x="13716" y="45808"/>
                  </a:lnTo>
                  <a:lnTo>
                    <a:pt x="12192" y="45808"/>
                  </a:lnTo>
                  <a:lnTo>
                    <a:pt x="12192" y="41236"/>
                  </a:lnTo>
                  <a:lnTo>
                    <a:pt x="13716" y="39712"/>
                  </a:lnTo>
                  <a:lnTo>
                    <a:pt x="13716" y="38188"/>
                  </a:lnTo>
                  <a:lnTo>
                    <a:pt x="15240" y="38188"/>
                  </a:lnTo>
                  <a:lnTo>
                    <a:pt x="15240" y="36664"/>
                  </a:lnTo>
                  <a:lnTo>
                    <a:pt x="16764" y="36664"/>
                  </a:lnTo>
                  <a:lnTo>
                    <a:pt x="18288" y="35140"/>
                  </a:lnTo>
                  <a:lnTo>
                    <a:pt x="39624" y="35140"/>
                  </a:lnTo>
                  <a:lnTo>
                    <a:pt x="42672" y="36664"/>
                  </a:lnTo>
                  <a:lnTo>
                    <a:pt x="45720" y="36664"/>
                  </a:lnTo>
                  <a:lnTo>
                    <a:pt x="45720" y="35140"/>
                  </a:lnTo>
                  <a:lnTo>
                    <a:pt x="45720" y="27520"/>
                  </a:lnTo>
                  <a:lnTo>
                    <a:pt x="42672" y="25996"/>
                  </a:lnTo>
                  <a:lnTo>
                    <a:pt x="18288" y="25996"/>
                  </a:lnTo>
                  <a:lnTo>
                    <a:pt x="15240" y="27520"/>
                  </a:lnTo>
                  <a:lnTo>
                    <a:pt x="10668" y="29044"/>
                  </a:lnTo>
                  <a:lnTo>
                    <a:pt x="9144" y="30568"/>
                  </a:lnTo>
                  <a:lnTo>
                    <a:pt x="6096" y="32092"/>
                  </a:lnTo>
                  <a:lnTo>
                    <a:pt x="3048" y="35140"/>
                  </a:lnTo>
                  <a:lnTo>
                    <a:pt x="1524" y="38188"/>
                  </a:lnTo>
                  <a:lnTo>
                    <a:pt x="1524" y="48856"/>
                  </a:lnTo>
                  <a:lnTo>
                    <a:pt x="3048" y="51904"/>
                  </a:lnTo>
                  <a:lnTo>
                    <a:pt x="3048" y="53428"/>
                  </a:lnTo>
                  <a:lnTo>
                    <a:pt x="6096" y="56476"/>
                  </a:lnTo>
                  <a:lnTo>
                    <a:pt x="9144" y="58000"/>
                  </a:lnTo>
                  <a:lnTo>
                    <a:pt x="10668" y="59524"/>
                  </a:lnTo>
                  <a:lnTo>
                    <a:pt x="13716" y="61048"/>
                  </a:lnTo>
                  <a:lnTo>
                    <a:pt x="15240" y="61048"/>
                  </a:lnTo>
                  <a:lnTo>
                    <a:pt x="21336" y="64096"/>
                  </a:lnTo>
                  <a:lnTo>
                    <a:pt x="25908" y="64096"/>
                  </a:lnTo>
                  <a:lnTo>
                    <a:pt x="28956" y="65620"/>
                  </a:lnTo>
                  <a:lnTo>
                    <a:pt x="30480" y="67144"/>
                  </a:lnTo>
                  <a:lnTo>
                    <a:pt x="33528" y="67144"/>
                  </a:lnTo>
                  <a:lnTo>
                    <a:pt x="36576" y="70192"/>
                  </a:lnTo>
                  <a:lnTo>
                    <a:pt x="38100" y="70192"/>
                  </a:lnTo>
                  <a:lnTo>
                    <a:pt x="38100" y="77914"/>
                  </a:lnTo>
                  <a:lnTo>
                    <a:pt x="35052" y="80962"/>
                  </a:lnTo>
                  <a:lnTo>
                    <a:pt x="32004" y="82486"/>
                  </a:lnTo>
                  <a:lnTo>
                    <a:pt x="27432" y="84010"/>
                  </a:lnTo>
                  <a:lnTo>
                    <a:pt x="15240" y="84010"/>
                  </a:lnTo>
                  <a:lnTo>
                    <a:pt x="10668" y="82486"/>
                  </a:lnTo>
                  <a:lnTo>
                    <a:pt x="7620" y="82486"/>
                  </a:lnTo>
                  <a:lnTo>
                    <a:pt x="4572" y="80962"/>
                  </a:lnTo>
                  <a:lnTo>
                    <a:pt x="0" y="80962"/>
                  </a:lnTo>
                  <a:lnTo>
                    <a:pt x="0" y="90106"/>
                  </a:lnTo>
                  <a:lnTo>
                    <a:pt x="3048" y="91630"/>
                  </a:lnTo>
                  <a:lnTo>
                    <a:pt x="7620" y="91630"/>
                  </a:lnTo>
                  <a:lnTo>
                    <a:pt x="10668" y="93154"/>
                  </a:lnTo>
                  <a:lnTo>
                    <a:pt x="28956" y="93154"/>
                  </a:lnTo>
                  <a:lnTo>
                    <a:pt x="32004" y="91630"/>
                  </a:lnTo>
                  <a:lnTo>
                    <a:pt x="35052" y="91630"/>
                  </a:lnTo>
                  <a:lnTo>
                    <a:pt x="38100" y="90106"/>
                  </a:lnTo>
                  <a:lnTo>
                    <a:pt x="39624" y="90106"/>
                  </a:lnTo>
                  <a:lnTo>
                    <a:pt x="42672" y="87058"/>
                  </a:lnTo>
                  <a:lnTo>
                    <a:pt x="44196" y="87058"/>
                  </a:lnTo>
                  <a:lnTo>
                    <a:pt x="47244" y="84010"/>
                  </a:lnTo>
                  <a:lnTo>
                    <a:pt x="48768" y="82486"/>
                  </a:lnTo>
                  <a:lnTo>
                    <a:pt x="48768" y="80962"/>
                  </a:lnTo>
                  <a:lnTo>
                    <a:pt x="50292" y="77914"/>
                  </a:lnTo>
                  <a:lnTo>
                    <a:pt x="50292" y="70192"/>
                  </a:lnTo>
                  <a:close/>
                </a:path>
                <a:path w="131444" h="93344">
                  <a:moveTo>
                    <a:pt x="83921" y="0"/>
                  </a:moveTo>
                  <a:lnTo>
                    <a:pt x="73152" y="0"/>
                  </a:lnTo>
                  <a:lnTo>
                    <a:pt x="73152" y="91630"/>
                  </a:lnTo>
                  <a:lnTo>
                    <a:pt x="83921" y="91630"/>
                  </a:lnTo>
                  <a:lnTo>
                    <a:pt x="83921" y="56476"/>
                  </a:lnTo>
                  <a:lnTo>
                    <a:pt x="83921" y="0"/>
                  </a:lnTo>
                  <a:close/>
                </a:path>
                <a:path w="131444" h="93344">
                  <a:moveTo>
                    <a:pt x="131165" y="91630"/>
                  </a:moveTo>
                  <a:lnTo>
                    <a:pt x="97637" y="56476"/>
                  </a:lnTo>
                  <a:lnTo>
                    <a:pt x="129641" y="25996"/>
                  </a:lnTo>
                  <a:lnTo>
                    <a:pt x="114401" y="25996"/>
                  </a:lnTo>
                  <a:lnTo>
                    <a:pt x="83921" y="56476"/>
                  </a:lnTo>
                  <a:lnTo>
                    <a:pt x="114401" y="91630"/>
                  </a:lnTo>
                  <a:lnTo>
                    <a:pt x="131165" y="91630"/>
                  </a:lnTo>
                  <a:close/>
                </a:path>
              </a:pathLst>
            </a:custGeom>
            <a:solidFill>
              <a:srgbClr val="000000"/>
            </a:solidFill>
          </p:spPr>
          <p:txBody>
            <a:bodyPr wrap="square" lIns="0" tIns="0" rIns="0" bIns="0" rtlCol="0"/>
            <a:lstStyle/>
            <a:p>
              <a:endParaRPr sz="1154"/>
            </a:p>
          </p:txBody>
        </p:sp>
        <p:pic>
          <p:nvPicPr>
            <p:cNvPr id="250" name="object 250"/>
            <p:cNvPicPr/>
            <p:nvPr/>
          </p:nvPicPr>
          <p:blipFill>
            <a:blip r:embed="rId116" cstate="print"/>
            <a:stretch>
              <a:fillRect/>
            </a:stretch>
          </p:blipFill>
          <p:spPr>
            <a:xfrm>
              <a:off x="1464468" y="2167032"/>
              <a:ext cx="4378356" cy="905351"/>
            </a:xfrm>
            <a:prstGeom prst="rect">
              <a:avLst/>
            </a:prstGeom>
          </p:spPr>
        </p:pic>
      </p:grpSp>
      <p:pic>
        <p:nvPicPr>
          <p:cNvPr id="251" name="object 251"/>
          <p:cNvPicPr/>
          <p:nvPr/>
        </p:nvPicPr>
        <p:blipFill>
          <a:blip r:embed="rId117" cstate="print"/>
          <a:stretch>
            <a:fillRect/>
          </a:stretch>
        </p:blipFill>
        <p:spPr>
          <a:xfrm>
            <a:off x="1945220" y="1788252"/>
            <a:ext cx="181977" cy="60720"/>
          </a:xfrm>
          <a:prstGeom prst="rect">
            <a:avLst/>
          </a:prstGeom>
        </p:spPr>
      </p:pic>
      <p:pic>
        <p:nvPicPr>
          <p:cNvPr id="252" name="object 252"/>
          <p:cNvPicPr/>
          <p:nvPr/>
        </p:nvPicPr>
        <p:blipFill>
          <a:blip r:embed="rId118" cstate="print"/>
          <a:stretch>
            <a:fillRect/>
          </a:stretch>
        </p:blipFill>
        <p:spPr>
          <a:xfrm>
            <a:off x="1945220" y="1892038"/>
            <a:ext cx="181977" cy="61697"/>
          </a:xfrm>
          <a:prstGeom prst="rect">
            <a:avLst/>
          </a:prstGeom>
        </p:spPr>
      </p:pic>
      <p:grpSp>
        <p:nvGrpSpPr>
          <p:cNvPr id="253" name="object 253"/>
          <p:cNvGrpSpPr/>
          <p:nvPr/>
        </p:nvGrpSpPr>
        <p:grpSpPr>
          <a:xfrm>
            <a:off x="4999860" y="1909692"/>
            <a:ext cx="276926" cy="61087"/>
            <a:chOff x="5853684" y="2977705"/>
            <a:chExt cx="431800" cy="95250"/>
          </a:xfrm>
        </p:grpSpPr>
        <p:sp>
          <p:nvSpPr>
            <p:cNvPr id="254" name="object 254"/>
            <p:cNvSpPr/>
            <p:nvPr/>
          </p:nvSpPr>
          <p:spPr>
            <a:xfrm>
              <a:off x="5853671" y="2977705"/>
              <a:ext cx="135890" cy="95250"/>
            </a:xfrm>
            <a:custGeom>
              <a:avLst/>
              <a:gdLst/>
              <a:ahLst/>
              <a:cxnLst/>
              <a:rect l="l" t="t" r="r" b="b"/>
              <a:pathLst>
                <a:path w="135889" h="95250">
                  <a:moveTo>
                    <a:pt x="74688" y="84010"/>
                  </a:moveTo>
                  <a:lnTo>
                    <a:pt x="0" y="84010"/>
                  </a:lnTo>
                  <a:lnTo>
                    <a:pt x="0" y="94678"/>
                  </a:lnTo>
                  <a:lnTo>
                    <a:pt x="74688" y="94678"/>
                  </a:lnTo>
                  <a:lnTo>
                    <a:pt x="74688" y="84010"/>
                  </a:lnTo>
                  <a:close/>
                </a:path>
                <a:path w="135889" h="95250">
                  <a:moveTo>
                    <a:pt x="135547" y="44196"/>
                  </a:moveTo>
                  <a:lnTo>
                    <a:pt x="134023" y="42672"/>
                  </a:lnTo>
                  <a:lnTo>
                    <a:pt x="134023" y="39624"/>
                  </a:lnTo>
                  <a:lnTo>
                    <a:pt x="129451" y="35052"/>
                  </a:lnTo>
                  <a:lnTo>
                    <a:pt x="126403" y="33528"/>
                  </a:lnTo>
                  <a:lnTo>
                    <a:pt x="124879" y="33528"/>
                  </a:lnTo>
                  <a:lnTo>
                    <a:pt x="118783" y="30480"/>
                  </a:lnTo>
                  <a:lnTo>
                    <a:pt x="114211" y="28956"/>
                  </a:lnTo>
                  <a:lnTo>
                    <a:pt x="111163" y="28956"/>
                  </a:lnTo>
                  <a:lnTo>
                    <a:pt x="105067" y="25908"/>
                  </a:lnTo>
                  <a:lnTo>
                    <a:pt x="103543" y="25908"/>
                  </a:lnTo>
                  <a:lnTo>
                    <a:pt x="102019" y="24384"/>
                  </a:lnTo>
                  <a:lnTo>
                    <a:pt x="100495" y="24384"/>
                  </a:lnTo>
                  <a:lnTo>
                    <a:pt x="98971" y="22860"/>
                  </a:lnTo>
                  <a:lnTo>
                    <a:pt x="98971" y="21336"/>
                  </a:lnTo>
                  <a:lnTo>
                    <a:pt x="97447" y="21336"/>
                  </a:lnTo>
                  <a:lnTo>
                    <a:pt x="97447" y="15240"/>
                  </a:lnTo>
                  <a:lnTo>
                    <a:pt x="98971" y="13716"/>
                  </a:lnTo>
                  <a:lnTo>
                    <a:pt x="98971" y="12192"/>
                  </a:lnTo>
                  <a:lnTo>
                    <a:pt x="100495" y="12192"/>
                  </a:lnTo>
                  <a:lnTo>
                    <a:pt x="102019" y="10668"/>
                  </a:lnTo>
                  <a:lnTo>
                    <a:pt x="105067" y="10668"/>
                  </a:lnTo>
                  <a:lnTo>
                    <a:pt x="108115" y="9144"/>
                  </a:lnTo>
                  <a:lnTo>
                    <a:pt x="117259" y="9144"/>
                  </a:lnTo>
                  <a:lnTo>
                    <a:pt x="120307" y="10668"/>
                  </a:lnTo>
                  <a:lnTo>
                    <a:pt x="127927" y="10668"/>
                  </a:lnTo>
                  <a:lnTo>
                    <a:pt x="130975" y="12192"/>
                  </a:lnTo>
                  <a:lnTo>
                    <a:pt x="130975" y="9144"/>
                  </a:lnTo>
                  <a:lnTo>
                    <a:pt x="130975" y="1524"/>
                  </a:lnTo>
                  <a:lnTo>
                    <a:pt x="127927" y="1524"/>
                  </a:lnTo>
                  <a:lnTo>
                    <a:pt x="124879" y="0"/>
                  </a:lnTo>
                  <a:lnTo>
                    <a:pt x="103543" y="0"/>
                  </a:lnTo>
                  <a:lnTo>
                    <a:pt x="98971" y="1524"/>
                  </a:lnTo>
                  <a:lnTo>
                    <a:pt x="92875" y="4572"/>
                  </a:lnTo>
                  <a:lnTo>
                    <a:pt x="89827" y="7620"/>
                  </a:lnTo>
                  <a:lnTo>
                    <a:pt x="88303" y="10668"/>
                  </a:lnTo>
                  <a:lnTo>
                    <a:pt x="86779" y="12192"/>
                  </a:lnTo>
                  <a:lnTo>
                    <a:pt x="86779" y="15240"/>
                  </a:lnTo>
                  <a:lnTo>
                    <a:pt x="85255" y="16764"/>
                  </a:lnTo>
                  <a:lnTo>
                    <a:pt x="85255" y="21336"/>
                  </a:lnTo>
                  <a:lnTo>
                    <a:pt x="86779" y="24384"/>
                  </a:lnTo>
                  <a:lnTo>
                    <a:pt x="86779" y="25908"/>
                  </a:lnTo>
                  <a:lnTo>
                    <a:pt x="92875" y="32004"/>
                  </a:lnTo>
                  <a:lnTo>
                    <a:pt x="95923" y="33528"/>
                  </a:lnTo>
                  <a:lnTo>
                    <a:pt x="97447" y="35052"/>
                  </a:lnTo>
                  <a:lnTo>
                    <a:pt x="100495" y="36576"/>
                  </a:lnTo>
                  <a:lnTo>
                    <a:pt x="103543" y="36576"/>
                  </a:lnTo>
                  <a:lnTo>
                    <a:pt x="109639" y="39624"/>
                  </a:lnTo>
                  <a:lnTo>
                    <a:pt x="112687" y="39624"/>
                  </a:lnTo>
                  <a:lnTo>
                    <a:pt x="115735" y="41148"/>
                  </a:lnTo>
                  <a:lnTo>
                    <a:pt x="117259" y="42672"/>
                  </a:lnTo>
                  <a:lnTo>
                    <a:pt x="120307" y="42672"/>
                  </a:lnTo>
                  <a:lnTo>
                    <a:pt x="120307" y="44196"/>
                  </a:lnTo>
                  <a:lnTo>
                    <a:pt x="121831" y="44196"/>
                  </a:lnTo>
                  <a:lnTo>
                    <a:pt x="121831" y="45720"/>
                  </a:lnTo>
                  <a:lnTo>
                    <a:pt x="123355" y="45720"/>
                  </a:lnTo>
                  <a:lnTo>
                    <a:pt x="123355" y="51816"/>
                  </a:lnTo>
                  <a:lnTo>
                    <a:pt x="121831" y="54965"/>
                  </a:lnTo>
                  <a:lnTo>
                    <a:pt x="120307" y="56489"/>
                  </a:lnTo>
                  <a:lnTo>
                    <a:pt x="117259" y="58013"/>
                  </a:lnTo>
                  <a:lnTo>
                    <a:pt x="95923" y="58013"/>
                  </a:lnTo>
                  <a:lnTo>
                    <a:pt x="92875" y="56489"/>
                  </a:lnTo>
                  <a:lnTo>
                    <a:pt x="88303" y="56489"/>
                  </a:lnTo>
                  <a:lnTo>
                    <a:pt x="85255" y="54965"/>
                  </a:lnTo>
                  <a:lnTo>
                    <a:pt x="85255" y="65633"/>
                  </a:lnTo>
                  <a:lnTo>
                    <a:pt x="88303" y="65633"/>
                  </a:lnTo>
                  <a:lnTo>
                    <a:pt x="92875" y="67157"/>
                  </a:lnTo>
                  <a:lnTo>
                    <a:pt x="118783" y="67157"/>
                  </a:lnTo>
                  <a:lnTo>
                    <a:pt x="120307" y="65633"/>
                  </a:lnTo>
                  <a:lnTo>
                    <a:pt x="121831" y="65633"/>
                  </a:lnTo>
                  <a:lnTo>
                    <a:pt x="124879" y="64109"/>
                  </a:lnTo>
                  <a:lnTo>
                    <a:pt x="126403" y="64109"/>
                  </a:lnTo>
                  <a:lnTo>
                    <a:pt x="132499" y="58013"/>
                  </a:lnTo>
                  <a:lnTo>
                    <a:pt x="134023" y="56489"/>
                  </a:lnTo>
                  <a:lnTo>
                    <a:pt x="134023" y="54965"/>
                  </a:lnTo>
                  <a:lnTo>
                    <a:pt x="135547" y="53340"/>
                  </a:lnTo>
                  <a:lnTo>
                    <a:pt x="135547" y="44196"/>
                  </a:lnTo>
                  <a:close/>
                </a:path>
              </a:pathLst>
            </a:custGeom>
            <a:solidFill>
              <a:srgbClr val="000000"/>
            </a:solidFill>
          </p:spPr>
          <p:txBody>
            <a:bodyPr wrap="square" lIns="0" tIns="0" rIns="0" bIns="0" rtlCol="0"/>
            <a:lstStyle/>
            <a:p>
              <a:endParaRPr sz="1154"/>
            </a:p>
          </p:txBody>
        </p:sp>
        <p:pic>
          <p:nvPicPr>
            <p:cNvPr id="255" name="object 255"/>
            <p:cNvPicPr/>
            <p:nvPr/>
          </p:nvPicPr>
          <p:blipFill>
            <a:blip r:embed="rId119" cstate="print"/>
            <a:stretch>
              <a:fillRect/>
            </a:stretch>
          </p:blipFill>
          <p:spPr>
            <a:xfrm>
              <a:off x="6010656" y="2977705"/>
              <a:ext cx="129635" cy="67151"/>
            </a:xfrm>
            <a:prstGeom prst="rect">
              <a:avLst/>
            </a:prstGeom>
          </p:spPr>
        </p:pic>
        <p:pic>
          <p:nvPicPr>
            <p:cNvPr id="256" name="object 256"/>
            <p:cNvPicPr/>
            <p:nvPr/>
          </p:nvPicPr>
          <p:blipFill>
            <a:blip r:embed="rId120" cstate="print"/>
            <a:stretch>
              <a:fillRect/>
            </a:stretch>
          </p:blipFill>
          <p:spPr>
            <a:xfrm>
              <a:off x="6160103" y="2977705"/>
              <a:ext cx="125063" cy="67151"/>
            </a:xfrm>
            <a:prstGeom prst="rect">
              <a:avLst/>
            </a:prstGeom>
          </p:spPr>
        </p:pic>
      </p:grpSp>
      <p:grpSp>
        <p:nvGrpSpPr>
          <p:cNvPr id="257" name="object 257"/>
          <p:cNvGrpSpPr/>
          <p:nvPr/>
        </p:nvGrpSpPr>
        <p:grpSpPr>
          <a:xfrm>
            <a:off x="1944242" y="2559776"/>
            <a:ext cx="371000" cy="76562"/>
            <a:chOff x="1089183" y="3991355"/>
            <a:chExt cx="578485" cy="119380"/>
          </a:xfrm>
        </p:grpSpPr>
        <p:sp>
          <p:nvSpPr>
            <p:cNvPr id="258" name="object 258"/>
            <p:cNvSpPr/>
            <p:nvPr/>
          </p:nvSpPr>
          <p:spPr>
            <a:xfrm>
              <a:off x="1089183" y="3997451"/>
              <a:ext cx="59690" cy="87630"/>
            </a:xfrm>
            <a:custGeom>
              <a:avLst/>
              <a:gdLst/>
              <a:ahLst/>
              <a:cxnLst/>
              <a:rect l="l" t="t" r="r" b="b"/>
              <a:pathLst>
                <a:path w="59690" h="87629">
                  <a:moveTo>
                    <a:pt x="54864" y="87058"/>
                  </a:moveTo>
                  <a:lnTo>
                    <a:pt x="35052" y="87058"/>
                  </a:lnTo>
                  <a:lnTo>
                    <a:pt x="28956" y="85534"/>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866"/>
                  </a:lnTo>
                  <a:lnTo>
                    <a:pt x="39624" y="77914"/>
                  </a:lnTo>
                  <a:lnTo>
                    <a:pt x="48768" y="77914"/>
                  </a:lnTo>
                  <a:lnTo>
                    <a:pt x="51816" y="76390"/>
                  </a:lnTo>
                  <a:lnTo>
                    <a:pt x="56388" y="76390"/>
                  </a:lnTo>
                  <a:lnTo>
                    <a:pt x="59436" y="74866"/>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259" name="object 259"/>
            <p:cNvPicPr/>
            <p:nvPr/>
          </p:nvPicPr>
          <p:blipFill>
            <a:blip r:embed="rId121" cstate="print"/>
            <a:stretch>
              <a:fillRect/>
            </a:stretch>
          </p:blipFill>
          <p:spPr>
            <a:xfrm>
              <a:off x="1171575" y="4017359"/>
              <a:ext cx="123539" cy="67151"/>
            </a:xfrm>
            <a:prstGeom prst="rect">
              <a:avLst/>
            </a:prstGeom>
          </p:spPr>
        </p:pic>
        <p:sp>
          <p:nvSpPr>
            <p:cNvPr id="260" name="object 260"/>
            <p:cNvSpPr/>
            <p:nvPr/>
          </p:nvSpPr>
          <p:spPr>
            <a:xfrm>
              <a:off x="1316450" y="3991356"/>
              <a:ext cx="53975" cy="92075"/>
            </a:xfrm>
            <a:custGeom>
              <a:avLst/>
              <a:gdLst/>
              <a:ahLst/>
              <a:cxnLst/>
              <a:rect l="l" t="t" r="r" b="b"/>
              <a:pathLst>
                <a:path w="53975" h="92075">
                  <a:moveTo>
                    <a:pt x="33528" y="82486"/>
                  </a:moveTo>
                  <a:lnTo>
                    <a:pt x="21336" y="82486"/>
                  </a:lnTo>
                  <a:lnTo>
                    <a:pt x="21336" y="36671"/>
                  </a:lnTo>
                  <a:lnTo>
                    <a:pt x="3048" y="36671"/>
                  </a:lnTo>
                  <a:lnTo>
                    <a:pt x="3048" y="27527"/>
                  </a:lnTo>
                  <a:lnTo>
                    <a:pt x="33528" y="27527"/>
                  </a:lnTo>
                  <a:lnTo>
                    <a:pt x="33528" y="82486"/>
                  </a:lnTo>
                  <a:close/>
                </a:path>
                <a:path w="53975" h="92075">
                  <a:moveTo>
                    <a:pt x="53435" y="91630"/>
                  </a:moveTo>
                  <a:lnTo>
                    <a:pt x="0" y="91630"/>
                  </a:lnTo>
                  <a:lnTo>
                    <a:pt x="0" y="82486"/>
                  </a:lnTo>
                  <a:lnTo>
                    <a:pt x="53435" y="82486"/>
                  </a:lnTo>
                  <a:lnTo>
                    <a:pt x="53435" y="91630"/>
                  </a:lnTo>
                  <a:close/>
                </a:path>
                <a:path w="53975" h="92075">
                  <a:moveTo>
                    <a:pt x="30480" y="16764"/>
                  </a:moveTo>
                  <a:lnTo>
                    <a:pt x="21336" y="16764"/>
                  </a:lnTo>
                  <a:lnTo>
                    <a:pt x="18288" y="13716"/>
                  </a:lnTo>
                  <a:lnTo>
                    <a:pt x="18288" y="12192"/>
                  </a:lnTo>
                  <a:lnTo>
                    <a:pt x="16764" y="12192"/>
                  </a:lnTo>
                  <a:lnTo>
                    <a:pt x="16764" y="4572"/>
                  </a:lnTo>
                  <a:lnTo>
                    <a:pt x="18288" y="4572"/>
                  </a:lnTo>
                  <a:lnTo>
                    <a:pt x="18288" y="3048"/>
                  </a:lnTo>
                  <a:lnTo>
                    <a:pt x="21336" y="0"/>
                  </a:lnTo>
                  <a:lnTo>
                    <a:pt x="30480" y="0"/>
                  </a:lnTo>
                  <a:lnTo>
                    <a:pt x="30480" y="1524"/>
                  </a:lnTo>
                  <a:lnTo>
                    <a:pt x="32004" y="1524"/>
                  </a:lnTo>
                  <a:lnTo>
                    <a:pt x="33528" y="3048"/>
                  </a:lnTo>
                  <a:lnTo>
                    <a:pt x="33528" y="4572"/>
                  </a:lnTo>
                  <a:lnTo>
                    <a:pt x="35147" y="6096"/>
                  </a:lnTo>
                  <a:lnTo>
                    <a:pt x="35147" y="10668"/>
                  </a:lnTo>
                  <a:lnTo>
                    <a:pt x="33528" y="12192"/>
                  </a:lnTo>
                  <a:lnTo>
                    <a:pt x="33528" y="13716"/>
                  </a:lnTo>
                  <a:lnTo>
                    <a:pt x="32004" y="15240"/>
                  </a:lnTo>
                  <a:lnTo>
                    <a:pt x="30480" y="15240"/>
                  </a:lnTo>
                  <a:lnTo>
                    <a:pt x="30480" y="16764"/>
                  </a:lnTo>
                  <a:close/>
                </a:path>
              </a:pathLst>
            </a:custGeom>
            <a:solidFill>
              <a:srgbClr val="000000"/>
            </a:solidFill>
          </p:spPr>
          <p:txBody>
            <a:bodyPr wrap="square" lIns="0" tIns="0" rIns="0" bIns="0" rtlCol="0"/>
            <a:lstStyle/>
            <a:p>
              <a:endParaRPr sz="1154"/>
            </a:p>
          </p:txBody>
        </p:sp>
        <p:pic>
          <p:nvPicPr>
            <p:cNvPr id="261" name="object 261"/>
            <p:cNvPicPr/>
            <p:nvPr/>
          </p:nvPicPr>
          <p:blipFill>
            <a:blip r:embed="rId122" cstate="print"/>
            <a:stretch>
              <a:fillRect/>
            </a:stretch>
          </p:blipFill>
          <p:spPr>
            <a:xfrm>
              <a:off x="1389697" y="3991355"/>
              <a:ext cx="277653" cy="118871"/>
            </a:xfrm>
            <a:prstGeom prst="rect">
              <a:avLst/>
            </a:prstGeom>
          </p:spPr>
        </p:pic>
      </p:grpSp>
      <p:sp>
        <p:nvSpPr>
          <p:cNvPr id="262" name="object 262"/>
          <p:cNvSpPr/>
          <p:nvPr/>
        </p:nvSpPr>
        <p:spPr>
          <a:xfrm>
            <a:off x="2370811" y="2584272"/>
            <a:ext cx="36245" cy="24435"/>
          </a:xfrm>
          <a:custGeom>
            <a:avLst/>
            <a:gdLst/>
            <a:ahLst/>
            <a:cxnLst/>
            <a:rect l="l" t="t" r="r" b="b"/>
            <a:pathLst>
              <a:path w="56514" h="38100">
                <a:moveTo>
                  <a:pt x="56388" y="12192"/>
                </a:moveTo>
                <a:lnTo>
                  <a:pt x="0" y="12192"/>
                </a:lnTo>
                <a:lnTo>
                  <a:pt x="0" y="0"/>
                </a:lnTo>
                <a:lnTo>
                  <a:pt x="56388" y="0"/>
                </a:lnTo>
                <a:lnTo>
                  <a:pt x="56388" y="12192"/>
                </a:lnTo>
                <a:close/>
              </a:path>
              <a:path w="56514" h="38100">
                <a:moveTo>
                  <a:pt x="56388" y="38100"/>
                </a:moveTo>
                <a:lnTo>
                  <a:pt x="0" y="38100"/>
                </a:lnTo>
                <a:lnTo>
                  <a:pt x="0" y="24384"/>
                </a:lnTo>
                <a:lnTo>
                  <a:pt x="56388" y="24384"/>
                </a:lnTo>
                <a:lnTo>
                  <a:pt x="56388" y="38100"/>
                </a:lnTo>
                <a:close/>
              </a:path>
            </a:pathLst>
          </a:custGeom>
          <a:solidFill>
            <a:srgbClr val="7216AA"/>
          </a:solidFill>
        </p:spPr>
        <p:txBody>
          <a:bodyPr wrap="square" lIns="0" tIns="0" rIns="0" bIns="0" rtlCol="0"/>
          <a:lstStyle/>
          <a:p>
            <a:endParaRPr sz="1154"/>
          </a:p>
        </p:txBody>
      </p:sp>
      <p:sp>
        <p:nvSpPr>
          <p:cNvPr id="263" name="object 263"/>
          <p:cNvSpPr/>
          <p:nvPr/>
        </p:nvSpPr>
        <p:spPr>
          <a:xfrm>
            <a:off x="3410620" y="2563686"/>
            <a:ext cx="172672" cy="56200"/>
          </a:xfrm>
          <a:custGeom>
            <a:avLst/>
            <a:gdLst/>
            <a:ahLst/>
            <a:cxnLst/>
            <a:rect l="l" t="t" r="r" b="b"/>
            <a:pathLst>
              <a:path w="269239" h="87629">
                <a:moveTo>
                  <a:pt x="39624" y="44196"/>
                </a:moveTo>
                <a:lnTo>
                  <a:pt x="0" y="44196"/>
                </a:lnTo>
                <a:lnTo>
                  <a:pt x="0" y="56388"/>
                </a:lnTo>
                <a:lnTo>
                  <a:pt x="39624" y="56388"/>
                </a:lnTo>
                <a:lnTo>
                  <a:pt x="39624" y="44196"/>
                </a:lnTo>
                <a:close/>
              </a:path>
              <a:path w="269239" h="87629">
                <a:moveTo>
                  <a:pt x="122402" y="1524"/>
                </a:moveTo>
                <a:lnTo>
                  <a:pt x="111645" y="1524"/>
                </a:lnTo>
                <a:lnTo>
                  <a:pt x="111645" y="36677"/>
                </a:lnTo>
                <a:lnTo>
                  <a:pt x="75069" y="36677"/>
                </a:lnTo>
                <a:lnTo>
                  <a:pt x="75069" y="1524"/>
                </a:lnTo>
                <a:lnTo>
                  <a:pt x="64401" y="1524"/>
                </a:lnTo>
                <a:lnTo>
                  <a:pt x="64401" y="85534"/>
                </a:lnTo>
                <a:lnTo>
                  <a:pt x="75069" y="85534"/>
                </a:lnTo>
                <a:lnTo>
                  <a:pt x="75069" y="47345"/>
                </a:lnTo>
                <a:lnTo>
                  <a:pt x="111645" y="47345"/>
                </a:lnTo>
                <a:lnTo>
                  <a:pt x="111645" y="85534"/>
                </a:lnTo>
                <a:lnTo>
                  <a:pt x="122402" y="85534"/>
                </a:lnTo>
                <a:lnTo>
                  <a:pt x="122402" y="1524"/>
                </a:lnTo>
                <a:close/>
              </a:path>
              <a:path w="269239" h="87629">
                <a:moveTo>
                  <a:pt x="195554" y="4572"/>
                </a:moveTo>
                <a:lnTo>
                  <a:pt x="192506" y="3048"/>
                </a:lnTo>
                <a:lnTo>
                  <a:pt x="187934" y="1524"/>
                </a:lnTo>
                <a:lnTo>
                  <a:pt x="184886" y="1524"/>
                </a:lnTo>
                <a:lnTo>
                  <a:pt x="181838" y="0"/>
                </a:lnTo>
                <a:lnTo>
                  <a:pt x="168122" y="0"/>
                </a:lnTo>
                <a:lnTo>
                  <a:pt x="154406" y="4572"/>
                </a:lnTo>
                <a:lnTo>
                  <a:pt x="149834" y="7620"/>
                </a:lnTo>
                <a:lnTo>
                  <a:pt x="146786" y="12192"/>
                </a:lnTo>
                <a:lnTo>
                  <a:pt x="143738" y="15240"/>
                </a:lnTo>
                <a:lnTo>
                  <a:pt x="140690" y="19913"/>
                </a:lnTo>
                <a:lnTo>
                  <a:pt x="136118" y="38201"/>
                </a:lnTo>
                <a:lnTo>
                  <a:pt x="136118" y="44297"/>
                </a:lnTo>
                <a:lnTo>
                  <a:pt x="151282" y="81280"/>
                </a:lnTo>
                <a:lnTo>
                  <a:pt x="174218" y="87058"/>
                </a:lnTo>
                <a:lnTo>
                  <a:pt x="180314" y="87058"/>
                </a:lnTo>
                <a:lnTo>
                  <a:pt x="187934" y="85534"/>
                </a:lnTo>
                <a:lnTo>
                  <a:pt x="195554" y="82486"/>
                </a:lnTo>
                <a:lnTo>
                  <a:pt x="195554" y="71729"/>
                </a:lnTo>
                <a:lnTo>
                  <a:pt x="192506" y="73342"/>
                </a:lnTo>
                <a:lnTo>
                  <a:pt x="187934" y="74866"/>
                </a:lnTo>
                <a:lnTo>
                  <a:pt x="184886" y="76390"/>
                </a:lnTo>
                <a:lnTo>
                  <a:pt x="166598" y="76390"/>
                </a:lnTo>
                <a:lnTo>
                  <a:pt x="158978" y="74866"/>
                </a:lnTo>
                <a:lnTo>
                  <a:pt x="154406" y="68681"/>
                </a:lnTo>
                <a:lnTo>
                  <a:pt x="151358" y="62585"/>
                </a:lnTo>
                <a:lnTo>
                  <a:pt x="148310" y="54965"/>
                </a:lnTo>
                <a:lnTo>
                  <a:pt x="148310" y="33629"/>
                </a:lnTo>
                <a:lnTo>
                  <a:pt x="149834" y="29057"/>
                </a:lnTo>
                <a:lnTo>
                  <a:pt x="151358" y="26009"/>
                </a:lnTo>
                <a:lnTo>
                  <a:pt x="152882" y="21437"/>
                </a:lnTo>
                <a:lnTo>
                  <a:pt x="160502" y="13716"/>
                </a:lnTo>
                <a:lnTo>
                  <a:pt x="166598" y="10668"/>
                </a:lnTo>
                <a:lnTo>
                  <a:pt x="181838" y="10668"/>
                </a:lnTo>
                <a:lnTo>
                  <a:pt x="184886" y="12192"/>
                </a:lnTo>
                <a:lnTo>
                  <a:pt x="187934" y="12192"/>
                </a:lnTo>
                <a:lnTo>
                  <a:pt x="192506" y="13716"/>
                </a:lnTo>
                <a:lnTo>
                  <a:pt x="195554" y="15240"/>
                </a:lnTo>
                <a:lnTo>
                  <a:pt x="195554" y="4572"/>
                </a:lnTo>
                <a:close/>
              </a:path>
              <a:path w="269239" h="87629">
                <a:moveTo>
                  <a:pt x="268795" y="18389"/>
                </a:moveTo>
                <a:lnTo>
                  <a:pt x="267271" y="15240"/>
                </a:lnTo>
                <a:lnTo>
                  <a:pt x="265747" y="12192"/>
                </a:lnTo>
                <a:lnTo>
                  <a:pt x="264223" y="10668"/>
                </a:lnTo>
                <a:lnTo>
                  <a:pt x="262699" y="9144"/>
                </a:lnTo>
                <a:lnTo>
                  <a:pt x="259651" y="7620"/>
                </a:lnTo>
                <a:lnTo>
                  <a:pt x="258127" y="6096"/>
                </a:lnTo>
                <a:lnTo>
                  <a:pt x="258127" y="22961"/>
                </a:lnTo>
                <a:lnTo>
                  <a:pt x="258127" y="33629"/>
                </a:lnTo>
                <a:lnTo>
                  <a:pt x="255079" y="38201"/>
                </a:lnTo>
                <a:lnTo>
                  <a:pt x="252031" y="41249"/>
                </a:lnTo>
                <a:lnTo>
                  <a:pt x="247459" y="44297"/>
                </a:lnTo>
                <a:lnTo>
                  <a:pt x="242887" y="45821"/>
                </a:lnTo>
                <a:lnTo>
                  <a:pt x="224599" y="45821"/>
                </a:lnTo>
                <a:lnTo>
                  <a:pt x="224599" y="10668"/>
                </a:lnTo>
                <a:lnTo>
                  <a:pt x="242887" y="10668"/>
                </a:lnTo>
                <a:lnTo>
                  <a:pt x="248983" y="12192"/>
                </a:lnTo>
                <a:lnTo>
                  <a:pt x="252031" y="15240"/>
                </a:lnTo>
                <a:lnTo>
                  <a:pt x="255079" y="18389"/>
                </a:lnTo>
                <a:lnTo>
                  <a:pt x="258127" y="22961"/>
                </a:lnTo>
                <a:lnTo>
                  <a:pt x="258127" y="6096"/>
                </a:lnTo>
                <a:lnTo>
                  <a:pt x="256603" y="4572"/>
                </a:lnTo>
                <a:lnTo>
                  <a:pt x="253555" y="3048"/>
                </a:lnTo>
                <a:lnTo>
                  <a:pt x="248983" y="3048"/>
                </a:lnTo>
                <a:lnTo>
                  <a:pt x="245935" y="1524"/>
                </a:lnTo>
                <a:lnTo>
                  <a:pt x="213931" y="1524"/>
                </a:lnTo>
                <a:lnTo>
                  <a:pt x="213931" y="85534"/>
                </a:lnTo>
                <a:lnTo>
                  <a:pt x="224599" y="85534"/>
                </a:lnTo>
                <a:lnTo>
                  <a:pt x="224599" y="54965"/>
                </a:lnTo>
                <a:lnTo>
                  <a:pt x="247459" y="54965"/>
                </a:lnTo>
                <a:lnTo>
                  <a:pt x="250507" y="53441"/>
                </a:lnTo>
                <a:lnTo>
                  <a:pt x="255079" y="51917"/>
                </a:lnTo>
                <a:lnTo>
                  <a:pt x="258127" y="48869"/>
                </a:lnTo>
                <a:lnTo>
                  <a:pt x="261175" y="47345"/>
                </a:lnTo>
                <a:lnTo>
                  <a:pt x="262699" y="45821"/>
                </a:lnTo>
                <a:lnTo>
                  <a:pt x="264223" y="44297"/>
                </a:lnTo>
                <a:lnTo>
                  <a:pt x="267271" y="38201"/>
                </a:lnTo>
                <a:lnTo>
                  <a:pt x="268795" y="33629"/>
                </a:lnTo>
                <a:lnTo>
                  <a:pt x="268795" y="18389"/>
                </a:lnTo>
                <a:close/>
              </a:path>
            </a:pathLst>
          </a:custGeom>
          <a:solidFill>
            <a:srgbClr val="BA2121"/>
          </a:solidFill>
        </p:spPr>
        <p:txBody>
          <a:bodyPr wrap="square" lIns="0" tIns="0" rIns="0" bIns="0" rtlCol="0"/>
          <a:lstStyle/>
          <a:p>
            <a:endParaRPr sz="1154"/>
          </a:p>
        </p:txBody>
      </p:sp>
      <p:pic>
        <p:nvPicPr>
          <p:cNvPr id="264" name="object 264"/>
          <p:cNvPicPr/>
          <p:nvPr/>
        </p:nvPicPr>
        <p:blipFill>
          <a:blip r:embed="rId123" cstate="print"/>
          <a:stretch>
            <a:fillRect/>
          </a:stretch>
        </p:blipFill>
        <p:spPr>
          <a:xfrm>
            <a:off x="1944243" y="2667472"/>
            <a:ext cx="87048" cy="55833"/>
          </a:xfrm>
          <a:prstGeom prst="rect">
            <a:avLst/>
          </a:prstGeom>
        </p:spPr>
      </p:pic>
      <p:pic>
        <p:nvPicPr>
          <p:cNvPr id="265" name="object 265"/>
          <p:cNvPicPr/>
          <p:nvPr/>
        </p:nvPicPr>
        <p:blipFill>
          <a:blip r:embed="rId124" cstate="print"/>
          <a:stretch>
            <a:fillRect/>
          </a:stretch>
        </p:blipFill>
        <p:spPr>
          <a:xfrm>
            <a:off x="2419741" y="2556845"/>
            <a:ext cx="1720934" cy="184054"/>
          </a:xfrm>
          <a:prstGeom prst="rect">
            <a:avLst/>
          </a:prstGeom>
        </p:spPr>
      </p:pic>
      <p:pic>
        <p:nvPicPr>
          <p:cNvPr id="266" name="object 266"/>
          <p:cNvPicPr/>
          <p:nvPr/>
        </p:nvPicPr>
        <p:blipFill>
          <a:blip r:embed="rId125" cstate="print"/>
          <a:stretch>
            <a:fillRect/>
          </a:stretch>
        </p:blipFill>
        <p:spPr>
          <a:xfrm>
            <a:off x="2043997" y="2663563"/>
            <a:ext cx="224066" cy="77030"/>
          </a:xfrm>
          <a:prstGeom prst="rect">
            <a:avLst/>
          </a:prstGeom>
        </p:spPr>
      </p:pic>
      <p:sp>
        <p:nvSpPr>
          <p:cNvPr id="267" name="object 267"/>
          <p:cNvSpPr/>
          <p:nvPr/>
        </p:nvSpPr>
        <p:spPr>
          <a:xfrm>
            <a:off x="2323835" y="2688058"/>
            <a:ext cx="36245" cy="24435"/>
          </a:xfrm>
          <a:custGeom>
            <a:avLst/>
            <a:gdLst/>
            <a:ahLst/>
            <a:cxnLst/>
            <a:rect l="l" t="t" r="r" b="b"/>
            <a:pathLst>
              <a:path w="56514" h="38100">
                <a:moveTo>
                  <a:pt x="56483" y="12192"/>
                </a:moveTo>
                <a:lnTo>
                  <a:pt x="0" y="12192"/>
                </a:lnTo>
                <a:lnTo>
                  <a:pt x="0" y="0"/>
                </a:lnTo>
                <a:lnTo>
                  <a:pt x="56483" y="0"/>
                </a:lnTo>
                <a:lnTo>
                  <a:pt x="56483" y="12192"/>
                </a:lnTo>
                <a:close/>
              </a:path>
              <a:path w="56514" h="38100">
                <a:moveTo>
                  <a:pt x="56483" y="38100"/>
                </a:moveTo>
                <a:lnTo>
                  <a:pt x="0" y="38100"/>
                </a:lnTo>
                <a:lnTo>
                  <a:pt x="0" y="25908"/>
                </a:lnTo>
                <a:lnTo>
                  <a:pt x="56483" y="25908"/>
                </a:lnTo>
                <a:lnTo>
                  <a:pt x="56483" y="38100"/>
                </a:lnTo>
                <a:close/>
              </a:path>
            </a:pathLst>
          </a:custGeom>
          <a:solidFill>
            <a:srgbClr val="7216AA"/>
          </a:solidFill>
        </p:spPr>
        <p:txBody>
          <a:bodyPr wrap="square" lIns="0" tIns="0" rIns="0" bIns="0" rtlCol="0"/>
          <a:lstStyle/>
          <a:p>
            <a:endParaRPr sz="1154"/>
          </a:p>
        </p:txBody>
      </p:sp>
      <p:grpSp>
        <p:nvGrpSpPr>
          <p:cNvPr id="268" name="object 268"/>
          <p:cNvGrpSpPr/>
          <p:nvPr/>
        </p:nvGrpSpPr>
        <p:grpSpPr>
          <a:xfrm>
            <a:off x="1944242" y="2972968"/>
            <a:ext cx="691094" cy="79413"/>
            <a:chOff x="1089183" y="4635627"/>
            <a:chExt cx="1077595" cy="123825"/>
          </a:xfrm>
        </p:grpSpPr>
        <p:sp>
          <p:nvSpPr>
            <p:cNvPr id="269" name="object 269"/>
            <p:cNvSpPr/>
            <p:nvPr/>
          </p:nvSpPr>
          <p:spPr>
            <a:xfrm>
              <a:off x="1089183" y="4646295"/>
              <a:ext cx="59690" cy="87630"/>
            </a:xfrm>
            <a:custGeom>
              <a:avLst/>
              <a:gdLst/>
              <a:ahLst/>
              <a:cxnLst/>
              <a:rect l="l" t="t" r="r" b="b"/>
              <a:pathLst>
                <a:path w="59690" h="87629">
                  <a:moveTo>
                    <a:pt x="51816" y="87058"/>
                  </a:moveTo>
                  <a:lnTo>
                    <a:pt x="35052" y="87058"/>
                  </a:lnTo>
                  <a:lnTo>
                    <a:pt x="28956" y="85534"/>
                  </a:lnTo>
                  <a:lnTo>
                    <a:pt x="21336" y="77819"/>
                  </a:lnTo>
                  <a:lnTo>
                    <a:pt x="18288" y="71723"/>
                  </a:lnTo>
                  <a:lnTo>
                    <a:pt x="18288" y="30575"/>
                  </a:lnTo>
                  <a:lnTo>
                    <a:pt x="0" y="30575"/>
                  </a:lnTo>
                  <a:lnTo>
                    <a:pt x="0" y="19812"/>
                  </a:lnTo>
                  <a:lnTo>
                    <a:pt x="18288" y="19812"/>
                  </a:lnTo>
                  <a:lnTo>
                    <a:pt x="18288" y="3048"/>
                  </a:lnTo>
                  <a:lnTo>
                    <a:pt x="30480" y="0"/>
                  </a:lnTo>
                  <a:lnTo>
                    <a:pt x="30480" y="19812"/>
                  </a:lnTo>
                  <a:lnTo>
                    <a:pt x="59436" y="19812"/>
                  </a:lnTo>
                  <a:lnTo>
                    <a:pt x="59436" y="30575"/>
                  </a:lnTo>
                  <a:lnTo>
                    <a:pt x="30480" y="30575"/>
                  </a:lnTo>
                  <a:lnTo>
                    <a:pt x="30480" y="67151"/>
                  </a:lnTo>
                  <a:lnTo>
                    <a:pt x="32004" y="71723"/>
                  </a:lnTo>
                  <a:lnTo>
                    <a:pt x="36576" y="76295"/>
                  </a:lnTo>
                  <a:lnTo>
                    <a:pt x="39624" y="77819"/>
                  </a:lnTo>
                  <a:lnTo>
                    <a:pt x="47244" y="77819"/>
                  </a:lnTo>
                  <a:lnTo>
                    <a:pt x="48768" y="76295"/>
                  </a:lnTo>
                  <a:lnTo>
                    <a:pt x="56388" y="76295"/>
                  </a:lnTo>
                  <a:lnTo>
                    <a:pt x="59436" y="74771"/>
                  </a:lnTo>
                  <a:lnTo>
                    <a:pt x="59436" y="85534"/>
                  </a:lnTo>
                  <a:lnTo>
                    <a:pt x="54864" y="85534"/>
                  </a:lnTo>
                  <a:lnTo>
                    <a:pt x="51816" y="87058"/>
                  </a:lnTo>
                  <a:close/>
                </a:path>
              </a:pathLst>
            </a:custGeom>
            <a:solidFill>
              <a:srgbClr val="000000"/>
            </a:solidFill>
          </p:spPr>
          <p:txBody>
            <a:bodyPr wrap="square" lIns="0" tIns="0" rIns="0" bIns="0" rtlCol="0"/>
            <a:lstStyle/>
            <a:p>
              <a:endParaRPr sz="1154"/>
            </a:p>
          </p:txBody>
        </p:sp>
        <p:pic>
          <p:nvPicPr>
            <p:cNvPr id="270" name="object 270"/>
            <p:cNvPicPr/>
            <p:nvPr/>
          </p:nvPicPr>
          <p:blipFill>
            <a:blip r:embed="rId126" cstate="print"/>
            <a:stretch>
              <a:fillRect/>
            </a:stretch>
          </p:blipFill>
          <p:spPr>
            <a:xfrm>
              <a:off x="1171575" y="4666107"/>
              <a:ext cx="123539" cy="67246"/>
            </a:xfrm>
            <a:prstGeom prst="rect">
              <a:avLst/>
            </a:prstGeom>
          </p:spPr>
        </p:pic>
        <p:sp>
          <p:nvSpPr>
            <p:cNvPr id="271" name="object 271"/>
            <p:cNvSpPr/>
            <p:nvPr/>
          </p:nvSpPr>
          <p:spPr>
            <a:xfrm>
              <a:off x="1316450" y="4638675"/>
              <a:ext cx="53975" cy="93345"/>
            </a:xfrm>
            <a:custGeom>
              <a:avLst/>
              <a:gdLst/>
              <a:ahLst/>
              <a:cxnLst/>
              <a:rect l="l" t="t" r="r" b="b"/>
              <a:pathLst>
                <a:path w="53975" h="93345">
                  <a:moveTo>
                    <a:pt x="33528" y="83915"/>
                  </a:moveTo>
                  <a:lnTo>
                    <a:pt x="21336" y="83915"/>
                  </a:lnTo>
                  <a:lnTo>
                    <a:pt x="21336" y="38195"/>
                  </a:lnTo>
                  <a:lnTo>
                    <a:pt x="3048" y="38195"/>
                  </a:lnTo>
                  <a:lnTo>
                    <a:pt x="3048" y="27432"/>
                  </a:lnTo>
                  <a:lnTo>
                    <a:pt x="33528" y="27432"/>
                  </a:lnTo>
                  <a:lnTo>
                    <a:pt x="33528" y="83915"/>
                  </a:lnTo>
                  <a:close/>
                </a:path>
                <a:path w="53975" h="93345">
                  <a:moveTo>
                    <a:pt x="53435" y="93154"/>
                  </a:moveTo>
                  <a:lnTo>
                    <a:pt x="0" y="93154"/>
                  </a:lnTo>
                  <a:lnTo>
                    <a:pt x="0" y="83915"/>
                  </a:lnTo>
                  <a:lnTo>
                    <a:pt x="53435" y="83915"/>
                  </a:lnTo>
                  <a:lnTo>
                    <a:pt x="53435" y="93154"/>
                  </a:lnTo>
                  <a:close/>
                </a:path>
                <a:path w="53975" h="93345">
                  <a:moveTo>
                    <a:pt x="27432" y="1524"/>
                  </a:moveTo>
                  <a:lnTo>
                    <a:pt x="22860" y="1524"/>
                  </a:lnTo>
                  <a:lnTo>
                    <a:pt x="24384" y="0"/>
                  </a:lnTo>
                  <a:lnTo>
                    <a:pt x="27432" y="0"/>
                  </a:lnTo>
                  <a:lnTo>
                    <a:pt x="27432" y="1524"/>
                  </a:lnTo>
                  <a:close/>
                </a:path>
                <a:path w="53975" h="93345">
                  <a:moveTo>
                    <a:pt x="33528" y="15240"/>
                  </a:moveTo>
                  <a:lnTo>
                    <a:pt x="18288" y="15240"/>
                  </a:lnTo>
                  <a:lnTo>
                    <a:pt x="18288" y="13716"/>
                  </a:lnTo>
                  <a:lnTo>
                    <a:pt x="16764" y="12192"/>
                  </a:lnTo>
                  <a:lnTo>
                    <a:pt x="16764" y="6096"/>
                  </a:lnTo>
                  <a:lnTo>
                    <a:pt x="21336" y="1524"/>
                  </a:lnTo>
                  <a:lnTo>
                    <a:pt x="30480" y="1524"/>
                  </a:lnTo>
                  <a:lnTo>
                    <a:pt x="30480" y="3048"/>
                  </a:lnTo>
                  <a:lnTo>
                    <a:pt x="32004" y="3048"/>
                  </a:lnTo>
                  <a:lnTo>
                    <a:pt x="33528" y="4572"/>
                  </a:lnTo>
                  <a:lnTo>
                    <a:pt x="33528" y="6096"/>
                  </a:lnTo>
                  <a:lnTo>
                    <a:pt x="35147" y="7620"/>
                  </a:lnTo>
                  <a:lnTo>
                    <a:pt x="35147" y="12192"/>
                  </a:lnTo>
                  <a:lnTo>
                    <a:pt x="33528" y="12192"/>
                  </a:lnTo>
                  <a:lnTo>
                    <a:pt x="33528" y="15240"/>
                  </a:lnTo>
                  <a:close/>
                </a:path>
                <a:path w="53975" h="93345">
                  <a:moveTo>
                    <a:pt x="28956" y="18288"/>
                  </a:moveTo>
                  <a:lnTo>
                    <a:pt x="22860" y="18288"/>
                  </a:lnTo>
                  <a:lnTo>
                    <a:pt x="21336" y="16764"/>
                  </a:lnTo>
                  <a:lnTo>
                    <a:pt x="19812" y="16764"/>
                  </a:lnTo>
                  <a:lnTo>
                    <a:pt x="19812" y="15240"/>
                  </a:lnTo>
                  <a:lnTo>
                    <a:pt x="32004" y="15240"/>
                  </a:lnTo>
                  <a:lnTo>
                    <a:pt x="28956" y="18288"/>
                  </a:lnTo>
                  <a:close/>
                </a:path>
              </a:pathLst>
            </a:custGeom>
            <a:solidFill>
              <a:srgbClr val="000000"/>
            </a:solidFill>
          </p:spPr>
          <p:txBody>
            <a:bodyPr wrap="square" lIns="0" tIns="0" rIns="0" bIns="0" rtlCol="0"/>
            <a:lstStyle/>
            <a:p>
              <a:endParaRPr sz="1154"/>
            </a:p>
          </p:txBody>
        </p:sp>
        <p:pic>
          <p:nvPicPr>
            <p:cNvPr id="272" name="object 272"/>
            <p:cNvPicPr/>
            <p:nvPr/>
          </p:nvPicPr>
          <p:blipFill>
            <a:blip r:embed="rId127" cstate="print"/>
            <a:stretch>
              <a:fillRect/>
            </a:stretch>
          </p:blipFill>
          <p:spPr>
            <a:xfrm>
              <a:off x="1389697" y="4638675"/>
              <a:ext cx="277653" cy="120776"/>
            </a:xfrm>
            <a:prstGeom prst="rect">
              <a:avLst/>
            </a:prstGeom>
          </p:spPr>
        </p:pic>
        <p:sp>
          <p:nvSpPr>
            <p:cNvPr id="273" name="object 273"/>
            <p:cNvSpPr/>
            <p:nvPr/>
          </p:nvSpPr>
          <p:spPr>
            <a:xfrm>
              <a:off x="1697831" y="4711922"/>
              <a:ext cx="21590" cy="21590"/>
            </a:xfrm>
            <a:custGeom>
              <a:avLst/>
              <a:gdLst/>
              <a:ahLst/>
              <a:cxnLst/>
              <a:rect l="l" t="t" r="r" b="b"/>
              <a:pathLst>
                <a:path w="21589" h="21589">
                  <a:moveTo>
                    <a:pt x="16764" y="19907"/>
                  </a:moveTo>
                  <a:lnTo>
                    <a:pt x="4572" y="19907"/>
                  </a:lnTo>
                  <a:lnTo>
                    <a:pt x="1524" y="16859"/>
                  </a:lnTo>
                  <a:lnTo>
                    <a:pt x="1524" y="15335"/>
                  </a:lnTo>
                  <a:lnTo>
                    <a:pt x="0" y="13716"/>
                  </a:lnTo>
                  <a:lnTo>
                    <a:pt x="0" y="7620"/>
                  </a:lnTo>
                  <a:lnTo>
                    <a:pt x="1524" y="6096"/>
                  </a:lnTo>
                  <a:lnTo>
                    <a:pt x="1524" y="4572"/>
                  </a:lnTo>
                  <a:lnTo>
                    <a:pt x="6096" y="0"/>
                  </a:lnTo>
                  <a:lnTo>
                    <a:pt x="15240" y="0"/>
                  </a:lnTo>
                  <a:lnTo>
                    <a:pt x="21336" y="6096"/>
                  </a:lnTo>
                  <a:lnTo>
                    <a:pt x="21336" y="15335"/>
                  </a:lnTo>
                  <a:lnTo>
                    <a:pt x="16764" y="19907"/>
                  </a:lnTo>
                  <a:close/>
                </a:path>
                <a:path w="21589" h="21589">
                  <a:moveTo>
                    <a:pt x="13716" y="21431"/>
                  </a:moveTo>
                  <a:lnTo>
                    <a:pt x="7620" y="21431"/>
                  </a:lnTo>
                  <a:lnTo>
                    <a:pt x="6096" y="19907"/>
                  </a:lnTo>
                  <a:lnTo>
                    <a:pt x="15240" y="19907"/>
                  </a:lnTo>
                  <a:lnTo>
                    <a:pt x="13716" y="21431"/>
                  </a:lnTo>
                  <a:close/>
                </a:path>
              </a:pathLst>
            </a:custGeom>
            <a:solidFill>
              <a:srgbClr val="000000"/>
            </a:solidFill>
          </p:spPr>
          <p:txBody>
            <a:bodyPr wrap="square" lIns="0" tIns="0" rIns="0" bIns="0" rtlCol="0"/>
            <a:lstStyle/>
            <a:p>
              <a:endParaRPr sz="1154"/>
            </a:p>
          </p:txBody>
        </p:sp>
        <p:pic>
          <p:nvPicPr>
            <p:cNvPr id="274" name="object 274"/>
            <p:cNvPicPr/>
            <p:nvPr/>
          </p:nvPicPr>
          <p:blipFill>
            <a:blip r:embed="rId128" cstate="print"/>
            <a:stretch>
              <a:fillRect/>
            </a:stretch>
          </p:blipFill>
          <p:spPr>
            <a:xfrm>
              <a:off x="1755838" y="4640199"/>
              <a:ext cx="273081" cy="93154"/>
            </a:xfrm>
            <a:prstGeom prst="rect">
              <a:avLst/>
            </a:prstGeom>
          </p:spPr>
        </p:pic>
        <p:sp>
          <p:nvSpPr>
            <p:cNvPr id="275" name="object 275"/>
            <p:cNvSpPr/>
            <p:nvPr/>
          </p:nvSpPr>
          <p:spPr>
            <a:xfrm>
              <a:off x="2059393" y="4635627"/>
              <a:ext cx="107314" cy="123825"/>
            </a:xfrm>
            <a:custGeom>
              <a:avLst/>
              <a:gdLst/>
              <a:ahLst/>
              <a:cxnLst/>
              <a:rect l="l" t="t" r="r" b="b"/>
              <a:pathLst>
                <a:path w="107314" h="123825">
                  <a:moveTo>
                    <a:pt x="36576" y="6096"/>
                  </a:moveTo>
                  <a:lnTo>
                    <a:pt x="30480" y="0"/>
                  </a:lnTo>
                  <a:lnTo>
                    <a:pt x="24384" y="4572"/>
                  </a:lnTo>
                  <a:lnTo>
                    <a:pt x="19812" y="9144"/>
                  </a:lnTo>
                  <a:lnTo>
                    <a:pt x="15240" y="15240"/>
                  </a:lnTo>
                  <a:lnTo>
                    <a:pt x="12192" y="19812"/>
                  </a:lnTo>
                  <a:lnTo>
                    <a:pt x="9144" y="25908"/>
                  </a:lnTo>
                  <a:lnTo>
                    <a:pt x="6096" y="30480"/>
                  </a:lnTo>
                  <a:lnTo>
                    <a:pt x="4572" y="36677"/>
                  </a:lnTo>
                  <a:lnTo>
                    <a:pt x="1524" y="41249"/>
                  </a:lnTo>
                  <a:lnTo>
                    <a:pt x="1524" y="47345"/>
                  </a:lnTo>
                  <a:lnTo>
                    <a:pt x="0" y="51917"/>
                  </a:lnTo>
                  <a:lnTo>
                    <a:pt x="0" y="62585"/>
                  </a:lnTo>
                  <a:lnTo>
                    <a:pt x="1739" y="79197"/>
                  </a:lnTo>
                  <a:lnTo>
                    <a:pt x="7048" y="94830"/>
                  </a:lnTo>
                  <a:lnTo>
                    <a:pt x="16078" y="109601"/>
                  </a:lnTo>
                  <a:lnTo>
                    <a:pt x="28956" y="123634"/>
                  </a:lnTo>
                  <a:lnTo>
                    <a:pt x="36576" y="117538"/>
                  </a:lnTo>
                  <a:lnTo>
                    <a:pt x="30289" y="110680"/>
                  </a:lnTo>
                  <a:lnTo>
                    <a:pt x="25146" y="103822"/>
                  </a:lnTo>
                  <a:lnTo>
                    <a:pt x="21145" y="96926"/>
                  </a:lnTo>
                  <a:lnTo>
                    <a:pt x="18288" y="90017"/>
                  </a:lnTo>
                  <a:lnTo>
                    <a:pt x="15163" y="83134"/>
                  </a:lnTo>
                  <a:lnTo>
                    <a:pt x="12763" y="76111"/>
                  </a:lnTo>
                  <a:lnTo>
                    <a:pt x="11214" y="68795"/>
                  </a:lnTo>
                  <a:lnTo>
                    <a:pt x="10668" y="61061"/>
                  </a:lnTo>
                  <a:lnTo>
                    <a:pt x="12357" y="46469"/>
                  </a:lnTo>
                  <a:lnTo>
                    <a:pt x="17335" y="32435"/>
                  </a:lnTo>
                  <a:lnTo>
                    <a:pt x="25450" y="18973"/>
                  </a:lnTo>
                  <a:lnTo>
                    <a:pt x="36576" y="6096"/>
                  </a:lnTo>
                  <a:close/>
                </a:path>
                <a:path w="107314" h="123825">
                  <a:moveTo>
                    <a:pt x="106781" y="61061"/>
                  </a:moveTo>
                  <a:lnTo>
                    <a:pt x="105041" y="44450"/>
                  </a:lnTo>
                  <a:lnTo>
                    <a:pt x="99733" y="28816"/>
                  </a:lnTo>
                  <a:lnTo>
                    <a:pt x="90703" y="14046"/>
                  </a:lnTo>
                  <a:lnTo>
                    <a:pt x="77825" y="0"/>
                  </a:lnTo>
                  <a:lnTo>
                    <a:pt x="70205" y="6096"/>
                  </a:lnTo>
                  <a:lnTo>
                    <a:pt x="81318" y="18999"/>
                  </a:lnTo>
                  <a:lnTo>
                    <a:pt x="89446" y="32626"/>
                  </a:lnTo>
                  <a:lnTo>
                    <a:pt x="94411" y="47117"/>
                  </a:lnTo>
                  <a:lnTo>
                    <a:pt x="96113" y="62585"/>
                  </a:lnTo>
                  <a:lnTo>
                    <a:pt x="95554" y="69684"/>
                  </a:lnTo>
                  <a:lnTo>
                    <a:pt x="76492" y="110921"/>
                  </a:lnTo>
                  <a:lnTo>
                    <a:pt x="70205" y="117538"/>
                  </a:lnTo>
                  <a:lnTo>
                    <a:pt x="76301" y="123634"/>
                  </a:lnTo>
                  <a:lnTo>
                    <a:pt x="82397" y="119062"/>
                  </a:lnTo>
                  <a:lnTo>
                    <a:pt x="91541" y="106870"/>
                  </a:lnTo>
                  <a:lnTo>
                    <a:pt x="96113" y="102298"/>
                  </a:lnTo>
                  <a:lnTo>
                    <a:pt x="99161" y="96202"/>
                  </a:lnTo>
                  <a:lnTo>
                    <a:pt x="100685" y="91630"/>
                  </a:lnTo>
                  <a:lnTo>
                    <a:pt x="103733" y="85445"/>
                  </a:lnTo>
                  <a:lnTo>
                    <a:pt x="105257" y="80873"/>
                  </a:lnTo>
                  <a:lnTo>
                    <a:pt x="105257" y="76301"/>
                  </a:lnTo>
                  <a:lnTo>
                    <a:pt x="106781" y="70205"/>
                  </a:lnTo>
                  <a:lnTo>
                    <a:pt x="106781" y="61061"/>
                  </a:lnTo>
                  <a:close/>
                </a:path>
              </a:pathLst>
            </a:custGeom>
            <a:solidFill>
              <a:srgbClr val="000000"/>
            </a:solidFill>
          </p:spPr>
          <p:txBody>
            <a:bodyPr wrap="square" lIns="0" tIns="0" rIns="0" bIns="0" rtlCol="0"/>
            <a:lstStyle/>
            <a:p>
              <a:endParaRPr sz="1154"/>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4815" y="106723"/>
            <a:ext cx="80634" cy="54164"/>
          </a:xfrm>
          <a:custGeom>
            <a:avLst/>
            <a:gdLst/>
            <a:ahLst/>
            <a:cxnLst/>
            <a:rect l="l" t="t" r="r" b="b"/>
            <a:pathLst>
              <a:path w="125729" h="84454">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4454">
                <a:moveTo>
                  <a:pt x="125158" y="33528"/>
                </a:moveTo>
                <a:lnTo>
                  <a:pt x="123532" y="27432"/>
                </a:lnTo>
                <a:lnTo>
                  <a:pt x="115912" y="19812"/>
                </a:lnTo>
                <a:lnTo>
                  <a:pt x="111340" y="18288"/>
                </a:lnTo>
                <a:lnTo>
                  <a:pt x="97624" y="18288"/>
                </a:lnTo>
                <a:lnTo>
                  <a:pt x="96100" y="19812"/>
                </a:lnTo>
                <a:lnTo>
                  <a:pt x="94576" y="19812"/>
                </a:lnTo>
                <a:lnTo>
                  <a:pt x="93052" y="21336"/>
                </a:lnTo>
                <a:lnTo>
                  <a:pt x="90004" y="22860"/>
                </a:lnTo>
                <a:lnTo>
                  <a:pt x="83908" y="28956"/>
                </a:lnTo>
                <a:lnTo>
                  <a:pt x="82384" y="19812"/>
                </a:lnTo>
                <a:lnTo>
                  <a:pt x="73240" y="19812"/>
                </a:lnTo>
                <a:lnTo>
                  <a:pt x="73240" y="83908"/>
                </a:lnTo>
                <a:lnTo>
                  <a:pt x="83908" y="83908"/>
                </a:lnTo>
                <a:lnTo>
                  <a:pt x="83908" y="41236"/>
                </a:lnTo>
                <a:lnTo>
                  <a:pt x="85432" y="38188"/>
                </a:lnTo>
                <a:lnTo>
                  <a:pt x="88480" y="36664"/>
                </a:lnTo>
                <a:lnTo>
                  <a:pt x="96100" y="28956"/>
                </a:lnTo>
                <a:lnTo>
                  <a:pt x="99148" y="28956"/>
                </a:lnTo>
                <a:lnTo>
                  <a:pt x="99148" y="27432"/>
                </a:lnTo>
                <a:lnTo>
                  <a:pt x="106768" y="27432"/>
                </a:lnTo>
                <a:lnTo>
                  <a:pt x="109816" y="28956"/>
                </a:lnTo>
                <a:lnTo>
                  <a:pt x="111340" y="32004"/>
                </a:lnTo>
                <a:lnTo>
                  <a:pt x="112864" y="33528"/>
                </a:lnTo>
                <a:lnTo>
                  <a:pt x="114388" y="38188"/>
                </a:lnTo>
                <a:lnTo>
                  <a:pt x="114388" y="83908"/>
                </a:lnTo>
                <a:lnTo>
                  <a:pt x="125158" y="83908"/>
                </a:lnTo>
                <a:lnTo>
                  <a:pt x="125158" y="33528"/>
                </a:lnTo>
                <a:close/>
              </a:path>
            </a:pathLst>
          </a:custGeom>
          <a:solidFill>
            <a:srgbClr val="2F3F9E"/>
          </a:solidFill>
        </p:spPr>
        <p:txBody>
          <a:bodyPr wrap="square" lIns="0" tIns="0" rIns="0" bIns="0" rtlCol="0"/>
          <a:lstStyle/>
          <a:p>
            <a:endParaRPr sz="1154"/>
          </a:p>
        </p:txBody>
      </p:sp>
      <p:grpSp>
        <p:nvGrpSpPr>
          <p:cNvPr id="3" name="object 3"/>
          <p:cNvGrpSpPr/>
          <p:nvPr/>
        </p:nvGrpSpPr>
        <p:grpSpPr>
          <a:xfrm>
            <a:off x="1703560" y="100813"/>
            <a:ext cx="111585" cy="77376"/>
            <a:chOff x="713898" y="157194"/>
            <a:chExt cx="173990" cy="120650"/>
          </a:xfrm>
        </p:grpSpPr>
        <p:sp>
          <p:nvSpPr>
            <p:cNvPr id="4" name="object 4"/>
            <p:cNvSpPr/>
            <p:nvPr/>
          </p:nvSpPr>
          <p:spPr>
            <a:xfrm>
              <a:off x="713892" y="15720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2F3F9E"/>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767238" y="166401"/>
              <a:ext cx="67151" cy="83915"/>
            </a:xfrm>
            <a:prstGeom prst="rect">
              <a:avLst/>
            </a:prstGeom>
          </p:spPr>
        </p:pic>
        <p:sp>
          <p:nvSpPr>
            <p:cNvPr id="6" name="object 6"/>
            <p:cNvSpPr/>
            <p:nvPr/>
          </p:nvSpPr>
          <p:spPr>
            <a:xfrm>
              <a:off x="855713" y="157200"/>
              <a:ext cx="32384" cy="120650"/>
            </a:xfrm>
            <a:custGeom>
              <a:avLst/>
              <a:gdLst/>
              <a:ahLst/>
              <a:cxnLst/>
              <a:rect l="l" t="t" r="r" b="b"/>
              <a:pathLst>
                <a:path w="32384"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2F3F9E"/>
            </a:solidFill>
          </p:spPr>
          <p:txBody>
            <a:bodyPr wrap="square" lIns="0" tIns="0" rIns="0" bIns="0" rtlCol="0"/>
            <a:lstStyle/>
            <a:p>
              <a:endParaRPr sz="1154"/>
            </a:p>
          </p:txBody>
        </p:sp>
      </p:grpSp>
      <p:sp>
        <p:nvSpPr>
          <p:cNvPr id="7" name="object 7"/>
          <p:cNvSpPr/>
          <p:nvPr/>
        </p:nvSpPr>
        <p:spPr>
          <a:xfrm>
            <a:off x="1847359" y="118447"/>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8288" y="15240"/>
                </a:move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close/>
              </a:path>
              <a:path w="20319" h="67310">
                <a:moveTo>
                  <a:pt x="15240" y="18383"/>
                </a:moveTo>
                <a:lnTo>
                  <a:pt x="3048" y="18383"/>
                </a:lnTo>
                <a:lnTo>
                  <a:pt x="3048" y="16859"/>
                </a:lnTo>
                <a:lnTo>
                  <a:pt x="1524" y="15240"/>
                </a:lnTo>
                <a:lnTo>
                  <a:pt x="16764" y="15240"/>
                </a:lnTo>
                <a:lnTo>
                  <a:pt x="16764" y="16859"/>
                </a:lnTo>
                <a:lnTo>
                  <a:pt x="15240" y="18383"/>
                </a:lnTo>
                <a:close/>
              </a:path>
              <a:path w="20319" h="67310">
                <a:moveTo>
                  <a:pt x="12192" y="19907"/>
                </a:moveTo>
                <a:lnTo>
                  <a:pt x="6096" y="19907"/>
                </a:lnTo>
                <a:lnTo>
                  <a:pt x="6096" y="18383"/>
                </a:lnTo>
                <a:lnTo>
                  <a:pt x="13716" y="18383"/>
                </a:lnTo>
                <a:lnTo>
                  <a:pt x="12192" y="19907"/>
                </a:lnTo>
                <a:close/>
              </a:path>
              <a:path w="20319" h="67310">
                <a:moveTo>
                  <a:pt x="13716" y="48863"/>
                </a:moveTo>
                <a:lnTo>
                  <a:pt x="6096" y="48863"/>
                </a:lnTo>
                <a:lnTo>
                  <a:pt x="6096" y="47339"/>
                </a:lnTo>
                <a:lnTo>
                  <a:pt x="12192" y="47339"/>
                </a:lnTo>
                <a:lnTo>
                  <a:pt x="13716" y="48863"/>
                </a:lnTo>
                <a:close/>
              </a:path>
              <a:path w="20319" h="67310">
                <a:moveTo>
                  <a:pt x="16764" y="51911"/>
                </a:moveTo>
                <a:lnTo>
                  <a:pt x="1524" y="51911"/>
                </a:lnTo>
                <a:lnTo>
                  <a:pt x="3048" y="50387"/>
                </a:lnTo>
                <a:lnTo>
                  <a:pt x="3048" y="48863"/>
                </a:lnTo>
                <a:lnTo>
                  <a:pt x="15240" y="48863"/>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59531"/>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8" name="object 8"/>
          <p:cNvSpPr/>
          <p:nvPr/>
        </p:nvSpPr>
        <p:spPr>
          <a:xfrm>
            <a:off x="1914859" y="42089"/>
            <a:ext cx="8843725" cy="232129"/>
          </a:xfrm>
          <a:custGeom>
            <a:avLst/>
            <a:gdLst/>
            <a:ahLst/>
            <a:cxnLst/>
            <a:rect l="l" t="t" r="r" b="b"/>
            <a:pathLst>
              <a:path w="13789660" h="361950">
                <a:moveTo>
                  <a:pt x="0" y="348043"/>
                </a:moveTo>
                <a:lnTo>
                  <a:pt x="0" y="13716"/>
                </a:lnTo>
                <a:lnTo>
                  <a:pt x="0" y="12192"/>
                </a:lnTo>
                <a:lnTo>
                  <a:pt x="0" y="10668"/>
                </a:lnTo>
                <a:lnTo>
                  <a:pt x="1524" y="7619"/>
                </a:lnTo>
                <a:lnTo>
                  <a:pt x="1524" y="6095"/>
                </a:lnTo>
                <a:lnTo>
                  <a:pt x="3048" y="4571"/>
                </a:lnTo>
                <a:lnTo>
                  <a:pt x="4572" y="3047"/>
                </a:lnTo>
                <a:lnTo>
                  <a:pt x="6096" y="1523"/>
                </a:lnTo>
                <a:lnTo>
                  <a:pt x="7620" y="1523"/>
                </a:lnTo>
                <a:lnTo>
                  <a:pt x="9144" y="0"/>
                </a:lnTo>
                <a:lnTo>
                  <a:pt x="13780389" y="0"/>
                </a:lnTo>
                <a:lnTo>
                  <a:pt x="13783436" y="1523"/>
                </a:lnTo>
                <a:lnTo>
                  <a:pt x="13784960" y="1523"/>
                </a:lnTo>
                <a:lnTo>
                  <a:pt x="13784960" y="3047"/>
                </a:lnTo>
                <a:lnTo>
                  <a:pt x="13786485" y="4571"/>
                </a:lnTo>
                <a:lnTo>
                  <a:pt x="13788009" y="6095"/>
                </a:lnTo>
                <a:lnTo>
                  <a:pt x="13789532" y="7619"/>
                </a:lnTo>
                <a:lnTo>
                  <a:pt x="13789532" y="10668"/>
                </a:lnTo>
                <a:lnTo>
                  <a:pt x="13789532" y="12192"/>
                </a:lnTo>
                <a:lnTo>
                  <a:pt x="13789532" y="352615"/>
                </a:lnTo>
                <a:lnTo>
                  <a:pt x="13788009" y="354139"/>
                </a:lnTo>
                <a:lnTo>
                  <a:pt x="13786485" y="355663"/>
                </a:lnTo>
                <a:lnTo>
                  <a:pt x="13784960" y="357187"/>
                </a:lnTo>
                <a:lnTo>
                  <a:pt x="13784960" y="358711"/>
                </a:lnTo>
                <a:lnTo>
                  <a:pt x="13783436" y="360235"/>
                </a:lnTo>
                <a:lnTo>
                  <a:pt x="13780389" y="360235"/>
                </a:lnTo>
                <a:lnTo>
                  <a:pt x="13778864" y="361759"/>
                </a:lnTo>
                <a:lnTo>
                  <a:pt x="13777340" y="361759"/>
                </a:lnTo>
                <a:lnTo>
                  <a:pt x="13775817" y="361759"/>
                </a:lnTo>
                <a:lnTo>
                  <a:pt x="13716" y="361759"/>
                </a:lnTo>
                <a:lnTo>
                  <a:pt x="12192" y="361759"/>
                </a:lnTo>
                <a:lnTo>
                  <a:pt x="10668" y="361759"/>
                </a:lnTo>
                <a:lnTo>
                  <a:pt x="9144" y="360235"/>
                </a:lnTo>
                <a:lnTo>
                  <a:pt x="7620" y="360235"/>
                </a:lnTo>
                <a:lnTo>
                  <a:pt x="6096" y="358711"/>
                </a:lnTo>
                <a:lnTo>
                  <a:pt x="4572" y="357187"/>
                </a:lnTo>
                <a:lnTo>
                  <a:pt x="3048" y="355663"/>
                </a:lnTo>
                <a:lnTo>
                  <a:pt x="1524" y="354139"/>
                </a:lnTo>
                <a:lnTo>
                  <a:pt x="1524" y="352615"/>
                </a:lnTo>
                <a:lnTo>
                  <a:pt x="0" y="351091"/>
                </a:lnTo>
                <a:lnTo>
                  <a:pt x="0" y="349567"/>
                </a:lnTo>
                <a:lnTo>
                  <a:pt x="0" y="348043"/>
                </a:lnTo>
                <a:close/>
              </a:path>
            </a:pathLst>
          </a:custGeom>
          <a:ln w="10677">
            <a:solidFill>
              <a:srgbClr val="CFCFCF"/>
            </a:solidFill>
          </a:ln>
        </p:spPr>
        <p:txBody>
          <a:bodyPr wrap="square" lIns="0" tIns="0" rIns="0" bIns="0" rtlCol="0"/>
          <a:lstStyle/>
          <a:p>
            <a:endParaRPr sz="1154"/>
          </a:p>
        </p:txBody>
      </p:sp>
      <p:pic>
        <p:nvPicPr>
          <p:cNvPr id="9" name="object 9"/>
          <p:cNvPicPr/>
          <p:nvPr/>
        </p:nvPicPr>
        <p:blipFill>
          <a:blip r:embed="rId3" cstate="print"/>
          <a:stretch>
            <a:fillRect/>
          </a:stretch>
        </p:blipFill>
        <p:spPr>
          <a:xfrm>
            <a:off x="1945220" y="3028923"/>
            <a:ext cx="672136" cy="79474"/>
          </a:xfrm>
          <a:prstGeom prst="rect">
            <a:avLst/>
          </a:prstGeom>
        </p:spPr>
      </p:pic>
      <p:sp>
        <p:nvSpPr>
          <p:cNvPr id="10" name="object 10"/>
          <p:cNvSpPr/>
          <p:nvPr/>
        </p:nvSpPr>
        <p:spPr>
          <a:xfrm>
            <a:off x="1554815" y="3286587"/>
            <a:ext cx="80634" cy="54978"/>
          </a:xfrm>
          <a:custGeom>
            <a:avLst/>
            <a:gdLst/>
            <a:ahLst/>
            <a:cxnLst/>
            <a:rect l="l" t="t" r="r" b="b"/>
            <a:pathLst>
              <a:path w="125729" h="85725">
                <a:moveTo>
                  <a:pt x="51904" y="0"/>
                </a:moveTo>
                <a:lnTo>
                  <a:pt x="0" y="0"/>
                </a:lnTo>
                <a:lnTo>
                  <a:pt x="0" y="9144"/>
                </a:lnTo>
                <a:lnTo>
                  <a:pt x="19812" y="9144"/>
                </a:lnTo>
                <a:lnTo>
                  <a:pt x="19812" y="74866"/>
                </a:lnTo>
                <a:lnTo>
                  <a:pt x="0" y="74866"/>
                </a:lnTo>
                <a:lnTo>
                  <a:pt x="0" y="84010"/>
                </a:lnTo>
                <a:lnTo>
                  <a:pt x="51904" y="84010"/>
                </a:lnTo>
                <a:lnTo>
                  <a:pt x="51904" y="74866"/>
                </a:lnTo>
                <a:lnTo>
                  <a:pt x="32092" y="74866"/>
                </a:lnTo>
                <a:lnTo>
                  <a:pt x="32092" y="9144"/>
                </a:lnTo>
                <a:lnTo>
                  <a:pt x="51904" y="9144"/>
                </a:lnTo>
                <a:lnTo>
                  <a:pt x="51904" y="0"/>
                </a:lnTo>
                <a:close/>
              </a:path>
              <a:path w="125729" h="85725">
                <a:moveTo>
                  <a:pt x="125158" y="33528"/>
                </a:moveTo>
                <a:lnTo>
                  <a:pt x="123532" y="27432"/>
                </a:lnTo>
                <a:lnTo>
                  <a:pt x="115912" y="19812"/>
                </a:lnTo>
                <a:lnTo>
                  <a:pt x="111340" y="18288"/>
                </a:lnTo>
                <a:lnTo>
                  <a:pt x="99148" y="18288"/>
                </a:lnTo>
                <a:lnTo>
                  <a:pt x="97624" y="19812"/>
                </a:lnTo>
                <a:lnTo>
                  <a:pt x="96100" y="19812"/>
                </a:lnTo>
                <a:lnTo>
                  <a:pt x="94576" y="21336"/>
                </a:lnTo>
                <a:lnTo>
                  <a:pt x="93052" y="21336"/>
                </a:lnTo>
                <a:lnTo>
                  <a:pt x="90004" y="22860"/>
                </a:lnTo>
                <a:lnTo>
                  <a:pt x="85432" y="27432"/>
                </a:lnTo>
                <a:lnTo>
                  <a:pt x="83908" y="30480"/>
                </a:lnTo>
                <a:lnTo>
                  <a:pt x="82384" y="19812"/>
                </a:lnTo>
                <a:lnTo>
                  <a:pt x="73240" y="19812"/>
                </a:lnTo>
                <a:lnTo>
                  <a:pt x="73240" y="85445"/>
                </a:lnTo>
                <a:lnTo>
                  <a:pt x="83908" y="85445"/>
                </a:lnTo>
                <a:lnTo>
                  <a:pt x="83908" y="41148"/>
                </a:lnTo>
                <a:lnTo>
                  <a:pt x="85432" y="38100"/>
                </a:lnTo>
                <a:lnTo>
                  <a:pt x="88480" y="36576"/>
                </a:lnTo>
                <a:lnTo>
                  <a:pt x="96100" y="28956"/>
                </a:lnTo>
                <a:lnTo>
                  <a:pt x="99148" y="28956"/>
                </a:lnTo>
                <a:lnTo>
                  <a:pt x="99148" y="27432"/>
                </a:lnTo>
                <a:lnTo>
                  <a:pt x="106768" y="27432"/>
                </a:lnTo>
                <a:lnTo>
                  <a:pt x="109816" y="28956"/>
                </a:lnTo>
                <a:lnTo>
                  <a:pt x="111340" y="32004"/>
                </a:lnTo>
                <a:lnTo>
                  <a:pt x="112864" y="33528"/>
                </a:lnTo>
                <a:lnTo>
                  <a:pt x="114388" y="38100"/>
                </a:lnTo>
                <a:lnTo>
                  <a:pt x="114388" y="85445"/>
                </a:lnTo>
                <a:lnTo>
                  <a:pt x="125158" y="85445"/>
                </a:lnTo>
                <a:lnTo>
                  <a:pt x="125158" y="33528"/>
                </a:lnTo>
                <a:close/>
              </a:path>
            </a:pathLst>
          </a:custGeom>
          <a:solidFill>
            <a:srgbClr val="2F3F9E"/>
          </a:solidFill>
        </p:spPr>
        <p:txBody>
          <a:bodyPr wrap="square" lIns="0" tIns="0" rIns="0" bIns="0" rtlCol="0"/>
          <a:lstStyle/>
          <a:p>
            <a:endParaRPr sz="1154"/>
          </a:p>
        </p:txBody>
      </p:sp>
      <p:sp>
        <p:nvSpPr>
          <p:cNvPr id="11" name="object 11"/>
          <p:cNvSpPr/>
          <p:nvPr/>
        </p:nvSpPr>
        <p:spPr>
          <a:xfrm>
            <a:off x="1703557" y="3280682"/>
            <a:ext cx="111585" cy="77376"/>
          </a:xfrm>
          <a:custGeom>
            <a:avLst/>
            <a:gdLst/>
            <a:ahLst/>
            <a:cxnLst/>
            <a:rect l="l" t="t" r="r" b="b"/>
            <a:pathLst>
              <a:path w="173990"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 w="173990" h="120650">
                <a:moveTo>
                  <a:pt x="114388" y="62649"/>
                </a:moveTo>
                <a:lnTo>
                  <a:pt x="112864" y="57975"/>
                </a:lnTo>
                <a:lnTo>
                  <a:pt x="109816" y="51879"/>
                </a:lnTo>
                <a:lnTo>
                  <a:pt x="106768" y="48831"/>
                </a:lnTo>
                <a:lnTo>
                  <a:pt x="97624" y="44259"/>
                </a:lnTo>
                <a:lnTo>
                  <a:pt x="93052" y="44259"/>
                </a:lnTo>
                <a:lnTo>
                  <a:pt x="90004" y="42735"/>
                </a:lnTo>
                <a:lnTo>
                  <a:pt x="74676" y="42735"/>
                </a:lnTo>
                <a:lnTo>
                  <a:pt x="74676" y="18351"/>
                </a:lnTo>
                <a:lnTo>
                  <a:pt x="109816" y="18351"/>
                </a:lnTo>
                <a:lnTo>
                  <a:pt x="109816" y="9207"/>
                </a:lnTo>
                <a:lnTo>
                  <a:pt x="64008" y="9207"/>
                </a:lnTo>
                <a:lnTo>
                  <a:pt x="64008" y="51879"/>
                </a:lnTo>
                <a:lnTo>
                  <a:pt x="86956" y="51879"/>
                </a:lnTo>
                <a:lnTo>
                  <a:pt x="93052" y="53403"/>
                </a:lnTo>
                <a:lnTo>
                  <a:pt x="96100" y="56451"/>
                </a:lnTo>
                <a:lnTo>
                  <a:pt x="100672" y="57975"/>
                </a:lnTo>
                <a:lnTo>
                  <a:pt x="102196" y="62649"/>
                </a:lnTo>
                <a:lnTo>
                  <a:pt x="102196" y="70269"/>
                </a:lnTo>
                <a:lnTo>
                  <a:pt x="100672" y="73317"/>
                </a:lnTo>
                <a:lnTo>
                  <a:pt x="100672" y="74841"/>
                </a:lnTo>
                <a:lnTo>
                  <a:pt x="99148" y="77889"/>
                </a:lnTo>
                <a:lnTo>
                  <a:pt x="96100" y="80937"/>
                </a:lnTo>
                <a:lnTo>
                  <a:pt x="93052" y="82461"/>
                </a:lnTo>
                <a:lnTo>
                  <a:pt x="91528" y="83985"/>
                </a:lnTo>
                <a:lnTo>
                  <a:pt x="88480" y="83985"/>
                </a:lnTo>
                <a:lnTo>
                  <a:pt x="85432" y="85509"/>
                </a:lnTo>
                <a:lnTo>
                  <a:pt x="70104" y="85509"/>
                </a:lnTo>
                <a:lnTo>
                  <a:pt x="67056" y="83985"/>
                </a:lnTo>
                <a:lnTo>
                  <a:pt x="62484" y="83985"/>
                </a:lnTo>
                <a:lnTo>
                  <a:pt x="62484" y="94653"/>
                </a:lnTo>
                <a:lnTo>
                  <a:pt x="88480" y="94653"/>
                </a:lnTo>
                <a:lnTo>
                  <a:pt x="93052" y="93129"/>
                </a:lnTo>
                <a:lnTo>
                  <a:pt x="96100" y="91605"/>
                </a:lnTo>
                <a:lnTo>
                  <a:pt x="100672" y="90081"/>
                </a:lnTo>
                <a:lnTo>
                  <a:pt x="105244" y="85509"/>
                </a:lnTo>
                <a:lnTo>
                  <a:pt x="106768" y="83985"/>
                </a:lnTo>
                <a:lnTo>
                  <a:pt x="109816" y="82461"/>
                </a:lnTo>
                <a:lnTo>
                  <a:pt x="111340" y="77889"/>
                </a:lnTo>
                <a:lnTo>
                  <a:pt x="112864" y="74841"/>
                </a:lnTo>
                <a:lnTo>
                  <a:pt x="114388" y="70269"/>
                </a:lnTo>
                <a:lnTo>
                  <a:pt x="114388" y="62649"/>
                </a:lnTo>
                <a:close/>
              </a:path>
              <a:path w="173990" h="120650">
                <a:moveTo>
                  <a:pt x="173926" y="0"/>
                </a:moveTo>
                <a:lnTo>
                  <a:pt x="141820" y="0"/>
                </a:lnTo>
                <a:lnTo>
                  <a:pt x="141820" y="8890"/>
                </a:lnTo>
                <a:lnTo>
                  <a:pt x="163156" y="8890"/>
                </a:lnTo>
                <a:lnTo>
                  <a:pt x="163156" y="111760"/>
                </a:lnTo>
                <a:lnTo>
                  <a:pt x="141820" y="111760"/>
                </a:lnTo>
                <a:lnTo>
                  <a:pt x="141820" y="120650"/>
                </a:lnTo>
                <a:lnTo>
                  <a:pt x="173926" y="120650"/>
                </a:lnTo>
                <a:lnTo>
                  <a:pt x="173926" y="111760"/>
                </a:lnTo>
                <a:lnTo>
                  <a:pt x="173926" y="8890"/>
                </a:lnTo>
                <a:lnTo>
                  <a:pt x="173926" y="0"/>
                </a:lnTo>
                <a:close/>
              </a:path>
            </a:pathLst>
          </a:custGeom>
          <a:solidFill>
            <a:srgbClr val="2F3F9E"/>
          </a:solidFill>
        </p:spPr>
        <p:txBody>
          <a:bodyPr wrap="square" lIns="0" tIns="0" rIns="0" bIns="0" rtlCol="0"/>
          <a:lstStyle/>
          <a:p>
            <a:endParaRPr sz="1154"/>
          </a:p>
        </p:txBody>
      </p:sp>
      <p:sp>
        <p:nvSpPr>
          <p:cNvPr id="12" name="object 12"/>
          <p:cNvSpPr/>
          <p:nvPr/>
        </p:nvSpPr>
        <p:spPr>
          <a:xfrm>
            <a:off x="1847359" y="3298315"/>
            <a:ext cx="13032" cy="43168"/>
          </a:xfrm>
          <a:custGeom>
            <a:avLst/>
            <a:gdLst/>
            <a:ahLst/>
            <a:cxnLst/>
            <a:rect l="l" t="t" r="r" b="b"/>
            <a:pathLst>
              <a:path w="20319" h="67310">
                <a:moveTo>
                  <a:pt x="13716" y="1524"/>
                </a:moveTo>
                <a:lnTo>
                  <a:pt x="4572" y="1524"/>
                </a:lnTo>
                <a:lnTo>
                  <a:pt x="6096" y="0"/>
                </a:lnTo>
                <a:lnTo>
                  <a:pt x="13716" y="0"/>
                </a:lnTo>
                <a:lnTo>
                  <a:pt x="13716" y="1524"/>
                </a:lnTo>
                <a:close/>
              </a:path>
              <a:path w="20319" h="67310">
                <a:moveTo>
                  <a:pt x="15240" y="18288"/>
                </a:moveTo>
                <a:lnTo>
                  <a:pt x="3048" y="18288"/>
                </a:lnTo>
                <a:lnTo>
                  <a:pt x="3048" y="16764"/>
                </a:lnTo>
                <a:lnTo>
                  <a:pt x="1524" y="16764"/>
                </a:lnTo>
                <a:lnTo>
                  <a:pt x="0" y="15240"/>
                </a:lnTo>
                <a:lnTo>
                  <a:pt x="0" y="4572"/>
                </a:lnTo>
                <a:lnTo>
                  <a:pt x="1524" y="3048"/>
                </a:lnTo>
                <a:lnTo>
                  <a:pt x="3048" y="3048"/>
                </a:lnTo>
                <a:lnTo>
                  <a:pt x="3048" y="1524"/>
                </a:lnTo>
                <a:lnTo>
                  <a:pt x="15240" y="1524"/>
                </a:lnTo>
                <a:lnTo>
                  <a:pt x="18288" y="4572"/>
                </a:lnTo>
                <a:lnTo>
                  <a:pt x="18288" y="6096"/>
                </a:lnTo>
                <a:lnTo>
                  <a:pt x="19812" y="7620"/>
                </a:lnTo>
                <a:lnTo>
                  <a:pt x="19812" y="12192"/>
                </a:lnTo>
                <a:lnTo>
                  <a:pt x="18288" y="13716"/>
                </a:lnTo>
                <a:lnTo>
                  <a:pt x="18288" y="15240"/>
                </a:lnTo>
                <a:lnTo>
                  <a:pt x="15240" y="18288"/>
                </a:lnTo>
                <a:close/>
              </a:path>
              <a:path w="20319" h="67310">
                <a:moveTo>
                  <a:pt x="13716" y="19812"/>
                </a:moveTo>
                <a:lnTo>
                  <a:pt x="6096" y="19812"/>
                </a:lnTo>
                <a:lnTo>
                  <a:pt x="4572" y="18288"/>
                </a:lnTo>
                <a:lnTo>
                  <a:pt x="13716" y="18288"/>
                </a:lnTo>
                <a:lnTo>
                  <a:pt x="13716" y="19812"/>
                </a:lnTo>
                <a:close/>
              </a:path>
              <a:path w="20319" h="67310">
                <a:moveTo>
                  <a:pt x="16764" y="51911"/>
                </a:moveTo>
                <a:lnTo>
                  <a:pt x="1524" y="51911"/>
                </a:lnTo>
                <a:lnTo>
                  <a:pt x="4572" y="48863"/>
                </a:lnTo>
                <a:lnTo>
                  <a:pt x="6096" y="48863"/>
                </a:lnTo>
                <a:lnTo>
                  <a:pt x="6096" y="47339"/>
                </a:lnTo>
                <a:lnTo>
                  <a:pt x="12192" y="47339"/>
                </a:lnTo>
                <a:lnTo>
                  <a:pt x="15240" y="50387"/>
                </a:lnTo>
                <a:lnTo>
                  <a:pt x="16764" y="50387"/>
                </a:lnTo>
                <a:lnTo>
                  <a:pt x="16764" y="51911"/>
                </a:lnTo>
                <a:close/>
              </a:path>
              <a:path w="20319" h="67310">
                <a:moveTo>
                  <a:pt x="15240" y="65627"/>
                </a:moveTo>
                <a:lnTo>
                  <a:pt x="3048" y="65627"/>
                </a:lnTo>
                <a:lnTo>
                  <a:pt x="3048" y="64103"/>
                </a:lnTo>
                <a:lnTo>
                  <a:pt x="1524" y="64103"/>
                </a:lnTo>
                <a:lnTo>
                  <a:pt x="0" y="62579"/>
                </a:lnTo>
                <a:lnTo>
                  <a:pt x="0" y="51911"/>
                </a:lnTo>
                <a:lnTo>
                  <a:pt x="18288" y="51911"/>
                </a:lnTo>
                <a:lnTo>
                  <a:pt x="18288" y="53435"/>
                </a:lnTo>
                <a:lnTo>
                  <a:pt x="19812" y="54959"/>
                </a:lnTo>
                <a:lnTo>
                  <a:pt x="19812" y="61055"/>
                </a:lnTo>
                <a:lnTo>
                  <a:pt x="18288" y="61055"/>
                </a:lnTo>
                <a:lnTo>
                  <a:pt x="18288" y="62579"/>
                </a:lnTo>
                <a:lnTo>
                  <a:pt x="15240" y="65627"/>
                </a:lnTo>
                <a:close/>
              </a:path>
              <a:path w="20319" h="67310">
                <a:moveTo>
                  <a:pt x="13716" y="67151"/>
                </a:moveTo>
                <a:lnTo>
                  <a:pt x="6096" y="67151"/>
                </a:lnTo>
                <a:lnTo>
                  <a:pt x="4572" y="65627"/>
                </a:lnTo>
                <a:lnTo>
                  <a:pt x="13716" y="65627"/>
                </a:lnTo>
                <a:lnTo>
                  <a:pt x="13716" y="67151"/>
                </a:lnTo>
                <a:close/>
              </a:path>
            </a:pathLst>
          </a:custGeom>
          <a:solidFill>
            <a:srgbClr val="2F3F9E"/>
          </a:solidFill>
        </p:spPr>
        <p:txBody>
          <a:bodyPr wrap="square" lIns="0" tIns="0" rIns="0" bIns="0" rtlCol="0"/>
          <a:lstStyle/>
          <a:p>
            <a:endParaRPr sz="1154"/>
          </a:p>
        </p:txBody>
      </p:sp>
      <p:sp>
        <p:nvSpPr>
          <p:cNvPr id="13" name="object 13"/>
          <p:cNvSpPr/>
          <p:nvPr/>
        </p:nvSpPr>
        <p:spPr>
          <a:xfrm>
            <a:off x="1914859" y="3221957"/>
            <a:ext cx="8843725" cy="238238"/>
          </a:xfrm>
          <a:custGeom>
            <a:avLst/>
            <a:gdLst/>
            <a:ahLst/>
            <a:cxnLst/>
            <a:rect l="l" t="t" r="r" b="b"/>
            <a:pathLst>
              <a:path w="13789660" h="371475">
                <a:moveTo>
                  <a:pt x="0" y="357187"/>
                </a:moveTo>
                <a:lnTo>
                  <a:pt x="0" y="13715"/>
                </a:lnTo>
                <a:lnTo>
                  <a:pt x="0" y="12191"/>
                </a:lnTo>
                <a:lnTo>
                  <a:pt x="0" y="10667"/>
                </a:lnTo>
                <a:lnTo>
                  <a:pt x="1524" y="9143"/>
                </a:lnTo>
                <a:lnTo>
                  <a:pt x="1524" y="6095"/>
                </a:lnTo>
                <a:lnTo>
                  <a:pt x="3048" y="4571"/>
                </a:lnTo>
                <a:lnTo>
                  <a:pt x="4572" y="3048"/>
                </a:lnTo>
                <a:lnTo>
                  <a:pt x="6096" y="3048"/>
                </a:lnTo>
                <a:lnTo>
                  <a:pt x="7620" y="1523"/>
                </a:lnTo>
                <a:lnTo>
                  <a:pt x="9144" y="0"/>
                </a:lnTo>
                <a:lnTo>
                  <a:pt x="13780389" y="0"/>
                </a:lnTo>
                <a:lnTo>
                  <a:pt x="13783436" y="1523"/>
                </a:lnTo>
                <a:lnTo>
                  <a:pt x="13784960" y="3048"/>
                </a:lnTo>
                <a:lnTo>
                  <a:pt x="13786485" y="4571"/>
                </a:lnTo>
                <a:lnTo>
                  <a:pt x="13788009" y="6095"/>
                </a:lnTo>
                <a:lnTo>
                  <a:pt x="13789532" y="9143"/>
                </a:lnTo>
                <a:lnTo>
                  <a:pt x="13789532" y="10667"/>
                </a:lnTo>
                <a:lnTo>
                  <a:pt x="13789532" y="12191"/>
                </a:lnTo>
                <a:lnTo>
                  <a:pt x="13789532" y="363283"/>
                </a:lnTo>
                <a:lnTo>
                  <a:pt x="13788009" y="364807"/>
                </a:lnTo>
                <a:lnTo>
                  <a:pt x="13786485" y="366331"/>
                </a:lnTo>
                <a:lnTo>
                  <a:pt x="13784960" y="367855"/>
                </a:lnTo>
                <a:lnTo>
                  <a:pt x="13783436" y="369379"/>
                </a:lnTo>
                <a:lnTo>
                  <a:pt x="13780389" y="370903"/>
                </a:lnTo>
                <a:lnTo>
                  <a:pt x="13778864" y="370903"/>
                </a:lnTo>
                <a:lnTo>
                  <a:pt x="13777340" y="370903"/>
                </a:lnTo>
                <a:lnTo>
                  <a:pt x="9144" y="370903"/>
                </a:lnTo>
                <a:lnTo>
                  <a:pt x="7620" y="369379"/>
                </a:lnTo>
                <a:lnTo>
                  <a:pt x="6096" y="367855"/>
                </a:lnTo>
                <a:lnTo>
                  <a:pt x="4572" y="367855"/>
                </a:lnTo>
                <a:lnTo>
                  <a:pt x="3048" y="366331"/>
                </a:lnTo>
                <a:lnTo>
                  <a:pt x="1524" y="364807"/>
                </a:lnTo>
                <a:lnTo>
                  <a:pt x="1524" y="363283"/>
                </a:lnTo>
                <a:lnTo>
                  <a:pt x="0" y="360235"/>
                </a:lnTo>
                <a:lnTo>
                  <a:pt x="0" y="358711"/>
                </a:lnTo>
                <a:lnTo>
                  <a:pt x="0" y="357187"/>
                </a:lnTo>
                <a:close/>
              </a:path>
            </a:pathLst>
          </a:custGeom>
          <a:ln w="10677">
            <a:solidFill>
              <a:srgbClr val="CFCFCF"/>
            </a:solidFill>
          </a:ln>
        </p:spPr>
        <p:txBody>
          <a:bodyPr wrap="square" lIns="0" tIns="0" rIns="0" bIns="0" rtlCol="0"/>
          <a:lstStyle/>
          <a:p>
            <a:endParaRPr sz="1154"/>
          </a:p>
        </p:txBody>
      </p:sp>
      <p:grpSp>
        <p:nvGrpSpPr>
          <p:cNvPr id="14" name="object 14"/>
          <p:cNvGrpSpPr/>
          <p:nvPr/>
        </p:nvGrpSpPr>
        <p:grpSpPr>
          <a:xfrm>
            <a:off x="1549927" y="332820"/>
            <a:ext cx="265524" cy="77376"/>
            <a:chOff x="474344" y="518953"/>
            <a:chExt cx="414020" cy="120650"/>
          </a:xfrm>
        </p:grpSpPr>
        <p:pic>
          <p:nvPicPr>
            <p:cNvPr id="15" name="object 15"/>
            <p:cNvPicPr/>
            <p:nvPr/>
          </p:nvPicPr>
          <p:blipFill>
            <a:blip r:embed="rId4" cstate="print"/>
            <a:stretch>
              <a:fillRect/>
            </a:stretch>
          </p:blipFill>
          <p:spPr>
            <a:xfrm>
              <a:off x="474344" y="526637"/>
              <a:ext cx="205930" cy="88582"/>
            </a:xfrm>
            <a:prstGeom prst="rect">
              <a:avLst/>
            </a:prstGeom>
          </p:spPr>
        </p:pic>
        <p:sp>
          <p:nvSpPr>
            <p:cNvPr id="16" name="object 16"/>
            <p:cNvSpPr/>
            <p:nvPr/>
          </p:nvSpPr>
          <p:spPr>
            <a:xfrm>
              <a:off x="713892" y="518960"/>
              <a:ext cx="32384" cy="120650"/>
            </a:xfrm>
            <a:custGeom>
              <a:avLst/>
              <a:gdLst/>
              <a:ahLst/>
              <a:cxnLst/>
              <a:rect l="l" t="t" r="r" b="b"/>
              <a:pathLst>
                <a:path w="32384" h="120650">
                  <a:moveTo>
                    <a:pt x="32004" y="0"/>
                  </a:moveTo>
                  <a:lnTo>
                    <a:pt x="0" y="0"/>
                  </a:lnTo>
                  <a:lnTo>
                    <a:pt x="0" y="8890"/>
                  </a:lnTo>
                  <a:lnTo>
                    <a:pt x="0" y="111760"/>
                  </a:lnTo>
                  <a:lnTo>
                    <a:pt x="0" y="120650"/>
                  </a:lnTo>
                  <a:lnTo>
                    <a:pt x="32004" y="120650"/>
                  </a:lnTo>
                  <a:lnTo>
                    <a:pt x="32004" y="111760"/>
                  </a:lnTo>
                  <a:lnTo>
                    <a:pt x="10668" y="111760"/>
                  </a:lnTo>
                  <a:lnTo>
                    <a:pt x="10668" y="8890"/>
                  </a:lnTo>
                  <a:lnTo>
                    <a:pt x="32004" y="8890"/>
                  </a:lnTo>
                  <a:lnTo>
                    <a:pt x="32004" y="0"/>
                  </a:lnTo>
                  <a:close/>
                </a:path>
              </a:pathLst>
            </a:custGeom>
            <a:solidFill>
              <a:srgbClr val="D84215"/>
            </a:solidFill>
          </p:spPr>
          <p:txBody>
            <a:bodyPr wrap="square" lIns="0" tIns="0" rIns="0" bIns="0" rtlCol="0"/>
            <a:lstStyle/>
            <a:p>
              <a:endParaRPr sz="1154"/>
            </a:p>
          </p:txBody>
        </p:sp>
        <p:pic>
          <p:nvPicPr>
            <p:cNvPr id="17" name="object 17"/>
            <p:cNvPicPr/>
            <p:nvPr/>
          </p:nvPicPr>
          <p:blipFill>
            <a:blip r:embed="rId5" cstate="print"/>
            <a:stretch>
              <a:fillRect/>
            </a:stretch>
          </p:blipFill>
          <p:spPr>
            <a:xfrm>
              <a:off x="767238" y="528161"/>
              <a:ext cx="67151" cy="85534"/>
            </a:xfrm>
            <a:prstGeom prst="rect">
              <a:avLst/>
            </a:prstGeom>
          </p:spPr>
        </p:pic>
        <p:sp>
          <p:nvSpPr>
            <p:cNvPr id="18" name="object 18"/>
            <p:cNvSpPr/>
            <p:nvPr/>
          </p:nvSpPr>
          <p:spPr>
            <a:xfrm>
              <a:off x="855713" y="518960"/>
              <a:ext cx="32384" cy="120650"/>
            </a:xfrm>
            <a:custGeom>
              <a:avLst/>
              <a:gdLst/>
              <a:ahLst/>
              <a:cxnLst/>
              <a:rect l="l" t="t" r="r" b="b"/>
              <a:pathLst>
                <a:path w="32384" h="120650">
                  <a:moveTo>
                    <a:pt x="32105" y="0"/>
                  </a:moveTo>
                  <a:lnTo>
                    <a:pt x="0" y="0"/>
                  </a:lnTo>
                  <a:lnTo>
                    <a:pt x="0" y="8890"/>
                  </a:lnTo>
                  <a:lnTo>
                    <a:pt x="21336" y="8890"/>
                  </a:lnTo>
                  <a:lnTo>
                    <a:pt x="21336" y="111760"/>
                  </a:lnTo>
                  <a:lnTo>
                    <a:pt x="0" y="111760"/>
                  </a:lnTo>
                  <a:lnTo>
                    <a:pt x="0" y="120650"/>
                  </a:lnTo>
                  <a:lnTo>
                    <a:pt x="32105" y="120650"/>
                  </a:lnTo>
                  <a:lnTo>
                    <a:pt x="32105" y="111760"/>
                  </a:lnTo>
                  <a:lnTo>
                    <a:pt x="32105" y="8890"/>
                  </a:lnTo>
                  <a:lnTo>
                    <a:pt x="32105" y="0"/>
                  </a:lnTo>
                  <a:close/>
                </a:path>
              </a:pathLst>
            </a:custGeom>
            <a:solidFill>
              <a:srgbClr val="D84215"/>
            </a:solidFill>
          </p:spPr>
          <p:txBody>
            <a:bodyPr wrap="square" lIns="0" tIns="0" rIns="0" bIns="0" rtlCol="0"/>
            <a:lstStyle/>
            <a:p>
              <a:endParaRPr sz="1154"/>
            </a:p>
          </p:txBody>
        </p:sp>
      </p:grpSp>
      <p:sp>
        <p:nvSpPr>
          <p:cNvPr id="19" name="object 19"/>
          <p:cNvSpPr/>
          <p:nvPr/>
        </p:nvSpPr>
        <p:spPr>
          <a:xfrm>
            <a:off x="1847359" y="350515"/>
            <a:ext cx="13032" cy="44390"/>
          </a:xfrm>
          <a:custGeom>
            <a:avLst/>
            <a:gdLst/>
            <a:ahLst/>
            <a:cxnLst/>
            <a:rect l="l" t="t" r="r" b="b"/>
            <a:pathLst>
              <a:path w="20319" h="69215">
                <a:moveTo>
                  <a:pt x="13716" y="1524"/>
                </a:moveTo>
                <a:lnTo>
                  <a:pt x="6096" y="1524"/>
                </a:lnTo>
                <a:lnTo>
                  <a:pt x="6096" y="0"/>
                </a:lnTo>
                <a:lnTo>
                  <a:pt x="12192" y="0"/>
                </a:lnTo>
                <a:lnTo>
                  <a:pt x="13716" y="1524"/>
                </a:lnTo>
                <a:close/>
              </a:path>
              <a:path w="20319" h="69215">
                <a:moveTo>
                  <a:pt x="16764" y="4572"/>
                </a:moveTo>
                <a:lnTo>
                  <a:pt x="1524" y="4572"/>
                </a:lnTo>
                <a:lnTo>
                  <a:pt x="1524" y="3048"/>
                </a:lnTo>
                <a:lnTo>
                  <a:pt x="3048" y="1524"/>
                </a:lnTo>
                <a:lnTo>
                  <a:pt x="15240" y="1524"/>
                </a:lnTo>
                <a:lnTo>
                  <a:pt x="16764" y="3048"/>
                </a:lnTo>
                <a:lnTo>
                  <a:pt x="16764" y="4572"/>
                </a:lnTo>
                <a:close/>
              </a:path>
              <a:path w="20319" h="69215">
                <a:moveTo>
                  <a:pt x="15240" y="18288"/>
                </a:moveTo>
                <a:lnTo>
                  <a:pt x="3048" y="18288"/>
                </a:lnTo>
                <a:lnTo>
                  <a:pt x="0" y="15240"/>
                </a:lnTo>
                <a:lnTo>
                  <a:pt x="0" y="4572"/>
                </a:lnTo>
                <a:lnTo>
                  <a:pt x="18288" y="4572"/>
                </a:lnTo>
                <a:lnTo>
                  <a:pt x="18288" y="7620"/>
                </a:lnTo>
                <a:lnTo>
                  <a:pt x="19812" y="9144"/>
                </a:lnTo>
                <a:lnTo>
                  <a:pt x="19812" y="12192"/>
                </a:lnTo>
                <a:lnTo>
                  <a:pt x="18288" y="12192"/>
                </a:lnTo>
                <a:lnTo>
                  <a:pt x="18288" y="15240"/>
                </a:lnTo>
                <a:lnTo>
                  <a:pt x="15240" y="18288"/>
                </a:lnTo>
                <a:close/>
              </a:path>
              <a:path w="20319" h="69215">
                <a:moveTo>
                  <a:pt x="13716" y="19812"/>
                </a:moveTo>
                <a:lnTo>
                  <a:pt x="6096" y="19812"/>
                </a:lnTo>
                <a:lnTo>
                  <a:pt x="4572" y="18288"/>
                </a:lnTo>
                <a:lnTo>
                  <a:pt x="13716" y="18288"/>
                </a:lnTo>
                <a:lnTo>
                  <a:pt x="13716" y="19812"/>
                </a:lnTo>
                <a:close/>
              </a:path>
              <a:path w="20319" h="69215">
                <a:moveTo>
                  <a:pt x="12192" y="48768"/>
                </a:moveTo>
                <a:lnTo>
                  <a:pt x="6096" y="48768"/>
                </a:lnTo>
                <a:lnTo>
                  <a:pt x="7620" y="47244"/>
                </a:lnTo>
                <a:lnTo>
                  <a:pt x="10668" y="47244"/>
                </a:lnTo>
                <a:lnTo>
                  <a:pt x="12192" y="48768"/>
                </a:lnTo>
                <a:close/>
              </a:path>
              <a:path w="20319" h="69215">
                <a:moveTo>
                  <a:pt x="15240" y="50292"/>
                </a:moveTo>
                <a:lnTo>
                  <a:pt x="3048" y="50292"/>
                </a:lnTo>
                <a:lnTo>
                  <a:pt x="4572" y="48768"/>
                </a:lnTo>
                <a:lnTo>
                  <a:pt x="13716" y="48768"/>
                </a:lnTo>
                <a:lnTo>
                  <a:pt x="15240" y="50292"/>
                </a:lnTo>
                <a:close/>
              </a:path>
              <a:path w="20319" h="69215">
                <a:moveTo>
                  <a:pt x="16764" y="65627"/>
                </a:moveTo>
                <a:lnTo>
                  <a:pt x="1524" y="65627"/>
                </a:lnTo>
                <a:lnTo>
                  <a:pt x="1524" y="64103"/>
                </a:lnTo>
                <a:lnTo>
                  <a:pt x="0" y="62579"/>
                </a:lnTo>
                <a:lnTo>
                  <a:pt x="0" y="53340"/>
                </a:lnTo>
                <a:lnTo>
                  <a:pt x="1524" y="51816"/>
                </a:lnTo>
                <a:lnTo>
                  <a:pt x="1524" y="50292"/>
                </a:lnTo>
                <a:lnTo>
                  <a:pt x="16764" y="50292"/>
                </a:lnTo>
                <a:lnTo>
                  <a:pt x="16764" y="51816"/>
                </a:lnTo>
                <a:lnTo>
                  <a:pt x="18288" y="53340"/>
                </a:lnTo>
                <a:lnTo>
                  <a:pt x="18288" y="54959"/>
                </a:lnTo>
                <a:lnTo>
                  <a:pt x="19812" y="56483"/>
                </a:lnTo>
                <a:lnTo>
                  <a:pt x="19812" y="59531"/>
                </a:lnTo>
                <a:lnTo>
                  <a:pt x="18288" y="61055"/>
                </a:lnTo>
                <a:lnTo>
                  <a:pt x="18288" y="62579"/>
                </a:lnTo>
                <a:lnTo>
                  <a:pt x="16764" y="64103"/>
                </a:lnTo>
                <a:lnTo>
                  <a:pt x="16764" y="65627"/>
                </a:lnTo>
                <a:close/>
              </a:path>
              <a:path w="20319" h="69215">
                <a:moveTo>
                  <a:pt x="13716" y="67151"/>
                </a:moveTo>
                <a:lnTo>
                  <a:pt x="4572" y="67151"/>
                </a:lnTo>
                <a:lnTo>
                  <a:pt x="3048" y="65627"/>
                </a:lnTo>
                <a:lnTo>
                  <a:pt x="15240" y="65627"/>
                </a:lnTo>
                <a:lnTo>
                  <a:pt x="13716" y="67151"/>
                </a:lnTo>
                <a:close/>
              </a:path>
              <a:path w="20319" h="69215">
                <a:moveTo>
                  <a:pt x="10668" y="68675"/>
                </a:moveTo>
                <a:lnTo>
                  <a:pt x="7620" y="68675"/>
                </a:lnTo>
                <a:lnTo>
                  <a:pt x="6096" y="67151"/>
                </a:lnTo>
                <a:lnTo>
                  <a:pt x="12192" y="67151"/>
                </a:lnTo>
                <a:lnTo>
                  <a:pt x="10668" y="68675"/>
                </a:lnTo>
                <a:close/>
              </a:path>
            </a:pathLst>
          </a:custGeom>
          <a:solidFill>
            <a:srgbClr val="D84215"/>
          </a:solidFill>
        </p:spPr>
        <p:txBody>
          <a:bodyPr wrap="square" lIns="0" tIns="0" rIns="0" bIns="0" rtlCol="0"/>
          <a:lstStyle/>
          <a:p>
            <a:endParaRPr sz="1154"/>
          </a:p>
        </p:txBody>
      </p:sp>
      <p:sp>
        <p:nvSpPr>
          <p:cNvPr id="20" name="object 20"/>
          <p:cNvSpPr/>
          <p:nvPr/>
        </p:nvSpPr>
        <p:spPr>
          <a:xfrm>
            <a:off x="1948458" y="546360"/>
            <a:ext cx="8814403" cy="6923"/>
          </a:xfrm>
          <a:custGeom>
            <a:avLst/>
            <a:gdLst/>
            <a:ahLst/>
            <a:cxnLst/>
            <a:rect l="l" t="t" r="r" b="b"/>
            <a:pathLst>
              <a:path w="13743940" h="10794">
                <a:moveTo>
                  <a:pt x="13743432" y="0"/>
                </a:moveTo>
                <a:lnTo>
                  <a:pt x="11903964" y="0"/>
                </a:lnTo>
                <a:lnTo>
                  <a:pt x="11902440" y="0"/>
                </a:lnTo>
                <a:lnTo>
                  <a:pt x="0" y="0"/>
                </a:lnTo>
                <a:lnTo>
                  <a:pt x="0" y="10668"/>
                </a:lnTo>
                <a:lnTo>
                  <a:pt x="11902440" y="10668"/>
                </a:lnTo>
                <a:lnTo>
                  <a:pt x="11903964" y="10668"/>
                </a:lnTo>
                <a:lnTo>
                  <a:pt x="13743432" y="10668"/>
                </a:lnTo>
                <a:lnTo>
                  <a:pt x="13743432" y="0"/>
                </a:lnTo>
                <a:close/>
              </a:path>
            </a:pathLst>
          </a:custGeom>
          <a:solidFill>
            <a:srgbClr val="000000"/>
          </a:solidFill>
        </p:spPr>
        <p:txBody>
          <a:bodyPr wrap="square" lIns="0" tIns="0" rIns="0" bIns="0" rtlCol="0"/>
          <a:lstStyle/>
          <a:p>
            <a:endParaRPr sz="1154"/>
          </a:p>
        </p:txBody>
      </p:sp>
      <p:grpSp>
        <p:nvGrpSpPr>
          <p:cNvPr id="21" name="object 21"/>
          <p:cNvGrpSpPr/>
          <p:nvPr/>
        </p:nvGrpSpPr>
        <p:grpSpPr>
          <a:xfrm>
            <a:off x="1911317" y="2662403"/>
            <a:ext cx="153531" cy="153531"/>
            <a:chOff x="1037844" y="4151376"/>
            <a:chExt cx="239395" cy="239395"/>
          </a:xfrm>
        </p:grpSpPr>
        <p:sp>
          <p:nvSpPr>
            <p:cNvPr id="22" name="object 22"/>
            <p:cNvSpPr/>
            <p:nvPr/>
          </p:nvSpPr>
          <p:spPr>
            <a:xfrm>
              <a:off x="1037844" y="4151376"/>
              <a:ext cx="239395" cy="239395"/>
            </a:xfrm>
            <a:custGeom>
              <a:avLst/>
              <a:gdLst/>
              <a:ahLst/>
              <a:cxnLst/>
              <a:rect l="l" t="t" r="r" b="b"/>
              <a:pathLst>
                <a:path w="239394" h="239395">
                  <a:moveTo>
                    <a:pt x="239268" y="239267"/>
                  </a:moveTo>
                  <a:lnTo>
                    <a:pt x="0" y="239267"/>
                  </a:lnTo>
                  <a:lnTo>
                    <a:pt x="0" y="0"/>
                  </a:lnTo>
                  <a:lnTo>
                    <a:pt x="239268" y="0"/>
                  </a:lnTo>
                  <a:lnTo>
                    <a:pt x="239268" y="239267"/>
                  </a:lnTo>
                  <a:close/>
                </a:path>
              </a:pathLst>
            </a:custGeom>
            <a:solidFill>
              <a:srgbClr val="F0F0F0"/>
            </a:solidFill>
          </p:spPr>
          <p:txBody>
            <a:bodyPr wrap="square" lIns="0" tIns="0" rIns="0" bIns="0" rtlCol="0"/>
            <a:lstStyle/>
            <a:p>
              <a:endParaRPr sz="1154"/>
            </a:p>
          </p:txBody>
        </p:sp>
        <p:sp>
          <p:nvSpPr>
            <p:cNvPr id="23" name="object 23"/>
            <p:cNvSpPr/>
            <p:nvPr/>
          </p:nvSpPr>
          <p:spPr>
            <a:xfrm>
              <a:off x="1124235" y="4217860"/>
              <a:ext cx="58419" cy="105410"/>
            </a:xfrm>
            <a:custGeom>
              <a:avLst/>
              <a:gdLst/>
              <a:ahLst/>
              <a:cxnLst/>
              <a:rect l="l" t="t" r="r" b="b"/>
              <a:pathLst>
                <a:path w="58419" h="105410">
                  <a:moveTo>
                    <a:pt x="58007" y="105346"/>
                  </a:moveTo>
                  <a:lnTo>
                    <a:pt x="0" y="51911"/>
                  </a:lnTo>
                  <a:lnTo>
                    <a:pt x="58007" y="0"/>
                  </a:lnTo>
                  <a:lnTo>
                    <a:pt x="58007" y="105346"/>
                  </a:lnTo>
                  <a:close/>
                </a:path>
              </a:pathLst>
            </a:custGeom>
            <a:solidFill>
              <a:srgbClr val="A3A3A3"/>
            </a:solidFill>
          </p:spPr>
          <p:txBody>
            <a:bodyPr wrap="square" lIns="0" tIns="0" rIns="0" bIns="0" rtlCol="0"/>
            <a:lstStyle/>
            <a:p>
              <a:endParaRPr sz="1154"/>
            </a:p>
          </p:txBody>
        </p:sp>
      </p:grpSp>
      <p:grpSp>
        <p:nvGrpSpPr>
          <p:cNvPr id="24" name="object 24"/>
          <p:cNvGrpSpPr/>
          <p:nvPr/>
        </p:nvGrpSpPr>
        <p:grpSpPr>
          <a:xfrm>
            <a:off x="2064767" y="2662403"/>
            <a:ext cx="8697931" cy="153531"/>
            <a:chOff x="1277112" y="4151376"/>
            <a:chExt cx="13562330" cy="239395"/>
          </a:xfrm>
        </p:grpSpPr>
        <p:sp>
          <p:nvSpPr>
            <p:cNvPr id="25" name="object 25"/>
            <p:cNvSpPr/>
            <p:nvPr/>
          </p:nvSpPr>
          <p:spPr>
            <a:xfrm>
              <a:off x="14599920" y="4151376"/>
              <a:ext cx="239395" cy="239395"/>
            </a:xfrm>
            <a:custGeom>
              <a:avLst/>
              <a:gdLst/>
              <a:ahLst/>
              <a:cxnLst/>
              <a:rect l="l" t="t" r="r" b="b"/>
              <a:pathLst>
                <a:path w="239394" h="239395">
                  <a:moveTo>
                    <a:pt x="239267" y="239267"/>
                  </a:moveTo>
                  <a:lnTo>
                    <a:pt x="0" y="239267"/>
                  </a:lnTo>
                  <a:lnTo>
                    <a:pt x="0" y="0"/>
                  </a:lnTo>
                  <a:lnTo>
                    <a:pt x="239267" y="0"/>
                  </a:lnTo>
                  <a:lnTo>
                    <a:pt x="239267" y="239267"/>
                  </a:lnTo>
                  <a:close/>
                </a:path>
              </a:pathLst>
            </a:custGeom>
            <a:solidFill>
              <a:srgbClr val="F0F0F0"/>
            </a:solidFill>
          </p:spPr>
          <p:txBody>
            <a:bodyPr wrap="square" lIns="0" tIns="0" rIns="0" bIns="0" rtlCol="0"/>
            <a:lstStyle/>
            <a:p>
              <a:endParaRPr sz="1154"/>
            </a:p>
          </p:txBody>
        </p:sp>
        <p:sp>
          <p:nvSpPr>
            <p:cNvPr id="26" name="object 26"/>
            <p:cNvSpPr/>
            <p:nvPr/>
          </p:nvSpPr>
          <p:spPr>
            <a:xfrm>
              <a:off x="14695646" y="4217860"/>
              <a:ext cx="56515" cy="105410"/>
            </a:xfrm>
            <a:custGeom>
              <a:avLst/>
              <a:gdLst/>
              <a:ahLst/>
              <a:cxnLst/>
              <a:rect l="l" t="t" r="r" b="b"/>
              <a:pathLst>
                <a:path w="56515" h="105410">
                  <a:moveTo>
                    <a:pt x="0" y="105346"/>
                  </a:moveTo>
                  <a:lnTo>
                    <a:pt x="0" y="0"/>
                  </a:lnTo>
                  <a:lnTo>
                    <a:pt x="56388" y="51911"/>
                  </a:lnTo>
                  <a:lnTo>
                    <a:pt x="0" y="105346"/>
                  </a:lnTo>
                  <a:close/>
                </a:path>
              </a:pathLst>
            </a:custGeom>
            <a:solidFill>
              <a:srgbClr val="505050"/>
            </a:solidFill>
          </p:spPr>
          <p:txBody>
            <a:bodyPr wrap="square" lIns="0" tIns="0" rIns="0" bIns="0" rtlCol="0"/>
            <a:lstStyle/>
            <a:p>
              <a:endParaRPr sz="1154"/>
            </a:p>
          </p:txBody>
        </p:sp>
        <p:sp>
          <p:nvSpPr>
            <p:cNvPr id="27" name="object 27"/>
            <p:cNvSpPr/>
            <p:nvPr/>
          </p:nvSpPr>
          <p:spPr>
            <a:xfrm>
              <a:off x="1277112" y="4151376"/>
              <a:ext cx="13324840" cy="239395"/>
            </a:xfrm>
            <a:custGeom>
              <a:avLst/>
              <a:gdLst/>
              <a:ahLst/>
              <a:cxnLst/>
              <a:rect l="l" t="t" r="r" b="b"/>
              <a:pathLst>
                <a:path w="13324840" h="239395">
                  <a:moveTo>
                    <a:pt x="13324331" y="239267"/>
                  </a:moveTo>
                  <a:lnTo>
                    <a:pt x="0" y="239267"/>
                  </a:lnTo>
                  <a:lnTo>
                    <a:pt x="0" y="0"/>
                  </a:lnTo>
                  <a:lnTo>
                    <a:pt x="13324331" y="0"/>
                  </a:lnTo>
                  <a:lnTo>
                    <a:pt x="13324331" y="239267"/>
                  </a:lnTo>
                  <a:close/>
                </a:path>
              </a:pathLst>
            </a:custGeom>
            <a:solidFill>
              <a:srgbClr val="F0F0F0"/>
            </a:solidFill>
          </p:spPr>
          <p:txBody>
            <a:bodyPr wrap="square" lIns="0" tIns="0" rIns="0" bIns="0" rtlCol="0"/>
            <a:lstStyle/>
            <a:p>
              <a:endParaRPr sz="1154"/>
            </a:p>
          </p:txBody>
        </p:sp>
        <p:pic>
          <p:nvPicPr>
            <p:cNvPr id="28" name="object 28"/>
            <p:cNvPicPr/>
            <p:nvPr/>
          </p:nvPicPr>
          <p:blipFill>
            <a:blip r:embed="rId6" cstate="print"/>
            <a:stretch>
              <a:fillRect/>
            </a:stretch>
          </p:blipFill>
          <p:spPr>
            <a:xfrm>
              <a:off x="1277112" y="4169664"/>
              <a:ext cx="12627863" cy="201167"/>
            </a:xfrm>
            <a:prstGeom prst="rect">
              <a:avLst/>
            </a:prstGeom>
          </p:spPr>
        </p:pic>
      </p:grpSp>
      <p:sp>
        <p:nvSpPr>
          <p:cNvPr id="29" name="object 29"/>
          <p:cNvSpPr/>
          <p:nvPr/>
        </p:nvSpPr>
        <p:spPr>
          <a:xfrm>
            <a:off x="2267078" y="438603"/>
            <a:ext cx="64752" cy="53349"/>
          </a:xfrm>
          <a:custGeom>
            <a:avLst/>
            <a:gdLst/>
            <a:ahLst/>
            <a:cxnLst/>
            <a:rect l="l" t="t" r="r" b="b"/>
            <a:pathLst>
              <a:path w="100964" h="83184">
                <a:moveTo>
                  <a:pt x="16776" y="381"/>
                </a:moveTo>
                <a:lnTo>
                  <a:pt x="0" y="381"/>
                </a:lnTo>
                <a:lnTo>
                  <a:pt x="0" y="82677"/>
                </a:lnTo>
                <a:lnTo>
                  <a:pt x="16776" y="82677"/>
                </a:lnTo>
                <a:lnTo>
                  <a:pt x="16776" y="381"/>
                </a:lnTo>
                <a:close/>
              </a:path>
              <a:path w="100964" h="83184">
                <a:moveTo>
                  <a:pt x="100685" y="27432"/>
                </a:moveTo>
                <a:lnTo>
                  <a:pt x="99161" y="22860"/>
                </a:lnTo>
                <a:lnTo>
                  <a:pt x="97637" y="16764"/>
                </a:lnTo>
                <a:lnTo>
                  <a:pt x="95605" y="13716"/>
                </a:lnTo>
                <a:lnTo>
                  <a:pt x="94589" y="12192"/>
                </a:lnTo>
                <a:lnTo>
                  <a:pt x="91541" y="9144"/>
                </a:lnTo>
                <a:lnTo>
                  <a:pt x="86969" y="6096"/>
                </a:lnTo>
                <a:lnTo>
                  <a:pt x="83921" y="3048"/>
                </a:lnTo>
                <a:lnTo>
                  <a:pt x="83921" y="30480"/>
                </a:lnTo>
                <a:lnTo>
                  <a:pt x="83921" y="51917"/>
                </a:lnTo>
                <a:lnTo>
                  <a:pt x="82397" y="56489"/>
                </a:lnTo>
                <a:lnTo>
                  <a:pt x="80873" y="59537"/>
                </a:lnTo>
                <a:lnTo>
                  <a:pt x="80873" y="62585"/>
                </a:lnTo>
                <a:lnTo>
                  <a:pt x="77825" y="64109"/>
                </a:lnTo>
                <a:lnTo>
                  <a:pt x="74777" y="67157"/>
                </a:lnTo>
                <a:lnTo>
                  <a:pt x="71729" y="67157"/>
                </a:lnTo>
                <a:lnTo>
                  <a:pt x="70205" y="68681"/>
                </a:lnTo>
                <a:lnTo>
                  <a:pt x="48869" y="68681"/>
                </a:lnTo>
                <a:lnTo>
                  <a:pt x="48869" y="13716"/>
                </a:lnTo>
                <a:lnTo>
                  <a:pt x="68681" y="13716"/>
                </a:lnTo>
                <a:lnTo>
                  <a:pt x="70205" y="15240"/>
                </a:lnTo>
                <a:lnTo>
                  <a:pt x="73253" y="15240"/>
                </a:lnTo>
                <a:lnTo>
                  <a:pt x="76301" y="16764"/>
                </a:lnTo>
                <a:lnTo>
                  <a:pt x="79349" y="19812"/>
                </a:lnTo>
                <a:lnTo>
                  <a:pt x="82397" y="25908"/>
                </a:lnTo>
                <a:lnTo>
                  <a:pt x="83921" y="30480"/>
                </a:lnTo>
                <a:lnTo>
                  <a:pt x="83921" y="3048"/>
                </a:lnTo>
                <a:lnTo>
                  <a:pt x="74777" y="0"/>
                </a:lnTo>
                <a:lnTo>
                  <a:pt x="33540" y="0"/>
                </a:lnTo>
                <a:lnTo>
                  <a:pt x="33540" y="82397"/>
                </a:lnTo>
                <a:lnTo>
                  <a:pt x="70205" y="82397"/>
                </a:lnTo>
                <a:lnTo>
                  <a:pt x="74777" y="80873"/>
                </a:lnTo>
                <a:lnTo>
                  <a:pt x="77825" y="80873"/>
                </a:lnTo>
                <a:lnTo>
                  <a:pt x="83921" y="79349"/>
                </a:lnTo>
                <a:lnTo>
                  <a:pt x="90017" y="73253"/>
                </a:lnTo>
                <a:lnTo>
                  <a:pt x="94589" y="70205"/>
                </a:lnTo>
                <a:lnTo>
                  <a:pt x="95605" y="68681"/>
                </a:lnTo>
                <a:lnTo>
                  <a:pt x="97637" y="65633"/>
                </a:lnTo>
                <a:lnTo>
                  <a:pt x="99161" y="59537"/>
                </a:lnTo>
                <a:lnTo>
                  <a:pt x="100685" y="54965"/>
                </a:lnTo>
                <a:lnTo>
                  <a:pt x="100685" y="27432"/>
                </a:lnTo>
                <a:close/>
              </a:path>
            </a:pathLst>
          </a:custGeom>
          <a:solidFill>
            <a:srgbClr val="000000"/>
          </a:solidFill>
        </p:spPr>
        <p:txBody>
          <a:bodyPr wrap="square" lIns="0" tIns="0" rIns="0" bIns="0" rtlCol="0"/>
          <a:lstStyle/>
          <a:p>
            <a:endParaRPr sz="1154"/>
          </a:p>
        </p:txBody>
      </p:sp>
      <p:sp>
        <p:nvSpPr>
          <p:cNvPr id="30" name="object 30"/>
          <p:cNvSpPr/>
          <p:nvPr/>
        </p:nvSpPr>
        <p:spPr>
          <a:xfrm>
            <a:off x="2414850" y="437625"/>
            <a:ext cx="455300" cy="54978"/>
          </a:xfrm>
          <a:custGeom>
            <a:avLst/>
            <a:gdLst/>
            <a:ahLst/>
            <a:cxnLst/>
            <a:rect l="l" t="t" r="r" b="b"/>
            <a:pathLst>
              <a:path w="709930" h="85725">
                <a:moveTo>
                  <a:pt x="67144" y="28956"/>
                </a:moveTo>
                <a:lnTo>
                  <a:pt x="65620" y="24384"/>
                </a:lnTo>
                <a:lnTo>
                  <a:pt x="64096" y="18288"/>
                </a:lnTo>
                <a:lnTo>
                  <a:pt x="62064" y="15240"/>
                </a:lnTo>
                <a:lnTo>
                  <a:pt x="61048" y="13716"/>
                </a:lnTo>
                <a:lnTo>
                  <a:pt x="58000" y="10668"/>
                </a:lnTo>
                <a:lnTo>
                  <a:pt x="53428" y="7620"/>
                </a:lnTo>
                <a:lnTo>
                  <a:pt x="50380" y="4572"/>
                </a:lnTo>
                <a:lnTo>
                  <a:pt x="50380" y="32004"/>
                </a:lnTo>
                <a:lnTo>
                  <a:pt x="50380" y="53441"/>
                </a:lnTo>
                <a:lnTo>
                  <a:pt x="48856" y="58013"/>
                </a:lnTo>
                <a:lnTo>
                  <a:pt x="47332" y="61061"/>
                </a:lnTo>
                <a:lnTo>
                  <a:pt x="47332" y="64109"/>
                </a:lnTo>
                <a:lnTo>
                  <a:pt x="44284" y="65633"/>
                </a:lnTo>
                <a:lnTo>
                  <a:pt x="41236" y="68681"/>
                </a:lnTo>
                <a:lnTo>
                  <a:pt x="38188" y="68681"/>
                </a:lnTo>
                <a:lnTo>
                  <a:pt x="36664" y="70205"/>
                </a:lnTo>
                <a:lnTo>
                  <a:pt x="15328" y="70205"/>
                </a:lnTo>
                <a:lnTo>
                  <a:pt x="15328" y="15240"/>
                </a:lnTo>
                <a:lnTo>
                  <a:pt x="35140" y="15240"/>
                </a:lnTo>
                <a:lnTo>
                  <a:pt x="36664" y="16764"/>
                </a:lnTo>
                <a:lnTo>
                  <a:pt x="39712" y="16764"/>
                </a:lnTo>
                <a:lnTo>
                  <a:pt x="42760" y="18288"/>
                </a:lnTo>
                <a:lnTo>
                  <a:pt x="45808" y="21336"/>
                </a:lnTo>
                <a:lnTo>
                  <a:pt x="48856" y="27432"/>
                </a:lnTo>
                <a:lnTo>
                  <a:pt x="50380" y="32004"/>
                </a:lnTo>
                <a:lnTo>
                  <a:pt x="50380" y="4572"/>
                </a:lnTo>
                <a:lnTo>
                  <a:pt x="41236" y="1524"/>
                </a:lnTo>
                <a:lnTo>
                  <a:pt x="0" y="1524"/>
                </a:lnTo>
                <a:lnTo>
                  <a:pt x="0" y="83921"/>
                </a:lnTo>
                <a:lnTo>
                  <a:pt x="36664" y="83921"/>
                </a:lnTo>
                <a:lnTo>
                  <a:pt x="41236" y="82397"/>
                </a:lnTo>
                <a:lnTo>
                  <a:pt x="44284" y="82397"/>
                </a:lnTo>
                <a:lnTo>
                  <a:pt x="50380" y="80873"/>
                </a:lnTo>
                <a:lnTo>
                  <a:pt x="56476" y="74777"/>
                </a:lnTo>
                <a:lnTo>
                  <a:pt x="61048" y="71729"/>
                </a:lnTo>
                <a:lnTo>
                  <a:pt x="62064" y="70205"/>
                </a:lnTo>
                <a:lnTo>
                  <a:pt x="64096" y="67157"/>
                </a:lnTo>
                <a:lnTo>
                  <a:pt x="65620" y="61061"/>
                </a:lnTo>
                <a:lnTo>
                  <a:pt x="67144" y="56489"/>
                </a:lnTo>
                <a:lnTo>
                  <a:pt x="67144" y="28956"/>
                </a:lnTo>
                <a:close/>
              </a:path>
              <a:path w="709930" h="85725">
                <a:moveTo>
                  <a:pt x="144868" y="70205"/>
                </a:moveTo>
                <a:lnTo>
                  <a:pt x="99148" y="70205"/>
                </a:lnTo>
                <a:lnTo>
                  <a:pt x="99148" y="47345"/>
                </a:lnTo>
                <a:lnTo>
                  <a:pt x="140296" y="47345"/>
                </a:lnTo>
                <a:lnTo>
                  <a:pt x="140296" y="33629"/>
                </a:lnTo>
                <a:lnTo>
                  <a:pt x="99148" y="33629"/>
                </a:lnTo>
                <a:lnTo>
                  <a:pt x="99148" y="15240"/>
                </a:lnTo>
                <a:lnTo>
                  <a:pt x="143344" y="15240"/>
                </a:lnTo>
                <a:lnTo>
                  <a:pt x="143344" y="1524"/>
                </a:lnTo>
                <a:lnTo>
                  <a:pt x="82296" y="1524"/>
                </a:lnTo>
                <a:lnTo>
                  <a:pt x="82296" y="83921"/>
                </a:lnTo>
                <a:lnTo>
                  <a:pt x="144868" y="83921"/>
                </a:lnTo>
                <a:lnTo>
                  <a:pt x="144868" y="70205"/>
                </a:lnTo>
                <a:close/>
              </a:path>
              <a:path w="709930" h="85725">
                <a:moveTo>
                  <a:pt x="225742" y="1524"/>
                </a:moveTo>
                <a:lnTo>
                  <a:pt x="208978" y="1524"/>
                </a:lnTo>
                <a:lnTo>
                  <a:pt x="189166" y="62585"/>
                </a:lnTo>
                <a:lnTo>
                  <a:pt x="167728" y="1524"/>
                </a:lnTo>
                <a:lnTo>
                  <a:pt x="149440" y="1524"/>
                </a:lnTo>
                <a:lnTo>
                  <a:pt x="178396" y="83921"/>
                </a:lnTo>
                <a:lnTo>
                  <a:pt x="196786" y="83921"/>
                </a:lnTo>
                <a:lnTo>
                  <a:pt x="225742" y="1524"/>
                </a:lnTo>
                <a:close/>
              </a:path>
              <a:path w="709930" h="85725">
                <a:moveTo>
                  <a:pt x="249656" y="1905"/>
                </a:moveTo>
                <a:lnTo>
                  <a:pt x="232879" y="1905"/>
                </a:lnTo>
                <a:lnTo>
                  <a:pt x="232879" y="84201"/>
                </a:lnTo>
                <a:lnTo>
                  <a:pt x="249656" y="84201"/>
                </a:lnTo>
                <a:lnTo>
                  <a:pt x="249656" y="1905"/>
                </a:lnTo>
                <a:close/>
              </a:path>
              <a:path w="709930" h="85725">
                <a:moveTo>
                  <a:pt x="334048" y="24384"/>
                </a:moveTo>
                <a:lnTo>
                  <a:pt x="302044" y="0"/>
                </a:lnTo>
                <a:lnTo>
                  <a:pt x="293446" y="838"/>
                </a:lnTo>
                <a:lnTo>
                  <a:pt x="264414" y="33020"/>
                </a:lnTo>
                <a:lnTo>
                  <a:pt x="263842" y="42773"/>
                </a:lnTo>
                <a:lnTo>
                  <a:pt x="264414" y="52247"/>
                </a:lnTo>
                <a:lnTo>
                  <a:pt x="292798" y="84607"/>
                </a:lnTo>
                <a:lnTo>
                  <a:pt x="300520" y="85445"/>
                </a:lnTo>
                <a:lnTo>
                  <a:pt x="309664" y="85445"/>
                </a:lnTo>
                <a:lnTo>
                  <a:pt x="317284" y="82397"/>
                </a:lnTo>
                <a:lnTo>
                  <a:pt x="321856" y="77825"/>
                </a:lnTo>
                <a:lnTo>
                  <a:pt x="327952" y="74777"/>
                </a:lnTo>
                <a:lnTo>
                  <a:pt x="332524" y="67157"/>
                </a:lnTo>
                <a:lnTo>
                  <a:pt x="334048" y="58013"/>
                </a:lnTo>
                <a:lnTo>
                  <a:pt x="318808" y="53441"/>
                </a:lnTo>
                <a:lnTo>
                  <a:pt x="317284" y="59537"/>
                </a:lnTo>
                <a:lnTo>
                  <a:pt x="314236" y="64109"/>
                </a:lnTo>
                <a:lnTo>
                  <a:pt x="311188" y="67157"/>
                </a:lnTo>
                <a:lnTo>
                  <a:pt x="305092" y="70205"/>
                </a:lnTo>
                <a:lnTo>
                  <a:pt x="294424" y="70205"/>
                </a:lnTo>
                <a:lnTo>
                  <a:pt x="289852" y="68681"/>
                </a:lnTo>
                <a:lnTo>
                  <a:pt x="285280" y="64109"/>
                </a:lnTo>
                <a:lnTo>
                  <a:pt x="282232" y="59537"/>
                </a:lnTo>
                <a:lnTo>
                  <a:pt x="280708" y="51917"/>
                </a:lnTo>
                <a:lnTo>
                  <a:pt x="280708" y="32004"/>
                </a:lnTo>
                <a:lnTo>
                  <a:pt x="282232" y="25908"/>
                </a:lnTo>
                <a:lnTo>
                  <a:pt x="285280" y="21336"/>
                </a:lnTo>
                <a:lnTo>
                  <a:pt x="289852" y="16764"/>
                </a:lnTo>
                <a:lnTo>
                  <a:pt x="294424" y="13716"/>
                </a:lnTo>
                <a:lnTo>
                  <a:pt x="305092" y="13716"/>
                </a:lnTo>
                <a:lnTo>
                  <a:pt x="308140" y="15240"/>
                </a:lnTo>
                <a:lnTo>
                  <a:pt x="311188" y="18288"/>
                </a:lnTo>
                <a:lnTo>
                  <a:pt x="314236" y="19812"/>
                </a:lnTo>
                <a:lnTo>
                  <a:pt x="317284" y="24384"/>
                </a:lnTo>
                <a:lnTo>
                  <a:pt x="317284" y="27432"/>
                </a:lnTo>
                <a:lnTo>
                  <a:pt x="334048" y="24384"/>
                </a:lnTo>
                <a:close/>
              </a:path>
              <a:path w="709930" h="85725">
                <a:moveTo>
                  <a:pt x="410337" y="70205"/>
                </a:moveTo>
                <a:lnTo>
                  <a:pt x="364515" y="70205"/>
                </a:lnTo>
                <a:lnTo>
                  <a:pt x="364515" y="47345"/>
                </a:lnTo>
                <a:lnTo>
                  <a:pt x="405765" y="47345"/>
                </a:lnTo>
                <a:lnTo>
                  <a:pt x="405765" y="33629"/>
                </a:lnTo>
                <a:lnTo>
                  <a:pt x="364515" y="33629"/>
                </a:lnTo>
                <a:lnTo>
                  <a:pt x="364515" y="15240"/>
                </a:lnTo>
                <a:lnTo>
                  <a:pt x="408813" y="15240"/>
                </a:lnTo>
                <a:lnTo>
                  <a:pt x="408813" y="1524"/>
                </a:lnTo>
                <a:lnTo>
                  <a:pt x="349275" y="1524"/>
                </a:lnTo>
                <a:lnTo>
                  <a:pt x="349275" y="83921"/>
                </a:lnTo>
                <a:lnTo>
                  <a:pt x="410337" y="83921"/>
                </a:lnTo>
                <a:lnTo>
                  <a:pt x="410337" y="70205"/>
                </a:lnTo>
                <a:close/>
              </a:path>
              <a:path w="709930" h="85725">
                <a:moveTo>
                  <a:pt x="483489" y="1524"/>
                </a:moveTo>
                <a:lnTo>
                  <a:pt x="419481" y="1524"/>
                </a:lnTo>
                <a:lnTo>
                  <a:pt x="419481" y="15240"/>
                </a:lnTo>
                <a:lnTo>
                  <a:pt x="443865" y="15240"/>
                </a:lnTo>
                <a:lnTo>
                  <a:pt x="443865" y="83921"/>
                </a:lnTo>
                <a:lnTo>
                  <a:pt x="459105" y="83921"/>
                </a:lnTo>
                <a:lnTo>
                  <a:pt x="459105" y="15240"/>
                </a:lnTo>
                <a:lnTo>
                  <a:pt x="483489" y="15240"/>
                </a:lnTo>
                <a:lnTo>
                  <a:pt x="483489" y="1524"/>
                </a:lnTo>
                <a:close/>
              </a:path>
              <a:path w="709930" h="85725">
                <a:moveTo>
                  <a:pt x="562838" y="1524"/>
                </a:moveTo>
                <a:lnTo>
                  <a:pt x="543026" y="1524"/>
                </a:lnTo>
                <a:lnTo>
                  <a:pt x="524738" y="33528"/>
                </a:lnTo>
                <a:lnTo>
                  <a:pt x="504825" y="1524"/>
                </a:lnTo>
                <a:lnTo>
                  <a:pt x="486537" y="1524"/>
                </a:lnTo>
                <a:lnTo>
                  <a:pt x="515594" y="48768"/>
                </a:lnTo>
                <a:lnTo>
                  <a:pt x="515594" y="83921"/>
                </a:lnTo>
                <a:lnTo>
                  <a:pt x="532358" y="83921"/>
                </a:lnTo>
                <a:lnTo>
                  <a:pt x="532358" y="48768"/>
                </a:lnTo>
                <a:lnTo>
                  <a:pt x="562838" y="1524"/>
                </a:lnTo>
                <a:close/>
              </a:path>
              <a:path w="709930" h="85725">
                <a:moveTo>
                  <a:pt x="633031" y="19812"/>
                </a:moveTo>
                <a:lnTo>
                  <a:pt x="631507" y="15240"/>
                </a:lnTo>
                <a:lnTo>
                  <a:pt x="625411" y="6096"/>
                </a:lnTo>
                <a:lnTo>
                  <a:pt x="616267" y="3048"/>
                </a:lnTo>
                <a:lnTo>
                  <a:pt x="616267" y="21336"/>
                </a:lnTo>
                <a:lnTo>
                  <a:pt x="616267" y="32004"/>
                </a:lnTo>
                <a:lnTo>
                  <a:pt x="614743" y="33629"/>
                </a:lnTo>
                <a:lnTo>
                  <a:pt x="611695" y="36677"/>
                </a:lnTo>
                <a:lnTo>
                  <a:pt x="608647" y="38201"/>
                </a:lnTo>
                <a:lnTo>
                  <a:pt x="587311" y="38201"/>
                </a:lnTo>
                <a:lnTo>
                  <a:pt x="587311" y="15240"/>
                </a:lnTo>
                <a:lnTo>
                  <a:pt x="605599" y="15240"/>
                </a:lnTo>
                <a:lnTo>
                  <a:pt x="607123" y="16764"/>
                </a:lnTo>
                <a:lnTo>
                  <a:pt x="610171" y="16764"/>
                </a:lnTo>
                <a:lnTo>
                  <a:pt x="613219" y="19812"/>
                </a:lnTo>
                <a:lnTo>
                  <a:pt x="616267" y="21336"/>
                </a:lnTo>
                <a:lnTo>
                  <a:pt x="616267" y="3048"/>
                </a:lnTo>
                <a:lnTo>
                  <a:pt x="613219" y="1524"/>
                </a:lnTo>
                <a:lnTo>
                  <a:pt x="570547" y="1524"/>
                </a:lnTo>
                <a:lnTo>
                  <a:pt x="570547" y="83921"/>
                </a:lnTo>
                <a:lnTo>
                  <a:pt x="587311" y="83921"/>
                </a:lnTo>
                <a:lnTo>
                  <a:pt x="587311" y="51917"/>
                </a:lnTo>
                <a:lnTo>
                  <a:pt x="614743" y="51917"/>
                </a:lnTo>
                <a:lnTo>
                  <a:pt x="626935" y="45821"/>
                </a:lnTo>
                <a:lnTo>
                  <a:pt x="629983" y="39725"/>
                </a:lnTo>
                <a:lnTo>
                  <a:pt x="631507" y="38201"/>
                </a:lnTo>
                <a:lnTo>
                  <a:pt x="633031" y="36677"/>
                </a:lnTo>
                <a:lnTo>
                  <a:pt x="633031" y="19812"/>
                </a:lnTo>
                <a:close/>
              </a:path>
              <a:path w="709930" h="85725">
                <a:moveTo>
                  <a:pt x="709333" y="70205"/>
                </a:moveTo>
                <a:lnTo>
                  <a:pt x="663613" y="70205"/>
                </a:lnTo>
                <a:lnTo>
                  <a:pt x="663613" y="47345"/>
                </a:lnTo>
                <a:lnTo>
                  <a:pt x="704761" y="47345"/>
                </a:lnTo>
                <a:lnTo>
                  <a:pt x="704761" y="33629"/>
                </a:lnTo>
                <a:lnTo>
                  <a:pt x="663613" y="33629"/>
                </a:lnTo>
                <a:lnTo>
                  <a:pt x="663613" y="15240"/>
                </a:lnTo>
                <a:lnTo>
                  <a:pt x="707809" y="15240"/>
                </a:lnTo>
                <a:lnTo>
                  <a:pt x="707809" y="1524"/>
                </a:lnTo>
                <a:lnTo>
                  <a:pt x="646747" y="1524"/>
                </a:lnTo>
                <a:lnTo>
                  <a:pt x="646747" y="83921"/>
                </a:lnTo>
                <a:lnTo>
                  <a:pt x="709333" y="83921"/>
                </a:lnTo>
                <a:lnTo>
                  <a:pt x="709333" y="70205"/>
                </a:lnTo>
                <a:close/>
              </a:path>
            </a:pathLst>
          </a:custGeom>
          <a:solidFill>
            <a:srgbClr val="000000"/>
          </a:solidFill>
        </p:spPr>
        <p:txBody>
          <a:bodyPr wrap="square" lIns="0" tIns="0" rIns="0" bIns="0" rtlCol="0"/>
          <a:lstStyle/>
          <a:p>
            <a:endParaRPr sz="1154"/>
          </a:p>
        </p:txBody>
      </p:sp>
      <p:sp>
        <p:nvSpPr>
          <p:cNvPr id="31" name="object 31"/>
          <p:cNvSpPr/>
          <p:nvPr/>
        </p:nvSpPr>
        <p:spPr>
          <a:xfrm>
            <a:off x="2952967" y="437625"/>
            <a:ext cx="507020" cy="68824"/>
          </a:xfrm>
          <a:custGeom>
            <a:avLst/>
            <a:gdLst/>
            <a:ahLst/>
            <a:cxnLst/>
            <a:rect l="l" t="t" r="r" b="b"/>
            <a:pathLst>
              <a:path w="790575" h="107315">
                <a:moveTo>
                  <a:pt x="62484" y="19812"/>
                </a:moveTo>
                <a:lnTo>
                  <a:pt x="60960" y="15240"/>
                </a:lnTo>
                <a:lnTo>
                  <a:pt x="54864" y="6096"/>
                </a:lnTo>
                <a:lnTo>
                  <a:pt x="45720" y="3048"/>
                </a:lnTo>
                <a:lnTo>
                  <a:pt x="45720" y="24384"/>
                </a:lnTo>
                <a:lnTo>
                  <a:pt x="45720" y="28956"/>
                </a:lnTo>
                <a:lnTo>
                  <a:pt x="44196" y="32004"/>
                </a:lnTo>
                <a:lnTo>
                  <a:pt x="42672" y="33629"/>
                </a:lnTo>
                <a:lnTo>
                  <a:pt x="42672" y="35153"/>
                </a:lnTo>
                <a:lnTo>
                  <a:pt x="39624" y="36677"/>
                </a:lnTo>
                <a:lnTo>
                  <a:pt x="38100" y="38201"/>
                </a:lnTo>
                <a:lnTo>
                  <a:pt x="15240" y="38201"/>
                </a:lnTo>
                <a:lnTo>
                  <a:pt x="15240" y="15240"/>
                </a:lnTo>
                <a:lnTo>
                  <a:pt x="33528" y="15240"/>
                </a:lnTo>
                <a:lnTo>
                  <a:pt x="35052" y="16764"/>
                </a:lnTo>
                <a:lnTo>
                  <a:pt x="38100" y="16764"/>
                </a:lnTo>
                <a:lnTo>
                  <a:pt x="41148" y="18288"/>
                </a:lnTo>
                <a:lnTo>
                  <a:pt x="44196" y="21336"/>
                </a:lnTo>
                <a:lnTo>
                  <a:pt x="45720" y="24384"/>
                </a:lnTo>
                <a:lnTo>
                  <a:pt x="45720" y="3048"/>
                </a:lnTo>
                <a:lnTo>
                  <a:pt x="42672" y="1524"/>
                </a:lnTo>
                <a:lnTo>
                  <a:pt x="0" y="1524"/>
                </a:lnTo>
                <a:lnTo>
                  <a:pt x="0" y="83921"/>
                </a:lnTo>
                <a:lnTo>
                  <a:pt x="15240" y="83921"/>
                </a:lnTo>
                <a:lnTo>
                  <a:pt x="15240" y="51917"/>
                </a:lnTo>
                <a:lnTo>
                  <a:pt x="44196" y="51917"/>
                </a:lnTo>
                <a:lnTo>
                  <a:pt x="50292" y="48869"/>
                </a:lnTo>
                <a:lnTo>
                  <a:pt x="51816" y="47345"/>
                </a:lnTo>
                <a:lnTo>
                  <a:pt x="54864" y="45821"/>
                </a:lnTo>
                <a:lnTo>
                  <a:pt x="57912" y="42773"/>
                </a:lnTo>
                <a:lnTo>
                  <a:pt x="60198" y="38201"/>
                </a:lnTo>
                <a:lnTo>
                  <a:pt x="60960" y="36677"/>
                </a:lnTo>
                <a:lnTo>
                  <a:pt x="62484" y="32004"/>
                </a:lnTo>
                <a:lnTo>
                  <a:pt x="62484" y="19812"/>
                </a:lnTo>
                <a:close/>
              </a:path>
              <a:path w="790575" h="107315">
                <a:moveTo>
                  <a:pt x="134200" y="70205"/>
                </a:moveTo>
                <a:lnTo>
                  <a:pt x="93052" y="70205"/>
                </a:lnTo>
                <a:lnTo>
                  <a:pt x="93052" y="1524"/>
                </a:lnTo>
                <a:lnTo>
                  <a:pt x="76200" y="1524"/>
                </a:lnTo>
                <a:lnTo>
                  <a:pt x="76200" y="83921"/>
                </a:lnTo>
                <a:lnTo>
                  <a:pt x="134200" y="83921"/>
                </a:lnTo>
                <a:lnTo>
                  <a:pt x="134200" y="70205"/>
                </a:lnTo>
                <a:close/>
              </a:path>
              <a:path w="790575" h="107315">
                <a:moveTo>
                  <a:pt x="219646" y="83921"/>
                </a:moveTo>
                <a:lnTo>
                  <a:pt x="212204" y="65633"/>
                </a:lnTo>
                <a:lnTo>
                  <a:pt x="205994" y="50393"/>
                </a:lnTo>
                <a:lnTo>
                  <a:pt x="194170" y="21336"/>
                </a:lnTo>
                <a:lnTo>
                  <a:pt x="189166" y="9029"/>
                </a:lnTo>
                <a:lnTo>
                  <a:pt x="189166" y="50393"/>
                </a:lnTo>
                <a:lnTo>
                  <a:pt x="166204" y="50393"/>
                </a:lnTo>
                <a:lnTo>
                  <a:pt x="176872" y="21336"/>
                </a:lnTo>
                <a:lnTo>
                  <a:pt x="189166" y="50393"/>
                </a:lnTo>
                <a:lnTo>
                  <a:pt x="189166" y="9029"/>
                </a:lnTo>
                <a:lnTo>
                  <a:pt x="186118" y="1524"/>
                </a:lnTo>
                <a:lnTo>
                  <a:pt x="169252" y="1524"/>
                </a:lnTo>
                <a:lnTo>
                  <a:pt x="137248" y="83921"/>
                </a:lnTo>
                <a:lnTo>
                  <a:pt x="154012" y="83921"/>
                </a:lnTo>
                <a:lnTo>
                  <a:pt x="161632" y="65633"/>
                </a:lnTo>
                <a:lnTo>
                  <a:pt x="193738" y="65633"/>
                </a:lnTo>
                <a:lnTo>
                  <a:pt x="201358" y="83921"/>
                </a:lnTo>
                <a:lnTo>
                  <a:pt x="219646" y="83921"/>
                </a:lnTo>
                <a:close/>
              </a:path>
              <a:path w="790575" h="107315">
                <a:moveTo>
                  <a:pt x="279069" y="1524"/>
                </a:moveTo>
                <a:lnTo>
                  <a:pt x="213537" y="1524"/>
                </a:lnTo>
                <a:lnTo>
                  <a:pt x="213537" y="15240"/>
                </a:lnTo>
                <a:lnTo>
                  <a:pt x="237921" y="15240"/>
                </a:lnTo>
                <a:lnTo>
                  <a:pt x="237921" y="83921"/>
                </a:lnTo>
                <a:lnTo>
                  <a:pt x="254685" y="83921"/>
                </a:lnTo>
                <a:lnTo>
                  <a:pt x="254685" y="15240"/>
                </a:lnTo>
                <a:lnTo>
                  <a:pt x="279069" y="15240"/>
                </a:lnTo>
                <a:lnTo>
                  <a:pt x="279069" y="1524"/>
                </a:lnTo>
                <a:close/>
              </a:path>
              <a:path w="790575" h="107315">
                <a:moveTo>
                  <a:pt x="346329" y="1524"/>
                </a:moveTo>
                <a:lnTo>
                  <a:pt x="289839" y="1524"/>
                </a:lnTo>
                <a:lnTo>
                  <a:pt x="289839" y="83921"/>
                </a:lnTo>
                <a:lnTo>
                  <a:pt x="306705" y="83921"/>
                </a:lnTo>
                <a:lnTo>
                  <a:pt x="306705" y="48768"/>
                </a:lnTo>
                <a:lnTo>
                  <a:pt x="340233" y="48768"/>
                </a:lnTo>
                <a:lnTo>
                  <a:pt x="340233" y="35052"/>
                </a:lnTo>
                <a:lnTo>
                  <a:pt x="306705" y="35052"/>
                </a:lnTo>
                <a:lnTo>
                  <a:pt x="306705" y="15240"/>
                </a:lnTo>
                <a:lnTo>
                  <a:pt x="346329" y="15240"/>
                </a:lnTo>
                <a:lnTo>
                  <a:pt x="346329" y="1524"/>
                </a:lnTo>
                <a:close/>
              </a:path>
              <a:path w="790575" h="107315">
                <a:moveTo>
                  <a:pt x="434721" y="42773"/>
                </a:moveTo>
                <a:lnTo>
                  <a:pt x="434124" y="33020"/>
                </a:lnTo>
                <a:lnTo>
                  <a:pt x="432244" y="24587"/>
                </a:lnTo>
                <a:lnTo>
                  <a:pt x="428929" y="17602"/>
                </a:lnTo>
                <a:lnTo>
                  <a:pt x="425424" y="13716"/>
                </a:lnTo>
                <a:lnTo>
                  <a:pt x="424053" y="12192"/>
                </a:lnTo>
                <a:lnTo>
                  <a:pt x="418020" y="7073"/>
                </a:lnTo>
                <a:lnTo>
                  <a:pt x="417880" y="6997"/>
                </a:lnTo>
                <a:lnTo>
                  <a:pt x="417880" y="52247"/>
                </a:lnTo>
                <a:lnTo>
                  <a:pt x="416433" y="59537"/>
                </a:lnTo>
                <a:lnTo>
                  <a:pt x="407289" y="68681"/>
                </a:lnTo>
                <a:lnTo>
                  <a:pt x="402717" y="70205"/>
                </a:lnTo>
                <a:lnTo>
                  <a:pt x="389001" y="70205"/>
                </a:lnTo>
                <a:lnTo>
                  <a:pt x="382905" y="68681"/>
                </a:lnTo>
                <a:lnTo>
                  <a:pt x="379857" y="64109"/>
                </a:lnTo>
                <a:lnTo>
                  <a:pt x="375285" y="59537"/>
                </a:lnTo>
                <a:lnTo>
                  <a:pt x="372237" y="51917"/>
                </a:lnTo>
                <a:lnTo>
                  <a:pt x="372237" y="33629"/>
                </a:lnTo>
                <a:lnTo>
                  <a:pt x="375285" y="25908"/>
                </a:lnTo>
                <a:lnTo>
                  <a:pt x="378333" y="21336"/>
                </a:lnTo>
                <a:lnTo>
                  <a:pt x="382905" y="16764"/>
                </a:lnTo>
                <a:lnTo>
                  <a:pt x="389001" y="13716"/>
                </a:lnTo>
                <a:lnTo>
                  <a:pt x="402717" y="13716"/>
                </a:lnTo>
                <a:lnTo>
                  <a:pt x="407289" y="16764"/>
                </a:lnTo>
                <a:lnTo>
                  <a:pt x="416433" y="25908"/>
                </a:lnTo>
                <a:lnTo>
                  <a:pt x="417830" y="33020"/>
                </a:lnTo>
                <a:lnTo>
                  <a:pt x="417880" y="52247"/>
                </a:lnTo>
                <a:lnTo>
                  <a:pt x="417880" y="6997"/>
                </a:lnTo>
                <a:lnTo>
                  <a:pt x="411289" y="3238"/>
                </a:lnTo>
                <a:lnTo>
                  <a:pt x="403682" y="838"/>
                </a:lnTo>
                <a:lnTo>
                  <a:pt x="395097" y="0"/>
                </a:lnTo>
                <a:lnTo>
                  <a:pt x="389001" y="0"/>
                </a:lnTo>
                <a:lnTo>
                  <a:pt x="382905" y="1524"/>
                </a:lnTo>
                <a:lnTo>
                  <a:pt x="373761" y="4572"/>
                </a:lnTo>
                <a:lnTo>
                  <a:pt x="367665" y="10668"/>
                </a:lnTo>
                <a:lnTo>
                  <a:pt x="364515" y="13716"/>
                </a:lnTo>
                <a:lnTo>
                  <a:pt x="361467" y="18288"/>
                </a:lnTo>
                <a:lnTo>
                  <a:pt x="356895" y="27432"/>
                </a:lnTo>
                <a:lnTo>
                  <a:pt x="355371" y="35153"/>
                </a:lnTo>
                <a:lnTo>
                  <a:pt x="355371" y="42773"/>
                </a:lnTo>
                <a:lnTo>
                  <a:pt x="372122" y="78371"/>
                </a:lnTo>
                <a:lnTo>
                  <a:pt x="395097" y="85445"/>
                </a:lnTo>
                <a:lnTo>
                  <a:pt x="403898" y="84607"/>
                </a:lnTo>
                <a:lnTo>
                  <a:pt x="411861" y="82207"/>
                </a:lnTo>
                <a:lnTo>
                  <a:pt x="418668" y="78371"/>
                </a:lnTo>
                <a:lnTo>
                  <a:pt x="424053" y="73253"/>
                </a:lnTo>
                <a:lnTo>
                  <a:pt x="426504" y="70205"/>
                </a:lnTo>
                <a:lnTo>
                  <a:pt x="428929" y="67208"/>
                </a:lnTo>
                <a:lnTo>
                  <a:pt x="432244" y="60299"/>
                </a:lnTo>
                <a:lnTo>
                  <a:pt x="434124" y="52247"/>
                </a:lnTo>
                <a:lnTo>
                  <a:pt x="434721" y="42773"/>
                </a:lnTo>
                <a:close/>
              </a:path>
              <a:path w="790575" h="107315">
                <a:moveTo>
                  <a:pt x="521677" y="83921"/>
                </a:moveTo>
                <a:lnTo>
                  <a:pt x="511009" y="67157"/>
                </a:lnTo>
                <a:lnTo>
                  <a:pt x="507961" y="61061"/>
                </a:lnTo>
                <a:lnTo>
                  <a:pt x="504913" y="56489"/>
                </a:lnTo>
                <a:lnTo>
                  <a:pt x="501865" y="54965"/>
                </a:lnTo>
                <a:lnTo>
                  <a:pt x="500341" y="51917"/>
                </a:lnTo>
                <a:lnTo>
                  <a:pt x="497293" y="48869"/>
                </a:lnTo>
                <a:lnTo>
                  <a:pt x="492721" y="47345"/>
                </a:lnTo>
                <a:lnTo>
                  <a:pt x="500341" y="45821"/>
                </a:lnTo>
                <a:lnTo>
                  <a:pt x="506437" y="44297"/>
                </a:lnTo>
                <a:lnTo>
                  <a:pt x="511517" y="36677"/>
                </a:lnTo>
                <a:lnTo>
                  <a:pt x="512533" y="35153"/>
                </a:lnTo>
                <a:lnTo>
                  <a:pt x="515581" y="30480"/>
                </a:lnTo>
                <a:lnTo>
                  <a:pt x="515581" y="19812"/>
                </a:lnTo>
                <a:lnTo>
                  <a:pt x="514057" y="15240"/>
                </a:lnTo>
                <a:lnTo>
                  <a:pt x="511009" y="12192"/>
                </a:lnTo>
                <a:lnTo>
                  <a:pt x="509485" y="7620"/>
                </a:lnTo>
                <a:lnTo>
                  <a:pt x="506437" y="4572"/>
                </a:lnTo>
                <a:lnTo>
                  <a:pt x="501865" y="4572"/>
                </a:lnTo>
                <a:lnTo>
                  <a:pt x="497293" y="3048"/>
                </a:lnTo>
                <a:lnTo>
                  <a:pt x="497293" y="21336"/>
                </a:lnTo>
                <a:lnTo>
                  <a:pt x="497293" y="30480"/>
                </a:lnTo>
                <a:lnTo>
                  <a:pt x="495769" y="32004"/>
                </a:lnTo>
                <a:lnTo>
                  <a:pt x="495769" y="33629"/>
                </a:lnTo>
                <a:lnTo>
                  <a:pt x="494245" y="35153"/>
                </a:lnTo>
                <a:lnTo>
                  <a:pt x="491197" y="35153"/>
                </a:lnTo>
                <a:lnTo>
                  <a:pt x="489673" y="36677"/>
                </a:lnTo>
                <a:lnTo>
                  <a:pt x="465289" y="36677"/>
                </a:lnTo>
                <a:lnTo>
                  <a:pt x="465289" y="15240"/>
                </a:lnTo>
                <a:lnTo>
                  <a:pt x="489673" y="15240"/>
                </a:lnTo>
                <a:lnTo>
                  <a:pt x="492721" y="16764"/>
                </a:lnTo>
                <a:lnTo>
                  <a:pt x="494245" y="16764"/>
                </a:lnTo>
                <a:lnTo>
                  <a:pt x="495769" y="18288"/>
                </a:lnTo>
                <a:lnTo>
                  <a:pt x="497293" y="21336"/>
                </a:lnTo>
                <a:lnTo>
                  <a:pt x="497293" y="3048"/>
                </a:lnTo>
                <a:lnTo>
                  <a:pt x="491197" y="1524"/>
                </a:lnTo>
                <a:lnTo>
                  <a:pt x="448424" y="1524"/>
                </a:lnTo>
                <a:lnTo>
                  <a:pt x="448424" y="83921"/>
                </a:lnTo>
                <a:lnTo>
                  <a:pt x="465289" y="83921"/>
                </a:lnTo>
                <a:lnTo>
                  <a:pt x="465289" y="48869"/>
                </a:lnTo>
                <a:lnTo>
                  <a:pt x="471385" y="48869"/>
                </a:lnTo>
                <a:lnTo>
                  <a:pt x="474433" y="50393"/>
                </a:lnTo>
                <a:lnTo>
                  <a:pt x="477481" y="50393"/>
                </a:lnTo>
                <a:lnTo>
                  <a:pt x="482053" y="54965"/>
                </a:lnTo>
                <a:lnTo>
                  <a:pt x="485101" y="59537"/>
                </a:lnTo>
                <a:lnTo>
                  <a:pt x="489673" y="65633"/>
                </a:lnTo>
                <a:lnTo>
                  <a:pt x="501865" y="83921"/>
                </a:lnTo>
                <a:lnTo>
                  <a:pt x="521677" y="83921"/>
                </a:lnTo>
                <a:close/>
              </a:path>
              <a:path w="790575" h="107315">
                <a:moveTo>
                  <a:pt x="608634" y="1524"/>
                </a:moveTo>
                <a:lnTo>
                  <a:pt x="584250" y="1524"/>
                </a:lnTo>
                <a:lnTo>
                  <a:pt x="570534" y="58013"/>
                </a:lnTo>
                <a:lnTo>
                  <a:pt x="555294" y="1524"/>
                </a:lnTo>
                <a:lnTo>
                  <a:pt x="530821" y="1524"/>
                </a:lnTo>
                <a:lnTo>
                  <a:pt x="530821" y="83921"/>
                </a:lnTo>
                <a:lnTo>
                  <a:pt x="546061" y="83921"/>
                </a:lnTo>
                <a:lnTo>
                  <a:pt x="546061" y="18288"/>
                </a:lnTo>
                <a:lnTo>
                  <a:pt x="561390" y="83921"/>
                </a:lnTo>
                <a:lnTo>
                  <a:pt x="578154" y="83921"/>
                </a:lnTo>
                <a:lnTo>
                  <a:pt x="593394" y="18288"/>
                </a:lnTo>
                <a:lnTo>
                  <a:pt x="593394" y="83921"/>
                </a:lnTo>
                <a:lnTo>
                  <a:pt x="608634" y="83921"/>
                </a:lnTo>
                <a:lnTo>
                  <a:pt x="608634" y="1524"/>
                </a:lnTo>
                <a:close/>
              </a:path>
              <a:path w="790575" h="107315">
                <a:moveTo>
                  <a:pt x="681609" y="96393"/>
                </a:moveTo>
                <a:lnTo>
                  <a:pt x="616077" y="96393"/>
                </a:lnTo>
                <a:lnTo>
                  <a:pt x="616077" y="107061"/>
                </a:lnTo>
                <a:lnTo>
                  <a:pt x="681609" y="107061"/>
                </a:lnTo>
                <a:lnTo>
                  <a:pt x="681609" y="96393"/>
                </a:lnTo>
                <a:close/>
              </a:path>
              <a:path w="790575" h="107315">
                <a:moveTo>
                  <a:pt x="705993" y="1905"/>
                </a:moveTo>
                <a:lnTo>
                  <a:pt x="689229" y="1905"/>
                </a:lnTo>
                <a:lnTo>
                  <a:pt x="689229" y="84201"/>
                </a:lnTo>
                <a:lnTo>
                  <a:pt x="705993" y="84201"/>
                </a:lnTo>
                <a:lnTo>
                  <a:pt x="705993" y="1905"/>
                </a:lnTo>
                <a:close/>
              </a:path>
              <a:path w="790575" h="107315">
                <a:moveTo>
                  <a:pt x="790194" y="35153"/>
                </a:moveTo>
                <a:lnTo>
                  <a:pt x="788670" y="28956"/>
                </a:lnTo>
                <a:lnTo>
                  <a:pt x="787146" y="24384"/>
                </a:lnTo>
                <a:lnTo>
                  <a:pt x="785622" y="18288"/>
                </a:lnTo>
                <a:lnTo>
                  <a:pt x="783590" y="15240"/>
                </a:lnTo>
                <a:lnTo>
                  <a:pt x="782574" y="13716"/>
                </a:lnTo>
                <a:lnTo>
                  <a:pt x="776478" y="7620"/>
                </a:lnTo>
                <a:lnTo>
                  <a:pt x="771906" y="4572"/>
                </a:lnTo>
                <a:lnTo>
                  <a:pt x="771906" y="32004"/>
                </a:lnTo>
                <a:lnTo>
                  <a:pt x="771906" y="53441"/>
                </a:lnTo>
                <a:lnTo>
                  <a:pt x="770382" y="58013"/>
                </a:lnTo>
                <a:lnTo>
                  <a:pt x="770382" y="61061"/>
                </a:lnTo>
                <a:lnTo>
                  <a:pt x="768858" y="64109"/>
                </a:lnTo>
                <a:lnTo>
                  <a:pt x="765810" y="65633"/>
                </a:lnTo>
                <a:lnTo>
                  <a:pt x="762762" y="68681"/>
                </a:lnTo>
                <a:lnTo>
                  <a:pt x="759714" y="68681"/>
                </a:lnTo>
                <a:lnTo>
                  <a:pt x="758190" y="70205"/>
                </a:lnTo>
                <a:lnTo>
                  <a:pt x="736752" y="70205"/>
                </a:lnTo>
                <a:lnTo>
                  <a:pt x="736752" y="15240"/>
                </a:lnTo>
                <a:lnTo>
                  <a:pt x="756666" y="15240"/>
                </a:lnTo>
                <a:lnTo>
                  <a:pt x="758190" y="16764"/>
                </a:lnTo>
                <a:lnTo>
                  <a:pt x="761238" y="16764"/>
                </a:lnTo>
                <a:lnTo>
                  <a:pt x="764286" y="18288"/>
                </a:lnTo>
                <a:lnTo>
                  <a:pt x="765810" y="19812"/>
                </a:lnTo>
                <a:lnTo>
                  <a:pt x="768858" y="21336"/>
                </a:lnTo>
                <a:lnTo>
                  <a:pt x="770382" y="24384"/>
                </a:lnTo>
                <a:lnTo>
                  <a:pt x="770382" y="27432"/>
                </a:lnTo>
                <a:lnTo>
                  <a:pt x="771906" y="32004"/>
                </a:lnTo>
                <a:lnTo>
                  <a:pt x="771906" y="4572"/>
                </a:lnTo>
                <a:lnTo>
                  <a:pt x="762762" y="1524"/>
                </a:lnTo>
                <a:lnTo>
                  <a:pt x="721512" y="1524"/>
                </a:lnTo>
                <a:lnTo>
                  <a:pt x="721512" y="83921"/>
                </a:lnTo>
                <a:lnTo>
                  <a:pt x="758190" y="83921"/>
                </a:lnTo>
                <a:lnTo>
                  <a:pt x="762762" y="82397"/>
                </a:lnTo>
                <a:lnTo>
                  <a:pt x="767334" y="82397"/>
                </a:lnTo>
                <a:lnTo>
                  <a:pt x="771906" y="80873"/>
                </a:lnTo>
                <a:lnTo>
                  <a:pt x="778002" y="74777"/>
                </a:lnTo>
                <a:lnTo>
                  <a:pt x="782574" y="71729"/>
                </a:lnTo>
                <a:lnTo>
                  <a:pt x="783590" y="70205"/>
                </a:lnTo>
                <a:lnTo>
                  <a:pt x="785622" y="67157"/>
                </a:lnTo>
                <a:lnTo>
                  <a:pt x="787146" y="61061"/>
                </a:lnTo>
                <a:lnTo>
                  <a:pt x="788670" y="56489"/>
                </a:lnTo>
                <a:lnTo>
                  <a:pt x="790194" y="50393"/>
                </a:lnTo>
                <a:lnTo>
                  <a:pt x="790194" y="35153"/>
                </a:lnTo>
                <a:close/>
              </a:path>
            </a:pathLst>
          </a:custGeom>
          <a:solidFill>
            <a:srgbClr val="000000"/>
          </a:solidFill>
        </p:spPr>
        <p:txBody>
          <a:bodyPr wrap="square" lIns="0" tIns="0" rIns="0" bIns="0" rtlCol="0"/>
          <a:lstStyle/>
          <a:p>
            <a:endParaRPr sz="1154"/>
          </a:p>
        </p:txBody>
      </p:sp>
      <p:sp>
        <p:nvSpPr>
          <p:cNvPr id="32" name="object 32"/>
          <p:cNvSpPr/>
          <p:nvPr/>
        </p:nvSpPr>
        <p:spPr>
          <a:xfrm>
            <a:off x="3541900" y="437626"/>
            <a:ext cx="541228" cy="59050"/>
          </a:xfrm>
          <a:custGeom>
            <a:avLst/>
            <a:gdLst/>
            <a:ahLst/>
            <a:cxnLst/>
            <a:rect l="l" t="t" r="r" b="b"/>
            <a:pathLst>
              <a:path w="843914" h="92075">
                <a:moveTo>
                  <a:pt x="68681" y="54965"/>
                </a:moveTo>
                <a:lnTo>
                  <a:pt x="67157" y="50393"/>
                </a:lnTo>
                <a:lnTo>
                  <a:pt x="64109" y="47345"/>
                </a:lnTo>
                <a:lnTo>
                  <a:pt x="62585" y="44297"/>
                </a:lnTo>
                <a:lnTo>
                  <a:pt x="58013" y="41249"/>
                </a:lnTo>
                <a:lnTo>
                  <a:pt x="53441" y="39725"/>
                </a:lnTo>
                <a:lnTo>
                  <a:pt x="59537" y="36677"/>
                </a:lnTo>
                <a:lnTo>
                  <a:pt x="60528" y="33629"/>
                </a:lnTo>
                <a:lnTo>
                  <a:pt x="61061" y="32004"/>
                </a:lnTo>
                <a:lnTo>
                  <a:pt x="64109" y="28956"/>
                </a:lnTo>
                <a:lnTo>
                  <a:pt x="64109" y="15240"/>
                </a:lnTo>
                <a:lnTo>
                  <a:pt x="61061" y="9144"/>
                </a:lnTo>
                <a:lnTo>
                  <a:pt x="58013" y="7620"/>
                </a:lnTo>
                <a:lnTo>
                  <a:pt x="56489" y="6096"/>
                </a:lnTo>
                <a:lnTo>
                  <a:pt x="51917" y="3810"/>
                </a:lnTo>
                <a:lnTo>
                  <a:pt x="51917" y="54965"/>
                </a:lnTo>
                <a:lnTo>
                  <a:pt x="51917" y="62585"/>
                </a:lnTo>
                <a:lnTo>
                  <a:pt x="45821" y="68681"/>
                </a:lnTo>
                <a:lnTo>
                  <a:pt x="42773" y="68681"/>
                </a:lnTo>
                <a:lnTo>
                  <a:pt x="41249" y="70205"/>
                </a:lnTo>
                <a:lnTo>
                  <a:pt x="16865" y="70205"/>
                </a:lnTo>
                <a:lnTo>
                  <a:pt x="16865" y="47345"/>
                </a:lnTo>
                <a:lnTo>
                  <a:pt x="38201" y="47345"/>
                </a:lnTo>
                <a:lnTo>
                  <a:pt x="42773" y="48869"/>
                </a:lnTo>
                <a:lnTo>
                  <a:pt x="44297" y="48869"/>
                </a:lnTo>
                <a:lnTo>
                  <a:pt x="47345" y="50393"/>
                </a:lnTo>
                <a:lnTo>
                  <a:pt x="48869" y="50393"/>
                </a:lnTo>
                <a:lnTo>
                  <a:pt x="50393" y="53441"/>
                </a:lnTo>
                <a:lnTo>
                  <a:pt x="51917" y="54965"/>
                </a:lnTo>
                <a:lnTo>
                  <a:pt x="51917" y="3810"/>
                </a:lnTo>
                <a:lnTo>
                  <a:pt x="50393" y="3048"/>
                </a:lnTo>
                <a:lnTo>
                  <a:pt x="48869" y="3048"/>
                </a:lnTo>
                <a:lnTo>
                  <a:pt x="48869" y="21336"/>
                </a:lnTo>
                <a:lnTo>
                  <a:pt x="48869" y="27432"/>
                </a:lnTo>
                <a:lnTo>
                  <a:pt x="44297" y="32004"/>
                </a:lnTo>
                <a:lnTo>
                  <a:pt x="42773" y="33629"/>
                </a:lnTo>
                <a:lnTo>
                  <a:pt x="16865" y="33629"/>
                </a:lnTo>
                <a:lnTo>
                  <a:pt x="16865" y="15240"/>
                </a:lnTo>
                <a:lnTo>
                  <a:pt x="42773" y="15240"/>
                </a:lnTo>
                <a:lnTo>
                  <a:pt x="45821" y="16764"/>
                </a:lnTo>
                <a:lnTo>
                  <a:pt x="47345" y="18288"/>
                </a:lnTo>
                <a:lnTo>
                  <a:pt x="47345" y="19812"/>
                </a:lnTo>
                <a:lnTo>
                  <a:pt x="48869" y="21336"/>
                </a:lnTo>
                <a:lnTo>
                  <a:pt x="48869" y="3048"/>
                </a:lnTo>
                <a:lnTo>
                  <a:pt x="47345" y="3048"/>
                </a:lnTo>
                <a:lnTo>
                  <a:pt x="44297" y="1524"/>
                </a:lnTo>
                <a:lnTo>
                  <a:pt x="0" y="1524"/>
                </a:lnTo>
                <a:lnTo>
                  <a:pt x="0" y="83921"/>
                </a:lnTo>
                <a:lnTo>
                  <a:pt x="45821" y="83921"/>
                </a:lnTo>
                <a:lnTo>
                  <a:pt x="48869" y="82397"/>
                </a:lnTo>
                <a:lnTo>
                  <a:pt x="51917" y="82397"/>
                </a:lnTo>
                <a:lnTo>
                  <a:pt x="56489" y="80873"/>
                </a:lnTo>
                <a:lnTo>
                  <a:pt x="59537" y="79349"/>
                </a:lnTo>
                <a:lnTo>
                  <a:pt x="64109" y="74777"/>
                </a:lnTo>
                <a:lnTo>
                  <a:pt x="65633" y="70205"/>
                </a:lnTo>
                <a:lnTo>
                  <a:pt x="68681" y="67157"/>
                </a:lnTo>
                <a:lnTo>
                  <a:pt x="68681" y="54965"/>
                </a:lnTo>
                <a:close/>
              </a:path>
              <a:path w="843914" h="92075">
                <a:moveTo>
                  <a:pt x="98577" y="1905"/>
                </a:moveTo>
                <a:lnTo>
                  <a:pt x="81826" y="1905"/>
                </a:lnTo>
                <a:lnTo>
                  <a:pt x="81826" y="84201"/>
                </a:lnTo>
                <a:lnTo>
                  <a:pt x="98577" y="84201"/>
                </a:lnTo>
                <a:lnTo>
                  <a:pt x="98577" y="1905"/>
                </a:lnTo>
                <a:close/>
              </a:path>
              <a:path w="843914" h="92075">
                <a:moveTo>
                  <a:pt x="183070" y="35153"/>
                </a:moveTo>
                <a:lnTo>
                  <a:pt x="181546" y="28956"/>
                </a:lnTo>
                <a:lnTo>
                  <a:pt x="180022" y="24384"/>
                </a:lnTo>
                <a:lnTo>
                  <a:pt x="178498" y="18288"/>
                </a:lnTo>
                <a:lnTo>
                  <a:pt x="176466" y="15240"/>
                </a:lnTo>
                <a:lnTo>
                  <a:pt x="175450" y="13716"/>
                </a:lnTo>
                <a:lnTo>
                  <a:pt x="169354" y="7620"/>
                </a:lnTo>
                <a:lnTo>
                  <a:pt x="166306" y="5588"/>
                </a:lnTo>
                <a:lnTo>
                  <a:pt x="166306" y="36677"/>
                </a:lnTo>
                <a:lnTo>
                  <a:pt x="166306" y="48869"/>
                </a:lnTo>
                <a:lnTo>
                  <a:pt x="164782" y="53441"/>
                </a:lnTo>
                <a:lnTo>
                  <a:pt x="164782" y="58013"/>
                </a:lnTo>
                <a:lnTo>
                  <a:pt x="161734" y="64109"/>
                </a:lnTo>
                <a:lnTo>
                  <a:pt x="158686" y="67157"/>
                </a:lnTo>
                <a:lnTo>
                  <a:pt x="155638" y="68681"/>
                </a:lnTo>
                <a:lnTo>
                  <a:pt x="152590" y="68681"/>
                </a:lnTo>
                <a:lnTo>
                  <a:pt x="151066" y="70205"/>
                </a:lnTo>
                <a:lnTo>
                  <a:pt x="131254" y="70205"/>
                </a:lnTo>
                <a:lnTo>
                  <a:pt x="131254" y="15240"/>
                </a:lnTo>
                <a:lnTo>
                  <a:pt x="149542" y="15240"/>
                </a:lnTo>
                <a:lnTo>
                  <a:pt x="152590" y="16764"/>
                </a:lnTo>
                <a:lnTo>
                  <a:pt x="155638" y="16764"/>
                </a:lnTo>
                <a:lnTo>
                  <a:pt x="157162" y="18288"/>
                </a:lnTo>
                <a:lnTo>
                  <a:pt x="160210" y="19812"/>
                </a:lnTo>
                <a:lnTo>
                  <a:pt x="161734" y="21336"/>
                </a:lnTo>
                <a:lnTo>
                  <a:pt x="164782" y="27432"/>
                </a:lnTo>
                <a:lnTo>
                  <a:pt x="164782" y="32004"/>
                </a:lnTo>
                <a:lnTo>
                  <a:pt x="166306" y="36677"/>
                </a:lnTo>
                <a:lnTo>
                  <a:pt x="166306" y="5588"/>
                </a:lnTo>
                <a:lnTo>
                  <a:pt x="164782" y="4572"/>
                </a:lnTo>
                <a:lnTo>
                  <a:pt x="160210" y="3048"/>
                </a:lnTo>
                <a:lnTo>
                  <a:pt x="157162" y="1524"/>
                </a:lnTo>
                <a:lnTo>
                  <a:pt x="114490" y="1524"/>
                </a:lnTo>
                <a:lnTo>
                  <a:pt x="114490" y="83921"/>
                </a:lnTo>
                <a:lnTo>
                  <a:pt x="151066" y="83921"/>
                </a:lnTo>
                <a:lnTo>
                  <a:pt x="157162" y="82397"/>
                </a:lnTo>
                <a:lnTo>
                  <a:pt x="160210" y="82397"/>
                </a:lnTo>
                <a:lnTo>
                  <a:pt x="164782" y="80873"/>
                </a:lnTo>
                <a:lnTo>
                  <a:pt x="169354" y="77825"/>
                </a:lnTo>
                <a:lnTo>
                  <a:pt x="175450" y="71729"/>
                </a:lnTo>
                <a:lnTo>
                  <a:pt x="176466" y="70205"/>
                </a:lnTo>
                <a:lnTo>
                  <a:pt x="178498" y="67157"/>
                </a:lnTo>
                <a:lnTo>
                  <a:pt x="180022" y="61061"/>
                </a:lnTo>
                <a:lnTo>
                  <a:pt x="181546" y="56489"/>
                </a:lnTo>
                <a:lnTo>
                  <a:pt x="183070" y="50393"/>
                </a:lnTo>
                <a:lnTo>
                  <a:pt x="183070" y="35153"/>
                </a:lnTo>
                <a:close/>
              </a:path>
              <a:path w="843914" h="92075">
                <a:moveTo>
                  <a:pt x="270027" y="83921"/>
                </a:moveTo>
                <a:lnTo>
                  <a:pt x="260883" y="67157"/>
                </a:lnTo>
                <a:lnTo>
                  <a:pt x="256311" y="61061"/>
                </a:lnTo>
                <a:lnTo>
                  <a:pt x="253263" y="56489"/>
                </a:lnTo>
                <a:lnTo>
                  <a:pt x="245643" y="48869"/>
                </a:lnTo>
                <a:lnTo>
                  <a:pt x="242595" y="47345"/>
                </a:lnTo>
                <a:lnTo>
                  <a:pt x="250215" y="45821"/>
                </a:lnTo>
                <a:lnTo>
                  <a:pt x="254787" y="44297"/>
                </a:lnTo>
                <a:lnTo>
                  <a:pt x="259359" y="39725"/>
                </a:lnTo>
                <a:lnTo>
                  <a:pt x="261391" y="36677"/>
                </a:lnTo>
                <a:lnTo>
                  <a:pt x="262407" y="35153"/>
                </a:lnTo>
                <a:lnTo>
                  <a:pt x="263931" y="30480"/>
                </a:lnTo>
                <a:lnTo>
                  <a:pt x="263931" y="19812"/>
                </a:lnTo>
                <a:lnTo>
                  <a:pt x="262407" y="15240"/>
                </a:lnTo>
                <a:lnTo>
                  <a:pt x="260883" y="12192"/>
                </a:lnTo>
                <a:lnTo>
                  <a:pt x="257835" y="7620"/>
                </a:lnTo>
                <a:lnTo>
                  <a:pt x="254787" y="4572"/>
                </a:lnTo>
                <a:lnTo>
                  <a:pt x="250215" y="4572"/>
                </a:lnTo>
                <a:lnTo>
                  <a:pt x="247167" y="3048"/>
                </a:lnTo>
                <a:lnTo>
                  <a:pt x="247167" y="22860"/>
                </a:lnTo>
                <a:lnTo>
                  <a:pt x="247167" y="30480"/>
                </a:lnTo>
                <a:lnTo>
                  <a:pt x="245643" y="32004"/>
                </a:lnTo>
                <a:lnTo>
                  <a:pt x="244119" y="33629"/>
                </a:lnTo>
                <a:lnTo>
                  <a:pt x="242595" y="35153"/>
                </a:lnTo>
                <a:lnTo>
                  <a:pt x="241071" y="35153"/>
                </a:lnTo>
                <a:lnTo>
                  <a:pt x="238023" y="36677"/>
                </a:lnTo>
                <a:lnTo>
                  <a:pt x="213639" y="36677"/>
                </a:lnTo>
                <a:lnTo>
                  <a:pt x="213639" y="15240"/>
                </a:lnTo>
                <a:lnTo>
                  <a:pt x="238023" y="15240"/>
                </a:lnTo>
                <a:lnTo>
                  <a:pt x="241071" y="16764"/>
                </a:lnTo>
                <a:lnTo>
                  <a:pt x="244119" y="16764"/>
                </a:lnTo>
                <a:lnTo>
                  <a:pt x="244119" y="18288"/>
                </a:lnTo>
                <a:lnTo>
                  <a:pt x="245643" y="21336"/>
                </a:lnTo>
                <a:lnTo>
                  <a:pt x="247167" y="22860"/>
                </a:lnTo>
                <a:lnTo>
                  <a:pt x="247167" y="3048"/>
                </a:lnTo>
                <a:lnTo>
                  <a:pt x="241071" y="1524"/>
                </a:lnTo>
                <a:lnTo>
                  <a:pt x="196875" y="1524"/>
                </a:lnTo>
                <a:lnTo>
                  <a:pt x="196875" y="83921"/>
                </a:lnTo>
                <a:lnTo>
                  <a:pt x="213639" y="83921"/>
                </a:lnTo>
                <a:lnTo>
                  <a:pt x="213639" y="48869"/>
                </a:lnTo>
                <a:lnTo>
                  <a:pt x="221259" y="48869"/>
                </a:lnTo>
                <a:lnTo>
                  <a:pt x="224307" y="50393"/>
                </a:lnTo>
                <a:lnTo>
                  <a:pt x="227355" y="50393"/>
                </a:lnTo>
                <a:lnTo>
                  <a:pt x="231927" y="54965"/>
                </a:lnTo>
                <a:lnTo>
                  <a:pt x="234975" y="59537"/>
                </a:lnTo>
                <a:lnTo>
                  <a:pt x="239547" y="65633"/>
                </a:lnTo>
                <a:lnTo>
                  <a:pt x="250215" y="83921"/>
                </a:lnTo>
                <a:lnTo>
                  <a:pt x="270027" y="83921"/>
                </a:lnTo>
                <a:close/>
              </a:path>
              <a:path w="843914" h="92075">
                <a:moveTo>
                  <a:pt x="341757" y="70205"/>
                </a:moveTo>
                <a:lnTo>
                  <a:pt x="296037" y="70205"/>
                </a:lnTo>
                <a:lnTo>
                  <a:pt x="296037" y="47345"/>
                </a:lnTo>
                <a:lnTo>
                  <a:pt x="337185" y="47345"/>
                </a:lnTo>
                <a:lnTo>
                  <a:pt x="337185" y="33629"/>
                </a:lnTo>
                <a:lnTo>
                  <a:pt x="296037" y="33629"/>
                </a:lnTo>
                <a:lnTo>
                  <a:pt x="296037" y="15240"/>
                </a:lnTo>
                <a:lnTo>
                  <a:pt x="340233" y="15240"/>
                </a:lnTo>
                <a:lnTo>
                  <a:pt x="340233" y="1524"/>
                </a:lnTo>
                <a:lnTo>
                  <a:pt x="279184" y="1524"/>
                </a:lnTo>
                <a:lnTo>
                  <a:pt x="279184" y="83921"/>
                </a:lnTo>
                <a:lnTo>
                  <a:pt x="341757" y="83921"/>
                </a:lnTo>
                <a:lnTo>
                  <a:pt x="341757" y="70205"/>
                </a:lnTo>
                <a:close/>
              </a:path>
              <a:path w="843914" h="92075">
                <a:moveTo>
                  <a:pt x="434822" y="79349"/>
                </a:moveTo>
                <a:lnTo>
                  <a:pt x="425678" y="76301"/>
                </a:lnTo>
                <a:lnTo>
                  <a:pt x="421106" y="73253"/>
                </a:lnTo>
                <a:lnTo>
                  <a:pt x="422630" y="71729"/>
                </a:lnTo>
                <a:lnTo>
                  <a:pt x="425678" y="68681"/>
                </a:lnTo>
                <a:lnTo>
                  <a:pt x="427202" y="65633"/>
                </a:lnTo>
                <a:lnTo>
                  <a:pt x="427710" y="64109"/>
                </a:lnTo>
                <a:lnTo>
                  <a:pt x="430250" y="56489"/>
                </a:lnTo>
                <a:lnTo>
                  <a:pt x="431774" y="50393"/>
                </a:lnTo>
                <a:lnTo>
                  <a:pt x="431774" y="42773"/>
                </a:lnTo>
                <a:lnTo>
                  <a:pt x="415074" y="6438"/>
                </a:lnTo>
                <a:lnTo>
                  <a:pt x="414883" y="6350"/>
                </a:lnTo>
                <a:lnTo>
                  <a:pt x="414883" y="33007"/>
                </a:lnTo>
                <a:lnTo>
                  <a:pt x="414832" y="52247"/>
                </a:lnTo>
                <a:lnTo>
                  <a:pt x="408914" y="64109"/>
                </a:lnTo>
                <a:lnTo>
                  <a:pt x="402818" y="59537"/>
                </a:lnTo>
                <a:lnTo>
                  <a:pt x="398246" y="58013"/>
                </a:lnTo>
                <a:lnTo>
                  <a:pt x="392150" y="54965"/>
                </a:lnTo>
                <a:lnTo>
                  <a:pt x="387578" y="64109"/>
                </a:lnTo>
                <a:lnTo>
                  <a:pt x="392150" y="65633"/>
                </a:lnTo>
                <a:lnTo>
                  <a:pt x="395198" y="67157"/>
                </a:lnTo>
                <a:lnTo>
                  <a:pt x="398246" y="70205"/>
                </a:lnTo>
                <a:lnTo>
                  <a:pt x="396722" y="70205"/>
                </a:lnTo>
                <a:lnTo>
                  <a:pt x="393674" y="71729"/>
                </a:lnTo>
                <a:lnTo>
                  <a:pt x="384530" y="71729"/>
                </a:lnTo>
                <a:lnTo>
                  <a:pt x="379857" y="68681"/>
                </a:lnTo>
                <a:lnTo>
                  <a:pt x="375285" y="64109"/>
                </a:lnTo>
                <a:lnTo>
                  <a:pt x="372237" y="59537"/>
                </a:lnTo>
                <a:lnTo>
                  <a:pt x="369189" y="51917"/>
                </a:lnTo>
                <a:lnTo>
                  <a:pt x="369189" y="33629"/>
                </a:lnTo>
                <a:lnTo>
                  <a:pt x="372237" y="25908"/>
                </a:lnTo>
                <a:lnTo>
                  <a:pt x="375285" y="21336"/>
                </a:lnTo>
                <a:lnTo>
                  <a:pt x="379857" y="16764"/>
                </a:lnTo>
                <a:lnTo>
                  <a:pt x="386054" y="13716"/>
                </a:lnTo>
                <a:lnTo>
                  <a:pt x="398246" y="13716"/>
                </a:lnTo>
                <a:lnTo>
                  <a:pt x="404342" y="16764"/>
                </a:lnTo>
                <a:lnTo>
                  <a:pt x="413486" y="25908"/>
                </a:lnTo>
                <a:lnTo>
                  <a:pt x="414883" y="33007"/>
                </a:lnTo>
                <a:lnTo>
                  <a:pt x="414883" y="6350"/>
                </a:lnTo>
                <a:lnTo>
                  <a:pt x="408343" y="3048"/>
                </a:lnTo>
                <a:lnTo>
                  <a:pt x="400735" y="812"/>
                </a:lnTo>
                <a:lnTo>
                  <a:pt x="392150" y="0"/>
                </a:lnTo>
                <a:lnTo>
                  <a:pt x="383489" y="812"/>
                </a:lnTo>
                <a:lnTo>
                  <a:pt x="353021" y="33007"/>
                </a:lnTo>
                <a:lnTo>
                  <a:pt x="352425" y="42773"/>
                </a:lnTo>
                <a:lnTo>
                  <a:pt x="353021" y="52247"/>
                </a:lnTo>
                <a:lnTo>
                  <a:pt x="383489" y="84607"/>
                </a:lnTo>
                <a:lnTo>
                  <a:pt x="392150" y="85445"/>
                </a:lnTo>
                <a:lnTo>
                  <a:pt x="399770" y="85445"/>
                </a:lnTo>
                <a:lnTo>
                  <a:pt x="405866" y="83921"/>
                </a:lnTo>
                <a:lnTo>
                  <a:pt x="410438" y="80873"/>
                </a:lnTo>
                <a:lnTo>
                  <a:pt x="418058" y="85445"/>
                </a:lnTo>
                <a:lnTo>
                  <a:pt x="421106" y="88493"/>
                </a:lnTo>
                <a:lnTo>
                  <a:pt x="424154" y="90106"/>
                </a:lnTo>
                <a:lnTo>
                  <a:pt x="425678" y="91630"/>
                </a:lnTo>
                <a:lnTo>
                  <a:pt x="428726" y="91630"/>
                </a:lnTo>
                <a:lnTo>
                  <a:pt x="434060" y="80873"/>
                </a:lnTo>
                <a:lnTo>
                  <a:pt x="434822" y="79349"/>
                </a:lnTo>
                <a:close/>
              </a:path>
              <a:path w="843914" h="92075">
                <a:moveTo>
                  <a:pt x="509587" y="1524"/>
                </a:moveTo>
                <a:lnTo>
                  <a:pt x="492823" y="1524"/>
                </a:lnTo>
                <a:lnTo>
                  <a:pt x="492823" y="64109"/>
                </a:lnTo>
                <a:lnTo>
                  <a:pt x="491299" y="65633"/>
                </a:lnTo>
                <a:lnTo>
                  <a:pt x="488251" y="67157"/>
                </a:lnTo>
                <a:lnTo>
                  <a:pt x="485203" y="70205"/>
                </a:lnTo>
                <a:lnTo>
                  <a:pt x="469874" y="70205"/>
                </a:lnTo>
                <a:lnTo>
                  <a:pt x="466826" y="67157"/>
                </a:lnTo>
                <a:lnTo>
                  <a:pt x="463778" y="65633"/>
                </a:lnTo>
                <a:lnTo>
                  <a:pt x="462254" y="62585"/>
                </a:lnTo>
                <a:lnTo>
                  <a:pt x="462254" y="59537"/>
                </a:lnTo>
                <a:lnTo>
                  <a:pt x="460730" y="58013"/>
                </a:lnTo>
                <a:lnTo>
                  <a:pt x="460730" y="1524"/>
                </a:lnTo>
                <a:lnTo>
                  <a:pt x="443966" y="1524"/>
                </a:lnTo>
                <a:lnTo>
                  <a:pt x="443966" y="54965"/>
                </a:lnTo>
                <a:lnTo>
                  <a:pt x="445490" y="61061"/>
                </a:lnTo>
                <a:lnTo>
                  <a:pt x="445490" y="65633"/>
                </a:lnTo>
                <a:lnTo>
                  <a:pt x="450062" y="74777"/>
                </a:lnTo>
                <a:lnTo>
                  <a:pt x="456158" y="80873"/>
                </a:lnTo>
                <a:lnTo>
                  <a:pt x="460730" y="82397"/>
                </a:lnTo>
                <a:lnTo>
                  <a:pt x="463778" y="83921"/>
                </a:lnTo>
                <a:lnTo>
                  <a:pt x="469874" y="85445"/>
                </a:lnTo>
                <a:lnTo>
                  <a:pt x="485203" y="85445"/>
                </a:lnTo>
                <a:lnTo>
                  <a:pt x="494347" y="82397"/>
                </a:lnTo>
                <a:lnTo>
                  <a:pt x="497395" y="80873"/>
                </a:lnTo>
                <a:lnTo>
                  <a:pt x="500443" y="77825"/>
                </a:lnTo>
                <a:lnTo>
                  <a:pt x="503491" y="76301"/>
                </a:lnTo>
                <a:lnTo>
                  <a:pt x="506539" y="73253"/>
                </a:lnTo>
                <a:lnTo>
                  <a:pt x="508063" y="70205"/>
                </a:lnTo>
                <a:lnTo>
                  <a:pt x="508063" y="65633"/>
                </a:lnTo>
                <a:lnTo>
                  <a:pt x="509587" y="61061"/>
                </a:lnTo>
                <a:lnTo>
                  <a:pt x="509587" y="1524"/>
                </a:lnTo>
                <a:close/>
              </a:path>
              <a:path w="843914" h="92075">
                <a:moveTo>
                  <a:pt x="588924" y="70205"/>
                </a:moveTo>
                <a:lnTo>
                  <a:pt x="543115" y="70205"/>
                </a:lnTo>
                <a:lnTo>
                  <a:pt x="543115" y="47345"/>
                </a:lnTo>
                <a:lnTo>
                  <a:pt x="584352" y="47345"/>
                </a:lnTo>
                <a:lnTo>
                  <a:pt x="584352" y="33629"/>
                </a:lnTo>
                <a:lnTo>
                  <a:pt x="543115" y="33629"/>
                </a:lnTo>
                <a:lnTo>
                  <a:pt x="543115" y="15240"/>
                </a:lnTo>
                <a:lnTo>
                  <a:pt x="587400" y="15240"/>
                </a:lnTo>
                <a:lnTo>
                  <a:pt x="587400" y="1524"/>
                </a:lnTo>
                <a:lnTo>
                  <a:pt x="527875" y="1524"/>
                </a:lnTo>
                <a:lnTo>
                  <a:pt x="527875" y="83921"/>
                </a:lnTo>
                <a:lnTo>
                  <a:pt x="588924" y="83921"/>
                </a:lnTo>
                <a:lnTo>
                  <a:pt x="588924" y="70205"/>
                </a:lnTo>
                <a:close/>
              </a:path>
              <a:path w="843914" h="92075">
                <a:moveTo>
                  <a:pt x="665226" y="50393"/>
                </a:moveTo>
                <a:lnTo>
                  <a:pt x="662178" y="47345"/>
                </a:lnTo>
                <a:lnTo>
                  <a:pt x="660654" y="42773"/>
                </a:lnTo>
                <a:lnTo>
                  <a:pt x="657504" y="39725"/>
                </a:lnTo>
                <a:lnTo>
                  <a:pt x="652932" y="38201"/>
                </a:lnTo>
                <a:lnTo>
                  <a:pt x="643788" y="33629"/>
                </a:lnTo>
                <a:lnTo>
                  <a:pt x="636168" y="32004"/>
                </a:lnTo>
                <a:lnTo>
                  <a:pt x="627024" y="30480"/>
                </a:lnTo>
                <a:lnTo>
                  <a:pt x="622452" y="28956"/>
                </a:lnTo>
                <a:lnTo>
                  <a:pt x="617880" y="24384"/>
                </a:lnTo>
                <a:lnTo>
                  <a:pt x="617880" y="19812"/>
                </a:lnTo>
                <a:lnTo>
                  <a:pt x="620928" y="16764"/>
                </a:lnTo>
                <a:lnTo>
                  <a:pt x="627024" y="13716"/>
                </a:lnTo>
                <a:lnTo>
                  <a:pt x="636168" y="13716"/>
                </a:lnTo>
                <a:lnTo>
                  <a:pt x="640740" y="15240"/>
                </a:lnTo>
                <a:lnTo>
                  <a:pt x="642264" y="16764"/>
                </a:lnTo>
                <a:lnTo>
                  <a:pt x="645312" y="18288"/>
                </a:lnTo>
                <a:lnTo>
                  <a:pt x="646836" y="21336"/>
                </a:lnTo>
                <a:lnTo>
                  <a:pt x="646836" y="25908"/>
                </a:lnTo>
                <a:lnTo>
                  <a:pt x="663702" y="24384"/>
                </a:lnTo>
                <a:lnTo>
                  <a:pt x="663702" y="16764"/>
                </a:lnTo>
                <a:lnTo>
                  <a:pt x="660654" y="12192"/>
                </a:lnTo>
                <a:lnTo>
                  <a:pt x="654456" y="7620"/>
                </a:lnTo>
                <a:lnTo>
                  <a:pt x="649884" y="3048"/>
                </a:lnTo>
                <a:lnTo>
                  <a:pt x="642264" y="0"/>
                </a:lnTo>
                <a:lnTo>
                  <a:pt x="625500" y="0"/>
                </a:lnTo>
                <a:lnTo>
                  <a:pt x="611784" y="4572"/>
                </a:lnTo>
                <a:lnTo>
                  <a:pt x="605688" y="10668"/>
                </a:lnTo>
                <a:lnTo>
                  <a:pt x="602640" y="15240"/>
                </a:lnTo>
                <a:lnTo>
                  <a:pt x="602640" y="28956"/>
                </a:lnTo>
                <a:lnTo>
                  <a:pt x="604164" y="35153"/>
                </a:lnTo>
                <a:lnTo>
                  <a:pt x="610260" y="39725"/>
                </a:lnTo>
                <a:lnTo>
                  <a:pt x="613308" y="42773"/>
                </a:lnTo>
                <a:lnTo>
                  <a:pt x="619404" y="45821"/>
                </a:lnTo>
                <a:lnTo>
                  <a:pt x="628548" y="47345"/>
                </a:lnTo>
                <a:lnTo>
                  <a:pt x="634644" y="48869"/>
                </a:lnTo>
                <a:lnTo>
                  <a:pt x="639216" y="50393"/>
                </a:lnTo>
                <a:lnTo>
                  <a:pt x="642264" y="51917"/>
                </a:lnTo>
                <a:lnTo>
                  <a:pt x="643788" y="51917"/>
                </a:lnTo>
                <a:lnTo>
                  <a:pt x="646836" y="53441"/>
                </a:lnTo>
                <a:lnTo>
                  <a:pt x="646836" y="54965"/>
                </a:lnTo>
                <a:lnTo>
                  <a:pt x="649884" y="58013"/>
                </a:lnTo>
                <a:lnTo>
                  <a:pt x="649884" y="62585"/>
                </a:lnTo>
                <a:lnTo>
                  <a:pt x="648360" y="65633"/>
                </a:lnTo>
                <a:lnTo>
                  <a:pt x="645312" y="67157"/>
                </a:lnTo>
                <a:lnTo>
                  <a:pt x="642264" y="70205"/>
                </a:lnTo>
                <a:lnTo>
                  <a:pt x="637692" y="71729"/>
                </a:lnTo>
                <a:lnTo>
                  <a:pt x="628548" y="71729"/>
                </a:lnTo>
                <a:lnTo>
                  <a:pt x="623976" y="70205"/>
                </a:lnTo>
                <a:lnTo>
                  <a:pt x="617880" y="64109"/>
                </a:lnTo>
                <a:lnTo>
                  <a:pt x="616356" y="61061"/>
                </a:lnTo>
                <a:lnTo>
                  <a:pt x="614832" y="54965"/>
                </a:lnTo>
                <a:lnTo>
                  <a:pt x="599592" y="56489"/>
                </a:lnTo>
                <a:lnTo>
                  <a:pt x="599592" y="65633"/>
                </a:lnTo>
                <a:lnTo>
                  <a:pt x="604164" y="73253"/>
                </a:lnTo>
                <a:lnTo>
                  <a:pt x="633120" y="85445"/>
                </a:lnTo>
                <a:lnTo>
                  <a:pt x="640740" y="85445"/>
                </a:lnTo>
                <a:lnTo>
                  <a:pt x="645312" y="83921"/>
                </a:lnTo>
                <a:lnTo>
                  <a:pt x="651408" y="82397"/>
                </a:lnTo>
                <a:lnTo>
                  <a:pt x="655980" y="79349"/>
                </a:lnTo>
                <a:lnTo>
                  <a:pt x="662178" y="73253"/>
                </a:lnTo>
                <a:lnTo>
                  <a:pt x="665226" y="68681"/>
                </a:lnTo>
                <a:lnTo>
                  <a:pt x="665226" y="50393"/>
                </a:lnTo>
                <a:close/>
              </a:path>
              <a:path w="843914" h="92075">
                <a:moveTo>
                  <a:pt x="738378" y="1524"/>
                </a:moveTo>
                <a:lnTo>
                  <a:pt x="674370" y="1524"/>
                </a:lnTo>
                <a:lnTo>
                  <a:pt x="674370" y="15240"/>
                </a:lnTo>
                <a:lnTo>
                  <a:pt x="697230" y="15240"/>
                </a:lnTo>
                <a:lnTo>
                  <a:pt x="697230" y="83921"/>
                </a:lnTo>
                <a:lnTo>
                  <a:pt x="713994" y="83921"/>
                </a:lnTo>
                <a:lnTo>
                  <a:pt x="713994" y="15240"/>
                </a:lnTo>
                <a:lnTo>
                  <a:pt x="738378" y="15240"/>
                </a:lnTo>
                <a:lnTo>
                  <a:pt x="738378" y="1524"/>
                </a:lnTo>
                <a:close/>
              </a:path>
              <a:path w="843914" h="92075">
                <a:moveTo>
                  <a:pt x="766102" y="1905"/>
                </a:moveTo>
                <a:lnTo>
                  <a:pt x="749325" y="1905"/>
                </a:lnTo>
                <a:lnTo>
                  <a:pt x="749325" y="84201"/>
                </a:lnTo>
                <a:lnTo>
                  <a:pt x="766102" y="84201"/>
                </a:lnTo>
                <a:lnTo>
                  <a:pt x="766102" y="1905"/>
                </a:lnTo>
                <a:close/>
              </a:path>
              <a:path w="843914" h="92075">
                <a:moveTo>
                  <a:pt x="843622" y="19812"/>
                </a:moveTo>
                <a:lnTo>
                  <a:pt x="842098" y="15240"/>
                </a:lnTo>
                <a:lnTo>
                  <a:pt x="836002" y="6096"/>
                </a:lnTo>
                <a:lnTo>
                  <a:pt x="826858" y="3048"/>
                </a:lnTo>
                <a:lnTo>
                  <a:pt x="826858" y="24384"/>
                </a:lnTo>
                <a:lnTo>
                  <a:pt x="826858" y="28956"/>
                </a:lnTo>
                <a:lnTo>
                  <a:pt x="825334" y="32004"/>
                </a:lnTo>
                <a:lnTo>
                  <a:pt x="825334" y="33629"/>
                </a:lnTo>
                <a:lnTo>
                  <a:pt x="822286" y="36677"/>
                </a:lnTo>
                <a:lnTo>
                  <a:pt x="819238" y="38201"/>
                </a:lnTo>
                <a:lnTo>
                  <a:pt x="797902" y="38201"/>
                </a:lnTo>
                <a:lnTo>
                  <a:pt x="797902" y="15240"/>
                </a:lnTo>
                <a:lnTo>
                  <a:pt x="814666" y="15240"/>
                </a:lnTo>
                <a:lnTo>
                  <a:pt x="817714" y="16764"/>
                </a:lnTo>
                <a:lnTo>
                  <a:pt x="820762" y="16764"/>
                </a:lnTo>
                <a:lnTo>
                  <a:pt x="825334" y="21336"/>
                </a:lnTo>
                <a:lnTo>
                  <a:pt x="826858" y="24384"/>
                </a:lnTo>
                <a:lnTo>
                  <a:pt x="826858" y="3048"/>
                </a:lnTo>
                <a:lnTo>
                  <a:pt x="823810" y="1524"/>
                </a:lnTo>
                <a:lnTo>
                  <a:pt x="781138" y="1524"/>
                </a:lnTo>
                <a:lnTo>
                  <a:pt x="781138" y="83921"/>
                </a:lnTo>
                <a:lnTo>
                  <a:pt x="797902" y="83921"/>
                </a:lnTo>
                <a:lnTo>
                  <a:pt x="797902" y="51917"/>
                </a:lnTo>
                <a:lnTo>
                  <a:pt x="825334" y="51917"/>
                </a:lnTo>
                <a:lnTo>
                  <a:pt x="837526" y="45821"/>
                </a:lnTo>
                <a:lnTo>
                  <a:pt x="841336" y="38201"/>
                </a:lnTo>
                <a:lnTo>
                  <a:pt x="842098" y="36677"/>
                </a:lnTo>
                <a:lnTo>
                  <a:pt x="843622" y="32004"/>
                </a:lnTo>
                <a:lnTo>
                  <a:pt x="843622" y="19812"/>
                </a:lnTo>
                <a:close/>
              </a:path>
            </a:pathLst>
          </a:custGeom>
          <a:solidFill>
            <a:srgbClr val="000000"/>
          </a:solidFill>
        </p:spPr>
        <p:txBody>
          <a:bodyPr wrap="square" lIns="0" tIns="0" rIns="0" bIns="0" rtlCol="0"/>
          <a:lstStyle/>
          <a:p>
            <a:endParaRPr sz="1154"/>
          </a:p>
        </p:txBody>
      </p:sp>
      <p:sp>
        <p:nvSpPr>
          <p:cNvPr id="33" name="object 33"/>
          <p:cNvSpPr/>
          <p:nvPr/>
        </p:nvSpPr>
        <p:spPr>
          <a:xfrm>
            <a:off x="4165171" y="437625"/>
            <a:ext cx="723267" cy="54978"/>
          </a:xfrm>
          <a:custGeom>
            <a:avLst/>
            <a:gdLst/>
            <a:ahLst/>
            <a:cxnLst/>
            <a:rect l="l" t="t" r="r" b="b"/>
            <a:pathLst>
              <a:path w="1127760" h="85725">
                <a:moveTo>
                  <a:pt x="65620" y="1524"/>
                </a:moveTo>
                <a:lnTo>
                  <a:pt x="48768" y="1524"/>
                </a:lnTo>
                <a:lnTo>
                  <a:pt x="48768" y="61061"/>
                </a:lnTo>
                <a:lnTo>
                  <a:pt x="47244" y="64109"/>
                </a:lnTo>
                <a:lnTo>
                  <a:pt x="47244" y="65633"/>
                </a:lnTo>
                <a:lnTo>
                  <a:pt x="44196" y="67157"/>
                </a:lnTo>
                <a:lnTo>
                  <a:pt x="41148" y="70205"/>
                </a:lnTo>
                <a:lnTo>
                  <a:pt x="25908" y="70205"/>
                </a:lnTo>
                <a:lnTo>
                  <a:pt x="22860" y="67157"/>
                </a:lnTo>
                <a:lnTo>
                  <a:pt x="19812" y="65633"/>
                </a:lnTo>
                <a:lnTo>
                  <a:pt x="18288" y="62585"/>
                </a:lnTo>
                <a:lnTo>
                  <a:pt x="18288" y="59537"/>
                </a:lnTo>
                <a:lnTo>
                  <a:pt x="16764" y="58013"/>
                </a:lnTo>
                <a:lnTo>
                  <a:pt x="16764" y="1524"/>
                </a:lnTo>
                <a:lnTo>
                  <a:pt x="0" y="1524"/>
                </a:lnTo>
                <a:lnTo>
                  <a:pt x="0" y="54965"/>
                </a:lnTo>
                <a:lnTo>
                  <a:pt x="1524" y="61061"/>
                </a:lnTo>
                <a:lnTo>
                  <a:pt x="1524" y="65633"/>
                </a:lnTo>
                <a:lnTo>
                  <a:pt x="6096" y="74777"/>
                </a:lnTo>
                <a:lnTo>
                  <a:pt x="12192" y="80873"/>
                </a:lnTo>
                <a:lnTo>
                  <a:pt x="16764" y="82397"/>
                </a:lnTo>
                <a:lnTo>
                  <a:pt x="19812" y="83921"/>
                </a:lnTo>
                <a:lnTo>
                  <a:pt x="25908" y="85445"/>
                </a:lnTo>
                <a:lnTo>
                  <a:pt x="41148" y="85445"/>
                </a:lnTo>
                <a:lnTo>
                  <a:pt x="50292" y="82397"/>
                </a:lnTo>
                <a:lnTo>
                  <a:pt x="53340" y="80873"/>
                </a:lnTo>
                <a:lnTo>
                  <a:pt x="56388" y="77825"/>
                </a:lnTo>
                <a:lnTo>
                  <a:pt x="59436" y="76301"/>
                </a:lnTo>
                <a:lnTo>
                  <a:pt x="62572" y="73253"/>
                </a:lnTo>
                <a:lnTo>
                  <a:pt x="64096" y="70205"/>
                </a:lnTo>
                <a:lnTo>
                  <a:pt x="64096" y="65633"/>
                </a:lnTo>
                <a:lnTo>
                  <a:pt x="65620" y="61061"/>
                </a:lnTo>
                <a:lnTo>
                  <a:pt x="65620" y="1524"/>
                </a:lnTo>
                <a:close/>
              </a:path>
              <a:path w="1127760" h="85725">
                <a:moveTo>
                  <a:pt x="144868" y="50393"/>
                </a:moveTo>
                <a:lnTo>
                  <a:pt x="141820" y="47345"/>
                </a:lnTo>
                <a:lnTo>
                  <a:pt x="140296" y="42773"/>
                </a:lnTo>
                <a:lnTo>
                  <a:pt x="137248" y="39725"/>
                </a:lnTo>
                <a:lnTo>
                  <a:pt x="132676" y="38201"/>
                </a:lnTo>
                <a:lnTo>
                  <a:pt x="123532" y="33629"/>
                </a:lnTo>
                <a:lnTo>
                  <a:pt x="115912" y="32004"/>
                </a:lnTo>
                <a:lnTo>
                  <a:pt x="106768" y="30480"/>
                </a:lnTo>
                <a:lnTo>
                  <a:pt x="102196" y="28956"/>
                </a:lnTo>
                <a:lnTo>
                  <a:pt x="97624" y="24384"/>
                </a:lnTo>
                <a:lnTo>
                  <a:pt x="97624" y="19812"/>
                </a:lnTo>
                <a:lnTo>
                  <a:pt x="100672" y="16764"/>
                </a:lnTo>
                <a:lnTo>
                  <a:pt x="106768" y="13716"/>
                </a:lnTo>
                <a:lnTo>
                  <a:pt x="115912" y="13716"/>
                </a:lnTo>
                <a:lnTo>
                  <a:pt x="120484" y="15240"/>
                </a:lnTo>
                <a:lnTo>
                  <a:pt x="122008" y="16764"/>
                </a:lnTo>
                <a:lnTo>
                  <a:pt x="125056" y="18288"/>
                </a:lnTo>
                <a:lnTo>
                  <a:pt x="126580" y="21336"/>
                </a:lnTo>
                <a:lnTo>
                  <a:pt x="126580" y="25908"/>
                </a:lnTo>
                <a:lnTo>
                  <a:pt x="143344" y="24384"/>
                </a:lnTo>
                <a:lnTo>
                  <a:pt x="143344" y="16764"/>
                </a:lnTo>
                <a:lnTo>
                  <a:pt x="140296" y="12192"/>
                </a:lnTo>
                <a:lnTo>
                  <a:pt x="111340" y="0"/>
                </a:lnTo>
                <a:lnTo>
                  <a:pt x="105244" y="0"/>
                </a:lnTo>
                <a:lnTo>
                  <a:pt x="91528" y="4572"/>
                </a:lnTo>
                <a:lnTo>
                  <a:pt x="85432" y="10668"/>
                </a:lnTo>
                <a:lnTo>
                  <a:pt x="83908" y="15240"/>
                </a:lnTo>
                <a:lnTo>
                  <a:pt x="82384" y="18288"/>
                </a:lnTo>
                <a:lnTo>
                  <a:pt x="82384" y="28956"/>
                </a:lnTo>
                <a:lnTo>
                  <a:pt x="83908" y="35153"/>
                </a:lnTo>
                <a:lnTo>
                  <a:pt x="90004" y="39725"/>
                </a:lnTo>
                <a:lnTo>
                  <a:pt x="93052" y="42773"/>
                </a:lnTo>
                <a:lnTo>
                  <a:pt x="99148" y="45821"/>
                </a:lnTo>
                <a:lnTo>
                  <a:pt x="108292" y="47345"/>
                </a:lnTo>
                <a:lnTo>
                  <a:pt x="114388" y="48869"/>
                </a:lnTo>
                <a:lnTo>
                  <a:pt x="118960" y="50393"/>
                </a:lnTo>
                <a:lnTo>
                  <a:pt x="122008" y="51917"/>
                </a:lnTo>
                <a:lnTo>
                  <a:pt x="123532" y="51917"/>
                </a:lnTo>
                <a:lnTo>
                  <a:pt x="126580" y="53441"/>
                </a:lnTo>
                <a:lnTo>
                  <a:pt x="126580" y="54965"/>
                </a:lnTo>
                <a:lnTo>
                  <a:pt x="129628" y="58013"/>
                </a:lnTo>
                <a:lnTo>
                  <a:pt x="129628" y="62585"/>
                </a:lnTo>
                <a:lnTo>
                  <a:pt x="128104" y="65633"/>
                </a:lnTo>
                <a:lnTo>
                  <a:pt x="125056" y="67157"/>
                </a:lnTo>
                <a:lnTo>
                  <a:pt x="122008" y="70205"/>
                </a:lnTo>
                <a:lnTo>
                  <a:pt x="118960" y="71729"/>
                </a:lnTo>
                <a:lnTo>
                  <a:pt x="108292" y="71729"/>
                </a:lnTo>
                <a:lnTo>
                  <a:pt x="103720" y="70205"/>
                </a:lnTo>
                <a:lnTo>
                  <a:pt x="97624" y="64109"/>
                </a:lnTo>
                <a:lnTo>
                  <a:pt x="96100" y="61061"/>
                </a:lnTo>
                <a:lnTo>
                  <a:pt x="94576" y="54965"/>
                </a:lnTo>
                <a:lnTo>
                  <a:pt x="79336" y="56489"/>
                </a:lnTo>
                <a:lnTo>
                  <a:pt x="105410" y="84899"/>
                </a:lnTo>
                <a:lnTo>
                  <a:pt x="112864" y="85445"/>
                </a:lnTo>
                <a:lnTo>
                  <a:pt x="120484" y="85445"/>
                </a:lnTo>
                <a:lnTo>
                  <a:pt x="144868" y="68681"/>
                </a:lnTo>
                <a:lnTo>
                  <a:pt x="144868" y="50393"/>
                </a:lnTo>
                <a:close/>
              </a:path>
              <a:path w="1127760" h="85725">
                <a:moveTo>
                  <a:pt x="221259" y="70205"/>
                </a:moveTo>
                <a:lnTo>
                  <a:pt x="175539" y="70205"/>
                </a:lnTo>
                <a:lnTo>
                  <a:pt x="175539" y="47345"/>
                </a:lnTo>
                <a:lnTo>
                  <a:pt x="216687" y="47345"/>
                </a:lnTo>
                <a:lnTo>
                  <a:pt x="216687" y="33629"/>
                </a:lnTo>
                <a:lnTo>
                  <a:pt x="175539" y="33629"/>
                </a:lnTo>
                <a:lnTo>
                  <a:pt x="175539" y="15240"/>
                </a:lnTo>
                <a:lnTo>
                  <a:pt x="219735" y="15240"/>
                </a:lnTo>
                <a:lnTo>
                  <a:pt x="219735" y="1524"/>
                </a:lnTo>
                <a:lnTo>
                  <a:pt x="158673" y="1524"/>
                </a:lnTo>
                <a:lnTo>
                  <a:pt x="158673" y="83921"/>
                </a:lnTo>
                <a:lnTo>
                  <a:pt x="221259" y="83921"/>
                </a:lnTo>
                <a:lnTo>
                  <a:pt x="221259" y="70205"/>
                </a:lnTo>
                <a:close/>
              </a:path>
              <a:path w="1127760" h="85725">
                <a:moveTo>
                  <a:pt x="309651" y="83921"/>
                </a:moveTo>
                <a:lnTo>
                  <a:pt x="298983" y="67157"/>
                </a:lnTo>
                <a:lnTo>
                  <a:pt x="295935" y="61061"/>
                </a:lnTo>
                <a:lnTo>
                  <a:pt x="283743" y="48869"/>
                </a:lnTo>
                <a:lnTo>
                  <a:pt x="280695" y="47345"/>
                </a:lnTo>
                <a:lnTo>
                  <a:pt x="288315" y="45821"/>
                </a:lnTo>
                <a:lnTo>
                  <a:pt x="292887" y="44297"/>
                </a:lnTo>
                <a:lnTo>
                  <a:pt x="297459" y="39725"/>
                </a:lnTo>
                <a:lnTo>
                  <a:pt x="299491" y="36677"/>
                </a:lnTo>
                <a:lnTo>
                  <a:pt x="300507" y="35153"/>
                </a:lnTo>
                <a:lnTo>
                  <a:pt x="302031" y="30480"/>
                </a:lnTo>
                <a:lnTo>
                  <a:pt x="302031" y="15240"/>
                </a:lnTo>
                <a:lnTo>
                  <a:pt x="298983" y="12192"/>
                </a:lnTo>
                <a:lnTo>
                  <a:pt x="295935" y="7620"/>
                </a:lnTo>
                <a:lnTo>
                  <a:pt x="292887" y="4572"/>
                </a:lnTo>
                <a:lnTo>
                  <a:pt x="289839" y="4572"/>
                </a:lnTo>
                <a:lnTo>
                  <a:pt x="285267" y="3048"/>
                </a:lnTo>
                <a:lnTo>
                  <a:pt x="285267" y="21336"/>
                </a:lnTo>
                <a:lnTo>
                  <a:pt x="285267" y="30480"/>
                </a:lnTo>
                <a:lnTo>
                  <a:pt x="283743" y="32004"/>
                </a:lnTo>
                <a:lnTo>
                  <a:pt x="282219" y="33629"/>
                </a:lnTo>
                <a:lnTo>
                  <a:pt x="280695" y="35153"/>
                </a:lnTo>
                <a:lnTo>
                  <a:pt x="279171" y="35153"/>
                </a:lnTo>
                <a:lnTo>
                  <a:pt x="277647" y="36677"/>
                </a:lnTo>
                <a:lnTo>
                  <a:pt x="251739" y="36677"/>
                </a:lnTo>
                <a:lnTo>
                  <a:pt x="251739" y="15240"/>
                </a:lnTo>
                <a:lnTo>
                  <a:pt x="277647" y="15240"/>
                </a:lnTo>
                <a:lnTo>
                  <a:pt x="279171" y="16764"/>
                </a:lnTo>
                <a:lnTo>
                  <a:pt x="282219" y="16764"/>
                </a:lnTo>
                <a:lnTo>
                  <a:pt x="283743" y="18288"/>
                </a:lnTo>
                <a:lnTo>
                  <a:pt x="285267" y="21336"/>
                </a:lnTo>
                <a:lnTo>
                  <a:pt x="285267" y="3048"/>
                </a:lnTo>
                <a:lnTo>
                  <a:pt x="279171" y="1524"/>
                </a:lnTo>
                <a:lnTo>
                  <a:pt x="234873" y="1524"/>
                </a:lnTo>
                <a:lnTo>
                  <a:pt x="234873" y="83921"/>
                </a:lnTo>
                <a:lnTo>
                  <a:pt x="251739" y="83921"/>
                </a:lnTo>
                <a:lnTo>
                  <a:pt x="251739" y="48869"/>
                </a:lnTo>
                <a:lnTo>
                  <a:pt x="259359" y="48869"/>
                </a:lnTo>
                <a:lnTo>
                  <a:pt x="262407" y="50393"/>
                </a:lnTo>
                <a:lnTo>
                  <a:pt x="265455" y="50393"/>
                </a:lnTo>
                <a:lnTo>
                  <a:pt x="270027" y="54965"/>
                </a:lnTo>
                <a:lnTo>
                  <a:pt x="273075" y="59537"/>
                </a:lnTo>
                <a:lnTo>
                  <a:pt x="277647" y="65633"/>
                </a:lnTo>
                <a:lnTo>
                  <a:pt x="289839" y="83921"/>
                </a:lnTo>
                <a:lnTo>
                  <a:pt x="309651" y="83921"/>
                </a:lnTo>
                <a:close/>
              </a:path>
              <a:path w="1127760" h="85725">
                <a:moveTo>
                  <a:pt x="381279" y="19812"/>
                </a:moveTo>
                <a:lnTo>
                  <a:pt x="379755" y="15240"/>
                </a:lnTo>
                <a:lnTo>
                  <a:pt x="373659" y="6096"/>
                </a:lnTo>
                <a:lnTo>
                  <a:pt x="364515" y="3048"/>
                </a:lnTo>
                <a:lnTo>
                  <a:pt x="364515" y="24384"/>
                </a:lnTo>
                <a:lnTo>
                  <a:pt x="364515" y="28956"/>
                </a:lnTo>
                <a:lnTo>
                  <a:pt x="362991" y="32004"/>
                </a:lnTo>
                <a:lnTo>
                  <a:pt x="361467" y="33629"/>
                </a:lnTo>
                <a:lnTo>
                  <a:pt x="361467" y="35153"/>
                </a:lnTo>
                <a:lnTo>
                  <a:pt x="358419" y="36677"/>
                </a:lnTo>
                <a:lnTo>
                  <a:pt x="356895" y="38201"/>
                </a:lnTo>
                <a:lnTo>
                  <a:pt x="334035" y="38201"/>
                </a:lnTo>
                <a:lnTo>
                  <a:pt x="334035" y="15240"/>
                </a:lnTo>
                <a:lnTo>
                  <a:pt x="352323" y="15240"/>
                </a:lnTo>
                <a:lnTo>
                  <a:pt x="353847" y="16764"/>
                </a:lnTo>
                <a:lnTo>
                  <a:pt x="356895" y="16764"/>
                </a:lnTo>
                <a:lnTo>
                  <a:pt x="359943" y="18288"/>
                </a:lnTo>
                <a:lnTo>
                  <a:pt x="362991" y="21336"/>
                </a:lnTo>
                <a:lnTo>
                  <a:pt x="364515" y="24384"/>
                </a:lnTo>
                <a:lnTo>
                  <a:pt x="364515" y="3048"/>
                </a:lnTo>
                <a:lnTo>
                  <a:pt x="361467" y="1524"/>
                </a:lnTo>
                <a:lnTo>
                  <a:pt x="318795" y="1524"/>
                </a:lnTo>
                <a:lnTo>
                  <a:pt x="318795" y="83921"/>
                </a:lnTo>
                <a:lnTo>
                  <a:pt x="334035" y="83921"/>
                </a:lnTo>
                <a:lnTo>
                  <a:pt x="334035" y="51917"/>
                </a:lnTo>
                <a:lnTo>
                  <a:pt x="362991" y="51917"/>
                </a:lnTo>
                <a:lnTo>
                  <a:pt x="369087" y="48869"/>
                </a:lnTo>
                <a:lnTo>
                  <a:pt x="370611" y="47345"/>
                </a:lnTo>
                <a:lnTo>
                  <a:pt x="373659" y="45821"/>
                </a:lnTo>
                <a:lnTo>
                  <a:pt x="376707" y="42773"/>
                </a:lnTo>
                <a:lnTo>
                  <a:pt x="378993" y="38201"/>
                </a:lnTo>
                <a:lnTo>
                  <a:pt x="379755" y="36677"/>
                </a:lnTo>
                <a:lnTo>
                  <a:pt x="381279" y="32004"/>
                </a:lnTo>
                <a:lnTo>
                  <a:pt x="381279" y="19812"/>
                </a:lnTo>
                <a:close/>
              </a:path>
              <a:path w="1127760" h="85725">
                <a:moveTo>
                  <a:pt x="453097" y="70205"/>
                </a:moveTo>
                <a:lnTo>
                  <a:pt x="411848" y="70205"/>
                </a:lnTo>
                <a:lnTo>
                  <a:pt x="411848" y="1524"/>
                </a:lnTo>
                <a:lnTo>
                  <a:pt x="395097" y="1524"/>
                </a:lnTo>
                <a:lnTo>
                  <a:pt x="395097" y="83921"/>
                </a:lnTo>
                <a:lnTo>
                  <a:pt x="453097" y="83921"/>
                </a:lnTo>
                <a:lnTo>
                  <a:pt x="453097" y="70205"/>
                </a:lnTo>
                <a:close/>
              </a:path>
              <a:path w="1127760" h="85725">
                <a:moveTo>
                  <a:pt x="538543" y="83921"/>
                </a:moveTo>
                <a:lnTo>
                  <a:pt x="531075" y="65633"/>
                </a:lnTo>
                <a:lnTo>
                  <a:pt x="524852" y="50393"/>
                </a:lnTo>
                <a:lnTo>
                  <a:pt x="513003" y="21336"/>
                </a:lnTo>
                <a:lnTo>
                  <a:pt x="507961" y="8991"/>
                </a:lnTo>
                <a:lnTo>
                  <a:pt x="507961" y="50393"/>
                </a:lnTo>
                <a:lnTo>
                  <a:pt x="485101" y="50393"/>
                </a:lnTo>
                <a:lnTo>
                  <a:pt x="495769" y="21336"/>
                </a:lnTo>
                <a:lnTo>
                  <a:pt x="507961" y="50393"/>
                </a:lnTo>
                <a:lnTo>
                  <a:pt x="507961" y="8991"/>
                </a:lnTo>
                <a:lnTo>
                  <a:pt x="504913" y="1524"/>
                </a:lnTo>
                <a:lnTo>
                  <a:pt x="488149" y="1524"/>
                </a:lnTo>
                <a:lnTo>
                  <a:pt x="456145" y="83921"/>
                </a:lnTo>
                <a:lnTo>
                  <a:pt x="472909" y="83921"/>
                </a:lnTo>
                <a:lnTo>
                  <a:pt x="480529" y="65633"/>
                </a:lnTo>
                <a:lnTo>
                  <a:pt x="512533" y="65633"/>
                </a:lnTo>
                <a:lnTo>
                  <a:pt x="520153" y="83921"/>
                </a:lnTo>
                <a:lnTo>
                  <a:pt x="538543" y="83921"/>
                </a:lnTo>
                <a:close/>
              </a:path>
              <a:path w="1127760" h="85725">
                <a:moveTo>
                  <a:pt x="597979" y="1524"/>
                </a:moveTo>
                <a:lnTo>
                  <a:pt x="532447" y="1524"/>
                </a:lnTo>
                <a:lnTo>
                  <a:pt x="532447" y="15240"/>
                </a:lnTo>
                <a:lnTo>
                  <a:pt x="556831" y="15240"/>
                </a:lnTo>
                <a:lnTo>
                  <a:pt x="556831" y="83921"/>
                </a:lnTo>
                <a:lnTo>
                  <a:pt x="573595" y="83921"/>
                </a:lnTo>
                <a:lnTo>
                  <a:pt x="573595" y="15240"/>
                </a:lnTo>
                <a:lnTo>
                  <a:pt x="597979" y="15240"/>
                </a:lnTo>
                <a:lnTo>
                  <a:pt x="597979" y="1524"/>
                </a:lnTo>
                <a:close/>
              </a:path>
              <a:path w="1127760" h="85725">
                <a:moveTo>
                  <a:pt x="665124" y="1524"/>
                </a:moveTo>
                <a:lnTo>
                  <a:pt x="608647" y="1524"/>
                </a:lnTo>
                <a:lnTo>
                  <a:pt x="608647" y="83921"/>
                </a:lnTo>
                <a:lnTo>
                  <a:pt x="625500" y="83921"/>
                </a:lnTo>
                <a:lnTo>
                  <a:pt x="625500" y="48768"/>
                </a:lnTo>
                <a:lnTo>
                  <a:pt x="659028" y="48768"/>
                </a:lnTo>
                <a:lnTo>
                  <a:pt x="659028" y="35052"/>
                </a:lnTo>
                <a:lnTo>
                  <a:pt x="625500" y="35052"/>
                </a:lnTo>
                <a:lnTo>
                  <a:pt x="625500" y="15240"/>
                </a:lnTo>
                <a:lnTo>
                  <a:pt x="665124" y="15240"/>
                </a:lnTo>
                <a:lnTo>
                  <a:pt x="665124" y="1524"/>
                </a:lnTo>
                <a:close/>
              </a:path>
              <a:path w="1127760" h="85725">
                <a:moveTo>
                  <a:pt x="753618" y="42773"/>
                </a:moveTo>
                <a:lnTo>
                  <a:pt x="753021" y="33020"/>
                </a:lnTo>
                <a:lnTo>
                  <a:pt x="751141" y="24587"/>
                </a:lnTo>
                <a:lnTo>
                  <a:pt x="747826" y="17602"/>
                </a:lnTo>
                <a:lnTo>
                  <a:pt x="744321" y="13716"/>
                </a:lnTo>
                <a:lnTo>
                  <a:pt x="742950" y="12192"/>
                </a:lnTo>
                <a:lnTo>
                  <a:pt x="736917" y="7073"/>
                </a:lnTo>
                <a:lnTo>
                  <a:pt x="736777" y="6997"/>
                </a:lnTo>
                <a:lnTo>
                  <a:pt x="736777" y="52247"/>
                </a:lnTo>
                <a:lnTo>
                  <a:pt x="735330" y="59537"/>
                </a:lnTo>
                <a:lnTo>
                  <a:pt x="726186" y="68681"/>
                </a:lnTo>
                <a:lnTo>
                  <a:pt x="721614" y="70205"/>
                </a:lnTo>
                <a:lnTo>
                  <a:pt x="707796" y="70205"/>
                </a:lnTo>
                <a:lnTo>
                  <a:pt x="701700" y="68681"/>
                </a:lnTo>
                <a:lnTo>
                  <a:pt x="698652" y="64109"/>
                </a:lnTo>
                <a:lnTo>
                  <a:pt x="694080" y="59537"/>
                </a:lnTo>
                <a:lnTo>
                  <a:pt x="691032" y="51917"/>
                </a:lnTo>
                <a:lnTo>
                  <a:pt x="691032" y="33629"/>
                </a:lnTo>
                <a:lnTo>
                  <a:pt x="694080" y="25908"/>
                </a:lnTo>
                <a:lnTo>
                  <a:pt x="698652" y="21336"/>
                </a:lnTo>
                <a:lnTo>
                  <a:pt x="701700" y="16764"/>
                </a:lnTo>
                <a:lnTo>
                  <a:pt x="707796" y="13716"/>
                </a:lnTo>
                <a:lnTo>
                  <a:pt x="721614" y="13716"/>
                </a:lnTo>
                <a:lnTo>
                  <a:pt x="726186" y="16764"/>
                </a:lnTo>
                <a:lnTo>
                  <a:pt x="735330" y="25908"/>
                </a:lnTo>
                <a:lnTo>
                  <a:pt x="736727" y="33020"/>
                </a:lnTo>
                <a:lnTo>
                  <a:pt x="736777" y="52247"/>
                </a:lnTo>
                <a:lnTo>
                  <a:pt x="736777" y="6997"/>
                </a:lnTo>
                <a:lnTo>
                  <a:pt x="730186" y="3238"/>
                </a:lnTo>
                <a:lnTo>
                  <a:pt x="722579" y="838"/>
                </a:lnTo>
                <a:lnTo>
                  <a:pt x="713994" y="0"/>
                </a:lnTo>
                <a:lnTo>
                  <a:pt x="707796" y="0"/>
                </a:lnTo>
                <a:lnTo>
                  <a:pt x="675792" y="27432"/>
                </a:lnTo>
                <a:lnTo>
                  <a:pt x="674268" y="35153"/>
                </a:lnTo>
                <a:lnTo>
                  <a:pt x="674268" y="42773"/>
                </a:lnTo>
                <a:lnTo>
                  <a:pt x="690968" y="78371"/>
                </a:lnTo>
                <a:lnTo>
                  <a:pt x="713994" y="85445"/>
                </a:lnTo>
                <a:lnTo>
                  <a:pt x="722795" y="84607"/>
                </a:lnTo>
                <a:lnTo>
                  <a:pt x="730758" y="82207"/>
                </a:lnTo>
                <a:lnTo>
                  <a:pt x="737565" y="78371"/>
                </a:lnTo>
                <a:lnTo>
                  <a:pt x="742950" y="73253"/>
                </a:lnTo>
                <a:lnTo>
                  <a:pt x="745401" y="70205"/>
                </a:lnTo>
                <a:lnTo>
                  <a:pt x="747826" y="67208"/>
                </a:lnTo>
                <a:lnTo>
                  <a:pt x="751141" y="60299"/>
                </a:lnTo>
                <a:lnTo>
                  <a:pt x="753021" y="52247"/>
                </a:lnTo>
                <a:lnTo>
                  <a:pt x="753618" y="42773"/>
                </a:lnTo>
                <a:close/>
              </a:path>
              <a:path w="1127760" h="85725">
                <a:moveTo>
                  <a:pt x="840574" y="83921"/>
                </a:moveTo>
                <a:lnTo>
                  <a:pt x="829906" y="67157"/>
                </a:lnTo>
                <a:lnTo>
                  <a:pt x="826858" y="61061"/>
                </a:lnTo>
                <a:lnTo>
                  <a:pt x="823810" y="56489"/>
                </a:lnTo>
                <a:lnTo>
                  <a:pt x="820762" y="54965"/>
                </a:lnTo>
                <a:lnTo>
                  <a:pt x="819238" y="51917"/>
                </a:lnTo>
                <a:lnTo>
                  <a:pt x="816190" y="48869"/>
                </a:lnTo>
                <a:lnTo>
                  <a:pt x="813142" y="47345"/>
                </a:lnTo>
                <a:lnTo>
                  <a:pt x="825334" y="44297"/>
                </a:lnTo>
                <a:lnTo>
                  <a:pt x="828382" y="39725"/>
                </a:lnTo>
                <a:lnTo>
                  <a:pt x="831430" y="36677"/>
                </a:lnTo>
                <a:lnTo>
                  <a:pt x="832954" y="35153"/>
                </a:lnTo>
                <a:lnTo>
                  <a:pt x="834478" y="30480"/>
                </a:lnTo>
                <a:lnTo>
                  <a:pt x="834478" y="19812"/>
                </a:lnTo>
                <a:lnTo>
                  <a:pt x="832954" y="15240"/>
                </a:lnTo>
                <a:lnTo>
                  <a:pt x="829906" y="12192"/>
                </a:lnTo>
                <a:lnTo>
                  <a:pt x="828382" y="7620"/>
                </a:lnTo>
                <a:lnTo>
                  <a:pt x="825334" y="4572"/>
                </a:lnTo>
                <a:lnTo>
                  <a:pt x="820762" y="4572"/>
                </a:lnTo>
                <a:lnTo>
                  <a:pt x="817714" y="3556"/>
                </a:lnTo>
                <a:lnTo>
                  <a:pt x="817714" y="22860"/>
                </a:lnTo>
                <a:lnTo>
                  <a:pt x="817714" y="27432"/>
                </a:lnTo>
                <a:lnTo>
                  <a:pt x="816190" y="30480"/>
                </a:lnTo>
                <a:lnTo>
                  <a:pt x="814666" y="32004"/>
                </a:lnTo>
                <a:lnTo>
                  <a:pt x="814666" y="33629"/>
                </a:lnTo>
                <a:lnTo>
                  <a:pt x="813142" y="35153"/>
                </a:lnTo>
                <a:lnTo>
                  <a:pt x="810094" y="35153"/>
                </a:lnTo>
                <a:lnTo>
                  <a:pt x="808570" y="36677"/>
                </a:lnTo>
                <a:lnTo>
                  <a:pt x="784085" y="36677"/>
                </a:lnTo>
                <a:lnTo>
                  <a:pt x="784085" y="15240"/>
                </a:lnTo>
                <a:lnTo>
                  <a:pt x="808570" y="15240"/>
                </a:lnTo>
                <a:lnTo>
                  <a:pt x="811618" y="16764"/>
                </a:lnTo>
                <a:lnTo>
                  <a:pt x="813142" y="16764"/>
                </a:lnTo>
                <a:lnTo>
                  <a:pt x="814666" y="18288"/>
                </a:lnTo>
                <a:lnTo>
                  <a:pt x="816190" y="21336"/>
                </a:lnTo>
                <a:lnTo>
                  <a:pt x="817714" y="22860"/>
                </a:lnTo>
                <a:lnTo>
                  <a:pt x="817714" y="3556"/>
                </a:lnTo>
                <a:lnTo>
                  <a:pt x="816190" y="3048"/>
                </a:lnTo>
                <a:lnTo>
                  <a:pt x="810094" y="1524"/>
                </a:lnTo>
                <a:lnTo>
                  <a:pt x="767321" y="1524"/>
                </a:lnTo>
                <a:lnTo>
                  <a:pt x="767321" y="83921"/>
                </a:lnTo>
                <a:lnTo>
                  <a:pt x="784085" y="83921"/>
                </a:lnTo>
                <a:lnTo>
                  <a:pt x="784085" y="48869"/>
                </a:lnTo>
                <a:lnTo>
                  <a:pt x="790181" y="48869"/>
                </a:lnTo>
                <a:lnTo>
                  <a:pt x="793229" y="50393"/>
                </a:lnTo>
                <a:lnTo>
                  <a:pt x="796277" y="50393"/>
                </a:lnTo>
                <a:lnTo>
                  <a:pt x="799325" y="51917"/>
                </a:lnTo>
                <a:lnTo>
                  <a:pt x="802373" y="54965"/>
                </a:lnTo>
                <a:lnTo>
                  <a:pt x="803897" y="59537"/>
                </a:lnTo>
                <a:lnTo>
                  <a:pt x="808570" y="65633"/>
                </a:lnTo>
                <a:lnTo>
                  <a:pt x="820762" y="83921"/>
                </a:lnTo>
                <a:lnTo>
                  <a:pt x="840574" y="83921"/>
                </a:lnTo>
                <a:close/>
              </a:path>
              <a:path w="1127760" h="85725">
                <a:moveTo>
                  <a:pt x="929068" y="1524"/>
                </a:moveTo>
                <a:lnTo>
                  <a:pt x="903160" y="1524"/>
                </a:lnTo>
                <a:lnTo>
                  <a:pt x="889342" y="58013"/>
                </a:lnTo>
                <a:lnTo>
                  <a:pt x="874102" y="1524"/>
                </a:lnTo>
                <a:lnTo>
                  <a:pt x="849718" y="1524"/>
                </a:lnTo>
                <a:lnTo>
                  <a:pt x="849718" y="83921"/>
                </a:lnTo>
                <a:lnTo>
                  <a:pt x="864958" y="83921"/>
                </a:lnTo>
                <a:lnTo>
                  <a:pt x="864958" y="18288"/>
                </a:lnTo>
                <a:lnTo>
                  <a:pt x="880198" y="83921"/>
                </a:lnTo>
                <a:lnTo>
                  <a:pt x="896962" y="83921"/>
                </a:lnTo>
                <a:lnTo>
                  <a:pt x="912304" y="18288"/>
                </a:lnTo>
                <a:lnTo>
                  <a:pt x="912304" y="83921"/>
                </a:lnTo>
                <a:lnTo>
                  <a:pt x="929068" y="83921"/>
                </a:lnTo>
                <a:lnTo>
                  <a:pt x="929068" y="1524"/>
                </a:lnTo>
                <a:close/>
              </a:path>
              <a:path w="1127760" h="85725">
                <a:moveTo>
                  <a:pt x="1009929" y="1524"/>
                </a:moveTo>
                <a:lnTo>
                  <a:pt x="993063" y="1524"/>
                </a:lnTo>
                <a:lnTo>
                  <a:pt x="993063" y="61061"/>
                </a:lnTo>
                <a:lnTo>
                  <a:pt x="991539" y="64109"/>
                </a:lnTo>
                <a:lnTo>
                  <a:pt x="985443" y="70205"/>
                </a:lnTo>
                <a:lnTo>
                  <a:pt x="970203" y="70205"/>
                </a:lnTo>
                <a:lnTo>
                  <a:pt x="967155" y="67157"/>
                </a:lnTo>
                <a:lnTo>
                  <a:pt x="964107" y="65633"/>
                </a:lnTo>
                <a:lnTo>
                  <a:pt x="961059" y="59537"/>
                </a:lnTo>
                <a:lnTo>
                  <a:pt x="961059" y="1524"/>
                </a:lnTo>
                <a:lnTo>
                  <a:pt x="944295" y="1524"/>
                </a:lnTo>
                <a:lnTo>
                  <a:pt x="944295" y="54965"/>
                </a:lnTo>
                <a:lnTo>
                  <a:pt x="945819" y="61061"/>
                </a:lnTo>
                <a:lnTo>
                  <a:pt x="945819" y="65633"/>
                </a:lnTo>
                <a:lnTo>
                  <a:pt x="950391" y="74777"/>
                </a:lnTo>
                <a:lnTo>
                  <a:pt x="956487" y="80873"/>
                </a:lnTo>
                <a:lnTo>
                  <a:pt x="961059" y="82397"/>
                </a:lnTo>
                <a:lnTo>
                  <a:pt x="964107" y="83921"/>
                </a:lnTo>
                <a:lnTo>
                  <a:pt x="970203" y="85445"/>
                </a:lnTo>
                <a:lnTo>
                  <a:pt x="985443" y="85445"/>
                </a:lnTo>
                <a:lnTo>
                  <a:pt x="994689" y="82397"/>
                </a:lnTo>
                <a:lnTo>
                  <a:pt x="997737" y="80873"/>
                </a:lnTo>
                <a:lnTo>
                  <a:pt x="1000785" y="77825"/>
                </a:lnTo>
                <a:lnTo>
                  <a:pt x="1003833" y="76301"/>
                </a:lnTo>
                <a:lnTo>
                  <a:pt x="1005357" y="73253"/>
                </a:lnTo>
                <a:lnTo>
                  <a:pt x="1008405" y="70205"/>
                </a:lnTo>
                <a:lnTo>
                  <a:pt x="1008405" y="65633"/>
                </a:lnTo>
                <a:lnTo>
                  <a:pt x="1009929" y="61061"/>
                </a:lnTo>
                <a:lnTo>
                  <a:pt x="1009929" y="1524"/>
                </a:lnTo>
                <a:close/>
              </a:path>
              <a:path w="1127760" h="85725">
                <a:moveTo>
                  <a:pt x="1043940" y="1905"/>
                </a:moveTo>
                <a:lnTo>
                  <a:pt x="1027176" y="1905"/>
                </a:lnTo>
                <a:lnTo>
                  <a:pt x="1027176" y="84201"/>
                </a:lnTo>
                <a:lnTo>
                  <a:pt x="1043940" y="84201"/>
                </a:lnTo>
                <a:lnTo>
                  <a:pt x="1043940" y="1905"/>
                </a:lnTo>
                <a:close/>
              </a:path>
              <a:path w="1127760" h="85725">
                <a:moveTo>
                  <a:pt x="1127379" y="28956"/>
                </a:moveTo>
                <a:lnTo>
                  <a:pt x="1124331" y="24384"/>
                </a:lnTo>
                <a:lnTo>
                  <a:pt x="1122807" y="18288"/>
                </a:lnTo>
                <a:lnTo>
                  <a:pt x="1121791" y="15240"/>
                </a:lnTo>
                <a:lnTo>
                  <a:pt x="1121283" y="13716"/>
                </a:lnTo>
                <a:lnTo>
                  <a:pt x="1116711" y="10668"/>
                </a:lnTo>
                <a:lnTo>
                  <a:pt x="1113663" y="7620"/>
                </a:lnTo>
                <a:lnTo>
                  <a:pt x="1110615" y="5588"/>
                </a:lnTo>
                <a:lnTo>
                  <a:pt x="1110615" y="32004"/>
                </a:lnTo>
                <a:lnTo>
                  <a:pt x="1110615" y="53441"/>
                </a:lnTo>
                <a:lnTo>
                  <a:pt x="1109091" y="58013"/>
                </a:lnTo>
                <a:lnTo>
                  <a:pt x="1106043" y="64109"/>
                </a:lnTo>
                <a:lnTo>
                  <a:pt x="1102995" y="67157"/>
                </a:lnTo>
                <a:lnTo>
                  <a:pt x="1099947" y="68681"/>
                </a:lnTo>
                <a:lnTo>
                  <a:pt x="1098423" y="68681"/>
                </a:lnTo>
                <a:lnTo>
                  <a:pt x="1095375" y="70205"/>
                </a:lnTo>
                <a:lnTo>
                  <a:pt x="1075461" y="70205"/>
                </a:lnTo>
                <a:lnTo>
                  <a:pt x="1075461" y="15240"/>
                </a:lnTo>
                <a:lnTo>
                  <a:pt x="1093851" y="15240"/>
                </a:lnTo>
                <a:lnTo>
                  <a:pt x="1096899" y="16764"/>
                </a:lnTo>
                <a:lnTo>
                  <a:pt x="1099947" y="16764"/>
                </a:lnTo>
                <a:lnTo>
                  <a:pt x="1101471" y="18288"/>
                </a:lnTo>
                <a:lnTo>
                  <a:pt x="1104519" y="19812"/>
                </a:lnTo>
                <a:lnTo>
                  <a:pt x="1106043" y="21336"/>
                </a:lnTo>
                <a:lnTo>
                  <a:pt x="1109091" y="27432"/>
                </a:lnTo>
                <a:lnTo>
                  <a:pt x="1110615" y="32004"/>
                </a:lnTo>
                <a:lnTo>
                  <a:pt x="1110615" y="5588"/>
                </a:lnTo>
                <a:lnTo>
                  <a:pt x="1109091" y="4572"/>
                </a:lnTo>
                <a:lnTo>
                  <a:pt x="1104519" y="3048"/>
                </a:lnTo>
                <a:lnTo>
                  <a:pt x="1101471" y="1524"/>
                </a:lnTo>
                <a:lnTo>
                  <a:pt x="1058697" y="1524"/>
                </a:lnTo>
                <a:lnTo>
                  <a:pt x="1058697" y="83921"/>
                </a:lnTo>
                <a:lnTo>
                  <a:pt x="1096899" y="83921"/>
                </a:lnTo>
                <a:lnTo>
                  <a:pt x="1101471" y="82397"/>
                </a:lnTo>
                <a:lnTo>
                  <a:pt x="1104519" y="82397"/>
                </a:lnTo>
                <a:lnTo>
                  <a:pt x="1109091" y="80873"/>
                </a:lnTo>
                <a:lnTo>
                  <a:pt x="1113663" y="77825"/>
                </a:lnTo>
                <a:lnTo>
                  <a:pt x="1119759" y="71729"/>
                </a:lnTo>
                <a:lnTo>
                  <a:pt x="1120775" y="70205"/>
                </a:lnTo>
                <a:lnTo>
                  <a:pt x="1122807" y="67157"/>
                </a:lnTo>
                <a:lnTo>
                  <a:pt x="1125855" y="61061"/>
                </a:lnTo>
                <a:lnTo>
                  <a:pt x="1127379" y="56489"/>
                </a:lnTo>
                <a:lnTo>
                  <a:pt x="1127379" y="28956"/>
                </a:lnTo>
                <a:close/>
              </a:path>
            </a:pathLst>
          </a:custGeom>
          <a:solidFill>
            <a:srgbClr val="000000"/>
          </a:solidFill>
        </p:spPr>
        <p:txBody>
          <a:bodyPr wrap="square" lIns="0" tIns="0" rIns="0" bIns="0" rtlCol="0"/>
          <a:lstStyle/>
          <a:p>
            <a:endParaRPr sz="1154"/>
          </a:p>
        </p:txBody>
      </p:sp>
      <p:sp>
        <p:nvSpPr>
          <p:cNvPr id="34" name="object 34"/>
          <p:cNvSpPr/>
          <p:nvPr/>
        </p:nvSpPr>
        <p:spPr>
          <a:xfrm>
            <a:off x="4971329" y="437625"/>
            <a:ext cx="365298" cy="54978"/>
          </a:xfrm>
          <a:custGeom>
            <a:avLst/>
            <a:gdLst/>
            <a:ahLst/>
            <a:cxnLst/>
            <a:rect l="l" t="t" r="r" b="b"/>
            <a:pathLst>
              <a:path w="569595" h="85725">
                <a:moveTo>
                  <a:pt x="64109" y="1524"/>
                </a:moveTo>
                <a:lnTo>
                  <a:pt x="48869" y="1524"/>
                </a:lnTo>
                <a:lnTo>
                  <a:pt x="48869" y="53441"/>
                </a:lnTo>
                <a:lnTo>
                  <a:pt x="47345" y="58013"/>
                </a:lnTo>
                <a:lnTo>
                  <a:pt x="47345" y="64109"/>
                </a:lnTo>
                <a:lnTo>
                  <a:pt x="45821" y="65633"/>
                </a:lnTo>
                <a:lnTo>
                  <a:pt x="42773" y="67157"/>
                </a:lnTo>
                <a:lnTo>
                  <a:pt x="41249" y="70205"/>
                </a:lnTo>
                <a:lnTo>
                  <a:pt x="24485" y="70205"/>
                </a:lnTo>
                <a:lnTo>
                  <a:pt x="21437" y="67157"/>
                </a:lnTo>
                <a:lnTo>
                  <a:pt x="18389" y="65633"/>
                </a:lnTo>
                <a:lnTo>
                  <a:pt x="16865" y="62585"/>
                </a:lnTo>
                <a:lnTo>
                  <a:pt x="16865" y="58013"/>
                </a:lnTo>
                <a:lnTo>
                  <a:pt x="15240" y="53441"/>
                </a:lnTo>
                <a:lnTo>
                  <a:pt x="15240" y="1524"/>
                </a:lnTo>
                <a:lnTo>
                  <a:pt x="0" y="1524"/>
                </a:lnTo>
                <a:lnTo>
                  <a:pt x="0" y="61061"/>
                </a:lnTo>
                <a:lnTo>
                  <a:pt x="1524" y="65633"/>
                </a:lnTo>
                <a:lnTo>
                  <a:pt x="1524" y="68681"/>
                </a:lnTo>
                <a:lnTo>
                  <a:pt x="3048" y="71729"/>
                </a:lnTo>
                <a:lnTo>
                  <a:pt x="6096" y="74777"/>
                </a:lnTo>
                <a:lnTo>
                  <a:pt x="7620" y="77825"/>
                </a:lnTo>
                <a:lnTo>
                  <a:pt x="10668" y="80873"/>
                </a:lnTo>
                <a:lnTo>
                  <a:pt x="19913" y="83921"/>
                </a:lnTo>
                <a:lnTo>
                  <a:pt x="26009" y="85445"/>
                </a:lnTo>
                <a:lnTo>
                  <a:pt x="39725" y="85445"/>
                </a:lnTo>
                <a:lnTo>
                  <a:pt x="53441" y="80873"/>
                </a:lnTo>
                <a:lnTo>
                  <a:pt x="61061" y="73253"/>
                </a:lnTo>
                <a:lnTo>
                  <a:pt x="62585" y="70205"/>
                </a:lnTo>
                <a:lnTo>
                  <a:pt x="64109" y="65633"/>
                </a:lnTo>
                <a:lnTo>
                  <a:pt x="64109" y="1524"/>
                </a:lnTo>
                <a:close/>
              </a:path>
              <a:path w="569595" h="85725">
                <a:moveTo>
                  <a:pt x="144970" y="54965"/>
                </a:moveTo>
                <a:lnTo>
                  <a:pt x="128206" y="36677"/>
                </a:lnTo>
                <a:lnTo>
                  <a:pt x="122110" y="33629"/>
                </a:lnTo>
                <a:lnTo>
                  <a:pt x="106768" y="30480"/>
                </a:lnTo>
                <a:lnTo>
                  <a:pt x="100672" y="28956"/>
                </a:lnTo>
                <a:lnTo>
                  <a:pt x="96100" y="24384"/>
                </a:lnTo>
                <a:lnTo>
                  <a:pt x="96100" y="19812"/>
                </a:lnTo>
                <a:lnTo>
                  <a:pt x="99148" y="16764"/>
                </a:lnTo>
                <a:lnTo>
                  <a:pt x="105244" y="13716"/>
                </a:lnTo>
                <a:lnTo>
                  <a:pt x="116014" y="13716"/>
                </a:lnTo>
                <a:lnTo>
                  <a:pt x="119062" y="15240"/>
                </a:lnTo>
                <a:lnTo>
                  <a:pt x="120586" y="16764"/>
                </a:lnTo>
                <a:lnTo>
                  <a:pt x="123634" y="18288"/>
                </a:lnTo>
                <a:lnTo>
                  <a:pt x="125158" y="21336"/>
                </a:lnTo>
                <a:lnTo>
                  <a:pt x="125158" y="25908"/>
                </a:lnTo>
                <a:lnTo>
                  <a:pt x="141922" y="24384"/>
                </a:lnTo>
                <a:lnTo>
                  <a:pt x="141922" y="16764"/>
                </a:lnTo>
                <a:lnTo>
                  <a:pt x="138874" y="12192"/>
                </a:lnTo>
                <a:lnTo>
                  <a:pt x="134302" y="7620"/>
                </a:lnTo>
                <a:lnTo>
                  <a:pt x="128206" y="3048"/>
                </a:lnTo>
                <a:lnTo>
                  <a:pt x="120586" y="0"/>
                </a:lnTo>
                <a:lnTo>
                  <a:pt x="105244" y="0"/>
                </a:lnTo>
                <a:lnTo>
                  <a:pt x="99148" y="1524"/>
                </a:lnTo>
                <a:lnTo>
                  <a:pt x="90004" y="4572"/>
                </a:lnTo>
                <a:lnTo>
                  <a:pt x="83908" y="10668"/>
                </a:lnTo>
                <a:lnTo>
                  <a:pt x="82384" y="15240"/>
                </a:lnTo>
                <a:lnTo>
                  <a:pt x="80860" y="18288"/>
                </a:lnTo>
                <a:lnTo>
                  <a:pt x="80860" y="28956"/>
                </a:lnTo>
                <a:lnTo>
                  <a:pt x="83908" y="35153"/>
                </a:lnTo>
                <a:lnTo>
                  <a:pt x="91528" y="42773"/>
                </a:lnTo>
                <a:lnTo>
                  <a:pt x="97624" y="45821"/>
                </a:lnTo>
                <a:lnTo>
                  <a:pt x="106768" y="47345"/>
                </a:lnTo>
                <a:lnTo>
                  <a:pt x="114490" y="48869"/>
                </a:lnTo>
                <a:lnTo>
                  <a:pt x="119062" y="50393"/>
                </a:lnTo>
                <a:lnTo>
                  <a:pt x="120586" y="51917"/>
                </a:lnTo>
                <a:lnTo>
                  <a:pt x="123634" y="51917"/>
                </a:lnTo>
                <a:lnTo>
                  <a:pt x="128206" y="56489"/>
                </a:lnTo>
                <a:lnTo>
                  <a:pt x="128206" y="62585"/>
                </a:lnTo>
                <a:lnTo>
                  <a:pt x="126682" y="65633"/>
                </a:lnTo>
                <a:lnTo>
                  <a:pt x="123634" y="67157"/>
                </a:lnTo>
                <a:lnTo>
                  <a:pt x="120586" y="70205"/>
                </a:lnTo>
                <a:lnTo>
                  <a:pt x="117538" y="71729"/>
                </a:lnTo>
                <a:lnTo>
                  <a:pt x="106768" y="71729"/>
                </a:lnTo>
                <a:lnTo>
                  <a:pt x="102196" y="70205"/>
                </a:lnTo>
                <a:lnTo>
                  <a:pt x="100672" y="67157"/>
                </a:lnTo>
                <a:lnTo>
                  <a:pt x="94576" y="61061"/>
                </a:lnTo>
                <a:lnTo>
                  <a:pt x="94576" y="54965"/>
                </a:lnTo>
                <a:lnTo>
                  <a:pt x="77812" y="56489"/>
                </a:lnTo>
                <a:lnTo>
                  <a:pt x="79336" y="65633"/>
                </a:lnTo>
                <a:lnTo>
                  <a:pt x="82384" y="73253"/>
                </a:lnTo>
                <a:lnTo>
                  <a:pt x="88480" y="77825"/>
                </a:lnTo>
                <a:lnTo>
                  <a:pt x="93052" y="82397"/>
                </a:lnTo>
                <a:lnTo>
                  <a:pt x="100672" y="85445"/>
                </a:lnTo>
                <a:lnTo>
                  <a:pt x="119062" y="85445"/>
                </a:lnTo>
                <a:lnTo>
                  <a:pt x="144970" y="64109"/>
                </a:lnTo>
                <a:lnTo>
                  <a:pt x="144970" y="54965"/>
                </a:lnTo>
                <a:close/>
              </a:path>
              <a:path w="569595" h="85725">
                <a:moveTo>
                  <a:pt x="221259" y="70205"/>
                </a:moveTo>
                <a:lnTo>
                  <a:pt x="175539" y="70205"/>
                </a:lnTo>
                <a:lnTo>
                  <a:pt x="175539" y="47345"/>
                </a:lnTo>
                <a:lnTo>
                  <a:pt x="216687" y="47345"/>
                </a:lnTo>
                <a:lnTo>
                  <a:pt x="216687" y="33629"/>
                </a:lnTo>
                <a:lnTo>
                  <a:pt x="175539" y="33629"/>
                </a:lnTo>
                <a:lnTo>
                  <a:pt x="175539" y="15240"/>
                </a:lnTo>
                <a:lnTo>
                  <a:pt x="219735" y="15240"/>
                </a:lnTo>
                <a:lnTo>
                  <a:pt x="219735" y="1524"/>
                </a:lnTo>
                <a:lnTo>
                  <a:pt x="158686" y="1524"/>
                </a:lnTo>
                <a:lnTo>
                  <a:pt x="158686" y="83921"/>
                </a:lnTo>
                <a:lnTo>
                  <a:pt x="221259" y="83921"/>
                </a:lnTo>
                <a:lnTo>
                  <a:pt x="221259" y="70205"/>
                </a:lnTo>
                <a:close/>
              </a:path>
              <a:path w="569595" h="85725">
                <a:moveTo>
                  <a:pt x="308229" y="83921"/>
                </a:moveTo>
                <a:lnTo>
                  <a:pt x="297561" y="67157"/>
                </a:lnTo>
                <a:lnTo>
                  <a:pt x="294513" y="61061"/>
                </a:lnTo>
                <a:lnTo>
                  <a:pt x="291465" y="56489"/>
                </a:lnTo>
                <a:lnTo>
                  <a:pt x="288417" y="54965"/>
                </a:lnTo>
                <a:lnTo>
                  <a:pt x="286893" y="51917"/>
                </a:lnTo>
                <a:lnTo>
                  <a:pt x="283845" y="48869"/>
                </a:lnTo>
                <a:lnTo>
                  <a:pt x="279273" y="47345"/>
                </a:lnTo>
                <a:lnTo>
                  <a:pt x="286893" y="45821"/>
                </a:lnTo>
                <a:lnTo>
                  <a:pt x="292989" y="44297"/>
                </a:lnTo>
                <a:lnTo>
                  <a:pt x="298069" y="36677"/>
                </a:lnTo>
                <a:lnTo>
                  <a:pt x="299085" y="35153"/>
                </a:lnTo>
                <a:lnTo>
                  <a:pt x="302133" y="30480"/>
                </a:lnTo>
                <a:lnTo>
                  <a:pt x="302133" y="19812"/>
                </a:lnTo>
                <a:lnTo>
                  <a:pt x="300609" y="15240"/>
                </a:lnTo>
                <a:lnTo>
                  <a:pt x="297561" y="12192"/>
                </a:lnTo>
                <a:lnTo>
                  <a:pt x="296037" y="7620"/>
                </a:lnTo>
                <a:lnTo>
                  <a:pt x="292989" y="4572"/>
                </a:lnTo>
                <a:lnTo>
                  <a:pt x="288417" y="4572"/>
                </a:lnTo>
                <a:lnTo>
                  <a:pt x="283845" y="3048"/>
                </a:lnTo>
                <a:lnTo>
                  <a:pt x="283845" y="21336"/>
                </a:lnTo>
                <a:lnTo>
                  <a:pt x="283845" y="30480"/>
                </a:lnTo>
                <a:lnTo>
                  <a:pt x="282321" y="32004"/>
                </a:lnTo>
                <a:lnTo>
                  <a:pt x="282321" y="33629"/>
                </a:lnTo>
                <a:lnTo>
                  <a:pt x="280797" y="35153"/>
                </a:lnTo>
                <a:lnTo>
                  <a:pt x="277749" y="35153"/>
                </a:lnTo>
                <a:lnTo>
                  <a:pt x="276225" y="36677"/>
                </a:lnTo>
                <a:lnTo>
                  <a:pt x="251841" y="36677"/>
                </a:lnTo>
                <a:lnTo>
                  <a:pt x="251841" y="15240"/>
                </a:lnTo>
                <a:lnTo>
                  <a:pt x="276225" y="15240"/>
                </a:lnTo>
                <a:lnTo>
                  <a:pt x="279273" y="16764"/>
                </a:lnTo>
                <a:lnTo>
                  <a:pt x="280797" y="16764"/>
                </a:lnTo>
                <a:lnTo>
                  <a:pt x="282321" y="18288"/>
                </a:lnTo>
                <a:lnTo>
                  <a:pt x="283845" y="21336"/>
                </a:lnTo>
                <a:lnTo>
                  <a:pt x="283845" y="3048"/>
                </a:lnTo>
                <a:lnTo>
                  <a:pt x="277749" y="1524"/>
                </a:lnTo>
                <a:lnTo>
                  <a:pt x="234975" y="1524"/>
                </a:lnTo>
                <a:lnTo>
                  <a:pt x="234975" y="83921"/>
                </a:lnTo>
                <a:lnTo>
                  <a:pt x="251841" y="83921"/>
                </a:lnTo>
                <a:lnTo>
                  <a:pt x="251841" y="48869"/>
                </a:lnTo>
                <a:lnTo>
                  <a:pt x="257937" y="48869"/>
                </a:lnTo>
                <a:lnTo>
                  <a:pt x="260985" y="50393"/>
                </a:lnTo>
                <a:lnTo>
                  <a:pt x="264033" y="50393"/>
                </a:lnTo>
                <a:lnTo>
                  <a:pt x="268605" y="54965"/>
                </a:lnTo>
                <a:lnTo>
                  <a:pt x="271653" y="59537"/>
                </a:lnTo>
                <a:lnTo>
                  <a:pt x="276225" y="65633"/>
                </a:lnTo>
                <a:lnTo>
                  <a:pt x="288417" y="83921"/>
                </a:lnTo>
                <a:lnTo>
                  <a:pt x="308229" y="83921"/>
                </a:lnTo>
                <a:close/>
              </a:path>
              <a:path w="569595" h="85725">
                <a:moveTo>
                  <a:pt x="385953" y="24384"/>
                </a:moveTo>
                <a:lnTo>
                  <a:pt x="352425" y="0"/>
                </a:lnTo>
                <a:lnTo>
                  <a:pt x="344500" y="838"/>
                </a:lnTo>
                <a:lnTo>
                  <a:pt x="314921" y="33020"/>
                </a:lnTo>
                <a:lnTo>
                  <a:pt x="314325" y="42773"/>
                </a:lnTo>
                <a:lnTo>
                  <a:pt x="314921" y="52247"/>
                </a:lnTo>
                <a:lnTo>
                  <a:pt x="343204" y="84607"/>
                </a:lnTo>
                <a:lnTo>
                  <a:pt x="350901" y="85445"/>
                </a:lnTo>
                <a:lnTo>
                  <a:pt x="360045" y="85445"/>
                </a:lnTo>
                <a:lnTo>
                  <a:pt x="367665" y="82397"/>
                </a:lnTo>
                <a:lnTo>
                  <a:pt x="373761" y="77825"/>
                </a:lnTo>
                <a:lnTo>
                  <a:pt x="378333" y="74777"/>
                </a:lnTo>
                <a:lnTo>
                  <a:pt x="382905" y="67157"/>
                </a:lnTo>
                <a:lnTo>
                  <a:pt x="385953" y="58013"/>
                </a:lnTo>
                <a:lnTo>
                  <a:pt x="369189" y="53441"/>
                </a:lnTo>
                <a:lnTo>
                  <a:pt x="367665" y="59537"/>
                </a:lnTo>
                <a:lnTo>
                  <a:pt x="366141" y="64109"/>
                </a:lnTo>
                <a:lnTo>
                  <a:pt x="363093" y="67157"/>
                </a:lnTo>
                <a:lnTo>
                  <a:pt x="360045" y="68681"/>
                </a:lnTo>
                <a:lnTo>
                  <a:pt x="355473" y="70205"/>
                </a:lnTo>
                <a:lnTo>
                  <a:pt x="344805" y="70205"/>
                </a:lnTo>
                <a:lnTo>
                  <a:pt x="340233" y="68681"/>
                </a:lnTo>
                <a:lnTo>
                  <a:pt x="337185" y="64109"/>
                </a:lnTo>
                <a:lnTo>
                  <a:pt x="332613" y="59537"/>
                </a:lnTo>
                <a:lnTo>
                  <a:pt x="331089" y="51917"/>
                </a:lnTo>
                <a:lnTo>
                  <a:pt x="331089" y="32004"/>
                </a:lnTo>
                <a:lnTo>
                  <a:pt x="332613" y="25908"/>
                </a:lnTo>
                <a:lnTo>
                  <a:pt x="337185" y="21336"/>
                </a:lnTo>
                <a:lnTo>
                  <a:pt x="340233" y="16764"/>
                </a:lnTo>
                <a:lnTo>
                  <a:pt x="346329" y="13716"/>
                </a:lnTo>
                <a:lnTo>
                  <a:pt x="355473" y="13716"/>
                </a:lnTo>
                <a:lnTo>
                  <a:pt x="360045" y="15240"/>
                </a:lnTo>
                <a:lnTo>
                  <a:pt x="363093" y="18288"/>
                </a:lnTo>
                <a:lnTo>
                  <a:pt x="366141" y="19812"/>
                </a:lnTo>
                <a:lnTo>
                  <a:pt x="367665" y="24384"/>
                </a:lnTo>
                <a:lnTo>
                  <a:pt x="369189" y="27432"/>
                </a:lnTo>
                <a:lnTo>
                  <a:pt x="385953" y="24384"/>
                </a:lnTo>
                <a:close/>
              </a:path>
              <a:path w="569595" h="85725">
                <a:moveTo>
                  <a:pt x="416331" y="1905"/>
                </a:moveTo>
                <a:lnTo>
                  <a:pt x="399580" y="1905"/>
                </a:lnTo>
                <a:lnTo>
                  <a:pt x="399580" y="84201"/>
                </a:lnTo>
                <a:lnTo>
                  <a:pt x="416331" y="84201"/>
                </a:lnTo>
                <a:lnTo>
                  <a:pt x="416331" y="1905"/>
                </a:lnTo>
                <a:close/>
              </a:path>
              <a:path w="569595" h="85725">
                <a:moveTo>
                  <a:pt x="491210" y="1524"/>
                </a:moveTo>
                <a:lnTo>
                  <a:pt x="425678" y="1524"/>
                </a:lnTo>
                <a:lnTo>
                  <a:pt x="425678" y="15240"/>
                </a:lnTo>
                <a:lnTo>
                  <a:pt x="450062" y="15240"/>
                </a:lnTo>
                <a:lnTo>
                  <a:pt x="450062" y="83921"/>
                </a:lnTo>
                <a:lnTo>
                  <a:pt x="466826" y="83921"/>
                </a:lnTo>
                <a:lnTo>
                  <a:pt x="466826" y="15240"/>
                </a:lnTo>
                <a:lnTo>
                  <a:pt x="491210" y="15240"/>
                </a:lnTo>
                <a:lnTo>
                  <a:pt x="491210" y="1524"/>
                </a:lnTo>
                <a:close/>
              </a:path>
              <a:path w="569595" h="85725">
                <a:moveTo>
                  <a:pt x="569023" y="1524"/>
                </a:moveTo>
                <a:lnTo>
                  <a:pt x="550735" y="1524"/>
                </a:lnTo>
                <a:lnTo>
                  <a:pt x="530923" y="33528"/>
                </a:lnTo>
                <a:lnTo>
                  <a:pt x="512635" y="1524"/>
                </a:lnTo>
                <a:lnTo>
                  <a:pt x="492823" y="1524"/>
                </a:lnTo>
                <a:lnTo>
                  <a:pt x="523303" y="48768"/>
                </a:lnTo>
                <a:lnTo>
                  <a:pt x="523303" y="83921"/>
                </a:lnTo>
                <a:lnTo>
                  <a:pt x="538543" y="83921"/>
                </a:lnTo>
                <a:lnTo>
                  <a:pt x="538543" y="48768"/>
                </a:lnTo>
                <a:lnTo>
                  <a:pt x="569023" y="1524"/>
                </a:lnTo>
                <a:close/>
              </a:path>
            </a:pathLst>
          </a:custGeom>
          <a:solidFill>
            <a:srgbClr val="000000"/>
          </a:solidFill>
        </p:spPr>
        <p:txBody>
          <a:bodyPr wrap="square" lIns="0" tIns="0" rIns="0" bIns="0" rtlCol="0"/>
          <a:lstStyle/>
          <a:p>
            <a:endParaRPr sz="1154"/>
          </a:p>
        </p:txBody>
      </p:sp>
      <p:sp>
        <p:nvSpPr>
          <p:cNvPr id="35" name="object 35"/>
          <p:cNvSpPr/>
          <p:nvPr/>
        </p:nvSpPr>
        <p:spPr>
          <a:xfrm>
            <a:off x="5415552" y="437625"/>
            <a:ext cx="520866" cy="54978"/>
          </a:xfrm>
          <a:custGeom>
            <a:avLst/>
            <a:gdLst/>
            <a:ahLst/>
            <a:cxnLst/>
            <a:rect l="l" t="t" r="r" b="b"/>
            <a:pathLst>
              <a:path w="812165" h="85725">
                <a:moveTo>
                  <a:pt x="65532" y="1524"/>
                </a:moveTo>
                <a:lnTo>
                  <a:pt x="48768" y="1524"/>
                </a:lnTo>
                <a:lnTo>
                  <a:pt x="48768" y="58013"/>
                </a:lnTo>
                <a:lnTo>
                  <a:pt x="47244" y="61061"/>
                </a:lnTo>
                <a:lnTo>
                  <a:pt x="47244" y="64109"/>
                </a:lnTo>
                <a:lnTo>
                  <a:pt x="45720" y="65633"/>
                </a:lnTo>
                <a:lnTo>
                  <a:pt x="42672" y="67157"/>
                </a:lnTo>
                <a:lnTo>
                  <a:pt x="41148" y="70205"/>
                </a:lnTo>
                <a:lnTo>
                  <a:pt x="24384" y="70205"/>
                </a:lnTo>
                <a:lnTo>
                  <a:pt x="16764" y="62585"/>
                </a:lnTo>
                <a:lnTo>
                  <a:pt x="16764" y="1524"/>
                </a:lnTo>
                <a:lnTo>
                  <a:pt x="0" y="1524"/>
                </a:lnTo>
                <a:lnTo>
                  <a:pt x="0" y="61061"/>
                </a:lnTo>
                <a:lnTo>
                  <a:pt x="1524" y="65633"/>
                </a:lnTo>
                <a:lnTo>
                  <a:pt x="1524" y="68681"/>
                </a:lnTo>
                <a:lnTo>
                  <a:pt x="3048" y="71729"/>
                </a:lnTo>
                <a:lnTo>
                  <a:pt x="6096" y="74777"/>
                </a:lnTo>
                <a:lnTo>
                  <a:pt x="7620" y="77825"/>
                </a:lnTo>
                <a:lnTo>
                  <a:pt x="10668" y="80873"/>
                </a:lnTo>
                <a:lnTo>
                  <a:pt x="19812" y="83921"/>
                </a:lnTo>
                <a:lnTo>
                  <a:pt x="25908" y="85445"/>
                </a:lnTo>
                <a:lnTo>
                  <a:pt x="39624" y="85445"/>
                </a:lnTo>
                <a:lnTo>
                  <a:pt x="53340" y="80873"/>
                </a:lnTo>
                <a:lnTo>
                  <a:pt x="60960" y="73253"/>
                </a:lnTo>
                <a:lnTo>
                  <a:pt x="62484" y="70205"/>
                </a:lnTo>
                <a:lnTo>
                  <a:pt x="64008" y="65633"/>
                </a:lnTo>
                <a:lnTo>
                  <a:pt x="64008" y="61061"/>
                </a:lnTo>
                <a:lnTo>
                  <a:pt x="65532" y="54965"/>
                </a:lnTo>
                <a:lnTo>
                  <a:pt x="65532" y="1524"/>
                </a:lnTo>
                <a:close/>
              </a:path>
              <a:path w="812165" h="85725">
                <a:moveTo>
                  <a:pt x="144881" y="54965"/>
                </a:moveTo>
                <a:lnTo>
                  <a:pt x="128117" y="36677"/>
                </a:lnTo>
                <a:lnTo>
                  <a:pt x="122021" y="33629"/>
                </a:lnTo>
                <a:lnTo>
                  <a:pt x="106781" y="30480"/>
                </a:lnTo>
                <a:lnTo>
                  <a:pt x="100685" y="28956"/>
                </a:lnTo>
                <a:lnTo>
                  <a:pt x="96113" y="24384"/>
                </a:lnTo>
                <a:lnTo>
                  <a:pt x="96113" y="19812"/>
                </a:lnTo>
                <a:lnTo>
                  <a:pt x="99161" y="16764"/>
                </a:lnTo>
                <a:lnTo>
                  <a:pt x="105257" y="13716"/>
                </a:lnTo>
                <a:lnTo>
                  <a:pt x="115925" y="13716"/>
                </a:lnTo>
                <a:lnTo>
                  <a:pt x="118973" y="15240"/>
                </a:lnTo>
                <a:lnTo>
                  <a:pt x="120497" y="16764"/>
                </a:lnTo>
                <a:lnTo>
                  <a:pt x="123545" y="18288"/>
                </a:lnTo>
                <a:lnTo>
                  <a:pt x="125069" y="21336"/>
                </a:lnTo>
                <a:lnTo>
                  <a:pt x="125069" y="25908"/>
                </a:lnTo>
                <a:lnTo>
                  <a:pt x="141833" y="24384"/>
                </a:lnTo>
                <a:lnTo>
                  <a:pt x="141833" y="16764"/>
                </a:lnTo>
                <a:lnTo>
                  <a:pt x="138785" y="12192"/>
                </a:lnTo>
                <a:lnTo>
                  <a:pt x="129641" y="3048"/>
                </a:lnTo>
                <a:lnTo>
                  <a:pt x="120497" y="0"/>
                </a:lnTo>
                <a:lnTo>
                  <a:pt x="105257" y="0"/>
                </a:lnTo>
                <a:lnTo>
                  <a:pt x="99161" y="1524"/>
                </a:lnTo>
                <a:lnTo>
                  <a:pt x="90017" y="4572"/>
                </a:lnTo>
                <a:lnTo>
                  <a:pt x="83921" y="10668"/>
                </a:lnTo>
                <a:lnTo>
                  <a:pt x="82397" y="15240"/>
                </a:lnTo>
                <a:lnTo>
                  <a:pt x="80873" y="18288"/>
                </a:lnTo>
                <a:lnTo>
                  <a:pt x="80873" y="28956"/>
                </a:lnTo>
                <a:lnTo>
                  <a:pt x="83921" y="35153"/>
                </a:lnTo>
                <a:lnTo>
                  <a:pt x="91541" y="42773"/>
                </a:lnTo>
                <a:lnTo>
                  <a:pt x="97637" y="45821"/>
                </a:lnTo>
                <a:lnTo>
                  <a:pt x="106781" y="47345"/>
                </a:lnTo>
                <a:lnTo>
                  <a:pt x="114401" y="48869"/>
                </a:lnTo>
                <a:lnTo>
                  <a:pt x="118973" y="50393"/>
                </a:lnTo>
                <a:lnTo>
                  <a:pt x="120497" y="51917"/>
                </a:lnTo>
                <a:lnTo>
                  <a:pt x="123545" y="51917"/>
                </a:lnTo>
                <a:lnTo>
                  <a:pt x="128117" y="56489"/>
                </a:lnTo>
                <a:lnTo>
                  <a:pt x="128117" y="62585"/>
                </a:lnTo>
                <a:lnTo>
                  <a:pt x="126593" y="65633"/>
                </a:lnTo>
                <a:lnTo>
                  <a:pt x="123545" y="67157"/>
                </a:lnTo>
                <a:lnTo>
                  <a:pt x="122021" y="70205"/>
                </a:lnTo>
                <a:lnTo>
                  <a:pt x="117449" y="71729"/>
                </a:lnTo>
                <a:lnTo>
                  <a:pt x="106781" y="71729"/>
                </a:lnTo>
                <a:lnTo>
                  <a:pt x="103733" y="70205"/>
                </a:lnTo>
                <a:lnTo>
                  <a:pt x="94589" y="61061"/>
                </a:lnTo>
                <a:lnTo>
                  <a:pt x="94589" y="54965"/>
                </a:lnTo>
                <a:lnTo>
                  <a:pt x="77825" y="56489"/>
                </a:lnTo>
                <a:lnTo>
                  <a:pt x="79349" y="65633"/>
                </a:lnTo>
                <a:lnTo>
                  <a:pt x="82397" y="73253"/>
                </a:lnTo>
                <a:lnTo>
                  <a:pt x="88493" y="77825"/>
                </a:lnTo>
                <a:lnTo>
                  <a:pt x="93065" y="82397"/>
                </a:lnTo>
                <a:lnTo>
                  <a:pt x="102209" y="85445"/>
                </a:lnTo>
                <a:lnTo>
                  <a:pt x="118973" y="85445"/>
                </a:lnTo>
                <a:lnTo>
                  <a:pt x="125069" y="83921"/>
                </a:lnTo>
                <a:lnTo>
                  <a:pt x="129641" y="82397"/>
                </a:lnTo>
                <a:lnTo>
                  <a:pt x="138785" y="76301"/>
                </a:lnTo>
                <a:lnTo>
                  <a:pt x="140309" y="73253"/>
                </a:lnTo>
                <a:lnTo>
                  <a:pt x="143357" y="68681"/>
                </a:lnTo>
                <a:lnTo>
                  <a:pt x="144881" y="64109"/>
                </a:lnTo>
                <a:lnTo>
                  <a:pt x="144881" y="54965"/>
                </a:lnTo>
                <a:close/>
              </a:path>
              <a:path w="812165" h="85725">
                <a:moveTo>
                  <a:pt x="221170" y="70205"/>
                </a:moveTo>
                <a:lnTo>
                  <a:pt x="175450" y="70205"/>
                </a:lnTo>
                <a:lnTo>
                  <a:pt x="175450" y="47345"/>
                </a:lnTo>
                <a:lnTo>
                  <a:pt x="216598" y="47345"/>
                </a:lnTo>
                <a:lnTo>
                  <a:pt x="216598" y="33629"/>
                </a:lnTo>
                <a:lnTo>
                  <a:pt x="175450" y="33629"/>
                </a:lnTo>
                <a:lnTo>
                  <a:pt x="175450" y="15240"/>
                </a:lnTo>
                <a:lnTo>
                  <a:pt x="219646" y="15240"/>
                </a:lnTo>
                <a:lnTo>
                  <a:pt x="219646" y="1524"/>
                </a:lnTo>
                <a:lnTo>
                  <a:pt x="158597" y="1524"/>
                </a:lnTo>
                <a:lnTo>
                  <a:pt x="158597" y="83921"/>
                </a:lnTo>
                <a:lnTo>
                  <a:pt x="221170" y="83921"/>
                </a:lnTo>
                <a:lnTo>
                  <a:pt x="221170" y="70205"/>
                </a:lnTo>
                <a:close/>
              </a:path>
              <a:path w="812165" h="85725">
                <a:moveTo>
                  <a:pt x="308140" y="83921"/>
                </a:moveTo>
                <a:lnTo>
                  <a:pt x="298996" y="67157"/>
                </a:lnTo>
                <a:lnTo>
                  <a:pt x="294424" y="61061"/>
                </a:lnTo>
                <a:lnTo>
                  <a:pt x="291376" y="56489"/>
                </a:lnTo>
                <a:lnTo>
                  <a:pt x="288328" y="54965"/>
                </a:lnTo>
                <a:lnTo>
                  <a:pt x="286804" y="51917"/>
                </a:lnTo>
                <a:lnTo>
                  <a:pt x="283756" y="48869"/>
                </a:lnTo>
                <a:lnTo>
                  <a:pt x="280708" y="47345"/>
                </a:lnTo>
                <a:lnTo>
                  <a:pt x="292900" y="44297"/>
                </a:lnTo>
                <a:lnTo>
                  <a:pt x="295948" y="39725"/>
                </a:lnTo>
                <a:lnTo>
                  <a:pt x="298996" y="36677"/>
                </a:lnTo>
                <a:lnTo>
                  <a:pt x="300520" y="35153"/>
                </a:lnTo>
                <a:lnTo>
                  <a:pt x="302044" y="30480"/>
                </a:lnTo>
                <a:lnTo>
                  <a:pt x="302044" y="19812"/>
                </a:lnTo>
                <a:lnTo>
                  <a:pt x="300520" y="15240"/>
                </a:lnTo>
                <a:lnTo>
                  <a:pt x="297472" y="12192"/>
                </a:lnTo>
                <a:lnTo>
                  <a:pt x="295948" y="7620"/>
                </a:lnTo>
                <a:lnTo>
                  <a:pt x="292900" y="4572"/>
                </a:lnTo>
                <a:lnTo>
                  <a:pt x="288328" y="4572"/>
                </a:lnTo>
                <a:lnTo>
                  <a:pt x="285280" y="3048"/>
                </a:lnTo>
                <a:lnTo>
                  <a:pt x="285280" y="22860"/>
                </a:lnTo>
                <a:lnTo>
                  <a:pt x="285280" y="27432"/>
                </a:lnTo>
                <a:lnTo>
                  <a:pt x="283756" y="30480"/>
                </a:lnTo>
                <a:lnTo>
                  <a:pt x="282232" y="32004"/>
                </a:lnTo>
                <a:lnTo>
                  <a:pt x="282232" y="33629"/>
                </a:lnTo>
                <a:lnTo>
                  <a:pt x="280708" y="35153"/>
                </a:lnTo>
                <a:lnTo>
                  <a:pt x="277660" y="35153"/>
                </a:lnTo>
                <a:lnTo>
                  <a:pt x="276136" y="36677"/>
                </a:lnTo>
                <a:lnTo>
                  <a:pt x="251650" y="36677"/>
                </a:lnTo>
                <a:lnTo>
                  <a:pt x="251650" y="15240"/>
                </a:lnTo>
                <a:lnTo>
                  <a:pt x="276136" y="15240"/>
                </a:lnTo>
                <a:lnTo>
                  <a:pt x="279184" y="16764"/>
                </a:lnTo>
                <a:lnTo>
                  <a:pt x="280708" y="16764"/>
                </a:lnTo>
                <a:lnTo>
                  <a:pt x="282232" y="18288"/>
                </a:lnTo>
                <a:lnTo>
                  <a:pt x="283756" y="21336"/>
                </a:lnTo>
                <a:lnTo>
                  <a:pt x="285280" y="22860"/>
                </a:lnTo>
                <a:lnTo>
                  <a:pt x="285280" y="3048"/>
                </a:lnTo>
                <a:lnTo>
                  <a:pt x="277660" y="1524"/>
                </a:lnTo>
                <a:lnTo>
                  <a:pt x="234886" y="1524"/>
                </a:lnTo>
                <a:lnTo>
                  <a:pt x="234886" y="83921"/>
                </a:lnTo>
                <a:lnTo>
                  <a:pt x="251650" y="83921"/>
                </a:lnTo>
                <a:lnTo>
                  <a:pt x="251650" y="48869"/>
                </a:lnTo>
                <a:lnTo>
                  <a:pt x="257848" y="48869"/>
                </a:lnTo>
                <a:lnTo>
                  <a:pt x="260896" y="50393"/>
                </a:lnTo>
                <a:lnTo>
                  <a:pt x="263944" y="50393"/>
                </a:lnTo>
                <a:lnTo>
                  <a:pt x="266992" y="51917"/>
                </a:lnTo>
                <a:lnTo>
                  <a:pt x="270040" y="54965"/>
                </a:lnTo>
                <a:lnTo>
                  <a:pt x="271564" y="59537"/>
                </a:lnTo>
                <a:lnTo>
                  <a:pt x="276136" y="65633"/>
                </a:lnTo>
                <a:lnTo>
                  <a:pt x="288328" y="83921"/>
                </a:lnTo>
                <a:lnTo>
                  <a:pt x="308140" y="83921"/>
                </a:lnTo>
                <a:close/>
              </a:path>
              <a:path w="812165" h="85725">
                <a:moveTo>
                  <a:pt x="376809" y="70205"/>
                </a:moveTo>
                <a:lnTo>
                  <a:pt x="329463" y="70205"/>
                </a:lnTo>
                <a:lnTo>
                  <a:pt x="375285" y="13716"/>
                </a:lnTo>
                <a:lnTo>
                  <a:pt x="375285" y="1524"/>
                </a:lnTo>
                <a:lnTo>
                  <a:pt x="314223" y="1524"/>
                </a:lnTo>
                <a:lnTo>
                  <a:pt x="314223" y="15240"/>
                </a:lnTo>
                <a:lnTo>
                  <a:pt x="352425" y="15240"/>
                </a:lnTo>
                <a:lnTo>
                  <a:pt x="309651" y="68681"/>
                </a:lnTo>
                <a:lnTo>
                  <a:pt x="309651" y="83921"/>
                </a:lnTo>
                <a:lnTo>
                  <a:pt x="376809" y="83921"/>
                </a:lnTo>
                <a:lnTo>
                  <a:pt x="376809" y="70205"/>
                </a:lnTo>
                <a:close/>
              </a:path>
              <a:path w="812165" h="85725">
                <a:moveTo>
                  <a:pt x="403390" y="1905"/>
                </a:moveTo>
                <a:lnTo>
                  <a:pt x="386626" y="1905"/>
                </a:lnTo>
                <a:lnTo>
                  <a:pt x="386626" y="84201"/>
                </a:lnTo>
                <a:lnTo>
                  <a:pt x="403390" y="84201"/>
                </a:lnTo>
                <a:lnTo>
                  <a:pt x="403390" y="1905"/>
                </a:lnTo>
                <a:close/>
              </a:path>
              <a:path w="812165" h="85725">
                <a:moveTo>
                  <a:pt x="480529" y="19812"/>
                </a:moveTo>
                <a:lnTo>
                  <a:pt x="479005" y="15240"/>
                </a:lnTo>
                <a:lnTo>
                  <a:pt x="472909" y="6096"/>
                </a:lnTo>
                <a:lnTo>
                  <a:pt x="469861" y="4572"/>
                </a:lnTo>
                <a:lnTo>
                  <a:pt x="465289" y="3048"/>
                </a:lnTo>
                <a:lnTo>
                  <a:pt x="463765" y="2286"/>
                </a:lnTo>
                <a:lnTo>
                  <a:pt x="463765" y="21336"/>
                </a:lnTo>
                <a:lnTo>
                  <a:pt x="463765" y="32004"/>
                </a:lnTo>
                <a:lnTo>
                  <a:pt x="462241" y="33629"/>
                </a:lnTo>
                <a:lnTo>
                  <a:pt x="457669" y="38201"/>
                </a:lnTo>
                <a:lnTo>
                  <a:pt x="434721" y="38201"/>
                </a:lnTo>
                <a:lnTo>
                  <a:pt x="434721" y="15240"/>
                </a:lnTo>
                <a:lnTo>
                  <a:pt x="453097" y="15240"/>
                </a:lnTo>
                <a:lnTo>
                  <a:pt x="454621" y="16764"/>
                </a:lnTo>
                <a:lnTo>
                  <a:pt x="457669" y="16764"/>
                </a:lnTo>
                <a:lnTo>
                  <a:pt x="459193" y="18288"/>
                </a:lnTo>
                <a:lnTo>
                  <a:pt x="462241" y="19812"/>
                </a:lnTo>
                <a:lnTo>
                  <a:pt x="463765" y="21336"/>
                </a:lnTo>
                <a:lnTo>
                  <a:pt x="463765" y="2286"/>
                </a:lnTo>
                <a:lnTo>
                  <a:pt x="462241" y="1524"/>
                </a:lnTo>
                <a:lnTo>
                  <a:pt x="417957" y="1524"/>
                </a:lnTo>
                <a:lnTo>
                  <a:pt x="417957" y="83921"/>
                </a:lnTo>
                <a:lnTo>
                  <a:pt x="434721" y="83921"/>
                </a:lnTo>
                <a:lnTo>
                  <a:pt x="434721" y="51917"/>
                </a:lnTo>
                <a:lnTo>
                  <a:pt x="463765" y="51917"/>
                </a:lnTo>
                <a:lnTo>
                  <a:pt x="465289" y="50393"/>
                </a:lnTo>
                <a:lnTo>
                  <a:pt x="474433" y="45821"/>
                </a:lnTo>
                <a:lnTo>
                  <a:pt x="477481" y="42773"/>
                </a:lnTo>
                <a:lnTo>
                  <a:pt x="479767" y="38201"/>
                </a:lnTo>
                <a:lnTo>
                  <a:pt x="480529" y="36677"/>
                </a:lnTo>
                <a:lnTo>
                  <a:pt x="480529" y="19812"/>
                </a:lnTo>
                <a:close/>
              </a:path>
              <a:path w="812165" h="85725">
                <a:moveTo>
                  <a:pt x="562927" y="24384"/>
                </a:moveTo>
                <a:lnTo>
                  <a:pt x="530821" y="0"/>
                </a:lnTo>
                <a:lnTo>
                  <a:pt x="522236" y="838"/>
                </a:lnTo>
                <a:lnTo>
                  <a:pt x="492010" y="33020"/>
                </a:lnTo>
                <a:lnTo>
                  <a:pt x="491197" y="42773"/>
                </a:lnTo>
                <a:lnTo>
                  <a:pt x="492010" y="52247"/>
                </a:lnTo>
                <a:lnTo>
                  <a:pt x="521589" y="84607"/>
                </a:lnTo>
                <a:lnTo>
                  <a:pt x="529297" y="85445"/>
                </a:lnTo>
                <a:lnTo>
                  <a:pt x="538543" y="85445"/>
                </a:lnTo>
                <a:lnTo>
                  <a:pt x="544639" y="82397"/>
                </a:lnTo>
                <a:lnTo>
                  <a:pt x="550735" y="77825"/>
                </a:lnTo>
                <a:lnTo>
                  <a:pt x="556831" y="74777"/>
                </a:lnTo>
                <a:lnTo>
                  <a:pt x="561403" y="67157"/>
                </a:lnTo>
                <a:lnTo>
                  <a:pt x="562927" y="58013"/>
                </a:lnTo>
                <a:lnTo>
                  <a:pt x="547687" y="53441"/>
                </a:lnTo>
                <a:lnTo>
                  <a:pt x="546163" y="59537"/>
                </a:lnTo>
                <a:lnTo>
                  <a:pt x="543115" y="64109"/>
                </a:lnTo>
                <a:lnTo>
                  <a:pt x="540067" y="67157"/>
                </a:lnTo>
                <a:lnTo>
                  <a:pt x="533869" y="70205"/>
                </a:lnTo>
                <a:lnTo>
                  <a:pt x="523201" y="70205"/>
                </a:lnTo>
                <a:lnTo>
                  <a:pt x="518629" y="68681"/>
                </a:lnTo>
                <a:lnTo>
                  <a:pt x="514057" y="64109"/>
                </a:lnTo>
                <a:lnTo>
                  <a:pt x="511009" y="59537"/>
                </a:lnTo>
                <a:lnTo>
                  <a:pt x="509485" y="51917"/>
                </a:lnTo>
                <a:lnTo>
                  <a:pt x="509485" y="32004"/>
                </a:lnTo>
                <a:lnTo>
                  <a:pt x="511009" y="25908"/>
                </a:lnTo>
                <a:lnTo>
                  <a:pt x="514057" y="21336"/>
                </a:lnTo>
                <a:lnTo>
                  <a:pt x="518629" y="16764"/>
                </a:lnTo>
                <a:lnTo>
                  <a:pt x="523201" y="13716"/>
                </a:lnTo>
                <a:lnTo>
                  <a:pt x="533869" y="13716"/>
                </a:lnTo>
                <a:lnTo>
                  <a:pt x="537019" y="15240"/>
                </a:lnTo>
                <a:lnTo>
                  <a:pt x="540067" y="18288"/>
                </a:lnTo>
                <a:lnTo>
                  <a:pt x="543115" y="19812"/>
                </a:lnTo>
                <a:lnTo>
                  <a:pt x="546163" y="24384"/>
                </a:lnTo>
                <a:lnTo>
                  <a:pt x="546163" y="27432"/>
                </a:lnTo>
                <a:lnTo>
                  <a:pt x="562927" y="24384"/>
                </a:lnTo>
                <a:close/>
              </a:path>
              <a:path w="812165" h="85725">
                <a:moveTo>
                  <a:pt x="652945" y="42773"/>
                </a:moveTo>
                <a:lnTo>
                  <a:pt x="652348" y="33020"/>
                </a:lnTo>
                <a:lnTo>
                  <a:pt x="650468" y="24587"/>
                </a:lnTo>
                <a:lnTo>
                  <a:pt x="647153" y="17602"/>
                </a:lnTo>
                <a:lnTo>
                  <a:pt x="643648" y="13716"/>
                </a:lnTo>
                <a:lnTo>
                  <a:pt x="642277" y="12192"/>
                </a:lnTo>
                <a:lnTo>
                  <a:pt x="636244" y="7073"/>
                </a:lnTo>
                <a:lnTo>
                  <a:pt x="636104" y="6997"/>
                </a:lnTo>
                <a:lnTo>
                  <a:pt x="636104" y="52247"/>
                </a:lnTo>
                <a:lnTo>
                  <a:pt x="634657" y="59537"/>
                </a:lnTo>
                <a:lnTo>
                  <a:pt x="625513" y="68681"/>
                </a:lnTo>
                <a:lnTo>
                  <a:pt x="620941" y="70205"/>
                </a:lnTo>
                <a:lnTo>
                  <a:pt x="607123" y="70205"/>
                </a:lnTo>
                <a:lnTo>
                  <a:pt x="601027" y="68681"/>
                </a:lnTo>
                <a:lnTo>
                  <a:pt x="597979" y="64109"/>
                </a:lnTo>
                <a:lnTo>
                  <a:pt x="593407" y="59537"/>
                </a:lnTo>
                <a:lnTo>
                  <a:pt x="590359" y="51917"/>
                </a:lnTo>
                <a:lnTo>
                  <a:pt x="590359" y="33629"/>
                </a:lnTo>
                <a:lnTo>
                  <a:pt x="593407" y="25908"/>
                </a:lnTo>
                <a:lnTo>
                  <a:pt x="597979" y="21336"/>
                </a:lnTo>
                <a:lnTo>
                  <a:pt x="601027" y="16764"/>
                </a:lnTo>
                <a:lnTo>
                  <a:pt x="607123" y="13716"/>
                </a:lnTo>
                <a:lnTo>
                  <a:pt x="620941" y="13716"/>
                </a:lnTo>
                <a:lnTo>
                  <a:pt x="625513" y="16764"/>
                </a:lnTo>
                <a:lnTo>
                  <a:pt x="634657" y="25908"/>
                </a:lnTo>
                <a:lnTo>
                  <a:pt x="636054" y="33020"/>
                </a:lnTo>
                <a:lnTo>
                  <a:pt x="636104" y="52247"/>
                </a:lnTo>
                <a:lnTo>
                  <a:pt x="636104" y="6997"/>
                </a:lnTo>
                <a:lnTo>
                  <a:pt x="629513" y="3238"/>
                </a:lnTo>
                <a:lnTo>
                  <a:pt x="621906" y="838"/>
                </a:lnTo>
                <a:lnTo>
                  <a:pt x="613321" y="0"/>
                </a:lnTo>
                <a:lnTo>
                  <a:pt x="607123" y="0"/>
                </a:lnTo>
                <a:lnTo>
                  <a:pt x="575119" y="27432"/>
                </a:lnTo>
                <a:lnTo>
                  <a:pt x="573595" y="35153"/>
                </a:lnTo>
                <a:lnTo>
                  <a:pt x="573595" y="42773"/>
                </a:lnTo>
                <a:lnTo>
                  <a:pt x="590296" y="78371"/>
                </a:lnTo>
                <a:lnTo>
                  <a:pt x="613321" y="85445"/>
                </a:lnTo>
                <a:lnTo>
                  <a:pt x="622122" y="84607"/>
                </a:lnTo>
                <a:lnTo>
                  <a:pt x="630085" y="82207"/>
                </a:lnTo>
                <a:lnTo>
                  <a:pt x="636892" y="78371"/>
                </a:lnTo>
                <a:lnTo>
                  <a:pt x="642277" y="73253"/>
                </a:lnTo>
                <a:lnTo>
                  <a:pt x="644728" y="70205"/>
                </a:lnTo>
                <a:lnTo>
                  <a:pt x="647153" y="67208"/>
                </a:lnTo>
                <a:lnTo>
                  <a:pt x="650468" y="60299"/>
                </a:lnTo>
                <a:lnTo>
                  <a:pt x="652348" y="52247"/>
                </a:lnTo>
                <a:lnTo>
                  <a:pt x="652945" y="42773"/>
                </a:lnTo>
                <a:close/>
              </a:path>
              <a:path w="812165" h="85725">
                <a:moveTo>
                  <a:pt x="735330" y="35153"/>
                </a:moveTo>
                <a:lnTo>
                  <a:pt x="733806" y="28956"/>
                </a:lnTo>
                <a:lnTo>
                  <a:pt x="732282" y="24384"/>
                </a:lnTo>
                <a:lnTo>
                  <a:pt x="730758" y="18288"/>
                </a:lnTo>
                <a:lnTo>
                  <a:pt x="728726" y="15240"/>
                </a:lnTo>
                <a:lnTo>
                  <a:pt x="727710" y="13716"/>
                </a:lnTo>
                <a:lnTo>
                  <a:pt x="721614" y="7620"/>
                </a:lnTo>
                <a:lnTo>
                  <a:pt x="716940" y="4572"/>
                </a:lnTo>
                <a:lnTo>
                  <a:pt x="716940" y="32004"/>
                </a:lnTo>
                <a:lnTo>
                  <a:pt x="716940" y="53441"/>
                </a:lnTo>
                <a:lnTo>
                  <a:pt x="715416" y="58013"/>
                </a:lnTo>
                <a:lnTo>
                  <a:pt x="715416" y="61061"/>
                </a:lnTo>
                <a:lnTo>
                  <a:pt x="713892" y="64109"/>
                </a:lnTo>
                <a:lnTo>
                  <a:pt x="710844" y="65633"/>
                </a:lnTo>
                <a:lnTo>
                  <a:pt x="707796" y="68681"/>
                </a:lnTo>
                <a:lnTo>
                  <a:pt x="704748" y="68681"/>
                </a:lnTo>
                <a:lnTo>
                  <a:pt x="703224" y="70205"/>
                </a:lnTo>
                <a:lnTo>
                  <a:pt x="681888" y="70205"/>
                </a:lnTo>
                <a:lnTo>
                  <a:pt x="681888" y="15240"/>
                </a:lnTo>
                <a:lnTo>
                  <a:pt x="701700" y="15240"/>
                </a:lnTo>
                <a:lnTo>
                  <a:pt x="703224" y="16764"/>
                </a:lnTo>
                <a:lnTo>
                  <a:pt x="706272" y="16764"/>
                </a:lnTo>
                <a:lnTo>
                  <a:pt x="709320" y="18288"/>
                </a:lnTo>
                <a:lnTo>
                  <a:pt x="710844" y="19812"/>
                </a:lnTo>
                <a:lnTo>
                  <a:pt x="713892" y="21336"/>
                </a:lnTo>
                <a:lnTo>
                  <a:pt x="715416" y="24384"/>
                </a:lnTo>
                <a:lnTo>
                  <a:pt x="715416" y="27432"/>
                </a:lnTo>
                <a:lnTo>
                  <a:pt x="716940" y="32004"/>
                </a:lnTo>
                <a:lnTo>
                  <a:pt x="716940" y="4572"/>
                </a:lnTo>
                <a:lnTo>
                  <a:pt x="707796" y="1524"/>
                </a:lnTo>
                <a:lnTo>
                  <a:pt x="666648" y="1524"/>
                </a:lnTo>
                <a:lnTo>
                  <a:pt x="666648" y="83921"/>
                </a:lnTo>
                <a:lnTo>
                  <a:pt x="703224" y="83921"/>
                </a:lnTo>
                <a:lnTo>
                  <a:pt x="707796" y="82397"/>
                </a:lnTo>
                <a:lnTo>
                  <a:pt x="712368" y="82397"/>
                </a:lnTo>
                <a:lnTo>
                  <a:pt x="716940" y="80873"/>
                </a:lnTo>
                <a:lnTo>
                  <a:pt x="719988" y="77825"/>
                </a:lnTo>
                <a:lnTo>
                  <a:pt x="723138" y="74777"/>
                </a:lnTo>
                <a:lnTo>
                  <a:pt x="727710" y="71729"/>
                </a:lnTo>
                <a:lnTo>
                  <a:pt x="728726" y="70205"/>
                </a:lnTo>
                <a:lnTo>
                  <a:pt x="730758" y="67157"/>
                </a:lnTo>
                <a:lnTo>
                  <a:pt x="732282" y="61061"/>
                </a:lnTo>
                <a:lnTo>
                  <a:pt x="733806" y="56489"/>
                </a:lnTo>
                <a:lnTo>
                  <a:pt x="735330" y="50393"/>
                </a:lnTo>
                <a:lnTo>
                  <a:pt x="735330" y="35153"/>
                </a:lnTo>
                <a:close/>
              </a:path>
              <a:path w="812165" h="85725">
                <a:moveTo>
                  <a:pt x="811631" y="70205"/>
                </a:moveTo>
                <a:lnTo>
                  <a:pt x="765911" y="70205"/>
                </a:lnTo>
                <a:lnTo>
                  <a:pt x="765911" y="47345"/>
                </a:lnTo>
                <a:lnTo>
                  <a:pt x="807059" y="47345"/>
                </a:lnTo>
                <a:lnTo>
                  <a:pt x="807059" y="33629"/>
                </a:lnTo>
                <a:lnTo>
                  <a:pt x="765911" y="33629"/>
                </a:lnTo>
                <a:lnTo>
                  <a:pt x="765911" y="15240"/>
                </a:lnTo>
                <a:lnTo>
                  <a:pt x="810107" y="15240"/>
                </a:lnTo>
                <a:lnTo>
                  <a:pt x="810107" y="1524"/>
                </a:lnTo>
                <a:lnTo>
                  <a:pt x="749046" y="1524"/>
                </a:lnTo>
                <a:lnTo>
                  <a:pt x="749046" y="83921"/>
                </a:lnTo>
                <a:lnTo>
                  <a:pt x="811631" y="83921"/>
                </a:lnTo>
                <a:lnTo>
                  <a:pt x="811631" y="70205"/>
                </a:lnTo>
                <a:close/>
              </a:path>
            </a:pathLst>
          </a:custGeom>
          <a:solidFill>
            <a:srgbClr val="000000"/>
          </a:solidFill>
        </p:spPr>
        <p:txBody>
          <a:bodyPr wrap="square" lIns="0" tIns="0" rIns="0" bIns="0" rtlCol="0"/>
          <a:lstStyle/>
          <a:p>
            <a:endParaRPr sz="1154"/>
          </a:p>
        </p:txBody>
      </p:sp>
      <p:sp>
        <p:nvSpPr>
          <p:cNvPr id="36" name="object 36"/>
          <p:cNvSpPr/>
          <p:nvPr/>
        </p:nvSpPr>
        <p:spPr>
          <a:xfrm>
            <a:off x="6018233" y="437625"/>
            <a:ext cx="454078" cy="54978"/>
          </a:xfrm>
          <a:custGeom>
            <a:avLst/>
            <a:gdLst/>
            <a:ahLst/>
            <a:cxnLst/>
            <a:rect l="l" t="t" r="r" b="b"/>
            <a:pathLst>
              <a:path w="708025" h="85725">
                <a:moveTo>
                  <a:pt x="65633" y="1524"/>
                </a:moveTo>
                <a:lnTo>
                  <a:pt x="48768" y="1524"/>
                </a:lnTo>
                <a:lnTo>
                  <a:pt x="48768" y="61061"/>
                </a:lnTo>
                <a:lnTo>
                  <a:pt x="47244" y="64109"/>
                </a:lnTo>
                <a:lnTo>
                  <a:pt x="41148" y="70205"/>
                </a:lnTo>
                <a:lnTo>
                  <a:pt x="25908" y="70205"/>
                </a:lnTo>
                <a:lnTo>
                  <a:pt x="22860" y="67157"/>
                </a:lnTo>
                <a:lnTo>
                  <a:pt x="19812" y="65633"/>
                </a:lnTo>
                <a:lnTo>
                  <a:pt x="16764" y="59537"/>
                </a:lnTo>
                <a:lnTo>
                  <a:pt x="16764" y="1524"/>
                </a:lnTo>
                <a:lnTo>
                  <a:pt x="0" y="1524"/>
                </a:lnTo>
                <a:lnTo>
                  <a:pt x="0" y="54965"/>
                </a:lnTo>
                <a:lnTo>
                  <a:pt x="1524" y="61061"/>
                </a:lnTo>
                <a:lnTo>
                  <a:pt x="1524" y="65633"/>
                </a:lnTo>
                <a:lnTo>
                  <a:pt x="6096" y="74777"/>
                </a:lnTo>
                <a:lnTo>
                  <a:pt x="12192" y="80873"/>
                </a:lnTo>
                <a:lnTo>
                  <a:pt x="16764" y="82397"/>
                </a:lnTo>
                <a:lnTo>
                  <a:pt x="19812" y="83921"/>
                </a:lnTo>
                <a:lnTo>
                  <a:pt x="25908" y="85445"/>
                </a:lnTo>
                <a:lnTo>
                  <a:pt x="39624" y="85445"/>
                </a:lnTo>
                <a:lnTo>
                  <a:pt x="45720" y="83921"/>
                </a:lnTo>
                <a:lnTo>
                  <a:pt x="50292" y="82397"/>
                </a:lnTo>
                <a:lnTo>
                  <a:pt x="53340" y="80873"/>
                </a:lnTo>
                <a:lnTo>
                  <a:pt x="56388" y="77825"/>
                </a:lnTo>
                <a:lnTo>
                  <a:pt x="59436" y="76301"/>
                </a:lnTo>
                <a:lnTo>
                  <a:pt x="60960" y="73253"/>
                </a:lnTo>
                <a:lnTo>
                  <a:pt x="64109" y="70205"/>
                </a:lnTo>
                <a:lnTo>
                  <a:pt x="64109" y="65633"/>
                </a:lnTo>
                <a:lnTo>
                  <a:pt x="65633" y="61061"/>
                </a:lnTo>
                <a:lnTo>
                  <a:pt x="65633" y="1524"/>
                </a:lnTo>
                <a:close/>
              </a:path>
              <a:path w="708025" h="85725">
                <a:moveTo>
                  <a:pt x="144868" y="50393"/>
                </a:moveTo>
                <a:lnTo>
                  <a:pt x="141820" y="47345"/>
                </a:lnTo>
                <a:lnTo>
                  <a:pt x="140296" y="42773"/>
                </a:lnTo>
                <a:lnTo>
                  <a:pt x="137248" y="39725"/>
                </a:lnTo>
                <a:lnTo>
                  <a:pt x="132676" y="38201"/>
                </a:lnTo>
                <a:lnTo>
                  <a:pt x="123532" y="33629"/>
                </a:lnTo>
                <a:lnTo>
                  <a:pt x="115912" y="32004"/>
                </a:lnTo>
                <a:lnTo>
                  <a:pt x="106768" y="30480"/>
                </a:lnTo>
                <a:lnTo>
                  <a:pt x="102196" y="28956"/>
                </a:lnTo>
                <a:lnTo>
                  <a:pt x="100672" y="27432"/>
                </a:lnTo>
                <a:lnTo>
                  <a:pt x="97624" y="25908"/>
                </a:lnTo>
                <a:lnTo>
                  <a:pt x="97624" y="19812"/>
                </a:lnTo>
                <a:lnTo>
                  <a:pt x="102196" y="15240"/>
                </a:lnTo>
                <a:lnTo>
                  <a:pt x="106768" y="13716"/>
                </a:lnTo>
                <a:lnTo>
                  <a:pt x="115912" y="13716"/>
                </a:lnTo>
                <a:lnTo>
                  <a:pt x="122008" y="16764"/>
                </a:lnTo>
                <a:lnTo>
                  <a:pt x="123532" y="18288"/>
                </a:lnTo>
                <a:lnTo>
                  <a:pt x="125056" y="21336"/>
                </a:lnTo>
                <a:lnTo>
                  <a:pt x="126580" y="25908"/>
                </a:lnTo>
                <a:lnTo>
                  <a:pt x="143344" y="24384"/>
                </a:lnTo>
                <a:lnTo>
                  <a:pt x="143344" y="16764"/>
                </a:lnTo>
                <a:lnTo>
                  <a:pt x="140296" y="12192"/>
                </a:lnTo>
                <a:lnTo>
                  <a:pt x="134200" y="7620"/>
                </a:lnTo>
                <a:lnTo>
                  <a:pt x="129628" y="3048"/>
                </a:lnTo>
                <a:lnTo>
                  <a:pt x="122008" y="0"/>
                </a:lnTo>
                <a:lnTo>
                  <a:pt x="105244" y="0"/>
                </a:lnTo>
                <a:lnTo>
                  <a:pt x="91528" y="4572"/>
                </a:lnTo>
                <a:lnTo>
                  <a:pt x="86956" y="7620"/>
                </a:lnTo>
                <a:lnTo>
                  <a:pt x="85432" y="10668"/>
                </a:lnTo>
                <a:lnTo>
                  <a:pt x="82384" y="15240"/>
                </a:lnTo>
                <a:lnTo>
                  <a:pt x="82384" y="28956"/>
                </a:lnTo>
                <a:lnTo>
                  <a:pt x="83908" y="35153"/>
                </a:lnTo>
                <a:lnTo>
                  <a:pt x="90004" y="39725"/>
                </a:lnTo>
                <a:lnTo>
                  <a:pt x="93052" y="42773"/>
                </a:lnTo>
                <a:lnTo>
                  <a:pt x="99148" y="45821"/>
                </a:lnTo>
                <a:lnTo>
                  <a:pt x="108292" y="47345"/>
                </a:lnTo>
                <a:lnTo>
                  <a:pt x="114388" y="48869"/>
                </a:lnTo>
                <a:lnTo>
                  <a:pt x="118960" y="50393"/>
                </a:lnTo>
                <a:lnTo>
                  <a:pt x="120484" y="51917"/>
                </a:lnTo>
                <a:lnTo>
                  <a:pt x="123532" y="51917"/>
                </a:lnTo>
                <a:lnTo>
                  <a:pt x="126580" y="53441"/>
                </a:lnTo>
                <a:lnTo>
                  <a:pt x="126580" y="54965"/>
                </a:lnTo>
                <a:lnTo>
                  <a:pt x="128104" y="56489"/>
                </a:lnTo>
                <a:lnTo>
                  <a:pt x="128104" y="65633"/>
                </a:lnTo>
                <a:lnTo>
                  <a:pt x="125056" y="67157"/>
                </a:lnTo>
                <a:lnTo>
                  <a:pt x="122008" y="70205"/>
                </a:lnTo>
                <a:lnTo>
                  <a:pt x="117436" y="71729"/>
                </a:lnTo>
                <a:lnTo>
                  <a:pt x="108292" y="71729"/>
                </a:lnTo>
                <a:lnTo>
                  <a:pt x="103720" y="70205"/>
                </a:lnTo>
                <a:lnTo>
                  <a:pt x="97624" y="64109"/>
                </a:lnTo>
                <a:lnTo>
                  <a:pt x="96100" y="61061"/>
                </a:lnTo>
                <a:lnTo>
                  <a:pt x="94576" y="54965"/>
                </a:lnTo>
                <a:lnTo>
                  <a:pt x="79336" y="56489"/>
                </a:lnTo>
                <a:lnTo>
                  <a:pt x="79336" y="65633"/>
                </a:lnTo>
                <a:lnTo>
                  <a:pt x="83908" y="73253"/>
                </a:lnTo>
                <a:lnTo>
                  <a:pt x="112864" y="85445"/>
                </a:lnTo>
                <a:lnTo>
                  <a:pt x="118960" y="85445"/>
                </a:lnTo>
                <a:lnTo>
                  <a:pt x="144868" y="64109"/>
                </a:lnTo>
                <a:lnTo>
                  <a:pt x="144868" y="50393"/>
                </a:lnTo>
                <a:close/>
              </a:path>
              <a:path w="708025" h="85725">
                <a:moveTo>
                  <a:pt x="221259" y="70205"/>
                </a:moveTo>
                <a:lnTo>
                  <a:pt x="175539" y="70205"/>
                </a:lnTo>
                <a:lnTo>
                  <a:pt x="175539" y="47345"/>
                </a:lnTo>
                <a:lnTo>
                  <a:pt x="216687" y="47345"/>
                </a:lnTo>
                <a:lnTo>
                  <a:pt x="216687" y="33629"/>
                </a:lnTo>
                <a:lnTo>
                  <a:pt x="175539" y="33629"/>
                </a:lnTo>
                <a:lnTo>
                  <a:pt x="175539" y="15240"/>
                </a:lnTo>
                <a:lnTo>
                  <a:pt x="219735" y="15240"/>
                </a:lnTo>
                <a:lnTo>
                  <a:pt x="219735" y="1524"/>
                </a:lnTo>
                <a:lnTo>
                  <a:pt x="158686" y="1524"/>
                </a:lnTo>
                <a:lnTo>
                  <a:pt x="158686" y="83921"/>
                </a:lnTo>
                <a:lnTo>
                  <a:pt x="221259" y="83921"/>
                </a:lnTo>
                <a:lnTo>
                  <a:pt x="221259" y="70205"/>
                </a:lnTo>
                <a:close/>
              </a:path>
              <a:path w="708025" h="85725">
                <a:moveTo>
                  <a:pt x="309651" y="83921"/>
                </a:moveTo>
                <a:lnTo>
                  <a:pt x="298983" y="67157"/>
                </a:lnTo>
                <a:lnTo>
                  <a:pt x="294411" y="61061"/>
                </a:lnTo>
                <a:lnTo>
                  <a:pt x="291363" y="56489"/>
                </a:lnTo>
                <a:lnTo>
                  <a:pt x="283743" y="48869"/>
                </a:lnTo>
                <a:lnTo>
                  <a:pt x="280695" y="47345"/>
                </a:lnTo>
                <a:lnTo>
                  <a:pt x="288315" y="45821"/>
                </a:lnTo>
                <a:lnTo>
                  <a:pt x="292887" y="44297"/>
                </a:lnTo>
                <a:lnTo>
                  <a:pt x="297459" y="39725"/>
                </a:lnTo>
                <a:lnTo>
                  <a:pt x="299491" y="36677"/>
                </a:lnTo>
                <a:lnTo>
                  <a:pt x="300507" y="35153"/>
                </a:lnTo>
                <a:lnTo>
                  <a:pt x="302031" y="30480"/>
                </a:lnTo>
                <a:lnTo>
                  <a:pt x="302031" y="19812"/>
                </a:lnTo>
                <a:lnTo>
                  <a:pt x="300507" y="15240"/>
                </a:lnTo>
                <a:lnTo>
                  <a:pt x="298983" y="12192"/>
                </a:lnTo>
                <a:lnTo>
                  <a:pt x="295935" y="7620"/>
                </a:lnTo>
                <a:lnTo>
                  <a:pt x="292887" y="4572"/>
                </a:lnTo>
                <a:lnTo>
                  <a:pt x="289839" y="4572"/>
                </a:lnTo>
                <a:lnTo>
                  <a:pt x="285267" y="3048"/>
                </a:lnTo>
                <a:lnTo>
                  <a:pt x="285267" y="21336"/>
                </a:lnTo>
                <a:lnTo>
                  <a:pt x="285267" y="30480"/>
                </a:lnTo>
                <a:lnTo>
                  <a:pt x="283743" y="32004"/>
                </a:lnTo>
                <a:lnTo>
                  <a:pt x="282219" y="33629"/>
                </a:lnTo>
                <a:lnTo>
                  <a:pt x="280695" y="35153"/>
                </a:lnTo>
                <a:lnTo>
                  <a:pt x="279171" y="35153"/>
                </a:lnTo>
                <a:lnTo>
                  <a:pt x="277647" y="36677"/>
                </a:lnTo>
                <a:lnTo>
                  <a:pt x="251739" y="36677"/>
                </a:lnTo>
                <a:lnTo>
                  <a:pt x="251739" y="15240"/>
                </a:lnTo>
                <a:lnTo>
                  <a:pt x="276123" y="15240"/>
                </a:lnTo>
                <a:lnTo>
                  <a:pt x="279171" y="16764"/>
                </a:lnTo>
                <a:lnTo>
                  <a:pt x="282219" y="16764"/>
                </a:lnTo>
                <a:lnTo>
                  <a:pt x="283743" y="18288"/>
                </a:lnTo>
                <a:lnTo>
                  <a:pt x="285267" y="21336"/>
                </a:lnTo>
                <a:lnTo>
                  <a:pt x="285267" y="3048"/>
                </a:lnTo>
                <a:lnTo>
                  <a:pt x="279171" y="1524"/>
                </a:lnTo>
                <a:lnTo>
                  <a:pt x="234886" y="1524"/>
                </a:lnTo>
                <a:lnTo>
                  <a:pt x="234886" y="83921"/>
                </a:lnTo>
                <a:lnTo>
                  <a:pt x="251739" y="83921"/>
                </a:lnTo>
                <a:lnTo>
                  <a:pt x="251739" y="48869"/>
                </a:lnTo>
                <a:lnTo>
                  <a:pt x="259359" y="48869"/>
                </a:lnTo>
                <a:lnTo>
                  <a:pt x="262407" y="50393"/>
                </a:lnTo>
                <a:lnTo>
                  <a:pt x="265455" y="50393"/>
                </a:lnTo>
                <a:lnTo>
                  <a:pt x="270027" y="54965"/>
                </a:lnTo>
                <a:lnTo>
                  <a:pt x="273075" y="59537"/>
                </a:lnTo>
                <a:lnTo>
                  <a:pt x="277647" y="65633"/>
                </a:lnTo>
                <a:lnTo>
                  <a:pt x="289839" y="83921"/>
                </a:lnTo>
                <a:lnTo>
                  <a:pt x="309651" y="83921"/>
                </a:lnTo>
                <a:close/>
              </a:path>
              <a:path w="708025" h="85725">
                <a:moveTo>
                  <a:pt x="392049" y="83921"/>
                </a:moveTo>
                <a:lnTo>
                  <a:pt x="384606" y="65633"/>
                </a:lnTo>
                <a:lnTo>
                  <a:pt x="378409" y="50393"/>
                </a:lnTo>
                <a:lnTo>
                  <a:pt x="366585" y="21336"/>
                </a:lnTo>
                <a:lnTo>
                  <a:pt x="361569" y="9017"/>
                </a:lnTo>
                <a:lnTo>
                  <a:pt x="361569" y="50393"/>
                </a:lnTo>
                <a:lnTo>
                  <a:pt x="338607" y="50393"/>
                </a:lnTo>
                <a:lnTo>
                  <a:pt x="349275" y="21336"/>
                </a:lnTo>
                <a:lnTo>
                  <a:pt x="361569" y="50393"/>
                </a:lnTo>
                <a:lnTo>
                  <a:pt x="361569" y="9017"/>
                </a:lnTo>
                <a:lnTo>
                  <a:pt x="358521" y="1524"/>
                </a:lnTo>
                <a:lnTo>
                  <a:pt x="341655" y="1524"/>
                </a:lnTo>
                <a:lnTo>
                  <a:pt x="309651" y="83921"/>
                </a:lnTo>
                <a:lnTo>
                  <a:pt x="326415" y="83921"/>
                </a:lnTo>
                <a:lnTo>
                  <a:pt x="334035" y="65633"/>
                </a:lnTo>
                <a:lnTo>
                  <a:pt x="366141" y="65633"/>
                </a:lnTo>
                <a:lnTo>
                  <a:pt x="373761" y="83921"/>
                </a:lnTo>
                <a:lnTo>
                  <a:pt x="392049" y="83921"/>
                </a:lnTo>
                <a:close/>
              </a:path>
              <a:path w="708025" h="85725">
                <a:moveTo>
                  <a:pt x="474433" y="39725"/>
                </a:moveTo>
                <a:lnTo>
                  <a:pt x="437857" y="39725"/>
                </a:lnTo>
                <a:lnTo>
                  <a:pt x="437857" y="53441"/>
                </a:lnTo>
                <a:lnTo>
                  <a:pt x="457669" y="53441"/>
                </a:lnTo>
                <a:lnTo>
                  <a:pt x="457669" y="64109"/>
                </a:lnTo>
                <a:lnTo>
                  <a:pt x="445477" y="70205"/>
                </a:lnTo>
                <a:lnTo>
                  <a:pt x="431673" y="70205"/>
                </a:lnTo>
                <a:lnTo>
                  <a:pt x="425577" y="68681"/>
                </a:lnTo>
                <a:lnTo>
                  <a:pt x="421005" y="64109"/>
                </a:lnTo>
                <a:lnTo>
                  <a:pt x="416433" y="58013"/>
                </a:lnTo>
                <a:lnTo>
                  <a:pt x="414909" y="51917"/>
                </a:lnTo>
                <a:lnTo>
                  <a:pt x="414909" y="32004"/>
                </a:lnTo>
                <a:lnTo>
                  <a:pt x="416433" y="25908"/>
                </a:lnTo>
                <a:lnTo>
                  <a:pt x="425577" y="16764"/>
                </a:lnTo>
                <a:lnTo>
                  <a:pt x="431673" y="13716"/>
                </a:lnTo>
                <a:lnTo>
                  <a:pt x="442429" y="13716"/>
                </a:lnTo>
                <a:lnTo>
                  <a:pt x="447001" y="15240"/>
                </a:lnTo>
                <a:lnTo>
                  <a:pt x="450049" y="18288"/>
                </a:lnTo>
                <a:lnTo>
                  <a:pt x="453097" y="19812"/>
                </a:lnTo>
                <a:lnTo>
                  <a:pt x="456145" y="22860"/>
                </a:lnTo>
                <a:lnTo>
                  <a:pt x="456145" y="27432"/>
                </a:lnTo>
                <a:lnTo>
                  <a:pt x="472909" y="24384"/>
                </a:lnTo>
                <a:lnTo>
                  <a:pt x="448525" y="0"/>
                </a:lnTo>
                <a:lnTo>
                  <a:pt x="430149" y="0"/>
                </a:lnTo>
                <a:lnTo>
                  <a:pt x="424053" y="1524"/>
                </a:lnTo>
                <a:lnTo>
                  <a:pt x="411861" y="7620"/>
                </a:lnTo>
                <a:lnTo>
                  <a:pt x="405765" y="12192"/>
                </a:lnTo>
                <a:lnTo>
                  <a:pt x="402717" y="19812"/>
                </a:lnTo>
                <a:lnTo>
                  <a:pt x="399669" y="25908"/>
                </a:lnTo>
                <a:lnTo>
                  <a:pt x="398145" y="33629"/>
                </a:lnTo>
                <a:lnTo>
                  <a:pt x="398145" y="50393"/>
                </a:lnTo>
                <a:lnTo>
                  <a:pt x="422529" y="82397"/>
                </a:lnTo>
                <a:lnTo>
                  <a:pt x="430149" y="85445"/>
                </a:lnTo>
                <a:lnTo>
                  <a:pt x="445477" y="85445"/>
                </a:lnTo>
                <a:lnTo>
                  <a:pt x="453097" y="83921"/>
                </a:lnTo>
                <a:lnTo>
                  <a:pt x="465289" y="77825"/>
                </a:lnTo>
                <a:lnTo>
                  <a:pt x="471385" y="76301"/>
                </a:lnTo>
                <a:lnTo>
                  <a:pt x="474433" y="71729"/>
                </a:lnTo>
                <a:lnTo>
                  <a:pt x="474433" y="39725"/>
                </a:lnTo>
                <a:close/>
              </a:path>
              <a:path w="708025" h="85725">
                <a:moveTo>
                  <a:pt x="552259" y="70205"/>
                </a:moveTo>
                <a:lnTo>
                  <a:pt x="506539" y="70205"/>
                </a:lnTo>
                <a:lnTo>
                  <a:pt x="506539" y="47345"/>
                </a:lnTo>
                <a:lnTo>
                  <a:pt x="547687" y="47345"/>
                </a:lnTo>
                <a:lnTo>
                  <a:pt x="547687" y="33629"/>
                </a:lnTo>
                <a:lnTo>
                  <a:pt x="506539" y="33629"/>
                </a:lnTo>
                <a:lnTo>
                  <a:pt x="506539" y="15240"/>
                </a:lnTo>
                <a:lnTo>
                  <a:pt x="550735" y="15240"/>
                </a:lnTo>
                <a:lnTo>
                  <a:pt x="550735" y="1524"/>
                </a:lnTo>
                <a:lnTo>
                  <a:pt x="489673" y="1524"/>
                </a:lnTo>
                <a:lnTo>
                  <a:pt x="489673" y="83921"/>
                </a:lnTo>
                <a:lnTo>
                  <a:pt x="552259" y="83921"/>
                </a:lnTo>
                <a:lnTo>
                  <a:pt x="552259" y="70205"/>
                </a:lnTo>
                <a:close/>
              </a:path>
              <a:path w="708025" h="85725">
                <a:moveTo>
                  <a:pt x="630085" y="1524"/>
                </a:moveTo>
                <a:lnTo>
                  <a:pt x="614743" y="1524"/>
                </a:lnTo>
                <a:lnTo>
                  <a:pt x="614743" y="56489"/>
                </a:lnTo>
                <a:lnTo>
                  <a:pt x="581215" y="1524"/>
                </a:lnTo>
                <a:lnTo>
                  <a:pt x="565975" y="1524"/>
                </a:lnTo>
                <a:lnTo>
                  <a:pt x="565975" y="83921"/>
                </a:lnTo>
                <a:lnTo>
                  <a:pt x="581215" y="83921"/>
                </a:lnTo>
                <a:lnTo>
                  <a:pt x="581215" y="30480"/>
                </a:lnTo>
                <a:lnTo>
                  <a:pt x="613219" y="83921"/>
                </a:lnTo>
                <a:lnTo>
                  <a:pt x="630085" y="83921"/>
                </a:lnTo>
                <a:lnTo>
                  <a:pt x="630085" y="1524"/>
                </a:lnTo>
                <a:close/>
              </a:path>
              <a:path w="708025" h="85725">
                <a:moveTo>
                  <a:pt x="707809" y="1524"/>
                </a:moveTo>
                <a:lnTo>
                  <a:pt x="642277" y="1524"/>
                </a:lnTo>
                <a:lnTo>
                  <a:pt x="642277" y="15240"/>
                </a:lnTo>
                <a:lnTo>
                  <a:pt x="666661" y="15240"/>
                </a:lnTo>
                <a:lnTo>
                  <a:pt x="666661" y="83921"/>
                </a:lnTo>
                <a:lnTo>
                  <a:pt x="683425" y="83921"/>
                </a:lnTo>
                <a:lnTo>
                  <a:pt x="683425" y="15240"/>
                </a:lnTo>
                <a:lnTo>
                  <a:pt x="707809" y="15240"/>
                </a:lnTo>
                <a:lnTo>
                  <a:pt x="707809" y="1524"/>
                </a:lnTo>
                <a:close/>
              </a:path>
            </a:pathLst>
          </a:custGeom>
          <a:solidFill>
            <a:srgbClr val="000000"/>
          </a:solidFill>
        </p:spPr>
        <p:txBody>
          <a:bodyPr wrap="square" lIns="0" tIns="0" rIns="0" bIns="0" rtlCol="0"/>
          <a:lstStyle/>
          <a:p>
            <a:endParaRPr sz="1154"/>
          </a:p>
        </p:txBody>
      </p:sp>
      <p:sp>
        <p:nvSpPr>
          <p:cNvPr id="37" name="object 37"/>
          <p:cNvSpPr/>
          <p:nvPr/>
        </p:nvSpPr>
        <p:spPr>
          <a:xfrm>
            <a:off x="6552432" y="437625"/>
            <a:ext cx="584396" cy="54978"/>
          </a:xfrm>
          <a:custGeom>
            <a:avLst/>
            <a:gdLst/>
            <a:ahLst/>
            <a:cxnLst/>
            <a:rect l="l" t="t" r="r" b="b"/>
            <a:pathLst>
              <a:path w="911225" h="85725">
                <a:moveTo>
                  <a:pt x="62484" y="19812"/>
                </a:moveTo>
                <a:lnTo>
                  <a:pt x="60960" y="15240"/>
                </a:lnTo>
                <a:lnTo>
                  <a:pt x="54864" y="6096"/>
                </a:lnTo>
                <a:lnTo>
                  <a:pt x="45720" y="3048"/>
                </a:lnTo>
                <a:lnTo>
                  <a:pt x="45720" y="24384"/>
                </a:lnTo>
                <a:lnTo>
                  <a:pt x="45720" y="28956"/>
                </a:lnTo>
                <a:lnTo>
                  <a:pt x="44196" y="32004"/>
                </a:lnTo>
                <a:lnTo>
                  <a:pt x="44196" y="33629"/>
                </a:lnTo>
                <a:lnTo>
                  <a:pt x="41148" y="36677"/>
                </a:lnTo>
                <a:lnTo>
                  <a:pt x="38100" y="38201"/>
                </a:lnTo>
                <a:lnTo>
                  <a:pt x="16764" y="38201"/>
                </a:lnTo>
                <a:lnTo>
                  <a:pt x="16764" y="15240"/>
                </a:lnTo>
                <a:lnTo>
                  <a:pt x="33528" y="15240"/>
                </a:lnTo>
                <a:lnTo>
                  <a:pt x="36576" y="16764"/>
                </a:lnTo>
                <a:lnTo>
                  <a:pt x="39624" y="16764"/>
                </a:lnTo>
                <a:lnTo>
                  <a:pt x="44196" y="21336"/>
                </a:lnTo>
                <a:lnTo>
                  <a:pt x="45720" y="24384"/>
                </a:lnTo>
                <a:lnTo>
                  <a:pt x="45720" y="3048"/>
                </a:lnTo>
                <a:lnTo>
                  <a:pt x="42672" y="1524"/>
                </a:lnTo>
                <a:lnTo>
                  <a:pt x="0" y="1524"/>
                </a:lnTo>
                <a:lnTo>
                  <a:pt x="0" y="83921"/>
                </a:lnTo>
                <a:lnTo>
                  <a:pt x="16764" y="83921"/>
                </a:lnTo>
                <a:lnTo>
                  <a:pt x="16764" y="51917"/>
                </a:lnTo>
                <a:lnTo>
                  <a:pt x="44196" y="51917"/>
                </a:lnTo>
                <a:lnTo>
                  <a:pt x="56388" y="45821"/>
                </a:lnTo>
                <a:lnTo>
                  <a:pt x="60198" y="38201"/>
                </a:lnTo>
                <a:lnTo>
                  <a:pt x="60960" y="36677"/>
                </a:lnTo>
                <a:lnTo>
                  <a:pt x="62484" y="32004"/>
                </a:lnTo>
                <a:lnTo>
                  <a:pt x="62484" y="19812"/>
                </a:lnTo>
                <a:close/>
              </a:path>
              <a:path w="911225" h="85725">
                <a:moveTo>
                  <a:pt x="134213" y="70205"/>
                </a:moveTo>
                <a:lnTo>
                  <a:pt x="93065" y="70205"/>
                </a:lnTo>
                <a:lnTo>
                  <a:pt x="93065" y="1524"/>
                </a:lnTo>
                <a:lnTo>
                  <a:pt x="76301" y="1524"/>
                </a:lnTo>
                <a:lnTo>
                  <a:pt x="76301" y="83921"/>
                </a:lnTo>
                <a:lnTo>
                  <a:pt x="134213" y="83921"/>
                </a:lnTo>
                <a:lnTo>
                  <a:pt x="134213" y="70205"/>
                </a:lnTo>
                <a:close/>
              </a:path>
              <a:path w="911225" h="85725">
                <a:moveTo>
                  <a:pt x="219659" y="83921"/>
                </a:moveTo>
                <a:lnTo>
                  <a:pt x="212217" y="65633"/>
                </a:lnTo>
                <a:lnTo>
                  <a:pt x="206006" y="50393"/>
                </a:lnTo>
                <a:lnTo>
                  <a:pt x="194183" y="21336"/>
                </a:lnTo>
                <a:lnTo>
                  <a:pt x="189179" y="9029"/>
                </a:lnTo>
                <a:lnTo>
                  <a:pt x="189179" y="50393"/>
                </a:lnTo>
                <a:lnTo>
                  <a:pt x="166319" y="50393"/>
                </a:lnTo>
                <a:lnTo>
                  <a:pt x="178511" y="21336"/>
                </a:lnTo>
                <a:lnTo>
                  <a:pt x="189179" y="50393"/>
                </a:lnTo>
                <a:lnTo>
                  <a:pt x="189179" y="9029"/>
                </a:lnTo>
                <a:lnTo>
                  <a:pt x="186131" y="1524"/>
                </a:lnTo>
                <a:lnTo>
                  <a:pt x="169367" y="1524"/>
                </a:lnTo>
                <a:lnTo>
                  <a:pt x="137261" y="83921"/>
                </a:lnTo>
                <a:lnTo>
                  <a:pt x="155549" y="83921"/>
                </a:lnTo>
                <a:lnTo>
                  <a:pt x="161747" y="65633"/>
                </a:lnTo>
                <a:lnTo>
                  <a:pt x="193751" y="65633"/>
                </a:lnTo>
                <a:lnTo>
                  <a:pt x="201371" y="83921"/>
                </a:lnTo>
                <a:lnTo>
                  <a:pt x="219659" y="83921"/>
                </a:lnTo>
                <a:close/>
              </a:path>
              <a:path w="911225" h="85725">
                <a:moveTo>
                  <a:pt x="279095" y="1524"/>
                </a:moveTo>
                <a:lnTo>
                  <a:pt x="213563" y="1524"/>
                </a:lnTo>
                <a:lnTo>
                  <a:pt x="213563" y="15240"/>
                </a:lnTo>
                <a:lnTo>
                  <a:pt x="237947" y="15240"/>
                </a:lnTo>
                <a:lnTo>
                  <a:pt x="237947" y="83921"/>
                </a:lnTo>
                <a:lnTo>
                  <a:pt x="254711" y="83921"/>
                </a:lnTo>
                <a:lnTo>
                  <a:pt x="254711" y="15240"/>
                </a:lnTo>
                <a:lnTo>
                  <a:pt x="279095" y="15240"/>
                </a:lnTo>
                <a:lnTo>
                  <a:pt x="279095" y="1524"/>
                </a:lnTo>
                <a:close/>
              </a:path>
              <a:path w="911225" h="85725">
                <a:moveTo>
                  <a:pt x="346341" y="1524"/>
                </a:moveTo>
                <a:lnTo>
                  <a:pt x="289852" y="1524"/>
                </a:lnTo>
                <a:lnTo>
                  <a:pt x="289852" y="83921"/>
                </a:lnTo>
                <a:lnTo>
                  <a:pt x="306717" y="83921"/>
                </a:lnTo>
                <a:lnTo>
                  <a:pt x="306717" y="48768"/>
                </a:lnTo>
                <a:lnTo>
                  <a:pt x="340245" y="48768"/>
                </a:lnTo>
                <a:lnTo>
                  <a:pt x="340245" y="35052"/>
                </a:lnTo>
                <a:lnTo>
                  <a:pt x="306717" y="35052"/>
                </a:lnTo>
                <a:lnTo>
                  <a:pt x="306717" y="15240"/>
                </a:lnTo>
                <a:lnTo>
                  <a:pt x="346341" y="15240"/>
                </a:lnTo>
                <a:lnTo>
                  <a:pt x="346341" y="1524"/>
                </a:lnTo>
                <a:close/>
              </a:path>
              <a:path w="911225" h="85725">
                <a:moveTo>
                  <a:pt x="436257" y="42773"/>
                </a:moveTo>
                <a:lnTo>
                  <a:pt x="435419" y="33020"/>
                </a:lnTo>
                <a:lnTo>
                  <a:pt x="433019" y="24587"/>
                </a:lnTo>
                <a:lnTo>
                  <a:pt x="429183" y="17602"/>
                </a:lnTo>
                <a:lnTo>
                  <a:pt x="425500" y="13716"/>
                </a:lnTo>
                <a:lnTo>
                  <a:pt x="424065" y="12192"/>
                </a:lnTo>
                <a:lnTo>
                  <a:pt x="418680" y="7073"/>
                </a:lnTo>
                <a:lnTo>
                  <a:pt x="417893" y="6642"/>
                </a:lnTo>
                <a:lnTo>
                  <a:pt x="417893" y="52247"/>
                </a:lnTo>
                <a:lnTo>
                  <a:pt x="416445" y="59537"/>
                </a:lnTo>
                <a:lnTo>
                  <a:pt x="407301" y="68681"/>
                </a:lnTo>
                <a:lnTo>
                  <a:pt x="402729" y="70205"/>
                </a:lnTo>
                <a:lnTo>
                  <a:pt x="389013" y="70205"/>
                </a:lnTo>
                <a:lnTo>
                  <a:pt x="384441" y="68681"/>
                </a:lnTo>
                <a:lnTo>
                  <a:pt x="375297" y="59537"/>
                </a:lnTo>
                <a:lnTo>
                  <a:pt x="373837" y="52247"/>
                </a:lnTo>
                <a:lnTo>
                  <a:pt x="373888" y="33020"/>
                </a:lnTo>
                <a:lnTo>
                  <a:pt x="375297" y="25908"/>
                </a:lnTo>
                <a:lnTo>
                  <a:pt x="384441" y="16764"/>
                </a:lnTo>
                <a:lnTo>
                  <a:pt x="389013" y="13716"/>
                </a:lnTo>
                <a:lnTo>
                  <a:pt x="402729" y="13716"/>
                </a:lnTo>
                <a:lnTo>
                  <a:pt x="408825" y="16764"/>
                </a:lnTo>
                <a:lnTo>
                  <a:pt x="411873" y="21336"/>
                </a:lnTo>
                <a:lnTo>
                  <a:pt x="416445" y="25908"/>
                </a:lnTo>
                <a:lnTo>
                  <a:pt x="417842" y="33020"/>
                </a:lnTo>
                <a:lnTo>
                  <a:pt x="417893" y="52247"/>
                </a:lnTo>
                <a:lnTo>
                  <a:pt x="417893" y="6642"/>
                </a:lnTo>
                <a:lnTo>
                  <a:pt x="411873" y="3238"/>
                </a:lnTo>
                <a:lnTo>
                  <a:pt x="403910" y="838"/>
                </a:lnTo>
                <a:lnTo>
                  <a:pt x="395109" y="0"/>
                </a:lnTo>
                <a:lnTo>
                  <a:pt x="389013" y="0"/>
                </a:lnTo>
                <a:lnTo>
                  <a:pt x="357009" y="27432"/>
                </a:lnTo>
                <a:lnTo>
                  <a:pt x="357009" y="42773"/>
                </a:lnTo>
                <a:lnTo>
                  <a:pt x="373049" y="78371"/>
                </a:lnTo>
                <a:lnTo>
                  <a:pt x="396633" y="85445"/>
                </a:lnTo>
                <a:lnTo>
                  <a:pt x="405218" y="84607"/>
                </a:lnTo>
                <a:lnTo>
                  <a:pt x="435444" y="52247"/>
                </a:lnTo>
                <a:lnTo>
                  <a:pt x="436257" y="42773"/>
                </a:lnTo>
                <a:close/>
              </a:path>
              <a:path w="911225" h="85725">
                <a:moveTo>
                  <a:pt x="521690" y="83921"/>
                </a:moveTo>
                <a:lnTo>
                  <a:pt x="512546" y="67157"/>
                </a:lnTo>
                <a:lnTo>
                  <a:pt x="507974" y="61061"/>
                </a:lnTo>
                <a:lnTo>
                  <a:pt x="504926" y="56489"/>
                </a:lnTo>
                <a:lnTo>
                  <a:pt x="497306" y="48869"/>
                </a:lnTo>
                <a:lnTo>
                  <a:pt x="494258" y="47345"/>
                </a:lnTo>
                <a:lnTo>
                  <a:pt x="506450" y="44297"/>
                </a:lnTo>
                <a:lnTo>
                  <a:pt x="509498" y="39725"/>
                </a:lnTo>
                <a:lnTo>
                  <a:pt x="512546" y="36677"/>
                </a:lnTo>
                <a:lnTo>
                  <a:pt x="514070" y="35153"/>
                </a:lnTo>
                <a:lnTo>
                  <a:pt x="515594" y="30480"/>
                </a:lnTo>
                <a:lnTo>
                  <a:pt x="515594" y="19812"/>
                </a:lnTo>
                <a:lnTo>
                  <a:pt x="514070" y="15240"/>
                </a:lnTo>
                <a:lnTo>
                  <a:pt x="512546" y="12192"/>
                </a:lnTo>
                <a:lnTo>
                  <a:pt x="509498" y="7620"/>
                </a:lnTo>
                <a:lnTo>
                  <a:pt x="506450" y="4572"/>
                </a:lnTo>
                <a:lnTo>
                  <a:pt x="501878" y="4572"/>
                </a:lnTo>
                <a:lnTo>
                  <a:pt x="498830" y="3048"/>
                </a:lnTo>
                <a:lnTo>
                  <a:pt x="498830" y="22860"/>
                </a:lnTo>
                <a:lnTo>
                  <a:pt x="498830" y="27432"/>
                </a:lnTo>
                <a:lnTo>
                  <a:pt x="497306" y="30480"/>
                </a:lnTo>
                <a:lnTo>
                  <a:pt x="497306" y="32004"/>
                </a:lnTo>
                <a:lnTo>
                  <a:pt x="495782" y="33629"/>
                </a:lnTo>
                <a:lnTo>
                  <a:pt x="494258" y="35153"/>
                </a:lnTo>
                <a:lnTo>
                  <a:pt x="492734" y="35153"/>
                </a:lnTo>
                <a:lnTo>
                  <a:pt x="489686" y="36677"/>
                </a:lnTo>
                <a:lnTo>
                  <a:pt x="465302" y="36677"/>
                </a:lnTo>
                <a:lnTo>
                  <a:pt x="465302" y="15240"/>
                </a:lnTo>
                <a:lnTo>
                  <a:pt x="489686" y="15240"/>
                </a:lnTo>
                <a:lnTo>
                  <a:pt x="492734" y="16764"/>
                </a:lnTo>
                <a:lnTo>
                  <a:pt x="494258" y="16764"/>
                </a:lnTo>
                <a:lnTo>
                  <a:pt x="495782" y="18288"/>
                </a:lnTo>
                <a:lnTo>
                  <a:pt x="497306" y="21336"/>
                </a:lnTo>
                <a:lnTo>
                  <a:pt x="498830" y="22860"/>
                </a:lnTo>
                <a:lnTo>
                  <a:pt x="498830" y="3048"/>
                </a:lnTo>
                <a:lnTo>
                  <a:pt x="492734" y="1524"/>
                </a:lnTo>
                <a:lnTo>
                  <a:pt x="448538" y="1524"/>
                </a:lnTo>
                <a:lnTo>
                  <a:pt x="448538" y="83921"/>
                </a:lnTo>
                <a:lnTo>
                  <a:pt x="465302" y="83921"/>
                </a:lnTo>
                <a:lnTo>
                  <a:pt x="465302" y="48869"/>
                </a:lnTo>
                <a:lnTo>
                  <a:pt x="472922" y="48869"/>
                </a:lnTo>
                <a:lnTo>
                  <a:pt x="474446" y="50393"/>
                </a:lnTo>
                <a:lnTo>
                  <a:pt x="479018" y="50393"/>
                </a:lnTo>
                <a:lnTo>
                  <a:pt x="483590" y="54965"/>
                </a:lnTo>
                <a:lnTo>
                  <a:pt x="486638" y="59537"/>
                </a:lnTo>
                <a:lnTo>
                  <a:pt x="489686" y="65633"/>
                </a:lnTo>
                <a:lnTo>
                  <a:pt x="501878" y="83921"/>
                </a:lnTo>
                <a:lnTo>
                  <a:pt x="521690" y="83921"/>
                </a:lnTo>
                <a:close/>
              </a:path>
              <a:path w="911225" h="85725">
                <a:moveTo>
                  <a:pt x="610184" y="1524"/>
                </a:moveTo>
                <a:lnTo>
                  <a:pt x="585800" y="1524"/>
                </a:lnTo>
                <a:lnTo>
                  <a:pt x="570560" y="58013"/>
                </a:lnTo>
                <a:lnTo>
                  <a:pt x="555320" y="1524"/>
                </a:lnTo>
                <a:lnTo>
                  <a:pt x="530834" y="1524"/>
                </a:lnTo>
                <a:lnTo>
                  <a:pt x="530834" y="83921"/>
                </a:lnTo>
                <a:lnTo>
                  <a:pt x="546176" y="83921"/>
                </a:lnTo>
                <a:lnTo>
                  <a:pt x="546176" y="18288"/>
                </a:lnTo>
                <a:lnTo>
                  <a:pt x="562940" y="83921"/>
                </a:lnTo>
                <a:lnTo>
                  <a:pt x="578180" y="83921"/>
                </a:lnTo>
                <a:lnTo>
                  <a:pt x="594944" y="18288"/>
                </a:lnTo>
                <a:lnTo>
                  <a:pt x="594944" y="83921"/>
                </a:lnTo>
                <a:lnTo>
                  <a:pt x="610184" y="83921"/>
                </a:lnTo>
                <a:lnTo>
                  <a:pt x="610184" y="1524"/>
                </a:lnTo>
                <a:close/>
              </a:path>
              <a:path w="911225" h="85725">
                <a:moveTo>
                  <a:pt x="684949" y="1524"/>
                </a:moveTo>
                <a:lnTo>
                  <a:pt x="620941" y="1524"/>
                </a:lnTo>
                <a:lnTo>
                  <a:pt x="620941" y="15240"/>
                </a:lnTo>
                <a:lnTo>
                  <a:pt x="645325" y="15240"/>
                </a:lnTo>
                <a:lnTo>
                  <a:pt x="645325" y="83921"/>
                </a:lnTo>
                <a:lnTo>
                  <a:pt x="660565" y="83921"/>
                </a:lnTo>
                <a:lnTo>
                  <a:pt x="660565" y="15240"/>
                </a:lnTo>
                <a:lnTo>
                  <a:pt x="684949" y="15240"/>
                </a:lnTo>
                <a:lnTo>
                  <a:pt x="684949" y="1524"/>
                </a:lnTo>
                <a:close/>
              </a:path>
              <a:path w="911225" h="85725">
                <a:moveTo>
                  <a:pt x="764197" y="1524"/>
                </a:moveTo>
                <a:lnTo>
                  <a:pt x="744385" y="1524"/>
                </a:lnTo>
                <a:lnTo>
                  <a:pt x="726097" y="33528"/>
                </a:lnTo>
                <a:lnTo>
                  <a:pt x="706183" y="1524"/>
                </a:lnTo>
                <a:lnTo>
                  <a:pt x="687895" y="1524"/>
                </a:lnTo>
                <a:lnTo>
                  <a:pt x="716953" y="48768"/>
                </a:lnTo>
                <a:lnTo>
                  <a:pt x="716953" y="83921"/>
                </a:lnTo>
                <a:lnTo>
                  <a:pt x="733717" y="83921"/>
                </a:lnTo>
                <a:lnTo>
                  <a:pt x="733717" y="48768"/>
                </a:lnTo>
                <a:lnTo>
                  <a:pt x="764197" y="1524"/>
                </a:lnTo>
                <a:close/>
              </a:path>
              <a:path w="911225" h="85725">
                <a:moveTo>
                  <a:pt x="834491" y="19812"/>
                </a:moveTo>
                <a:lnTo>
                  <a:pt x="832967" y="15240"/>
                </a:lnTo>
                <a:lnTo>
                  <a:pt x="826871" y="6096"/>
                </a:lnTo>
                <a:lnTo>
                  <a:pt x="823823" y="4572"/>
                </a:lnTo>
                <a:lnTo>
                  <a:pt x="817727" y="3048"/>
                </a:lnTo>
                <a:lnTo>
                  <a:pt x="817727" y="21336"/>
                </a:lnTo>
                <a:lnTo>
                  <a:pt x="817727" y="32004"/>
                </a:lnTo>
                <a:lnTo>
                  <a:pt x="816203" y="33629"/>
                </a:lnTo>
                <a:lnTo>
                  <a:pt x="813155" y="36677"/>
                </a:lnTo>
                <a:lnTo>
                  <a:pt x="811542" y="38201"/>
                </a:lnTo>
                <a:lnTo>
                  <a:pt x="788682" y="38201"/>
                </a:lnTo>
                <a:lnTo>
                  <a:pt x="788682" y="15240"/>
                </a:lnTo>
                <a:lnTo>
                  <a:pt x="806970" y="15240"/>
                </a:lnTo>
                <a:lnTo>
                  <a:pt x="808494" y="16764"/>
                </a:lnTo>
                <a:lnTo>
                  <a:pt x="811542" y="16764"/>
                </a:lnTo>
                <a:lnTo>
                  <a:pt x="813155" y="18288"/>
                </a:lnTo>
                <a:lnTo>
                  <a:pt x="814679" y="19812"/>
                </a:lnTo>
                <a:lnTo>
                  <a:pt x="817727" y="21336"/>
                </a:lnTo>
                <a:lnTo>
                  <a:pt x="817727" y="3048"/>
                </a:lnTo>
                <a:lnTo>
                  <a:pt x="814679" y="1524"/>
                </a:lnTo>
                <a:lnTo>
                  <a:pt x="771918" y="1524"/>
                </a:lnTo>
                <a:lnTo>
                  <a:pt x="771918" y="83921"/>
                </a:lnTo>
                <a:lnTo>
                  <a:pt x="788682" y="83921"/>
                </a:lnTo>
                <a:lnTo>
                  <a:pt x="788682" y="51917"/>
                </a:lnTo>
                <a:lnTo>
                  <a:pt x="816203" y="51917"/>
                </a:lnTo>
                <a:lnTo>
                  <a:pt x="828395" y="45821"/>
                </a:lnTo>
                <a:lnTo>
                  <a:pt x="829919" y="42773"/>
                </a:lnTo>
                <a:lnTo>
                  <a:pt x="832967" y="39725"/>
                </a:lnTo>
                <a:lnTo>
                  <a:pt x="833729" y="38201"/>
                </a:lnTo>
                <a:lnTo>
                  <a:pt x="834491" y="36677"/>
                </a:lnTo>
                <a:lnTo>
                  <a:pt x="834491" y="19812"/>
                </a:lnTo>
                <a:close/>
              </a:path>
              <a:path w="911225" h="85725">
                <a:moveTo>
                  <a:pt x="910793" y="70205"/>
                </a:moveTo>
                <a:lnTo>
                  <a:pt x="865073" y="70205"/>
                </a:lnTo>
                <a:lnTo>
                  <a:pt x="865073" y="47345"/>
                </a:lnTo>
                <a:lnTo>
                  <a:pt x="906221" y="47345"/>
                </a:lnTo>
                <a:lnTo>
                  <a:pt x="906221" y="33629"/>
                </a:lnTo>
                <a:lnTo>
                  <a:pt x="865073" y="33629"/>
                </a:lnTo>
                <a:lnTo>
                  <a:pt x="865073" y="15240"/>
                </a:lnTo>
                <a:lnTo>
                  <a:pt x="909269" y="15240"/>
                </a:lnTo>
                <a:lnTo>
                  <a:pt x="909269" y="1524"/>
                </a:lnTo>
                <a:lnTo>
                  <a:pt x="848207" y="1524"/>
                </a:lnTo>
                <a:lnTo>
                  <a:pt x="848207" y="83921"/>
                </a:lnTo>
                <a:lnTo>
                  <a:pt x="910793" y="83921"/>
                </a:lnTo>
                <a:lnTo>
                  <a:pt x="910793" y="70205"/>
                </a:lnTo>
                <a:close/>
              </a:path>
            </a:pathLst>
          </a:custGeom>
          <a:solidFill>
            <a:srgbClr val="000000"/>
          </a:solidFill>
        </p:spPr>
        <p:txBody>
          <a:bodyPr wrap="square" lIns="0" tIns="0" rIns="0" bIns="0" rtlCol="0"/>
          <a:lstStyle/>
          <a:p>
            <a:endParaRPr sz="1154"/>
          </a:p>
        </p:txBody>
      </p:sp>
      <p:sp>
        <p:nvSpPr>
          <p:cNvPr id="38" name="object 38"/>
          <p:cNvSpPr/>
          <p:nvPr/>
        </p:nvSpPr>
        <p:spPr>
          <a:xfrm>
            <a:off x="7217731" y="437625"/>
            <a:ext cx="537156" cy="54978"/>
          </a:xfrm>
          <a:custGeom>
            <a:avLst/>
            <a:gdLst/>
            <a:ahLst/>
            <a:cxnLst/>
            <a:rect l="l" t="t" r="r" b="b"/>
            <a:pathLst>
              <a:path w="837565" h="85725">
                <a:moveTo>
                  <a:pt x="70205" y="24384"/>
                </a:moveTo>
                <a:lnTo>
                  <a:pt x="38100" y="0"/>
                </a:lnTo>
                <a:lnTo>
                  <a:pt x="29527" y="838"/>
                </a:lnTo>
                <a:lnTo>
                  <a:pt x="596" y="33020"/>
                </a:lnTo>
                <a:lnTo>
                  <a:pt x="0" y="42773"/>
                </a:lnTo>
                <a:lnTo>
                  <a:pt x="571" y="52247"/>
                </a:lnTo>
                <a:lnTo>
                  <a:pt x="28867" y="84607"/>
                </a:lnTo>
                <a:lnTo>
                  <a:pt x="36576" y="85445"/>
                </a:lnTo>
                <a:lnTo>
                  <a:pt x="45720" y="85445"/>
                </a:lnTo>
                <a:lnTo>
                  <a:pt x="53340" y="82397"/>
                </a:lnTo>
                <a:lnTo>
                  <a:pt x="58013" y="77825"/>
                </a:lnTo>
                <a:lnTo>
                  <a:pt x="64109" y="74777"/>
                </a:lnTo>
                <a:lnTo>
                  <a:pt x="68681" y="67157"/>
                </a:lnTo>
                <a:lnTo>
                  <a:pt x="70205" y="58013"/>
                </a:lnTo>
                <a:lnTo>
                  <a:pt x="54864" y="53441"/>
                </a:lnTo>
                <a:lnTo>
                  <a:pt x="53340" y="59537"/>
                </a:lnTo>
                <a:lnTo>
                  <a:pt x="50292" y="64109"/>
                </a:lnTo>
                <a:lnTo>
                  <a:pt x="47244" y="67157"/>
                </a:lnTo>
                <a:lnTo>
                  <a:pt x="41148" y="70205"/>
                </a:lnTo>
                <a:lnTo>
                  <a:pt x="30480" y="70205"/>
                </a:lnTo>
                <a:lnTo>
                  <a:pt x="25908" y="68681"/>
                </a:lnTo>
                <a:lnTo>
                  <a:pt x="21336" y="64109"/>
                </a:lnTo>
                <a:lnTo>
                  <a:pt x="18288" y="59537"/>
                </a:lnTo>
                <a:lnTo>
                  <a:pt x="16764" y="51917"/>
                </a:lnTo>
                <a:lnTo>
                  <a:pt x="16764" y="32004"/>
                </a:lnTo>
                <a:lnTo>
                  <a:pt x="18288" y="25908"/>
                </a:lnTo>
                <a:lnTo>
                  <a:pt x="21336" y="21336"/>
                </a:lnTo>
                <a:lnTo>
                  <a:pt x="25908" y="16764"/>
                </a:lnTo>
                <a:lnTo>
                  <a:pt x="30480" y="13716"/>
                </a:lnTo>
                <a:lnTo>
                  <a:pt x="41148" y="13716"/>
                </a:lnTo>
                <a:lnTo>
                  <a:pt x="44196" y="15240"/>
                </a:lnTo>
                <a:lnTo>
                  <a:pt x="48768" y="18288"/>
                </a:lnTo>
                <a:lnTo>
                  <a:pt x="51816" y="19812"/>
                </a:lnTo>
                <a:lnTo>
                  <a:pt x="53340" y="24384"/>
                </a:lnTo>
                <a:lnTo>
                  <a:pt x="53340" y="27432"/>
                </a:lnTo>
                <a:lnTo>
                  <a:pt x="70205" y="24384"/>
                </a:lnTo>
                <a:close/>
              </a:path>
              <a:path w="837565" h="85725">
                <a:moveTo>
                  <a:pt x="151066" y="1524"/>
                </a:moveTo>
                <a:lnTo>
                  <a:pt x="134200" y="1524"/>
                </a:lnTo>
                <a:lnTo>
                  <a:pt x="134200" y="33629"/>
                </a:lnTo>
                <a:lnTo>
                  <a:pt x="100672" y="33629"/>
                </a:lnTo>
                <a:lnTo>
                  <a:pt x="100672" y="1524"/>
                </a:lnTo>
                <a:lnTo>
                  <a:pt x="85432" y="1524"/>
                </a:lnTo>
                <a:lnTo>
                  <a:pt x="85432" y="83921"/>
                </a:lnTo>
                <a:lnTo>
                  <a:pt x="100672" y="83921"/>
                </a:lnTo>
                <a:lnTo>
                  <a:pt x="100672" y="47345"/>
                </a:lnTo>
                <a:lnTo>
                  <a:pt x="134200" y="47345"/>
                </a:lnTo>
                <a:lnTo>
                  <a:pt x="134200" y="83921"/>
                </a:lnTo>
                <a:lnTo>
                  <a:pt x="151066" y="83921"/>
                </a:lnTo>
                <a:lnTo>
                  <a:pt x="151066" y="1524"/>
                </a:lnTo>
                <a:close/>
              </a:path>
              <a:path w="837565" h="85725">
                <a:moveTo>
                  <a:pt x="240982" y="83921"/>
                </a:moveTo>
                <a:lnTo>
                  <a:pt x="233883" y="65633"/>
                </a:lnTo>
                <a:lnTo>
                  <a:pt x="227965" y="50393"/>
                </a:lnTo>
                <a:lnTo>
                  <a:pt x="216674" y="21336"/>
                </a:lnTo>
                <a:lnTo>
                  <a:pt x="210502" y="5448"/>
                </a:lnTo>
                <a:lnTo>
                  <a:pt x="210502" y="50393"/>
                </a:lnTo>
                <a:lnTo>
                  <a:pt x="189166" y="50393"/>
                </a:lnTo>
                <a:lnTo>
                  <a:pt x="199834" y="21336"/>
                </a:lnTo>
                <a:lnTo>
                  <a:pt x="210502" y="50393"/>
                </a:lnTo>
                <a:lnTo>
                  <a:pt x="210502" y="5448"/>
                </a:lnTo>
                <a:lnTo>
                  <a:pt x="208978" y="1524"/>
                </a:lnTo>
                <a:lnTo>
                  <a:pt x="190690" y="1524"/>
                </a:lnTo>
                <a:lnTo>
                  <a:pt x="158686" y="83921"/>
                </a:lnTo>
                <a:lnTo>
                  <a:pt x="176974" y="83921"/>
                </a:lnTo>
                <a:lnTo>
                  <a:pt x="183070" y="65633"/>
                </a:lnTo>
                <a:lnTo>
                  <a:pt x="216598" y="65633"/>
                </a:lnTo>
                <a:lnTo>
                  <a:pt x="222694" y="83921"/>
                </a:lnTo>
                <a:lnTo>
                  <a:pt x="240982" y="83921"/>
                </a:lnTo>
                <a:close/>
              </a:path>
              <a:path w="837565" h="85725">
                <a:moveTo>
                  <a:pt x="315760" y="1524"/>
                </a:moveTo>
                <a:lnTo>
                  <a:pt x="298996" y="1524"/>
                </a:lnTo>
                <a:lnTo>
                  <a:pt x="298996" y="56489"/>
                </a:lnTo>
                <a:lnTo>
                  <a:pt x="266992" y="1524"/>
                </a:lnTo>
                <a:lnTo>
                  <a:pt x="250228" y="1524"/>
                </a:lnTo>
                <a:lnTo>
                  <a:pt x="250228" y="83921"/>
                </a:lnTo>
                <a:lnTo>
                  <a:pt x="265468" y="83921"/>
                </a:lnTo>
                <a:lnTo>
                  <a:pt x="265468" y="30480"/>
                </a:lnTo>
                <a:lnTo>
                  <a:pt x="298996" y="83921"/>
                </a:lnTo>
                <a:lnTo>
                  <a:pt x="315760" y="83921"/>
                </a:lnTo>
                <a:lnTo>
                  <a:pt x="315760" y="1524"/>
                </a:lnTo>
                <a:close/>
              </a:path>
              <a:path w="837565" h="85725">
                <a:moveTo>
                  <a:pt x="398145" y="1524"/>
                </a:moveTo>
                <a:lnTo>
                  <a:pt x="382905" y="1524"/>
                </a:lnTo>
                <a:lnTo>
                  <a:pt x="382905" y="56489"/>
                </a:lnTo>
                <a:lnTo>
                  <a:pt x="349275" y="1524"/>
                </a:lnTo>
                <a:lnTo>
                  <a:pt x="332511" y="1524"/>
                </a:lnTo>
                <a:lnTo>
                  <a:pt x="332511" y="83921"/>
                </a:lnTo>
                <a:lnTo>
                  <a:pt x="347751" y="83921"/>
                </a:lnTo>
                <a:lnTo>
                  <a:pt x="347751" y="30480"/>
                </a:lnTo>
                <a:lnTo>
                  <a:pt x="381381" y="83921"/>
                </a:lnTo>
                <a:lnTo>
                  <a:pt x="398145" y="83921"/>
                </a:lnTo>
                <a:lnTo>
                  <a:pt x="398145" y="1524"/>
                </a:lnTo>
                <a:close/>
              </a:path>
              <a:path w="837565" h="85725">
                <a:moveTo>
                  <a:pt x="477494" y="70205"/>
                </a:moveTo>
                <a:lnTo>
                  <a:pt x="431774" y="70205"/>
                </a:lnTo>
                <a:lnTo>
                  <a:pt x="431774" y="47345"/>
                </a:lnTo>
                <a:lnTo>
                  <a:pt x="472922" y="47345"/>
                </a:lnTo>
                <a:lnTo>
                  <a:pt x="472922" y="33629"/>
                </a:lnTo>
                <a:lnTo>
                  <a:pt x="431774" y="33629"/>
                </a:lnTo>
                <a:lnTo>
                  <a:pt x="431774" y="15240"/>
                </a:lnTo>
                <a:lnTo>
                  <a:pt x="475970" y="15240"/>
                </a:lnTo>
                <a:lnTo>
                  <a:pt x="475970" y="1524"/>
                </a:lnTo>
                <a:lnTo>
                  <a:pt x="414909" y="1524"/>
                </a:lnTo>
                <a:lnTo>
                  <a:pt x="414909" y="83921"/>
                </a:lnTo>
                <a:lnTo>
                  <a:pt x="477494" y="83921"/>
                </a:lnTo>
                <a:lnTo>
                  <a:pt x="477494" y="70205"/>
                </a:lnTo>
                <a:close/>
              </a:path>
              <a:path w="837565" h="85725">
                <a:moveTo>
                  <a:pt x="549211" y="70205"/>
                </a:moveTo>
                <a:lnTo>
                  <a:pt x="507961" y="70205"/>
                </a:lnTo>
                <a:lnTo>
                  <a:pt x="507961" y="1524"/>
                </a:lnTo>
                <a:lnTo>
                  <a:pt x="491197" y="1524"/>
                </a:lnTo>
                <a:lnTo>
                  <a:pt x="491197" y="83921"/>
                </a:lnTo>
                <a:lnTo>
                  <a:pt x="549211" y="83921"/>
                </a:lnTo>
                <a:lnTo>
                  <a:pt x="549211" y="70205"/>
                </a:lnTo>
                <a:close/>
              </a:path>
              <a:path w="837565" h="85725">
                <a:moveTo>
                  <a:pt x="611695" y="1524"/>
                </a:moveTo>
                <a:lnTo>
                  <a:pt x="547687" y="1524"/>
                </a:lnTo>
                <a:lnTo>
                  <a:pt x="547687" y="15240"/>
                </a:lnTo>
                <a:lnTo>
                  <a:pt x="570547" y="15240"/>
                </a:lnTo>
                <a:lnTo>
                  <a:pt x="570547" y="83921"/>
                </a:lnTo>
                <a:lnTo>
                  <a:pt x="587311" y="83921"/>
                </a:lnTo>
                <a:lnTo>
                  <a:pt x="587311" y="15240"/>
                </a:lnTo>
                <a:lnTo>
                  <a:pt x="611695" y="15240"/>
                </a:lnTo>
                <a:lnTo>
                  <a:pt x="611695" y="1524"/>
                </a:lnTo>
                <a:close/>
              </a:path>
              <a:path w="837565" h="85725">
                <a:moveTo>
                  <a:pt x="691032" y="1524"/>
                </a:moveTo>
                <a:lnTo>
                  <a:pt x="671220" y="1524"/>
                </a:lnTo>
                <a:lnTo>
                  <a:pt x="652932" y="33528"/>
                </a:lnTo>
                <a:lnTo>
                  <a:pt x="633031" y="1524"/>
                </a:lnTo>
                <a:lnTo>
                  <a:pt x="614743" y="1524"/>
                </a:lnTo>
                <a:lnTo>
                  <a:pt x="643788" y="48768"/>
                </a:lnTo>
                <a:lnTo>
                  <a:pt x="643788" y="83921"/>
                </a:lnTo>
                <a:lnTo>
                  <a:pt x="660552" y="83921"/>
                </a:lnTo>
                <a:lnTo>
                  <a:pt x="660552" y="48768"/>
                </a:lnTo>
                <a:lnTo>
                  <a:pt x="691032" y="1524"/>
                </a:lnTo>
                <a:close/>
              </a:path>
              <a:path w="837565" h="85725">
                <a:moveTo>
                  <a:pt x="761136" y="19812"/>
                </a:moveTo>
                <a:lnTo>
                  <a:pt x="759612" y="15240"/>
                </a:lnTo>
                <a:lnTo>
                  <a:pt x="753516" y="6096"/>
                </a:lnTo>
                <a:lnTo>
                  <a:pt x="744372" y="3048"/>
                </a:lnTo>
                <a:lnTo>
                  <a:pt x="744372" y="21336"/>
                </a:lnTo>
                <a:lnTo>
                  <a:pt x="744372" y="32004"/>
                </a:lnTo>
                <a:lnTo>
                  <a:pt x="742848" y="33629"/>
                </a:lnTo>
                <a:lnTo>
                  <a:pt x="739800" y="36677"/>
                </a:lnTo>
                <a:lnTo>
                  <a:pt x="736752" y="38201"/>
                </a:lnTo>
                <a:lnTo>
                  <a:pt x="715416" y="38201"/>
                </a:lnTo>
                <a:lnTo>
                  <a:pt x="715416" y="15240"/>
                </a:lnTo>
                <a:lnTo>
                  <a:pt x="733704" y="15240"/>
                </a:lnTo>
                <a:lnTo>
                  <a:pt x="735228" y="16764"/>
                </a:lnTo>
                <a:lnTo>
                  <a:pt x="738276" y="16764"/>
                </a:lnTo>
                <a:lnTo>
                  <a:pt x="741324" y="19812"/>
                </a:lnTo>
                <a:lnTo>
                  <a:pt x="744372" y="21336"/>
                </a:lnTo>
                <a:lnTo>
                  <a:pt x="744372" y="3048"/>
                </a:lnTo>
                <a:lnTo>
                  <a:pt x="741324" y="1524"/>
                </a:lnTo>
                <a:lnTo>
                  <a:pt x="698652" y="1524"/>
                </a:lnTo>
                <a:lnTo>
                  <a:pt x="698652" y="83921"/>
                </a:lnTo>
                <a:lnTo>
                  <a:pt x="715416" y="83921"/>
                </a:lnTo>
                <a:lnTo>
                  <a:pt x="715416" y="51917"/>
                </a:lnTo>
                <a:lnTo>
                  <a:pt x="742848" y="51917"/>
                </a:lnTo>
                <a:lnTo>
                  <a:pt x="755040" y="45821"/>
                </a:lnTo>
                <a:lnTo>
                  <a:pt x="758088" y="39725"/>
                </a:lnTo>
                <a:lnTo>
                  <a:pt x="759612" y="38201"/>
                </a:lnTo>
                <a:lnTo>
                  <a:pt x="761136" y="36677"/>
                </a:lnTo>
                <a:lnTo>
                  <a:pt x="761136" y="19812"/>
                </a:lnTo>
                <a:close/>
              </a:path>
              <a:path w="837565" h="85725">
                <a:moveTo>
                  <a:pt x="837526" y="70205"/>
                </a:moveTo>
                <a:lnTo>
                  <a:pt x="791806" y="70205"/>
                </a:lnTo>
                <a:lnTo>
                  <a:pt x="791806" y="47345"/>
                </a:lnTo>
                <a:lnTo>
                  <a:pt x="832954" y="47345"/>
                </a:lnTo>
                <a:lnTo>
                  <a:pt x="832954" y="33629"/>
                </a:lnTo>
                <a:lnTo>
                  <a:pt x="791806" y="33629"/>
                </a:lnTo>
                <a:lnTo>
                  <a:pt x="791806" y="15240"/>
                </a:lnTo>
                <a:lnTo>
                  <a:pt x="836002" y="15240"/>
                </a:lnTo>
                <a:lnTo>
                  <a:pt x="836002" y="1524"/>
                </a:lnTo>
                <a:lnTo>
                  <a:pt x="774954" y="1524"/>
                </a:lnTo>
                <a:lnTo>
                  <a:pt x="774954" y="83921"/>
                </a:lnTo>
                <a:lnTo>
                  <a:pt x="837526" y="83921"/>
                </a:lnTo>
                <a:lnTo>
                  <a:pt x="837526" y="70205"/>
                </a:lnTo>
                <a:close/>
              </a:path>
            </a:pathLst>
          </a:custGeom>
          <a:solidFill>
            <a:srgbClr val="000000"/>
          </a:solidFill>
        </p:spPr>
        <p:txBody>
          <a:bodyPr wrap="square" lIns="0" tIns="0" rIns="0" bIns="0" rtlCol="0"/>
          <a:lstStyle/>
          <a:p>
            <a:endParaRPr sz="1154"/>
          </a:p>
        </p:txBody>
      </p:sp>
      <p:pic>
        <p:nvPicPr>
          <p:cNvPr id="39" name="object 39"/>
          <p:cNvPicPr/>
          <p:nvPr/>
        </p:nvPicPr>
        <p:blipFill>
          <a:blip r:embed="rId7" cstate="print"/>
          <a:stretch>
            <a:fillRect/>
          </a:stretch>
        </p:blipFill>
        <p:spPr>
          <a:xfrm>
            <a:off x="9402439" y="438602"/>
            <a:ext cx="143859" cy="53817"/>
          </a:xfrm>
          <a:prstGeom prst="rect">
            <a:avLst/>
          </a:prstGeom>
        </p:spPr>
      </p:pic>
      <p:sp>
        <p:nvSpPr>
          <p:cNvPr id="40" name="object 40"/>
          <p:cNvSpPr/>
          <p:nvPr/>
        </p:nvSpPr>
        <p:spPr>
          <a:xfrm>
            <a:off x="1985293" y="732307"/>
            <a:ext cx="34616" cy="52942"/>
          </a:xfrm>
          <a:custGeom>
            <a:avLst/>
            <a:gdLst/>
            <a:ahLst/>
            <a:cxnLst/>
            <a:rect l="l" t="t" r="r" b="b"/>
            <a:pathLst>
              <a:path w="53975" h="82550">
                <a:moveTo>
                  <a:pt x="35147" y="82391"/>
                </a:moveTo>
                <a:lnTo>
                  <a:pt x="18383" y="82391"/>
                </a:lnTo>
                <a:lnTo>
                  <a:pt x="12287" y="79343"/>
                </a:lnTo>
                <a:lnTo>
                  <a:pt x="0" y="41243"/>
                </a:lnTo>
                <a:lnTo>
                  <a:pt x="547" y="30591"/>
                </a:lnTo>
                <a:lnTo>
                  <a:pt x="18383" y="0"/>
                </a:lnTo>
                <a:lnTo>
                  <a:pt x="35147" y="0"/>
                </a:lnTo>
                <a:lnTo>
                  <a:pt x="41243" y="3048"/>
                </a:lnTo>
                <a:lnTo>
                  <a:pt x="45815" y="7620"/>
                </a:lnTo>
                <a:lnTo>
                  <a:pt x="48074" y="12192"/>
                </a:lnTo>
                <a:lnTo>
                  <a:pt x="24479" y="12192"/>
                </a:lnTo>
                <a:lnTo>
                  <a:pt x="22955" y="13716"/>
                </a:lnTo>
                <a:lnTo>
                  <a:pt x="21431" y="13716"/>
                </a:lnTo>
                <a:lnTo>
                  <a:pt x="19907" y="15240"/>
                </a:lnTo>
                <a:lnTo>
                  <a:pt x="18383" y="18288"/>
                </a:lnTo>
                <a:lnTo>
                  <a:pt x="18282" y="21538"/>
                </a:lnTo>
                <a:lnTo>
                  <a:pt x="16859" y="24384"/>
                </a:lnTo>
                <a:lnTo>
                  <a:pt x="16859" y="58007"/>
                </a:lnTo>
                <a:lnTo>
                  <a:pt x="18383" y="61055"/>
                </a:lnTo>
                <a:lnTo>
                  <a:pt x="18383" y="64103"/>
                </a:lnTo>
                <a:lnTo>
                  <a:pt x="19907" y="67151"/>
                </a:lnTo>
                <a:lnTo>
                  <a:pt x="22955" y="70199"/>
                </a:lnTo>
                <a:lnTo>
                  <a:pt x="48331" y="70199"/>
                </a:lnTo>
                <a:lnTo>
                  <a:pt x="45815" y="74771"/>
                </a:lnTo>
                <a:lnTo>
                  <a:pt x="41243" y="80867"/>
                </a:lnTo>
                <a:lnTo>
                  <a:pt x="35147" y="82391"/>
                </a:lnTo>
                <a:close/>
              </a:path>
              <a:path w="53975" h="82550">
                <a:moveTo>
                  <a:pt x="48331" y="70199"/>
                </a:moveTo>
                <a:lnTo>
                  <a:pt x="30575" y="70199"/>
                </a:lnTo>
                <a:lnTo>
                  <a:pt x="35147" y="65627"/>
                </a:lnTo>
                <a:lnTo>
                  <a:pt x="35147" y="61055"/>
                </a:lnTo>
                <a:lnTo>
                  <a:pt x="36671" y="58007"/>
                </a:lnTo>
                <a:lnTo>
                  <a:pt x="36671" y="24384"/>
                </a:lnTo>
                <a:lnTo>
                  <a:pt x="35248" y="21538"/>
                </a:lnTo>
                <a:lnTo>
                  <a:pt x="35147" y="18288"/>
                </a:lnTo>
                <a:lnTo>
                  <a:pt x="33623" y="15240"/>
                </a:lnTo>
                <a:lnTo>
                  <a:pt x="32099" y="13716"/>
                </a:lnTo>
                <a:lnTo>
                  <a:pt x="30575" y="13716"/>
                </a:lnTo>
                <a:lnTo>
                  <a:pt x="29051" y="12192"/>
                </a:lnTo>
                <a:lnTo>
                  <a:pt x="48074" y="12192"/>
                </a:lnTo>
                <a:lnTo>
                  <a:pt x="48934" y="13931"/>
                </a:lnTo>
                <a:lnTo>
                  <a:pt x="51339" y="21538"/>
                </a:lnTo>
                <a:lnTo>
                  <a:pt x="52887" y="30591"/>
                </a:lnTo>
                <a:lnTo>
                  <a:pt x="53435" y="41243"/>
                </a:lnTo>
                <a:lnTo>
                  <a:pt x="52887" y="52054"/>
                </a:lnTo>
                <a:lnTo>
                  <a:pt x="51339" y="61436"/>
                </a:lnTo>
                <a:lnTo>
                  <a:pt x="48934" y="69103"/>
                </a:lnTo>
                <a:lnTo>
                  <a:pt x="48331" y="70199"/>
                </a:lnTo>
                <a:close/>
              </a:path>
            </a:pathLst>
          </a:custGeom>
          <a:solidFill>
            <a:srgbClr val="000000"/>
          </a:solidFill>
        </p:spPr>
        <p:txBody>
          <a:bodyPr wrap="square" lIns="0" tIns="0" rIns="0" bIns="0" rtlCol="0"/>
          <a:lstStyle/>
          <a:p>
            <a:endParaRPr sz="1154"/>
          </a:p>
        </p:txBody>
      </p:sp>
      <p:grpSp>
        <p:nvGrpSpPr>
          <p:cNvPr id="41" name="object 41"/>
          <p:cNvGrpSpPr/>
          <p:nvPr/>
        </p:nvGrpSpPr>
        <p:grpSpPr>
          <a:xfrm>
            <a:off x="2104717" y="732246"/>
            <a:ext cx="217469" cy="52942"/>
            <a:chOff x="1339405" y="1141761"/>
            <a:chExt cx="339090" cy="82550"/>
          </a:xfrm>
        </p:grpSpPr>
        <p:sp>
          <p:nvSpPr>
            <p:cNvPr id="42" name="object 42"/>
            <p:cNvSpPr/>
            <p:nvPr/>
          </p:nvSpPr>
          <p:spPr>
            <a:xfrm>
              <a:off x="1339405" y="1141768"/>
              <a:ext cx="85725" cy="82550"/>
            </a:xfrm>
            <a:custGeom>
              <a:avLst/>
              <a:gdLst/>
              <a:ahLst/>
              <a:cxnLst/>
              <a:rect l="l" t="t" r="r" b="b"/>
              <a:pathLst>
                <a:path w="85725" h="82550">
                  <a:moveTo>
                    <a:pt x="30480" y="0"/>
                  </a:moveTo>
                  <a:lnTo>
                    <a:pt x="22860" y="0"/>
                  </a:lnTo>
                  <a:lnTo>
                    <a:pt x="21336" y="3048"/>
                  </a:lnTo>
                  <a:lnTo>
                    <a:pt x="18288" y="6096"/>
                  </a:lnTo>
                  <a:lnTo>
                    <a:pt x="15240" y="10668"/>
                  </a:lnTo>
                  <a:lnTo>
                    <a:pt x="6096" y="16764"/>
                  </a:lnTo>
                  <a:lnTo>
                    <a:pt x="0" y="19812"/>
                  </a:lnTo>
                  <a:lnTo>
                    <a:pt x="0" y="30568"/>
                  </a:lnTo>
                  <a:lnTo>
                    <a:pt x="6096" y="27520"/>
                  </a:lnTo>
                  <a:lnTo>
                    <a:pt x="10668" y="24384"/>
                  </a:lnTo>
                  <a:lnTo>
                    <a:pt x="13716" y="22860"/>
                  </a:lnTo>
                  <a:lnTo>
                    <a:pt x="16764" y="19812"/>
                  </a:lnTo>
                  <a:lnTo>
                    <a:pt x="19812" y="18288"/>
                  </a:lnTo>
                  <a:lnTo>
                    <a:pt x="19812" y="82486"/>
                  </a:lnTo>
                  <a:lnTo>
                    <a:pt x="30480" y="82486"/>
                  </a:lnTo>
                  <a:lnTo>
                    <a:pt x="30480" y="0"/>
                  </a:lnTo>
                  <a:close/>
                </a:path>
                <a:path w="85725" h="82550">
                  <a:moveTo>
                    <a:pt x="85344" y="88"/>
                  </a:moveTo>
                  <a:lnTo>
                    <a:pt x="77724" y="88"/>
                  </a:lnTo>
                  <a:lnTo>
                    <a:pt x="76200" y="3136"/>
                  </a:lnTo>
                  <a:lnTo>
                    <a:pt x="73152" y="6184"/>
                  </a:lnTo>
                  <a:lnTo>
                    <a:pt x="70104" y="10756"/>
                  </a:lnTo>
                  <a:lnTo>
                    <a:pt x="60960" y="16852"/>
                  </a:lnTo>
                  <a:lnTo>
                    <a:pt x="54864" y="19900"/>
                  </a:lnTo>
                  <a:lnTo>
                    <a:pt x="54864" y="30670"/>
                  </a:lnTo>
                  <a:lnTo>
                    <a:pt x="60960" y="27520"/>
                  </a:lnTo>
                  <a:lnTo>
                    <a:pt x="65532" y="24472"/>
                  </a:lnTo>
                  <a:lnTo>
                    <a:pt x="68580" y="22948"/>
                  </a:lnTo>
                  <a:lnTo>
                    <a:pt x="73152" y="19900"/>
                  </a:lnTo>
                  <a:lnTo>
                    <a:pt x="74676" y="18376"/>
                  </a:lnTo>
                  <a:lnTo>
                    <a:pt x="74676" y="82486"/>
                  </a:lnTo>
                  <a:lnTo>
                    <a:pt x="85344" y="82486"/>
                  </a:lnTo>
                  <a:lnTo>
                    <a:pt x="85344" y="88"/>
                  </a:lnTo>
                  <a:close/>
                </a:path>
              </a:pathLst>
            </a:custGeom>
            <a:solidFill>
              <a:srgbClr val="000000"/>
            </a:solidFill>
          </p:spPr>
          <p:txBody>
            <a:bodyPr wrap="square" lIns="0" tIns="0" rIns="0" bIns="0" rtlCol="0"/>
            <a:lstStyle/>
            <a:p>
              <a:endParaRPr sz="1154"/>
            </a:p>
          </p:txBody>
        </p:sp>
        <p:pic>
          <p:nvPicPr>
            <p:cNvPr id="43" name="object 43"/>
            <p:cNvPicPr/>
            <p:nvPr/>
          </p:nvPicPr>
          <p:blipFill>
            <a:blip r:embed="rId8" cstate="print"/>
            <a:stretch>
              <a:fillRect/>
            </a:stretch>
          </p:blipFill>
          <p:spPr>
            <a:xfrm>
              <a:off x="1450752" y="1141856"/>
              <a:ext cx="227266" cy="82391"/>
            </a:xfrm>
            <a:prstGeom prst="rect">
              <a:avLst/>
            </a:prstGeom>
          </p:spPr>
        </p:pic>
      </p:grpSp>
      <p:pic>
        <p:nvPicPr>
          <p:cNvPr id="44" name="object 44"/>
          <p:cNvPicPr/>
          <p:nvPr/>
        </p:nvPicPr>
        <p:blipFill>
          <a:blip r:embed="rId9" cstate="print"/>
          <a:stretch>
            <a:fillRect/>
          </a:stretch>
        </p:blipFill>
        <p:spPr>
          <a:xfrm>
            <a:off x="2610515" y="732307"/>
            <a:ext cx="260229" cy="66584"/>
          </a:xfrm>
          <a:prstGeom prst="rect">
            <a:avLst/>
          </a:prstGeom>
        </p:spPr>
      </p:pic>
      <p:sp>
        <p:nvSpPr>
          <p:cNvPr id="45" name="object 45"/>
          <p:cNvSpPr/>
          <p:nvPr/>
        </p:nvSpPr>
        <p:spPr>
          <a:xfrm>
            <a:off x="3424495" y="732307"/>
            <a:ext cx="35430" cy="52942"/>
          </a:xfrm>
          <a:custGeom>
            <a:avLst/>
            <a:gdLst/>
            <a:ahLst/>
            <a:cxnLst/>
            <a:rect l="l" t="t" r="r" b="b"/>
            <a:pathLst>
              <a:path w="55245" h="82550">
                <a:moveTo>
                  <a:pt x="54959" y="82391"/>
                </a:moveTo>
                <a:lnTo>
                  <a:pt x="0" y="82391"/>
                </a:lnTo>
                <a:lnTo>
                  <a:pt x="0" y="76295"/>
                </a:lnTo>
                <a:lnTo>
                  <a:pt x="1523" y="74771"/>
                </a:lnTo>
                <a:lnTo>
                  <a:pt x="3047" y="71723"/>
                </a:lnTo>
                <a:lnTo>
                  <a:pt x="4667" y="67151"/>
                </a:lnTo>
                <a:lnTo>
                  <a:pt x="7715" y="64103"/>
                </a:lnTo>
                <a:lnTo>
                  <a:pt x="10763" y="59531"/>
                </a:lnTo>
                <a:lnTo>
                  <a:pt x="39719" y="33623"/>
                </a:lnTo>
                <a:lnTo>
                  <a:pt x="42767" y="30575"/>
                </a:lnTo>
                <a:lnTo>
                  <a:pt x="44291" y="25908"/>
                </a:lnTo>
                <a:lnTo>
                  <a:pt x="44291" y="18288"/>
                </a:lnTo>
                <a:lnTo>
                  <a:pt x="42767" y="15240"/>
                </a:lnTo>
                <a:lnTo>
                  <a:pt x="36671" y="9144"/>
                </a:lnTo>
                <a:lnTo>
                  <a:pt x="33623" y="7620"/>
                </a:lnTo>
                <a:lnTo>
                  <a:pt x="24479" y="7620"/>
                </a:lnTo>
                <a:lnTo>
                  <a:pt x="19907" y="9144"/>
                </a:lnTo>
                <a:lnTo>
                  <a:pt x="13811" y="15240"/>
                </a:lnTo>
                <a:lnTo>
                  <a:pt x="12287" y="19812"/>
                </a:lnTo>
                <a:lnTo>
                  <a:pt x="12287" y="24384"/>
                </a:lnTo>
                <a:lnTo>
                  <a:pt x="1523" y="22860"/>
                </a:lnTo>
                <a:lnTo>
                  <a:pt x="3047" y="15240"/>
                </a:lnTo>
                <a:lnTo>
                  <a:pt x="6191" y="9144"/>
                </a:lnTo>
                <a:lnTo>
                  <a:pt x="10763" y="6096"/>
                </a:lnTo>
                <a:lnTo>
                  <a:pt x="15335" y="1524"/>
                </a:lnTo>
                <a:lnTo>
                  <a:pt x="21431" y="0"/>
                </a:lnTo>
                <a:lnTo>
                  <a:pt x="36671" y="0"/>
                </a:lnTo>
                <a:lnTo>
                  <a:pt x="42767" y="1524"/>
                </a:lnTo>
                <a:lnTo>
                  <a:pt x="51911" y="10668"/>
                </a:lnTo>
                <a:lnTo>
                  <a:pt x="54959" y="15240"/>
                </a:lnTo>
                <a:lnTo>
                  <a:pt x="54959" y="25908"/>
                </a:lnTo>
                <a:lnTo>
                  <a:pt x="48863" y="38195"/>
                </a:lnTo>
                <a:lnTo>
                  <a:pt x="45815" y="41243"/>
                </a:lnTo>
                <a:lnTo>
                  <a:pt x="42767" y="45815"/>
                </a:lnTo>
                <a:lnTo>
                  <a:pt x="38195" y="50387"/>
                </a:lnTo>
                <a:lnTo>
                  <a:pt x="30575" y="56483"/>
                </a:lnTo>
                <a:lnTo>
                  <a:pt x="24479" y="61055"/>
                </a:lnTo>
                <a:lnTo>
                  <a:pt x="19907" y="64103"/>
                </a:lnTo>
                <a:lnTo>
                  <a:pt x="18383" y="67151"/>
                </a:lnTo>
                <a:lnTo>
                  <a:pt x="13811" y="71723"/>
                </a:lnTo>
                <a:lnTo>
                  <a:pt x="54959" y="71723"/>
                </a:lnTo>
                <a:lnTo>
                  <a:pt x="54959" y="82391"/>
                </a:lnTo>
                <a:close/>
              </a:path>
            </a:pathLst>
          </a:custGeom>
          <a:solidFill>
            <a:srgbClr val="000000"/>
          </a:solidFill>
        </p:spPr>
        <p:txBody>
          <a:bodyPr wrap="square" lIns="0" tIns="0" rIns="0" bIns="0" rtlCol="0"/>
          <a:lstStyle/>
          <a:p>
            <a:endParaRPr sz="1154"/>
          </a:p>
        </p:txBody>
      </p:sp>
      <p:grpSp>
        <p:nvGrpSpPr>
          <p:cNvPr id="46" name="object 46"/>
          <p:cNvGrpSpPr/>
          <p:nvPr/>
        </p:nvGrpSpPr>
        <p:grpSpPr>
          <a:xfrm>
            <a:off x="3580083" y="732246"/>
            <a:ext cx="502947" cy="52942"/>
            <a:chOff x="3639883" y="1141761"/>
            <a:chExt cx="784225" cy="82550"/>
          </a:xfrm>
        </p:grpSpPr>
        <p:pic>
          <p:nvPicPr>
            <p:cNvPr id="47" name="object 47"/>
            <p:cNvPicPr/>
            <p:nvPr/>
          </p:nvPicPr>
          <p:blipFill>
            <a:blip r:embed="rId10" cstate="print"/>
            <a:stretch>
              <a:fillRect/>
            </a:stretch>
          </p:blipFill>
          <p:spPr>
            <a:xfrm>
              <a:off x="3639883" y="1143380"/>
              <a:ext cx="145732" cy="80867"/>
            </a:xfrm>
            <a:prstGeom prst="rect">
              <a:avLst/>
            </a:prstGeom>
          </p:spPr>
        </p:pic>
        <p:sp>
          <p:nvSpPr>
            <p:cNvPr id="48" name="object 48"/>
            <p:cNvSpPr/>
            <p:nvPr/>
          </p:nvSpPr>
          <p:spPr>
            <a:xfrm>
              <a:off x="3806189" y="1141856"/>
              <a:ext cx="30480" cy="82550"/>
            </a:xfrm>
            <a:custGeom>
              <a:avLst/>
              <a:gdLst/>
              <a:ahLst/>
              <a:cxnLst/>
              <a:rect l="l" t="t" r="r" b="b"/>
              <a:pathLst>
                <a:path w="30479" h="82550">
                  <a:moveTo>
                    <a:pt x="30479" y="82391"/>
                  </a:moveTo>
                  <a:lnTo>
                    <a:pt x="19811" y="82391"/>
                  </a:lnTo>
                  <a:lnTo>
                    <a:pt x="19811" y="18287"/>
                  </a:lnTo>
                  <a:lnTo>
                    <a:pt x="15239" y="22859"/>
                  </a:lnTo>
                  <a:lnTo>
                    <a:pt x="10667" y="24383"/>
                  </a:lnTo>
                  <a:lnTo>
                    <a:pt x="7619" y="27431"/>
                  </a:lnTo>
                  <a:lnTo>
                    <a:pt x="3047" y="28955"/>
                  </a:lnTo>
                  <a:lnTo>
                    <a:pt x="0" y="30575"/>
                  </a:lnTo>
                  <a:lnTo>
                    <a:pt x="0" y="19811"/>
                  </a:lnTo>
                  <a:lnTo>
                    <a:pt x="6095" y="16763"/>
                  </a:lnTo>
                  <a:lnTo>
                    <a:pt x="15239" y="10667"/>
                  </a:lnTo>
                  <a:lnTo>
                    <a:pt x="22859" y="3047"/>
                  </a:lnTo>
                  <a:lnTo>
                    <a:pt x="24383" y="0"/>
                  </a:lnTo>
                  <a:lnTo>
                    <a:pt x="30479" y="0"/>
                  </a:lnTo>
                  <a:lnTo>
                    <a:pt x="30479" y="82391"/>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11" cstate="print"/>
            <a:stretch>
              <a:fillRect/>
            </a:stretch>
          </p:blipFill>
          <p:spPr>
            <a:xfrm>
              <a:off x="3862578" y="1141761"/>
              <a:ext cx="323469" cy="82486"/>
            </a:xfrm>
            <a:prstGeom prst="rect">
              <a:avLst/>
            </a:prstGeom>
          </p:spPr>
        </p:pic>
        <p:sp>
          <p:nvSpPr>
            <p:cNvPr id="50" name="object 50"/>
            <p:cNvSpPr/>
            <p:nvPr/>
          </p:nvSpPr>
          <p:spPr>
            <a:xfrm>
              <a:off x="4216908" y="1141768"/>
              <a:ext cx="65405" cy="82550"/>
            </a:xfrm>
            <a:custGeom>
              <a:avLst/>
              <a:gdLst/>
              <a:ahLst/>
              <a:cxnLst/>
              <a:rect l="l" t="t" r="r" b="b"/>
              <a:pathLst>
                <a:path w="65404" h="82550">
                  <a:moveTo>
                    <a:pt x="12192" y="69811"/>
                  </a:moveTo>
                  <a:lnTo>
                    <a:pt x="0" y="69811"/>
                  </a:lnTo>
                  <a:lnTo>
                    <a:pt x="0" y="82003"/>
                  </a:lnTo>
                  <a:lnTo>
                    <a:pt x="12192" y="82003"/>
                  </a:lnTo>
                  <a:lnTo>
                    <a:pt x="12192" y="69811"/>
                  </a:lnTo>
                  <a:close/>
                </a:path>
                <a:path w="65404" h="82550">
                  <a:moveTo>
                    <a:pt x="65239" y="0"/>
                  </a:moveTo>
                  <a:lnTo>
                    <a:pt x="57619" y="0"/>
                  </a:lnTo>
                  <a:lnTo>
                    <a:pt x="56095" y="3048"/>
                  </a:lnTo>
                  <a:lnTo>
                    <a:pt x="45427" y="13716"/>
                  </a:lnTo>
                  <a:lnTo>
                    <a:pt x="39331" y="16764"/>
                  </a:lnTo>
                  <a:lnTo>
                    <a:pt x="34759" y="19812"/>
                  </a:lnTo>
                  <a:lnTo>
                    <a:pt x="34759" y="30568"/>
                  </a:lnTo>
                  <a:lnTo>
                    <a:pt x="40855" y="27520"/>
                  </a:lnTo>
                  <a:lnTo>
                    <a:pt x="45427" y="24384"/>
                  </a:lnTo>
                  <a:lnTo>
                    <a:pt x="48475" y="22860"/>
                  </a:lnTo>
                  <a:lnTo>
                    <a:pt x="51523" y="19812"/>
                  </a:lnTo>
                  <a:lnTo>
                    <a:pt x="54571" y="18288"/>
                  </a:lnTo>
                  <a:lnTo>
                    <a:pt x="54571" y="82486"/>
                  </a:lnTo>
                  <a:lnTo>
                    <a:pt x="65239" y="82486"/>
                  </a:lnTo>
                  <a:lnTo>
                    <a:pt x="65239" y="0"/>
                  </a:lnTo>
                  <a:close/>
                </a:path>
              </a:pathLst>
            </a:custGeom>
            <a:solidFill>
              <a:srgbClr val="000000"/>
            </a:solidFill>
          </p:spPr>
          <p:txBody>
            <a:bodyPr wrap="square" lIns="0" tIns="0" rIns="0" bIns="0" rtlCol="0"/>
            <a:lstStyle/>
            <a:p>
              <a:endParaRPr sz="1154"/>
            </a:p>
          </p:txBody>
        </p:sp>
        <p:pic>
          <p:nvPicPr>
            <p:cNvPr id="51" name="object 51"/>
            <p:cNvPicPr/>
            <p:nvPr/>
          </p:nvPicPr>
          <p:blipFill>
            <a:blip r:embed="rId12" cstate="print"/>
            <a:stretch>
              <a:fillRect/>
            </a:stretch>
          </p:blipFill>
          <p:spPr>
            <a:xfrm>
              <a:off x="4306538" y="1141856"/>
              <a:ext cx="117443" cy="82391"/>
            </a:xfrm>
            <a:prstGeom prst="rect">
              <a:avLst/>
            </a:prstGeom>
          </p:spPr>
        </p:pic>
      </p:grpSp>
      <p:grpSp>
        <p:nvGrpSpPr>
          <p:cNvPr id="52" name="object 52"/>
          <p:cNvGrpSpPr/>
          <p:nvPr/>
        </p:nvGrpSpPr>
        <p:grpSpPr>
          <a:xfrm>
            <a:off x="4231695" y="688263"/>
            <a:ext cx="658922" cy="140092"/>
            <a:chOff x="4655915" y="1073181"/>
            <a:chExt cx="1027430" cy="218440"/>
          </a:xfrm>
        </p:grpSpPr>
        <p:sp>
          <p:nvSpPr>
            <p:cNvPr id="53" name="object 53"/>
            <p:cNvSpPr/>
            <p:nvPr/>
          </p:nvSpPr>
          <p:spPr>
            <a:xfrm>
              <a:off x="5650992" y="1121664"/>
              <a:ext cx="32384" cy="10795"/>
            </a:xfrm>
            <a:custGeom>
              <a:avLst/>
              <a:gdLst/>
              <a:ahLst/>
              <a:cxnLst/>
              <a:rect l="l" t="t" r="r" b="b"/>
              <a:pathLst>
                <a:path w="32385" h="10794">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pic>
          <p:nvPicPr>
            <p:cNvPr id="54" name="object 54"/>
            <p:cNvPicPr/>
            <p:nvPr/>
          </p:nvPicPr>
          <p:blipFill>
            <a:blip r:embed="rId13" cstate="print"/>
            <a:stretch>
              <a:fillRect/>
            </a:stretch>
          </p:blipFill>
          <p:spPr>
            <a:xfrm>
              <a:off x="4655915" y="1073181"/>
              <a:ext cx="1023747" cy="218312"/>
            </a:xfrm>
            <a:prstGeom prst="rect">
              <a:avLst/>
            </a:prstGeom>
          </p:spPr>
        </p:pic>
      </p:grpSp>
      <p:sp>
        <p:nvSpPr>
          <p:cNvPr id="55" name="object 55"/>
          <p:cNvSpPr/>
          <p:nvPr/>
        </p:nvSpPr>
        <p:spPr>
          <a:xfrm>
            <a:off x="4971329" y="732063"/>
            <a:ext cx="362040" cy="68010"/>
          </a:xfrm>
          <a:custGeom>
            <a:avLst/>
            <a:gdLst/>
            <a:ahLst/>
            <a:cxnLst/>
            <a:rect l="l" t="t" r="r" b="b"/>
            <a:pathLst>
              <a:path w="564514" h="106044">
                <a:moveTo>
                  <a:pt x="56489" y="381"/>
                </a:moveTo>
                <a:lnTo>
                  <a:pt x="0" y="381"/>
                </a:lnTo>
                <a:lnTo>
                  <a:pt x="0" y="82778"/>
                </a:lnTo>
                <a:lnTo>
                  <a:pt x="10668" y="82778"/>
                </a:lnTo>
                <a:lnTo>
                  <a:pt x="10668" y="44678"/>
                </a:lnTo>
                <a:lnTo>
                  <a:pt x="50393" y="44678"/>
                </a:lnTo>
                <a:lnTo>
                  <a:pt x="50393" y="35534"/>
                </a:lnTo>
                <a:lnTo>
                  <a:pt x="10668" y="35534"/>
                </a:lnTo>
                <a:lnTo>
                  <a:pt x="10668" y="9525"/>
                </a:lnTo>
                <a:lnTo>
                  <a:pt x="56489" y="9525"/>
                </a:lnTo>
                <a:lnTo>
                  <a:pt x="56489" y="381"/>
                </a:lnTo>
                <a:close/>
              </a:path>
              <a:path w="564514" h="106044">
                <a:moveTo>
                  <a:pt x="119062" y="79730"/>
                </a:moveTo>
                <a:lnTo>
                  <a:pt x="117538" y="76682"/>
                </a:lnTo>
                <a:lnTo>
                  <a:pt x="117538" y="75158"/>
                </a:lnTo>
                <a:lnTo>
                  <a:pt x="116014" y="72110"/>
                </a:lnTo>
                <a:lnTo>
                  <a:pt x="116014" y="52298"/>
                </a:lnTo>
                <a:lnTo>
                  <a:pt x="116014" y="32486"/>
                </a:lnTo>
                <a:lnTo>
                  <a:pt x="114490" y="29337"/>
                </a:lnTo>
                <a:lnTo>
                  <a:pt x="111442" y="26289"/>
                </a:lnTo>
                <a:lnTo>
                  <a:pt x="108292" y="24765"/>
                </a:lnTo>
                <a:lnTo>
                  <a:pt x="102196" y="21717"/>
                </a:lnTo>
                <a:lnTo>
                  <a:pt x="83908" y="21717"/>
                </a:lnTo>
                <a:lnTo>
                  <a:pt x="79336" y="23241"/>
                </a:lnTo>
                <a:lnTo>
                  <a:pt x="73240" y="26289"/>
                </a:lnTo>
                <a:lnTo>
                  <a:pt x="71716" y="29337"/>
                </a:lnTo>
                <a:lnTo>
                  <a:pt x="68668" y="32486"/>
                </a:lnTo>
                <a:lnTo>
                  <a:pt x="67144" y="35534"/>
                </a:lnTo>
                <a:lnTo>
                  <a:pt x="67144" y="40106"/>
                </a:lnTo>
                <a:lnTo>
                  <a:pt x="76288" y="41630"/>
                </a:lnTo>
                <a:lnTo>
                  <a:pt x="77812" y="37058"/>
                </a:lnTo>
                <a:lnTo>
                  <a:pt x="79336" y="34010"/>
                </a:lnTo>
                <a:lnTo>
                  <a:pt x="80860" y="32486"/>
                </a:lnTo>
                <a:lnTo>
                  <a:pt x="83908" y="30962"/>
                </a:lnTo>
                <a:lnTo>
                  <a:pt x="86956" y="29337"/>
                </a:lnTo>
                <a:lnTo>
                  <a:pt x="97624" y="29337"/>
                </a:lnTo>
                <a:lnTo>
                  <a:pt x="100672" y="30962"/>
                </a:lnTo>
                <a:lnTo>
                  <a:pt x="103720" y="32486"/>
                </a:lnTo>
                <a:lnTo>
                  <a:pt x="105244" y="35534"/>
                </a:lnTo>
                <a:lnTo>
                  <a:pt x="106768" y="37058"/>
                </a:lnTo>
                <a:lnTo>
                  <a:pt x="106768" y="44678"/>
                </a:lnTo>
                <a:lnTo>
                  <a:pt x="106768" y="52298"/>
                </a:lnTo>
                <a:lnTo>
                  <a:pt x="106768" y="59918"/>
                </a:lnTo>
                <a:lnTo>
                  <a:pt x="105244" y="64490"/>
                </a:lnTo>
                <a:lnTo>
                  <a:pt x="105244" y="66014"/>
                </a:lnTo>
                <a:lnTo>
                  <a:pt x="103720" y="69062"/>
                </a:lnTo>
                <a:lnTo>
                  <a:pt x="100672" y="70586"/>
                </a:lnTo>
                <a:lnTo>
                  <a:pt x="97624" y="73634"/>
                </a:lnTo>
                <a:lnTo>
                  <a:pt x="94576" y="75158"/>
                </a:lnTo>
                <a:lnTo>
                  <a:pt x="80860" y="75158"/>
                </a:lnTo>
                <a:lnTo>
                  <a:pt x="76288" y="70586"/>
                </a:lnTo>
                <a:lnTo>
                  <a:pt x="76288" y="62966"/>
                </a:lnTo>
                <a:lnTo>
                  <a:pt x="77812" y="61442"/>
                </a:lnTo>
                <a:lnTo>
                  <a:pt x="77812" y="59918"/>
                </a:lnTo>
                <a:lnTo>
                  <a:pt x="79336" y="58394"/>
                </a:lnTo>
                <a:lnTo>
                  <a:pt x="80860" y="58394"/>
                </a:lnTo>
                <a:lnTo>
                  <a:pt x="82384" y="56870"/>
                </a:lnTo>
                <a:lnTo>
                  <a:pt x="90004" y="56870"/>
                </a:lnTo>
                <a:lnTo>
                  <a:pt x="97624" y="55346"/>
                </a:lnTo>
                <a:lnTo>
                  <a:pt x="106768" y="52298"/>
                </a:lnTo>
                <a:lnTo>
                  <a:pt x="106768" y="44678"/>
                </a:lnTo>
                <a:lnTo>
                  <a:pt x="102196" y="46202"/>
                </a:lnTo>
                <a:lnTo>
                  <a:pt x="96100" y="47726"/>
                </a:lnTo>
                <a:lnTo>
                  <a:pt x="83908" y="47726"/>
                </a:lnTo>
                <a:lnTo>
                  <a:pt x="80860" y="49250"/>
                </a:lnTo>
                <a:lnTo>
                  <a:pt x="79336" y="49250"/>
                </a:lnTo>
                <a:lnTo>
                  <a:pt x="76288" y="50774"/>
                </a:lnTo>
                <a:lnTo>
                  <a:pt x="74764" y="50774"/>
                </a:lnTo>
                <a:lnTo>
                  <a:pt x="71716" y="52298"/>
                </a:lnTo>
                <a:lnTo>
                  <a:pt x="70192" y="53822"/>
                </a:lnTo>
                <a:lnTo>
                  <a:pt x="68668" y="56870"/>
                </a:lnTo>
                <a:lnTo>
                  <a:pt x="67144" y="58394"/>
                </a:lnTo>
                <a:lnTo>
                  <a:pt x="65620" y="61442"/>
                </a:lnTo>
                <a:lnTo>
                  <a:pt x="65620" y="72110"/>
                </a:lnTo>
                <a:lnTo>
                  <a:pt x="67144" y="75158"/>
                </a:lnTo>
                <a:lnTo>
                  <a:pt x="73240" y="81254"/>
                </a:lnTo>
                <a:lnTo>
                  <a:pt x="79336" y="82778"/>
                </a:lnTo>
                <a:lnTo>
                  <a:pt x="93052" y="82778"/>
                </a:lnTo>
                <a:lnTo>
                  <a:pt x="99148" y="79730"/>
                </a:lnTo>
                <a:lnTo>
                  <a:pt x="103720" y="78206"/>
                </a:lnTo>
                <a:lnTo>
                  <a:pt x="106768" y="75158"/>
                </a:lnTo>
                <a:lnTo>
                  <a:pt x="106768" y="78206"/>
                </a:lnTo>
                <a:lnTo>
                  <a:pt x="108292" y="79730"/>
                </a:lnTo>
                <a:lnTo>
                  <a:pt x="109918" y="82778"/>
                </a:lnTo>
                <a:lnTo>
                  <a:pt x="119062" y="82778"/>
                </a:lnTo>
                <a:lnTo>
                  <a:pt x="119062" y="79730"/>
                </a:lnTo>
                <a:close/>
              </a:path>
              <a:path w="564514" h="106044">
                <a:moveTo>
                  <a:pt x="180022" y="23241"/>
                </a:moveTo>
                <a:lnTo>
                  <a:pt x="170878" y="23241"/>
                </a:lnTo>
                <a:lnTo>
                  <a:pt x="158686" y="56870"/>
                </a:lnTo>
                <a:lnTo>
                  <a:pt x="155638" y="61442"/>
                </a:lnTo>
                <a:lnTo>
                  <a:pt x="155638" y="66014"/>
                </a:lnTo>
                <a:lnTo>
                  <a:pt x="154114" y="70586"/>
                </a:lnTo>
                <a:lnTo>
                  <a:pt x="149542" y="56870"/>
                </a:lnTo>
                <a:lnTo>
                  <a:pt x="137350" y="23241"/>
                </a:lnTo>
                <a:lnTo>
                  <a:pt x="126682" y="23241"/>
                </a:lnTo>
                <a:lnTo>
                  <a:pt x="149542" y="82778"/>
                </a:lnTo>
                <a:lnTo>
                  <a:pt x="148018" y="82778"/>
                </a:lnTo>
                <a:lnTo>
                  <a:pt x="148018" y="84302"/>
                </a:lnTo>
                <a:lnTo>
                  <a:pt x="146494" y="88963"/>
                </a:lnTo>
                <a:lnTo>
                  <a:pt x="144970" y="90487"/>
                </a:lnTo>
                <a:lnTo>
                  <a:pt x="144970" y="92011"/>
                </a:lnTo>
                <a:lnTo>
                  <a:pt x="143446" y="93535"/>
                </a:lnTo>
                <a:lnTo>
                  <a:pt x="143446" y="95059"/>
                </a:lnTo>
                <a:lnTo>
                  <a:pt x="141922" y="95059"/>
                </a:lnTo>
                <a:lnTo>
                  <a:pt x="140398" y="96583"/>
                </a:lnTo>
                <a:lnTo>
                  <a:pt x="132778" y="96583"/>
                </a:lnTo>
                <a:lnTo>
                  <a:pt x="131254" y="95059"/>
                </a:lnTo>
                <a:lnTo>
                  <a:pt x="131254" y="105727"/>
                </a:lnTo>
                <a:lnTo>
                  <a:pt x="143446" y="105727"/>
                </a:lnTo>
                <a:lnTo>
                  <a:pt x="146494" y="104203"/>
                </a:lnTo>
                <a:lnTo>
                  <a:pt x="151066" y="99631"/>
                </a:lnTo>
                <a:lnTo>
                  <a:pt x="152590" y="96583"/>
                </a:lnTo>
                <a:lnTo>
                  <a:pt x="154114" y="93535"/>
                </a:lnTo>
                <a:lnTo>
                  <a:pt x="155638" y="88963"/>
                </a:lnTo>
                <a:lnTo>
                  <a:pt x="158686" y="82778"/>
                </a:lnTo>
                <a:lnTo>
                  <a:pt x="163055" y="70586"/>
                </a:lnTo>
                <a:lnTo>
                  <a:pt x="180022" y="23241"/>
                </a:lnTo>
                <a:close/>
              </a:path>
              <a:path w="564514" h="106044">
                <a:moveTo>
                  <a:pt x="241084" y="43154"/>
                </a:moveTo>
                <a:lnTo>
                  <a:pt x="238036" y="35534"/>
                </a:lnTo>
                <a:lnTo>
                  <a:pt x="233464" y="29337"/>
                </a:lnTo>
                <a:lnTo>
                  <a:pt x="230416" y="27051"/>
                </a:lnTo>
                <a:lnTo>
                  <a:pt x="230416" y="46202"/>
                </a:lnTo>
                <a:lnTo>
                  <a:pt x="196786" y="46202"/>
                </a:lnTo>
                <a:lnTo>
                  <a:pt x="196786" y="41630"/>
                </a:lnTo>
                <a:lnTo>
                  <a:pt x="198310" y="37058"/>
                </a:lnTo>
                <a:lnTo>
                  <a:pt x="201358" y="34010"/>
                </a:lnTo>
                <a:lnTo>
                  <a:pt x="204508" y="30962"/>
                </a:lnTo>
                <a:lnTo>
                  <a:pt x="209080" y="29337"/>
                </a:lnTo>
                <a:lnTo>
                  <a:pt x="218224" y="29337"/>
                </a:lnTo>
                <a:lnTo>
                  <a:pt x="222796" y="30962"/>
                </a:lnTo>
                <a:lnTo>
                  <a:pt x="225844" y="35534"/>
                </a:lnTo>
                <a:lnTo>
                  <a:pt x="228892" y="38582"/>
                </a:lnTo>
                <a:lnTo>
                  <a:pt x="228892" y="41630"/>
                </a:lnTo>
                <a:lnTo>
                  <a:pt x="230416" y="46202"/>
                </a:lnTo>
                <a:lnTo>
                  <a:pt x="230416" y="27051"/>
                </a:lnTo>
                <a:lnTo>
                  <a:pt x="227368" y="24765"/>
                </a:lnTo>
                <a:lnTo>
                  <a:pt x="221272" y="21717"/>
                </a:lnTo>
                <a:lnTo>
                  <a:pt x="206032" y="21717"/>
                </a:lnTo>
                <a:lnTo>
                  <a:pt x="198310" y="24765"/>
                </a:lnTo>
                <a:lnTo>
                  <a:pt x="193738" y="29337"/>
                </a:lnTo>
                <a:lnTo>
                  <a:pt x="189166" y="35534"/>
                </a:lnTo>
                <a:lnTo>
                  <a:pt x="186118" y="43154"/>
                </a:lnTo>
                <a:lnTo>
                  <a:pt x="186118" y="62966"/>
                </a:lnTo>
                <a:lnTo>
                  <a:pt x="187642" y="70586"/>
                </a:lnTo>
                <a:lnTo>
                  <a:pt x="193738" y="75158"/>
                </a:lnTo>
                <a:lnTo>
                  <a:pt x="198310" y="81254"/>
                </a:lnTo>
                <a:lnTo>
                  <a:pt x="206032" y="82778"/>
                </a:lnTo>
                <a:lnTo>
                  <a:pt x="221272" y="82778"/>
                </a:lnTo>
                <a:lnTo>
                  <a:pt x="227368" y="81254"/>
                </a:lnTo>
                <a:lnTo>
                  <a:pt x="230416" y="78206"/>
                </a:lnTo>
                <a:lnTo>
                  <a:pt x="234988" y="75158"/>
                </a:lnTo>
                <a:lnTo>
                  <a:pt x="238036" y="70586"/>
                </a:lnTo>
                <a:lnTo>
                  <a:pt x="239560" y="64490"/>
                </a:lnTo>
                <a:lnTo>
                  <a:pt x="230416" y="62966"/>
                </a:lnTo>
                <a:lnTo>
                  <a:pt x="228892" y="67538"/>
                </a:lnTo>
                <a:lnTo>
                  <a:pt x="224320" y="72110"/>
                </a:lnTo>
                <a:lnTo>
                  <a:pt x="218224" y="75158"/>
                </a:lnTo>
                <a:lnTo>
                  <a:pt x="209080" y="75158"/>
                </a:lnTo>
                <a:lnTo>
                  <a:pt x="204508" y="73634"/>
                </a:lnTo>
                <a:lnTo>
                  <a:pt x="201358" y="70586"/>
                </a:lnTo>
                <a:lnTo>
                  <a:pt x="198310" y="66014"/>
                </a:lnTo>
                <a:lnTo>
                  <a:pt x="196786" y="61442"/>
                </a:lnTo>
                <a:lnTo>
                  <a:pt x="196786" y="55346"/>
                </a:lnTo>
                <a:lnTo>
                  <a:pt x="241084" y="55346"/>
                </a:lnTo>
                <a:lnTo>
                  <a:pt x="241084" y="46202"/>
                </a:lnTo>
                <a:lnTo>
                  <a:pt x="241084" y="43154"/>
                </a:lnTo>
                <a:close/>
              </a:path>
              <a:path w="564514" h="106044">
                <a:moveTo>
                  <a:pt x="276123" y="81254"/>
                </a:moveTo>
                <a:lnTo>
                  <a:pt x="274599" y="73634"/>
                </a:lnTo>
                <a:lnTo>
                  <a:pt x="266979" y="73634"/>
                </a:lnTo>
                <a:lnTo>
                  <a:pt x="266979" y="72110"/>
                </a:lnTo>
                <a:lnTo>
                  <a:pt x="265455" y="72110"/>
                </a:lnTo>
                <a:lnTo>
                  <a:pt x="265455" y="70586"/>
                </a:lnTo>
                <a:lnTo>
                  <a:pt x="263931" y="67538"/>
                </a:lnTo>
                <a:lnTo>
                  <a:pt x="263931" y="30962"/>
                </a:lnTo>
                <a:lnTo>
                  <a:pt x="274599" y="30962"/>
                </a:lnTo>
                <a:lnTo>
                  <a:pt x="274599" y="23241"/>
                </a:lnTo>
                <a:lnTo>
                  <a:pt x="263931" y="23241"/>
                </a:lnTo>
                <a:lnTo>
                  <a:pt x="263931" y="1905"/>
                </a:lnTo>
                <a:lnTo>
                  <a:pt x="254787" y="8001"/>
                </a:lnTo>
                <a:lnTo>
                  <a:pt x="254787" y="23241"/>
                </a:lnTo>
                <a:lnTo>
                  <a:pt x="247167" y="23241"/>
                </a:lnTo>
                <a:lnTo>
                  <a:pt x="247167" y="30962"/>
                </a:lnTo>
                <a:lnTo>
                  <a:pt x="254787" y="30962"/>
                </a:lnTo>
                <a:lnTo>
                  <a:pt x="254787" y="75158"/>
                </a:lnTo>
                <a:lnTo>
                  <a:pt x="256311" y="76682"/>
                </a:lnTo>
                <a:lnTo>
                  <a:pt x="256311" y="78206"/>
                </a:lnTo>
                <a:lnTo>
                  <a:pt x="259359" y="81254"/>
                </a:lnTo>
                <a:lnTo>
                  <a:pt x="262407" y="82778"/>
                </a:lnTo>
                <a:lnTo>
                  <a:pt x="273075" y="82778"/>
                </a:lnTo>
                <a:lnTo>
                  <a:pt x="276123" y="81254"/>
                </a:lnTo>
                <a:close/>
              </a:path>
              <a:path w="564514" h="106044">
                <a:moveTo>
                  <a:pt x="308229" y="81254"/>
                </a:moveTo>
                <a:lnTo>
                  <a:pt x="306705" y="73634"/>
                </a:lnTo>
                <a:lnTo>
                  <a:pt x="299085" y="73634"/>
                </a:lnTo>
                <a:lnTo>
                  <a:pt x="299085" y="72110"/>
                </a:lnTo>
                <a:lnTo>
                  <a:pt x="297561" y="72110"/>
                </a:lnTo>
                <a:lnTo>
                  <a:pt x="297561" y="70586"/>
                </a:lnTo>
                <a:lnTo>
                  <a:pt x="296037" y="70586"/>
                </a:lnTo>
                <a:lnTo>
                  <a:pt x="296037" y="30962"/>
                </a:lnTo>
                <a:lnTo>
                  <a:pt x="306705" y="30962"/>
                </a:lnTo>
                <a:lnTo>
                  <a:pt x="306705" y="23241"/>
                </a:lnTo>
                <a:lnTo>
                  <a:pt x="296037" y="23241"/>
                </a:lnTo>
                <a:lnTo>
                  <a:pt x="296037" y="1905"/>
                </a:lnTo>
                <a:lnTo>
                  <a:pt x="286804" y="8001"/>
                </a:lnTo>
                <a:lnTo>
                  <a:pt x="286804" y="23241"/>
                </a:lnTo>
                <a:lnTo>
                  <a:pt x="279184" y="23241"/>
                </a:lnTo>
                <a:lnTo>
                  <a:pt x="279184" y="30962"/>
                </a:lnTo>
                <a:lnTo>
                  <a:pt x="286804" y="30962"/>
                </a:lnTo>
                <a:lnTo>
                  <a:pt x="286804" y="76682"/>
                </a:lnTo>
                <a:lnTo>
                  <a:pt x="291376" y="81254"/>
                </a:lnTo>
                <a:lnTo>
                  <a:pt x="294424" y="82778"/>
                </a:lnTo>
                <a:lnTo>
                  <a:pt x="305181" y="82778"/>
                </a:lnTo>
                <a:lnTo>
                  <a:pt x="308229" y="81254"/>
                </a:lnTo>
                <a:close/>
              </a:path>
              <a:path w="564514" h="106044">
                <a:moveTo>
                  <a:pt x="367665" y="43154"/>
                </a:moveTo>
                <a:lnTo>
                  <a:pt x="364617" y="35534"/>
                </a:lnTo>
                <a:lnTo>
                  <a:pt x="360045" y="29337"/>
                </a:lnTo>
                <a:lnTo>
                  <a:pt x="356997" y="26289"/>
                </a:lnTo>
                <a:lnTo>
                  <a:pt x="356997" y="41630"/>
                </a:lnTo>
                <a:lnTo>
                  <a:pt x="356997" y="46202"/>
                </a:lnTo>
                <a:lnTo>
                  <a:pt x="323469" y="46202"/>
                </a:lnTo>
                <a:lnTo>
                  <a:pt x="323469" y="41630"/>
                </a:lnTo>
                <a:lnTo>
                  <a:pt x="326517" y="37058"/>
                </a:lnTo>
                <a:lnTo>
                  <a:pt x="332613" y="30962"/>
                </a:lnTo>
                <a:lnTo>
                  <a:pt x="335661" y="29337"/>
                </a:lnTo>
                <a:lnTo>
                  <a:pt x="346329" y="29337"/>
                </a:lnTo>
                <a:lnTo>
                  <a:pt x="349377" y="30962"/>
                </a:lnTo>
                <a:lnTo>
                  <a:pt x="352425" y="35534"/>
                </a:lnTo>
                <a:lnTo>
                  <a:pt x="355473" y="38582"/>
                </a:lnTo>
                <a:lnTo>
                  <a:pt x="356997" y="41630"/>
                </a:lnTo>
                <a:lnTo>
                  <a:pt x="356997" y="26289"/>
                </a:lnTo>
                <a:lnTo>
                  <a:pt x="355473" y="24765"/>
                </a:lnTo>
                <a:lnTo>
                  <a:pt x="347853" y="21717"/>
                </a:lnTo>
                <a:lnTo>
                  <a:pt x="332613" y="21717"/>
                </a:lnTo>
                <a:lnTo>
                  <a:pt x="324993" y="24765"/>
                </a:lnTo>
                <a:lnTo>
                  <a:pt x="320421" y="29337"/>
                </a:lnTo>
                <a:lnTo>
                  <a:pt x="315849" y="35534"/>
                </a:lnTo>
                <a:lnTo>
                  <a:pt x="312801" y="43154"/>
                </a:lnTo>
                <a:lnTo>
                  <a:pt x="312801" y="62966"/>
                </a:lnTo>
                <a:lnTo>
                  <a:pt x="315849" y="70586"/>
                </a:lnTo>
                <a:lnTo>
                  <a:pt x="320421" y="75158"/>
                </a:lnTo>
                <a:lnTo>
                  <a:pt x="324993" y="81254"/>
                </a:lnTo>
                <a:lnTo>
                  <a:pt x="332613" y="82778"/>
                </a:lnTo>
                <a:lnTo>
                  <a:pt x="347853" y="82778"/>
                </a:lnTo>
                <a:lnTo>
                  <a:pt x="353949" y="81254"/>
                </a:lnTo>
                <a:lnTo>
                  <a:pt x="363093" y="75158"/>
                </a:lnTo>
                <a:lnTo>
                  <a:pt x="366141" y="70586"/>
                </a:lnTo>
                <a:lnTo>
                  <a:pt x="367665" y="64490"/>
                </a:lnTo>
                <a:lnTo>
                  <a:pt x="356997" y="62966"/>
                </a:lnTo>
                <a:lnTo>
                  <a:pt x="355473" y="67538"/>
                </a:lnTo>
                <a:lnTo>
                  <a:pt x="350901" y="72110"/>
                </a:lnTo>
                <a:lnTo>
                  <a:pt x="344805" y="75158"/>
                </a:lnTo>
                <a:lnTo>
                  <a:pt x="335661" y="75158"/>
                </a:lnTo>
                <a:lnTo>
                  <a:pt x="332613" y="73634"/>
                </a:lnTo>
                <a:lnTo>
                  <a:pt x="328041" y="70586"/>
                </a:lnTo>
                <a:lnTo>
                  <a:pt x="324993" y="66014"/>
                </a:lnTo>
                <a:lnTo>
                  <a:pt x="323469" y="61442"/>
                </a:lnTo>
                <a:lnTo>
                  <a:pt x="323469" y="55346"/>
                </a:lnTo>
                <a:lnTo>
                  <a:pt x="367665" y="55346"/>
                </a:lnTo>
                <a:lnTo>
                  <a:pt x="367665" y="46202"/>
                </a:lnTo>
                <a:lnTo>
                  <a:pt x="367665" y="43154"/>
                </a:lnTo>
                <a:close/>
              </a:path>
              <a:path w="564514" h="106044">
                <a:moveTo>
                  <a:pt x="428713" y="23241"/>
                </a:moveTo>
                <a:lnTo>
                  <a:pt x="418045" y="23241"/>
                </a:lnTo>
                <a:lnTo>
                  <a:pt x="404329" y="58394"/>
                </a:lnTo>
                <a:lnTo>
                  <a:pt x="401281" y="67538"/>
                </a:lnTo>
                <a:lnTo>
                  <a:pt x="401281" y="70586"/>
                </a:lnTo>
                <a:lnTo>
                  <a:pt x="398233" y="61442"/>
                </a:lnTo>
                <a:lnTo>
                  <a:pt x="396709" y="58394"/>
                </a:lnTo>
                <a:lnTo>
                  <a:pt x="384429" y="23241"/>
                </a:lnTo>
                <a:lnTo>
                  <a:pt x="373761" y="23241"/>
                </a:lnTo>
                <a:lnTo>
                  <a:pt x="396709" y="82778"/>
                </a:lnTo>
                <a:lnTo>
                  <a:pt x="405853" y="82778"/>
                </a:lnTo>
                <a:lnTo>
                  <a:pt x="428713" y="23241"/>
                </a:lnTo>
                <a:close/>
              </a:path>
              <a:path w="564514" h="106044">
                <a:moveTo>
                  <a:pt x="447014" y="23241"/>
                </a:moveTo>
                <a:lnTo>
                  <a:pt x="436346" y="23241"/>
                </a:lnTo>
                <a:lnTo>
                  <a:pt x="436346" y="82867"/>
                </a:lnTo>
                <a:lnTo>
                  <a:pt x="447014" y="82867"/>
                </a:lnTo>
                <a:lnTo>
                  <a:pt x="447014" y="23241"/>
                </a:lnTo>
                <a:close/>
              </a:path>
              <a:path w="564514" h="106044">
                <a:moveTo>
                  <a:pt x="447014" y="381"/>
                </a:moveTo>
                <a:lnTo>
                  <a:pt x="436346" y="381"/>
                </a:lnTo>
                <a:lnTo>
                  <a:pt x="436346" y="11049"/>
                </a:lnTo>
                <a:lnTo>
                  <a:pt x="447014" y="11049"/>
                </a:lnTo>
                <a:lnTo>
                  <a:pt x="447014" y="381"/>
                </a:lnTo>
                <a:close/>
              </a:path>
              <a:path w="564514" h="106044">
                <a:moveTo>
                  <a:pt x="472732" y="0"/>
                </a:moveTo>
                <a:lnTo>
                  <a:pt x="462064" y="0"/>
                </a:lnTo>
                <a:lnTo>
                  <a:pt x="462064" y="82296"/>
                </a:lnTo>
                <a:lnTo>
                  <a:pt x="472732" y="82296"/>
                </a:lnTo>
                <a:lnTo>
                  <a:pt x="472732" y="0"/>
                </a:lnTo>
                <a:close/>
              </a:path>
              <a:path w="564514" h="106044">
                <a:moveTo>
                  <a:pt x="497116" y="0"/>
                </a:moveTo>
                <a:lnTo>
                  <a:pt x="486448" y="0"/>
                </a:lnTo>
                <a:lnTo>
                  <a:pt x="486448" y="82296"/>
                </a:lnTo>
                <a:lnTo>
                  <a:pt x="497116" y="82296"/>
                </a:lnTo>
                <a:lnTo>
                  <a:pt x="497116" y="0"/>
                </a:lnTo>
                <a:close/>
              </a:path>
              <a:path w="564514" h="106044">
                <a:moveTo>
                  <a:pt x="564451" y="43154"/>
                </a:moveTo>
                <a:lnTo>
                  <a:pt x="561403" y="35534"/>
                </a:lnTo>
                <a:lnTo>
                  <a:pt x="556831" y="29337"/>
                </a:lnTo>
                <a:lnTo>
                  <a:pt x="553783" y="26289"/>
                </a:lnTo>
                <a:lnTo>
                  <a:pt x="553783" y="41630"/>
                </a:lnTo>
                <a:lnTo>
                  <a:pt x="553783" y="46202"/>
                </a:lnTo>
                <a:lnTo>
                  <a:pt x="520255" y="46202"/>
                </a:lnTo>
                <a:lnTo>
                  <a:pt x="523303" y="37058"/>
                </a:lnTo>
                <a:lnTo>
                  <a:pt x="529399" y="30962"/>
                </a:lnTo>
                <a:lnTo>
                  <a:pt x="532447" y="29337"/>
                </a:lnTo>
                <a:lnTo>
                  <a:pt x="543115" y="29337"/>
                </a:lnTo>
                <a:lnTo>
                  <a:pt x="546163" y="30962"/>
                </a:lnTo>
                <a:lnTo>
                  <a:pt x="550735" y="35534"/>
                </a:lnTo>
                <a:lnTo>
                  <a:pt x="553783" y="41630"/>
                </a:lnTo>
                <a:lnTo>
                  <a:pt x="553783" y="26289"/>
                </a:lnTo>
                <a:lnTo>
                  <a:pt x="552259" y="24765"/>
                </a:lnTo>
                <a:lnTo>
                  <a:pt x="544639" y="21717"/>
                </a:lnTo>
                <a:lnTo>
                  <a:pt x="529399" y="21717"/>
                </a:lnTo>
                <a:lnTo>
                  <a:pt x="523303" y="24765"/>
                </a:lnTo>
                <a:lnTo>
                  <a:pt x="517207" y="29337"/>
                </a:lnTo>
                <a:lnTo>
                  <a:pt x="512635" y="35534"/>
                </a:lnTo>
                <a:lnTo>
                  <a:pt x="509587" y="43154"/>
                </a:lnTo>
                <a:lnTo>
                  <a:pt x="509587" y="62966"/>
                </a:lnTo>
                <a:lnTo>
                  <a:pt x="512635" y="70586"/>
                </a:lnTo>
                <a:lnTo>
                  <a:pt x="517207" y="75158"/>
                </a:lnTo>
                <a:lnTo>
                  <a:pt x="521779" y="81254"/>
                </a:lnTo>
                <a:lnTo>
                  <a:pt x="529399" y="82778"/>
                </a:lnTo>
                <a:lnTo>
                  <a:pt x="544639" y="82778"/>
                </a:lnTo>
                <a:lnTo>
                  <a:pt x="550735" y="81254"/>
                </a:lnTo>
                <a:lnTo>
                  <a:pt x="559879" y="75158"/>
                </a:lnTo>
                <a:lnTo>
                  <a:pt x="562927" y="70586"/>
                </a:lnTo>
                <a:lnTo>
                  <a:pt x="564451" y="64490"/>
                </a:lnTo>
                <a:lnTo>
                  <a:pt x="553783" y="62966"/>
                </a:lnTo>
                <a:lnTo>
                  <a:pt x="552259" y="67538"/>
                </a:lnTo>
                <a:lnTo>
                  <a:pt x="550735" y="70586"/>
                </a:lnTo>
                <a:lnTo>
                  <a:pt x="541591" y="75158"/>
                </a:lnTo>
                <a:lnTo>
                  <a:pt x="532447" y="75158"/>
                </a:lnTo>
                <a:lnTo>
                  <a:pt x="529399" y="73634"/>
                </a:lnTo>
                <a:lnTo>
                  <a:pt x="521779" y="66014"/>
                </a:lnTo>
                <a:lnTo>
                  <a:pt x="520255" y="61442"/>
                </a:lnTo>
                <a:lnTo>
                  <a:pt x="520255" y="55346"/>
                </a:lnTo>
                <a:lnTo>
                  <a:pt x="564451" y="55346"/>
                </a:lnTo>
                <a:lnTo>
                  <a:pt x="564451" y="46202"/>
                </a:lnTo>
                <a:lnTo>
                  <a:pt x="564451" y="43154"/>
                </a:lnTo>
                <a:close/>
              </a:path>
            </a:pathLst>
          </a:custGeom>
          <a:solidFill>
            <a:srgbClr val="000000"/>
          </a:solidFill>
        </p:spPr>
        <p:txBody>
          <a:bodyPr wrap="square" lIns="0" tIns="0" rIns="0" bIns="0" rtlCol="0"/>
          <a:lstStyle/>
          <a:p>
            <a:endParaRPr sz="1154"/>
          </a:p>
        </p:txBody>
      </p:sp>
      <p:pic>
        <p:nvPicPr>
          <p:cNvPr id="56" name="object 56"/>
          <p:cNvPicPr/>
          <p:nvPr/>
        </p:nvPicPr>
        <p:blipFill>
          <a:blip r:embed="rId14" cstate="print"/>
          <a:stretch>
            <a:fillRect/>
          </a:stretch>
        </p:blipFill>
        <p:spPr>
          <a:xfrm>
            <a:off x="5676762" y="732307"/>
            <a:ext cx="259252" cy="52840"/>
          </a:xfrm>
          <a:prstGeom prst="rect">
            <a:avLst/>
          </a:prstGeom>
        </p:spPr>
      </p:pic>
      <p:pic>
        <p:nvPicPr>
          <p:cNvPr id="57" name="object 57"/>
          <p:cNvPicPr/>
          <p:nvPr/>
        </p:nvPicPr>
        <p:blipFill>
          <a:blip r:embed="rId15" cstate="print"/>
          <a:stretch>
            <a:fillRect/>
          </a:stretch>
        </p:blipFill>
        <p:spPr>
          <a:xfrm>
            <a:off x="6056416" y="603048"/>
            <a:ext cx="413801" cy="325470"/>
          </a:xfrm>
          <a:prstGeom prst="rect">
            <a:avLst/>
          </a:prstGeom>
        </p:spPr>
      </p:pic>
      <p:grpSp>
        <p:nvGrpSpPr>
          <p:cNvPr id="58" name="object 58"/>
          <p:cNvGrpSpPr/>
          <p:nvPr/>
        </p:nvGrpSpPr>
        <p:grpSpPr>
          <a:xfrm>
            <a:off x="6659097" y="688263"/>
            <a:ext cx="476476" cy="140092"/>
            <a:chOff x="8440864" y="1073181"/>
            <a:chExt cx="742950" cy="218440"/>
          </a:xfrm>
        </p:grpSpPr>
        <p:pic>
          <p:nvPicPr>
            <p:cNvPr id="59" name="object 59"/>
            <p:cNvPicPr/>
            <p:nvPr/>
          </p:nvPicPr>
          <p:blipFill>
            <a:blip r:embed="rId16" cstate="print"/>
            <a:stretch>
              <a:fillRect/>
            </a:stretch>
          </p:blipFill>
          <p:spPr>
            <a:xfrm>
              <a:off x="8440864" y="1073181"/>
              <a:ext cx="719994" cy="218313"/>
            </a:xfrm>
            <a:prstGeom prst="rect">
              <a:avLst/>
            </a:prstGeom>
          </p:spPr>
        </p:pic>
        <p:sp>
          <p:nvSpPr>
            <p:cNvPr id="60" name="object 60"/>
            <p:cNvSpPr/>
            <p:nvPr/>
          </p:nvSpPr>
          <p:spPr>
            <a:xfrm>
              <a:off x="9172943" y="1074420"/>
              <a:ext cx="10795" cy="215265"/>
            </a:xfrm>
            <a:custGeom>
              <a:avLst/>
              <a:gdLst/>
              <a:ahLst/>
              <a:cxnLst/>
              <a:rect l="l" t="t" r="r" b="b"/>
              <a:pathLst>
                <a:path w="10795" h="215265">
                  <a:moveTo>
                    <a:pt x="10668" y="132588"/>
                  </a:moveTo>
                  <a:lnTo>
                    <a:pt x="0" y="132588"/>
                  </a:lnTo>
                  <a:lnTo>
                    <a:pt x="0" y="214884"/>
                  </a:lnTo>
                  <a:lnTo>
                    <a:pt x="10668" y="214884"/>
                  </a:lnTo>
                  <a:lnTo>
                    <a:pt x="10668" y="132588"/>
                  </a:lnTo>
                  <a:close/>
                </a:path>
                <a:path w="10795" h="215265">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61" name="object 61"/>
          <p:cNvPicPr/>
          <p:nvPr/>
        </p:nvPicPr>
        <p:blipFill>
          <a:blip r:embed="rId17" cstate="print"/>
          <a:stretch>
            <a:fillRect/>
          </a:stretch>
        </p:blipFill>
        <p:spPr>
          <a:xfrm>
            <a:off x="7495618" y="732307"/>
            <a:ext cx="260229" cy="52840"/>
          </a:xfrm>
          <a:prstGeom prst="rect">
            <a:avLst/>
          </a:prstGeom>
        </p:spPr>
      </p:pic>
      <p:pic>
        <p:nvPicPr>
          <p:cNvPr id="62" name="object 62"/>
          <p:cNvPicPr/>
          <p:nvPr/>
        </p:nvPicPr>
        <p:blipFill>
          <a:blip r:embed="rId18" cstate="print"/>
          <a:stretch>
            <a:fillRect/>
          </a:stretch>
        </p:blipFill>
        <p:spPr>
          <a:xfrm>
            <a:off x="7976004" y="731330"/>
            <a:ext cx="1565774" cy="67562"/>
          </a:xfrm>
          <a:prstGeom prst="rect">
            <a:avLst/>
          </a:prstGeom>
        </p:spPr>
      </p:pic>
      <p:grpSp>
        <p:nvGrpSpPr>
          <p:cNvPr id="63" name="object 63"/>
          <p:cNvGrpSpPr/>
          <p:nvPr/>
        </p:nvGrpSpPr>
        <p:grpSpPr>
          <a:xfrm>
            <a:off x="9630415" y="731086"/>
            <a:ext cx="1132140" cy="69639"/>
            <a:chOff x="13073919" y="1139952"/>
            <a:chExt cx="1765300" cy="108585"/>
          </a:xfrm>
        </p:grpSpPr>
        <p:pic>
          <p:nvPicPr>
            <p:cNvPr id="64" name="object 64"/>
            <p:cNvPicPr/>
            <p:nvPr/>
          </p:nvPicPr>
          <p:blipFill>
            <a:blip r:embed="rId19" cstate="print"/>
            <a:stretch>
              <a:fillRect/>
            </a:stretch>
          </p:blipFill>
          <p:spPr>
            <a:xfrm>
              <a:off x="13073919" y="1139952"/>
              <a:ext cx="1633918" cy="108203"/>
            </a:xfrm>
            <a:prstGeom prst="rect">
              <a:avLst/>
            </a:prstGeom>
          </p:spPr>
        </p:pic>
        <p:sp>
          <p:nvSpPr>
            <p:cNvPr id="65" name="object 65"/>
            <p:cNvSpPr/>
            <p:nvPr/>
          </p:nvSpPr>
          <p:spPr>
            <a:xfrm>
              <a:off x="14718793" y="1139952"/>
              <a:ext cx="120650" cy="108585"/>
            </a:xfrm>
            <a:custGeom>
              <a:avLst/>
              <a:gdLst/>
              <a:ahLst/>
              <a:cxnLst/>
              <a:rect l="l" t="t" r="r" b="b"/>
              <a:pathLst>
                <a:path w="120650" h="108584">
                  <a:moveTo>
                    <a:pt x="10668" y="1524"/>
                  </a:moveTo>
                  <a:lnTo>
                    <a:pt x="0" y="1524"/>
                  </a:lnTo>
                  <a:lnTo>
                    <a:pt x="0" y="83820"/>
                  </a:lnTo>
                  <a:lnTo>
                    <a:pt x="10668" y="83820"/>
                  </a:lnTo>
                  <a:lnTo>
                    <a:pt x="10668" y="1524"/>
                  </a:lnTo>
                  <a:close/>
                </a:path>
                <a:path w="120650" h="108584">
                  <a:moveTo>
                    <a:pt x="38100" y="0"/>
                  </a:moveTo>
                  <a:lnTo>
                    <a:pt x="28943" y="0"/>
                  </a:lnTo>
                  <a:lnTo>
                    <a:pt x="28943" y="108204"/>
                  </a:lnTo>
                  <a:lnTo>
                    <a:pt x="38100" y="108204"/>
                  </a:lnTo>
                  <a:lnTo>
                    <a:pt x="38100" y="0"/>
                  </a:lnTo>
                  <a:close/>
                </a:path>
                <a:path w="120650" h="108584">
                  <a:moveTo>
                    <a:pt x="120383" y="20574"/>
                  </a:moveTo>
                  <a:lnTo>
                    <a:pt x="118668" y="17145"/>
                  </a:lnTo>
                  <a:lnTo>
                    <a:pt x="114604" y="11049"/>
                  </a:lnTo>
                  <a:lnTo>
                    <a:pt x="114096" y="10287"/>
                  </a:lnTo>
                  <a:lnTo>
                    <a:pt x="114096" y="34010"/>
                  </a:lnTo>
                  <a:lnTo>
                    <a:pt x="114096" y="47726"/>
                  </a:lnTo>
                  <a:lnTo>
                    <a:pt x="112572" y="53822"/>
                  </a:lnTo>
                  <a:lnTo>
                    <a:pt x="109524" y="62966"/>
                  </a:lnTo>
                  <a:lnTo>
                    <a:pt x="108000" y="66014"/>
                  </a:lnTo>
                  <a:lnTo>
                    <a:pt x="104952" y="67538"/>
                  </a:lnTo>
                  <a:lnTo>
                    <a:pt x="103428" y="70586"/>
                  </a:lnTo>
                  <a:lnTo>
                    <a:pt x="101904" y="72110"/>
                  </a:lnTo>
                  <a:lnTo>
                    <a:pt x="98856" y="72110"/>
                  </a:lnTo>
                  <a:lnTo>
                    <a:pt x="94284" y="73634"/>
                  </a:lnTo>
                  <a:lnTo>
                    <a:pt x="68376" y="73634"/>
                  </a:lnTo>
                  <a:lnTo>
                    <a:pt x="68376" y="11049"/>
                  </a:lnTo>
                  <a:lnTo>
                    <a:pt x="91236" y="11049"/>
                  </a:lnTo>
                  <a:lnTo>
                    <a:pt x="95808" y="12573"/>
                  </a:lnTo>
                  <a:lnTo>
                    <a:pt x="98856" y="12573"/>
                  </a:lnTo>
                  <a:lnTo>
                    <a:pt x="103428" y="14097"/>
                  </a:lnTo>
                  <a:lnTo>
                    <a:pt x="106476" y="17145"/>
                  </a:lnTo>
                  <a:lnTo>
                    <a:pt x="112572" y="26289"/>
                  </a:lnTo>
                  <a:lnTo>
                    <a:pt x="114096" y="34010"/>
                  </a:lnTo>
                  <a:lnTo>
                    <a:pt x="114096" y="10287"/>
                  </a:lnTo>
                  <a:lnTo>
                    <a:pt x="112572" y="8001"/>
                  </a:lnTo>
                  <a:lnTo>
                    <a:pt x="108000" y="6477"/>
                  </a:lnTo>
                  <a:lnTo>
                    <a:pt x="104952" y="3429"/>
                  </a:lnTo>
                  <a:lnTo>
                    <a:pt x="100380" y="3429"/>
                  </a:lnTo>
                  <a:lnTo>
                    <a:pt x="95808" y="1905"/>
                  </a:lnTo>
                  <a:lnTo>
                    <a:pt x="57708" y="1905"/>
                  </a:lnTo>
                  <a:lnTo>
                    <a:pt x="57708" y="84302"/>
                  </a:lnTo>
                  <a:lnTo>
                    <a:pt x="91236" y="84302"/>
                  </a:lnTo>
                  <a:lnTo>
                    <a:pt x="95808" y="82778"/>
                  </a:lnTo>
                  <a:lnTo>
                    <a:pt x="100380" y="82778"/>
                  </a:lnTo>
                  <a:lnTo>
                    <a:pt x="112572" y="76682"/>
                  </a:lnTo>
                  <a:lnTo>
                    <a:pt x="114096" y="73634"/>
                  </a:lnTo>
                  <a:lnTo>
                    <a:pt x="117144" y="70586"/>
                  </a:lnTo>
                  <a:lnTo>
                    <a:pt x="118668" y="67538"/>
                  </a:lnTo>
                  <a:lnTo>
                    <a:pt x="120383" y="64973"/>
                  </a:lnTo>
                  <a:lnTo>
                    <a:pt x="120383" y="20574"/>
                  </a:lnTo>
                  <a:close/>
                </a:path>
              </a:pathLst>
            </a:custGeom>
            <a:solidFill>
              <a:srgbClr val="000000"/>
            </a:solidFill>
          </p:spPr>
          <p:txBody>
            <a:bodyPr wrap="square" lIns="0" tIns="0" rIns="0" bIns="0" rtlCol="0"/>
            <a:lstStyle/>
            <a:p>
              <a:endParaRPr sz="1154"/>
            </a:p>
          </p:txBody>
        </p:sp>
      </p:grpSp>
      <p:sp>
        <p:nvSpPr>
          <p:cNvPr id="66" name="object 66"/>
          <p:cNvSpPr/>
          <p:nvPr/>
        </p:nvSpPr>
        <p:spPr>
          <a:xfrm>
            <a:off x="1988224" y="1147391"/>
            <a:ext cx="22806" cy="52942"/>
          </a:xfrm>
          <a:custGeom>
            <a:avLst/>
            <a:gdLst/>
            <a:ahLst/>
            <a:cxnLst/>
            <a:rect l="l" t="t" r="r" b="b"/>
            <a:pathLst>
              <a:path w="35559" h="82550">
                <a:moveTo>
                  <a:pt x="35147" y="82486"/>
                </a:moveTo>
                <a:lnTo>
                  <a:pt x="19907" y="82486"/>
                </a:lnTo>
                <a:lnTo>
                  <a:pt x="19907" y="24479"/>
                </a:lnTo>
                <a:lnTo>
                  <a:pt x="7715" y="33623"/>
                </a:lnTo>
                <a:lnTo>
                  <a:pt x="0" y="35147"/>
                </a:lnTo>
                <a:lnTo>
                  <a:pt x="0" y="21431"/>
                </a:lnTo>
                <a:lnTo>
                  <a:pt x="4571" y="19907"/>
                </a:lnTo>
                <a:lnTo>
                  <a:pt x="7715" y="16859"/>
                </a:lnTo>
                <a:lnTo>
                  <a:pt x="13811" y="13811"/>
                </a:lnTo>
                <a:lnTo>
                  <a:pt x="18383" y="10668"/>
                </a:lnTo>
                <a:lnTo>
                  <a:pt x="21431" y="6096"/>
                </a:lnTo>
                <a:lnTo>
                  <a:pt x="22955" y="0"/>
                </a:lnTo>
                <a:lnTo>
                  <a:pt x="35147" y="0"/>
                </a:lnTo>
                <a:lnTo>
                  <a:pt x="35147" y="82486"/>
                </a:lnTo>
                <a:close/>
              </a:path>
            </a:pathLst>
          </a:custGeom>
          <a:solidFill>
            <a:srgbClr val="000000"/>
          </a:solidFill>
        </p:spPr>
        <p:txBody>
          <a:bodyPr wrap="square" lIns="0" tIns="0" rIns="0" bIns="0" rtlCol="0"/>
          <a:lstStyle/>
          <a:p>
            <a:endParaRPr sz="1154"/>
          </a:p>
        </p:txBody>
      </p:sp>
      <p:grpSp>
        <p:nvGrpSpPr>
          <p:cNvPr id="67" name="object 67"/>
          <p:cNvGrpSpPr/>
          <p:nvPr/>
        </p:nvGrpSpPr>
        <p:grpSpPr>
          <a:xfrm>
            <a:off x="2104656" y="1147391"/>
            <a:ext cx="227243" cy="54164"/>
            <a:chOff x="1339310" y="1789080"/>
            <a:chExt cx="354330" cy="84455"/>
          </a:xfrm>
        </p:grpSpPr>
        <p:sp>
          <p:nvSpPr>
            <p:cNvPr id="68" name="object 68"/>
            <p:cNvSpPr/>
            <p:nvPr/>
          </p:nvSpPr>
          <p:spPr>
            <a:xfrm>
              <a:off x="1339303" y="1789087"/>
              <a:ext cx="85725" cy="82550"/>
            </a:xfrm>
            <a:custGeom>
              <a:avLst/>
              <a:gdLst/>
              <a:ahLst/>
              <a:cxnLst/>
              <a:rect l="l" t="t" r="r" b="b"/>
              <a:pathLst>
                <a:path w="85725" h="82550">
                  <a:moveTo>
                    <a:pt x="30581" y="0"/>
                  </a:moveTo>
                  <a:lnTo>
                    <a:pt x="22961" y="0"/>
                  </a:lnTo>
                  <a:lnTo>
                    <a:pt x="21437" y="4572"/>
                  </a:lnTo>
                  <a:lnTo>
                    <a:pt x="18389" y="7620"/>
                  </a:lnTo>
                  <a:lnTo>
                    <a:pt x="15341" y="12280"/>
                  </a:lnTo>
                  <a:lnTo>
                    <a:pt x="6096" y="18376"/>
                  </a:lnTo>
                  <a:lnTo>
                    <a:pt x="0" y="21424"/>
                  </a:lnTo>
                  <a:lnTo>
                    <a:pt x="0" y="30568"/>
                  </a:lnTo>
                  <a:lnTo>
                    <a:pt x="6096" y="27520"/>
                  </a:lnTo>
                  <a:lnTo>
                    <a:pt x="10668" y="25996"/>
                  </a:lnTo>
                  <a:lnTo>
                    <a:pt x="13817" y="22948"/>
                  </a:lnTo>
                  <a:lnTo>
                    <a:pt x="16865" y="21424"/>
                  </a:lnTo>
                  <a:lnTo>
                    <a:pt x="19913" y="18376"/>
                  </a:lnTo>
                  <a:lnTo>
                    <a:pt x="19913" y="82486"/>
                  </a:lnTo>
                  <a:lnTo>
                    <a:pt x="30581" y="82486"/>
                  </a:lnTo>
                  <a:lnTo>
                    <a:pt x="30581" y="0"/>
                  </a:lnTo>
                  <a:close/>
                </a:path>
                <a:path w="85725" h="82550">
                  <a:moveTo>
                    <a:pt x="85445" y="0"/>
                  </a:moveTo>
                  <a:lnTo>
                    <a:pt x="77825" y="0"/>
                  </a:lnTo>
                  <a:lnTo>
                    <a:pt x="76301" y="4572"/>
                  </a:lnTo>
                  <a:lnTo>
                    <a:pt x="73253" y="7620"/>
                  </a:lnTo>
                  <a:lnTo>
                    <a:pt x="70205" y="12280"/>
                  </a:lnTo>
                  <a:lnTo>
                    <a:pt x="61061" y="18376"/>
                  </a:lnTo>
                  <a:lnTo>
                    <a:pt x="54965" y="21424"/>
                  </a:lnTo>
                  <a:lnTo>
                    <a:pt x="54965" y="30568"/>
                  </a:lnTo>
                  <a:lnTo>
                    <a:pt x="61061" y="27520"/>
                  </a:lnTo>
                  <a:lnTo>
                    <a:pt x="65633" y="25996"/>
                  </a:lnTo>
                  <a:lnTo>
                    <a:pt x="68681" y="22948"/>
                  </a:lnTo>
                  <a:lnTo>
                    <a:pt x="73253" y="21424"/>
                  </a:lnTo>
                  <a:lnTo>
                    <a:pt x="74777" y="18376"/>
                  </a:lnTo>
                  <a:lnTo>
                    <a:pt x="74777" y="82486"/>
                  </a:lnTo>
                  <a:lnTo>
                    <a:pt x="85445" y="82486"/>
                  </a:lnTo>
                  <a:lnTo>
                    <a:pt x="85445" y="0"/>
                  </a:lnTo>
                  <a:close/>
                </a:path>
              </a:pathLst>
            </a:custGeom>
            <a:solidFill>
              <a:srgbClr val="000000"/>
            </a:solidFill>
          </p:spPr>
          <p:txBody>
            <a:bodyPr wrap="square" lIns="0" tIns="0" rIns="0" bIns="0" rtlCol="0"/>
            <a:lstStyle/>
            <a:p>
              <a:endParaRPr sz="1154"/>
            </a:p>
          </p:txBody>
        </p:sp>
        <p:pic>
          <p:nvPicPr>
            <p:cNvPr id="69" name="object 69"/>
            <p:cNvPicPr/>
            <p:nvPr/>
          </p:nvPicPr>
          <p:blipFill>
            <a:blip r:embed="rId20" cstate="print"/>
            <a:stretch>
              <a:fillRect/>
            </a:stretch>
          </p:blipFill>
          <p:spPr>
            <a:xfrm>
              <a:off x="1450752" y="1789080"/>
              <a:ext cx="242506" cy="84010"/>
            </a:xfrm>
            <a:prstGeom prst="rect">
              <a:avLst/>
            </a:prstGeom>
          </p:spPr>
        </p:pic>
      </p:grpSp>
      <p:pic>
        <p:nvPicPr>
          <p:cNvPr id="70" name="object 70"/>
          <p:cNvPicPr/>
          <p:nvPr/>
        </p:nvPicPr>
        <p:blipFill>
          <a:blip r:embed="rId21" cstate="print"/>
          <a:stretch>
            <a:fillRect/>
          </a:stretch>
        </p:blipFill>
        <p:spPr>
          <a:xfrm>
            <a:off x="2663355" y="1147452"/>
            <a:ext cx="207389" cy="53817"/>
          </a:xfrm>
          <a:prstGeom prst="rect">
            <a:avLst/>
          </a:prstGeom>
        </p:spPr>
      </p:pic>
      <p:sp>
        <p:nvSpPr>
          <p:cNvPr id="71" name="object 71"/>
          <p:cNvSpPr/>
          <p:nvPr/>
        </p:nvSpPr>
        <p:spPr>
          <a:xfrm>
            <a:off x="3424495" y="1147391"/>
            <a:ext cx="35430" cy="52942"/>
          </a:xfrm>
          <a:custGeom>
            <a:avLst/>
            <a:gdLst/>
            <a:ahLst/>
            <a:cxnLst/>
            <a:rect l="l" t="t" r="r" b="b"/>
            <a:pathLst>
              <a:path w="55245" h="82550">
                <a:moveTo>
                  <a:pt x="54959" y="82486"/>
                </a:moveTo>
                <a:lnTo>
                  <a:pt x="0" y="82486"/>
                </a:lnTo>
                <a:lnTo>
                  <a:pt x="0" y="77914"/>
                </a:lnTo>
                <a:lnTo>
                  <a:pt x="1523" y="76390"/>
                </a:lnTo>
                <a:lnTo>
                  <a:pt x="3047" y="71818"/>
                </a:lnTo>
                <a:lnTo>
                  <a:pt x="4667" y="68675"/>
                </a:lnTo>
                <a:lnTo>
                  <a:pt x="7715" y="65627"/>
                </a:lnTo>
                <a:lnTo>
                  <a:pt x="10763" y="61055"/>
                </a:lnTo>
                <a:lnTo>
                  <a:pt x="15335" y="58007"/>
                </a:lnTo>
                <a:lnTo>
                  <a:pt x="21431" y="51911"/>
                </a:lnTo>
                <a:lnTo>
                  <a:pt x="30575" y="45815"/>
                </a:lnTo>
                <a:lnTo>
                  <a:pt x="36671" y="39719"/>
                </a:lnTo>
                <a:lnTo>
                  <a:pt x="42767" y="30575"/>
                </a:lnTo>
                <a:lnTo>
                  <a:pt x="44291" y="27527"/>
                </a:lnTo>
                <a:lnTo>
                  <a:pt x="44291" y="19907"/>
                </a:lnTo>
                <a:lnTo>
                  <a:pt x="42767" y="15335"/>
                </a:lnTo>
                <a:lnTo>
                  <a:pt x="39719" y="13811"/>
                </a:lnTo>
                <a:lnTo>
                  <a:pt x="36671" y="10667"/>
                </a:lnTo>
                <a:lnTo>
                  <a:pt x="33623" y="9143"/>
                </a:lnTo>
                <a:lnTo>
                  <a:pt x="24479" y="9143"/>
                </a:lnTo>
                <a:lnTo>
                  <a:pt x="19907" y="10667"/>
                </a:lnTo>
                <a:lnTo>
                  <a:pt x="13811" y="16859"/>
                </a:lnTo>
                <a:lnTo>
                  <a:pt x="12287" y="19907"/>
                </a:lnTo>
                <a:lnTo>
                  <a:pt x="12287" y="26003"/>
                </a:lnTo>
                <a:lnTo>
                  <a:pt x="1523" y="24479"/>
                </a:lnTo>
                <a:lnTo>
                  <a:pt x="21431" y="0"/>
                </a:lnTo>
                <a:lnTo>
                  <a:pt x="36671" y="0"/>
                </a:lnTo>
                <a:lnTo>
                  <a:pt x="42767" y="3047"/>
                </a:lnTo>
                <a:lnTo>
                  <a:pt x="51911" y="12287"/>
                </a:lnTo>
                <a:lnTo>
                  <a:pt x="54959" y="16859"/>
                </a:lnTo>
                <a:lnTo>
                  <a:pt x="54959" y="26003"/>
                </a:lnTo>
                <a:lnTo>
                  <a:pt x="53435" y="30575"/>
                </a:lnTo>
                <a:lnTo>
                  <a:pt x="48863" y="39719"/>
                </a:lnTo>
                <a:lnTo>
                  <a:pt x="42767" y="45815"/>
                </a:lnTo>
                <a:lnTo>
                  <a:pt x="38195" y="51911"/>
                </a:lnTo>
                <a:lnTo>
                  <a:pt x="30575" y="58007"/>
                </a:lnTo>
                <a:lnTo>
                  <a:pt x="24479" y="62579"/>
                </a:lnTo>
                <a:lnTo>
                  <a:pt x="19907" y="65627"/>
                </a:lnTo>
                <a:lnTo>
                  <a:pt x="18383" y="67151"/>
                </a:lnTo>
                <a:lnTo>
                  <a:pt x="16859" y="70294"/>
                </a:lnTo>
                <a:lnTo>
                  <a:pt x="13811" y="73342"/>
                </a:lnTo>
                <a:lnTo>
                  <a:pt x="54959" y="73342"/>
                </a:lnTo>
                <a:lnTo>
                  <a:pt x="54959" y="82486"/>
                </a:lnTo>
                <a:close/>
              </a:path>
            </a:pathLst>
          </a:custGeom>
          <a:solidFill>
            <a:srgbClr val="000000"/>
          </a:solidFill>
        </p:spPr>
        <p:txBody>
          <a:bodyPr wrap="square" lIns="0" tIns="0" rIns="0" bIns="0" rtlCol="0"/>
          <a:lstStyle/>
          <a:p>
            <a:endParaRPr sz="1154"/>
          </a:p>
        </p:txBody>
      </p:sp>
      <p:pic>
        <p:nvPicPr>
          <p:cNvPr id="72" name="object 72"/>
          <p:cNvPicPr/>
          <p:nvPr/>
        </p:nvPicPr>
        <p:blipFill>
          <a:blip r:embed="rId22" cstate="print"/>
          <a:stretch>
            <a:fillRect/>
          </a:stretch>
        </p:blipFill>
        <p:spPr>
          <a:xfrm>
            <a:off x="3620217" y="1147391"/>
            <a:ext cx="462731" cy="53878"/>
          </a:xfrm>
          <a:prstGeom prst="rect">
            <a:avLst/>
          </a:prstGeom>
        </p:spPr>
      </p:pic>
      <p:grpSp>
        <p:nvGrpSpPr>
          <p:cNvPr id="73" name="object 73"/>
          <p:cNvGrpSpPr/>
          <p:nvPr/>
        </p:nvGrpSpPr>
        <p:grpSpPr>
          <a:xfrm>
            <a:off x="4193515" y="1104386"/>
            <a:ext cx="697203" cy="140092"/>
            <a:chOff x="4596383" y="1722024"/>
            <a:chExt cx="1087120" cy="218440"/>
          </a:xfrm>
        </p:grpSpPr>
        <p:pic>
          <p:nvPicPr>
            <p:cNvPr id="74" name="object 74"/>
            <p:cNvPicPr/>
            <p:nvPr/>
          </p:nvPicPr>
          <p:blipFill>
            <a:blip r:embed="rId23" cstate="print"/>
            <a:stretch>
              <a:fillRect/>
            </a:stretch>
          </p:blipFill>
          <p:spPr>
            <a:xfrm>
              <a:off x="4596383" y="1722024"/>
              <a:ext cx="1083278" cy="218217"/>
            </a:xfrm>
            <a:prstGeom prst="rect">
              <a:avLst/>
            </a:prstGeom>
          </p:spPr>
        </p:pic>
        <p:sp>
          <p:nvSpPr>
            <p:cNvPr id="75" name="object 75"/>
            <p:cNvSpPr/>
            <p:nvPr/>
          </p:nvSpPr>
          <p:spPr>
            <a:xfrm>
              <a:off x="5650992" y="1770887"/>
              <a:ext cx="32384" cy="10795"/>
            </a:xfrm>
            <a:custGeom>
              <a:avLst/>
              <a:gdLst/>
              <a:ahLst/>
              <a:cxnLst/>
              <a:rect l="l" t="t" r="r" b="b"/>
              <a:pathLst>
                <a:path w="32385" h="10794">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76" name="object 76"/>
          <p:cNvPicPr/>
          <p:nvPr/>
        </p:nvPicPr>
        <p:blipFill>
          <a:blip r:embed="rId24" cstate="print"/>
          <a:stretch>
            <a:fillRect/>
          </a:stretch>
        </p:blipFill>
        <p:spPr>
          <a:xfrm>
            <a:off x="5022218" y="1104325"/>
            <a:ext cx="314046" cy="53878"/>
          </a:xfrm>
          <a:prstGeom prst="rect">
            <a:avLst/>
          </a:prstGeom>
        </p:spPr>
      </p:pic>
      <p:pic>
        <p:nvPicPr>
          <p:cNvPr id="77" name="object 77"/>
          <p:cNvPicPr/>
          <p:nvPr/>
        </p:nvPicPr>
        <p:blipFill>
          <a:blip r:embed="rId25" cstate="print"/>
          <a:stretch>
            <a:fillRect/>
          </a:stretch>
        </p:blipFill>
        <p:spPr>
          <a:xfrm>
            <a:off x="5182693" y="1190457"/>
            <a:ext cx="150639" cy="53878"/>
          </a:xfrm>
          <a:prstGeom prst="rect">
            <a:avLst/>
          </a:prstGeom>
        </p:spPr>
      </p:pic>
      <p:grpSp>
        <p:nvGrpSpPr>
          <p:cNvPr id="78" name="object 78"/>
          <p:cNvGrpSpPr/>
          <p:nvPr/>
        </p:nvGrpSpPr>
        <p:grpSpPr>
          <a:xfrm>
            <a:off x="5682627" y="1147391"/>
            <a:ext cx="253713" cy="54164"/>
            <a:chOff x="6918293" y="1789080"/>
            <a:chExt cx="395605" cy="84455"/>
          </a:xfrm>
        </p:grpSpPr>
        <p:sp>
          <p:nvSpPr>
            <p:cNvPr id="79" name="object 79"/>
            <p:cNvSpPr/>
            <p:nvPr/>
          </p:nvSpPr>
          <p:spPr>
            <a:xfrm>
              <a:off x="6918293" y="1789080"/>
              <a:ext cx="31115" cy="82550"/>
            </a:xfrm>
            <a:custGeom>
              <a:avLst/>
              <a:gdLst/>
              <a:ahLst/>
              <a:cxnLst/>
              <a:rect l="l" t="t" r="r" b="b"/>
              <a:pathLst>
                <a:path w="31115" h="82550">
                  <a:moveTo>
                    <a:pt x="30575" y="82486"/>
                  </a:moveTo>
                  <a:lnTo>
                    <a:pt x="19812" y="82486"/>
                  </a:lnTo>
                  <a:lnTo>
                    <a:pt x="19812" y="18383"/>
                  </a:lnTo>
                  <a:lnTo>
                    <a:pt x="18288" y="21431"/>
                  </a:lnTo>
                  <a:lnTo>
                    <a:pt x="13716" y="22955"/>
                  </a:lnTo>
                  <a:lnTo>
                    <a:pt x="10668" y="26003"/>
                  </a:lnTo>
                  <a:lnTo>
                    <a:pt x="6096" y="27527"/>
                  </a:lnTo>
                  <a:lnTo>
                    <a:pt x="0" y="30575"/>
                  </a:lnTo>
                  <a:lnTo>
                    <a:pt x="0" y="21431"/>
                  </a:lnTo>
                  <a:lnTo>
                    <a:pt x="6096" y="18383"/>
                  </a:lnTo>
                  <a:lnTo>
                    <a:pt x="15240" y="12287"/>
                  </a:lnTo>
                  <a:lnTo>
                    <a:pt x="18288" y="7620"/>
                  </a:lnTo>
                  <a:lnTo>
                    <a:pt x="21336" y="4572"/>
                  </a:lnTo>
                  <a:lnTo>
                    <a:pt x="24384" y="0"/>
                  </a:lnTo>
                  <a:lnTo>
                    <a:pt x="30575" y="0"/>
                  </a:lnTo>
                  <a:lnTo>
                    <a:pt x="30575" y="82486"/>
                  </a:lnTo>
                  <a:close/>
                </a:path>
              </a:pathLst>
            </a:custGeom>
            <a:solidFill>
              <a:srgbClr val="000000"/>
            </a:solidFill>
          </p:spPr>
          <p:txBody>
            <a:bodyPr wrap="square" lIns="0" tIns="0" rIns="0" bIns="0" rtlCol="0"/>
            <a:lstStyle/>
            <a:p>
              <a:endParaRPr sz="1154"/>
            </a:p>
          </p:txBody>
        </p:sp>
        <p:pic>
          <p:nvPicPr>
            <p:cNvPr id="80" name="object 80"/>
            <p:cNvPicPr/>
            <p:nvPr/>
          </p:nvPicPr>
          <p:blipFill>
            <a:blip r:embed="rId26" cstate="print"/>
            <a:stretch>
              <a:fillRect/>
            </a:stretch>
          </p:blipFill>
          <p:spPr>
            <a:xfrm>
              <a:off x="6973333" y="1789080"/>
              <a:ext cx="166225" cy="84010"/>
            </a:xfrm>
            <a:prstGeom prst="rect">
              <a:avLst/>
            </a:prstGeom>
          </p:spPr>
        </p:pic>
        <p:pic>
          <p:nvPicPr>
            <p:cNvPr id="81" name="object 81"/>
            <p:cNvPicPr/>
            <p:nvPr/>
          </p:nvPicPr>
          <p:blipFill>
            <a:blip r:embed="rId27" cstate="print"/>
            <a:stretch>
              <a:fillRect/>
            </a:stretch>
          </p:blipFill>
          <p:spPr>
            <a:xfrm>
              <a:off x="7164023" y="1789080"/>
              <a:ext cx="149367" cy="84010"/>
            </a:xfrm>
            <a:prstGeom prst="rect">
              <a:avLst/>
            </a:prstGeom>
          </p:spPr>
        </p:pic>
      </p:grpSp>
      <p:pic>
        <p:nvPicPr>
          <p:cNvPr id="82" name="object 82"/>
          <p:cNvPicPr/>
          <p:nvPr/>
        </p:nvPicPr>
        <p:blipFill>
          <a:blip r:embed="rId28" cstate="print"/>
          <a:stretch>
            <a:fillRect/>
          </a:stretch>
        </p:blipFill>
        <p:spPr>
          <a:xfrm>
            <a:off x="6029965" y="1019170"/>
            <a:ext cx="440251" cy="323760"/>
          </a:xfrm>
          <a:prstGeom prst="rect">
            <a:avLst/>
          </a:prstGeom>
        </p:spPr>
      </p:pic>
      <p:grpSp>
        <p:nvGrpSpPr>
          <p:cNvPr id="83" name="object 83"/>
          <p:cNvGrpSpPr/>
          <p:nvPr/>
        </p:nvGrpSpPr>
        <p:grpSpPr>
          <a:xfrm>
            <a:off x="6659097" y="1104325"/>
            <a:ext cx="476476" cy="140092"/>
            <a:chOff x="8440864" y="1721929"/>
            <a:chExt cx="742950" cy="218440"/>
          </a:xfrm>
        </p:grpSpPr>
        <p:pic>
          <p:nvPicPr>
            <p:cNvPr id="84" name="object 84"/>
            <p:cNvPicPr/>
            <p:nvPr/>
          </p:nvPicPr>
          <p:blipFill>
            <a:blip r:embed="rId29" cstate="print"/>
            <a:stretch>
              <a:fillRect/>
            </a:stretch>
          </p:blipFill>
          <p:spPr>
            <a:xfrm>
              <a:off x="8440864" y="1721929"/>
              <a:ext cx="719994" cy="218313"/>
            </a:xfrm>
            <a:prstGeom prst="rect">
              <a:avLst/>
            </a:prstGeom>
          </p:spPr>
        </p:pic>
        <p:sp>
          <p:nvSpPr>
            <p:cNvPr id="85" name="object 85"/>
            <p:cNvSpPr/>
            <p:nvPr/>
          </p:nvSpPr>
          <p:spPr>
            <a:xfrm>
              <a:off x="9172943" y="1723644"/>
              <a:ext cx="10795" cy="215265"/>
            </a:xfrm>
            <a:custGeom>
              <a:avLst/>
              <a:gdLst/>
              <a:ahLst/>
              <a:cxnLst/>
              <a:rect l="l" t="t" r="r" b="b"/>
              <a:pathLst>
                <a:path w="10795" h="215264">
                  <a:moveTo>
                    <a:pt x="10668" y="132588"/>
                  </a:moveTo>
                  <a:lnTo>
                    <a:pt x="0" y="132588"/>
                  </a:lnTo>
                  <a:lnTo>
                    <a:pt x="0" y="214884"/>
                  </a:lnTo>
                  <a:lnTo>
                    <a:pt x="10668" y="214884"/>
                  </a:lnTo>
                  <a:lnTo>
                    <a:pt x="10668" y="132588"/>
                  </a:lnTo>
                  <a:close/>
                </a:path>
                <a:path w="10795" h="21526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86" name="object 86"/>
          <p:cNvPicPr/>
          <p:nvPr/>
        </p:nvPicPr>
        <p:blipFill>
          <a:blip r:embed="rId30" cstate="print"/>
          <a:stretch>
            <a:fillRect/>
          </a:stretch>
        </p:blipFill>
        <p:spPr>
          <a:xfrm>
            <a:off x="7495618" y="1147452"/>
            <a:ext cx="260229" cy="53817"/>
          </a:xfrm>
          <a:prstGeom prst="rect">
            <a:avLst/>
          </a:prstGeom>
        </p:spPr>
      </p:pic>
      <p:pic>
        <p:nvPicPr>
          <p:cNvPr id="87" name="object 87"/>
          <p:cNvPicPr/>
          <p:nvPr/>
        </p:nvPicPr>
        <p:blipFill>
          <a:blip r:embed="rId31" cstate="print"/>
          <a:stretch>
            <a:fillRect/>
          </a:stretch>
        </p:blipFill>
        <p:spPr>
          <a:xfrm>
            <a:off x="7918278" y="1147391"/>
            <a:ext cx="1623500" cy="68539"/>
          </a:xfrm>
          <a:prstGeom prst="rect">
            <a:avLst/>
          </a:prstGeom>
        </p:spPr>
      </p:pic>
      <p:grpSp>
        <p:nvGrpSpPr>
          <p:cNvPr id="88" name="object 88"/>
          <p:cNvGrpSpPr/>
          <p:nvPr/>
        </p:nvGrpSpPr>
        <p:grpSpPr>
          <a:xfrm>
            <a:off x="9625589" y="1146475"/>
            <a:ext cx="1137027" cy="69639"/>
            <a:chOff x="13066394" y="1787651"/>
            <a:chExt cx="1772920" cy="108585"/>
          </a:xfrm>
        </p:grpSpPr>
        <p:sp>
          <p:nvSpPr>
            <p:cNvPr id="89" name="object 89"/>
            <p:cNvSpPr/>
            <p:nvPr/>
          </p:nvSpPr>
          <p:spPr>
            <a:xfrm>
              <a:off x="13066382" y="1789087"/>
              <a:ext cx="370840" cy="84455"/>
            </a:xfrm>
            <a:custGeom>
              <a:avLst/>
              <a:gdLst/>
              <a:ahLst/>
              <a:cxnLst/>
              <a:rect l="l" t="t" r="r" b="b"/>
              <a:pathLst>
                <a:path w="370840" h="84455">
                  <a:moveTo>
                    <a:pt x="76200" y="41236"/>
                  </a:moveTo>
                  <a:lnTo>
                    <a:pt x="41148" y="41236"/>
                  </a:lnTo>
                  <a:lnTo>
                    <a:pt x="41148" y="50380"/>
                  </a:lnTo>
                  <a:lnTo>
                    <a:pt x="65532" y="50380"/>
                  </a:lnTo>
                  <a:lnTo>
                    <a:pt x="65532" y="65620"/>
                  </a:lnTo>
                  <a:lnTo>
                    <a:pt x="62484" y="68668"/>
                  </a:lnTo>
                  <a:lnTo>
                    <a:pt x="59436" y="70192"/>
                  </a:lnTo>
                  <a:lnTo>
                    <a:pt x="45720" y="74764"/>
                  </a:lnTo>
                  <a:lnTo>
                    <a:pt x="35052" y="74764"/>
                  </a:lnTo>
                  <a:lnTo>
                    <a:pt x="25908" y="71716"/>
                  </a:lnTo>
                  <a:lnTo>
                    <a:pt x="16764" y="65620"/>
                  </a:lnTo>
                  <a:lnTo>
                    <a:pt x="15240" y="59524"/>
                  </a:lnTo>
                  <a:lnTo>
                    <a:pt x="12192" y="54952"/>
                  </a:lnTo>
                  <a:lnTo>
                    <a:pt x="10668" y="48856"/>
                  </a:lnTo>
                  <a:lnTo>
                    <a:pt x="10668" y="35140"/>
                  </a:lnTo>
                  <a:lnTo>
                    <a:pt x="32004" y="9144"/>
                  </a:lnTo>
                  <a:lnTo>
                    <a:pt x="48768" y="9144"/>
                  </a:lnTo>
                  <a:lnTo>
                    <a:pt x="57912" y="13716"/>
                  </a:lnTo>
                  <a:lnTo>
                    <a:pt x="59436" y="16764"/>
                  </a:lnTo>
                  <a:lnTo>
                    <a:pt x="62484" y="19812"/>
                  </a:lnTo>
                  <a:lnTo>
                    <a:pt x="64008" y="22860"/>
                  </a:lnTo>
                  <a:lnTo>
                    <a:pt x="64008" y="25908"/>
                  </a:lnTo>
                  <a:lnTo>
                    <a:pt x="74676" y="24384"/>
                  </a:lnTo>
                  <a:lnTo>
                    <a:pt x="73152" y="18288"/>
                  </a:lnTo>
                  <a:lnTo>
                    <a:pt x="70104" y="13716"/>
                  </a:lnTo>
                  <a:lnTo>
                    <a:pt x="68580" y="10668"/>
                  </a:lnTo>
                  <a:lnTo>
                    <a:pt x="65532" y="7620"/>
                  </a:lnTo>
                  <a:lnTo>
                    <a:pt x="60960" y="4572"/>
                  </a:lnTo>
                  <a:lnTo>
                    <a:pt x="56388" y="3048"/>
                  </a:lnTo>
                  <a:lnTo>
                    <a:pt x="51816" y="0"/>
                  </a:lnTo>
                  <a:lnTo>
                    <a:pt x="32004" y="0"/>
                  </a:lnTo>
                  <a:lnTo>
                    <a:pt x="25908" y="1524"/>
                  </a:lnTo>
                  <a:lnTo>
                    <a:pt x="0" y="35140"/>
                  </a:lnTo>
                  <a:lnTo>
                    <a:pt x="0" y="50380"/>
                  </a:lnTo>
                  <a:lnTo>
                    <a:pt x="25908" y="82384"/>
                  </a:lnTo>
                  <a:lnTo>
                    <a:pt x="33528" y="83908"/>
                  </a:lnTo>
                  <a:lnTo>
                    <a:pt x="53340" y="83908"/>
                  </a:lnTo>
                  <a:lnTo>
                    <a:pt x="59436" y="80860"/>
                  </a:lnTo>
                  <a:lnTo>
                    <a:pt x="64008" y="79336"/>
                  </a:lnTo>
                  <a:lnTo>
                    <a:pt x="70104" y="76288"/>
                  </a:lnTo>
                  <a:lnTo>
                    <a:pt x="76200" y="71716"/>
                  </a:lnTo>
                  <a:lnTo>
                    <a:pt x="76200" y="41236"/>
                  </a:lnTo>
                  <a:close/>
                </a:path>
                <a:path w="370840" h="84455">
                  <a:moveTo>
                    <a:pt x="141833" y="42760"/>
                  </a:moveTo>
                  <a:lnTo>
                    <a:pt x="138785" y="35140"/>
                  </a:lnTo>
                  <a:lnTo>
                    <a:pt x="134213" y="30568"/>
                  </a:lnTo>
                  <a:lnTo>
                    <a:pt x="131165" y="26504"/>
                  </a:lnTo>
                  <a:lnTo>
                    <a:pt x="131165" y="47332"/>
                  </a:lnTo>
                  <a:lnTo>
                    <a:pt x="97536" y="47332"/>
                  </a:lnTo>
                  <a:lnTo>
                    <a:pt x="97536" y="42760"/>
                  </a:lnTo>
                  <a:lnTo>
                    <a:pt x="99060" y="38188"/>
                  </a:lnTo>
                  <a:lnTo>
                    <a:pt x="103632" y="35140"/>
                  </a:lnTo>
                  <a:lnTo>
                    <a:pt x="106680" y="32092"/>
                  </a:lnTo>
                  <a:lnTo>
                    <a:pt x="109728" y="30568"/>
                  </a:lnTo>
                  <a:lnTo>
                    <a:pt x="118872" y="30568"/>
                  </a:lnTo>
                  <a:lnTo>
                    <a:pt x="123545" y="32092"/>
                  </a:lnTo>
                  <a:lnTo>
                    <a:pt x="126593" y="36664"/>
                  </a:lnTo>
                  <a:lnTo>
                    <a:pt x="129641" y="38188"/>
                  </a:lnTo>
                  <a:lnTo>
                    <a:pt x="122021" y="22948"/>
                  </a:lnTo>
                  <a:lnTo>
                    <a:pt x="106680" y="22948"/>
                  </a:lnTo>
                  <a:lnTo>
                    <a:pt x="99060" y="24472"/>
                  </a:lnTo>
                  <a:lnTo>
                    <a:pt x="89916" y="36664"/>
                  </a:lnTo>
                  <a:lnTo>
                    <a:pt x="86868" y="44284"/>
                  </a:lnTo>
                  <a:lnTo>
                    <a:pt x="86868" y="64096"/>
                  </a:lnTo>
                  <a:lnTo>
                    <a:pt x="89916" y="70294"/>
                  </a:lnTo>
                  <a:lnTo>
                    <a:pt x="94488" y="76390"/>
                  </a:lnTo>
                  <a:lnTo>
                    <a:pt x="99060" y="80962"/>
                  </a:lnTo>
                  <a:lnTo>
                    <a:pt x="106680" y="84010"/>
                  </a:lnTo>
                  <a:lnTo>
                    <a:pt x="122021" y="84010"/>
                  </a:lnTo>
                  <a:lnTo>
                    <a:pt x="141833" y="65620"/>
                  </a:lnTo>
                  <a:lnTo>
                    <a:pt x="131165" y="64096"/>
                  </a:lnTo>
                  <a:lnTo>
                    <a:pt x="129641" y="68668"/>
                  </a:lnTo>
                  <a:lnTo>
                    <a:pt x="126593" y="71818"/>
                  </a:lnTo>
                  <a:lnTo>
                    <a:pt x="125069" y="73342"/>
                  </a:lnTo>
                  <a:lnTo>
                    <a:pt x="122021" y="74866"/>
                  </a:lnTo>
                  <a:lnTo>
                    <a:pt x="118872" y="76390"/>
                  </a:lnTo>
                  <a:lnTo>
                    <a:pt x="109728" y="76390"/>
                  </a:lnTo>
                  <a:lnTo>
                    <a:pt x="106680" y="74866"/>
                  </a:lnTo>
                  <a:lnTo>
                    <a:pt x="102108" y="70294"/>
                  </a:lnTo>
                  <a:lnTo>
                    <a:pt x="99060" y="67144"/>
                  </a:lnTo>
                  <a:lnTo>
                    <a:pt x="97536" y="62572"/>
                  </a:lnTo>
                  <a:lnTo>
                    <a:pt x="97536" y="56476"/>
                  </a:lnTo>
                  <a:lnTo>
                    <a:pt x="141833" y="56476"/>
                  </a:lnTo>
                  <a:lnTo>
                    <a:pt x="141833" y="47332"/>
                  </a:lnTo>
                  <a:lnTo>
                    <a:pt x="141833" y="42760"/>
                  </a:lnTo>
                  <a:close/>
                </a:path>
                <a:path w="370840" h="84455">
                  <a:moveTo>
                    <a:pt x="201269" y="33616"/>
                  </a:moveTo>
                  <a:lnTo>
                    <a:pt x="199745" y="30568"/>
                  </a:lnTo>
                  <a:lnTo>
                    <a:pt x="195173" y="25996"/>
                  </a:lnTo>
                  <a:lnTo>
                    <a:pt x="189077" y="22948"/>
                  </a:lnTo>
                  <a:lnTo>
                    <a:pt x="173837" y="22948"/>
                  </a:lnTo>
                  <a:lnTo>
                    <a:pt x="167741" y="25996"/>
                  </a:lnTo>
                  <a:lnTo>
                    <a:pt x="163169" y="32092"/>
                  </a:lnTo>
                  <a:lnTo>
                    <a:pt x="163169" y="22948"/>
                  </a:lnTo>
                  <a:lnTo>
                    <a:pt x="154025" y="22948"/>
                  </a:lnTo>
                  <a:lnTo>
                    <a:pt x="154025" y="82486"/>
                  </a:lnTo>
                  <a:lnTo>
                    <a:pt x="163169" y="82486"/>
                  </a:lnTo>
                  <a:lnTo>
                    <a:pt x="163169" y="42760"/>
                  </a:lnTo>
                  <a:lnTo>
                    <a:pt x="164693" y="38188"/>
                  </a:lnTo>
                  <a:lnTo>
                    <a:pt x="170789" y="32092"/>
                  </a:lnTo>
                  <a:lnTo>
                    <a:pt x="175361" y="30568"/>
                  </a:lnTo>
                  <a:lnTo>
                    <a:pt x="181457" y="30568"/>
                  </a:lnTo>
                  <a:lnTo>
                    <a:pt x="184505" y="32092"/>
                  </a:lnTo>
                  <a:lnTo>
                    <a:pt x="186029" y="32092"/>
                  </a:lnTo>
                  <a:lnTo>
                    <a:pt x="189077" y="33616"/>
                  </a:lnTo>
                  <a:lnTo>
                    <a:pt x="190601" y="35140"/>
                  </a:lnTo>
                  <a:lnTo>
                    <a:pt x="190601" y="38188"/>
                  </a:lnTo>
                  <a:lnTo>
                    <a:pt x="192125" y="39712"/>
                  </a:lnTo>
                  <a:lnTo>
                    <a:pt x="192125" y="82486"/>
                  </a:lnTo>
                  <a:lnTo>
                    <a:pt x="201269" y="82486"/>
                  </a:lnTo>
                  <a:lnTo>
                    <a:pt x="201269" y="33616"/>
                  </a:lnTo>
                  <a:close/>
                </a:path>
                <a:path w="370840" h="84455">
                  <a:moveTo>
                    <a:pt x="268414" y="42760"/>
                  </a:moveTo>
                  <a:lnTo>
                    <a:pt x="265366" y="35140"/>
                  </a:lnTo>
                  <a:lnTo>
                    <a:pt x="260794" y="30568"/>
                  </a:lnTo>
                  <a:lnTo>
                    <a:pt x="257746" y="26504"/>
                  </a:lnTo>
                  <a:lnTo>
                    <a:pt x="257746" y="42760"/>
                  </a:lnTo>
                  <a:lnTo>
                    <a:pt x="257746" y="47332"/>
                  </a:lnTo>
                  <a:lnTo>
                    <a:pt x="224218" y="47332"/>
                  </a:lnTo>
                  <a:lnTo>
                    <a:pt x="227266" y="38188"/>
                  </a:lnTo>
                  <a:lnTo>
                    <a:pt x="233362" y="32092"/>
                  </a:lnTo>
                  <a:lnTo>
                    <a:pt x="236410" y="30568"/>
                  </a:lnTo>
                  <a:lnTo>
                    <a:pt x="247078" y="30568"/>
                  </a:lnTo>
                  <a:lnTo>
                    <a:pt x="251650" y="32092"/>
                  </a:lnTo>
                  <a:lnTo>
                    <a:pt x="254698" y="36664"/>
                  </a:lnTo>
                  <a:lnTo>
                    <a:pt x="256222" y="38188"/>
                  </a:lnTo>
                  <a:lnTo>
                    <a:pt x="257746" y="42760"/>
                  </a:lnTo>
                  <a:lnTo>
                    <a:pt x="257746" y="26504"/>
                  </a:lnTo>
                  <a:lnTo>
                    <a:pt x="256222" y="24472"/>
                  </a:lnTo>
                  <a:lnTo>
                    <a:pt x="250126" y="22948"/>
                  </a:lnTo>
                  <a:lnTo>
                    <a:pt x="233362" y="22948"/>
                  </a:lnTo>
                  <a:lnTo>
                    <a:pt x="227266" y="24472"/>
                  </a:lnTo>
                  <a:lnTo>
                    <a:pt x="221170" y="30568"/>
                  </a:lnTo>
                  <a:lnTo>
                    <a:pt x="216598" y="36664"/>
                  </a:lnTo>
                  <a:lnTo>
                    <a:pt x="213461" y="44284"/>
                  </a:lnTo>
                  <a:lnTo>
                    <a:pt x="213461" y="64096"/>
                  </a:lnTo>
                  <a:lnTo>
                    <a:pt x="216598" y="70294"/>
                  </a:lnTo>
                  <a:lnTo>
                    <a:pt x="221170" y="76390"/>
                  </a:lnTo>
                  <a:lnTo>
                    <a:pt x="227266" y="80962"/>
                  </a:lnTo>
                  <a:lnTo>
                    <a:pt x="233362" y="84010"/>
                  </a:lnTo>
                  <a:lnTo>
                    <a:pt x="248602" y="84010"/>
                  </a:lnTo>
                  <a:lnTo>
                    <a:pt x="254698" y="82486"/>
                  </a:lnTo>
                  <a:lnTo>
                    <a:pt x="263842" y="76390"/>
                  </a:lnTo>
                  <a:lnTo>
                    <a:pt x="266890" y="71818"/>
                  </a:lnTo>
                  <a:lnTo>
                    <a:pt x="268414" y="65620"/>
                  </a:lnTo>
                  <a:lnTo>
                    <a:pt x="257746" y="64096"/>
                  </a:lnTo>
                  <a:lnTo>
                    <a:pt x="256222" y="68668"/>
                  </a:lnTo>
                  <a:lnTo>
                    <a:pt x="254698" y="71818"/>
                  </a:lnTo>
                  <a:lnTo>
                    <a:pt x="245554" y="76390"/>
                  </a:lnTo>
                  <a:lnTo>
                    <a:pt x="237934" y="76390"/>
                  </a:lnTo>
                  <a:lnTo>
                    <a:pt x="233362" y="74866"/>
                  </a:lnTo>
                  <a:lnTo>
                    <a:pt x="230314" y="70294"/>
                  </a:lnTo>
                  <a:lnTo>
                    <a:pt x="227266" y="67144"/>
                  </a:lnTo>
                  <a:lnTo>
                    <a:pt x="224218" y="62572"/>
                  </a:lnTo>
                  <a:lnTo>
                    <a:pt x="224218" y="56476"/>
                  </a:lnTo>
                  <a:lnTo>
                    <a:pt x="268414" y="56476"/>
                  </a:lnTo>
                  <a:lnTo>
                    <a:pt x="268414" y="47332"/>
                  </a:lnTo>
                  <a:lnTo>
                    <a:pt x="268414" y="42760"/>
                  </a:lnTo>
                  <a:close/>
                </a:path>
                <a:path w="370840" h="84455">
                  <a:moveTo>
                    <a:pt x="312623" y="25996"/>
                  </a:moveTo>
                  <a:lnTo>
                    <a:pt x="309575" y="22948"/>
                  </a:lnTo>
                  <a:lnTo>
                    <a:pt x="297383" y="22948"/>
                  </a:lnTo>
                  <a:lnTo>
                    <a:pt x="294335" y="25996"/>
                  </a:lnTo>
                  <a:lnTo>
                    <a:pt x="292811" y="29044"/>
                  </a:lnTo>
                  <a:lnTo>
                    <a:pt x="289763" y="32092"/>
                  </a:lnTo>
                  <a:lnTo>
                    <a:pt x="289763" y="22948"/>
                  </a:lnTo>
                  <a:lnTo>
                    <a:pt x="280619" y="22948"/>
                  </a:lnTo>
                  <a:lnTo>
                    <a:pt x="280619" y="82486"/>
                  </a:lnTo>
                  <a:lnTo>
                    <a:pt x="291287" y="82486"/>
                  </a:lnTo>
                  <a:lnTo>
                    <a:pt x="291287" y="44386"/>
                  </a:lnTo>
                  <a:lnTo>
                    <a:pt x="292811" y="39814"/>
                  </a:lnTo>
                  <a:lnTo>
                    <a:pt x="292811" y="38290"/>
                  </a:lnTo>
                  <a:lnTo>
                    <a:pt x="297383" y="33718"/>
                  </a:lnTo>
                  <a:lnTo>
                    <a:pt x="300431" y="32092"/>
                  </a:lnTo>
                  <a:lnTo>
                    <a:pt x="305003" y="32092"/>
                  </a:lnTo>
                  <a:lnTo>
                    <a:pt x="306527" y="33718"/>
                  </a:lnTo>
                  <a:lnTo>
                    <a:pt x="309575" y="35242"/>
                  </a:lnTo>
                  <a:lnTo>
                    <a:pt x="312623" y="25996"/>
                  </a:lnTo>
                  <a:close/>
                </a:path>
                <a:path w="370840" h="84455">
                  <a:moveTo>
                    <a:pt x="370624" y="82486"/>
                  </a:moveTo>
                  <a:lnTo>
                    <a:pt x="369100" y="80962"/>
                  </a:lnTo>
                  <a:lnTo>
                    <a:pt x="367576" y="77914"/>
                  </a:lnTo>
                  <a:lnTo>
                    <a:pt x="367576" y="53428"/>
                  </a:lnTo>
                  <a:lnTo>
                    <a:pt x="367576" y="39712"/>
                  </a:lnTo>
                  <a:lnTo>
                    <a:pt x="366052" y="36664"/>
                  </a:lnTo>
                  <a:lnTo>
                    <a:pt x="366052" y="32092"/>
                  </a:lnTo>
                  <a:lnTo>
                    <a:pt x="364528" y="30568"/>
                  </a:lnTo>
                  <a:lnTo>
                    <a:pt x="363004" y="29044"/>
                  </a:lnTo>
                  <a:lnTo>
                    <a:pt x="361480" y="25996"/>
                  </a:lnTo>
                  <a:lnTo>
                    <a:pt x="359956" y="24472"/>
                  </a:lnTo>
                  <a:lnTo>
                    <a:pt x="356908" y="24472"/>
                  </a:lnTo>
                  <a:lnTo>
                    <a:pt x="353860" y="22948"/>
                  </a:lnTo>
                  <a:lnTo>
                    <a:pt x="334048" y="22948"/>
                  </a:lnTo>
                  <a:lnTo>
                    <a:pt x="331000" y="24472"/>
                  </a:lnTo>
                  <a:lnTo>
                    <a:pt x="326428" y="25996"/>
                  </a:lnTo>
                  <a:lnTo>
                    <a:pt x="323380" y="27520"/>
                  </a:lnTo>
                  <a:lnTo>
                    <a:pt x="318808" y="36664"/>
                  </a:lnTo>
                  <a:lnTo>
                    <a:pt x="317284" y="41236"/>
                  </a:lnTo>
                  <a:lnTo>
                    <a:pt x="326428" y="41236"/>
                  </a:lnTo>
                  <a:lnTo>
                    <a:pt x="329476" y="35140"/>
                  </a:lnTo>
                  <a:lnTo>
                    <a:pt x="332524" y="33616"/>
                  </a:lnTo>
                  <a:lnTo>
                    <a:pt x="334048" y="32092"/>
                  </a:lnTo>
                  <a:lnTo>
                    <a:pt x="337096" y="30568"/>
                  </a:lnTo>
                  <a:lnTo>
                    <a:pt x="347764" y="30568"/>
                  </a:lnTo>
                  <a:lnTo>
                    <a:pt x="353860" y="33616"/>
                  </a:lnTo>
                  <a:lnTo>
                    <a:pt x="355384" y="35140"/>
                  </a:lnTo>
                  <a:lnTo>
                    <a:pt x="356908" y="38188"/>
                  </a:lnTo>
                  <a:lnTo>
                    <a:pt x="356908" y="45808"/>
                  </a:lnTo>
                  <a:lnTo>
                    <a:pt x="356908" y="53428"/>
                  </a:lnTo>
                  <a:lnTo>
                    <a:pt x="356908" y="64096"/>
                  </a:lnTo>
                  <a:lnTo>
                    <a:pt x="355384" y="67144"/>
                  </a:lnTo>
                  <a:lnTo>
                    <a:pt x="353860" y="70294"/>
                  </a:lnTo>
                  <a:lnTo>
                    <a:pt x="350812" y="71818"/>
                  </a:lnTo>
                  <a:lnTo>
                    <a:pt x="349288" y="73342"/>
                  </a:lnTo>
                  <a:lnTo>
                    <a:pt x="346240" y="74866"/>
                  </a:lnTo>
                  <a:lnTo>
                    <a:pt x="341668" y="76390"/>
                  </a:lnTo>
                  <a:lnTo>
                    <a:pt x="334048" y="76390"/>
                  </a:lnTo>
                  <a:lnTo>
                    <a:pt x="331000" y="74866"/>
                  </a:lnTo>
                  <a:lnTo>
                    <a:pt x="326428" y="70294"/>
                  </a:lnTo>
                  <a:lnTo>
                    <a:pt x="326428" y="64096"/>
                  </a:lnTo>
                  <a:lnTo>
                    <a:pt x="327952" y="62572"/>
                  </a:lnTo>
                  <a:lnTo>
                    <a:pt x="327952" y="61048"/>
                  </a:lnTo>
                  <a:lnTo>
                    <a:pt x="329476" y="59524"/>
                  </a:lnTo>
                  <a:lnTo>
                    <a:pt x="331000" y="59524"/>
                  </a:lnTo>
                  <a:lnTo>
                    <a:pt x="334048" y="58000"/>
                  </a:lnTo>
                  <a:lnTo>
                    <a:pt x="335572" y="58000"/>
                  </a:lnTo>
                  <a:lnTo>
                    <a:pt x="340144" y="56476"/>
                  </a:lnTo>
                  <a:lnTo>
                    <a:pt x="347764" y="56476"/>
                  </a:lnTo>
                  <a:lnTo>
                    <a:pt x="353860" y="54952"/>
                  </a:lnTo>
                  <a:lnTo>
                    <a:pt x="356908" y="53428"/>
                  </a:lnTo>
                  <a:lnTo>
                    <a:pt x="356908" y="45808"/>
                  </a:lnTo>
                  <a:lnTo>
                    <a:pt x="352336" y="47332"/>
                  </a:lnTo>
                  <a:lnTo>
                    <a:pt x="346240" y="47332"/>
                  </a:lnTo>
                  <a:lnTo>
                    <a:pt x="338620" y="48856"/>
                  </a:lnTo>
                  <a:lnTo>
                    <a:pt x="335572" y="48856"/>
                  </a:lnTo>
                  <a:lnTo>
                    <a:pt x="332524" y="50380"/>
                  </a:lnTo>
                  <a:lnTo>
                    <a:pt x="327952" y="50380"/>
                  </a:lnTo>
                  <a:lnTo>
                    <a:pt x="324904" y="51904"/>
                  </a:lnTo>
                  <a:lnTo>
                    <a:pt x="323380" y="53428"/>
                  </a:lnTo>
                  <a:lnTo>
                    <a:pt x="320332" y="54952"/>
                  </a:lnTo>
                  <a:lnTo>
                    <a:pt x="318808" y="56476"/>
                  </a:lnTo>
                  <a:lnTo>
                    <a:pt x="317284" y="59524"/>
                  </a:lnTo>
                  <a:lnTo>
                    <a:pt x="315760" y="61048"/>
                  </a:lnTo>
                  <a:lnTo>
                    <a:pt x="315760" y="71818"/>
                  </a:lnTo>
                  <a:lnTo>
                    <a:pt x="317284" y="76390"/>
                  </a:lnTo>
                  <a:lnTo>
                    <a:pt x="320332" y="79438"/>
                  </a:lnTo>
                  <a:lnTo>
                    <a:pt x="324904" y="82486"/>
                  </a:lnTo>
                  <a:lnTo>
                    <a:pt x="329476" y="84010"/>
                  </a:lnTo>
                  <a:lnTo>
                    <a:pt x="343192" y="84010"/>
                  </a:lnTo>
                  <a:lnTo>
                    <a:pt x="346240" y="82486"/>
                  </a:lnTo>
                  <a:lnTo>
                    <a:pt x="350812" y="80962"/>
                  </a:lnTo>
                  <a:lnTo>
                    <a:pt x="353860" y="79438"/>
                  </a:lnTo>
                  <a:lnTo>
                    <a:pt x="356908" y="76390"/>
                  </a:lnTo>
                  <a:lnTo>
                    <a:pt x="358432" y="77914"/>
                  </a:lnTo>
                  <a:lnTo>
                    <a:pt x="358432" y="80962"/>
                  </a:lnTo>
                  <a:lnTo>
                    <a:pt x="359956" y="82486"/>
                  </a:lnTo>
                  <a:lnTo>
                    <a:pt x="370624" y="82486"/>
                  </a:lnTo>
                  <a:close/>
                </a:path>
              </a:pathLst>
            </a:custGeom>
            <a:solidFill>
              <a:srgbClr val="000000"/>
            </a:solidFill>
          </p:spPr>
          <p:txBody>
            <a:bodyPr wrap="square" lIns="0" tIns="0" rIns="0" bIns="0" rtlCol="0"/>
            <a:lstStyle/>
            <a:p>
              <a:endParaRPr sz="1154"/>
            </a:p>
          </p:txBody>
        </p:sp>
        <p:pic>
          <p:nvPicPr>
            <p:cNvPr id="90" name="object 90"/>
            <p:cNvPicPr/>
            <p:nvPr/>
          </p:nvPicPr>
          <p:blipFill>
            <a:blip r:embed="rId32" cstate="print"/>
            <a:stretch>
              <a:fillRect/>
            </a:stretch>
          </p:blipFill>
          <p:spPr>
            <a:xfrm>
              <a:off x="13447775" y="1787651"/>
              <a:ext cx="1391412" cy="108204"/>
            </a:xfrm>
            <a:prstGeom prst="rect">
              <a:avLst/>
            </a:prstGeom>
          </p:spPr>
        </p:pic>
      </p:grpSp>
      <p:sp>
        <p:nvSpPr>
          <p:cNvPr id="91" name="object 91"/>
          <p:cNvSpPr/>
          <p:nvPr/>
        </p:nvSpPr>
        <p:spPr>
          <a:xfrm>
            <a:off x="1984315" y="1563513"/>
            <a:ext cx="35430" cy="52942"/>
          </a:xfrm>
          <a:custGeom>
            <a:avLst/>
            <a:gdLst/>
            <a:ahLst/>
            <a:cxnLst/>
            <a:rect l="l" t="t" r="r" b="b"/>
            <a:pathLst>
              <a:path w="55244" h="82550">
                <a:moveTo>
                  <a:pt x="54959" y="82391"/>
                </a:moveTo>
                <a:lnTo>
                  <a:pt x="0" y="82391"/>
                </a:lnTo>
                <a:lnTo>
                  <a:pt x="0" y="76295"/>
                </a:lnTo>
                <a:lnTo>
                  <a:pt x="30575" y="41148"/>
                </a:lnTo>
                <a:lnTo>
                  <a:pt x="33623" y="36576"/>
                </a:lnTo>
                <a:lnTo>
                  <a:pt x="35147" y="33528"/>
                </a:lnTo>
                <a:lnTo>
                  <a:pt x="38195" y="30480"/>
                </a:lnTo>
                <a:lnTo>
                  <a:pt x="39719" y="27432"/>
                </a:lnTo>
                <a:lnTo>
                  <a:pt x="39719" y="21336"/>
                </a:lnTo>
                <a:lnTo>
                  <a:pt x="38195" y="18288"/>
                </a:lnTo>
                <a:lnTo>
                  <a:pt x="33623" y="13716"/>
                </a:lnTo>
                <a:lnTo>
                  <a:pt x="22955" y="13716"/>
                </a:lnTo>
                <a:lnTo>
                  <a:pt x="18383" y="18288"/>
                </a:lnTo>
                <a:lnTo>
                  <a:pt x="16859" y="21336"/>
                </a:lnTo>
                <a:lnTo>
                  <a:pt x="16859" y="25908"/>
                </a:lnTo>
                <a:lnTo>
                  <a:pt x="1524" y="24384"/>
                </a:lnTo>
                <a:lnTo>
                  <a:pt x="3048" y="15240"/>
                </a:lnTo>
                <a:lnTo>
                  <a:pt x="6096" y="9144"/>
                </a:lnTo>
                <a:lnTo>
                  <a:pt x="10668" y="6096"/>
                </a:lnTo>
                <a:lnTo>
                  <a:pt x="15335" y="1524"/>
                </a:lnTo>
                <a:lnTo>
                  <a:pt x="21431" y="0"/>
                </a:lnTo>
                <a:lnTo>
                  <a:pt x="36671" y="0"/>
                </a:lnTo>
                <a:lnTo>
                  <a:pt x="42767" y="3048"/>
                </a:lnTo>
                <a:lnTo>
                  <a:pt x="47339" y="6096"/>
                </a:lnTo>
                <a:lnTo>
                  <a:pt x="51911" y="10668"/>
                </a:lnTo>
                <a:lnTo>
                  <a:pt x="54959" y="16764"/>
                </a:lnTo>
                <a:lnTo>
                  <a:pt x="54959" y="27432"/>
                </a:lnTo>
                <a:lnTo>
                  <a:pt x="53435" y="30480"/>
                </a:lnTo>
                <a:lnTo>
                  <a:pt x="53435" y="33528"/>
                </a:lnTo>
                <a:lnTo>
                  <a:pt x="51911" y="36576"/>
                </a:lnTo>
                <a:lnTo>
                  <a:pt x="48863" y="39624"/>
                </a:lnTo>
                <a:lnTo>
                  <a:pt x="45815" y="44196"/>
                </a:lnTo>
                <a:lnTo>
                  <a:pt x="44291" y="45720"/>
                </a:lnTo>
                <a:lnTo>
                  <a:pt x="41243" y="50387"/>
                </a:lnTo>
                <a:lnTo>
                  <a:pt x="36671" y="54959"/>
                </a:lnTo>
                <a:lnTo>
                  <a:pt x="30575" y="59531"/>
                </a:lnTo>
                <a:lnTo>
                  <a:pt x="27527" y="62579"/>
                </a:lnTo>
                <a:lnTo>
                  <a:pt x="27527" y="64103"/>
                </a:lnTo>
                <a:lnTo>
                  <a:pt x="22955" y="68675"/>
                </a:lnTo>
                <a:lnTo>
                  <a:pt x="54959" y="68675"/>
                </a:lnTo>
                <a:lnTo>
                  <a:pt x="54959" y="82391"/>
                </a:lnTo>
                <a:close/>
              </a:path>
            </a:pathLst>
          </a:custGeom>
          <a:solidFill>
            <a:srgbClr val="000000"/>
          </a:solidFill>
        </p:spPr>
        <p:txBody>
          <a:bodyPr wrap="square" lIns="0" tIns="0" rIns="0" bIns="0" rtlCol="0"/>
          <a:lstStyle/>
          <a:p>
            <a:endParaRPr sz="1154"/>
          </a:p>
        </p:txBody>
      </p:sp>
      <p:grpSp>
        <p:nvGrpSpPr>
          <p:cNvPr id="92" name="object 92"/>
          <p:cNvGrpSpPr/>
          <p:nvPr/>
        </p:nvGrpSpPr>
        <p:grpSpPr>
          <a:xfrm>
            <a:off x="2104656" y="1563453"/>
            <a:ext cx="228057" cy="54164"/>
            <a:chOff x="1339310" y="2437828"/>
            <a:chExt cx="355600" cy="84455"/>
          </a:xfrm>
        </p:grpSpPr>
        <p:sp>
          <p:nvSpPr>
            <p:cNvPr id="93" name="object 93"/>
            <p:cNvSpPr/>
            <p:nvPr/>
          </p:nvSpPr>
          <p:spPr>
            <a:xfrm>
              <a:off x="1339303" y="2437828"/>
              <a:ext cx="85725" cy="82550"/>
            </a:xfrm>
            <a:custGeom>
              <a:avLst/>
              <a:gdLst/>
              <a:ahLst/>
              <a:cxnLst/>
              <a:rect l="l" t="t" r="r" b="b"/>
              <a:pathLst>
                <a:path w="85725" h="82550">
                  <a:moveTo>
                    <a:pt x="30581" y="101"/>
                  </a:moveTo>
                  <a:lnTo>
                    <a:pt x="22961" y="101"/>
                  </a:lnTo>
                  <a:lnTo>
                    <a:pt x="21437" y="4673"/>
                  </a:lnTo>
                  <a:lnTo>
                    <a:pt x="10668" y="15341"/>
                  </a:lnTo>
                  <a:lnTo>
                    <a:pt x="6096" y="18389"/>
                  </a:lnTo>
                  <a:lnTo>
                    <a:pt x="0" y="21437"/>
                  </a:lnTo>
                  <a:lnTo>
                    <a:pt x="0" y="30581"/>
                  </a:lnTo>
                  <a:lnTo>
                    <a:pt x="6096" y="27533"/>
                  </a:lnTo>
                  <a:lnTo>
                    <a:pt x="10668" y="26009"/>
                  </a:lnTo>
                  <a:lnTo>
                    <a:pt x="13817" y="22961"/>
                  </a:lnTo>
                  <a:lnTo>
                    <a:pt x="16865" y="21437"/>
                  </a:lnTo>
                  <a:lnTo>
                    <a:pt x="19913" y="18389"/>
                  </a:lnTo>
                  <a:lnTo>
                    <a:pt x="19913" y="82486"/>
                  </a:lnTo>
                  <a:lnTo>
                    <a:pt x="30581" y="82486"/>
                  </a:lnTo>
                  <a:lnTo>
                    <a:pt x="30581" y="101"/>
                  </a:lnTo>
                  <a:close/>
                </a:path>
                <a:path w="85725" h="82550">
                  <a:moveTo>
                    <a:pt x="85445" y="0"/>
                  </a:moveTo>
                  <a:lnTo>
                    <a:pt x="77825" y="0"/>
                  </a:lnTo>
                  <a:lnTo>
                    <a:pt x="76301" y="4572"/>
                  </a:lnTo>
                  <a:lnTo>
                    <a:pt x="65633" y="15240"/>
                  </a:lnTo>
                  <a:lnTo>
                    <a:pt x="61061" y="18288"/>
                  </a:lnTo>
                  <a:lnTo>
                    <a:pt x="54864" y="21437"/>
                  </a:lnTo>
                  <a:lnTo>
                    <a:pt x="54864" y="30581"/>
                  </a:lnTo>
                  <a:lnTo>
                    <a:pt x="61061" y="27533"/>
                  </a:lnTo>
                  <a:lnTo>
                    <a:pt x="65633" y="26009"/>
                  </a:lnTo>
                  <a:lnTo>
                    <a:pt x="68681" y="22961"/>
                  </a:lnTo>
                  <a:lnTo>
                    <a:pt x="73253" y="21437"/>
                  </a:lnTo>
                  <a:lnTo>
                    <a:pt x="74777" y="18288"/>
                  </a:lnTo>
                  <a:lnTo>
                    <a:pt x="74777" y="82486"/>
                  </a:lnTo>
                  <a:lnTo>
                    <a:pt x="85445" y="82486"/>
                  </a:lnTo>
                  <a:lnTo>
                    <a:pt x="85445" y="0"/>
                  </a:lnTo>
                  <a:close/>
                </a:path>
              </a:pathLst>
            </a:custGeom>
            <a:solidFill>
              <a:srgbClr val="000000"/>
            </a:solidFill>
          </p:spPr>
          <p:txBody>
            <a:bodyPr wrap="square" lIns="0" tIns="0" rIns="0" bIns="0" rtlCol="0"/>
            <a:lstStyle/>
            <a:p>
              <a:endParaRPr sz="1154"/>
            </a:p>
          </p:txBody>
        </p:sp>
        <p:pic>
          <p:nvPicPr>
            <p:cNvPr id="94" name="object 94"/>
            <p:cNvPicPr/>
            <p:nvPr/>
          </p:nvPicPr>
          <p:blipFill>
            <a:blip r:embed="rId33" cstate="print"/>
            <a:stretch>
              <a:fillRect/>
            </a:stretch>
          </p:blipFill>
          <p:spPr>
            <a:xfrm>
              <a:off x="1450752" y="2437828"/>
              <a:ext cx="244030" cy="84010"/>
            </a:xfrm>
            <a:prstGeom prst="rect">
              <a:avLst/>
            </a:prstGeom>
          </p:spPr>
        </p:pic>
      </p:grpSp>
      <p:pic>
        <p:nvPicPr>
          <p:cNvPr id="95" name="object 95"/>
          <p:cNvPicPr/>
          <p:nvPr/>
        </p:nvPicPr>
        <p:blipFill>
          <a:blip r:embed="rId34" cstate="print"/>
          <a:stretch>
            <a:fillRect/>
          </a:stretch>
        </p:blipFill>
        <p:spPr>
          <a:xfrm>
            <a:off x="2610515" y="1563514"/>
            <a:ext cx="260229" cy="67501"/>
          </a:xfrm>
          <a:prstGeom prst="rect">
            <a:avLst/>
          </a:prstGeom>
        </p:spPr>
      </p:pic>
      <p:sp>
        <p:nvSpPr>
          <p:cNvPr id="96" name="object 96"/>
          <p:cNvSpPr/>
          <p:nvPr/>
        </p:nvSpPr>
        <p:spPr>
          <a:xfrm>
            <a:off x="3424495" y="1563513"/>
            <a:ext cx="35430" cy="52942"/>
          </a:xfrm>
          <a:custGeom>
            <a:avLst/>
            <a:gdLst/>
            <a:ahLst/>
            <a:cxnLst/>
            <a:rect l="l" t="t" r="r" b="b"/>
            <a:pathLst>
              <a:path w="55245" h="82550">
                <a:moveTo>
                  <a:pt x="54959" y="82391"/>
                </a:moveTo>
                <a:lnTo>
                  <a:pt x="0" y="82391"/>
                </a:lnTo>
                <a:lnTo>
                  <a:pt x="0" y="77819"/>
                </a:lnTo>
                <a:lnTo>
                  <a:pt x="4667" y="68675"/>
                </a:lnTo>
                <a:lnTo>
                  <a:pt x="7715" y="64103"/>
                </a:lnTo>
                <a:lnTo>
                  <a:pt x="15335" y="56483"/>
                </a:lnTo>
                <a:lnTo>
                  <a:pt x="21431" y="51911"/>
                </a:lnTo>
                <a:lnTo>
                  <a:pt x="30575" y="44196"/>
                </a:lnTo>
                <a:lnTo>
                  <a:pt x="36671" y="39624"/>
                </a:lnTo>
                <a:lnTo>
                  <a:pt x="42767" y="30480"/>
                </a:lnTo>
                <a:lnTo>
                  <a:pt x="44291" y="25908"/>
                </a:lnTo>
                <a:lnTo>
                  <a:pt x="44291" y="18288"/>
                </a:lnTo>
                <a:lnTo>
                  <a:pt x="42767" y="15240"/>
                </a:lnTo>
                <a:lnTo>
                  <a:pt x="39719" y="12192"/>
                </a:lnTo>
                <a:lnTo>
                  <a:pt x="33623" y="9144"/>
                </a:lnTo>
                <a:lnTo>
                  <a:pt x="24479" y="9144"/>
                </a:lnTo>
                <a:lnTo>
                  <a:pt x="19907" y="10668"/>
                </a:lnTo>
                <a:lnTo>
                  <a:pt x="16859" y="12192"/>
                </a:lnTo>
                <a:lnTo>
                  <a:pt x="13811" y="15240"/>
                </a:lnTo>
                <a:lnTo>
                  <a:pt x="12287" y="19812"/>
                </a:lnTo>
                <a:lnTo>
                  <a:pt x="12287" y="24384"/>
                </a:lnTo>
                <a:lnTo>
                  <a:pt x="1523" y="24384"/>
                </a:lnTo>
                <a:lnTo>
                  <a:pt x="21431" y="0"/>
                </a:lnTo>
                <a:lnTo>
                  <a:pt x="36671" y="0"/>
                </a:lnTo>
                <a:lnTo>
                  <a:pt x="42767" y="3048"/>
                </a:lnTo>
                <a:lnTo>
                  <a:pt x="47339" y="6096"/>
                </a:lnTo>
                <a:lnTo>
                  <a:pt x="51911" y="10668"/>
                </a:lnTo>
                <a:lnTo>
                  <a:pt x="54959" y="16764"/>
                </a:lnTo>
                <a:lnTo>
                  <a:pt x="54959" y="25908"/>
                </a:lnTo>
                <a:lnTo>
                  <a:pt x="50387" y="35052"/>
                </a:lnTo>
                <a:lnTo>
                  <a:pt x="48863" y="39624"/>
                </a:lnTo>
                <a:lnTo>
                  <a:pt x="38195" y="50387"/>
                </a:lnTo>
                <a:lnTo>
                  <a:pt x="30575" y="56483"/>
                </a:lnTo>
                <a:lnTo>
                  <a:pt x="24479" y="62579"/>
                </a:lnTo>
                <a:lnTo>
                  <a:pt x="19907" y="65627"/>
                </a:lnTo>
                <a:lnTo>
                  <a:pt x="16859" y="68675"/>
                </a:lnTo>
                <a:lnTo>
                  <a:pt x="15335" y="71723"/>
                </a:lnTo>
                <a:lnTo>
                  <a:pt x="13811" y="73247"/>
                </a:lnTo>
                <a:lnTo>
                  <a:pt x="54959" y="73247"/>
                </a:lnTo>
                <a:lnTo>
                  <a:pt x="54959" y="82391"/>
                </a:lnTo>
                <a:close/>
              </a:path>
            </a:pathLst>
          </a:custGeom>
          <a:solidFill>
            <a:srgbClr val="000000"/>
          </a:solidFill>
        </p:spPr>
        <p:txBody>
          <a:bodyPr wrap="square" lIns="0" tIns="0" rIns="0" bIns="0" rtlCol="0"/>
          <a:lstStyle/>
          <a:p>
            <a:endParaRPr sz="1154"/>
          </a:p>
        </p:txBody>
      </p:sp>
      <p:grpSp>
        <p:nvGrpSpPr>
          <p:cNvPr id="97" name="object 97"/>
          <p:cNvGrpSpPr/>
          <p:nvPr/>
        </p:nvGrpSpPr>
        <p:grpSpPr>
          <a:xfrm>
            <a:off x="3549723" y="1563453"/>
            <a:ext cx="533490" cy="54164"/>
            <a:chOff x="3592544" y="2437828"/>
            <a:chExt cx="831850" cy="84455"/>
          </a:xfrm>
        </p:grpSpPr>
        <p:sp>
          <p:nvSpPr>
            <p:cNvPr id="98" name="object 98"/>
            <p:cNvSpPr/>
            <p:nvPr/>
          </p:nvSpPr>
          <p:spPr>
            <a:xfrm>
              <a:off x="3592544" y="2437828"/>
              <a:ext cx="31115" cy="82550"/>
            </a:xfrm>
            <a:custGeom>
              <a:avLst/>
              <a:gdLst/>
              <a:ahLst/>
              <a:cxnLst/>
              <a:rect l="l" t="t" r="r" b="b"/>
              <a:pathLst>
                <a:path w="31114" h="82550">
                  <a:moveTo>
                    <a:pt x="30575" y="82486"/>
                  </a:moveTo>
                  <a:lnTo>
                    <a:pt x="19907" y="82486"/>
                  </a:lnTo>
                  <a:lnTo>
                    <a:pt x="19907" y="18288"/>
                  </a:lnTo>
                  <a:lnTo>
                    <a:pt x="18383" y="21431"/>
                  </a:lnTo>
                  <a:lnTo>
                    <a:pt x="13811" y="22955"/>
                  </a:lnTo>
                  <a:lnTo>
                    <a:pt x="10763" y="26003"/>
                  </a:lnTo>
                  <a:lnTo>
                    <a:pt x="6191" y="27527"/>
                  </a:lnTo>
                  <a:lnTo>
                    <a:pt x="0" y="30575"/>
                  </a:lnTo>
                  <a:lnTo>
                    <a:pt x="0" y="21431"/>
                  </a:lnTo>
                  <a:lnTo>
                    <a:pt x="6191" y="18288"/>
                  </a:lnTo>
                  <a:lnTo>
                    <a:pt x="10763" y="15240"/>
                  </a:lnTo>
                  <a:lnTo>
                    <a:pt x="21431" y="4572"/>
                  </a:lnTo>
                  <a:lnTo>
                    <a:pt x="22955" y="0"/>
                  </a:lnTo>
                  <a:lnTo>
                    <a:pt x="30575" y="0"/>
                  </a:lnTo>
                  <a:lnTo>
                    <a:pt x="30575" y="82486"/>
                  </a:lnTo>
                  <a:close/>
                </a:path>
              </a:pathLst>
            </a:custGeom>
            <a:solidFill>
              <a:srgbClr val="000000"/>
            </a:solidFill>
          </p:spPr>
          <p:txBody>
            <a:bodyPr wrap="square" lIns="0" tIns="0" rIns="0" bIns="0" rtlCol="0"/>
            <a:lstStyle/>
            <a:p>
              <a:endParaRPr sz="1154"/>
            </a:p>
          </p:txBody>
        </p:sp>
        <p:pic>
          <p:nvPicPr>
            <p:cNvPr id="99" name="object 99"/>
            <p:cNvPicPr/>
            <p:nvPr/>
          </p:nvPicPr>
          <p:blipFill>
            <a:blip r:embed="rId35" cstate="print"/>
            <a:stretch>
              <a:fillRect/>
            </a:stretch>
          </p:blipFill>
          <p:spPr>
            <a:xfrm>
              <a:off x="3649027" y="2437923"/>
              <a:ext cx="144208" cy="82772"/>
            </a:xfrm>
            <a:prstGeom prst="rect">
              <a:avLst/>
            </a:prstGeom>
          </p:spPr>
        </p:pic>
        <p:sp>
          <p:nvSpPr>
            <p:cNvPr id="100" name="object 100"/>
            <p:cNvSpPr/>
            <p:nvPr/>
          </p:nvSpPr>
          <p:spPr>
            <a:xfrm>
              <a:off x="3815334" y="2437828"/>
              <a:ext cx="85725" cy="82550"/>
            </a:xfrm>
            <a:custGeom>
              <a:avLst/>
              <a:gdLst/>
              <a:ahLst/>
              <a:cxnLst/>
              <a:rect l="l" t="t" r="r" b="b"/>
              <a:pathLst>
                <a:path w="85725" h="82550">
                  <a:moveTo>
                    <a:pt x="28956" y="101"/>
                  </a:moveTo>
                  <a:lnTo>
                    <a:pt x="22860" y="101"/>
                  </a:lnTo>
                  <a:lnTo>
                    <a:pt x="21336" y="4673"/>
                  </a:lnTo>
                  <a:lnTo>
                    <a:pt x="18288" y="7721"/>
                  </a:lnTo>
                  <a:lnTo>
                    <a:pt x="13716" y="10769"/>
                  </a:lnTo>
                  <a:lnTo>
                    <a:pt x="10668" y="15341"/>
                  </a:lnTo>
                  <a:lnTo>
                    <a:pt x="4572" y="18389"/>
                  </a:lnTo>
                  <a:lnTo>
                    <a:pt x="0" y="21437"/>
                  </a:lnTo>
                  <a:lnTo>
                    <a:pt x="0" y="30581"/>
                  </a:lnTo>
                  <a:lnTo>
                    <a:pt x="6096" y="27533"/>
                  </a:lnTo>
                  <a:lnTo>
                    <a:pt x="10668" y="26009"/>
                  </a:lnTo>
                  <a:lnTo>
                    <a:pt x="13716" y="22961"/>
                  </a:lnTo>
                  <a:lnTo>
                    <a:pt x="16764" y="21437"/>
                  </a:lnTo>
                  <a:lnTo>
                    <a:pt x="19812" y="18389"/>
                  </a:lnTo>
                  <a:lnTo>
                    <a:pt x="19812" y="82486"/>
                  </a:lnTo>
                  <a:lnTo>
                    <a:pt x="28956" y="82486"/>
                  </a:lnTo>
                  <a:lnTo>
                    <a:pt x="28956" y="101"/>
                  </a:lnTo>
                  <a:close/>
                </a:path>
                <a:path w="85725" h="82550">
                  <a:moveTo>
                    <a:pt x="85432" y="0"/>
                  </a:moveTo>
                  <a:lnTo>
                    <a:pt x="77812" y="0"/>
                  </a:lnTo>
                  <a:lnTo>
                    <a:pt x="76288" y="4572"/>
                  </a:lnTo>
                  <a:lnTo>
                    <a:pt x="65620" y="15240"/>
                  </a:lnTo>
                  <a:lnTo>
                    <a:pt x="61048" y="18288"/>
                  </a:lnTo>
                  <a:lnTo>
                    <a:pt x="54851" y="21437"/>
                  </a:lnTo>
                  <a:lnTo>
                    <a:pt x="54851" y="30581"/>
                  </a:lnTo>
                  <a:lnTo>
                    <a:pt x="61048" y="27533"/>
                  </a:lnTo>
                  <a:lnTo>
                    <a:pt x="65620" y="26009"/>
                  </a:lnTo>
                  <a:lnTo>
                    <a:pt x="68668" y="22961"/>
                  </a:lnTo>
                  <a:lnTo>
                    <a:pt x="73240" y="21437"/>
                  </a:lnTo>
                  <a:lnTo>
                    <a:pt x="74764" y="18288"/>
                  </a:lnTo>
                  <a:lnTo>
                    <a:pt x="74764" y="82486"/>
                  </a:lnTo>
                  <a:lnTo>
                    <a:pt x="85432" y="82486"/>
                  </a:lnTo>
                  <a:lnTo>
                    <a:pt x="85432" y="0"/>
                  </a:lnTo>
                  <a:close/>
                </a:path>
              </a:pathLst>
            </a:custGeom>
            <a:solidFill>
              <a:srgbClr val="000000"/>
            </a:solidFill>
          </p:spPr>
          <p:txBody>
            <a:bodyPr wrap="square" lIns="0" tIns="0" rIns="0" bIns="0" rtlCol="0"/>
            <a:lstStyle/>
            <a:p>
              <a:endParaRPr sz="1154"/>
            </a:p>
          </p:txBody>
        </p:sp>
        <p:pic>
          <p:nvPicPr>
            <p:cNvPr id="101" name="object 101"/>
            <p:cNvPicPr/>
            <p:nvPr/>
          </p:nvPicPr>
          <p:blipFill>
            <a:blip r:embed="rId36" cstate="print"/>
            <a:stretch>
              <a:fillRect/>
            </a:stretch>
          </p:blipFill>
          <p:spPr>
            <a:xfrm>
              <a:off x="3926681" y="2437923"/>
              <a:ext cx="196786" cy="83915"/>
            </a:xfrm>
            <a:prstGeom prst="rect">
              <a:avLst/>
            </a:prstGeom>
          </p:spPr>
        </p:pic>
        <p:sp>
          <p:nvSpPr>
            <p:cNvPr id="102" name="object 102"/>
            <p:cNvSpPr/>
            <p:nvPr/>
          </p:nvSpPr>
          <p:spPr>
            <a:xfrm>
              <a:off x="4147934" y="2437930"/>
              <a:ext cx="134620" cy="84455"/>
            </a:xfrm>
            <a:custGeom>
              <a:avLst/>
              <a:gdLst/>
              <a:ahLst/>
              <a:cxnLst/>
              <a:rect l="l" t="t" r="r" b="b"/>
              <a:pathLst>
                <a:path w="134620" h="84455">
                  <a:moveTo>
                    <a:pt x="54864" y="48768"/>
                  </a:moveTo>
                  <a:lnTo>
                    <a:pt x="51816" y="41148"/>
                  </a:lnTo>
                  <a:lnTo>
                    <a:pt x="48768" y="38100"/>
                  </a:lnTo>
                  <a:lnTo>
                    <a:pt x="44196" y="33528"/>
                  </a:lnTo>
                  <a:lnTo>
                    <a:pt x="44196" y="50380"/>
                  </a:lnTo>
                  <a:lnTo>
                    <a:pt x="44196" y="62572"/>
                  </a:lnTo>
                  <a:lnTo>
                    <a:pt x="42672" y="67144"/>
                  </a:lnTo>
                  <a:lnTo>
                    <a:pt x="36576" y="73240"/>
                  </a:lnTo>
                  <a:lnTo>
                    <a:pt x="32004" y="76288"/>
                  </a:lnTo>
                  <a:lnTo>
                    <a:pt x="25908" y="76288"/>
                  </a:lnTo>
                  <a:lnTo>
                    <a:pt x="16764" y="71716"/>
                  </a:lnTo>
                  <a:lnTo>
                    <a:pt x="12192" y="62572"/>
                  </a:lnTo>
                  <a:lnTo>
                    <a:pt x="12192" y="50380"/>
                  </a:lnTo>
                  <a:lnTo>
                    <a:pt x="13716" y="45720"/>
                  </a:lnTo>
                  <a:lnTo>
                    <a:pt x="19812" y="39624"/>
                  </a:lnTo>
                  <a:lnTo>
                    <a:pt x="22860" y="38100"/>
                  </a:lnTo>
                  <a:lnTo>
                    <a:pt x="32004" y="38100"/>
                  </a:lnTo>
                  <a:lnTo>
                    <a:pt x="36576" y="39624"/>
                  </a:lnTo>
                  <a:lnTo>
                    <a:pt x="42672" y="45720"/>
                  </a:lnTo>
                  <a:lnTo>
                    <a:pt x="44196" y="50380"/>
                  </a:lnTo>
                  <a:lnTo>
                    <a:pt x="44196" y="33528"/>
                  </a:lnTo>
                  <a:lnTo>
                    <a:pt x="42672" y="32004"/>
                  </a:lnTo>
                  <a:lnTo>
                    <a:pt x="36576" y="28956"/>
                  </a:lnTo>
                  <a:lnTo>
                    <a:pt x="25908" y="28956"/>
                  </a:lnTo>
                  <a:lnTo>
                    <a:pt x="22860" y="30480"/>
                  </a:lnTo>
                  <a:lnTo>
                    <a:pt x="18288" y="32004"/>
                  </a:lnTo>
                  <a:lnTo>
                    <a:pt x="15240" y="33528"/>
                  </a:lnTo>
                  <a:lnTo>
                    <a:pt x="12192" y="36576"/>
                  </a:lnTo>
                  <a:lnTo>
                    <a:pt x="10668" y="39624"/>
                  </a:lnTo>
                  <a:lnTo>
                    <a:pt x="10668" y="25908"/>
                  </a:lnTo>
                  <a:lnTo>
                    <a:pt x="13716" y="21336"/>
                  </a:lnTo>
                  <a:lnTo>
                    <a:pt x="15240" y="16764"/>
                  </a:lnTo>
                  <a:lnTo>
                    <a:pt x="16764" y="13716"/>
                  </a:lnTo>
                  <a:lnTo>
                    <a:pt x="19812" y="10668"/>
                  </a:lnTo>
                  <a:lnTo>
                    <a:pt x="22860" y="9144"/>
                  </a:lnTo>
                  <a:lnTo>
                    <a:pt x="33528" y="9144"/>
                  </a:lnTo>
                  <a:lnTo>
                    <a:pt x="39624" y="12192"/>
                  </a:lnTo>
                  <a:lnTo>
                    <a:pt x="41148" y="15240"/>
                  </a:lnTo>
                  <a:lnTo>
                    <a:pt x="41148" y="16764"/>
                  </a:lnTo>
                  <a:lnTo>
                    <a:pt x="42672" y="21336"/>
                  </a:lnTo>
                  <a:lnTo>
                    <a:pt x="53340" y="21336"/>
                  </a:lnTo>
                  <a:lnTo>
                    <a:pt x="51816" y="13716"/>
                  </a:lnTo>
                  <a:lnTo>
                    <a:pt x="48768" y="9144"/>
                  </a:lnTo>
                  <a:lnTo>
                    <a:pt x="41148" y="1524"/>
                  </a:lnTo>
                  <a:lnTo>
                    <a:pt x="36576" y="0"/>
                  </a:lnTo>
                  <a:lnTo>
                    <a:pt x="21336" y="0"/>
                  </a:lnTo>
                  <a:lnTo>
                    <a:pt x="571" y="33362"/>
                  </a:lnTo>
                  <a:lnTo>
                    <a:pt x="0" y="44196"/>
                  </a:lnTo>
                  <a:lnTo>
                    <a:pt x="558" y="53936"/>
                  </a:lnTo>
                  <a:lnTo>
                    <a:pt x="19812" y="83908"/>
                  </a:lnTo>
                  <a:lnTo>
                    <a:pt x="33528" y="83908"/>
                  </a:lnTo>
                  <a:lnTo>
                    <a:pt x="38100" y="82384"/>
                  </a:lnTo>
                  <a:lnTo>
                    <a:pt x="41148" y="80860"/>
                  </a:lnTo>
                  <a:lnTo>
                    <a:pt x="45720" y="77812"/>
                  </a:lnTo>
                  <a:lnTo>
                    <a:pt x="47244" y="76288"/>
                  </a:lnTo>
                  <a:lnTo>
                    <a:pt x="48768" y="74764"/>
                  </a:lnTo>
                  <a:lnTo>
                    <a:pt x="50292" y="70192"/>
                  </a:lnTo>
                  <a:lnTo>
                    <a:pt x="53340" y="65620"/>
                  </a:lnTo>
                  <a:lnTo>
                    <a:pt x="54864" y="61048"/>
                  </a:lnTo>
                  <a:lnTo>
                    <a:pt x="54864" y="48768"/>
                  </a:lnTo>
                  <a:close/>
                </a:path>
                <a:path w="134620" h="84455">
                  <a:moveTo>
                    <a:pt x="82689" y="70573"/>
                  </a:moveTo>
                  <a:lnTo>
                    <a:pt x="70497" y="70573"/>
                  </a:lnTo>
                  <a:lnTo>
                    <a:pt x="70497" y="82765"/>
                  </a:lnTo>
                  <a:lnTo>
                    <a:pt x="82689" y="82765"/>
                  </a:lnTo>
                  <a:lnTo>
                    <a:pt x="82689" y="70573"/>
                  </a:lnTo>
                  <a:close/>
                </a:path>
                <a:path w="134620" h="84455">
                  <a:moveTo>
                    <a:pt x="134213" y="0"/>
                  </a:moveTo>
                  <a:lnTo>
                    <a:pt x="126593" y="0"/>
                  </a:lnTo>
                  <a:lnTo>
                    <a:pt x="125069" y="4572"/>
                  </a:lnTo>
                  <a:lnTo>
                    <a:pt x="114312" y="15240"/>
                  </a:lnTo>
                  <a:lnTo>
                    <a:pt x="109740" y="18288"/>
                  </a:lnTo>
                  <a:lnTo>
                    <a:pt x="103644" y="21336"/>
                  </a:lnTo>
                  <a:lnTo>
                    <a:pt x="103644" y="30480"/>
                  </a:lnTo>
                  <a:lnTo>
                    <a:pt x="109740" y="27432"/>
                  </a:lnTo>
                  <a:lnTo>
                    <a:pt x="114312" y="25908"/>
                  </a:lnTo>
                  <a:lnTo>
                    <a:pt x="117449" y="22860"/>
                  </a:lnTo>
                  <a:lnTo>
                    <a:pt x="120497" y="21336"/>
                  </a:lnTo>
                  <a:lnTo>
                    <a:pt x="123545" y="18288"/>
                  </a:lnTo>
                  <a:lnTo>
                    <a:pt x="123545" y="82384"/>
                  </a:lnTo>
                  <a:lnTo>
                    <a:pt x="134213" y="82384"/>
                  </a:lnTo>
                  <a:lnTo>
                    <a:pt x="134213" y="0"/>
                  </a:lnTo>
                  <a:close/>
                </a:path>
              </a:pathLst>
            </a:custGeom>
            <a:solidFill>
              <a:srgbClr val="000000"/>
            </a:solidFill>
          </p:spPr>
          <p:txBody>
            <a:bodyPr wrap="square" lIns="0" tIns="0" rIns="0" bIns="0" rtlCol="0"/>
            <a:lstStyle/>
            <a:p>
              <a:endParaRPr sz="1154"/>
            </a:p>
          </p:txBody>
        </p:sp>
        <p:pic>
          <p:nvPicPr>
            <p:cNvPr id="103" name="object 103"/>
            <p:cNvPicPr/>
            <p:nvPr/>
          </p:nvPicPr>
          <p:blipFill>
            <a:blip r:embed="rId37" cstate="print"/>
            <a:stretch>
              <a:fillRect/>
            </a:stretch>
          </p:blipFill>
          <p:spPr>
            <a:xfrm>
              <a:off x="4303585" y="2437923"/>
              <a:ext cx="120395" cy="82391"/>
            </a:xfrm>
            <a:prstGeom prst="rect">
              <a:avLst/>
            </a:prstGeom>
          </p:spPr>
        </p:pic>
      </p:grpSp>
      <p:grpSp>
        <p:nvGrpSpPr>
          <p:cNvPr id="104" name="object 104"/>
          <p:cNvGrpSpPr/>
          <p:nvPr/>
        </p:nvGrpSpPr>
        <p:grpSpPr>
          <a:xfrm>
            <a:off x="4193516" y="1520387"/>
            <a:ext cx="697203" cy="140092"/>
            <a:chOff x="4596384" y="2370677"/>
            <a:chExt cx="1087120" cy="218440"/>
          </a:xfrm>
        </p:grpSpPr>
        <p:pic>
          <p:nvPicPr>
            <p:cNvPr id="105" name="object 105"/>
            <p:cNvPicPr/>
            <p:nvPr/>
          </p:nvPicPr>
          <p:blipFill>
            <a:blip r:embed="rId38" cstate="print"/>
            <a:stretch>
              <a:fillRect/>
            </a:stretch>
          </p:blipFill>
          <p:spPr>
            <a:xfrm>
              <a:off x="4596384" y="2370677"/>
              <a:ext cx="1067942" cy="218313"/>
            </a:xfrm>
            <a:prstGeom prst="rect">
              <a:avLst/>
            </a:prstGeom>
          </p:spPr>
        </p:pic>
        <p:sp>
          <p:nvSpPr>
            <p:cNvPr id="106" name="object 106"/>
            <p:cNvSpPr/>
            <p:nvPr/>
          </p:nvSpPr>
          <p:spPr>
            <a:xfrm>
              <a:off x="5650992" y="2418588"/>
              <a:ext cx="32384" cy="10795"/>
            </a:xfrm>
            <a:custGeom>
              <a:avLst/>
              <a:gdLst/>
              <a:ahLst/>
              <a:cxnLst/>
              <a:rect l="l" t="t" r="r" b="b"/>
              <a:pathLst>
                <a:path w="32385" h="10794">
                  <a:moveTo>
                    <a:pt x="32003" y="10667"/>
                  </a:moveTo>
                  <a:lnTo>
                    <a:pt x="0" y="10667"/>
                  </a:lnTo>
                  <a:lnTo>
                    <a:pt x="0" y="0"/>
                  </a:lnTo>
                  <a:lnTo>
                    <a:pt x="32003" y="0"/>
                  </a:lnTo>
                  <a:lnTo>
                    <a:pt x="32003" y="10667"/>
                  </a:lnTo>
                  <a:close/>
                </a:path>
              </a:pathLst>
            </a:custGeom>
            <a:solidFill>
              <a:srgbClr val="000000"/>
            </a:solidFill>
          </p:spPr>
          <p:txBody>
            <a:bodyPr wrap="square" lIns="0" tIns="0" rIns="0" bIns="0" rtlCol="0"/>
            <a:lstStyle/>
            <a:p>
              <a:endParaRPr sz="1154"/>
            </a:p>
          </p:txBody>
        </p:sp>
      </p:grpSp>
      <p:pic>
        <p:nvPicPr>
          <p:cNvPr id="107" name="object 107"/>
          <p:cNvPicPr/>
          <p:nvPr/>
        </p:nvPicPr>
        <p:blipFill>
          <a:blip r:embed="rId39" cstate="print"/>
          <a:stretch>
            <a:fillRect/>
          </a:stretch>
        </p:blipFill>
        <p:spPr>
          <a:xfrm>
            <a:off x="5112260" y="1562536"/>
            <a:ext cx="221072" cy="54856"/>
          </a:xfrm>
          <a:prstGeom prst="rect">
            <a:avLst/>
          </a:prstGeom>
        </p:spPr>
      </p:pic>
      <p:grpSp>
        <p:nvGrpSpPr>
          <p:cNvPr id="108" name="object 108"/>
          <p:cNvGrpSpPr/>
          <p:nvPr/>
        </p:nvGrpSpPr>
        <p:grpSpPr>
          <a:xfrm>
            <a:off x="5677740" y="1563514"/>
            <a:ext cx="258600" cy="54164"/>
            <a:chOff x="6910673" y="2437923"/>
            <a:chExt cx="403225" cy="84455"/>
          </a:xfrm>
        </p:grpSpPr>
        <p:pic>
          <p:nvPicPr>
            <p:cNvPr id="109" name="object 109"/>
            <p:cNvPicPr/>
            <p:nvPr/>
          </p:nvPicPr>
          <p:blipFill>
            <a:blip r:embed="rId40" cstate="print"/>
            <a:stretch>
              <a:fillRect/>
            </a:stretch>
          </p:blipFill>
          <p:spPr>
            <a:xfrm>
              <a:off x="6910673" y="2437923"/>
              <a:ext cx="100679" cy="83915"/>
            </a:xfrm>
            <a:prstGeom prst="rect">
              <a:avLst/>
            </a:prstGeom>
          </p:spPr>
        </p:pic>
        <p:pic>
          <p:nvPicPr>
            <p:cNvPr id="110" name="object 110"/>
            <p:cNvPicPr/>
            <p:nvPr/>
          </p:nvPicPr>
          <p:blipFill>
            <a:blip r:embed="rId41" cstate="print"/>
            <a:stretch>
              <a:fillRect/>
            </a:stretch>
          </p:blipFill>
          <p:spPr>
            <a:xfrm>
              <a:off x="7038879" y="2437923"/>
              <a:ext cx="274510" cy="83915"/>
            </a:xfrm>
            <a:prstGeom prst="rect">
              <a:avLst/>
            </a:prstGeom>
          </p:spPr>
        </p:pic>
      </p:grpSp>
      <p:pic>
        <p:nvPicPr>
          <p:cNvPr id="111" name="object 111"/>
          <p:cNvPicPr/>
          <p:nvPr/>
        </p:nvPicPr>
        <p:blipFill>
          <a:blip r:embed="rId42" cstate="print"/>
          <a:stretch>
            <a:fillRect/>
          </a:stretch>
        </p:blipFill>
        <p:spPr>
          <a:xfrm>
            <a:off x="6056416" y="1434255"/>
            <a:ext cx="413801" cy="325042"/>
          </a:xfrm>
          <a:prstGeom prst="rect">
            <a:avLst/>
          </a:prstGeom>
        </p:spPr>
      </p:pic>
      <p:grpSp>
        <p:nvGrpSpPr>
          <p:cNvPr id="112" name="object 112"/>
          <p:cNvGrpSpPr/>
          <p:nvPr/>
        </p:nvGrpSpPr>
        <p:grpSpPr>
          <a:xfrm>
            <a:off x="6659097" y="1520387"/>
            <a:ext cx="476476" cy="140092"/>
            <a:chOff x="8440864" y="2370677"/>
            <a:chExt cx="742950" cy="218440"/>
          </a:xfrm>
        </p:grpSpPr>
        <p:pic>
          <p:nvPicPr>
            <p:cNvPr id="113" name="object 113"/>
            <p:cNvPicPr/>
            <p:nvPr/>
          </p:nvPicPr>
          <p:blipFill>
            <a:blip r:embed="rId43" cstate="print"/>
            <a:stretch>
              <a:fillRect/>
            </a:stretch>
          </p:blipFill>
          <p:spPr>
            <a:xfrm>
              <a:off x="8440864" y="2370677"/>
              <a:ext cx="719994" cy="218313"/>
            </a:xfrm>
            <a:prstGeom prst="rect">
              <a:avLst/>
            </a:prstGeom>
          </p:spPr>
        </p:pic>
        <p:sp>
          <p:nvSpPr>
            <p:cNvPr id="114" name="object 114"/>
            <p:cNvSpPr/>
            <p:nvPr/>
          </p:nvSpPr>
          <p:spPr>
            <a:xfrm>
              <a:off x="9172943" y="2372868"/>
              <a:ext cx="10795" cy="215265"/>
            </a:xfrm>
            <a:custGeom>
              <a:avLst/>
              <a:gdLst/>
              <a:ahLst/>
              <a:cxnLst/>
              <a:rect l="l" t="t" r="r" b="b"/>
              <a:pathLst>
                <a:path w="10795" h="215264">
                  <a:moveTo>
                    <a:pt x="10668" y="132588"/>
                  </a:moveTo>
                  <a:lnTo>
                    <a:pt x="0" y="132588"/>
                  </a:lnTo>
                  <a:lnTo>
                    <a:pt x="0" y="214884"/>
                  </a:lnTo>
                  <a:lnTo>
                    <a:pt x="10668" y="214884"/>
                  </a:lnTo>
                  <a:lnTo>
                    <a:pt x="10668" y="132588"/>
                  </a:lnTo>
                  <a:close/>
                </a:path>
                <a:path w="10795" h="21526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15" name="object 115"/>
          <p:cNvPicPr/>
          <p:nvPr/>
        </p:nvPicPr>
        <p:blipFill>
          <a:blip r:embed="rId44" cstate="print"/>
          <a:stretch>
            <a:fillRect/>
          </a:stretch>
        </p:blipFill>
        <p:spPr>
          <a:xfrm>
            <a:off x="7495618" y="1563514"/>
            <a:ext cx="260229" cy="53817"/>
          </a:xfrm>
          <a:prstGeom prst="rect">
            <a:avLst/>
          </a:prstGeom>
        </p:spPr>
      </p:pic>
      <p:grpSp>
        <p:nvGrpSpPr>
          <p:cNvPr id="116" name="object 116"/>
          <p:cNvGrpSpPr/>
          <p:nvPr/>
        </p:nvGrpSpPr>
        <p:grpSpPr>
          <a:xfrm>
            <a:off x="8000439" y="1562536"/>
            <a:ext cx="1541421" cy="69639"/>
            <a:chOff x="10532364" y="2436399"/>
            <a:chExt cx="2403475" cy="108585"/>
          </a:xfrm>
        </p:grpSpPr>
        <p:pic>
          <p:nvPicPr>
            <p:cNvPr id="117" name="object 117"/>
            <p:cNvPicPr/>
            <p:nvPr/>
          </p:nvPicPr>
          <p:blipFill>
            <a:blip r:embed="rId45" cstate="print"/>
            <a:stretch>
              <a:fillRect/>
            </a:stretch>
          </p:blipFill>
          <p:spPr>
            <a:xfrm>
              <a:off x="10532364" y="2436399"/>
              <a:ext cx="2271617" cy="108394"/>
            </a:xfrm>
            <a:prstGeom prst="rect">
              <a:avLst/>
            </a:prstGeom>
          </p:spPr>
        </p:pic>
        <p:sp>
          <p:nvSpPr>
            <p:cNvPr id="118" name="object 118"/>
            <p:cNvSpPr/>
            <p:nvPr/>
          </p:nvSpPr>
          <p:spPr>
            <a:xfrm>
              <a:off x="12815303" y="2485644"/>
              <a:ext cx="120650" cy="35560"/>
            </a:xfrm>
            <a:custGeom>
              <a:avLst/>
              <a:gdLst/>
              <a:ahLst/>
              <a:cxnLst/>
              <a:rect l="l" t="t" r="r" b="b"/>
              <a:pathLst>
                <a:path w="120650" h="35560">
                  <a:moveTo>
                    <a:pt x="32016" y="0"/>
                  </a:moveTo>
                  <a:lnTo>
                    <a:pt x="0" y="0"/>
                  </a:lnTo>
                  <a:lnTo>
                    <a:pt x="0" y="10668"/>
                  </a:lnTo>
                  <a:lnTo>
                    <a:pt x="32016" y="10668"/>
                  </a:lnTo>
                  <a:lnTo>
                    <a:pt x="32016" y="0"/>
                  </a:lnTo>
                  <a:close/>
                </a:path>
                <a:path w="120650" h="35560">
                  <a:moveTo>
                    <a:pt x="57924" y="22860"/>
                  </a:moveTo>
                  <a:lnTo>
                    <a:pt x="45732" y="22860"/>
                  </a:lnTo>
                  <a:lnTo>
                    <a:pt x="45732" y="35052"/>
                  </a:lnTo>
                  <a:lnTo>
                    <a:pt x="57924" y="35052"/>
                  </a:lnTo>
                  <a:lnTo>
                    <a:pt x="57924" y="22860"/>
                  </a:lnTo>
                  <a:close/>
                </a:path>
                <a:path w="120650" h="35560">
                  <a:moveTo>
                    <a:pt x="88404" y="22860"/>
                  </a:moveTo>
                  <a:lnTo>
                    <a:pt x="76200" y="22860"/>
                  </a:lnTo>
                  <a:lnTo>
                    <a:pt x="76200" y="35052"/>
                  </a:lnTo>
                  <a:lnTo>
                    <a:pt x="88404" y="35052"/>
                  </a:lnTo>
                  <a:lnTo>
                    <a:pt x="88404" y="22860"/>
                  </a:lnTo>
                  <a:close/>
                </a:path>
                <a:path w="120650" h="35560">
                  <a:moveTo>
                    <a:pt x="120396" y="22860"/>
                  </a:moveTo>
                  <a:lnTo>
                    <a:pt x="108216" y="22860"/>
                  </a:lnTo>
                  <a:lnTo>
                    <a:pt x="108216" y="35052"/>
                  </a:lnTo>
                  <a:lnTo>
                    <a:pt x="120396" y="35052"/>
                  </a:lnTo>
                  <a:lnTo>
                    <a:pt x="120396" y="22860"/>
                  </a:lnTo>
                  <a:close/>
                </a:path>
              </a:pathLst>
            </a:custGeom>
            <a:solidFill>
              <a:srgbClr val="000000"/>
            </a:solidFill>
          </p:spPr>
          <p:txBody>
            <a:bodyPr wrap="square" lIns="0" tIns="0" rIns="0" bIns="0" rtlCol="0"/>
            <a:lstStyle/>
            <a:p>
              <a:endParaRPr sz="1154"/>
            </a:p>
          </p:txBody>
        </p:sp>
      </p:grpSp>
      <p:pic>
        <p:nvPicPr>
          <p:cNvPr id="119" name="object 119"/>
          <p:cNvPicPr/>
          <p:nvPr/>
        </p:nvPicPr>
        <p:blipFill>
          <a:blip r:embed="rId46" cstate="print"/>
          <a:stretch>
            <a:fillRect/>
          </a:stretch>
        </p:blipFill>
        <p:spPr>
          <a:xfrm>
            <a:off x="10126501" y="1521364"/>
            <a:ext cx="636034" cy="153877"/>
          </a:xfrm>
          <a:prstGeom prst="rect">
            <a:avLst/>
          </a:prstGeom>
        </p:spPr>
      </p:pic>
      <p:sp>
        <p:nvSpPr>
          <p:cNvPr id="120" name="object 120"/>
          <p:cNvSpPr/>
          <p:nvPr/>
        </p:nvSpPr>
        <p:spPr>
          <a:xfrm>
            <a:off x="1985293" y="1979575"/>
            <a:ext cx="34616" cy="54164"/>
          </a:xfrm>
          <a:custGeom>
            <a:avLst/>
            <a:gdLst/>
            <a:ahLst/>
            <a:cxnLst/>
            <a:rect l="l" t="t" r="r" b="b"/>
            <a:pathLst>
              <a:path w="53975" h="84455">
                <a:moveTo>
                  <a:pt x="35147" y="83915"/>
                </a:moveTo>
                <a:lnTo>
                  <a:pt x="19907" y="83915"/>
                </a:lnTo>
                <a:lnTo>
                  <a:pt x="7620" y="77819"/>
                </a:lnTo>
                <a:lnTo>
                  <a:pt x="3048" y="73247"/>
                </a:lnTo>
                <a:lnTo>
                  <a:pt x="0" y="67151"/>
                </a:lnTo>
                <a:lnTo>
                  <a:pt x="0" y="61055"/>
                </a:lnTo>
                <a:lnTo>
                  <a:pt x="15335" y="58007"/>
                </a:lnTo>
                <a:lnTo>
                  <a:pt x="15335" y="62579"/>
                </a:lnTo>
                <a:lnTo>
                  <a:pt x="16859" y="65627"/>
                </a:lnTo>
                <a:lnTo>
                  <a:pt x="21431" y="70199"/>
                </a:lnTo>
                <a:lnTo>
                  <a:pt x="29051" y="70199"/>
                </a:lnTo>
                <a:lnTo>
                  <a:pt x="35147" y="67151"/>
                </a:lnTo>
                <a:lnTo>
                  <a:pt x="38195" y="61055"/>
                </a:lnTo>
                <a:lnTo>
                  <a:pt x="38195" y="53435"/>
                </a:lnTo>
                <a:lnTo>
                  <a:pt x="35147" y="47339"/>
                </a:lnTo>
                <a:lnTo>
                  <a:pt x="32099" y="45815"/>
                </a:lnTo>
                <a:lnTo>
                  <a:pt x="30575" y="44291"/>
                </a:lnTo>
                <a:lnTo>
                  <a:pt x="22955" y="44291"/>
                </a:lnTo>
                <a:lnTo>
                  <a:pt x="19907" y="45815"/>
                </a:lnTo>
                <a:lnTo>
                  <a:pt x="21431" y="32099"/>
                </a:lnTo>
                <a:lnTo>
                  <a:pt x="29051" y="32099"/>
                </a:lnTo>
                <a:lnTo>
                  <a:pt x="30575" y="28956"/>
                </a:lnTo>
                <a:lnTo>
                  <a:pt x="33623" y="27432"/>
                </a:lnTo>
                <a:lnTo>
                  <a:pt x="35147" y="24384"/>
                </a:lnTo>
                <a:lnTo>
                  <a:pt x="35147" y="19812"/>
                </a:lnTo>
                <a:lnTo>
                  <a:pt x="33623" y="16764"/>
                </a:lnTo>
                <a:lnTo>
                  <a:pt x="29051" y="12192"/>
                </a:lnTo>
                <a:lnTo>
                  <a:pt x="22955" y="12192"/>
                </a:lnTo>
                <a:lnTo>
                  <a:pt x="21431" y="13716"/>
                </a:lnTo>
                <a:lnTo>
                  <a:pt x="18383" y="15240"/>
                </a:lnTo>
                <a:lnTo>
                  <a:pt x="16859" y="16764"/>
                </a:lnTo>
                <a:lnTo>
                  <a:pt x="15335" y="19812"/>
                </a:lnTo>
                <a:lnTo>
                  <a:pt x="15335" y="24384"/>
                </a:lnTo>
                <a:lnTo>
                  <a:pt x="1524" y="21336"/>
                </a:lnTo>
                <a:lnTo>
                  <a:pt x="1524" y="16764"/>
                </a:lnTo>
                <a:lnTo>
                  <a:pt x="3048" y="12192"/>
                </a:lnTo>
                <a:lnTo>
                  <a:pt x="6096" y="9144"/>
                </a:lnTo>
                <a:lnTo>
                  <a:pt x="7620" y="6096"/>
                </a:lnTo>
                <a:lnTo>
                  <a:pt x="16859" y="1524"/>
                </a:lnTo>
                <a:lnTo>
                  <a:pt x="21431" y="0"/>
                </a:lnTo>
                <a:lnTo>
                  <a:pt x="33623" y="0"/>
                </a:lnTo>
                <a:lnTo>
                  <a:pt x="39719" y="3048"/>
                </a:lnTo>
                <a:lnTo>
                  <a:pt x="44291" y="7620"/>
                </a:lnTo>
                <a:lnTo>
                  <a:pt x="48863" y="10668"/>
                </a:lnTo>
                <a:lnTo>
                  <a:pt x="50387" y="15240"/>
                </a:lnTo>
                <a:lnTo>
                  <a:pt x="50387" y="27432"/>
                </a:lnTo>
                <a:lnTo>
                  <a:pt x="45815" y="33623"/>
                </a:lnTo>
                <a:lnTo>
                  <a:pt x="38195" y="38195"/>
                </a:lnTo>
                <a:lnTo>
                  <a:pt x="47339" y="41243"/>
                </a:lnTo>
                <a:lnTo>
                  <a:pt x="50387" y="44291"/>
                </a:lnTo>
                <a:lnTo>
                  <a:pt x="51911" y="48863"/>
                </a:lnTo>
                <a:lnTo>
                  <a:pt x="53435" y="51911"/>
                </a:lnTo>
                <a:lnTo>
                  <a:pt x="53435" y="64103"/>
                </a:lnTo>
                <a:lnTo>
                  <a:pt x="51911" y="70199"/>
                </a:lnTo>
                <a:lnTo>
                  <a:pt x="41243" y="80867"/>
                </a:lnTo>
                <a:lnTo>
                  <a:pt x="35147" y="83915"/>
                </a:lnTo>
                <a:close/>
              </a:path>
            </a:pathLst>
          </a:custGeom>
          <a:solidFill>
            <a:srgbClr val="000000"/>
          </a:solidFill>
        </p:spPr>
        <p:txBody>
          <a:bodyPr wrap="square" lIns="0" tIns="0" rIns="0" bIns="0" rtlCol="0"/>
          <a:lstStyle/>
          <a:p>
            <a:endParaRPr sz="1154"/>
          </a:p>
        </p:txBody>
      </p:sp>
      <p:grpSp>
        <p:nvGrpSpPr>
          <p:cNvPr id="121" name="object 121"/>
          <p:cNvGrpSpPr/>
          <p:nvPr/>
        </p:nvGrpSpPr>
        <p:grpSpPr>
          <a:xfrm>
            <a:off x="2104656" y="1979575"/>
            <a:ext cx="228057" cy="54164"/>
            <a:chOff x="1339310" y="3086671"/>
            <a:chExt cx="355600" cy="84455"/>
          </a:xfrm>
        </p:grpSpPr>
        <p:sp>
          <p:nvSpPr>
            <p:cNvPr id="122" name="object 122"/>
            <p:cNvSpPr/>
            <p:nvPr/>
          </p:nvSpPr>
          <p:spPr>
            <a:xfrm>
              <a:off x="1339303" y="3086671"/>
              <a:ext cx="85725" cy="82550"/>
            </a:xfrm>
            <a:custGeom>
              <a:avLst/>
              <a:gdLst/>
              <a:ahLst/>
              <a:cxnLst/>
              <a:rect l="l" t="t" r="r" b="b"/>
              <a:pathLst>
                <a:path w="85725" h="82550">
                  <a:moveTo>
                    <a:pt x="30581" y="0"/>
                  </a:moveTo>
                  <a:lnTo>
                    <a:pt x="22961" y="0"/>
                  </a:lnTo>
                  <a:lnTo>
                    <a:pt x="21437" y="3048"/>
                  </a:lnTo>
                  <a:lnTo>
                    <a:pt x="18389" y="7620"/>
                  </a:lnTo>
                  <a:lnTo>
                    <a:pt x="10668" y="15240"/>
                  </a:lnTo>
                  <a:lnTo>
                    <a:pt x="6096" y="18288"/>
                  </a:lnTo>
                  <a:lnTo>
                    <a:pt x="0" y="19812"/>
                  </a:lnTo>
                  <a:lnTo>
                    <a:pt x="0" y="30480"/>
                  </a:lnTo>
                  <a:lnTo>
                    <a:pt x="6096" y="27432"/>
                  </a:lnTo>
                  <a:lnTo>
                    <a:pt x="10668" y="24384"/>
                  </a:lnTo>
                  <a:lnTo>
                    <a:pt x="13817" y="22860"/>
                  </a:lnTo>
                  <a:lnTo>
                    <a:pt x="16865" y="19812"/>
                  </a:lnTo>
                  <a:lnTo>
                    <a:pt x="19913" y="18288"/>
                  </a:lnTo>
                  <a:lnTo>
                    <a:pt x="19913" y="82397"/>
                  </a:lnTo>
                  <a:lnTo>
                    <a:pt x="30581" y="82397"/>
                  </a:lnTo>
                  <a:lnTo>
                    <a:pt x="30581" y="0"/>
                  </a:lnTo>
                  <a:close/>
                </a:path>
                <a:path w="85725" h="82550">
                  <a:moveTo>
                    <a:pt x="85445" y="0"/>
                  </a:moveTo>
                  <a:lnTo>
                    <a:pt x="77825" y="0"/>
                  </a:lnTo>
                  <a:lnTo>
                    <a:pt x="76301" y="3048"/>
                  </a:lnTo>
                  <a:lnTo>
                    <a:pt x="73253" y="7620"/>
                  </a:lnTo>
                  <a:lnTo>
                    <a:pt x="65633" y="15240"/>
                  </a:lnTo>
                  <a:lnTo>
                    <a:pt x="61061" y="18288"/>
                  </a:lnTo>
                  <a:lnTo>
                    <a:pt x="54965" y="19812"/>
                  </a:lnTo>
                  <a:lnTo>
                    <a:pt x="54965" y="30581"/>
                  </a:lnTo>
                  <a:lnTo>
                    <a:pt x="61061" y="27432"/>
                  </a:lnTo>
                  <a:lnTo>
                    <a:pt x="65633" y="24384"/>
                  </a:lnTo>
                  <a:lnTo>
                    <a:pt x="68681" y="22860"/>
                  </a:lnTo>
                  <a:lnTo>
                    <a:pt x="73253" y="19812"/>
                  </a:lnTo>
                  <a:lnTo>
                    <a:pt x="74777" y="18288"/>
                  </a:lnTo>
                  <a:lnTo>
                    <a:pt x="74777" y="82397"/>
                  </a:lnTo>
                  <a:lnTo>
                    <a:pt x="85445" y="82397"/>
                  </a:lnTo>
                  <a:lnTo>
                    <a:pt x="85445" y="0"/>
                  </a:lnTo>
                  <a:close/>
                </a:path>
              </a:pathLst>
            </a:custGeom>
            <a:solidFill>
              <a:srgbClr val="000000"/>
            </a:solidFill>
          </p:spPr>
          <p:txBody>
            <a:bodyPr wrap="square" lIns="0" tIns="0" rIns="0" bIns="0" rtlCol="0"/>
            <a:lstStyle/>
            <a:p>
              <a:endParaRPr sz="1154"/>
            </a:p>
          </p:txBody>
        </p:sp>
        <p:pic>
          <p:nvPicPr>
            <p:cNvPr id="123" name="object 123"/>
            <p:cNvPicPr/>
            <p:nvPr/>
          </p:nvPicPr>
          <p:blipFill>
            <a:blip r:embed="rId47" cstate="print"/>
            <a:stretch>
              <a:fillRect/>
            </a:stretch>
          </p:blipFill>
          <p:spPr>
            <a:xfrm>
              <a:off x="1450752" y="3086671"/>
              <a:ext cx="244125" cy="83915"/>
            </a:xfrm>
            <a:prstGeom prst="rect">
              <a:avLst/>
            </a:prstGeom>
          </p:spPr>
        </p:pic>
      </p:grpSp>
      <p:pic>
        <p:nvPicPr>
          <p:cNvPr id="124" name="object 124"/>
          <p:cNvPicPr/>
          <p:nvPr/>
        </p:nvPicPr>
        <p:blipFill>
          <a:blip r:embed="rId48" cstate="print"/>
          <a:stretch>
            <a:fillRect/>
          </a:stretch>
        </p:blipFill>
        <p:spPr>
          <a:xfrm>
            <a:off x="2610515" y="1979575"/>
            <a:ext cx="260229" cy="67562"/>
          </a:xfrm>
          <a:prstGeom prst="rect">
            <a:avLst/>
          </a:prstGeom>
        </p:spPr>
      </p:pic>
      <p:sp>
        <p:nvSpPr>
          <p:cNvPr id="125" name="object 125"/>
          <p:cNvSpPr/>
          <p:nvPr/>
        </p:nvSpPr>
        <p:spPr>
          <a:xfrm>
            <a:off x="3426450" y="1980553"/>
            <a:ext cx="33393" cy="52127"/>
          </a:xfrm>
          <a:custGeom>
            <a:avLst/>
            <a:gdLst/>
            <a:ahLst/>
            <a:cxnLst/>
            <a:rect l="l" t="t" r="r" b="b"/>
            <a:pathLst>
              <a:path w="52070" h="81280">
                <a:moveTo>
                  <a:pt x="21431" y="80867"/>
                </a:moveTo>
                <a:lnTo>
                  <a:pt x="10763" y="80867"/>
                </a:lnTo>
                <a:lnTo>
                  <a:pt x="10763" y="74771"/>
                </a:lnTo>
                <a:lnTo>
                  <a:pt x="12287" y="67151"/>
                </a:lnTo>
                <a:lnTo>
                  <a:pt x="13811" y="58007"/>
                </a:lnTo>
                <a:lnTo>
                  <a:pt x="31527" y="19252"/>
                </a:lnTo>
                <a:lnTo>
                  <a:pt x="39719" y="9144"/>
                </a:lnTo>
                <a:lnTo>
                  <a:pt x="0" y="9144"/>
                </a:lnTo>
                <a:lnTo>
                  <a:pt x="0" y="0"/>
                </a:lnTo>
                <a:lnTo>
                  <a:pt x="51911" y="0"/>
                </a:lnTo>
                <a:lnTo>
                  <a:pt x="51911" y="7620"/>
                </a:lnTo>
                <a:lnTo>
                  <a:pt x="44291" y="17156"/>
                </a:lnTo>
                <a:lnTo>
                  <a:pt x="40338" y="22662"/>
                </a:lnTo>
                <a:lnTo>
                  <a:pt x="24479" y="58007"/>
                </a:lnTo>
                <a:lnTo>
                  <a:pt x="22955" y="65627"/>
                </a:lnTo>
                <a:lnTo>
                  <a:pt x="21431" y="71723"/>
                </a:lnTo>
                <a:lnTo>
                  <a:pt x="21431" y="80867"/>
                </a:lnTo>
                <a:close/>
              </a:path>
            </a:pathLst>
          </a:custGeom>
          <a:solidFill>
            <a:srgbClr val="000000"/>
          </a:solidFill>
        </p:spPr>
        <p:txBody>
          <a:bodyPr wrap="square" lIns="0" tIns="0" rIns="0" bIns="0" rtlCol="0"/>
          <a:lstStyle/>
          <a:p>
            <a:endParaRPr sz="1154"/>
          </a:p>
        </p:txBody>
      </p:sp>
      <p:grpSp>
        <p:nvGrpSpPr>
          <p:cNvPr id="126" name="object 126"/>
          <p:cNvGrpSpPr/>
          <p:nvPr/>
        </p:nvGrpSpPr>
        <p:grpSpPr>
          <a:xfrm>
            <a:off x="3580083" y="1979575"/>
            <a:ext cx="493173" cy="54164"/>
            <a:chOff x="3639883" y="3086671"/>
            <a:chExt cx="768985" cy="84455"/>
          </a:xfrm>
        </p:grpSpPr>
        <p:pic>
          <p:nvPicPr>
            <p:cNvPr id="127" name="object 127"/>
            <p:cNvPicPr/>
            <p:nvPr/>
          </p:nvPicPr>
          <p:blipFill>
            <a:blip r:embed="rId49" cstate="print"/>
            <a:stretch>
              <a:fillRect/>
            </a:stretch>
          </p:blipFill>
          <p:spPr>
            <a:xfrm>
              <a:off x="3639883" y="3086671"/>
              <a:ext cx="100679" cy="82391"/>
            </a:xfrm>
            <a:prstGeom prst="rect">
              <a:avLst/>
            </a:prstGeom>
          </p:spPr>
        </p:pic>
        <p:sp>
          <p:nvSpPr>
            <p:cNvPr id="128" name="object 128"/>
            <p:cNvSpPr/>
            <p:nvPr/>
          </p:nvSpPr>
          <p:spPr>
            <a:xfrm>
              <a:off x="3771900" y="3086671"/>
              <a:ext cx="64769" cy="82550"/>
            </a:xfrm>
            <a:custGeom>
              <a:avLst/>
              <a:gdLst/>
              <a:ahLst/>
              <a:cxnLst/>
              <a:rect l="l" t="t" r="r" b="b"/>
              <a:pathLst>
                <a:path w="64770" h="82550">
                  <a:moveTo>
                    <a:pt x="13716" y="69532"/>
                  </a:moveTo>
                  <a:lnTo>
                    <a:pt x="0" y="69532"/>
                  </a:lnTo>
                  <a:lnTo>
                    <a:pt x="0" y="81724"/>
                  </a:lnTo>
                  <a:lnTo>
                    <a:pt x="13716" y="81724"/>
                  </a:lnTo>
                  <a:lnTo>
                    <a:pt x="13716" y="69532"/>
                  </a:lnTo>
                  <a:close/>
                </a:path>
                <a:path w="64770" h="82550">
                  <a:moveTo>
                    <a:pt x="64757" y="0"/>
                  </a:moveTo>
                  <a:lnTo>
                    <a:pt x="58661" y="0"/>
                  </a:lnTo>
                  <a:lnTo>
                    <a:pt x="57137" y="3048"/>
                  </a:lnTo>
                  <a:lnTo>
                    <a:pt x="54089" y="7620"/>
                  </a:lnTo>
                  <a:lnTo>
                    <a:pt x="49517" y="10668"/>
                  </a:lnTo>
                  <a:lnTo>
                    <a:pt x="44945" y="15240"/>
                  </a:lnTo>
                  <a:lnTo>
                    <a:pt x="40373" y="18288"/>
                  </a:lnTo>
                  <a:lnTo>
                    <a:pt x="34277" y="19812"/>
                  </a:lnTo>
                  <a:lnTo>
                    <a:pt x="34277" y="30581"/>
                  </a:lnTo>
                  <a:lnTo>
                    <a:pt x="37325" y="28956"/>
                  </a:lnTo>
                  <a:lnTo>
                    <a:pt x="41897" y="27432"/>
                  </a:lnTo>
                  <a:lnTo>
                    <a:pt x="44945" y="24384"/>
                  </a:lnTo>
                  <a:lnTo>
                    <a:pt x="49517" y="22860"/>
                  </a:lnTo>
                  <a:lnTo>
                    <a:pt x="54089" y="18288"/>
                  </a:lnTo>
                  <a:lnTo>
                    <a:pt x="54089" y="82397"/>
                  </a:lnTo>
                  <a:lnTo>
                    <a:pt x="64757" y="82397"/>
                  </a:lnTo>
                  <a:lnTo>
                    <a:pt x="64757" y="0"/>
                  </a:lnTo>
                  <a:close/>
                </a:path>
              </a:pathLst>
            </a:custGeom>
            <a:solidFill>
              <a:srgbClr val="000000"/>
            </a:solidFill>
          </p:spPr>
          <p:txBody>
            <a:bodyPr wrap="square" lIns="0" tIns="0" rIns="0" bIns="0" rtlCol="0"/>
            <a:lstStyle/>
            <a:p>
              <a:endParaRPr sz="1154"/>
            </a:p>
          </p:txBody>
        </p:sp>
        <p:pic>
          <p:nvPicPr>
            <p:cNvPr id="129" name="object 129"/>
            <p:cNvPicPr/>
            <p:nvPr/>
          </p:nvPicPr>
          <p:blipFill>
            <a:blip r:embed="rId50" cstate="print"/>
            <a:stretch>
              <a:fillRect/>
            </a:stretch>
          </p:blipFill>
          <p:spPr>
            <a:xfrm>
              <a:off x="3862577" y="3086671"/>
              <a:ext cx="145541" cy="83915"/>
            </a:xfrm>
            <a:prstGeom prst="rect">
              <a:avLst/>
            </a:prstGeom>
          </p:spPr>
        </p:pic>
        <p:sp>
          <p:nvSpPr>
            <p:cNvPr id="130" name="object 130"/>
            <p:cNvSpPr/>
            <p:nvPr/>
          </p:nvSpPr>
          <p:spPr>
            <a:xfrm>
              <a:off x="4028884" y="3086671"/>
              <a:ext cx="31115" cy="82550"/>
            </a:xfrm>
            <a:custGeom>
              <a:avLst/>
              <a:gdLst/>
              <a:ahLst/>
              <a:cxnLst/>
              <a:rect l="l" t="t" r="r" b="b"/>
              <a:pathLst>
                <a:path w="31114" h="82550">
                  <a:moveTo>
                    <a:pt x="30575" y="82391"/>
                  </a:moveTo>
                  <a:lnTo>
                    <a:pt x="19812" y="82391"/>
                  </a:lnTo>
                  <a:lnTo>
                    <a:pt x="19812" y="18287"/>
                  </a:lnTo>
                  <a:lnTo>
                    <a:pt x="18288" y="19811"/>
                  </a:lnTo>
                  <a:lnTo>
                    <a:pt x="13716" y="22859"/>
                  </a:lnTo>
                  <a:lnTo>
                    <a:pt x="10668" y="24383"/>
                  </a:lnTo>
                  <a:lnTo>
                    <a:pt x="6096" y="27431"/>
                  </a:lnTo>
                  <a:lnTo>
                    <a:pt x="0" y="30575"/>
                  </a:lnTo>
                  <a:lnTo>
                    <a:pt x="0" y="19811"/>
                  </a:lnTo>
                  <a:lnTo>
                    <a:pt x="6096" y="18287"/>
                  </a:lnTo>
                  <a:lnTo>
                    <a:pt x="10668" y="15239"/>
                  </a:lnTo>
                  <a:lnTo>
                    <a:pt x="18288" y="7619"/>
                  </a:lnTo>
                  <a:lnTo>
                    <a:pt x="21336" y="3047"/>
                  </a:lnTo>
                  <a:lnTo>
                    <a:pt x="22860" y="0"/>
                  </a:lnTo>
                  <a:lnTo>
                    <a:pt x="30575" y="0"/>
                  </a:lnTo>
                  <a:lnTo>
                    <a:pt x="30575" y="82391"/>
                  </a:lnTo>
                  <a:close/>
                </a:path>
              </a:pathLst>
            </a:custGeom>
            <a:solidFill>
              <a:srgbClr val="000000"/>
            </a:solidFill>
          </p:spPr>
          <p:txBody>
            <a:bodyPr wrap="square" lIns="0" tIns="0" rIns="0" bIns="0" rtlCol="0"/>
            <a:lstStyle/>
            <a:p>
              <a:endParaRPr sz="1154"/>
            </a:p>
          </p:txBody>
        </p:sp>
        <p:pic>
          <p:nvPicPr>
            <p:cNvPr id="131" name="object 131"/>
            <p:cNvPicPr/>
            <p:nvPr/>
          </p:nvPicPr>
          <p:blipFill>
            <a:blip r:embed="rId51" cstate="print"/>
            <a:stretch>
              <a:fillRect/>
            </a:stretch>
          </p:blipFill>
          <p:spPr>
            <a:xfrm>
              <a:off x="4083843" y="3086671"/>
              <a:ext cx="145256" cy="83915"/>
            </a:xfrm>
            <a:prstGeom prst="rect">
              <a:avLst/>
            </a:prstGeom>
          </p:spPr>
        </p:pic>
        <p:sp>
          <p:nvSpPr>
            <p:cNvPr id="132" name="object 132"/>
            <p:cNvSpPr/>
            <p:nvPr/>
          </p:nvSpPr>
          <p:spPr>
            <a:xfrm>
              <a:off x="4251674" y="3086671"/>
              <a:ext cx="30480" cy="82550"/>
            </a:xfrm>
            <a:custGeom>
              <a:avLst/>
              <a:gdLst/>
              <a:ahLst/>
              <a:cxnLst/>
              <a:rect l="l" t="t" r="r" b="b"/>
              <a:pathLst>
                <a:path w="30479" h="82550">
                  <a:moveTo>
                    <a:pt x="30479" y="82391"/>
                  </a:moveTo>
                  <a:lnTo>
                    <a:pt x="19811" y="82391"/>
                  </a:lnTo>
                  <a:lnTo>
                    <a:pt x="19811" y="18287"/>
                  </a:lnTo>
                  <a:lnTo>
                    <a:pt x="16763" y="19811"/>
                  </a:lnTo>
                  <a:lnTo>
                    <a:pt x="13715" y="22859"/>
                  </a:lnTo>
                  <a:lnTo>
                    <a:pt x="10667" y="24383"/>
                  </a:lnTo>
                  <a:lnTo>
                    <a:pt x="6095" y="27431"/>
                  </a:lnTo>
                  <a:lnTo>
                    <a:pt x="0" y="30575"/>
                  </a:lnTo>
                  <a:lnTo>
                    <a:pt x="0" y="19811"/>
                  </a:lnTo>
                  <a:lnTo>
                    <a:pt x="4571" y="18287"/>
                  </a:lnTo>
                  <a:lnTo>
                    <a:pt x="10667" y="15239"/>
                  </a:lnTo>
                  <a:lnTo>
                    <a:pt x="13715" y="10667"/>
                  </a:lnTo>
                  <a:lnTo>
                    <a:pt x="18287" y="7619"/>
                  </a:lnTo>
                  <a:lnTo>
                    <a:pt x="21335" y="3047"/>
                  </a:lnTo>
                  <a:lnTo>
                    <a:pt x="22859" y="0"/>
                  </a:lnTo>
                  <a:lnTo>
                    <a:pt x="30479" y="0"/>
                  </a:lnTo>
                  <a:lnTo>
                    <a:pt x="30479" y="82391"/>
                  </a:lnTo>
                  <a:close/>
                </a:path>
              </a:pathLst>
            </a:custGeom>
            <a:solidFill>
              <a:srgbClr val="000000"/>
            </a:solidFill>
          </p:spPr>
          <p:txBody>
            <a:bodyPr wrap="square" lIns="0" tIns="0" rIns="0" bIns="0" rtlCol="0"/>
            <a:lstStyle/>
            <a:p>
              <a:endParaRPr sz="1154"/>
            </a:p>
          </p:txBody>
        </p:sp>
        <p:pic>
          <p:nvPicPr>
            <p:cNvPr id="133" name="object 133"/>
            <p:cNvPicPr/>
            <p:nvPr/>
          </p:nvPicPr>
          <p:blipFill>
            <a:blip r:embed="rId52" cstate="print"/>
            <a:stretch>
              <a:fillRect/>
            </a:stretch>
          </p:blipFill>
          <p:spPr>
            <a:xfrm>
              <a:off x="4308062" y="3086671"/>
              <a:ext cx="100679" cy="82391"/>
            </a:xfrm>
            <a:prstGeom prst="rect">
              <a:avLst/>
            </a:prstGeom>
          </p:spPr>
        </p:pic>
      </p:grpSp>
      <p:pic>
        <p:nvPicPr>
          <p:cNvPr id="134" name="object 134"/>
          <p:cNvPicPr/>
          <p:nvPr/>
        </p:nvPicPr>
        <p:blipFill>
          <a:blip r:embed="rId53" cstate="print"/>
          <a:stretch>
            <a:fillRect/>
          </a:stretch>
        </p:blipFill>
        <p:spPr>
          <a:xfrm>
            <a:off x="4214102" y="1936510"/>
            <a:ext cx="676290" cy="139033"/>
          </a:xfrm>
          <a:prstGeom prst="rect">
            <a:avLst/>
          </a:prstGeom>
        </p:spPr>
      </p:pic>
      <p:pic>
        <p:nvPicPr>
          <p:cNvPr id="135" name="object 135"/>
          <p:cNvPicPr/>
          <p:nvPr/>
        </p:nvPicPr>
        <p:blipFill>
          <a:blip r:embed="rId54" cstate="print"/>
          <a:stretch>
            <a:fillRect/>
          </a:stretch>
        </p:blipFill>
        <p:spPr>
          <a:xfrm>
            <a:off x="5056487" y="1979209"/>
            <a:ext cx="274890" cy="68905"/>
          </a:xfrm>
          <a:prstGeom prst="rect">
            <a:avLst/>
          </a:prstGeom>
        </p:spPr>
      </p:pic>
      <p:grpSp>
        <p:nvGrpSpPr>
          <p:cNvPr id="136" name="object 136"/>
          <p:cNvGrpSpPr/>
          <p:nvPr/>
        </p:nvGrpSpPr>
        <p:grpSpPr>
          <a:xfrm>
            <a:off x="5688490" y="1979575"/>
            <a:ext cx="247605" cy="54164"/>
            <a:chOff x="6927437" y="3086671"/>
            <a:chExt cx="386080" cy="84455"/>
          </a:xfrm>
        </p:grpSpPr>
        <p:sp>
          <p:nvSpPr>
            <p:cNvPr id="137" name="object 137"/>
            <p:cNvSpPr/>
            <p:nvPr/>
          </p:nvSpPr>
          <p:spPr>
            <a:xfrm>
              <a:off x="6927431" y="3086671"/>
              <a:ext cx="84455" cy="82550"/>
            </a:xfrm>
            <a:custGeom>
              <a:avLst/>
              <a:gdLst/>
              <a:ahLst/>
              <a:cxnLst/>
              <a:rect l="l" t="t" r="r" b="b"/>
              <a:pathLst>
                <a:path w="84454" h="82550">
                  <a:moveTo>
                    <a:pt x="29057" y="0"/>
                  </a:moveTo>
                  <a:lnTo>
                    <a:pt x="22961" y="0"/>
                  </a:lnTo>
                  <a:lnTo>
                    <a:pt x="21437" y="3048"/>
                  </a:lnTo>
                  <a:lnTo>
                    <a:pt x="18389" y="7620"/>
                  </a:lnTo>
                  <a:lnTo>
                    <a:pt x="13716" y="10668"/>
                  </a:lnTo>
                  <a:lnTo>
                    <a:pt x="9144" y="15240"/>
                  </a:lnTo>
                  <a:lnTo>
                    <a:pt x="4572" y="18288"/>
                  </a:lnTo>
                  <a:lnTo>
                    <a:pt x="0" y="19812"/>
                  </a:lnTo>
                  <a:lnTo>
                    <a:pt x="0" y="30581"/>
                  </a:lnTo>
                  <a:lnTo>
                    <a:pt x="6096" y="27432"/>
                  </a:lnTo>
                  <a:lnTo>
                    <a:pt x="9144" y="24384"/>
                  </a:lnTo>
                  <a:lnTo>
                    <a:pt x="13716" y="22860"/>
                  </a:lnTo>
                  <a:lnTo>
                    <a:pt x="16865" y="19812"/>
                  </a:lnTo>
                  <a:lnTo>
                    <a:pt x="19913" y="18288"/>
                  </a:lnTo>
                  <a:lnTo>
                    <a:pt x="19913" y="82397"/>
                  </a:lnTo>
                  <a:lnTo>
                    <a:pt x="29057" y="82397"/>
                  </a:lnTo>
                  <a:lnTo>
                    <a:pt x="29057" y="0"/>
                  </a:lnTo>
                  <a:close/>
                </a:path>
                <a:path w="84454" h="82550">
                  <a:moveTo>
                    <a:pt x="83908" y="0"/>
                  </a:moveTo>
                  <a:lnTo>
                    <a:pt x="77812" y="0"/>
                  </a:lnTo>
                  <a:lnTo>
                    <a:pt x="76288" y="3048"/>
                  </a:lnTo>
                  <a:lnTo>
                    <a:pt x="73240" y="7620"/>
                  </a:lnTo>
                  <a:lnTo>
                    <a:pt x="68668" y="10668"/>
                  </a:lnTo>
                  <a:lnTo>
                    <a:pt x="65620" y="15240"/>
                  </a:lnTo>
                  <a:lnTo>
                    <a:pt x="59524" y="18288"/>
                  </a:lnTo>
                  <a:lnTo>
                    <a:pt x="54864" y="19812"/>
                  </a:lnTo>
                  <a:lnTo>
                    <a:pt x="54864" y="30480"/>
                  </a:lnTo>
                  <a:lnTo>
                    <a:pt x="61048" y="27432"/>
                  </a:lnTo>
                  <a:lnTo>
                    <a:pt x="65620" y="24384"/>
                  </a:lnTo>
                  <a:lnTo>
                    <a:pt x="68668" y="22860"/>
                  </a:lnTo>
                  <a:lnTo>
                    <a:pt x="71716" y="19812"/>
                  </a:lnTo>
                  <a:lnTo>
                    <a:pt x="74764" y="18288"/>
                  </a:lnTo>
                  <a:lnTo>
                    <a:pt x="74764" y="82397"/>
                  </a:lnTo>
                  <a:lnTo>
                    <a:pt x="83908" y="82397"/>
                  </a:lnTo>
                  <a:lnTo>
                    <a:pt x="83908" y="0"/>
                  </a:lnTo>
                  <a:close/>
                </a:path>
              </a:pathLst>
            </a:custGeom>
            <a:solidFill>
              <a:srgbClr val="000000"/>
            </a:solidFill>
          </p:spPr>
          <p:txBody>
            <a:bodyPr wrap="square" lIns="0" tIns="0" rIns="0" bIns="0" rtlCol="0"/>
            <a:lstStyle/>
            <a:p>
              <a:endParaRPr sz="1154"/>
            </a:p>
          </p:txBody>
        </p:sp>
        <p:pic>
          <p:nvPicPr>
            <p:cNvPr id="138" name="object 138"/>
            <p:cNvPicPr/>
            <p:nvPr/>
          </p:nvPicPr>
          <p:blipFill>
            <a:blip r:embed="rId55" cstate="print"/>
            <a:stretch>
              <a:fillRect/>
            </a:stretch>
          </p:blipFill>
          <p:spPr>
            <a:xfrm>
              <a:off x="7035736" y="3086671"/>
              <a:ext cx="277654" cy="83915"/>
            </a:xfrm>
            <a:prstGeom prst="rect">
              <a:avLst/>
            </a:prstGeom>
          </p:spPr>
        </p:pic>
      </p:grpSp>
      <p:pic>
        <p:nvPicPr>
          <p:cNvPr id="139" name="object 139"/>
          <p:cNvPicPr/>
          <p:nvPr/>
        </p:nvPicPr>
        <p:blipFill>
          <a:blip r:embed="rId56" cstate="print"/>
          <a:stretch>
            <a:fillRect/>
          </a:stretch>
        </p:blipFill>
        <p:spPr>
          <a:xfrm>
            <a:off x="6056416" y="1850316"/>
            <a:ext cx="413801" cy="325347"/>
          </a:xfrm>
          <a:prstGeom prst="rect">
            <a:avLst/>
          </a:prstGeom>
        </p:spPr>
      </p:pic>
      <p:grpSp>
        <p:nvGrpSpPr>
          <p:cNvPr id="140" name="object 140"/>
          <p:cNvGrpSpPr/>
          <p:nvPr/>
        </p:nvGrpSpPr>
        <p:grpSpPr>
          <a:xfrm>
            <a:off x="6659097" y="1935532"/>
            <a:ext cx="476476" cy="140499"/>
            <a:chOff x="8440864" y="3017996"/>
            <a:chExt cx="742950" cy="219075"/>
          </a:xfrm>
        </p:grpSpPr>
        <p:pic>
          <p:nvPicPr>
            <p:cNvPr id="141" name="object 141"/>
            <p:cNvPicPr/>
            <p:nvPr/>
          </p:nvPicPr>
          <p:blipFill>
            <a:blip r:embed="rId57" cstate="print"/>
            <a:stretch>
              <a:fillRect/>
            </a:stretch>
          </p:blipFill>
          <p:spPr>
            <a:xfrm>
              <a:off x="8440864" y="3017996"/>
              <a:ext cx="720089" cy="218313"/>
            </a:xfrm>
            <a:prstGeom prst="rect">
              <a:avLst/>
            </a:prstGeom>
          </p:spPr>
        </p:pic>
        <p:sp>
          <p:nvSpPr>
            <p:cNvPr id="142" name="object 142"/>
            <p:cNvSpPr/>
            <p:nvPr/>
          </p:nvSpPr>
          <p:spPr>
            <a:xfrm>
              <a:off x="9172943" y="3019044"/>
              <a:ext cx="10795" cy="218440"/>
            </a:xfrm>
            <a:custGeom>
              <a:avLst/>
              <a:gdLst/>
              <a:ahLst/>
              <a:cxnLst/>
              <a:rect l="l" t="t" r="r" b="b"/>
              <a:pathLst>
                <a:path w="10795" h="218439">
                  <a:moveTo>
                    <a:pt x="10668" y="134112"/>
                  </a:moveTo>
                  <a:lnTo>
                    <a:pt x="0" y="134112"/>
                  </a:lnTo>
                  <a:lnTo>
                    <a:pt x="0" y="217932"/>
                  </a:lnTo>
                  <a:lnTo>
                    <a:pt x="10668" y="217932"/>
                  </a:lnTo>
                  <a:lnTo>
                    <a:pt x="10668" y="134112"/>
                  </a:lnTo>
                  <a:close/>
                </a:path>
                <a:path w="10795" h="218439">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43" name="object 143"/>
          <p:cNvPicPr/>
          <p:nvPr/>
        </p:nvPicPr>
        <p:blipFill>
          <a:blip r:embed="rId58" cstate="print"/>
          <a:stretch>
            <a:fillRect/>
          </a:stretch>
        </p:blipFill>
        <p:spPr>
          <a:xfrm>
            <a:off x="7495618" y="1979576"/>
            <a:ext cx="260229" cy="53817"/>
          </a:xfrm>
          <a:prstGeom prst="rect">
            <a:avLst/>
          </a:prstGeom>
        </p:spPr>
      </p:pic>
      <p:pic>
        <p:nvPicPr>
          <p:cNvPr id="144" name="object 144"/>
          <p:cNvPicPr/>
          <p:nvPr/>
        </p:nvPicPr>
        <p:blipFill>
          <a:blip r:embed="rId59" cstate="print"/>
          <a:stretch>
            <a:fillRect/>
          </a:stretch>
        </p:blipFill>
        <p:spPr>
          <a:xfrm>
            <a:off x="7979913" y="1978598"/>
            <a:ext cx="1561864" cy="68539"/>
          </a:xfrm>
          <a:prstGeom prst="rect">
            <a:avLst/>
          </a:prstGeom>
        </p:spPr>
      </p:pic>
      <p:pic>
        <p:nvPicPr>
          <p:cNvPr id="145" name="object 145"/>
          <p:cNvPicPr/>
          <p:nvPr/>
        </p:nvPicPr>
        <p:blipFill>
          <a:blip r:embed="rId60" cstate="print"/>
          <a:stretch>
            <a:fillRect/>
          </a:stretch>
        </p:blipFill>
        <p:spPr>
          <a:xfrm>
            <a:off x="10402367" y="1935226"/>
            <a:ext cx="360168" cy="156382"/>
          </a:xfrm>
          <a:prstGeom prst="rect">
            <a:avLst/>
          </a:prstGeom>
        </p:spPr>
      </p:pic>
      <p:sp>
        <p:nvSpPr>
          <p:cNvPr id="146" name="object 146"/>
          <p:cNvSpPr/>
          <p:nvPr/>
        </p:nvSpPr>
        <p:spPr>
          <a:xfrm>
            <a:off x="1983338" y="2395637"/>
            <a:ext cx="38281" cy="52942"/>
          </a:xfrm>
          <a:custGeom>
            <a:avLst/>
            <a:gdLst/>
            <a:ahLst/>
            <a:cxnLst/>
            <a:rect l="l" t="t" r="r" b="b"/>
            <a:pathLst>
              <a:path w="59690" h="82550">
                <a:moveTo>
                  <a:pt x="59531" y="65627"/>
                </a:moveTo>
                <a:lnTo>
                  <a:pt x="0" y="65627"/>
                </a:lnTo>
                <a:lnTo>
                  <a:pt x="0" y="51911"/>
                </a:lnTo>
                <a:lnTo>
                  <a:pt x="36671" y="0"/>
                </a:lnTo>
                <a:lnTo>
                  <a:pt x="48863" y="0"/>
                </a:lnTo>
                <a:lnTo>
                  <a:pt x="48863" y="22955"/>
                </a:lnTo>
                <a:lnTo>
                  <a:pt x="33623" y="22955"/>
                </a:lnTo>
                <a:lnTo>
                  <a:pt x="15335" y="51911"/>
                </a:lnTo>
                <a:lnTo>
                  <a:pt x="59531" y="51911"/>
                </a:lnTo>
                <a:lnTo>
                  <a:pt x="59531" y="65627"/>
                </a:lnTo>
                <a:close/>
              </a:path>
              <a:path w="59690" h="82550">
                <a:moveTo>
                  <a:pt x="48863" y="51911"/>
                </a:moveTo>
                <a:lnTo>
                  <a:pt x="33623" y="51911"/>
                </a:lnTo>
                <a:lnTo>
                  <a:pt x="33623" y="22955"/>
                </a:lnTo>
                <a:lnTo>
                  <a:pt x="48863" y="22955"/>
                </a:lnTo>
                <a:lnTo>
                  <a:pt x="48863" y="51911"/>
                </a:lnTo>
                <a:close/>
              </a:path>
              <a:path w="59690" h="82550">
                <a:moveTo>
                  <a:pt x="48863" y="82486"/>
                </a:moveTo>
                <a:lnTo>
                  <a:pt x="33623" y="82486"/>
                </a:lnTo>
                <a:lnTo>
                  <a:pt x="33623" y="65627"/>
                </a:lnTo>
                <a:lnTo>
                  <a:pt x="48863" y="65627"/>
                </a:lnTo>
                <a:lnTo>
                  <a:pt x="48863" y="82486"/>
                </a:lnTo>
                <a:close/>
              </a:path>
            </a:pathLst>
          </a:custGeom>
          <a:solidFill>
            <a:srgbClr val="000000"/>
          </a:solidFill>
        </p:spPr>
        <p:txBody>
          <a:bodyPr wrap="square" lIns="0" tIns="0" rIns="0" bIns="0" rtlCol="0"/>
          <a:lstStyle/>
          <a:p>
            <a:endParaRPr sz="1154"/>
          </a:p>
        </p:txBody>
      </p:sp>
      <p:grpSp>
        <p:nvGrpSpPr>
          <p:cNvPr id="147" name="object 147"/>
          <p:cNvGrpSpPr/>
          <p:nvPr/>
        </p:nvGrpSpPr>
        <p:grpSpPr>
          <a:xfrm>
            <a:off x="2104717" y="2395637"/>
            <a:ext cx="228057" cy="52942"/>
            <a:chOff x="1339405" y="3735419"/>
            <a:chExt cx="355600" cy="82550"/>
          </a:xfrm>
        </p:grpSpPr>
        <p:sp>
          <p:nvSpPr>
            <p:cNvPr id="148" name="object 148"/>
            <p:cNvSpPr/>
            <p:nvPr/>
          </p:nvSpPr>
          <p:spPr>
            <a:xfrm>
              <a:off x="1339405" y="3735425"/>
              <a:ext cx="85725" cy="82550"/>
            </a:xfrm>
            <a:custGeom>
              <a:avLst/>
              <a:gdLst/>
              <a:ahLst/>
              <a:cxnLst/>
              <a:rect l="l" t="t" r="r" b="b"/>
              <a:pathLst>
                <a:path w="85725" h="82550">
                  <a:moveTo>
                    <a:pt x="30480" y="0"/>
                  </a:moveTo>
                  <a:lnTo>
                    <a:pt x="22860" y="0"/>
                  </a:lnTo>
                  <a:lnTo>
                    <a:pt x="21336" y="3048"/>
                  </a:lnTo>
                  <a:lnTo>
                    <a:pt x="18288" y="6096"/>
                  </a:lnTo>
                  <a:lnTo>
                    <a:pt x="15240" y="10668"/>
                  </a:lnTo>
                  <a:lnTo>
                    <a:pt x="6096" y="16764"/>
                  </a:lnTo>
                  <a:lnTo>
                    <a:pt x="0" y="19812"/>
                  </a:lnTo>
                  <a:lnTo>
                    <a:pt x="0" y="30568"/>
                  </a:lnTo>
                  <a:lnTo>
                    <a:pt x="6096" y="27520"/>
                  </a:lnTo>
                  <a:lnTo>
                    <a:pt x="10668" y="24384"/>
                  </a:lnTo>
                  <a:lnTo>
                    <a:pt x="13716" y="22860"/>
                  </a:lnTo>
                  <a:lnTo>
                    <a:pt x="16764" y="19812"/>
                  </a:lnTo>
                  <a:lnTo>
                    <a:pt x="19812" y="18288"/>
                  </a:lnTo>
                  <a:lnTo>
                    <a:pt x="19812" y="82486"/>
                  </a:lnTo>
                  <a:lnTo>
                    <a:pt x="30480" y="82486"/>
                  </a:lnTo>
                  <a:lnTo>
                    <a:pt x="30480" y="0"/>
                  </a:lnTo>
                  <a:close/>
                </a:path>
                <a:path w="85725" h="82550">
                  <a:moveTo>
                    <a:pt x="85344" y="88"/>
                  </a:moveTo>
                  <a:lnTo>
                    <a:pt x="77724" y="88"/>
                  </a:lnTo>
                  <a:lnTo>
                    <a:pt x="76200" y="3136"/>
                  </a:lnTo>
                  <a:lnTo>
                    <a:pt x="73152" y="6184"/>
                  </a:lnTo>
                  <a:lnTo>
                    <a:pt x="70104" y="10756"/>
                  </a:lnTo>
                  <a:lnTo>
                    <a:pt x="60960" y="16852"/>
                  </a:lnTo>
                  <a:lnTo>
                    <a:pt x="54864" y="19900"/>
                  </a:lnTo>
                  <a:lnTo>
                    <a:pt x="54864" y="30670"/>
                  </a:lnTo>
                  <a:lnTo>
                    <a:pt x="60960" y="27520"/>
                  </a:lnTo>
                  <a:lnTo>
                    <a:pt x="65532" y="24472"/>
                  </a:lnTo>
                  <a:lnTo>
                    <a:pt x="68580" y="22948"/>
                  </a:lnTo>
                  <a:lnTo>
                    <a:pt x="73152" y="19900"/>
                  </a:lnTo>
                  <a:lnTo>
                    <a:pt x="74676" y="18376"/>
                  </a:lnTo>
                  <a:lnTo>
                    <a:pt x="74676" y="82486"/>
                  </a:lnTo>
                  <a:lnTo>
                    <a:pt x="85344" y="82486"/>
                  </a:lnTo>
                  <a:lnTo>
                    <a:pt x="85344" y="88"/>
                  </a:lnTo>
                  <a:close/>
                </a:path>
              </a:pathLst>
            </a:custGeom>
            <a:solidFill>
              <a:srgbClr val="000000"/>
            </a:solidFill>
          </p:spPr>
          <p:txBody>
            <a:bodyPr wrap="square" lIns="0" tIns="0" rIns="0" bIns="0" rtlCol="0"/>
            <a:lstStyle/>
            <a:p>
              <a:endParaRPr sz="1154"/>
            </a:p>
          </p:txBody>
        </p:sp>
        <p:pic>
          <p:nvPicPr>
            <p:cNvPr id="149" name="object 149"/>
            <p:cNvPicPr/>
            <p:nvPr/>
          </p:nvPicPr>
          <p:blipFill>
            <a:blip r:embed="rId61" cstate="print"/>
            <a:stretch>
              <a:fillRect/>
            </a:stretch>
          </p:blipFill>
          <p:spPr>
            <a:xfrm>
              <a:off x="1450752" y="3735419"/>
              <a:ext cx="244030" cy="82486"/>
            </a:xfrm>
            <a:prstGeom prst="rect">
              <a:avLst/>
            </a:prstGeom>
          </p:spPr>
        </p:pic>
      </p:grpSp>
      <p:pic>
        <p:nvPicPr>
          <p:cNvPr id="150" name="object 150"/>
          <p:cNvPicPr/>
          <p:nvPr/>
        </p:nvPicPr>
        <p:blipFill>
          <a:blip r:embed="rId62" cstate="print"/>
          <a:stretch>
            <a:fillRect/>
          </a:stretch>
        </p:blipFill>
        <p:spPr>
          <a:xfrm>
            <a:off x="2610515" y="2395698"/>
            <a:ext cx="260229" cy="66523"/>
          </a:xfrm>
          <a:prstGeom prst="rect">
            <a:avLst/>
          </a:prstGeom>
        </p:spPr>
      </p:pic>
      <p:sp>
        <p:nvSpPr>
          <p:cNvPr id="151" name="object 151"/>
          <p:cNvSpPr/>
          <p:nvPr/>
        </p:nvSpPr>
        <p:spPr>
          <a:xfrm>
            <a:off x="3424495" y="2395698"/>
            <a:ext cx="35430" cy="52942"/>
          </a:xfrm>
          <a:custGeom>
            <a:avLst/>
            <a:gdLst/>
            <a:ahLst/>
            <a:cxnLst/>
            <a:rect l="l" t="t" r="r" b="b"/>
            <a:pathLst>
              <a:path w="55245" h="82550">
                <a:moveTo>
                  <a:pt x="54959" y="82391"/>
                </a:moveTo>
                <a:lnTo>
                  <a:pt x="0" y="82391"/>
                </a:lnTo>
                <a:lnTo>
                  <a:pt x="0" y="76295"/>
                </a:lnTo>
                <a:lnTo>
                  <a:pt x="1523" y="74771"/>
                </a:lnTo>
                <a:lnTo>
                  <a:pt x="3047" y="71723"/>
                </a:lnTo>
                <a:lnTo>
                  <a:pt x="4667" y="67151"/>
                </a:lnTo>
                <a:lnTo>
                  <a:pt x="7715" y="64103"/>
                </a:lnTo>
                <a:lnTo>
                  <a:pt x="10763" y="59531"/>
                </a:lnTo>
                <a:lnTo>
                  <a:pt x="39719" y="33623"/>
                </a:lnTo>
                <a:lnTo>
                  <a:pt x="42767" y="30575"/>
                </a:lnTo>
                <a:lnTo>
                  <a:pt x="44291" y="25908"/>
                </a:lnTo>
                <a:lnTo>
                  <a:pt x="44291" y="18288"/>
                </a:lnTo>
                <a:lnTo>
                  <a:pt x="42767" y="15240"/>
                </a:lnTo>
                <a:lnTo>
                  <a:pt x="36671" y="9144"/>
                </a:lnTo>
                <a:lnTo>
                  <a:pt x="33623" y="7620"/>
                </a:lnTo>
                <a:lnTo>
                  <a:pt x="24479" y="7620"/>
                </a:lnTo>
                <a:lnTo>
                  <a:pt x="19907" y="9144"/>
                </a:lnTo>
                <a:lnTo>
                  <a:pt x="13811" y="15240"/>
                </a:lnTo>
                <a:lnTo>
                  <a:pt x="12287" y="19812"/>
                </a:lnTo>
                <a:lnTo>
                  <a:pt x="12287" y="24384"/>
                </a:lnTo>
                <a:lnTo>
                  <a:pt x="1523" y="22860"/>
                </a:lnTo>
                <a:lnTo>
                  <a:pt x="3047" y="15240"/>
                </a:lnTo>
                <a:lnTo>
                  <a:pt x="6191" y="9144"/>
                </a:lnTo>
                <a:lnTo>
                  <a:pt x="10763" y="6096"/>
                </a:lnTo>
                <a:lnTo>
                  <a:pt x="15335" y="1524"/>
                </a:lnTo>
                <a:lnTo>
                  <a:pt x="21431" y="0"/>
                </a:lnTo>
                <a:lnTo>
                  <a:pt x="36671" y="0"/>
                </a:lnTo>
                <a:lnTo>
                  <a:pt x="42767" y="1524"/>
                </a:lnTo>
                <a:lnTo>
                  <a:pt x="51911" y="10668"/>
                </a:lnTo>
                <a:lnTo>
                  <a:pt x="54959" y="15240"/>
                </a:lnTo>
                <a:lnTo>
                  <a:pt x="54959" y="25908"/>
                </a:lnTo>
                <a:lnTo>
                  <a:pt x="48863" y="38195"/>
                </a:lnTo>
                <a:lnTo>
                  <a:pt x="45815" y="41243"/>
                </a:lnTo>
                <a:lnTo>
                  <a:pt x="42767" y="45815"/>
                </a:lnTo>
                <a:lnTo>
                  <a:pt x="38195" y="50387"/>
                </a:lnTo>
                <a:lnTo>
                  <a:pt x="30575" y="56483"/>
                </a:lnTo>
                <a:lnTo>
                  <a:pt x="24479" y="61055"/>
                </a:lnTo>
                <a:lnTo>
                  <a:pt x="19907" y="64103"/>
                </a:lnTo>
                <a:lnTo>
                  <a:pt x="18383" y="67151"/>
                </a:lnTo>
                <a:lnTo>
                  <a:pt x="13811" y="71723"/>
                </a:lnTo>
                <a:lnTo>
                  <a:pt x="54959" y="71723"/>
                </a:lnTo>
                <a:lnTo>
                  <a:pt x="54959" y="82391"/>
                </a:lnTo>
                <a:close/>
              </a:path>
            </a:pathLst>
          </a:custGeom>
          <a:solidFill>
            <a:srgbClr val="000000"/>
          </a:solidFill>
        </p:spPr>
        <p:txBody>
          <a:bodyPr wrap="square" lIns="0" tIns="0" rIns="0" bIns="0" rtlCol="0"/>
          <a:lstStyle/>
          <a:p>
            <a:endParaRPr sz="1154"/>
          </a:p>
        </p:txBody>
      </p:sp>
      <p:grpSp>
        <p:nvGrpSpPr>
          <p:cNvPr id="152" name="object 152"/>
          <p:cNvGrpSpPr/>
          <p:nvPr/>
        </p:nvGrpSpPr>
        <p:grpSpPr>
          <a:xfrm>
            <a:off x="3667192" y="2395637"/>
            <a:ext cx="415797" cy="54164"/>
            <a:chOff x="3775709" y="3735419"/>
            <a:chExt cx="648335" cy="84455"/>
          </a:xfrm>
        </p:grpSpPr>
        <p:pic>
          <p:nvPicPr>
            <p:cNvPr id="153" name="object 153"/>
            <p:cNvPicPr/>
            <p:nvPr/>
          </p:nvPicPr>
          <p:blipFill>
            <a:blip r:embed="rId63" cstate="print"/>
            <a:stretch>
              <a:fillRect/>
            </a:stretch>
          </p:blipFill>
          <p:spPr>
            <a:xfrm>
              <a:off x="3775709" y="3735419"/>
              <a:ext cx="419481" cy="84010"/>
            </a:xfrm>
            <a:prstGeom prst="rect">
              <a:avLst/>
            </a:prstGeom>
          </p:spPr>
        </p:pic>
        <p:sp>
          <p:nvSpPr>
            <p:cNvPr id="154" name="object 154"/>
            <p:cNvSpPr/>
            <p:nvPr/>
          </p:nvSpPr>
          <p:spPr>
            <a:xfrm>
              <a:off x="4219574" y="3735419"/>
              <a:ext cx="31115" cy="82550"/>
            </a:xfrm>
            <a:custGeom>
              <a:avLst/>
              <a:gdLst/>
              <a:ahLst/>
              <a:cxnLst/>
              <a:rect l="l" t="t" r="r" b="b"/>
              <a:pathLst>
                <a:path w="31114" h="82550">
                  <a:moveTo>
                    <a:pt x="30575" y="82486"/>
                  </a:moveTo>
                  <a:lnTo>
                    <a:pt x="19907" y="82486"/>
                  </a:lnTo>
                  <a:lnTo>
                    <a:pt x="19907" y="18288"/>
                  </a:lnTo>
                  <a:lnTo>
                    <a:pt x="15335" y="22860"/>
                  </a:lnTo>
                  <a:lnTo>
                    <a:pt x="10763" y="24384"/>
                  </a:lnTo>
                  <a:lnTo>
                    <a:pt x="7715" y="27527"/>
                  </a:lnTo>
                  <a:lnTo>
                    <a:pt x="3048" y="29051"/>
                  </a:lnTo>
                  <a:lnTo>
                    <a:pt x="0" y="30575"/>
                  </a:lnTo>
                  <a:lnTo>
                    <a:pt x="0" y="19812"/>
                  </a:lnTo>
                  <a:lnTo>
                    <a:pt x="6096" y="16764"/>
                  </a:lnTo>
                  <a:lnTo>
                    <a:pt x="15335" y="10668"/>
                  </a:lnTo>
                  <a:lnTo>
                    <a:pt x="22955" y="3048"/>
                  </a:lnTo>
                  <a:lnTo>
                    <a:pt x="24479" y="0"/>
                  </a:lnTo>
                  <a:lnTo>
                    <a:pt x="30575" y="0"/>
                  </a:lnTo>
                  <a:lnTo>
                    <a:pt x="30575" y="82486"/>
                  </a:lnTo>
                  <a:close/>
                </a:path>
              </a:pathLst>
            </a:custGeom>
            <a:solidFill>
              <a:srgbClr val="000000"/>
            </a:solidFill>
          </p:spPr>
          <p:txBody>
            <a:bodyPr wrap="square" lIns="0" tIns="0" rIns="0" bIns="0" rtlCol="0"/>
            <a:lstStyle/>
            <a:p>
              <a:endParaRPr sz="1154"/>
            </a:p>
          </p:txBody>
        </p:sp>
        <p:pic>
          <p:nvPicPr>
            <p:cNvPr id="155" name="object 155"/>
            <p:cNvPicPr/>
            <p:nvPr/>
          </p:nvPicPr>
          <p:blipFill>
            <a:blip r:embed="rId64" cstate="print"/>
            <a:stretch>
              <a:fillRect/>
            </a:stretch>
          </p:blipFill>
          <p:spPr>
            <a:xfrm>
              <a:off x="4280915" y="3735419"/>
              <a:ext cx="143065" cy="83915"/>
            </a:xfrm>
            <a:prstGeom prst="rect">
              <a:avLst/>
            </a:prstGeom>
          </p:spPr>
        </p:pic>
      </p:grpSp>
      <p:grpSp>
        <p:nvGrpSpPr>
          <p:cNvPr id="156" name="object 156"/>
          <p:cNvGrpSpPr/>
          <p:nvPr/>
        </p:nvGrpSpPr>
        <p:grpSpPr>
          <a:xfrm>
            <a:off x="4181787" y="2352570"/>
            <a:ext cx="708606" cy="139278"/>
            <a:chOff x="4578096" y="3668267"/>
            <a:chExt cx="1104900" cy="217170"/>
          </a:xfrm>
        </p:grpSpPr>
        <p:sp>
          <p:nvSpPr>
            <p:cNvPr id="157" name="object 157"/>
            <p:cNvSpPr/>
            <p:nvPr/>
          </p:nvSpPr>
          <p:spPr>
            <a:xfrm>
              <a:off x="5650992" y="3715511"/>
              <a:ext cx="32384" cy="10795"/>
            </a:xfrm>
            <a:custGeom>
              <a:avLst/>
              <a:gdLst/>
              <a:ahLst/>
              <a:cxnLst/>
              <a:rect l="l" t="t" r="r" b="b"/>
              <a:pathLst>
                <a:path w="32385" h="10795">
                  <a:moveTo>
                    <a:pt x="32003" y="10668"/>
                  </a:moveTo>
                  <a:lnTo>
                    <a:pt x="0" y="10668"/>
                  </a:lnTo>
                  <a:lnTo>
                    <a:pt x="0" y="0"/>
                  </a:lnTo>
                  <a:lnTo>
                    <a:pt x="32003" y="0"/>
                  </a:lnTo>
                  <a:lnTo>
                    <a:pt x="32003" y="10668"/>
                  </a:lnTo>
                  <a:close/>
                </a:path>
              </a:pathLst>
            </a:custGeom>
            <a:solidFill>
              <a:srgbClr val="000000"/>
            </a:solidFill>
          </p:spPr>
          <p:txBody>
            <a:bodyPr wrap="square" lIns="0" tIns="0" rIns="0" bIns="0" rtlCol="0"/>
            <a:lstStyle/>
            <a:p>
              <a:endParaRPr sz="1154"/>
            </a:p>
          </p:txBody>
        </p:sp>
        <p:pic>
          <p:nvPicPr>
            <p:cNvPr id="158" name="object 158"/>
            <p:cNvPicPr/>
            <p:nvPr/>
          </p:nvPicPr>
          <p:blipFill>
            <a:blip r:embed="rId65" cstate="print"/>
            <a:stretch>
              <a:fillRect/>
            </a:stretch>
          </p:blipFill>
          <p:spPr>
            <a:xfrm>
              <a:off x="4578096" y="3668267"/>
              <a:ext cx="1102994" cy="216884"/>
            </a:xfrm>
            <a:prstGeom prst="rect">
              <a:avLst/>
            </a:prstGeom>
          </p:spPr>
        </p:pic>
      </p:grpSp>
      <p:pic>
        <p:nvPicPr>
          <p:cNvPr id="159" name="object 159"/>
          <p:cNvPicPr/>
          <p:nvPr/>
        </p:nvPicPr>
        <p:blipFill>
          <a:blip r:embed="rId66" cstate="print"/>
          <a:stretch>
            <a:fillRect/>
          </a:stretch>
        </p:blipFill>
        <p:spPr>
          <a:xfrm>
            <a:off x="5077012" y="2394721"/>
            <a:ext cx="256319" cy="53817"/>
          </a:xfrm>
          <a:prstGeom prst="rect">
            <a:avLst/>
          </a:prstGeom>
        </p:spPr>
      </p:pic>
      <p:pic>
        <p:nvPicPr>
          <p:cNvPr id="160" name="object 160"/>
          <p:cNvPicPr/>
          <p:nvPr/>
        </p:nvPicPr>
        <p:blipFill>
          <a:blip r:embed="rId67" cstate="print"/>
          <a:stretch>
            <a:fillRect/>
          </a:stretch>
        </p:blipFill>
        <p:spPr>
          <a:xfrm>
            <a:off x="5677739" y="2395637"/>
            <a:ext cx="258274" cy="53878"/>
          </a:xfrm>
          <a:prstGeom prst="rect">
            <a:avLst/>
          </a:prstGeom>
        </p:spPr>
      </p:pic>
      <p:pic>
        <p:nvPicPr>
          <p:cNvPr id="161" name="object 161"/>
          <p:cNvPicPr/>
          <p:nvPr/>
        </p:nvPicPr>
        <p:blipFill>
          <a:blip r:embed="rId68" cstate="print"/>
          <a:stretch>
            <a:fillRect/>
          </a:stretch>
        </p:blipFill>
        <p:spPr>
          <a:xfrm>
            <a:off x="6037784" y="2266438"/>
            <a:ext cx="434388" cy="326020"/>
          </a:xfrm>
          <a:prstGeom prst="rect">
            <a:avLst/>
          </a:prstGeom>
        </p:spPr>
      </p:pic>
      <p:grpSp>
        <p:nvGrpSpPr>
          <p:cNvPr id="162" name="object 162"/>
          <p:cNvGrpSpPr/>
          <p:nvPr/>
        </p:nvGrpSpPr>
        <p:grpSpPr>
          <a:xfrm>
            <a:off x="6659097" y="2351594"/>
            <a:ext cx="476476" cy="140092"/>
            <a:chOff x="8440864" y="3666744"/>
            <a:chExt cx="742950" cy="218440"/>
          </a:xfrm>
        </p:grpSpPr>
        <p:pic>
          <p:nvPicPr>
            <p:cNvPr id="163" name="object 163"/>
            <p:cNvPicPr/>
            <p:nvPr/>
          </p:nvPicPr>
          <p:blipFill>
            <a:blip r:embed="rId69" cstate="print"/>
            <a:stretch>
              <a:fillRect/>
            </a:stretch>
          </p:blipFill>
          <p:spPr>
            <a:xfrm>
              <a:off x="8440864" y="3666744"/>
              <a:ext cx="719994" cy="218408"/>
            </a:xfrm>
            <a:prstGeom prst="rect">
              <a:avLst/>
            </a:prstGeom>
          </p:spPr>
        </p:pic>
        <p:sp>
          <p:nvSpPr>
            <p:cNvPr id="164" name="object 164"/>
            <p:cNvSpPr/>
            <p:nvPr/>
          </p:nvSpPr>
          <p:spPr>
            <a:xfrm>
              <a:off x="9172943" y="3668268"/>
              <a:ext cx="10795" cy="215265"/>
            </a:xfrm>
            <a:custGeom>
              <a:avLst/>
              <a:gdLst/>
              <a:ahLst/>
              <a:cxnLst/>
              <a:rect l="l" t="t" r="r" b="b"/>
              <a:pathLst>
                <a:path w="10795" h="215264">
                  <a:moveTo>
                    <a:pt x="10668" y="132588"/>
                  </a:moveTo>
                  <a:lnTo>
                    <a:pt x="0" y="132588"/>
                  </a:lnTo>
                  <a:lnTo>
                    <a:pt x="0" y="214884"/>
                  </a:lnTo>
                  <a:lnTo>
                    <a:pt x="10668" y="214884"/>
                  </a:lnTo>
                  <a:lnTo>
                    <a:pt x="10668" y="132588"/>
                  </a:lnTo>
                  <a:close/>
                </a:path>
                <a:path w="10795" h="215264">
                  <a:moveTo>
                    <a:pt x="10668" y="0"/>
                  </a:moveTo>
                  <a:lnTo>
                    <a:pt x="0" y="0"/>
                  </a:lnTo>
                  <a:lnTo>
                    <a:pt x="0" y="82296"/>
                  </a:lnTo>
                  <a:lnTo>
                    <a:pt x="10668" y="82296"/>
                  </a:lnTo>
                  <a:lnTo>
                    <a:pt x="10668" y="0"/>
                  </a:lnTo>
                  <a:close/>
                </a:path>
              </a:pathLst>
            </a:custGeom>
            <a:solidFill>
              <a:srgbClr val="000000"/>
            </a:solidFill>
          </p:spPr>
          <p:txBody>
            <a:bodyPr wrap="square" lIns="0" tIns="0" rIns="0" bIns="0" rtlCol="0"/>
            <a:lstStyle/>
            <a:p>
              <a:endParaRPr sz="1154"/>
            </a:p>
          </p:txBody>
        </p:sp>
      </p:grpSp>
      <p:pic>
        <p:nvPicPr>
          <p:cNvPr id="165" name="object 165"/>
          <p:cNvPicPr/>
          <p:nvPr/>
        </p:nvPicPr>
        <p:blipFill>
          <a:blip r:embed="rId70" cstate="print"/>
          <a:stretch>
            <a:fillRect/>
          </a:stretch>
        </p:blipFill>
        <p:spPr>
          <a:xfrm>
            <a:off x="7495618" y="2394721"/>
            <a:ext cx="260229" cy="53817"/>
          </a:xfrm>
          <a:prstGeom prst="rect">
            <a:avLst/>
          </a:prstGeom>
        </p:spPr>
      </p:pic>
      <p:pic>
        <p:nvPicPr>
          <p:cNvPr id="166" name="object 166"/>
          <p:cNvPicPr/>
          <p:nvPr/>
        </p:nvPicPr>
        <p:blipFill>
          <a:blip r:embed="rId71" cstate="print"/>
          <a:stretch>
            <a:fillRect/>
          </a:stretch>
        </p:blipFill>
        <p:spPr>
          <a:xfrm>
            <a:off x="7837032" y="2394660"/>
            <a:ext cx="1704746" cy="68600"/>
          </a:xfrm>
          <a:prstGeom prst="rect">
            <a:avLst/>
          </a:prstGeom>
        </p:spPr>
      </p:pic>
      <p:sp>
        <p:nvSpPr>
          <p:cNvPr id="167" name="object 167"/>
          <p:cNvSpPr/>
          <p:nvPr/>
        </p:nvSpPr>
        <p:spPr>
          <a:xfrm>
            <a:off x="10746774" y="2366316"/>
            <a:ext cx="15883" cy="40317"/>
          </a:xfrm>
          <a:custGeom>
            <a:avLst/>
            <a:gdLst/>
            <a:ahLst/>
            <a:cxnLst/>
            <a:rect l="l" t="t" r="r" b="b"/>
            <a:pathLst>
              <a:path w="24765" h="62864">
                <a:moveTo>
                  <a:pt x="24574" y="62579"/>
                </a:moveTo>
                <a:lnTo>
                  <a:pt x="18288" y="62579"/>
                </a:lnTo>
                <a:lnTo>
                  <a:pt x="12192" y="59531"/>
                </a:lnTo>
                <a:lnTo>
                  <a:pt x="7620" y="54864"/>
                </a:lnTo>
                <a:lnTo>
                  <a:pt x="3048" y="48768"/>
                </a:lnTo>
                <a:lnTo>
                  <a:pt x="0" y="41148"/>
                </a:lnTo>
                <a:lnTo>
                  <a:pt x="0" y="24384"/>
                </a:lnTo>
                <a:lnTo>
                  <a:pt x="21336" y="0"/>
                </a:lnTo>
                <a:lnTo>
                  <a:pt x="24574" y="0"/>
                </a:lnTo>
                <a:lnTo>
                  <a:pt x="24574" y="9144"/>
                </a:lnTo>
                <a:lnTo>
                  <a:pt x="22860" y="9144"/>
                </a:lnTo>
                <a:lnTo>
                  <a:pt x="18288" y="10668"/>
                </a:lnTo>
                <a:lnTo>
                  <a:pt x="12192" y="16764"/>
                </a:lnTo>
                <a:lnTo>
                  <a:pt x="10668" y="22860"/>
                </a:lnTo>
                <a:lnTo>
                  <a:pt x="10668" y="39624"/>
                </a:lnTo>
                <a:lnTo>
                  <a:pt x="12192" y="44196"/>
                </a:lnTo>
                <a:lnTo>
                  <a:pt x="15240" y="48768"/>
                </a:lnTo>
                <a:lnTo>
                  <a:pt x="18288" y="51816"/>
                </a:lnTo>
                <a:lnTo>
                  <a:pt x="22860" y="53340"/>
                </a:lnTo>
                <a:lnTo>
                  <a:pt x="24574" y="53340"/>
                </a:lnTo>
                <a:lnTo>
                  <a:pt x="24574" y="62579"/>
                </a:lnTo>
                <a:close/>
              </a:path>
            </a:pathLst>
          </a:custGeom>
          <a:solidFill>
            <a:srgbClr val="000000"/>
          </a:solidFill>
        </p:spPr>
        <p:txBody>
          <a:bodyPr wrap="square" lIns="0" tIns="0" rIns="0" bIns="0" rtlCol="0"/>
          <a:lstStyle/>
          <a:p>
            <a:endParaRPr sz="1154"/>
          </a:p>
        </p:txBody>
      </p:sp>
      <p:grpSp>
        <p:nvGrpSpPr>
          <p:cNvPr id="168" name="object 168"/>
          <p:cNvGrpSpPr/>
          <p:nvPr/>
        </p:nvGrpSpPr>
        <p:grpSpPr>
          <a:xfrm>
            <a:off x="10090275" y="2436626"/>
            <a:ext cx="666659" cy="69639"/>
            <a:chOff x="13790961" y="3799332"/>
            <a:chExt cx="1039494" cy="108585"/>
          </a:xfrm>
        </p:grpSpPr>
        <p:pic>
          <p:nvPicPr>
            <p:cNvPr id="169" name="object 169"/>
            <p:cNvPicPr/>
            <p:nvPr/>
          </p:nvPicPr>
          <p:blipFill>
            <a:blip r:embed="rId72" cstate="print"/>
            <a:stretch>
              <a:fillRect/>
            </a:stretch>
          </p:blipFill>
          <p:spPr>
            <a:xfrm>
              <a:off x="13790961" y="3799332"/>
              <a:ext cx="1016032" cy="108203"/>
            </a:xfrm>
            <a:prstGeom prst="rect">
              <a:avLst/>
            </a:prstGeom>
          </p:spPr>
        </p:pic>
        <p:sp>
          <p:nvSpPr>
            <p:cNvPr id="170" name="object 170"/>
            <p:cNvSpPr/>
            <p:nvPr/>
          </p:nvSpPr>
          <p:spPr>
            <a:xfrm>
              <a:off x="14819375" y="3800856"/>
              <a:ext cx="10795" cy="82550"/>
            </a:xfrm>
            <a:custGeom>
              <a:avLst/>
              <a:gdLst/>
              <a:ahLst/>
              <a:cxnLst/>
              <a:rect l="l" t="t" r="r" b="b"/>
              <a:pathLst>
                <a:path w="10794" h="82550">
                  <a:moveTo>
                    <a:pt x="10667" y="82295"/>
                  </a:moveTo>
                  <a:lnTo>
                    <a:pt x="0" y="82295"/>
                  </a:lnTo>
                  <a:lnTo>
                    <a:pt x="0" y="0"/>
                  </a:lnTo>
                  <a:lnTo>
                    <a:pt x="10667" y="0"/>
                  </a:lnTo>
                  <a:lnTo>
                    <a:pt x="10667" y="82295"/>
                  </a:lnTo>
                  <a:close/>
                </a:path>
              </a:pathLst>
            </a:custGeom>
            <a:solidFill>
              <a:srgbClr val="000000"/>
            </a:solidFill>
          </p:spPr>
          <p:txBody>
            <a:bodyPr wrap="square" lIns="0" tIns="0" rIns="0" bIns="0" rtlCol="0"/>
            <a:lstStyle/>
            <a:p>
              <a:endParaRPr sz="1154"/>
            </a:p>
          </p:txBody>
        </p:sp>
      </p:grpSp>
      <p:grpSp>
        <p:nvGrpSpPr>
          <p:cNvPr id="171" name="object 171"/>
          <p:cNvGrpSpPr/>
          <p:nvPr/>
        </p:nvGrpSpPr>
        <p:grpSpPr>
          <a:xfrm>
            <a:off x="1951084" y="3520712"/>
            <a:ext cx="269188" cy="59865"/>
            <a:chOff x="1099851" y="5489702"/>
            <a:chExt cx="419734" cy="93345"/>
          </a:xfrm>
        </p:grpSpPr>
        <p:sp>
          <p:nvSpPr>
            <p:cNvPr id="172" name="object 172"/>
            <p:cNvSpPr/>
            <p:nvPr/>
          </p:nvSpPr>
          <p:spPr>
            <a:xfrm>
              <a:off x="1099845" y="5509260"/>
              <a:ext cx="127000" cy="73660"/>
            </a:xfrm>
            <a:custGeom>
              <a:avLst/>
              <a:gdLst/>
              <a:ahLst/>
              <a:cxnLst/>
              <a:rect l="l" t="t" r="r" b="b"/>
              <a:pathLst>
                <a:path w="127000" h="73660">
                  <a:moveTo>
                    <a:pt x="51816" y="7620"/>
                  </a:moveTo>
                  <a:lnTo>
                    <a:pt x="44196" y="0"/>
                  </a:lnTo>
                  <a:lnTo>
                    <a:pt x="0" y="36677"/>
                  </a:lnTo>
                  <a:lnTo>
                    <a:pt x="44196" y="73342"/>
                  </a:lnTo>
                  <a:lnTo>
                    <a:pt x="51816" y="65633"/>
                  </a:lnTo>
                  <a:lnTo>
                    <a:pt x="15240" y="36677"/>
                  </a:lnTo>
                  <a:lnTo>
                    <a:pt x="51816" y="7620"/>
                  </a:lnTo>
                  <a:close/>
                </a:path>
                <a:path w="127000" h="73660">
                  <a:moveTo>
                    <a:pt x="126580" y="9245"/>
                  </a:moveTo>
                  <a:lnTo>
                    <a:pt x="120484" y="6096"/>
                  </a:lnTo>
                  <a:lnTo>
                    <a:pt x="99148" y="6096"/>
                  </a:lnTo>
                  <a:lnTo>
                    <a:pt x="90004" y="9245"/>
                  </a:lnTo>
                  <a:lnTo>
                    <a:pt x="80860" y="18389"/>
                  </a:lnTo>
                  <a:lnTo>
                    <a:pt x="79336" y="21437"/>
                  </a:lnTo>
                  <a:lnTo>
                    <a:pt x="74764" y="35153"/>
                  </a:lnTo>
                  <a:lnTo>
                    <a:pt x="74764" y="39725"/>
                  </a:lnTo>
                  <a:lnTo>
                    <a:pt x="75336" y="47396"/>
                  </a:lnTo>
                  <a:lnTo>
                    <a:pt x="77050" y="54203"/>
                  </a:lnTo>
                  <a:lnTo>
                    <a:pt x="79908" y="59867"/>
                  </a:lnTo>
                  <a:lnTo>
                    <a:pt x="83908" y="64109"/>
                  </a:lnTo>
                  <a:lnTo>
                    <a:pt x="88480" y="70294"/>
                  </a:lnTo>
                  <a:lnTo>
                    <a:pt x="97624" y="73342"/>
                  </a:lnTo>
                  <a:lnTo>
                    <a:pt x="114388" y="73342"/>
                  </a:lnTo>
                  <a:lnTo>
                    <a:pt x="117436" y="71818"/>
                  </a:lnTo>
                  <a:lnTo>
                    <a:pt x="120484" y="71818"/>
                  </a:lnTo>
                  <a:lnTo>
                    <a:pt x="123532" y="70294"/>
                  </a:lnTo>
                  <a:lnTo>
                    <a:pt x="126580" y="70294"/>
                  </a:lnTo>
                  <a:lnTo>
                    <a:pt x="126580" y="59537"/>
                  </a:lnTo>
                  <a:lnTo>
                    <a:pt x="123532" y="61061"/>
                  </a:lnTo>
                  <a:lnTo>
                    <a:pt x="120484" y="61061"/>
                  </a:lnTo>
                  <a:lnTo>
                    <a:pt x="117436" y="62585"/>
                  </a:lnTo>
                  <a:lnTo>
                    <a:pt x="102196" y="62585"/>
                  </a:lnTo>
                  <a:lnTo>
                    <a:pt x="96100" y="61061"/>
                  </a:lnTo>
                  <a:lnTo>
                    <a:pt x="88480" y="53441"/>
                  </a:lnTo>
                  <a:lnTo>
                    <a:pt x="86956" y="47345"/>
                  </a:lnTo>
                  <a:lnTo>
                    <a:pt x="86956" y="32105"/>
                  </a:lnTo>
                  <a:lnTo>
                    <a:pt x="90004" y="26009"/>
                  </a:lnTo>
                  <a:lnTo>
                    <a:pt x="91528" y="24485"/>
                  </a:lnTo>
                  <a:lnTo>
                    <a:pt x="93052" y="21437"/>
                  </a:lnTo>
                  <a:lnTo>
                    <a:pt x="94576" y="19913"/>
                  </a:lnTo>
                  <a:lnTo>
                    <a:pt x="100672" y="16865"/>
                  </a:lnTo>
                  <a:lnTo>
                    <a:pt x="102196" y="15341"/>
                  </a:lnTo>
                  <a:lnTo>
                    <a:pt x="114388" y="15341"/>
                  </a:lnTo>
                  <a:lnTo>
                    <a:pt x="117436" y="16865"/>
                  </a:lnTo>
                  <a:lnTo>
                    <a:pt x="120484" y="16865"/>
                  </a:lnTo>
                  <a:lnTo>
                    <a:pt x="126580" y="19913"/>
                  </a:lnTo>
                  <a:lnTo>
                    <a:pt x="126580" y="9245"/>
                  </a:lnTo>
                  <a:close/>
                </a:path>
              </a:pathLst>
            </a:custGeom>
            <a:solidFill>
              <a:srgbClr val="000000"/>
            </a:solidFill>
          </p:spPr>
          <p:txBody>
            <a:bodyPr wrap="square" lIns="0" tIns="0" rIns="0" bIns="0" rtlCol="0"/>
            <a:lstStyle/>
            <a:p>
              <a:endParaRPr sz="1154"/>
            </a:p>
          </p:txBody>
        </p:sp>
        <p:pic>
          <p:nvPicPr>
            <p:cNvPr id="173" name="object 173"/>
            <p:cNvPicPr/>
            <p:nvPr/>
          </p:nvPicPr>
          <p:blipFill>
            <a:blip r:embed="rId73" cstate="print"/>
            <a:stretch>
              <a:fillRect/>
            </a:stretch>
          </p:blipFill>
          <p:spPr>
            <a:xfrm>
              <a:off x="1249299" y="5489702"/>
              <a:ext cx="125158" cy="92900"/>
            </a:xfrm>
            <a:prstGeom prst="rect">
              <a:avLst/>
            </a:prstGeom>
          </p:spPr>
        </p:pic>
        <p:sp>
          <p:nvSpPr>
            <p:cNvPr id="174" name="object 174"/>
            <p:cNvSpPr/>
            <p:nvPr/>
          </p:nvSpPr>
          <p:spPr>
            <a:xfrm>
              <a:off x="1395793" y="5515356"/>
              <a:ext cx="123825" cy="67310"/>
            </a:xfrm>
            <a:custGeom>
              <a:avLst/>
              <a:gdLst/>
              <a:ahLst/>
              <a:cxnLst/>
              <a:rect l="l" t="t" r="r" b="b"/>
              <a:pathLst>
                <a:path w="123825" h="67310">
                  <a:moveTo>
                    <a:pt x="50380" y="41249"/>
                  </a:moveTo>
                  <a:lnTo>
                    <a:pt x="48768" y="39725"/>
                  </a:lnTo>
                  <a:lnTo>
                    <a:pt x="42672" y="33629"/>
                  </a:lnTo>
                  <a:lnTo>
                    <a:pt x="36576" y="30581"/>
                  </a:lnTo>
                  <a:lnTo>
                    <a:pt x="33528" y="30581"/>
                  </a:lnTo>
                  <a:lnTo>
                    <a:pt x="30480" y="29057"/>
                  </a:lnTo>
                  <a:lnTo>
                    <a:pt x="25908" y="27533"/>
                  </a:lnTo>
                  <a:lnTo>
                    <a:pt x="22860" y="26009"/>
                  </a:lnTo>
                  <a:lnTo>
                    <a:pt x="21336" y="26009"/>
                  </a:lnTo>
                  <a:lnTo>
                    <a:pt x="18288" y="24485"/>
                  </a:lnTo>
                  <a:lnTo>
                    <a:pt x="16764" y="24485"/>
                  </a:lnTo>
                  <a:lnTo>
                    <a:pt x="16764" y="22961"/>
                  </a:lnTo>
                  <a:lnTo>
                    <a:pt x="15240" y="22961"/>
                  </a:lnTo>
                  <a:lnTo>
                    <a:pt x="13716" y="21437"/>
                  </a:lnTo>
                  <a:lnTo>
                    <a:pt x="13716" y="19913"/>
                  </a:lnTo>
                  <a:lnTo>
                    <a:pt x="12192" y="18389"/>
                  </a:lnTo>
                  <a:lnTo>
                    <a:pt x="12192" y="15341"/>
                  </a:lnTo>
                  <a:lnTo>
                    <a:pt x="13716" y="15341"/>
                  </a:lnTo>
                  <a:lnTo>
                    <a:pt x="13716" y="12293"/>
                  </a:lnTo>
                  <a:lnTo>
                    <a:pt x="15240" y="12293"/>
                  </a:lnTo>
                  <a:lnTo>
                    <a:pt x="18288" y="9245"/>
                  </a:lnTo>
                  <a:lnTo>
                    <a:pt x="39624" y="9245"/>
                  </a:lnTo>
                  <a:lnTo>
                    <a:pt x="42672" y="10769"/>
                  </a:lnTo>
                  <a:lnTo>
                    <a:pt x="45720" y="10769"/>
                  </a:lnTo>
                  <a:lnTo>
                    <a:pt x="45720" y="9245"/>
                  </a:lnTo>
                  <a:lnTo>
                    <a:pt x="45720" y="1524"/>
                  </a:lnTo>
                  <a:lnTo>
                    <a:pt x="42672" y="0"/>
                  </a:lnTo>
                  <a:lnTo>
                    <a:pt x="18288" y="0"/>
                  </a:lnTo>
                  <a:lnTo>
                    <a:pt x="15240" y="1524"/>
                  </a:lnTo>
                  <a:lnTo>
                    <a:pt x="12192" y="3149"/>
                  </a:lnTo>
                  <a:lnTo>
                    <a:pt x="9144" y="4673"/>
                  </a:lnTo>
                  <a:lnTo>
                    <a:pt x="7620" y="6197"/>
                  </a:lnTo>
                  <a:lnTo>
                    <a:pt x="4572" y="7721"/>
                  </a:lnTo>
                  <a:lnTo>
                    <a:pt x="3048" y="9245"/>
                  </a:lnTo>
                  <a:lnTo>
                    <a:pt x="3048" y="12293"/>
                  </a:lnTo>
                  <a:lnTo>
                    <a:pt x="1524" y="13817"/>
                  </a:lnTo>
                  <a:lnTo>
                    <a:pt x="1524" y="22961"/>
                  </a:lnTo>
                  <a:lnTo>
                    <a:pt x="3048" y="24485"/>
                  </a:lnTo>
                  <a:lnTo>
                    <a:pt x="4572" y="27533"/>
                  </a:lnTo>
                  <a:lnTo>
                    <a:pt x="4572" y="29057"/>
                  </a:lnTo>
                  <a:lnTo>
                    <a:pt x="7620" y="30581"/>
                  </a:lnTo>
                  <a:lnTo>
                    <a:pt x="10668" y="33629"/>
                  </a:lnTo>
                  <a:lnTo>
                    <a:pt x="13716" y="35153"/>
                  </a:lnTo>
                  <a:lnTo>
                    <a:pt x="16764" y="35153"/>
                  </a:lnTo>
                  <a:lnTo>
                    <a:pt x="18288" y="36677"/>
                  </a:lnTo>
                  <a:lnTo>
                    <a:pt x="21336" y="36677"/>
                  </a:lnTo>
                  <a:lnTo>
                    <a:pt x="25908" y="38201"/>
                  </a:lnTo>
                  <a:lnTo>
                    <a:pt x="28956" y="39725"/>
                  </a:lnTo>
                  <a:lnTo>
                    <a:pt x="30480" y="41249"/>
                  </a:lnTo>
                  <a:lnTo>
                    <a:pt x="33528" y="41249"/>
                  </a:lnTo>
                  <a:lnTo>
                    <a:pt x="35052" y="42773"/>
                  </a:lnTo>
                  <a:lnTo>
                    <a:pt x="36576" y="42773"/>
                  </a:lnTo>
                  <a:lnTo>
                    <a:pt x="36576" y="44297"/>
                  </a:lnTo>
                  <a:lnTo>
                    <a:pt x="38100" y="44297"/>
                  </a:lnTo>
                  <a:lnTo>
                    <a:pt x="38100" y="47345"/>
                  </a:lnTo>
                  <a:lnTo>
                    <a:pt x="39624" y="47345"/>
                  </a:lnTo>
                  <a:lnTo>
                    <a:pt x="39624" y="51917"/>
                  </a:lnTo>
                  <a:lnTo>
                    <a:pt x="38100" y="53441"/>
                  </a:lnTo>
                  <a:lnTo>
                    <a:pt x="28956" y="58013"/>
                  </a:lnTo>
                  <a:lnTo>
                    <a:pt x="19812" y="58013"/>
                  </a:lnTo>
                  <a:lnTo>
                    <a:pt x="15240" y="56489"/>
                  </a:lnTo>
                  <a:lnTo>
                    <a:pt x="7620" y="56489"/>
                  </a:lnTo>
                  <a:lnTo>
                    <a:pt x="4572" y="54965"/>
                  </a:lnTo>
                  <a:lnTo>
                    <a:pt x="0" y="53441"/>
                  </a:lnTo>
                  <a:lnTo>
                    <a:pt x="0" y="64198"/>
                  </a:lnTo>
                  <a:lnTo>
                    <a:pt x="4572" y="65722"/>
                  </a:lnTo>
                  <a:lnTo>
                    <a:pt x="7620" y="65722"/>
                  </a:lnTo>
                  <a:lnTo>
                    <a:pt x="10668" y="67246"/>
                  </a:lnTo>
                  <a:lnTo>
                    <a:pt x="30480" y="67246"/>
                  </a:lnTo>
                  <a:lnTo>
                    <a:pt x="32004" y="65722"/>
                  </a:lnTo>
                  <a:lnTo>
                    <a:pt x="36576" y="65722"/>
                  </a:lnTo>
                  <a:lnTo>
                    <a:pt x="38100" y="64198"/>
                  </a:lnTo>
                  <a:lnTo>
                    <a:pt x="39624" y="64198"/>
                  </a:lnTo>
                  <a:lnTo>
                    <a:pt x="41148" y="62674"/>
                  </a:lnTo>
                  <a:lnTo>
                    <a:pt x="44196" y="61150"/>
                  </a:lnTo>
                  <a:lnTo>
                    <a:pt x="45720" y="61150"/>
                  </a:lnTo>
                  <a:lnTo>
                    <a:pt x="45720" y="59537"/>
                  </a:lnTo>
                  <a:lnTo>
                    <a:pt x="47244" y="58013"/>
                  </a:lnTo>
                  <a:lnTo>
                    <a:pt x="48768" y="56489"/>
                  </a:lnTo>
                  <a:lnTo>
                    <a:pt x="50380" y="54965"/>
                  </a:lnTo>
                  <a:lnTo>
                    <a:pt x="50380" y="41249"/>
                  </a:lnTo>
                  <a:close/>
                </a:path>
                <a:path w="123825" h="67310">
                  <a:moveTo>
                    <a:pt x="123532" y="41249"/>
                  </a:moveTo>
                  <a:lnTo>
                    <a:pt x="115912" y="33629"/>
                  </a:lnTo>
                  <a:lnTo>
                    <a:pt x="109816" y="30581"/>
                  </a:lnTo>
                  <a:lnTo>
                    <a:pt x="106768" y="30581"/>
                  </a:lnTo>
                  <a:lnTo>
                    <a:pt x="103720" y="29057"/>
                  </a:lnTo>
                  <a:lnTo>
                    <a:pt x="99148" y="27533"/>
                  </a:lnTo>
                  <a:lnTo>
                    <a:pt x="96100" y="26009"/>
                  </a:lnTo>
                  <a:lnTo>
                    <a:pt x="94576" y="26009"/>
                  </a:lnTo>
                  <a:lnTo>
                    <a:pt x="93052" y="24485"/>
                  </a:lnTo>
                  <a:lnTo>
                    <a:pt x="90004" y="24485"/>
                  </a:lnTo>
                  <a:lnTo>
                    <a:pt x="90004" y="22961"/>
                  </a:lnTo>
                  <a:lnTo>
                    <a:pt x="88480" y="22961"/>
                  </a:lnTo>
                  <a:lnTo>
                    <a:pt x="86956" y="21437"/>
                  </a:lnTo>
                  <a:lnTo>
                    <a:pt x="86956" y="19913"/>
                  </a:lnTo>
                  <a:lnTo>
                    <a:pt x="85432" y="18389"/>
                  </a:lnTo>
                  <a:lnTo>
                    <a:pt x="85432" y="15341"/>
                  </a:lnTo>
                  <a:lnTo>
                    <a:pt x="86956" y="15341"/>
                  </a:lnTo>
                  <a:lnTo>
                    <a:pt x="86956" y="12293"/>
                  </a:lnTo>
                  <a:lnTo>
                    <a:pt x="88480" y="12293"/>
                  </a:lnTo>
                  <a:lnTo>
                    <a:pt x="91528" y="9245"/>
                  </a:lnTo>
                  <a:lnTo>
                    <a:pt x="112864" y="9245"/>
                  </a:lnTo>
                  <a:lnTo>
                    <a:pt x="115912" y="10769"/>
                  </a:lnTo>
                  <a:lnTo>
                    <a:pt x="118960" y="10769"/>
                  </a:lnTo>
                  <a:lnTo>
                    <a:pt x="118960" y="9245"/>
                  </a:lnTo>
                  <a:lnTo>
                    <a:pt x="118960" y="1524"/>
                  </a:lnTo>
                  <a:lnTo>
                    <a:pt x="115912" y="0"/>
                  </a:lnTo>
                  <a:lnTo>
                    <a:pt x="91528" y="0"/>
                  </a:lnTo>
                  <a:lnTo>
                    <a:pt x="88480" y="1524"/>
                  </a:lnTo>
                  <a:lnTo>
                    <a:pt x="85432" y="3149"/>
                  </a:lnTo>
                  <a:lnTo>
                    <a:pt x="82384" y="4673"/>
                  </a:lnTo>
                  <a:lnTo>
                    <a:pt x="80860" y="6197"/>
                  </a:lnTo>
                  <a:lnTo>
                    <a:pt x="77812" y="7721"/>
                  </a:lnTo>
                  <a:lnTo>
                    <a:pt x="76288" y="9245"/>
                  </a:lnTo>
                  <a:lnTo>
                    <a:pt x="76288" y="12293"/>
                  </a:lnTo>
                  <a:lnTo>
                    <a:pt x="74764" y="13817"/>
                  </a:lnTo>
                  <a:lnTo>
                    <a:pt x="74764" y="22961"/>
                  </a:lnTo>
                  <a:lnTo>
                    <a:pt x="76288" y="24485"/>
                  </a:lnTo>
                  <a:lnTo>
                    <a:pt x="77812" y="27533"/>
                  </a:lnTo>
                  <a:lnTo>
                    <a:pt x="83908" y="33629"/>
                  </a:lnTo>
                  <a:lnTo>
                    <a:pt x="86956" y="35153"/>
                  </a:lnTo>
                  <a:lnTo>
                    <a:pt x="90004" y="35153"/>
                  </a:lnTo>
                  <a:lnTo>
                    <a:pt x="91528" y="36677"/>
                  </a:lnTo>
                  <a:lnTo>
                    <a:pt x="94576" y="36677"/>
                  </a:lnTo>
                  <a:lnTo>
                    <a:pt x="99148" y="38201"/>
                  </a:lnTo>
                  <a:lnTo>
                    <a:pt x="102196" y="39725"/>
                  </a:lnTo>
                  <a:lnTo>
                    <a:pt x="103720" y="41249"/>
                  </a:lnTo>
                  <a:lnTo>
                    <a:pt x="106768" y="41249"/>
                  </a:lnTo>
                  <a:lnTo>
                    <a:pt x="108292" y="42773"/>
                  </a:lnTo>
                  <a:lnTo>
                    <a:pt x="109816" y="42773"/>
                  </a:lnTo>
                  <a:lnTo>
                    <a:pt x="109816" y="44297"/>
                  </a:lnTo>
                  <a:lnTo>
                    <a:pt x="111340" y="44297"/>
                  </a:lnTo>
                  <a:lnTo>
                    <a:pt x="111340" y="47345"/>
                  </a:lnTo>
                  <a:lnTo>
                    <a:pt x="112864" y="47345"/>
                  </a:lnTo>
                  <a:lnTo>
                    <a:pt x="112864" y="51917"/>
                  </a:lnTo>
                  <a:lnTo>
                    <a:pt x="111340" y="53441"/>
                  </a:lnTo>
                  <a:lnTo>
                    <a:pt x="102196" y="58013"/>
                  </a:lnTo>
                  <a:lnTo>
                    <a:pt x="93052" y="58013"/>
                  </a:lnTo>
                  <a:lnTo>
                    <a:pt x="88480" y="56489"/>
                  </a:lnTo>
                  <a:lnTo>
                    <a:pt x="80860" y="56489"/>
                  </a:lnTo>
                  <a:lnTo>
                    <a:pt x="77812" y="54965"/>
                  </a:lnTo>
                  <a:lnTo>
                    <a:pt x="73240" y="53441"/>
                  </a:lnTo>
                  <a:lnTo>
                    <a:pt x="73240" y="64198"/>
                  </a:lnTo>
                  <a:lnTo>
                    <a:pt x="77812" y="65722"/>
                  </a:lnTo>
                  <a:lnTo>
                    <a:pt x="80860" y="65722"/>
                  </a:lnTo>
                  <a:lnTo>
                    <a:pt x="83908" y="67246"/>
                  </a:lnTo>
                  <a:lnTo>
                    <a:pt x="103720" y="67246"/>
                  </a:lnTo>
                  <a:lnTo>
                    <a:pt x="105244" y="65722"/>
                  </a:lnTo>
                  <a:lnTo>
                    <a:pt x="109816" y="65722"/>
                  </a:lnTo>
                  <a:lnTo>
                    <a:pt x="111340" y="64198"/>
                  </a:lnTo>
                  <a:lnTo>
                    <a:pt x="112864" y="64198"/>
                  </a:lnTo>
                  <a:lnTo>
                    <a:pt x="114388" y="62674"/>
                  </a:lnTo>
                  <a:lnTo>
                    <a:pt x="117436" y="61150"/>
                  </a:lnTo>
                  <a:lnTo>
                    <a:pt x="118960" y="61150"/>
                  </a:lnTo>
                  <a:lnTo>
                    <a:pt x="118960" y="59537"/>
                  </a:lnTo>
                  <a:lnTo>
                    <a:pt x="120484" y="58013"/>
                  </a:lnTo>
                  <a:lnTo>
                    <a:pt x="123532" y="54965"/>
                  </a:lnTo>
                  <a:lnTo>
                    <a:pt x="123532" y="41249"/>
                  </a:lnTo>
                  <a:close/>
                </a:path>
              </a:pathLst>
            </a:custGeom>
            <a:solidFill>
              <a:srgbClr val="000000"/>
            </a:solidFill>
          </p:spPr>
          <p:txBody>
            <a:bodyPr wrap="square" lIns="0" tIns="0" rIns="0" bIns="0" rtlCol="0"/>
            <a:lstStyle/>
            <a:p>
              <a:endParaRPr sz="1154"/>
            </a:p>
          </p:txBody>
        </p:sp>
      </p:grpSp>
      <p:grpSp>
        <p:nvGrpSpPr>
          <p:cNvPr id="175" name="object 175"/>
          <p:cNvGrpSpPr/>
          <p:nvPr/>
        </p:nvGrpSpPr>
        <p:grpSpPr>
          <a:xfrm>
            <a:off x="1950107" y="3519571"/>
            <a:ext cx="2057807" cy="388919"/>
            <a:chOff x="1098327" y="5487923"/>
            <a:chExt cx="3208655" cy="606425"/>
          </a:xfrm>
        </p:grpSpPr>
        <p:sp>
          <p:nvSpPr>
            <p:cNvPr id="176" name="object 176"/>
            <p:cNvSpPr/>
            <p:nvPr/>
          </p:nvSpPr>
          <p:spPr>
            <a:xfrm>
              <a:off x="3684168" y="5489448"/>
              <a:ext cx="108585" cy="93345"/>
            </a:xfrm>
            <a:custGeom>
              <a:avLst/>
              <a:gdLst/>
              <a:ahLst/>
              <a:cxnLst/>
              <a:rect l="l" t="t" r="r" b="b"/>
              <a:pathLst>
                <a:path w="108585" h="93345">
                  <a:moveTo>
                    <a:pt x="15240" y="0"/>
                  </a:moveTo>
                  <a:lnTo>
                    <a:pt x="0" y="0"/>
                  </a:lnTo>
                  <a:lnTo>
                    <a:pt x="1524" y="30581"/>
                  </a:lnTo>
                  <a:lnTo>
                    <a:pt x="13716" y="30581"/>
                  </a:lnTo>
                  <a:lnTo>
                    <a:pt x="15240" y="0"/>
                  </a:lnTo>
                  <a:close/>
                </a:path>
                <a:path w="108585" h="93345">
                  <a:moveTo>
                    <a:pt x="108305" y="56489"/>
                  </a:moveTo>
                  <a:lnTo>
                    <a:pt x="64008" y="19812"/>
                  </a:lnTo>
                  <a:lnTo>
                    <a:pt x="57912" y="27432"/>
                  </a:lnTo>
                  <a:lnTo>
                    <a:pt x="93052" y="56489"/>
                  </a:lnTo>
                  <a:lnTo>
                    <a:pt x="57912" y="85445"/>
                  </a:lnTo>
                  <a:lnTo>
                    <a:pt x="64008" y="93154"/>
                  </a:lnTo>
                  <a:lnTo>
                    <a:pt x="108305" y="56489"/>
                  </a:lnTo>
                  <a:close/>
                </a:path>
              </a:pathLst>
            </a:custGeom>
            <a:solidFill>
              <a:srgbClr val="000000"/>
            </a:solidFill>
          </p:spPr>
          <p:txBody>
            <a:bodyPr wrap="square" lIns="0" tIns="0" rIns="0" bIns="0" rtlCol="0"/>
            <a:lstStyle/>
            <a:p>
              <a:endParaRPr sz="1154"/>
            </a:p>
          </p:txBody>
        </p:sp>
        <p:pic>
          <p:nvPicPr>
            <p:cNvPr id="177" name="object 177"/>
            <p:cNvPicPr/>
            <p:nvPr/>
          </p:nvPicPr>
          <p:blipFill>
            <a:blip r:embed="rId74" cstate="print"/>
            <a:stretch>
              <a:fillRect/>
            </a:stretch>
          </p:blipFill>
          <p:spPr>
            <a:xfrm>
              <a:off x="1098327" y="5487923"/>
              <a:ext cx="3208210" cy="606075"/>
            </a:xfrm>
            <a:prstGeom prst="rect">
              <a:avLst/>
            </a:prstGeom>
          </p:spPr>
        </p:pic>
      </p:grpSp>
      <p:sp>
        <p:nvSpPr>
          <p:cNvPr id="178" name="object 178"/>
          <p:cNvSpPr/>
          <p:nvPr/>
        </p:nvSpPr>
        <p:spPr>
          <a:xfrm>
            <a:off x="1957254" y="3969169"/>
            <a:ext cx="119323" cy="8145"/>
          </a:xfrm>
          <a:custGeom>
            <a:avLst/>
            <a:gdLst/>
            <a:ahLst/>
            <a:cxnLst/>
            <a:rect l="l" t="t" r="r" b="b"/>
            <a:pathLst>
              <a:path w="186055" h="12700">
                <a:moveTo>
                  <a:pt x="39624" y="0"/>
                </a:moveTo>
                <a:lnTo>
                  <a:pt x="0" y="0"/>
                </a:lnTo>
                <a:lnTo>
                  <a:pt x="0" y="12192"/>
                </a:lnTo>
                <a:lnTo>
                  <a:pt x="39624" y="12192"/>
                </a:lnTo>
                <a:lnTo>
                  <a:pt x="39624" y="0"/>
                </a:lnTo>
                <a:close/>
              </a:path>
              <a:path w="186055" h="12700">
                <a:moveTo>
                  <a:pt x="112776" y="0"/>
                </a:moveTo>
                <a:lnTo>
                  <a:pt x="73152" y="0"/>
                </a:lnTo>
                <a:lnTo>
                  <a:pt x="73152" y="12192"/>
                </a:lnTo>
                <a:lnTo>
                  <a:pt x="112776" y="12192"/>
                </a:lnTo>
                <a:lnTo>
                  <a:pt x="112776" y="0"/>
                </a:lnTo>
                <a:close/>
              </a:path>
              <a:path w="186055" h="12700">
                <a:moveTo>
                  <a:pt x="185928" y="0"/>
                </a:moveTo>
                <a:lnTo>
                  <a:pt x="146291" y="0"/>
                </a:lnTo>
                <a:lnTo>
                  <a:pt x="146291" y="12192"/>
                </a:lnTo>
                <a:lnTo>
                  <a:pt x="185928" y="12192"/>
                </a:lnTo>
                <a:lnTo>
                  <a:pt x="185928" y="0"/>
                </a:lnTo>
                <a:close/>
              </a:path>
            </a:pathLst>
          </a:custGeom>
          <a:solidFill>
            <a:srgbClr val="000000"/>
          </a:solidFill>
        </p:spPr>
        <p:txBody>
          <a:bodyPr wrap="square" lIns="0" tIns="0" rIns="0" bIns="0" rtlCol="0"/>
          <a:lstStyle/>
          <a:p>
            <a:endParaRPr sz="1154"/>
          </a:p>
        </p:txBody>
      </p:sp>
      <p:sp>
        <p:nvSpPr>
          <p:cNvPr id="179" name="object 179"/>
          <p:cNvSpPr/>
          <p:nvPr/>
        </p:nvSpPr>
        <p:spPr>
          <a:xfrm>
            <a:off x="2191827" y="3969169"/>
            <a:ext cx="260229" cy="8145"/>
          </a:xfrm>
          <a:custGeom>
            <a:avLst/>
            <a:gdLst/>
            <a:ahLst/>
            <a:cxnLst/>
            <a:rect l="l" t="t" r="r" b="b"/>
            <a:pathLst>
              <a:path w="405764" h="12700">
                <a:moveTo>
                  <a:pt x="39611" y="0"/>
                </a:moveTo>
                <a:lnTo>
                  <a:pt x="0" y="0"/>
                </a:lnTo>
                <a:lnTo>
                  <a:pt x="0" y="12192"/>
                </a:lnTo>
                <a:lnTo>
                  <a:pt x="39611" y="12192"/>
                </a:lnTo>
                <a:lnTo>
                  <a:pt x="39611" y="0"/>
                </a:lnTo>
                <a:close/>
              </a:path>
              <a:path w="405764" h="12700">
                <a:moveTo>
                  <a:pt x="112776" y="0"/>
                </a:moveTo>
                <a:lnTo>
                  <a:pt x="73152" y="0"/>
                </a:lnTo>
                <a:lnTo>
                  <a:pt x="73152" y="12192"/>
                </a:lnTo>
                <a:lnTo>
                  <a:pt x="112776" y="12192"/>
                </a:lnTo>
                <a:lnTo>
                  <a:pt x="112776" y="0"/>
                </a:lnTo>
                <a:close/>
              </a:path>
              <a:path w="405764" h="12700">
                <a:moveTo>
                  <a:pt x="185915" y="0"/>
                </a:moveTo>
                <a:lnTo>
                  <a:pt x="146304" y="0"/>
                </a:lnTo>
                <a:lnTo>
                  <a:pt x="146304" y="12192"/>
                </a:lnTo>
                <a:lnTo>
                  <a:pt x="185915" y="12192"/>
                </a:lnTo>
                <a:lnTo>
                  <a:pt x="185915" y="0"/>
                </a:lnTo>
                <a:close/>
              </a:path>
              <a:path w="405764" h="12700">
                <a:moveTo>
                  <a:pt x="259080" y="0"/>
                </a:moveTo>
                <a:lnTo>
                  <a:pt x="219456" y="0"/>
                </a:lnTo>
                <a:lnTo>
                  <a:pt x="219456" y="12192"/>
                </a:lnTo>
                <a:lnTo>
                  <a:pt x="259080" y="12192"/>
                </a:lnTo>
                <a:lnTo>
                  <a:pt x="259080" y="0"/>
                </a:lnTo>
                <a:close/>
              </a:path>
              <a:path w="405764" h="12700">
                <a:moveTo>
                  <a:pt x="332232" y="0"/>
                </a:moveTo>
                <a:lnTo>
                  <a:pt x="292608" y="0"/>
                </a:lnTo>
                <a:lnTo>
                  <a:pt x="292608" y="12192"/>
                </a:lnTo>
                <a:lnTo>
                  <a:pt x="332232" y="12192"/>
                </a:lnTo>
                <a:lnTo>
                  <a:pt x="332232" y="0"/>
                </a:lnTo>
                <a:close/>
              </a:path>
              <a:path w="405764" h="12700">
                <a:moveTo>
                  <a:pt x="405384" y="0"/>
                </a:moveTo>
                <a:lnTo>
                  <a:pt x="365760" y="0"/>
                </a:lnTo>
                <a:lnTo>
                  <a:pt x="365760" y="12192"/>
                </a:lnTo>
                <a:lnTo>
                  <a:pt x="405384" y="12192"/>
                </a:lnTo>
                <a:lnTo>
                  <a:pt x="405384" y="0"/>
                </a:lnTo>
                <a:close/>
              </a:path>
            </a:pathLst>
          </a:custGeom>
          <a:solidFill>
            <a:srgbClr val="000000"/>
          </a:solidFill>
        </p:spPr>
        <p:txBody>
          <a:bodyPr wrap="square" lIns="0" tIns="0" rIns="0" bIns="0" rtlCol="0"/>
          <a:lstStyle/>
          <a:p>
            <a:endParaRPr sz="1154"/>
          </a:p>
        </p:txBody>
      </p:sp>
      <p:sp>
        <p:nvSpPr>
          <p:cNvPr id="180" name="object 180"/>
          <p:cNvSpPr/>
          <p:nvPr/>
        </p:nvSpPr>
        <p:spPr>
          <a:xfrm>
            <a:off x="2990352" y="3973079"/>
            <a:ext cx="635302" cy="0"/>
          </a:xfrm>
          <a:custGeom>
            <a:avLst/>
            <a:gdLst/>
            <a:ahLst/>
            <a:cxnLst/>
            <a:rect l="l" t="t" r="r" b="b"/>
            <a:pathLst>
              <a:path w="990600">
                <a:moveTo>
                  <a:pt x="0" y="0"/>
                </a:moveTo>
                <a:lnTo>
                  <a:pt x="990600" y="0"/>
                </a:lnTo>
              </a:path>
            </a:pathLst>
          </a:custGeom>
          <a:ln w="12191">
            <a:solidFill>
              <a:srgbClr val="000000"/>
            </a:solidFill>
            <a:prstDash val="sysDash"/>
          </a:ln>
        </p:spPr>
        <p:txBody>
          <a:bodyPr wrap="square" lIns="0" tIns="0" rIns="0" bIns="0" rtlCol="0"/>
          <a:lstStyle/>
          <a:p>
            <a:endParaRPr sz="1154"/>
          </a:p>
        </p:txBody>
      </p:sp>
      <p:sp>
        <p:nvSpPr>
          <p:cNvPr id="181" name="object 181"/>
          <p:cNvSpPr/>
          <p:nvPr/>
        </p:nvSpPr>
        <p:spPr>
          <a:xfrm>
            <a:off x="3788878" y="3969169"/>
            <a:ext cx="213396" cy="8145"/>
          </a:xfrm>
          <a:custGeom>
            <a:avLst/>
            <a:gdLst/>
            <a:ahLst/>
            <a:cxnLst/>
            <a:rect l="l" t="t" r="r" b="b"/>
            <a:pathLst>
              <a:path w="332739" h="12700">
                <a:moveTo>
                  <a:pt x="39624" y="0"/>
                </a:moveTo>
                <a:lnTo>
                  <a:pt x="0" y="0"/>
                </a:lnTo>
                <a:lnTo>
                  <a:pt x="0" y="12192"/>
                </a:lnTo>
                <a:lnTo>
                  <a:pt x="39624" y="12192"/>
                </a:lnTo>
                <a:lnTo>
                  <a:pt x="39624" y="0"/>
                </a:lnTo>
                <a:close/>
              </a:path>
              <a:path w="332739" h="12700">
                <a:moveTo>
                  <a:pt x="112776" y="0"/>
                </a:moveTo>
                <a:lnTo>
                  <a:pt x="73152" y="0"/>
                </a:lnTo>
                <a:lnTo>
                  <a:pt x="73152" y="12192"/>
                </a:lnTo>
                <a:lnTo>
                  <a:pt x="112776" y="12192"/>
                </a:lnTo>
                <a:lnTo>
                  <a:pt x="112776" y="0"/>
                </a:lnTo>
                <a:close/>
              </a:path>
              <a:path w="332739" h="12700">
                <a:moveTo>
                  <a:pt x="185928" y="0"/>
                </a:moveTo>
                <a:lnTo>
                  <a:pt x="146304" y="0"/>
                </a:lnTo>
                <a:lnTo>
                  <a:pt x="146304" y="12192"/>
                </a:lnTo>
                <a:lnTo>
                  <a:pt x="185928" y="12192"/>
                </a:lnTo>
                <a:lnTo>
                  <a:pt x="185928" y="0"/>
                </a:lnTo>
                <a:close/>
              </a:path>
              <a:path w="332739" h="12700">
                <a:moveTo>
                  <a:pt x="259080" y="0"/>
                </a:moveTo>
                <a:lnTo>
                  <a:pt x="219443" y="0"/>
                </a:lnTo>
                <a:lnTo>
                  <a:pt x="219443" y="12192"/>
                </a:lnTo>
                <a:lnTo>
                  <a:pt x="259080" y="12192"/>
                </a:lnTo>
                <a:lnTo>
                  <a:pt x="259080" y="0"/>
                </a:lnTo>
                <a:close/>
              </a:path>
              <a:path w="332739" h="12700">
                <a:moveTo>
                  <a:pt x="332232" y="0"/>
                </a:moveTo>
                <a:lnTo>
                  <a:pt x="292608" y="0"/>
                </a:lnTo>
                <a:lnTo>
                  <a:pt x="292608" y="12192"/>
                </a:lnTo>
                <a:lnTo>
                  <a:pt x="332232" y="12192"/>
                </a:lnTo>
                <a:lnTo>
                  <a:pt x="332232" y="0"/>
                </a:lnTo>
                <a:close/>
              </a:path>
            </a:pathLst>
          </a:custGeom>
          <a:solidFill>
            <a:srgbClr val="000000"/>
          </a:solidFill>
        </p:spPr>
        <p:txBody>
          <a:bodyPr wrap="square" lIns="0" tIns="0" rIns="0" bIns="0" rtlCol="0"/>
          <a:lstStyle/>
          <a:p>
            <a:endParaRPr sz="1154"/>
          </a:p>
        </p:txBody>
      </p:sp>
      <p:sp>
        <p:nvSpPr>
          <p:cNvPr id="182" name="object 182"/>
          <p:cNvSpPr/>
          <p:nvPr/>
        </p:nvSpPr>
        <p:spPr>
          <a:xfrm>
            <a:off x="1996105" y="4044306"/>
            <a:ext cx="40317" cy="56200"/>
          </a:xfrm>
          <a:custGeom>
            <a:avLst/>
            <a:gdLst/>
            <a:ahLst/>
            <a:cxnLst/>
            <a:rect l="l" t="t" r="r" b="b"/>
            <a:pathLst>
              <a:path w="62865" h="87629">
                <a:moveTo>
                  <a:pt x="36576" y="87058"/>
                </a:moveTo>
                <a:lnTo>
                  <a:pt x="25908" y="87058"/>
                </a:lnTo>
                <a:lnTo>
                  <a:pt x="21336" y="85534"/>
                </a:lnTo>
                <a:lnTo>
                  <a:pt x="15240" y="82486"/>
                </a:lnTo>
                <a:lnTo>
                  <a:pt x="6096" y="73342"/>
                </a:lnTo>
                <a:lnTo>
                  <a:pt x="4572" y="68675"/>
                </a:lnTo>
                <a:lnTo>
                  <a:pt x="0" y="50387"/>
                </a:lnTo>
                <a:lnTo>
                  <a:pt x="0" y="36671"/>
                </a:lnTo>
                <a:lnTo>
                  <a:pt x="1524" y="30575"/>
                </a:lnTo>
                <a:lnTo>
                  <a:pt x="3048" y="26003"/>
                </a:lnTo>
                <a:lnTo>
                  <a:pt x="3048" y="19907"/>
                </a:lnTo>
                <a:lnTo>
                  <a:pt x="6096" y="15335"/>
                </a:lnTo>
                <a:lnTo>
                  <a:pt x="9144" y="10668"/>
                </a:lnTo>
                <a:lnTo>
                  <a:pt x="10668" y="7620"/>
                </a:lnTo>
                <a:lnTo>
                  <a:pt x="13716" y="4572"/>
                </a:lnTo>
                <a:lnTo>
                  <a:pt x="18288" y="3048"/>
                </a:lnTo>
                <a:lnTo>
                  <a:pt x="22860" y="0"/>
                </a:lnTo>
                <a:lnTo>
                  <a:pt x="41148" y="0"/>
                </a:lnTo>
                <a:lnTo>
                  <a:pt x="44196" y="1524"/>
                </a:lnTo>
                <a:lnTo>
                  <a:pt x="48768" y="3048"/>
                </a:lnTo>
                <a:lnTo>
                  <a:pt x="51816" y="6096"/>
                </a:lnTo>
                <a:lnTo>
                  <a:pt x="53340" y="9144"/>
                </a:lnTo>
                <a:lnTo>
                  <a:pt x="25908" y="9144"/>
                </a:lnTo>
                <a:lnTo>
                  <a:pt x="22860" y="10668"/>
                </a:lnTo>
                <a:lnTo>
                  <a:pt x="21336" y="12192"/>
                </a:lnTo>
                <a:lnTo>
                  <a:pt x="18288" y="15335"/>
                </a:lnTo>
                <a:lnTo>
                  <a:pt x="16764" y="18383"/>
                </a:lnTo>
                <a:lnTo>
                  <a:pt x="15240" y="19907"/>
                </a:lnTo>
                <a:lnTo>
                  <a:pt x="13716" y="24479"/>
                </a:lnTo>
                <a:lnTo>
                  <a:pt x="13716" y="27527"/>
                </a:lnTo>
                <a:lnTo>
                  <a:pt x="12192" y="32099"/>
                </a:lnTo>
                <a:lnTo>
                  <a:pt x="12192" y="50387"/>
                </a:lnTo>
                <a:lnTo>
                  <a:pt x="28776" y="50387"/>
                </a:lnTo>
                <a:lnTo>
                  <a:pt x="13716" y="61055"/>
                </a:lnTo>
                <a:lnTo>
                  <a:pt x="15240" y="64103"/>
                </a:lnTo>
                <a:lnTo>
                  <a:pt x="15240" y="65627"/>
                </a:lnTo>
                <a:lnTo>
                  <a:pt x="16764" y="67151"/>
                </a:lnTo>
                <a:lnTo>
                  <a:pt x="18288" y="70294"/>
                </a:lnTo>
                <a:lnTo>
                  <a:pt x="18288" y="71818"/>
                </a:lnTo>
                <a:lnTo>
                  <a:pt x="21336" y="74866"/>
                </a:lnTo>
                <a:lnTo>
                  <a:pt x="22860" y="74866"/>
                </a:lnTo>
                <a:lnTo>
                  <a:pt x="25908" y="76390"/>
                </a:lnTo>
                <a:lnTo>
                  <a:pt x="27432" y="76390"/>
                </a:lnTo>
                <a:lnTo>
                  <a:pt x="28956" y="77914"/>
                </a:lnTo>
                <a:lnTo>
                  <a:pt x="51816" y="77914"/>
                </a:lnTo>
                <a:lnTo>
                  <a:pt x="48768" y="80962"/>
                </a:lnTo>
                <a:lnTo>
                  <a:pt x="44196" y="84010"/>
                </a:lnTo>
                <a:lnTo>
                  <a:pt x="41148" y="85534"/>
                </a:lnTo>
                <a:lnTo>
                  <a:pt x="36576" y="87058"/>
                </a:lnTo>
                <a:close/>
              </a:path>
              <a:path w="62865" h="87629">
                <a:moveTo>
                  <a:pt x="28776" y="50387"/>
                </a:moveTo>
                <a:lnTo>
                  <a:pt x="12192" y="50387"/>
                </a:lnTo>
                <a:lnTo>
                  <a:pt x="48768" y="24479"/>
                </a:lnTo>
                <a:lnTo>
                  <a:pt x="47244" y="21431"/>
                </a:lnTo>
                <a:lnTo>
                  <a:pt x="47244" y="19907"/>
                </a:lnTo>
                <a:lnTo>
                  <a:pt x="44196" y="16859"/>
                </a:lnTo>
                <a:lnTo>
                  <a:pt x="44196" y="15335"/>
                </a:lnTo>
                <a:lnTo>
                  <a:pt x="42672" y="13811"/>
                </a:lnTo>
                <a:lnTo>
                  <a:pt x="41148" y="12192"/>
                </a:lnTo>
                <a:lnTo>
                  <a:pt x="39624" y="10668"/>
                </a:lnTo>
                <a:lnTo>
                  <a:pt x="38100" y="10668"/>
                </a:lnTo>
                <a:lnTo>
                  <a:pt x="35052" y="9144"/>
                </a:lnTo>
                <a:lnTo>
                  <a:pt x="53340" y="9144"/>
                </a:lnTo>
                <a:lnTo>
                  <a:pt x="56388" y="13811"/>
                </a:lnTo>
                <a:lnTo>
                  <a:pt x="59436" y="18383"/>
                </a:lnTo>
                <a:lnTo>
                  <a:pt x="59436" y="22955"/>
                </a:lnTo>
                <a:lnTo>
                  <a:pt x="62484" y="35147"/>
                </a:lnTo>
                <a:lnTo>
                  <a:pt x="50292" y="35147"/>
                </a:lnTo>
                <a:lnTo>
                  <a:pt x="28776" y="50387"/>
                </a:lnTo>
                <a:close/>
              </a:path>
              <a:path w="62865" h="87629">
                <a:moveTo>
                  <a:pt x="51816" y="77914"/>
                </a:moveTo>
                <a:lnTo>
                  <a:pt x="35052" y="77914"/>
                </a:lnTo>
                <a:lnTo>
                  <a:pt x="36576" y="76390"/>
                </a:lnTo>
                <a:lnTo>
                  <a:pt x="39624" y="74866"/>
                </a:lnTo>
                <a:lnTo>
                  <a:pt x="41148" y="73342"/>
                </a:lnTo>
                <a:lnTo>
                  <a:pt x="44196" y="71818"/>
                </a:lnTo>
                <a:lnTo>
                  <a:pt x="45720" y="68675"/>
                </a:lnTo>
                <a:lnTo>
                  <a:pt x="48768" y="62579"/>
                </a:lnTo>
                <a:lnTo>
                  <a:pt x="48768" y="58007"/>
                </a:lnTo>
                <a:lnTo>
                  <a:pt x="50292" y="53435"/>
                </a:lnTo>
                <a:lnTo>
                  <a:pt x="50292" y="35147"/>
                </a:lnTo>
                <a:lnTo>
                  <a:pt x="62484" y="35147"/>
                </a:lnTo>
                <a:lnTo>
                  <a:pt x="62484" y="50387"/>
                </a:lnTo>
                <a:lnTo>
                  <a:pt x="60960" y="54959"/>
                </a:lnTo>
                <a:lnTo>
                  <a:pt x="60960" y="61055"/>
                </a:lnTo>
                <a:lnTo>
                  <a:pt x="59436" y="65627"/>
                </a:lnTo>
                <a:lnTo>
                  <a:pt x="56388" y="70294"/>
                </a:lnTo>
                <a:lnTo>
                  <a:pt x="54864" y="74866"/>
                </a:lnTo>
                <a:lnTo>
                  <a:pt x="51816" y="77914"/>
                </a:lnTo>
                <a:close/>
              </a:path>
            </a:pathLst>
          </a:custGeom>
          <a:solidFill>
            <a:srgbClr val="000000"/>
          </a:solidFill>
        </p:spPr>
        <p:txBody>
          <a:bodyPr wrap="square" lIns="0" tIns="0" rIns="0" bIns="0" rtlCol="0"/>
          <a:lstStyle/>
          <a:p>
            <a:endParaRPr sz="1154"/>
          </a:p>
        </p:txBody>
      </p:sp>
      <p:pic>
        <p:nvPicPr>
          <p:cNvPr id="183" name="object 183"/>
          <p:cNvPicPr/>
          <p:nvPr/>
        </p:nvPicPr>
        <p:blipFill>
          <a:blip r:embed="rId75" cstate="print"/>
          <a:stretch>
            <a:fillRect/>
          </a:stretch>
        </p:blipFill>
        <p:spPr>
          <a:xfrm>
            <a:off x="2187856" y="4044305"/>
            <a:ext cx="84116" cy="54856"/>
          </a:xfrm>
          <a:prstGeom prst="rect">
            <a:avLst/>
          </a:prstGeom>
        </p:spPr>
      </p:pic>
      <p:grpSp>
        <p:nvGrpSpPr>
          <p:cNvPr id="184" name="object 184"/>
          <p:cNvGrpSpPr/>
          <p:nvPr/>
        </p:nvGrpSpPr>
        <p:grpSpPr>
          <a:xfrm>
            <a:off x="2985221" y="4044306"/>
            <a:ext cx="271224" cy="56200"/>
            <a:chOff x="2712338" y="6306121"/>
            <a:chExt cx="422909" cy="87630"/>
          </a:xfrm>
        </p:grpSpPr>
        <p:pic>
          <p:nvPicPr>
            <p:cNvPr id="185" name="object 185"/>
            <p:cNvPicPr/>
            <p:nvPr/>
          </p:nvPicPr>
          <p:blipFill>
            <a:blip r:embed="rId76" cstate="print"/>
            <a:stretch>
              <a:fillRect/>
            </a:stretch>
          </p:blipFill>
          <p:spPr>
            <a:xfrm>
              <a:off x="2712338" y="6306121"/>
              <a:ext cx="128111" cy="85534"/>
            </a:xfrm>
            <a:prstGeom prst="rect">
              <a:avLst/>
            </a:prstGeom>
          </p:spPr>
        </p:pic>
        <p:pic>
          <p:nvPicPr>
            <p:cNvPr id="186" name="object 186"/>
            <p:cNvPicPr/>
            <p:nvPr/>
          </p:nvPicPr>
          <p:blipFill>
            <a:blip r:embed="rId77" cstate="print"/>
            <a:stretch>
              <a:fillRect/>
            </a:stretch>
          </p:blipFill>
          <p:spPr>
            <a:xfrm>
              <a:off x="2860357" y="6306121"/>
              <a:ext cx="274605" cy="87058"/>
            </a:xfrm>
            <a:prstGeom prst="rect">
              <a:avLst/>
            </a:prstGeom>
          </p:spPr>
        </p:pic>
      </p:grpSp>
      <p:grpSp>
        <p:nvGrpSpPr>
          <p:cNvPr id="187" name="object 187"/>
          <p:cNvGrpSpPr/>
          <p:nvPr/>
        </p:nvGrpSpPr>
        <p:grpSpPr>
          <a:xfrm>
            <a:off x="3314967" y="4040559"/>
            <a:ext cx="363262" cy="59865"/>
            <a:chOff x="3226498" y="6300279"/>
            <a:chExt cx="566420" cy="93345"/>
          </a:xfrm>
        </p:grpSpPr>
        <p:pic>
          <p:nvPicPr>
            <p:cNvPr id="188" name="object 188"/>
            <p:cNvPicPr/>
            <p:nvPr/>
          </p:nvPicPr>
          <p:blipFill>
            <a:blip r:embed="rId78" cstate="print"/>
            <a:stretch>
              <a:fillRect/>
            </a:stretch>
          </p:blipFill>
          <p:spPr>
            <a:xfrm>
              <a:off x="3226498" y="6324504"/>
              <a:ext cx="198310" cy="68675"/>
            </a:xfrm>
            <a:prstGeom prst="rect">
              <a:avLst/>
            </a:prstGeom>
          </p:spPr>
        </p:pic>
        <p:sp>
          <p:nvSpPr>
            <p:cNvPr id="189" name="object 189"/>
            <p:cNvSpPr/>
            <p:nvPr/>
          </p:nvSpPr>
          <p:spPr>
            <a:xfrm>
              <a:off x="3451847" y="6300279"/>
              <a:ext cx="340995" cy="93345"/>
            </a:xfrm>
            <a:custGeom>
              <a:avLst/>
              <a:gdLst/>
              <a:ahLst/>
              <a:cxnLst/>
              <a:rect l="l" t="t" r="r" b="b"/>
              <a:pathLst>
                <a:path w="340995" h="93345">
                  <a:moveTo>
                    <a:pt x="39624" y="50228"/>
                  </a:moveTo>
                  <a:lnTo>
                    <a:pt x="0" y="50228"/>
                  </a:lnTo>
                  <a:lnTo>
                    <a:pt x="0" y="62420"/>
                  </a:lnTo>
                  <a:lnTo>
                    <a:pt x="39624" y="62420"/>
                  </a:lnTo>
                  <a:lnTo>
                    <a:pt x="39624" y="50228"/>
                  </a:lnTo>
                  <a:close/>
                </a:path>
                <a:path w="340995" h="93345">
                  <a:moveTo>
                    <a:pt x="119443" y="40995"/>
                  </a:moveTo>
                  <a:lnTo>
                    <a:pt x="117919" y="34899"/>
                  </a:lnTo>
                  <a:lnTo>
                    <a:pt x="114871" y="30327"/>
                  </a:lnTo>
                  <a:lnTo>
                    <a:pt x="111823" y="27279"/>
                  </a:lnTo>
                  <a:lnTo>
                    <a:pt x="105727" y="24231"/>
                  </a:lnTo>
                  <a:lnTo>
                    <a:pt x="98107" y="24231"/>
                  </a:lnTo>
                  <a:lnTo>
                    <a:pt x="94970" y="25755"/>
                  </a:lnTo>
                  <a:lnTo>
                    <a:pt x="90398" y="25755"/>
                  </a:lnTo>
                  <a:lnTo>
                    <a:pt x="87350" y="28803"/>
                  </a:lnTo>
                  <a:lnTo>
                    <a:pt x="85826" y="28803"/>
                  </a:lnTo>
                  <a:lnTo>
                    <a:pt x="82778" y="30327"/>
                  </a:lnTo>
                  <a:lnTo>
                    <a:pt x="81254" y="31851"/>
                  </a:lnTo>
                  <a:lnTo>
                    <a:pt x="79730" y="34899"/>
                  </a:lnTo>
                  <a:lnTo>
                    <a:pt x="78206" y="36423"/>
                  </a:lnTo>
                  <a:lnTo>
                    <a:pt x="76682" y="25755"/>
                  </a:lnTo>
                  <a:lnTo>
                    <a:pt x="67538" y="25755"/>
                  </a:lnTo>
                  <a:lnTo>
                    <a:pt x="67538" y="91376"/>
                  </a:lnTo>
                  <a:lnTo>
                    <a:pt x="78206" y="91376"/>
                  </a:lnTo>
                  <a:lnTo>
                    <a:pt x="78206" y="48615"/>
                  </a:lnTo>
                  <a:lnTo>
                    <a:pt x="82778" y="44043"/>
                  </a:lnTo>
                  <a:lnTo>
                    <a:pt x="84302" y="40995"/>
                  </a:lnTo>
                  <a:lnTo>
                    <a:pt x="87350" y="37947"/>
                  </a:lnTo>
                  <a:lnTo>
                    <a:pt x="88874" y="37947"/>
                  </a:lnTo>
                  <a:lnTo>
                    <a:pt x="90398" y="36423"/>
                  </a:lnTo>
                  <a:lnTo>
                    <a:pt x="91922" y="36423"/>
                  </a:lnTo>
                  <a:lnTo>
                    <a:pt x="93446" y="34899"/>
                  </a:lnTo>
                  <a:lnTo>
                    <a:pt x="101155" y="34899"/>
                  </a:lnTo>
                  <a:lnTo>
                    <a:pt x="104203" y="36423"/>
                  </a:lnTo>
                  <a:lnTo>
                    <a:pt x="105727" y="37947"/>
                  </a:lnTo>
                  <a:lnTo>
                    <a:pt x="108775" y="44043"/>
                  </a:lnTo>
                  <a:lnTo>
                    <a:pt x="108775" y="91376"/>
                  </a:lnTo>
                  <a:lnTo>
                    <a:pt x="119443" y="91376"/>
                  </a:lnTo>
                  <a:lnTo>
                    <a:pt x="119443" y="40995"/>
                  </a:lnTo>
                  <a:close/>
                </a:path>
                <a:path w="340995" h="93345">
                  <a:moveTo>
                    <a:pt x="192595" y="25755"/>
                  </a:moveTo>
                  <a:lnTo>
                    <a:pt x="181927" y="25755"/>
                  </a:lnTo>
                  <a:lnTo>
                    <a:pt x="181927" y="69951"/>
                  </a:lnTo>
                  <a:lnTo>
                    <a:pt x="177355" y="74523"/>
                  </a:lnTo>
                  <a:lnTo>
                    <a:pt x="175831" y="76136"/>
                  </a:lnTo>
                  <a:lnTo>
                    <a:pt x="171259" y="80708"/>
                  </a:lnTo>
                  <a:lnTo>
                    <a:pt x="169735" y="80708"/>
                  </a:lnTo>
                  <a:lnTo>
                    <a:pt x="168211" y="82232"/>
                  </a:lnTo>
                  <a:lnTo>
                    <a:pt x="166687" y="82232"/>
                  </a:lnTo>
                  <a:lnTo>
                    <a:pt x="165163" y="83756"/>
                  </a:lnTo>
                  <a:lnTo>
                    <a:pt x="156019" y="83756"/>
                  </a:lnTo>
                  <a:lnTo>
                    <a:pt x="151447" y="77660"/>
                  </a:lnTo>
                  <a:lnTo>
                    <a:pt x="151447" y="25755"/>
                  </a:lnTo>
                  <a:lnTo>
                    <a:pt x="140779" y="25755"/>
                  </a:lnTo>
                  <a:lnTo>
                    <a:pt x="140779" y="77660"/>
                  </a:lnTo>
                  <a:lnTo>
                    <a:pt x="142303" y="82232"/>
                  </a:lnTo>
                  <a:lnTo>
                    <a:pt x="148399" y="91376"/>
                  </a:lnTo>
                  <a:lnTo>
                    <a:pt x="154495" y="92900"/>
                  </a:lnTo>
                  <a:lnTo>
                    <a:pt x="166687" y="92900"/>
                  </a:lnTo>
                  <a:lnTo>
                    <a:pt x="168211" y="91376"/>
                  </a:lnTo>
                  <a:lnTo>
                    <a:pt x="169735" y="91376"/>
                  </a:lnTo>
                  <a:lnTo>
                    <a:pt x="171259" y="89852"/>
                  </a:lnTo>
                  <a:lnTo>
                    <a:pt x="172783" y="89852"/>
                  </a:lnTo>
                  <a:lnTo>
                    <a:pt x="175831" y="88328"/>
                  </a:lnTo>
                  <a:lnTo>
                    <a:pt x="180403" y="83756"/>
                  </a:lnTo>
                  <a:lnTo>
                    <a:pt x="181927" y="80708"/>
                  </a:lnTo>
                  <a:lnTo>
                    <a:pt x="183451" y="91376"/>
                  </a:lnTo>
                  <a:lnTo>
                    <a:pt x="192595" y="91376"/>
                  </a:lnTo>
                  <a:lnTo>
                    <a:pt x="192595" y="25755"/>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grpSp>
        <p:nvGrpSpPr>
          <p:cNvPr id="190" name="object 190"/>
          <p:cNvGrpSpPr/>
          <p:nvPr/>
        </p:nvGrpSpPr>
        <p:grpSpPr>
          <a:xfrm>
            <a:off x="3784540" y="4039419"/>
            <a:ext cx="226021" cy="61087"/>
            <a:chOff x="3958685" y="6298501"/>
            <a:chExt cx="352425" cy="95250"/>
          </a:xfrm>
        </p:grpSpPr>
        <p:sp>
          <p:nvSpPr>
            <p:cNvPr id="191" name="object 191"/>
            <p:cNvSpPr/>
            <p:nvPr/>
          </p:nvSpPr>
          <p:spPr>
            <a:xfrm>
              <a:off x="3958685" y="6298501"/>
              <a:ext cx="53975" cy="93345"/>
            </a:xfrm>
            <a:custGeom>
              <a:avLst/>
              <a:gdLst/>
              <a:ahLst/>
              <a:cxnLst/>
              <a:rect l="l" t="t" r="r" b="b"/>
              <a:pathLst>
                <a:path w="53975" h="93345">
                  <a:moveTo>
                    <a:pt x="33623" y="84010"/>
                  </a:moveTo>
                  <a:lnTo>
                    <a:pt x="22955" y="84010"/>
                  </a:lnTo>
                  <a:lnTo>
                    <a:pt x="22955" y="36671"/>
                  </a:lnTo>
                  <a:lnTo>
                    <a:pt x="3143" y="36671"/>
                  </a:lnTo>
                  <a:lnTo>
                    <a:pt x="3143" y="27527"/>
                  </a:lnTo>
                  <a:lnTo>
                    <a:pt x="33623" y="27527"/>
                  </a:lnTo>
                  <a:lnTo>
                    <a:pt x="33623" y="84010"/>
                  </a:lnTo>
                  <a:close/>
                </a:path>
                <a:path w="53975" h="93345">
                  <a:moveTo>
                    <a:pt x="53435" y="93154"/>
                  </a:moveTo>
                  <a:lnTo>
                    <a:pt x="0" y="93154"/>
                  </a:lnTo>
                  <a:lnTo>
                    <a:pt x="0" y="84010"/>
                  </a:lnTo>
                  <a:lnTo>
                    <a:pt x="53435" y="84010"/>
                  </a:lnTo>
                  <a:lnTo>
                    <a:pt x="53435" y="93154"/>
                  </a:lnTo>
                  <a:close/>
                </a:path>
                <a:path w="53975" h="93345">
                  <a:moveTo>
                    <a:pt x="29051" y="1524"/>
                  </a:moveTo>
                  <a:lnTo>
                    <a:pt x="22955" y="1524"/>
                  </a:lnTo>
                  <a:lnTo>
                    <a:pt x="24479" y="0"/>
                  </a:lnTo>
                  <a:lnTo>
                    <a:pt x="29051" y="0"/>
                  </a:lnTo>
                  <a:lnTo>
                    <a:pt x="29051" y="1524"/>
                  </a:lnTo>
                  <a:close/>
                </a:path>
                <a:path w="53975" h="93345">
                  <a:moveTo>
                    <a:pt x="33623" y="15240"/>
                  </a:moveTo>
                  <a:lnTo>
                    <a:pt x="18383" y="15240"/>
                  </a:lnTo>
                  <a:lnTo>
                    <a:pt x="18383" y="12192"/>
                  </a:lnTo>
                  <a:lnTo>
                    <a:pt x="16859" y="12192"/>
                  </a:lnTo>
                  <a:lnTo>
                    <a:pt x="16859" y="7620"/>
                  </a:lnTo>
                  <a:lnTo>
                    <a:pt x="18383" y="6096"/>
                  </a:lnTo>
                  <a:lnTo>
                    <a:pt x="18383" y="4572"/>
                  </a:lnTo>
                  <a:lnTo>
                    <a:pt x="19907" y="3048"/>
                  </a:lnTo>
                  <a:lnTo>
                    <a:pt x="19907" y="1524"/>
                  </a:lnTo>
                  <a:lnTo>
                    <a:pt x="32099" y="1524"/>
                  </a:lnTo>
                  <a:lnTo>
                    <a:pt x="32099" y="3048"/>
                  </a:lnTo>
                  <a:lnTo>
                    <a:pt x="35147" y="6096"/>
                  </a:lnTo>
                  <a:lnTo>
                    <a:pt x="35147" y="12192"/>
                  </a:lnTo>
                  <a:lnTo>
                    <a:pt x="33623" y="13716"/>
                  </a:lnTo>
                  <a:lnTo>
                    <a:pt x="33623" y="15240"/>
                  </a:lnTo>
                  <a:close/>
                </a:path>
                <a:path w="53975" h="93345">
                  <a:moveTo>
                    <a:pt x="32099" y="16764"/>
                  </a:moveTo>
                  <a:lnTo>
                    <a:pt x="19907" y="16764"/>
                  </a:lnTo>
                  <a:lnTo>
                    <a:pt x="19907" y="15240"/>
                  </a:lnTo>
                  <a:lnTo>
                    <a:pt x="32099" y="15240"/>
                  </a:lnTo>
                  <a:lnTo>
                    <a:pt x="32099" y="16764"/>
                  </a:lnTo>
                  <a:close/>
                </a:path>
                <a:path w="53975" h="93345">
                  <a:moveTo>
                    <a:pt x="29051" y="18288"/>
                  </a:moveTo>
                  <a:lnTo>
                    <a:pt x="22955" y="18288"/>
                  </a:lnTo>
                  <a:lnTo>
                    <a:pt x="21431" y="16764"/>
                  </a:lnTo>
                  <a:lnTo>
                    <a:pt x="30575" y="16764"/>
                  </a:lnTo>
                  <a:lnTo>
                    <a:pt x="29051" y="18288"/>
                  </a:lnTo>
                  <a:close/>
                </a:path>
              </a:pathLst>
            </a:custGeom>
            <a:solidFill>
              <a:srgbClr val="000000"/>
            </a:solidFill>
          </p:spPr>
          <p:txBody>
            <a:bodyPr wrap="square" lIns="0" tIns="0" rIns="0" bIns="0" rtlCol="0"/>
            <a:lstStyle/>
            <a:p>
              <a:endParaRPr sz="1154"/>
            </a:p>
          </p:txBody>
        </p:sp>
        <p:pic>
          <p:nvPicPr>
            <p:cNvPr id="192" name="object 192"/>
            <p:cNvPicPr/>
            <p:nvPr/>
          </p:nvPicPr>
          <p:blipFill>
            <a:blip r:embed="rId79" cstate="print"/>
            <a:stretch>
              <a:fillRect/>
            </a:stretch>
          </p:blipFill>
          <p:spPr>
            <a:xfrm>
              <a:off x="4031932" y="6306121"/>
              <a:ext cx="279177" cy="87058"/>
            </a:xfrm>
            <a:prstGeom prst="rect">
              <a:avLst/>
            </a:prstGeom>
          </p:spPr>
        </p:pic>
      </p:grpSp>
      <p:sp>
        <p:nvSpPr>
          <p:cNvPr id="193" name="object 193"/>
          <p:cNvSpPr/>
          <p:nvPr/>
        </p:nvSpPr>
        <p:spPr>
          <a:xfrm>
            <a:off x="1997999" y="4148153"/>
            <a:ext cx="36245" cy="54978"/>
          </a:xfrm>
          <a:custGeom>
            <a:avLst/>
            <a:gdLst/>
            <a:ahLst/>
            <a:cxnLst/>
            <a:rect l="l" t="t" r="r" b="b"/>
            <a:pathLst>
              <a:path w="56515" h="85725">
                <a:moveTo>
                  <a:pt x="56483" y="85439"/>
                </a:moveTo>
                <a:lnTo>
                  <a:pt x="3048" y="85439"/>
                </a:lnTo>
                <a:lnTo>
                  <a:pt x="3048" y="74771"/>
                </a:lnTo>
                <a:lnTo>
                  <a:pt x="24384" y="74771"/>
                </a:lnTo>
                <a:lnTo>
                  <a:pt x="24384" y="13716"/>
                </a:lnTo>
                <a:lnTo>
                  <a:pt x="4572" y="24384"/>
                </a:lnTo>
                <a:lnTo>
                  <a:pt x="0" y="15240"/>
                </a:lnTo>
                <a:lnTo>
                  <a:pt x="27527" y="0"/>
                </a:lnTo>
                <a:lnTo>
                  <a:pt x="38195" y="0"/>
                </a:lnTo>
                <a:lnTo>
                  <a:pt x="38195" y="74771"/>
                </a:lnTo>
                <a:lnTo>
                  <a:pt x="56483" y="74771"/>
                </a:lnTo>
                <a:lnTo>
                  <a:pt x="56483" y="85439"/>
                </a:lnTo>
                <a:close/>
              </a:path>
            </a:pathLst>
          </a:custGeom>
          <a:solidFill>
            <a:srgbClr val="000000"/>
          </a:solidFill>
        </p:spPr>
        <p:txBody>
          <a:bodyPr wrap="square" lIns="0" tIns="0" rIns="0" bIns="0" rtlCol="0"/>
          <a:lstStyle/>
          <a:p>
            <a:endParaRPr sz="1154"/>
          </a:p>
        </p:txBody>
      </p:sp>
      <p:grpSp>
        <p:nvGrpSpPr>
          <p:cNvPr id="194" name="object 194"/>
          <p:cNvGrpSpPr/>
          <p:nvPr/>
        </p:nvGrpSpPr>
        <p:grpSpPr>
          <a:xfrm>
            <a:off x="2184924" y="4148091"/>
            <a:ext cx="458150" cy="56200"/>
            <a:chOff x="1464468" y="6467950"/>
            <a:chExt cx="714375" cy="87630"/>
          </a:xfrm>
        </p:grpSpPr>
        <p:pic>
          <p:nvPicPr>
            <p:cNvPr id="195" name="object 195"/>
            <p:cNvPicPr/>
            <p:nvPr/>
          </p:nvPicPr>
          <p:blipFill>
            <a:blip r:embed="rId80" cstate="print"/>
            <a:stretch>
              <a:fillRect/>
            </a:stretch>
          </p:blipFill>
          <p:spPr>
            <a:xfrm>
              <a:off x="1464468" y="6467950"/>
              <a:ext cx="350805" cy="87058"/>
            </a:xfrm>
            <a:prstGeom prst="rect">
              <a:avLst/>
            </a:prstGeom>
          </p:spPr>
        </p:pic>
        <p:pic>
          <p:nvPicPr>
            <p:cNvPr id="196" name="object 196"/>
            <p:cNvPicPr/>
            <p:nvPr/>
          </p:nvPicPr>
          <p:blipFill>
            <a:blip r:embed="rId81" cstate="print"/>
            <a:stretch>
              <a:fillRect/>
            </a:stretch>
          </p:blipFill>
          <p:spPr>
            <a:xfrm>
              <a:off x="1838134" y="6467950"/>
              <a:ext cx="271653" cy="85534"/>
            </a:xfrm>
            <a:prstGeom prst="rect">
              <a:avLst/>
            </a:prstGeom>
          </p:spPr>
        </p:pic>
        <p:sp>
          <p:nvSpPr>
            <p:cNvPr id="197" name="object 197"/>
            <p:cNvSpPr/>
            <p:nvPr/>
          </p:nvSpPr>
          <p:spPr>
            <a:xfrm>
              <a:off x="2131028" y="6467951"/>
              <a:ext cx="47625" cy="85725"/>
            </a:xfrm>
            <a:custGeom>
              <a:avLst/>
              <a:gdLst/>
              <a:ahLst/>
              <a:cxnLst/>
              <a:rect l="l" t="t" r="r" b="b"/>
              <a:pathLst>
                <a:path w="47625" h="85725">
                  <a:moveTo>
                    <a:pt x="47339" y="85534"/>
                  </a:moveTo>
                  <a:lnTo>
                    <a:pt x="0" y="85534"/>
                  </a:lnTo>
                  <a:lnTo>
                    <a:pt x="0" y="0"/>
                  </a:lnTo>
                  <a:lnTo>
                    <a:pt x="47339" y="0"/>
                  </a:lnTo>
                  <a:lnTo>
                    <a:pt x="47339" y="10668"/>
                  </a:lnTo>
                  <a:lnTo>
                    <a:pt x="10763" y="10668"/>
                  </a:lnTo>
                  <a:lnTo>
                    <a:pt x="10763" y="36671"/>
                  </a:lnTo>
                  <a:lnTo>
                    <a:pt x="45815" y="36671"/>
                  </a:lnTo>
                  <a:lnTo>
                    <a:pt x="45815" y="47339"/>
                  </a:lnTo>
                  <a:lnTo>
                    <a:pt x="10763" y="47339"/>
                  </a:lnTo>
                  <a:lnTo>
                    <a:pt x="10763" y="76390"/>
                  </a:lnTo>
                  <a:lnTo>
                    <a:pt x="47339" y="76390"/>
                  </a:lnTo>
                  <a:lnTo>
                    <a:pt x="47339" y="85534"/>
                  </a:lnTo>
                  <a:close/>
                </a:path>
              </a:pathLst>
            </a:custGeom>
            <a:solidFill>
              <a:srgbClr val="000000"/>
            </a:solidFill>
          </p:spPr>
          <p:txBody>
            <a:bodyPr wrap="square" lIns="0" tIns="0" rIns="0" bIns="0" rtlCol="0"/>
            <a:lstStyle/>
            <a:p>
              <a:endParaRPr sz="1154"/>
            </a:p>
          </p:txBody>
        </p:sp>
      </p:grpSp>
      <p:grpSp>
        <p:nvGrpSpPr>
          <p:cNvPr id="198" name="object 198"/>
          <p:cNvGrpSpPr/>
          <p:nvPr/>
        </p:nvGrpSpPr>
        <p:grpSpPr>
          <a:xfrm>
            <a:off x="2985282" y="4148091"/>
            <a:ext cx="271224" cy="56200"/>
            <a:chOff x="2712434" y="6467950"/>
            <a:chExt cx="422909" cy="87630"/>
          </a:xfrm>
        </p:grpSpPr>
        <p:pic>
          <p:nvPicPr>
            <p:cNvPr id="199" name="object 199"/>
            <p:cNvPicPr/>
            <p:nvPr/>
          </p:nvPicPr>
          <p:blipFill>
            <a:blip r:embed="rId82" cstate="print"/>
            <a:stretch>
              <a:fillRect/>
            </a:stretch>
          </p:blipFill>
          <p:spPr>
            <a:xfrm>
              <a:off x="2712434" y="6468046"/>
              <a:ext cx="128015" cy="85439"/>
            </a:xfrm>
            <a:prstGeom prst="rect">
              <a:avLst/>
            </a:prstGeom>
          </p:spPr>
        </p:pic>
        <p:pic>
          <p:nvPicPr>
            <p:cNvPr id="200" name="object 200"/>
            <p:cNvPicPr/>
            <p:nvPr/>
          </p:nvPicPr>
          <p:blipFill>
            <a:blip r:embed="rId83" cstate="print"/>
            <a:stretch>
              <a:fillRect/>
            </a:stretch>
          </p:blipFill>
          <p:spPr>
            <a:xfrm>
              <a:off x="2860357" y="6467950"/>
              <a:ext cx="274605" cy="87058"/>
            </a:xfrm>
            <a:prstGeom prst="rect">
              <a:avLst/>
            </a:prstGeom>
          </p:spPr>
        </p:pic>
      </p:grpSp>
      <p:grpSp>
        <p:nvGrpSpPr>
          <p:cNvPr id="201" name="object 201"/>
          <p:cNvGrpSpPr/>
          <p:nvPr/>
        </p:nvGrpSpPr>
        <p:grpSpPr>
          <a:xfrm>
            <a:off x="3314967" y="4144346"/>
            <a:ext cx="363262" cy="59865"/>
            <a:chOff x="3226498" y="6462109"/>
            <a:chExt cx="566420" cy="93345"/>
          </a:xfrm>
        </p:grpSpPr>
        <p:pic>
          <p:nvPicPr>
            <p:cNvPr id="202" name="object 202"/>
            <p:cNvPicPr/>
            <p:nvPr/>
          </p:nvPicPr>
          <p:blipFill>
            <a:blip r:embed="rId84" cstate="print"/>
            <a:stretch>
              <a:fillRect/>
            </a:stretch>
          </p:blipFill>
          <p:spPr>
            <a:xfrm>
              <a:off x="3226498" y="6487762"/>
              <a:ext cx="198310" cy="67246"/>
            </a:xfrm>
            <a:prstGeom prst="rect">
              <a:avLst/>
            </a:prstGeom>
          </p:spPr>
        </p:pic>
        <p:sp>
          <p:nvSpPr>
            <p:cNvPr id="203" name="object 203"/>
            <p:cNvSpPr/>
            <p:nvPr/>
          </p:nvSpPr>
          <p:spPr>
            <a:xfrm>
              <a:off x="3451847" y="6462115"/>
              <a:ext cx="340995" cy="93345"/>
            </a:xfrm>
            <a:custGeom>
              <a:avLst/>
              <a:gdLst/>
              <a:ahLst/>
              <a:cxnLst/>
              <a:rect l="l" t="t" r="r" b="b"/>
              <a:pathLst>
                <a:path w="340995" h="93345">
                  <a:moveTo>
                    <a:pt x="39624" y="49936"/>
                  </a:moveTo>
                  <a:lnTo>
                    <a:pt x="0" y="49936"/>
                  </a:lnTo>
                  <a:lnTo>
                    <a:pt x="0" y="62128"/>
                  </a:lnTo>
                  <a:lnTo>
                    <a:pt x="39624" y="62128"/>
                  </a:lnTo>
                  <a:lnTo>
                    <a:pt x="39624" y="49936"/>
                  </a:lnTo>
                  <a:close/>
                </a:path>
                <a:path w="340995" h="93345">
                  <a:moveTo>
                    <a:pt x="119443" y="40982"/>
                  </a:moveTo>
                  <a:lnTo>
                    <a:pt x="117919" y="34886"/>
                  </a:lnTo>
                  <a:lnTo>
                    <a:pt x="114871" y="31838"/>
                  </a:lnTo>
                  <a:lnTo>
                    <a:pt x="111823" y="27178"/>
                  </a:lnTo>
                  <a:lnTo>
                    <a:pt x="105727" y="25654"/>
                  </a:lnTo>
                  <a:lnTo>
                    <a:pt x="91922" y="25654"/>
                  </a:lnTo>
                  <a:lnTo>
                    <a:pt x="90398" y="27178"/>
                  </a:lnTo>
                  <a:lnTo>
                    <a:pt x="88874" y="27178"/>
                  </a:lnTo>
                  <a:lnTo>
                    <a:pt x="85826" y="30314"/>
                  </a:lnTo>
                  <a:lnTo>
                    <a:pt x="82778" y="31838"/>
                  </a:lnTo>
                  <a:lnTo>
                    <a:pt x="78206" y="36410"/>
                  </a:lnTo>
                  <a:lnTo>
                    <a:pt x="76682" y="25654"/>
                  </a:lnTo>
                  <a:lnTo>
                    <a:pt x="67538" y="25654"/>
                  </a:lnTo>
                  <a:lnTo>
                    <a:pt x="67538" y="91376"/>
                  </a:lnTo>
                  <a:lnTo>
                    <a:pt x="78206" y="91376"/>
                  </a:lnTo>
                  <a:lnTo>
                    <a:pt x="78206" y="48602"/>
                  </a:lnTo>
                  <a:lnTo>
                    <a:pt x="84302" y="42506"/>
                  </a:lnTo>
                  <a:lnTo>
                    <a:pt x="85826" y="39458"/>
                  </a:lnTo>
                  <a:lnTo>
                    <a:pt x="87350" y="39458"/>
                  </a:lnTo>
                  <a:lnTo>
                    <a:pt x="90398" y="36410"/>
                  </a:lnTo>
                  <a:lnTo>
                    <a:pt x="91922" y="36410"/>
                  </a:lnTo>
                  <a:lnTo>
                    <a:pt x="93446" y="34886"/>
                  </a:lnTo>
                  <a:lnTo>
                    <a:pt x="101155" y="34886"/>
                  </a:lnTo>
                  <a:lnTo>
                    <a:pt x="104203" y="36410"/>
                  </a:lnTo>
                  <a:lnTo>
                    <a:pt x="105727" y="37934"/>
                  </a:lnTo>
                  <a:lnTo>
                    <a:pt x="107251" y="40982"/>
                  </a:lnTo>
                  <a:lnTo>
                    <a:pt x="108775" y="45554"/>
                  </a:lnTo>
                  <a:lnTo>
                    <a:pt x="108775" y="91376"/>
                  </a:lnTo>
                  <a:lnTo>
                    <a:pt x="119443" y="91376"/>
                  </a:lnTo>
                  <a:lnTo>
                    <a:pt x="119443" y="40982"/>
                  </a:lnTo>
                  <a:close/>
                </a:path>
                <a:path w="340995" h="93345">
                  <a:moveTo>
                    <a:pt x="192595" y="25654"/>
                  </a:moveTo>
                  <a:lnTo>
                    <a:pt x="181927" y="25654"/>
                  </a:lnTo>
                  <a:lnTo>
                    <a:pt x="181927" y="69938"/>
                  </a:lnTo>
                  <a:lnTo>
                    <a:pt x="180403" y="72986"/>
                  </a:lnTo>
                  <a:lnTo>
                    <a:pt x="177355" y="74510"/>
                  </a:lnTo>
                  <a:lnTo>
                    <a:pt x="169735" y="82130"/>
                  </a:lnTo>
                  <a:lnTo>
                    <a:pt x="166687" y="82130"/>
                  </a:lnTo>
                  <a:lnTo>
                    <a:pt x="166687" y="83654"/>
                  </a:lnTo>
                  <a:lnTo>
                    <a:pt x="156019" y="83654"/>
                  </a:lnTo>
                  <a:lnTo>
                    <a:pt x="151447" y="77558"/>
                  </a:lnTo>
                  <a:lnTo>
                    <a:pt x="151447" y="25654"/>
                  </a:lnTo>
                  <a:lnTo>
                    <a:pt x="140779" y="25654"/>
                  </a:lnTo>
                  <a:lnTo>
                    <a:pt x="140779" y="77558"/>
                  </a:lnTo>
                  <a:lnTo>
                    <a:pt x="142303" y="83654"/>
                  </a:lnTo>
                  <a:lnTo>
                    <a:pt x="145351" y="86804"/>
                  </a:lnTo>
                  <a:lnTo>
                    <a:pt x="148399" y="91376"/>
                  </a:lnTo>
                  <a:lnTo>
                    <a:pt x="154495" y="92900"/>
                  </a:lnTo>
                  <a:lnTo>
                    <a:pt x="166687" y="92900"/>
                  </a:lnTo>
                  <a:lnTo>
                    <a:pt x="168211" y="91376"/>
                  </a:lnTo>
                  <a:lnTo>
                    <a:pt x="169735" y="91376"/>
                  </a:lnTo>
                  <a:lnTo>
                    <a:pt x="171259" y="89852"/>
                  </a:lnTo>
                  <a:lnTo>
                    <a:pt x="172783" y="89852"/>
                  </a:lnTo>
                  <a:lnTo>
                    <a:pt x="175831" y="88328"/>
                  </a:lnTo>
                  <a:lnTo>
                    <a:pt x="180403" y="83654"/>
                  </a:lnTo>
                  <a:lnTo>
                    <a:pt x="181927" y="80606"/>
                  </a:lnTo>
                  <a:lnTo>
                    <a:pt x="183451" y="91376"/>
                  </a:lnTo>
                  <a:lnTo>
                    <a:pt x="192595" y="91376"/>
                  </a:lnTo>
                  <a:lnTo>
                    <a:pt x="192595" y="25654"/>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04" name="object 204"/>
          <p:cNvSpPr/>
          <p:nvPr/>
        </p:nvSpPr>
        <p:spPr>
          <a:xfrm>
            <a:off x="1999038" y="4251879"/>
            <a:ext cx="36245" cy="54978"/>
          </a:xfrm>
          <a:custGeom>
            <a:avLst/>
            <a:gdLst/>
            <a:ahLst/>
            <a:cxnLst/>
            <a:rect l="l" t="t" r="r" b="b"/>
            <a:pathLst>
              <a:path w="56515" h="85725">
                <a:moveTo>
                  <a:pt x="56387" y="85439"/>
                </a:moveTo>
                <a:lnTo>
                  <a:pt x="0" y="85439"/>
                </a:lnTo>
                <a:lnTo>
                  <a:pt x="0" y="76295"/>
                </a:lnTo>
                <a:lnTo>
                  <a:pt x="21335" y="53435"/>
                </a:lnTo>
                <a:lnTo>
                  <a:pt x="25907" y="50387"/>
                </a:lnTo>
                <a:lnTo>
                  <a:pt x="28955" y="47339"/>
                </a:lnTo>
                <a:lnTo>
                  <a:pt x="30479" y="44291"/>
                </a:lnTo>
                <a:lnTo>
                  <a:pt x="33527" y="42767"/>
                </a:lnTo>
                <a:lnTo>
                  <a:pt x="35051" y="39719"/>
                </a:lnTo>
                <a:lnTo>
                  <a:pt x="36575" y="38195"/>
                </a:lnTo>
                <a:lnTo>
                  <a:pt x="36575" y="35147"/>
                </a:lnTo>
                <a:lnTo>
                  <a:pt x="38099" y="33623"/>
                </a:lnTo>
                <a:lnTo>
                  <a:pt x="38099" y="30479"/>
                </a:lnTo>
                <a:lnTo>
                  <a:pt x="39623" y="27431"/>
                </a:lnTo>
                <a:lnTo>
                  <a:pt x="39623" y="22859"/>
                </a:lnTo>
                <a:lnTo>
                  <a:pt x="38099" y="21335"/>
                </a:lnTo>
                <a:lnTo>
                  <a:pt x="38099" y="18287"/>
                </a:lnTo>
                <a:lnTo>
                  <a:pt x="36575" y="15239"/>
                </a:lnTo>
                <a:lnTo>
                  <a:pt x="35051" y="15239"/>
                </a:lnTo>
                <a:lnTo>
                  <a:pt x="35051" y="13715"/>
                </a:lnTo>
                <a:lnTo>
                  <a:pt x="33527" y="12191"/>
                </a:lnTo>
                <a:lnTo>
                  <a:pt x="30479" y="10667"/>
                </a:lnTo>
                <a:lnTo>
                  <a:pt x="28955" y="10667"/>
                </a:lnTo>
                <a:lnTo>
                  <a:pt x="27431" y="9143"/>
                </a:lnTo>
                <a:lnTo>
                  <a:pt x="21335" y="9143"/>
                </a:lnTo>
                <a:lnTo>
                  <a:pt x="16763" y="10667"/>
                </a:lnTo>
                <a:lnTo>
                  <a:pt x="15239" y="12191"/>
                </a:lnTo>
                <a:lnTo>
                  <a:pt x="9143" y="15239"/>
                </a:lnTo>
                <a:lnTo>
                  <a:pt x="6095" y="18287"/>
                </a:lnTo>
                <a:lnTo>
                  <a:pt x="0" y="10667"/>
                </a:lnTo>
                <a:lnTo>
                  <a:pt x="3047" y="7619"/>
                </a:lnTo>
                <a:lnTo>
                  <a:pt x="7619" y="4571"/>
                </a:lnTo>
                <a:lnTo>
                  <a:pt x="10667" y="3047"/>
                </a:lnTo>
                <a:lnTo>
                  <a:pt x="19811" y="0"/>
                </a:lnTo>
                <a:lnTo>
                  <a:pt x="33527" y="0"/>
                </a:lnTo>
                <a:lnTo>
                  <a:pt x="39623" y="3047"/>
                </a:lnTo>
                <a:lnTo>
                  <a:pt x="41147" y="4571"/>
                </a:lnTo>
                <a:lnTo>
                  <a:pt x="44195" y="6095"/>
                </a:lnTo>
                <a:lnTo>
                  <a:pt x="45719" y="9143"/>
                </a:lnTo>
                <a:lnTo>
                  <a:pt x="48767" y="10667"/>
                </a:lnTo>
                <a:lnTo>
                  <a:pt x="48767" y="13715"/>
                </a:lnTo>
                <a:lnTo>
                  <a:pt x="50291" y="16763"/>
                </a:lnTo>
                <a:lnTo>
                  <a:pt x="51815" y="21335"/>
                </a:lnTo>
                <a:lnTo>
                  <a:pt x="51815" y="27431"/>
                </a:lnTo>
                <a:lnTo>
                  <a:pt x="50291" y="30479"/>
                </a:lnTo>
                <a:lnTo>
                  <a:pt x="50291" y="33623"/>
                </a:lnTo>
                <a:lnTo>
                  <a:pt x="45719" y="42767"/>
                </a:lnTo>
                <a:lnTo>
                  <a:pt x="44195" y="44291"/>
                </a:lnTo>
                <a:lnTo>
                  <a:pt x="42671" y="47339"/>
                </a:lnTo>
                <a:lnTo>
                  <a:pt x="33527" y="56483"/>
                </a:lnTo>
                <a:lnTo>
                  <a:pt x="30479" y="61055"/>
                </a:lnTo>
                <a:lnTo>
                  <a:pt x="15239" y="74771"/>
                </a:lnTo>
                <a:lnTo>
                  <a:pt x="56387" y="74771"/>
                </a:lnTo>
                <a:lnTo>
                  <a:pt x="56387" y="85439"/>
                </a:lnTo>
                <a:close/>
              </a:path>
            </a:pathLst>
          </a:custGeom>
          <a:solidFill>
            <a:srgbClr val="000000"/>
          </a:solidFill>
        </p:spPr>
        <p:txBody>
          <a:bodyPr wrap="square" lIns="0" tIns="0" rIns="0" bIns="0" rtlCol="0"/>
          <a:lstStyle/>
          <a:p>
            <a:endParaRPr sz="1154"/>
          </a:p>
        </p:txBody>
      </p:sp>
      <p:sp>
        <p:nvSpPr>
          <p:cNvPr id="205" name="object 205"/>
          <p:cNvSpPr/>
          <p:nvPr/>
        </p:nvSpPr>
        <p:spPr>
          <a:xfrm>
            <a:off x="2186875" y="4251879"/>
            <a:ext cx="368149" cy="55793"/>
          </a:xfrm>
          <a:custGeom>
            <a:avLst/>
            <a:gdLst/>
            <a:ahLst/>
            <a:cxnLst/>
            <a:rect l="l" t="t" r="r" b="b"/>
            <a:pathLst>
              <a:path w="574039" h="86995">
                <a:moveTo>
                  <a:pt x="56388" y="22860"/>
                </a:moveTo>
                <a:lnTo>
                  <a:pt x="54864" y="18288"/>
                </a:lnTo>
                <a:lnTo>
                  <a:pt x="51054" y="10668"/>
                </a:lnTo>
                <a:lnTo>
                  <a:pt x="50292" y="9144"/>
                </a:lnTo>
                <a:lnTo>
                  <a:pt x="47244" y="7620"/>
                </a:lnTo>
                <a:lnTo>
                  <a:pt x="44196" y="4572"/>
                </a:lnTo>
                <a:lnTo>
                  <a:pt x="44196" y="22860"/>
                </a:lnTo>
                <a:lnTo>
                  <a:pt x="44196" y="33629"/>
                </a:lnTo>
                <a:lnTo>
                  <a:pt x="42672" y="38201"/>
                </a:lnTo>
                <a:lnTo>
                  <a:pt x="38100" y="41249"/>
                </a:lnTo>
                <a:lnTo>
                  <a:pt x="35052" y="44297"/>
                </a:lnTo>
                <a:lnTo>
                  <a:pt x="30480" y="45821"/>
                </a:lnTo>
                <a:lnTo>
                  <a:pt x="12192" y="45821"/>
                </a:lnTo>
                <a:lnTo>
                  <a:pt x="12192" y="10668"/>
                </a:lnTo>
                <a:lnTo>
                  <a:pt x="30480" y="10668"/>
                </a:lnTo>
                <a:lnTo>
                  <a:pt x="35052" y="12192"/>
                </a:lnTo>
                <a:lnTo>
                  <a:pt x="39624" y="15240"/>
                </a:lnTo>
                <a:lnTo>
                  <a:pt x="42672" y="18288"/>
                </a:lnTo>
                <a:lnTo>
                  <a:pt x="44196" y="22860"/>
                </a:lnTo>
                <a:lnTo>
                  <a:pt x="44196" y="4572"/>
                </a:lnTo>
                <a:lnTo>
                  <a:pt x="41148" y="3048"/>
                </a:lnTo>
                <a:lnTo>
                  <a:pt x="36576" y="3048"/>
                </a:lnTo>
                <a:lnTo>
                  <a:pt x="32004" y="1524"/>
                </a:lnTo>
                <a:lnTo>
                  <a:pt x="0" y="1524"/>
                </a:lnTo>
                <a:lnTo>
                  <a:pt x="0" y="85445"/>
                </a:lnTo>
                <a:lnTo>
                  <a:pt x="12192" y="85445"/>
                </a:lnTo>
                <a:lnTo>
                  <a:pt x="12192" y="54965"/>
                </a:lnTo>
                <a:lnTo>
                  <a:pt x="33528" y="54965"/>
                </a:lnTo>
                <a:lnTo>
                  <a:pt x="42672" y="51917"/>
                </a:lnTo>
                <a:lnTo>
                  <a:pt x="45720" y="48869"/>
                </a:lnTo>
                <a:lnTo>
                  <a:pt x="48768" y="47345"/>
                </a:lnTo>
                <a:lnTo>
                  <a:pt x="50292" y="45821"/>
                </a:lnTo>
                <a:lnTo>
                  <a:pt x="51816" y="44297"/>
                </a:lnTo>
                <a:lnTo>
                  <a:pt x="54864" y="38201"/>
                </a:lnTo>
                <a:lnTo>
                  <a:pt x="56388" y="33629"/>
                </a:lnTo>
                <a:lnTo>
                  <a:pt x="56388" y="22860"/>
                </a:lnTo>
                <a:close/>
              </a:path>
              <a:path w="574039" h="86995">
                <a:moveTo>
                  <a:pt x="128117" y="76301"/>
                </a:moveTo>
                <a:lnTo>
                  <a:pt x="90017" y="76301"/>
                </a:lnTo>
                <a:lnTo>
                  <a:pt x="90017" y="1524"/>
                </a:lnTo>
                <a:lnTo>
                  <a:pt x="79336" y="1524"/>
                </a:lnTo>
                <a:lnTo>
                  <a:pt x="79336" y="85445"/>
                </a:lnTo>
                <a:lnTo>
                  <a:pt x="128117" y="85445"/>
                </a:lnTo>
                <a:lnTo>
                  <a:pt x="128117" y="76301"/>
                </a:lnTo>
                <a:close/>
              </a:path>
              <a:path w="574039" h="86995">
                <a:moveTo>
                  <a:pt x="208978" y="85445"/>
                </a:moveTo>
                <a:lnTo>
                  <a:pt x="202996" y="67157"/>
                </a:lnTo>
                <a:lnTo>
                  <a:pt x="200012" y="58013"/>
                </a:lnTo>
                <a:lnTo>
                  <a:pt x="187642" y="20167"/>
                </a:lnTo>
                <a:lnTo>
                  <a:pt x="187642" y="58013"/>
                </a:lnTo>
                <a:lnTo>
                  <a:pt x="158584" y="58013"/>
                </a:lnTo>
                <a:lnTo>
                  <a:pt x="173926" y="12192"/>
                </a:lnTo>
                <a:lnTo>
                  <a:pt x="187642" y="58013"/>
                </a:lnTo>
                <a:lnTo>
                  <a:pt x="187642" y="20167"/>
                </a:lnTo>
                <a:lnTo>
                  <a:pt x="185039" y="12192"/>
                </a:lnTo>
                <a:lnTo>
                  <a:pt x="181546" y="1524"/>
                </a:lnTo>
                <a:lnTo>
                  <a:pt x="166306" y="1524"/>
                </a:lnTo>
                <a:lnTo>
                  <a:pt x="137248" y="85445"/>
                </a:lnTo>
                <a:lnTo>
                  <a:pt x="149440" y="85445"/>
                </a:lnTo>
                <a:lnTo>
                  <a:pt x="155536" y="67157"/>
                </a:lnTo>
                <a:lnTo>
                  <a:pt x="190690" y="67157"/>
                </a:lnTo>
                <a:lnTo>
                  <a:pt x="196786" y="85445"/>
                </a:lnTo>
                <a:lnTo>
                  <a:pt x="208978" y="85445"/>
                </a:lnTo>
                <a:close/>
              </a:path>
              <a:path w="574039" h="86995">
                <a:moveTo>
                  <a:pt x="277660" y="1524"/>
                </a:moveTo>
                <a:lnTo>
                  <a:pt x="215074" y="1524"/>
                </a:lnTo>
                <a:lnTo>
                  <a:pt x="215074" y="10668"/>
                </a:lnTo>
                <a:lnTo>
                  <a:pt x="240982" y="10668"/>
                </a:lnTo>
                <a:lnTo>
                  <a:pt x="240982" y="85445"/>
                </a:lnTo>
                <a:lnTo>
                  <a:pt x="253174" y="85445"/>
                </a:lnTo>
                <a:lnTo>
                  <a:pt x="253174" y="10668"/>
                </a:lnTo>
                <a:lnTo>
                  <a:pt x="277660" y="10668"/>
                </a:lnTo>
                <a:lnTo>
                  <a:pt x="277660" y="1524"/>
                </a:lnTo>
                <a:close/>
              </a:path>
              <a:path w="574039" h="86995">
                <a:moveTo>
                  <a:pt x="344703" y="1524"/>
                </a:moveTo>
                <a:lnTo>
                  <a:pt x="295846" y="1524"/>
                </a:lnTo>
                <a:lnTo>
                  <a:pt x="295846" y="85534"/>
                </a:lnTo>
                <a:lnTo>
                  <a:pt x="308038" y="85534"/>
                </a:lnTo>
                <a:lnTo>
                  <a:pt x="308038" y="48869"/>
                </a:lnTo>
                <a:lnTo>
                  <a:pt x="343179" y="48869"/>
                </a:lnTo>
                <a:lnTo>
                  <a:pt x="343179" y="38201"/>
                </a:lnTo>
                <a:lnTo>
                  <a:pt x="308038" y="38201"/>
                </a:lnTo>
                <a:lnTo>
                  <a:pt x="308038" y="10668"/>
                </a:lnTo>
                <a:lnTo>
                  <a:pt x="344703" y="10668"/>
                </a:lnTo>
                <a:lnTo>
                  <a:pt x="344703" y="1524"/>
                </a:lnTo>
                <a:close/>
              </a:path>
              <a:path w="574039" h="86995">
                <a:moveTo>
                  <a:pt x="425577" y="30480"/>
                </a:moveTo>
                <a:lnTo>
                  <a:pt x="424053" y="24384"/>
                </a:lnTo>
                <a:lnTo>
                  <a:pt x="421005" y="15240"/>
                </a:lnTo>
                <a:lnTo>
                  <a:pt x="417957" y="10668"/>
                </a:lnTo>
                <a:lnTo>
                  <a:pt x="414909" y="7620"/>
                </a:lnTo>
                <a:lnTo>
                  <a:pt x="414909" y="39725"/>
                </a:lnTo>
                <a:lnTo>
                  <a:pt x="414909" y="48869"/>
                </a:lnTo>
                <a:lnTo>
                  <a:pt x="413385" y="53441"/>
                </a:lnTo>
                <a:lnTo>
                  <a:pt x="413385" y="56489"/>
                </a:lnTo>
                <a:lnTo>
                  <a:pt x="411861" y="61061"/>
                </a:lnTo>
                <a:lnTo>
                  <a:pt x="405765" y="73253"/>
                </a:lnTo>
                <a:lnTo>
                  <a:pt x="396621" y="77825"/>
                </a:lnTo>
                <a:lnTo>
                  <a:pt x="389001" y="77825"/>
                </a:lnTo>
                <a:lnTo>
                  <a:pt x="382905" y="74777"/>
                </a:lnTo>
                <a:lnTo>
                  <a:pt x="378333" y="70205"/>
                </a:lnTo>
                <a:lnTo>
                  <a:pt x="376809" y="67157"/>
                </a:lnTo>
                <a:lnTo>
                  <a:pt x="375285" y="65633"/>
                </a:lnTo>
                <a:lnTo>
                  <a:pt x="373761" y="61061"/>
                </a:lnTo>
                <a:lnTo>
                  <a:pt x="373761" y="56489"/>
                </a:lnTo>
                <a:lnTo>
                  <a:pt x="372237" y="53441"/>
                </a:lnTo>
                <a:lnTo>
                  <a:pt x="372237" y="35153"/>
                </a:lnTo>
                <a:lnTo>
                  <a:pt x="373761" y="30480"/>
                </a:lnTo>
                <a:lnTo>
                  <a:pt x="373761" y="25908"/>
                </a:lnTo>
                <a:lnTo>
                  <a:pt x="378333" y="16764"/>
                </a:lnTo>
                <a:lnTo>
                  <a:pt x="381381" y="13716"/>
                </a:lnTo>
                <a:lnTo>
                  <a:pt x="384429" y="12192"/>
                </a:lnTo>
                <a:lnTo>
                  <a:pt x="385953" y="10668"/>
                </a:lnTo>
                <a:lnTo>
                  <a:pt x="399669" y="10668"/>
                </a:lnTo>
                <a:lnTo>
                  <a:pt x="405765" y="13716"/>
                </a:lnTo>
                <a:lnTo>
                  <a:pt x="411861" y="25908"/>
                </a:lnTo>
                <a:lnTo>
                  <a:pt x="413385" y="30480"/>
                </a:lnTo>
                <a:lnTo>
                  <a:pt x="413385" y="35153"/>
                </a:lnTo>
                <a:lnTo>
                  <a:pt x="414909" y="39725"/>
                </a:lnTo>
                <a:lnTo>
                  <a:pt x="414909" y="7620"/>
                </a:lnTo>
                <a:lnTo>
                  <a:pt x="411861" y="4572"/>
                </a:lnTo>
                <a:lnTo>
                  <a:pt x="408813" y="3048"/>
                </a:lnTo>
                <a:lnTo>
                  <a:pt x="399669" y="0"/>
                </a:lnTo>
                <a:lnTo>
                  <a:pt x="384429" y="0"/>
                </a:lnTo>
                <a:lnTo>
                  <a:pt x="381381" y="3048"/>
                </a:lnTo>
                <a:lnTo>
                  <a:pt x="376809" y="4572"/>
                </a:lnTo>
                <a:lnTo>
                  <a:pt x="367665" y="13716"/>
                </a:lnTo>
                <a:lnTo>
                  <a:pt x="364617" y="18288"/>
                </a:lnTo>
                <a:lnTo>
                  <a:pt x="360045" y="36677"/>
                </a:lnTo>
                <a:lnTo>
                  <a:pt x="360045" y="50393"/>
                </a:lnTo>
                <a:lnTo>
                  <a:pt x="361569" y="56489"/>
                </a:lnTo>
                <a:lnTo>
                  <a:pt x="361569" y="62585"/>
                </a:lnTo>
                <a:lnTo>
                  <a:pt x="363093" y="67157"/>
                </a:lnTo>
                <a:lnTo>
                  <a:pt x="366141" y="71729"/>
                </a:lnTo>
                <a:lnTo>
                  <a:pt x="367665" y="76301"/>
                </a:lnTo>
                <a:lnTo>
                  <a:pt x="373761" y="82397"/>
                </a:lnTo>
                <a:lnTo>
                  <a:pt x="378333" y="83921"/>
                </a:lnTo>
                <a:lnTo>
                  <a:pt x="382905" y="86969"/>
                </a:lnTo>
                <a:lnTo>
                  <a:pt x="401193" y="86969"/>
                </a:lnTo>
                <a:lnTo>
                  <a:pt x="405765" y="85445"/>
                </a:lnTo>
                <a:lnTo>
                  <a:pt x="410337" y="82397"/>
                </a:lnTo>
                <a:lnTo>
                  <a:pt x="413385" y="80873"/>
                </a:lnTo>
                <a:lnTo>
                  <a:pt x="415417" y="77825"/>
                </a:lnTo>
                <a:lnTo>
                  <a:pt x="416433" y="76301"/>
                </a:lnTo>
                <a:lnTo>
                  <a:pt x="419481" y="73253"/>
                </a:lnTo>
                <a:lnTo>
                  <a:pt x="421005" y="68681"/>
                </a:lnTo>
                <a:lnTo>
                  <a:pt x="424053" y="62585"/>
                </a:lnTo>
                <a:lnTo>
                  <a:pt x="425577" y="58013"/>
                </a:lnTo>
                <a:lnTo>
                  <a:pt x="425577" y="30480"/>
                </a:lnTo>
                <a:close/>
              </a:path>
              <a:path w="574039" h="86995">
                <a:moveTo>
                  <a:pt x="498830" y="85445"/>
                </a:moveTo>
                <a:lnTo>
                  <a:pt x="483590" y="54965"/>
                </a:lnTo>
                <a:lnTo>
                  <a:pt x="479018" y="50393"/>
                </a:lnTo>
                <a:lnTo>
                  <a:pt x="478256" y="48869"/>
                </a:lnTo>
                <a:lnTo>
                  <a:pt x="477494" y="47345"/>
                </a:lnTo>
                <a:lnTo>
                  <a:pt x="475970" y="45821"/>
                </a:lnTo>
                <a:lnTo>
                  <a:pt x="472922" y="45821"/>
                </a:lnTo>
                <a:lnTo>
                  <a:pt x="475970" y="44297"/>
                </a:lnTo>
                <a:lnTo>
                  <a:pt x="479018" y="44297"/>
                </a:lnTo>
                <a:lnTo>
                  <a:pt x="482066" y="42773"/>
                </a:lnTo>
                <a:lnTo>
                  <a:pt x="485114" y="39725"/>
                </a:lnTo>
                <a:lnTo>
                  <a:pt x="486638" y="38201"/>
                </a:lnTo>
                <a:lnTo>
                  <a:pt x="488162" y="35153"/>
                </a:lnTo>
                <a:lnTo>
                  <a:pt x="489686" y="33629"/>
                </a:lnTo>
                <a:lnTo>
                  <a:pt x="491210" y="30480"/>
                </a:lnTo>
                <a:lnTo>
                  <a:pt x="491210" y="16764"/>
                </a:lnTo>
                <a:lnTo>
                  <a:pt x="489686" y="13716"/>
                </a:lnTo>
                <a:lnTo>
                  <a:pt x="489686" y="12192"/>
                </a:lnTo>
                <a:lnTo>
                  <a:pt x="488924" y="10668"/>
                </a:lnTo>
                <a:lnTo>
                  <a:pt x="488162" y="9144"/>
                </a:lnTo>
                <a:lnTo>
                  <a:pt x="485114" y="7620"/>
                </a:lnTo>
                <a:lnTo>
                  <a:pt x="483590" y="4572"/>
                </a:lnTo>
                <a:lnTo>
                  <a:pt x="480542" y="3048"/>
                </a:lnTo>
                <a:lnTo>
                  <a:pt x="479018" y="3048"/>
                </a:lnTo>
                <a:lnTo>
                  <a:pt x="479018" y="16764"/>
                </a:lnTo>
                <a:lnTo>
                  <a:pt x="479018" y="30480"/>
                </a:lnTo>
                <a:lnTo>
                  <a:pt x="477494" y="32105"/>
                </a:lnTo>
                <a:lnTo>
                  <a:pt x="471398" y="38201"/>
                </a:lnTo>
                <a:lnTo>
                  <a:pt x="466826" y="38201"/>
                </a:lnTo>
                <a:lnTo>
                  <a:pt x="465302" y="39725"/>
                </a:lnTo>
                <a:lnTo>
                  <a:pt x="453110" y="39725"/>
                </a:lnTo>
                <a:lnTo>
                  <a:pt x="453110" y="10668"/>
                </a:lnTo>
                <a:lnTo>
                  <a:pt x="468350" y="10668"/>
                </a:lnTo>
                <a:lnTo>
                  <a:pt x="472922" y="12192"/>
                </a:lnTo>
                <a:lnTo>
                  <a:pt x="475970" y="13716"/>
                </a:lnTo>
                <a:lnTo>
                  <a:pt x="479018" y="16764"/>
                </a:lnTo>
                <a:lnTo>
                  <a:pt x="479018" y="3048"/>
                </a:lnTo>
                <a:lnTo>
                  <a:pt x="475970" y="3048"/>
                </a:lnTo>
                <a:lnTo>
                  <a:pt x="472922" y="1524"/>
                </a:lnTo>
                <a:lnTo>
                  <a:pt x="440817" y="1524"/>
                </a:lnTo>
                <a:lnTo>
                  <a:pt x="440817" y="85445"/>
                </a:lnTo>
                <a:lnTo>
                  <a:pt x="453110" y="85445"/>
                </a:lnTo>
                <a:lnTo>
                  <a:pt x="453110" y="48869"/>
                </a:lnTo>
                <a:lnTo>
                  <a:pt x="463778" y="48869"/>
                </a:lnTo>
                <a:lnTo>
                  <a:pt x="465302" y="50393"/>
                </a:lnTo>
                <a:lnTo>
                  <a:pt x="466826" y="50393"/>
                </a:lnTo>
                <a:lnTo>
                  <a:pt x="466826" y="51917"/>
                </a:lnTo>
                <a:lnTo>
                  <a:pt x="468350" y="51917"/>
                </a:lnTo>
                <a:lnTo>
                  <a:pt x="469874" y="53441"/>
                </a:lnTo>
                <a:lnTo>
                  <a:pt x="469874" y="54965"/>
                </a:lnTo>
                <a:lnTo>
                  <a:pt x="471398" y="56489"/>
                </a:lnTo>
                <a:lnTo>
                  <a:pt x="472922" y="59537"/>
                </a:lnTo>
                <a:lnTo>
                  <a:pt x="485114" y="85445"/>
                </a:lnTo>
                <a:lnTo>
                  <a:pt x="498830" y="85445"/>
                </a:lnTo>
                <a:close/>
              </a:path>
              <a:path w="574039" h="86995">
                <a:moveTo>
                  <a:pt x="573595" y="85445"/>
                </a:moveTo>
                <a:lnTo>
                  <a:pt x="569023" y="1524"/>
                </a:lnTo>
                <a:lnTo>
                  <a:pt x="555307" y="1524"/>
                </a:lnTo>
                <a:lnTo>
                  <a:pt x="543115" y="33629"/>
                </a:lnTo>
                <a:lnTo>
                  <a:pt x="540067" y="44297"/>
                </a:lnTo>
                <a:lnTo>
                  <a:pt x="535393" y="33629"/>
                </a:lnTo>
                <a:lnTo>
                  <a:pt x="524725" y="1524"/>
                </a:lnTo>
                <a:lnTo>
                  <a:pt x="511009" y="1524"/>
                </a:lnTo>
                <a:lnTo>
                  <a:pt x="506437" y="85445"/>
                </a:lnTo>
                <a:lnTo>
                  <a:pt x="517105" y="85445"/>
                </a:lnTo>
                <a:lnTo>
                  <a:pt x="518629" y="33629"/>
                </a:lnTo>
                <a:lnTo>
                  <a:pt x="518629" y="12192"/>
                </a:lnTo>
                <a:lnTo>
                  <a:pt x="523201" y="25908"/>
                </a:lnTo>
                <a:lnTo>
                  <a:pt x="535393" y="58013"/>
                </a:lnTo>
                <a:lnTo>
                  <a:pt x="543115" y="58013"/>
                </a:lnTo>
                <a:lnTo>
                  <a:pt x="555307" y="24384"/>
                </a:lnTo>
                <a:lnTo>
                  <a:pt x="559879" y="12192"/>
                </a:lnTo>
                <a:lnTo>
                  <a:pt x="559879" y="33629"/>
                </a:lnTo>
                <a:lnTo>
                  <a:pt x="561403" y="85445"/>
                </a:lnTo>
                <a:lnTo>
                  <a:pt x="573595" y="85445"/>
                </a:lnTo>
                <a:close/>
              </a:path>
            </a:pathLst>
          </a:custGeom>
          <a:solidFill>
            <a:srgbClr val="000000"/>
          </a:solidFill>
        </p:spPr>
        <p:txBody>
          <a:bodyPr wrap="square" lIns="0" tIns="0" rIns="0" bIns="0" rtlCol="0"/>
          <a:lstStyle/>
          <a:p>
            <a:endParaRPr sz="1154"/>
          </a:p>
        </p:txBody>
      </p:sp>
      <p:pic>
        <p:nvPicPr>
          <p:cNvPr id="206" name="object 206"/>
          <p:cNvPicPr/>
          <p:nvPr/>
        </p:nvPicPr>
        <p:blipFill>
          <a:blip r:embed="rId85" cstate="print"/>
          <a:stretch>
            <a:fillRect/>
          </a:stretch>
        </p:blipFill>
        <p:spPr>
          <a:xfrm>
            <a:off x="2985221" y="4251879"/>
            <a:ext cx="82161" cy="54795"/>
          </a:xfrm>
          <a:prstGeom prst="rect">
            <a:avLst/>
          </a:prstGeom>
        </p:spPr>
      </p:pic>
      <p:pic>
        <p:nvPicPr>
          <p:cNvPr id="207" name="object 207"/>
          <p:cNvPicPr/>
          <p:nvPr/>
        </p:nvPicPr>
        <p:blipFill>
          <a:blip r:embed="rId86" cstate="print"/>
          <a:stretch>
            <a:fillRect/>
          </a:stretch>
        </p:blipFill>
        <p:spPr>
          <a:xfrm>
            <a:off x="3781608" y="4143206"/>
            <a:ext cx="272019" cy="164445"/>
          </a:xfrm>
          <a:prstGeom prst="rect">
            <a:avLst/>
          </a:prstGeom>
        </p:spPr>
      </p:pic>
      <p:pic>
        <p:nvPicPr>
          <p:cNvPr id="208" name="object 208"/>
          <p:cNvPicPr/>
          <p:nvPr/>
        </p:nvPicPr>
        <p:blipFill>
          <a:blip r:embed="rId87" cstate="print"/>
          <a:stretch>
            <a:fillRect/>
          </a:stretch>
        </p:blipFill>
        <p:spPr>
          <a:xfrm>
            <a:off x="3080150" y="4251878"/>
            <a:ext cx="176112" cy="55772"/>
          </a:xfrm>
          <a:prstGeom prst="rect">
            <a:avLst/>
          </a:prstGeom>
        </p:spPr>
      </p:pic>
      <p:grpSp>
        <p:nvGrpSpPr>
          <p:cNvPr id="209" name="object 209"/>
          <p:cNvGrpSpPr/>
          <p:nvPr/>
        </p:nvGrpSpPr>
        <p:grpSpPr>
          <a:xfrm>
            <a:off x="3314967" y="4248132"/>
            <a:ext cx="363262" cy="59865"/>
            <a:chOff x="3226498" y="6623939"/>
            <a:chExt cx="566420" cy="93345"/>
          </a:xfrm>
        </p:grpSpPr>
        <p:pic>
          <p:nvPicPr>
            <p:cNvPr id="210" name="object 210"/>
            <p:cNvPicPr/>
            <p:nvPr/>
          </p:nvPicPr>
          <p:blipFill>
            <a:blip r:embed="rId88" cstate="print"/>
            <a:stretch>
              <a:fillRect/>
            </a:stretch>
          </p:blipFill>
          <p:spPr>
            <a:xfrm>
              <a:off x="3226498" y="6649593"/>
              <a:ext cx="198310" cy="67151"/>
            </a:xfrm>
            <a:prstGeom prst="rect">
              <a:avLst/>
            </a:prstGeom>
          </p:spPr>
        </p:pic>
        <p:sp>
          <p:nvSpPr>
            <p:cNvPr id="211" name="object 211"/>
            <p:cNvSpPr/>
            <p:nvPr/>
          </p:nvSpPr>
          <p:spPr>
            <a:xfrm>
              <a:off x="3451847" y="6623939"/>
              <a:ext cx="340995" cy="93345"/>
            </a:xfrm>
            <a:custGeom>
              <a:avLst/>
              <a:gdLst/>
              <a:ahLst/>
              <a:cxnLst/>
              <a:rect l="l" t="t" r="r" b="b"/>
              <a:pathLst>
                <a:path w="340995" h="93345">
                  <a:moveTo>
                    <a:pt x="39624" y="49657"/>
                  </a:moveTo>
                  <a:lnTo>
                    <a:pt x="0" y="49657"/>
                  </a:lnTo>
                  <a:lnTo>
                    <a:pt x="0" y="61849"/>
                  </a:lnTo>
                  <a:lnTo>
                    <a:pt x="39624" y="61849"/>
                  </a:lnTo>
                  <a:lnTo>
                    <a:pt x="39624" y="49657"/>
                  </a:lnTo>
                  <a:close/>
                </a:path>
                <a:path w="340995" h="93345">
                  <a:moveTo>
                    <a:pt x="119443" y="40995"/>
                  </a:moveTo>
                  <a:lnTo>
                    <a:pt x="117919" y="34798"/>
                  </a:lnTo>
                  <a:lnTo>
                    <a:pt x="114871" y="31750"/>
                  </a:lnTo>
                  <a:lnTo>
                    <a:pt x="111823" y="27178"/>
                  </a:lnTo>
                  <a:lnTo>
                    <a:pt x="105727" y="25654"/>
                  </a:lnTo>
                  <a:lnTo>
                    <a:pt x="91922" y="25654"/>
                  </a:lnTo>
                  <a:lnTo>
                    <a:pt x="90398" y="27178"/>
                  </a:lnTo>
                  <a:lnTo>
                    <a:pt x="88874" y="27178"/>
                  </a:lnTo>
                  <a:lnTo>
                    <a:pt x="85826" y="30226"/>
                  </a:lnTo>
                  <a:lnTo>
                    <a:pt x="82778" y="31750"/>
                  </a:lnTo>
                  <a:lnTo>
                    <a:pt x="79730" y="34798"/>
                  </a:lnTo>
                  <a:lnTo>
                    <a:pt x="78206" y="37947"/>
                  </a:lnTo>
                  <a:lnTo>
                    <a:pt x="76682" y="27178"/>
                  </a:lnTo>
                  <a:lnTo>
                    <a:pt x="67538" y="27178"/>
                  </a:lnTo>
                  <a:lnTo>
                    <a:pt x="67538" y="91287"/>
                  </a:lnTo>
                  <a:lnTo>
                    <a:pt x="78206" y="91287"/>
                  </a:lnTo>
                  <a:lnTo>
                    <a:pt x="78206" y="48615"/>
                  </a:lnTo>
                  <a:lnTo>
                    <a:pt x="88874" y="37947"/>
                  </a:lnTo>
                  <a:lnTo>
                    <a:pt x="90398" y="36322"/>
                  </a:lnTo>
                  <a:lnTo>
                    <a:pt x="93446" y="36322"/>
                  </a:lnTo>
                  <a:lnTo>
                    <a:pt x="94970" y="34798"/>
                  </a:lnTo>
                  <a:lnTo>
                    <a:pt x="101155" y="34798"/>
                  </a:lnTo>
                  <a:lnTo>
                    <a:pt x="104203" y="36322"/>
                  </a:lnTo>
                  <a:lnTo>
                    <a:pt x="105727" y="39471"/>
                  </a:lnTo>
                  <a:lnTo>
                    <a:pt x="107251" y="40995"/>
                  </a:lnTo>
                  <a:lnTo>
                    <a:pt x="108775" y="45567"/>
                  </a:lnTo>
                  <a:lnTo>
                    <a:pt x="108775" y="91287"/>
                  </a:lnTo>
                  <a:lnTo>
                    <a:pt x="119443" y="91287"/>
                  </a:lnTo>
                  <a:lnTo>
                    <a:pt x="119443" y="40995"/>
                  </a:lnTo>
                  <a:close/>
                </a:path>
                <a:path w="340995" h="93345">
                  <a:moveTo>
                    <a:pt x="192595" y="27178"/>
                  </a:moveTo>
                  <a:lnTo>
                    <a:pt x="181927" y="27178"/>
                  </a:lnTo>
                  <a:lnTo>
                    <a:pt x="181927" y="69951"/>
                  </a:lnTo>
                  <a:lnTo>
                    <a:pt x="180403" y="72999"/>
                  </a:lnTo>
                  <a:lnTo>
                    <a:pt x="177355" y="74523"/>
                  </a:lnTo>
                  <a:lnTo>
                    <a:pt x="175831" y="76047"/>
                  </a:lnTo>
                  <a:lnTo>
                    <a:pt x="174307" y="79095"/>
                  </a:lnTo>
                  <a:lnTo>
                    <a:pt x="172783" y="79095"/>
                  </a:lnTo>
                  <a:lnTo>
                    <a:pt x="169735" y="82143"/>
                  </a:lnTo>
                  <a:lnTo>
                    <a:pt x="166687" y="82143"/>
                  </a:lnTo>
                  <a:lnTo>
                    <a:pt x="166687" y="83667"/>
                  </a:lnTo>
                  <a:lnTo>
                    <a:pt x="156019" y="83667"/>
                  </a:lnTo>
                  <a:lnTo>
                    <a:pt x="151447" y="79095"/>
                  </a:lnTo>
                  <a:lnTo>
                    <a:pt x="151447" y="27178"/>
                  </a:lnTo>
                  <a:lnTo>
                    <a:pt x="140779" y="27178"/>
                  </a:lnTo>
                  <a:lnTo>
                    <a:pt x="140779" y="77571"/>
                  </a:lnTo>
                  <a:lnTo>
                    <a:pt x="142303" y="83667"/>
                  </a:lnTo>
                  <a:lnTo>
                    <a:pt x="145351" y="86715"/>
                  </a:lnTo>
                  <a:lnTo>
                    <a:pt x="148399" y="91287"/>
                  </a:lnTo>
                  <a:lnTo>
                    <a:pt x="154495" y="92811"/>
                  </a:lnTo>
                  <a:lnTo>
                    <a:pt x="168211" y="92811"/>
                  </a:lnTo>
                  <a:lnTo>
                    <a:pt x="169735" y="91287"/>
                  </a:lnTo>
                  <a:lnTo>
                    <a:pt x="171259" y="91287"/>
                  </a:lnTo>
                  <a:lnTo>
                    <a:pt x="172783" y="89763"/>
                  </a:lnTo>
                  <a:lnTo>
                    <a:pt x="175831" y="88239"/>
                  </a:lnTo>
                  <a:lnTo>
                    <a:pt x="181927" y="82143"/>
                  </a:lnTo>
                  <a:lnTo>
                    <a:pt x="183451" y="91287"/>
                  </a:lnTo>
                  <a:lnTo>
                    <a:pt x="192595" y="91287"/>
                  </a:lnTo>
                  <a:lnTo>
                    <a:pt x="192595" y="27178"/>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12" name="object 212"/>
          <p:cNvSpPr/>
          <p:nvPr/>
        </p:nvSpPr>
        <p:spPr>
          <a:xfrm>
            <a:off x="2000014" y="4355665"/>
            <a:ext cx="34209" cy="55793"/>
          </a:xfrm>
          <a:custGeom>
            <a:avLst/>
            <a:gdLst/>
            <a:ahLst/>
            <a:cxnLst/>
            <a:rect l="l" t="t" r="r" b="b"/>
            <a:pathLst>
              <a:path w="53340" h="86995">
                <a:moveTo>
                  <a:pt x="27432" y="86963"/>
                </a:moveTo>
                <a:lnTo>
                  <a:pt x="0" y="86963"/>
                </a:lnTo>
                <a:lnTo>
                  <a:pt x="0" y="76295"/>
                </a:lnTo>
                <a:lnTo>
                  <a:pt x="1524" y="76295"/>
                </a:lnTo>
                <a:lnTo>
                  <a:pt x="4572" y="77819"/>
                </a:lnTo>
                <a:lnTo>
                  <a:pt x="24384" y="77819"/>
                </a:lnTo>
                <a:lnTo>
                  <a:pt x="27432" y="76295"/>
                </a:lnTo>
                <a:lnTo>
                  <a:pt x="30480" y="76295"/>
                </a:lnTo>
                <a:lnTo>
                  <a:pt x="33528" y="74771"/>
                </a:lnTo>
                <a:lnTo>
                  <a:pt x="39624" y="68675"/>
                </a:lnTo>
                <a:lnTo>
                  <a:pt x="39624" y="65627"/>
                </a:lnTo>
                <a:lnTo>
                  <a:pt x="41148" y="64103"/>
                </a:lnTo>
                <a:lnTo>
                  <a:pt x="41148" y="59531"/>
                </a:lnTo>
                <a:lnTo>
                  <a:pt x="39624" y="56483"/>
                </a:lnTo>
                <a:lnTo>
                  <a:pt x="39624" y="54959"/>
                </a:lnTo>
                <a:lnTo>
                  <a:pt x="35052" y="50387"/>
                </a:lnTo>
                <a:lnTo>
                  <a:pt x="33528" y="50387"/>
                </a:lnTo>
                <a:lnTo>
                  <a:pt x="30480" y="48863"/>
                </a:lnTo>
                <a:lnTo>
                  <a:pt x="27432" y="48863"/>
                </a:lnTo>
                <a:lnTo>
                  <a:pt x="25908" y="47339"/>
                </a:lnTo>
                <a:lnTo>
                  <a:pt x="9144" y="47339"/>
                </a:lnTo>
                <a:lnTo>
                  <a:pt x="9144" y="38100"/>
                </a:lnTo>
                <a:lnTo>
                  <a:pt x="24384" y="38100"/>
                </a:lnTo>
                <a:lnTo>
                  <a:pt x="25908" y="36576"/>
                </a:lnTo>
                <a:lnTo>
                  <a:pt x="28956" y="36576"/>
                </a:lnTo>
                <a:lnTo>
                  <a:pt x="35052" y="30480"/>
                </a:lnTo>
                <a:lnTo>
                  <a:pt x="35052" y="28956"/>
                </a:lnTo>
                <a:lnTo>
                  <a:pt x="36576" y="27432"/>
                </a:lnTo>
                <a:lnTo>
                  <a:pt x="36576" y="18288"/>
                </a:lnTo>
                <a:lnTo>
                  <a:pt x="35052" y="15240"/>
                </a:lnTo>
                <a:lnTo>
                  <a:pt x="32004" y="13716"/>
                </a:lnTo>
                <a:lnTo>
                  <a:pt x="30480" y="10668"/>
                </a:lnTo>
                <a:lnTo>
                  <a:pt x="7620" y="10668"/>
                </a:lnTo>
                <a:lnTo>
                  <a:pt x="1524" y="13716"/>
                </a:lnTo>
                <a:lnTo>
                  <a:pt x="1524" y="3048"/>
                </a:lnTo>
                <a:lnTo>
                  <a:pt x="4572" y="3048"/>
                </a:lnTo>
                <a:lnTo>
                  <a:pt x="6096" y="1524"/>
                </a:lnTo>
                <a:lnTo>
                  <a:pt x="13716" y="1524"/>
                </a:lnTo>
                <a:lnTo>
                  <a:pt x="15240" y="0"/>
                </a:lnTo>
                <a:lnTo>
                  <a:pt x="28956" y="0"/>
                </a:lnTo>
                <a:lnTo>
                  <a:pt x="33528" y="1524"/>
                </a:lnTo>
                <a:lnTo>
                  <a:pt x="39624" y="4572"/>
                </a:lnTo>
                <a:lnTo>
                  <a:pt x="41148" y="6096"/>
                </a:lnTo>
                <a:lnTo>
                  <a:pt x="44196" y="7620"/>
                </a:lnTo>
                <a:lnTo>
                  <a:pt x="45720" y="9144"/>
                </a:lnTo>
                <a:lnTo>
                  <a:pt x="47244" y="12192"/>
                </a:lnTo>
                <a:lnTo>
                  <a:pt x="47244" y="15240"/>
                </a:lnTo>
                <a:lnTo>
                  <a:pt x="48768" y="18288"/>
                </a:lnTo>
                <a:lnTo>
                  <a:pt x="48768" y="25908"/>
                </a:lnTo>
                <a:lnTo>
                  <a:pt x="47244" y="30480"/>
                </a:lnTo>
                <a:lnTo>
                  <a:pt x="44196" y="33528"/>
                </a:lnTo>
                <a:lnTo>
                  <a:pt x="42672" y="36576"/>
                </a:lnTo>
                <a:lnTo>
                  <a:pt x="39624" y="39624"/>
                </a:lnTo>
                <a:lnTo>
                  <a:pt x="35052" y="41148"/>
                </a:lnTo>
                <a:lnTo>
                  <a:pt x="36576" y="41148"/>
                </a:lnTo>
                <a:lnTo>
                  <a:pt x="39624" y="42767"/>
                </a:lnTo>
                <a:lnTo>
                  <a:pt x="41148" y="42767"/>
                </a:lnTo>
                <a:lnTo>
                  <a:pt x="42672" y="44291"/>
                </a:lnTo>
                <a:lnTo>
                  <a:pt x="45720" y="45815"/>
                </a:lnTo>
                <a:lnTo>
                  <a:pt x="50292" y="50387"/>
                </a:lnTo>
                <a:lnTo>
                  <a:pt x="51816" y="53435"/>
                </a:lnTo>
                <a:lnTo>
                  <a:pt x="51816" y="54959"/>
                </a:lnTo>
                <a:lnTo>
                  <a:pt x="53340" y="58007"/>
                </a:lnTo>
                <a:lnTo>
                  <a:pt x="53340" y="61055"/>
                </a:lnTo>
                <a:lnTo>
                  <a:pt x="53340" y="64103"/>
                </a:lnTo>
                <a:lnTo>
                  <a:pt x="51816" y="67151"/>
                </a:lnTo>
                <a:lnTo>
                  <a:pt x="50292" y="71723"/>
                </a:lnTo>
                <a:lnTo>
                  <a:pt x="47244" y="77819"/>
                </a:lnTo>
                <a:lnTo>
                  <a:pt x="44196" y="79343"/>
                </a:lnTo>
                <a:lnTo>
                  <a:pt x="41148" y="82391"/>
                </a:lnTo>
                <a:lnTo>
                  <a:pt x="27432" y="86963"/>
                </a:lnTo>
                <a:close/>
              </a:path>
            </a:pathLst>
          </a:custGeom>
          <a:solidFill>
            <a:srgbClr val="000000"/>
          </a:solidFill>
        </p:spPr>
        <p:txBody>
          <a:bodyPr wrap="square" lIns="0" tIns="0" rIns="0" bIns="0" rtlCol="0"/>
          <a:lstStyle/>
          <a:p>
            <a:endParaRPr sz="1154"/>
          </a:p>
        </p:txBody>
      </p:sp>
      <p:grpSp>
        <p:nvGrpSpPr>
          <p:cNvPr id="213" name="object 213"/>
          <p:cNvGrpSpPr/>
          <p:nvPr/>
        </p:nvGrpSpPr>
        <p:grpSpPr>
          <a:xfrm>
            <a:off x="2985221" y="4355665"/>
            <a:ext cx="271224" cy="56200"/>
            <a:chOff x="2712338" y="6791611"/>
            <a:chExt cx="422909" cy="87630"/>
          </a:xfrm>
        </p:grpSpPr>
        <p:pic>
          <p:nvPicPr>
            <p:cNvPr id="214" name="object 214"/>
            <p:cNvPicPr/>
            <p:nvPr/>
          </p:nvPicPr>
          <p:blipFill>
            <a:blip r:embed="rId89" cstate="print"/>
            <a:stretch>
              <a:fillRect/>
            </a:stretch>
          </p:blipFill>
          <p:spPr>
            <a:xfrm>
              <a:off x="2712338" y="6793134"/>
              <a:ext cx="128111" cy="85439"/>
            </a:xfrm>
            <a:prstGeom prst="rect">
              <a:avLst/>
            </a:prstGeom>
          </p:spPr>
        </p:pic>
        <p:pic>
          <p:nvPicPr>
            <p:cNvPr id="215" name="object 215"/>
            <p:cNvPicPr/>
            <p:nvPr/>
          </p:nvPicPr>
          <p:blipFill>
            <a:blip r:embed="rId90" cstate="print"/>
            <a:stretch>
              <a:fillRect/>
            </a:stretch>
          </p:blipFill>
          <p:spPr>
            <a:xfrm>
              <a:off x="2860357" y="6791611"/>
              <a:ext cx="274605" cy="87058"/>
            </a:xfrm>
            <a:prstGeom prst="rect">
              <a:avLst/>
            </a:prstGeom>
          </p:spPr>
        </p:pic>
      </p:grpSp>
      <p:grpSp>
        <p:nvGrpSpPr>
          <p:cNvPr id="216" name="object 216"/>
          <p:cNvGrpSpPr/>
          <p:nvPr/>
        </p:nvGrpSpPr>
        <p:grpSpPr>
          <a:xfrm>
            <a:off x="3314967" y="4368370"/>
            <a:ext cx="268374" cy="43168"/>
            <a:chOff x="3226498" y="6811422"/>
            <a:chExt cx="418465" cy="67310"/>
          </a:xfrm>
        </p:grpSpPr>
        <p:pic>
          <p:nvPicPr>
            <p:cNvPr id="217" name="object 217"/>
            <p:cNvPicPr/>
            <p:nvPr/>
          </p:nvPicPr>
          <p:blipFill>
            <a:blip r:embed="rId91" cstate="print"/>
            <a:stretch>
              <a:fillRect/>
            </a:stretch>
          </p:blipFill>
          <p:spPr>
            <a:xfrm>
              <a:off x="3226498" y="6811422"/>
              <a:ext cx="198310" cy="67151"/>
            </a:xfrm>
            <a:prstGeom prst="rect">
              <a:avLst/>
            </a:prstGeom>
          </p:spPr>
        </p:pic>
        <p:sp>
          <p:nvSpPr>
            <p:cNvPr id="218" name="object 218"/>
            <p:cNvSpPr/>
            <p:nvPr/>
          </p:nvSpPr>
          <p:spPr>
            <a:xfrm>
              <a:off x="3451847" y="6811429"/>
              <a:ext cx="193040" cy="67310"/>
            </a:xfrm>
            <a:custGeom>
              <a:avLst/>
              <a:gdLst/>
              <a:ahLst/>
              <a:cxnLst/>
              <a:rect l="l" t="t" r="r" b="b"/>
              <a:pathLst>
                <a:path w="193039" h="67309">
                  <a:moveTo>
                    <a:pt x="39624" y="25234"/>
                  </a:moveTo>
                  <a:lnTo>
                    <a:pt x="0" y="25234"/>
                  </a:lnTo>
                  <a:lnTo>
                    <a:pt x="0" y="37426"/>
                  </a:lnTo>
                  <a:lnTo>
                    <a:pt x="39624" y="37426"/>
                  </a:lnTo>
                  <a:lnTo>
                    <a:pt x="39624" y="25234"/>
                  </a:lnTo>
                  <a:close/>
                </a:path>
                <a:path w="193039" h="67309">
                  <a:moveTo>
                    <a:pt x="119443" y="15240"/>
                  </a:moveTo>
                  <a:lnTo>
                    <a:pt x="117919" y="10668"/>
                  </a:lnTo>
                  <a:lnTo>
                    <a:pt x="111823" y="1524"/>
                  </a:lnTo>
                  <a:lnTo>
                    <a:pt x="105727" y="0"/>
                  </a:lnTo>
                  <a:lnTo>
                    <a:pt x="93446" y="0"/>
                  </a:lnTo>
                  <a:lnTo>
                    <a:pt x="91922" y="1524"/>
                  </a:lnTo>
                  <a:lnTo>
                    <a:pt x="90398" y="1524"/>
                  </a:lnTo>
                  <a:lnTo>
                    <a:pt x="88874" y="3048"/>
                  </a:lnTo>
                  <a:lnTo>
                    <a:pt x="87350" y="3048"/>
                  </a:lnTo>
                  <a:lnTo>
                    <a:pt x="85826" y="4572"/>
                  </a:lnTo>
                  <a:lnTo>
                    <a:pt x="82778" y="6096"/>
                  </a:lnTo>
                  <a:lnTo>
                    <a:pt x="79730" y="9144"/>
                  </a:lnTo>
                  <a:lnTo>
                    <a:pt x="78206" y="12192"/>
                  </a:lnTo>
                  <a:lnTo>
                    <a:pt x="76682" y="1524"/>
                  </a:lnTo>
                  <a:lnTo>
                    <a:pt x="67538" y="1524"/>
                  </a:lnTo>
                  <a:lnTo>
                    <a:pt x="67538" y="67144"/>
                  </a:lnTo>
                  <a:lnTo>
                    <a:pt x="78206" y="67144"/>
                  </a:lnTo>
                  <a:lnTo>
                    <a:pt x="78206" y="22948"/>
                  </a:lnTo>
                  <a:lnTo>
                    <a:pt x="81254" y="21336"/>
                  </a:lnTo>
                  <a:lnTo>
                    <a:pt x="82778" y="18288"/>
                  </a:lnTo>
                  <a:lnTo>
                    <a:pt x="88874" y="12192"/>
                  </a:lnTo>
                  <a:lnTo>
                    <a:pt x="90398" y="12192"/>
                  </a:lnTo>
                  <a:lnTo>
                    <a:pt x="91922" y="10668"/>
                  </a:lnTo>
                  <a:lnTo>
                    <a:pt x="94970" y="10668"/>
                  </a:lnTo>
                  <a:lnTo>
                    <a:pt x="94970" y="9144"/>
                  </a:lnTo>
                  <a:lnTo>
                    <a:pt x="101155" y="9144"/>
                  </a:lnTo>
                  <a:lnTo>
                    <a:pt x="104203" y="10668"/>
                  </a:lnTo>
                  <a:lnTo>
                    <a:pt x="105727" y="13716"/>
                  </a:lnTo>
                  <a:lnTo>
                    <a:pt x="107251" y="15240"/>
                  </a:lnTo>
                  <a:lnTo>
                    <a:pt x="108775" y="19812"/>
                  </a:lnTo>
                  <a:lnTo>
                    <a:pt x="108775" y="67144"/>
                  </a:lnTo>
                  <a:lnTo>
                    <a:pt x="119443" y="67144"/>
                  </a:lnTo>
                  <a:lnTo>
                    <a:pt x="119443" y="15240"/>
                  </a:lnTo>
                  <a:close/>
                </a:path>
                <a:path w="193039" h="67309">
                  <a:moveTo>
                    <a:pt x="192595" y="1524"/>
                  </a:moveTo>
                  <a:lnTo>
                    <a:pt x="181927" y="1524"/>
                  </a:lnTo>
                  <a:lnTo>
                    <a:pt x="181927" y="44284"/>
                  </a:lnTo>
                  <a:lnTo>
                    <a:pt x="180403" y="47332"/>
                  </a:lnTo>
                  <a:lnTo>
                    <a:pt x="177355" y="48856"/>
                  </a:lnTo>
                  <a:lnTo>
                    <a:pt x="175831" y="51904"/>
                  </a:lnTo>
                  <a:lnTo>
                    <a:pt x="172783" y="54952"/>
                  </a:lnTo>
                  <a:lnTo>
                    <a:pt x="171259" y="54952"/>
                  </a:lnTo>
                  <a:lnTo>
                    <a:pt x="169735" y="56476"/>
                  </a:lnTo>
                  <a:lnTo>
                    <a:pt x="168211" y="56476"/>
                  </a:lnTo>
                  <a:lnTo>
                    <a:pt x="166687" y="58000"/>
                  </a:lnTo>
                  <a:lnTo>
                    <a:pt x="156019" y="58000"/>
                  </a:lnTo>
                  <a:lnTo>
                    <a:pt x="151447" y="53428"/>
                  </a:lnTo>
                  <a:lnTo>
                    <a:pt x="151447" y="1524"/>
                  </a:lnTo>
                  <a:lnTo>
                    <a:pt x="140779" y="1524"/>
                  </a:lnTo>
                  <a:lnTo>
                    <a:pt x="140779" y="51904"/>
                  </a:lnTo>
                  <a:lnTo>
                    <a:pt x="142303" y="58000"/>
                  </a:lnTo>
                  <a:lnTo>
                    <a:pt x="145351" y="62572"/>
                  </a:lnTo>
                  <a:lnTo>
                    <a:pt x="148399" y="65620"/>
                  </a:lnTo>
                  <a:lnTo>
                    <a:pt x="154495" y="67144"/>
                  </a:lnTo>
                  <a:lnTo>
                    <a:pt x="168211" y="67144"/>
                  </a:lnTo>
                  <a:lnTo>
                    <a:pt x="169735" y="65620"/>
                  </a:lnTo>
                  <a:lnTo>
                    <a:pt x="171259" y="65620"/>
                  </a:lnTo>
                  <a:lnTo>
                    <a:pt x="172783" y="64096"/>
                  </a:lnTo>
                  <a:lnTo>
                    <a:pt x="175831" y="62572"/>
                  </a:lnTo>
                  <a:lnTo>
                    <a:pt x="180403" y="58000"/>
                  </a:lnTo>
                  <a:lnTo>
                    <a:pt x="181927" y="56476"/>
                  </a:lnTo>
                  <a:lnTo>
                    <a:pt x="183451" y="67144"/>
                  </a:lnTo>
                  <a:lnTo>
                    <a:pt x="192595" y="67144"/>
                  </a:lnTo>
                  <a:lnTo>
                    <a:pt x="192595" y="1524"/>
                  </a:lnTo>
                  <a:close/>
                </a:path>
              </a:pathLst>
            </a:custGeom>
            <a:solidFill>
              <a:srgbClr val="000000"/>
            </a:solidFill>
          </p:spPr>
          <p:txBody>
            <a:bodyPr wrap="square" lIns="0" tIns="0" rIns="0" bIns="0" rtlCol="0"/>
            <a:lstStyle/>
            <a:p>
              <a:endParaRPr sz="1154"/>
            </a:p>
          </p:txBody>
        </p:sp>
      </p:grpSp>
      <p:pic>
        <p:nvPicPr>
          <p:cNvPr id="219" name="object 219"/>
          <p:cNvPicPr/>
          <p:nvPr/>
        </p:nvPicPr>
        <p:blipFill>
          <a:blip r:embed="rId92" cstate="print"/>
          <a:stretch>
            <a:fillRect/>
          </a:stretch>
        </p:blipFill>
        <p:spPr>
          <a:xfrm>
            <a:off x="2184924" y="4252856"/>
            <a:ext cx="697549" cy="263345"/>
          </a:xfrm>
          <a:prstGeom prst="rect">
            <a:avLst/>
          </a:prstGeom>
        </p:spPr>
      </p:pic>
      <p:sp>
        <p:nvSpPr>
          <p:cNvPr id="220" name="object 220"/>
          <p:cNvSpPr/>
          <p:nvPr/>
        </p:nvSpPr>
        <p:spPr>
          <a:xfrm>
            <a:off x="3596756" y="4351922"/>
            <a:ext cx="81449" cy="59458"/>
          </a:xfrm>
          <a:custGeom>
            <a:avLst/>
            <a:gdLst/>
            <a:ahLst/>
            <a:cxnLst/>
            <a:rect l="l" t="t" r="r" b="b"/>
            <a:pathLst>
              <a:path w="127000" h="92709">
                <a:moveTo>
                  <a:pt x="53340" y="82550"/>
                </a:moveTo>
                <a:lnTo>
                  <a:pt x="33528" y="82550"/>
                </a:lnTo>
                <a:lnTo>
                  <a:pt x="33528" y="8890"/>
                </a:lnTo>
                <a:lnTo>
                  <a:pt x="33528" y="0"/>
                </a:lnTo>
                <a:lnTo>
                  <a:pt x="3048" y="0"/>
                </a:lnTo>
                <a:lnTo>
                  <a:pt x="3048" y="8890"/>
                </a:lnTo>
                <a:lnTo>
                  <a:pt x="21336" y="8890"/>
                </a:lnTo>
                <a:lnTo>
                  <a:pt x="21336" y="82550"/>
                </a:lnTo>
                <a:lnTo>
                  <a:pt x="0" y="82550"/>
                </a:lnTo>
                <a:lnTo>
                  <a:pt x="0" y="92710"/>
                </a:lnTo>
                <a:lnTo>
                  <a:pt x="53340" y="92710"/>
                </a:lnTo>
                <a:lnTo>
                  <a:pt x="53340" y="82550"/>
                </a:lnTo>
                <a:close/>
              </a:path>
              <a:path w="127000" h="92709">
                <a:moveTo>
                  <a:pt x="126492" y="82550"/>
                </a:moveTo>
                <a:lnTo>
                  <a:pt x="106680" y="82550"/>
                </a:lnTo>
                <a:lnTo>
                  <a:pt x="106680" y="8890"/>
                </a:lnTo>
                <a:lnTo>
                  <a:pt x="106680" y="0"/>
                </a:lnTo>
                <a:lnTo>
                  <a:pt x="76200" y="0"/>
                </a:lnTo>
                <a:lnTo>
                  <a:pt x="76200" y="8890"/>
                </a:lnTo>
                <a:lnTo>
                  <a:pt x="94488" y="8890"/>
                </a:lnTo>
                <a:lnTo>
                  <a:pt x="94488" y="82550"/>
                </a:lnTo>
                <a:lnTo>
                  <a:pt x="73152" y="82550"/>
                </a:lnTo>
                <a:lnTo>
                  <a:pt x="73152" y="92710"/>
                </a:lnTo>
                <a:lnTo>
                  <a:pt x="126492" y="92710"/>
                </a:lnTo>
                <a:lnTo>
                  <a:pt x="126492" y="82550"/>
                </a:lnTo>
                <a:close/>
              </a:path>
            </a:pathLst>
          </a:custGeom>
          <a:solidFill>
            <a:srgbClr val="000000"/>
          </a:solidFill>
        </p:spPr>
        <p:txBody>
          <a:bodyPr wrap="square" lIns="0" tIns="0" rIns="0" bIns="0" rtlCol="0"/>
          <a:lstStyle/>
          <a:p>
            <a:endParaRPr sz="1154"/>
          </a:p>
        </p:txBody>
      </p:sp>
      <p:pic>
        <p:nvPicPr>
          <p:cNvPr id="221" name="object 221"/>
          <p:cNvPicPr/>
          <p:nvPr/>
        </p:nvPicPr>
        <p:blipFill>
          <a:blip r:embed="rId93" cstate="print"/>
          <a:stretch>
            <a:fillRect/>
          </a:stretch>
        </p:blipFill>
        <p:spPr>
          <a:xfrm>
            <a:off x="1994150" y="4460428"/>
            <a:ext cx="43005" cy="54795"/>
          </a:xfrm>
          <a:prstGeom prst="rect">
            <a:avLst/>
          </a:prstGeom>
        </p:spPr>
      </p:pic>
      <p:grpSp>
        <p:nvGrpSpPr>
          <p:cNvPr id="222" name="object 222"/>
          <p:cNvGrpSpPr/>
          <p:nvPr/>
        </p:nvGrpSpPr>
        <p:grpSpPr>
          <a:xfrm>
            <a:off x="2985282" y="4459451"/>
            <a:ext cx="270003" cy="57014"/>
            <a:chOff x="2712434" y="6953440"/>
            <a:chExt cx="421005" cy="88900"/>
          </a:xfrm>
        </p:grpSpPr>
        <p:pic>
          <p:nvPicPr>
            <p:cNvPr id="223" name="object 223"/>
            <p:cNvPicPr/>
            <p:nvPr/>
          </p:nvPicPr>
          <p:blipFill>
            <a:blip r:embed="rId94" cstate="print"/>
            <a:stretch>
              <a:fillRect/>
            </a:stretch>
          </p:blipFill>
          <p:spPr>
            <a:xfrm>
              <a:off x="2712434" y="6954964"/>
              <a:ext cx="128015" cy="85439"/>
            </a:xfrm>
            <a:prstGeom prst="rect">
              <a:avLst/>
            </a:prstGeom>
          </p:spPr>
        </p:pic>
        <p:pic>
          <p:nvPicPr>
            <p:cNvPr id="224" name="object 224"/>
            <p:cNvPicPr/>
            <p:nvPr/>
          </p:nvPicPr>
          <p:blipFill>
            <a:blip r:embed="rId95" cstate="print"/>
            <a:stretch>
              <a:fillRect/>
            </a:stretch>
          </p:blipFill>
          <p:spPr>
            <a:xfrm>
              <a:off x="2860357" y="6953440"/>
              <a:ext cx="199834" cy="88487"/>
            </a:xfrm>
            <a:prstGeom prst="rect">
              <a:avLst/>
            </a:prstGeom>
          </p:spPr>
        </p:pic>
        <p:sp>
          <p:nvSpPr>
            <p:cNvPr id="225" name="object 225"/>
            <p:cNvSpPr/>
            <p:nvPr/>
          </p:nvSpPr>
          <p:spPr>
            <a:xfrm>
              <a:off x="3080099" y="6953440"/>
              <a:ext cx="53340" cy="88900"/>
            </a:xfrm>
            <a:custGeom>
              <a:avLst/>
              <a:gdLst/>
              <a:ahLst/>
              <a:cxnLst/>
              <a:rect l="l" t="t" r="r" b="b"/>
              <a:pathLst>
                <a:path w="53339" h="88900">
                  <a:moveTo>
                    <a:pt x="22859" y="88487"/>
                  </a:moveTo>
                  <a:lnTo>
                    <a:pt x="10667" y="88487"/>
                  </a:lnTo>
                  <a:lnTo>
                    <a:pt x="7619" y="86963"/>
                  </a:lnTo>
                  <a:lnTo>
                    <a:pt x="0" y="86963"/>
                  </a:lnTo>
                  <a:lnTo>
                    <a:pt x="0" y="76295"/>
                  </a:lnTo>
                  <a:lnTo>
                    <a:pt x="3047" y="77819"/>
                  </a:lnTo>
                  <a:lnTo>
                    <a:pt x="25907" y="77819"/>
                  </a:lnTo>
                  <a:lnTo>
                    <a:pt x="28955" y="76295"/>
                  </a:lnTo>
                  <a:lnTo>
                    <a:pt x="32003" y="76295"/>
                  </a:lnTo>
                  <a:lnTo>
                    <a:pt x="33527" y="74771"/>
                  </a:lnTo>
                  <a:lnTo>
                    <a:pt x="36575" y="73247"/>
                  </a:lnTo>
                  <a:lnTo>
                    <a:pt x="39623" y="70199"/>
                  </a:lnTo>
                  <a:lnTo>
                    <a:pt x="39623" y="68675"/>
                  </a:lnTo>
                  <a:lnTo>
                    <a:pt x="41147" y="67151"/>
                  </a:lnTo>
                  <a:lnTo>
                    <a:pt x="41147" y="56483"/>
                  </a:lnTo>
                  <a:lnTo>
                    <a:pt x="35051" y="50292"/>
                  </a:lnTo>
                  <a:lnTo>
                    <a:pt x="33527" y="50292"/>
                  </a:lnTo>
                  <a:lnTo>
                    <a:pt x="30479" y="48768"/>
                  </a:lnTo>
                  <a:lnTo>
                    <a:pt x="28955" y="48768"/>
                  </a:lnTo>
                  <a:lnTo>
                    <a:pt x="25907" y="47244"/>
                  </a:lnTo>
                  <a:lnTo>
                    <a:pt x="10667" y="47244"/>
                  </a:lnTo>
                  <a:lnTo>
                    <a:pt x="10667" y="38100"/>
                  </a:lnTo>
                  <a:lnTo>
                    <a:pt x="24383" y="38100"/>
                  </a:lnTo>
                  <a:lnTo>
                    <a:pt x="27431" y="36576"/>
                  </a:lnTo>
                  <a:lnTo>
                    <a:pt x="28955" y="36576"/>
                  </a:lnTo>
                  <a:lnTo>
                    <a:pt x="32003" y="33528"/>
                  </a:lnTo>
                  <a:lnTo>
                    <a:pt x="33527" y="33528"/>
                  </a:lnTo>
                  <a:lnTo>
                    <a:pt x="35051" y="32004"/>
                  </a:lnTo>
                  <a:lnTo>
                    <a:pt x="36575" y="28956"/>
                  </a:lnTo>
                  <a:lnTo>
                    <a:pt x="36575" y="18288"/>
                  </a:lnTo>
                  <a:lnTo>
                    <a:pt x="35051" y="15240"/>
                  </a:lnTo>
                  <a:lnTo>
                    <a:pt x="30479" y="10668"/>
                  </a:lnTo>
                  <a:lnTo>
                    <a:pt x="12191" y="10668"/>
                  </a:lnTo>
                  <a:lnTo>
                    <a:pt x="9143" y="12192"/>
                  </a:lnTo>
                  <a:lnTo>
                    <a:pt x="6095" y="12192"/>
                  </a:lnTo>
                  <a:lnTo>
                    <a:pt x="1523" y="13716"/>
                  </a:lnTo>
                  <a:lnTo>
                    <a:pt x="1523" y="3048"/>
                  </a:lnTo>
                  <a:lnTo>
                    <a:pt x="6095" y="3048"/>
                  </a:lnTo>
                  <a:lnTo>
                    <a:pt x="9143" y="1524"/>
                  </a:lnTo>
                  <a:lnTo>
                    <a:pt x="15239" y="1524"/>
                  </a:lnTo>
                  <a:lnTo>
                    <a:pt x="16763" y="0"/>
                  </a:lnTo>
                  <a:lnTo>
                    <a:pt x="25907" y="0"/>
                  </a:lnTo>
                  <a:lnTo>
                    <a:pt x="30479" y="1524"/>
                  </a:lnTo>
                  <a:lnTo>
                    <a:pt x="33527" y="1524"/>
                  </a:lnTo>
                  <a:lnTo>
                    <a:pt x="42671" y="6096"/>
                  </a:lnTo>
                  <a:lnTo>
                    <a:pt x="44195" y="7620"/>
                  </a:lnTo>
                  <a:lnTo>
                    <a:pt x="45719" y="10668"/>
                  </a:lnTo>
                  <a:lnTo>
                    <a:pt x="47243" y="12192"/>
                  </a:lnTo>
                  <a:lnTo>
                    <a:pt x="48767" y="15240"/>
                  </a:lnTo>
                  <a:lnTo>
                    <a:pt x="48767" y="25908"/>
                  </a:lnTo>
                  <a:lnTo>
                    <a:pt x="47243" y="30480"/>
                  </a:lnTo>
                  <a:lnTo>
                    <a:pt x="45719" y="33528"/>
                  </a:lnTo>
                  <a:lnTo>
                    <a:pt x="39623" y="39624"/>
                  </a:lnTo>
                  <a:lnTo>
                    <a:pt x="35051" y="41148"/>
                  </a:lnTo>
                  <a:lnTo>
                    <a:pt x="36575" y="42672"/>
                  </a:lnTo>
                  <a:lnTo>
                    <a:pt x="39623" y="42672"/>
                  </a:lnTo>
                  <a:lnTo>
                    <a:pt x="41147" y="44196"/>
                  </a:lnTo>
                  <a:lnTo>
                    <a:pt x="44195" y="44196"/>
                  </a:lnTo>
                  <a:lnTo>
                    <a:pt x="48767" y="48768"/>
                  </a:lnTo>
                  <a:lnTo>
                    <a:pt x="50291" y="51911"/>
                  </a:lnTo>
                  <a:lnTo>
                    <a:pt x="51815" y="53435"/>
                  </a:lnTo>
                  <a:lnTo>
                    <a:pt x="53339" y="56483"/>
                  </a:lnTo>
                  <a:lnTo>
                    <a:pt x="53339" y="61055"/>
                  </a:lnTo>
                  <a:lnTo>
                    <a:pt x="53339" y="64103"/>
                  </a:lnTo>
                  <a:lnTo>
                    <a:pt x="51815" y="68675"/>
                  </a:lnTo>
                  <a:lnTo>
                    <a:pt x="47243" y="77819"/>
                  </a:lnTo>
                  <a:lnTo>
                    <a:pt x="44195" y="79343"/>
                  </a:lnTo>
                  <a:lnTo>
                    <a:pt x="41147" y="82391"/>
                  </a:lnTo>
                  <a:lnTo>
                    <a:pt x="22859" y="88487"/>
                  </a:lnTo>
                  <a:close/>
                </a:path>
              </a:pathLst>
            </a:custGeom>
            <a:solidFill>
              <a:srgbClr val="000000"/>
            </a:solidFill>
          </p:spPr>
          <p:txBody>
            <a:bodyPr wrap="square" lIns="0" tIns="0" rIns="0" bIns="0" rtlCol="0"/>
            <a:lstStyle/>
            <a:p>
              <a:endParaRPr sz="1154"/>
            </a:p>
          </p:txBody>
        </p:sp>
      </p:grpSp>
      <p:grpSp>
        <p:nvGrpSpPr>
          <p:cNvPr id="226" name="object 226"/>
          <p:cNvGrpSpPr/>
          <p:nvPr/>
        </p:nvGrpSpPr>
        <p:grpSpPr>
          <a:xfrm>
            <a:off x="3314967" y="4456682"/>
            <a:ext cx="363262" cy="59865"/>
            <a:chOff x="3226498" y="6949122"/>
            <a:chExt cx="566420" cy="93345"/>
          </a:xfrm>
        </p:grpSpPr>
        <p:pic>
          <p:nvPicPr>
            <p:cNvPr id="227" name="object 227"/>
            <p:cNvPicPr/>
            <p:nvPr/>
          </p:nvPicPr>
          <p:blipFill>
            <a:blip r:embed="rId96" cstate="print"/>
            <a:stretch>
              <a:fillRect/>
            </a:stretch>
          </p:blipFill>
          <p:spPr>
            <a:xfrm>
              <a:off x="3226498" y="6973252"/>
              <a:ext cx="198310" cy="68675"/>
            </a:xfrm>
            <a:prstGeom prst="rect">
              <a:avLst/>
            </a:prstGeom>
          </p:spPr>
        </p:pic>
        <p:sp>
          <p:nvSpPr>
            <p:cNvPr id="228" name="object 228"/>
            <p:cNvSpPr/>
            <p:nvPr/>
          </p:nvSpPr>
          <p:spPr>
            <a:xfrm>
              <a:off x="3451847" y="6949122"/>
              <a:ext cx="340995" cy="93345"/>
            </a:xfrm>
            <a:custGeom>
              <a:avLst/>
              <a:gdLst/>
              <a:ahLst/>
              <a:cxnLst/>
              <a:rect l="l" t="t" r="r" b="b"/>
              <a:pathLst>
                <a:path w="340995" h="93345">
                  <a:moveTo>
                    <a:pt x="39624" y="50609"/>
                  </a:moveTo>
                  <a:lnTo>
                    <a:pt x="0" y="50609"/>
                  </a:lnTo>
                  <a:lnTo>
                    <a:pt x="0" y="62801"/>
                  </a:lnTo>
                  <a:lnTo>
                    <a:pt x="39624" y="62801"/>
                  </a:lnTo>
                  <a:lnTo>
                    <a:pt x="39624" y="50609"/>
                  </a:lnTo>
                  <a:close/>
                </a:path>
                <a:path w="340995" h="93345">
                  <a:moveTo>
                    <a:pt x="119443" y="40894"/>
                  </a:moveTo>
                  <a:lnTo>
                    <a:pt x="117919" y="34798"/>
                  </a:lnTo>
                  <a:lnTo>
                    <a:pt x="114871" y="30226"/>
                  </a:lnTo>
                  <a:lnTo>
                    <a:pt x="111823" y="27178"/>
                  </a:lnTo>
                  <a:lnTo>
                    <a:pt x="105727" y="24130"/>
                  </a:lnTo>
                  <a:lnTo>
                    <a:pt x="94970" y="24130"/>
                  </a:lnTo>
                  <a:lnTo>
                    <a:pt x="93446" y="25654"/>
                  </a:lnTo>
                  <a:lnTo>
                    <a:pt x="90398" y="25654"/>
                  </a:lnTo>
                  <a:lnTo>
                    <a:pt x="88874" y="27178"/>
                  </a:lnTo>
                  <a:lnTo>
                    <a:pt x="87350" y="27178"/>
                  </a:lnTo>
                  <a:lnTo>
                    <a:pt x="85826" y="28702"/>
                  </a:lnTo>
                  <a:lnTo>
                    <a:pt x="82778" y="30226"/>
                  </a:lnTo>
                  <a:lnTo>
                    <a:pt x="79730" y="33274"/>
                  </a:lnTo>
                  <a:lnTo>
                    <a:pt x="78206" y="36322"/>
                  </a:lnTo>
                  <a:lnTo>
                    <a:pt x="76682" y="25654"/>
                  </a:lnTo>
                  <a:lnTo>
                    <a:pt x="67538" y="25654"/>
                  </a:lnTo>
                  <a:lnTo>
                    <a:pt x="67538" y="91287"/>
                  </a:lnTo>
                  <a:lnTo>
                    <a:pt x="78206" y="91287"/>
                  </a:lnTo>
                  <a:lnTo>
                    <a:pt x="78206" y="46990"/>
                  </a:lnTo>
                  <a:lnTo>
                    <a:pt x="81254" y="45466"/>
                  </a:lnTo>
                  <a:lnTo>
                    <a:pt x="82778" y="42418"/>
                  </a:lnTo>
                  <a:lnTo>
                    <a:pt x="88874" y="36322"/>
                  </a:lnTo>
                  <a:lnTo>
                    <a:pt x="90398" y="36322"/>
                  </a:lnTo>
                  <a:lnTo>
                    <a:pt x="91922" y="34798"/>
                  </a:lnTo>
                  <a:lnTo>
                    <a:pt x="104203" y="34798"/>
                  </a:lnTo>
                  <a:lnTo>
                    <a:pt x="108775" y="43942"/>
                  </a:lnTo>
                  <a:lnTo>
                    <a:pt x="108775" y="91287"/>
                  </a:lnTo>
                  <a:lnTo>
                    <a:pt x="119443" y="91287"/>
                  </a:lnTo>
                  <a:lnTo>
                    <a:pt x="119443" y="40894"/>
                  </a:lnTo>
                  <a:close/>
                </a:path>
                <a:path w="340995" h="93345">
                  <a:moveTo>
                    <a:pt x="192595" y="25654"/>
                  </a:moveTo>
                  <a:lnTo>
                    <a:pt x="181927" y="25654"/>
                  </a:lnTo>
                  <a:lnTo>
                    <a:pt x="181927" y="68427"/>
                  </a:lnTo>
                  <a:lnTo>
                    <a:pt x="180403" y="71475"/>
                  </a:lnTo>
                  <a:lnTo>
                    <a:pt x="172783" y="79095"/>
                  </a:lnTo>
                  <a:lnTo>
                    <a:pt x="171259" y="79095"/>
                  </a:lnTo>
                  <a:lnTo>
                    <a:pt x="168211" y="82143"/>
                  </a:lnTo>
                  <a:lnTo>
                    <a:pt x="156019" y="82143"/>
                  </a:lnTo>
                  <a:lnTo>
                    <a:pt x="151447" y="77571"/>
                  </a:lnTo>
                  <a:lnTo>
                    <a:pt x="151447" y="25654"/>
                  </a:lnTo>
                  <a:lnTo>
                    <a:pt x="140779" y="25654"/>
                  </a:lnTo>
                  <a:lnTo>
                    <a:pt x="140779" y="76047"/>
                  </a:lnTo>
                  <a:lnTo>
                    <a:pt x="142303" y="82143"/>
                  </a:lnTo>
                  <a:lnTo>
                    <a:pt x="145351" y="86715"/>
                  </a:lnTo>
                  <a:lnTo>
                    <a:pt x="148399" y="89763"/>
                  </a:lnTo>
                  <a:lnTo>
                    <a:pt x="154495" y="92811"/>
                  </a:lnTo>
                  <a:lnTo>
                    <a:pt x="165163" y="92811"/>
                  </a:lnTo>
                  <a:lnTo>
                    <a:pt x="166687" y="91287"/>
                  </a:lnTo>
                  <a:lnTo>
                    <a:pt x="169735" y="91287"/>
                  </a:lnTo>
                  <a:lnTo>
                    <a:pt x="172783" y="88239"/>
                  </a:lnTo>
                  <a:lnTo>
                    <a:pt x="175831" y="88239"/>
                  </a:lnTo>
                  <a:lnTo>
                    <a:pt x="178879" y="85191"/>
                  </a:lnTo>
                  <a:lnTo>
                    <a:pt x="180403" y="82143"/>
                  </a:lnTo>
                  <a:lnTo>
                    <a:pt x="181927" y="80619"/>
                  </a:lnTo>
                  <a:lnTo>
                    <a:pt x="183451" y="91287"/>
                  </a:lnTo>
                  <a:lnTo>
                    <a:pt x="192595" y="91287"/>
                  </a:lnTo>
                  <a:lnTo>
                    <a:pt x="192595" y="25654"/>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29" name="object 229"/>
          <p:cNvSpPr/>
          <p:nvPr/>
        </p:nvSpPr>
        <p:spPr>
          <a:xfrm>
            <a:off x="2000015" y="4564153"/>
            <a:ext cx="33393" cy="56200"/>
          </a:xfrm>
          <a:custGeom>
            <a:avLst/>
            <a:gdLst/>
            <a:ahLst/>
            <a:cxnLst/>
            <a:rect l="l" t="t" r="r" b="b"/>
            <a:pathLst>
              <a:path w="52069" h="87629">
                <a:moveTo>
                  <a:pt x="45720" y="76390"/>
                </a:moveTo>
                <a:lnTo>
                  <a:pt x="27432" y="76390"/>
                </a:lnTo>
                <a:lnTo>
                  <a:pt x="28956" y="74866"/>
                </a:lnTo>
                <a:lnTo>
                  <a:pt x="32004" y="73342"/>
                </a:lnTo>
                <a:lnTo>
                  <a:pt x="33528" y="71818"/>
                </a:lnTo>
                <a:lnTo>
                  <a:pt x="36576" y="70294"/>
                </a:lnTo>
                <a:lnTo>
                  <a:pt x="38100" y="68770"/>
                </a:lnTo>
                <a:lnTo>
                  <a:pt x="38100" y="67246"/>
                </a:lnTo>
                <a:lnTo>
                  <a:pt x="39624" y="64198"/>
                </a:lnTo>
                <a:lnTo>
                  <a:pt x="39624" y="53435"/>
                </a:lnTo>
                <a:lnTo>
                  <a:pt x="38100" y="50387"/>
                </a:lnTo>
                <a:lnTo>
                  <a:pt x="33528" y="47339"/>
                </a:lnTo>
                <a:lnTo>
                  <a:pt x="30480" y="45815"/>
                </a:lnTo>
                <a:lnTo>
                  <a:pt x="24384" y="44291"/>
                </a:lnTo>
                <a:lnTo>
                  <a:pt x="1524" y="44291"/>
                </a:lnTo>
                <a:lnTo>
                  <a:pt x="1524" y="0"/>
                </a:lnTo>
                <a:lnTo>
                  <a:pt x="47244" y="0"/>
                </a:lnTo>
                <a:lnTo>
                  <a:pt x="47244" y="10763"/>
                </a:lnTo>
                <a:lnTo>
                  <a:pt x="12192" y="10763"/>
                </a:lnTo>
                <a:lnTo>
                  <a:pt x="12192" y="33623"/>
                </a:lnTo>
                <a:lnTo>
                  <a:pt x="24384" y="33623"/>
                </a:lnTo>
                <a:lnTo>
                  <a:pt x="27432" y="35147"/>
                </a:lnTo>
                <a:lnTo>
                  <a:pt x="32004" y="35147"/>
                </a:lnTo>
                <a:lnTo>
                  <a:pt x="35052" y="36671"/>
                </a:lnTo>
                <a:lnTo>
                  <a:pt x="39624" y="36671"/>
                </a:lnTo>
                <a:lnTo>
                  <a:pt x="42672" y="39719"/>
                </a:lnTo>
                <a:lnTo>
                  <a:pt x="45720" y="41243"/>
                </a:lnTo>
                <a:lnTo>
                  <a:pt x="47244" y="42767"/>
                </a:lnTo>
                <a:lnTo>
                  <a:pt x="48768" y="47339"/>
                </a:lnTo>
                <a:lnTo>
                  <a:pt x="51816" y="50387"/>
                </a:lnTo>
                <a:lnTo>
                  <a:pt x="51816" y="65722"/>
                </a:lnTo>
                <a:lnTo>
                  <a:pt x="48768" y="70294"/>
                </a:lnTo>
                <a:lnTo>
                  <a:pt x="45720" y="76390"/>
                </a:lnTo>
                <a:close/>
              </a:path>
              <a:path w="52069" h="87629">
                <a:moveTo>
                  <a:pt x="21336" y="87058"/>
                </a:moveTo>
                <a:lnTo>
                  <a:pt x="6096" y="87058"/>
                </a:lnTo>
                <a:lnTo>
                  <a:pt x="4572" y="85534"/>
                </a:lnTo>
                <a:lnTo>
                  <a:pt x="0" y="85534"/>
                </a:lnTo>
                <a:lnTo>
                  <a:pt x="0" y="74866"/>
                </a:lnTo>
                <a:lnTo>
                  <a:pt x="3048" y="76390"/>
                </a:lnTo>
                <a:lnTo>
                  <a:pt x="45720" y="76390"/>
                </a:lnTo>
                <a:lnTo>
                  <a:pt x="41148" y="79438"/>
                </a:lnTo>
                <a:lnTo>
                  <a:pt x="38100" y="80962"/>
                </a:lnTo>
                <a:lnTo>
                  <a:pt x="35052" y="84010"/>
                </a:lnTo>
                <a:lnTo>
                  <a:pt x="30480" y="84010"/>
                </a:lnTo>
                <a:lnTo>
                  <a:pt x="21336" y="87058"/>
                </a:lnTo>
                <a:close/>
              </a:path>
            </a:pathLst>
          </a:custGeom>
          <a:solidFill>
            <a:srgbClr val="000000"/>
          </a:solidFill>
        </p:spPr>
        <p:txBody>
          <a:bodyPr wrap="square" lIns="0" tIns="0" rIns="0" bIns="0" rtlCol="0"/>
          <a:lstStyle/>
          <a:p>
            <a:endParaRPr sz="1154"/>
          </a:p>
        </p:txBody>
      </p:sp>
      <p:grpSp>
        <p:nvGrpSpPr>
          <p:cNvPr id="230" name="object 230"/>
          <p:cNvGrpSpPr/>
          <p:nvPr/>
        </p:nvGrpSpPr>
        <p:grpSpPr>
          <a:xfrm>
            <a:off x="2184924" y="4563176"/>
            <a:ext cx="371814" cy="57014"/>
            <a:chOff x="1464468" y="7115175"/>
            <a:chExt cx="579755" cy="88900"/>
          </a:xfrm>
        </p:grpSpPr>
        <p:pic>
          <p:nvPicPr>
            <p:cNvPr id="231" name="object 231"/>
            <p:cNvPicPr/>
            <p:nvPr/>
          </p:nvPicPr>
          <p:blipFill>
            <a:blip r:embed="rId97" cstate="print"/>
            <a:stretch>
              <a:fillRect/>
            </a:stretch>
          </p:blipFill>
          <p:spPr>
            <a:xfrm>
              <a:off x="1464468" y="7115175"/>
              <a:ext cx="131159" cy="88582"/>
            </a:xfrm>
            <a:prstGeom prst="rect">
              <a:avLst/>
            </a:prstGeom>
          </p:spPr>
        </p:pic>
        <p:sp>
          <p:nvSpPr>
            <p:cNvPr id="232" name="object 232"/>
            <p:cNvSpPr/>
            <p:nvPr/>
          </p:nvSpPr>
          <p:spPr>
            <a:xfrm>
              <a:off x="1616963" y="7116699"/>
              <a:ext cx="48895" cy="85725"/>
            </a:xfrm>
            <a:custGeom>
              <a:avLst/>
              <a:gdLst/>
              <a:ahLst/>
              <a:cxnLst/>
              <a:rect l="l" t="t" r="r" b="b"/>
              <a:pathLst>
                <a:path w="48894" h="85725">
                  <a:moveTo>
                    <a:pt x="48863" y="85534"/>
                  </a:moveTo>
                  <a:lnTo>
                    <a:pt x="0" y="85534"/>
                  </a:lnTo>
                  <a:lnTo>
                    <a:pt x="0" y="0"/>
                  </a:lnTo>
                  <a:lnTo>
                    <a:pt x="48863" y="0"/>
                  </a:lnTo>
                  <a:lnTo>
                    <a:pt x="48863" y="10763"/>
                  </a:lnTo>
                  <a:lnTo>
                    <a:pt x="12191" y="10763"/>
                  </a:lnTo>
                  <a:lnTo>
                    <a:pt x="12191" y="36671"/>
                  </a:lnTo>
                  <a:lnTo>
                    <a:pt x="47339" y="36671"/>
                  </a:lnTo>
                  <a:lnTo>
                    <a:pt x="47339" y="45815"/>
                  </a:lnTo>
                  <a:lnTo>
                    <a:pt x="12191" y="45815"/>
                  </a:lnTo>
                  <a:lnTo>
                    <a:pt x="12191" y="76390"/>
                  </a:lnTo>
                  <a:lnTo>
                    <a:pt x="48863" y="76390"/>
                  </a:lnTo>
                  <a:lnTo>
                    <a:pt x="48863" y="85534"/>
                  </a:lnTo>
                  <a:close/>
                </a:path>
              </a:pathLst>
            </a:custGeom>
            <a:solidFill>
              <a:srgbClr val="000000"/>
            </a:solidFill>
          </p:spPr>
          <p:txBody>
            <a:bodyPr wrap="square" lIns="0" tIns="0" rIns="0" bIns="0" rtlCol="0"/>
            <a:lstStyle/>
            <a:p>
              <a:endParaRPr sz="1154"/>
            </a:p>
          </p:txBody>
        </p:sp>
        <p:pic>
          <p:nvPicPr>
            <p:cNvPr id="233" name="object 233"/>
            <p:cNvPicPr/>
            <p:nvPr/>
          </p:nvPicPr>
          <p:blipFill>
            <a:blip r:embed="rId98" cstate="print"/>
            <a:stretch>
              <a:fillRect/>
            </a:stretch>
          </p:blipFill>
          <p:spPr>
            <a:xfrm>
              <a:off x="1688687" y="7116699"/>
              <a:ext cx="126587" cy="87058"/>
            </a:xfrm>
            <a:prstGeom prst="rect">
              <a:avLst/>
            </a:prstGeom>
          </p:spPr>
        </p:pic>
        <p:pic>
          <p:nvPicPr>
            <p:cNvPr id="234" name="object 234"/>
            <p:cNvPicPr/>
            <p:nvPr/>
          </p:nvPicPr>
          <p:blipFill>
            <a:blip r:embed="rId99" cstate="print"/>
            <a:stretch>
              <a:fillRect/>
            </a:stretch>
          </p:blipFill>
          <p:spPr>
            <a:xfrm>
              <a:off x="1835181" y="7116698"/>
              <a:ext cx="208978" cy="85629"/>
            </a:xfrm>
            <a:prstGeom prst="rect">
              <a:avLst/>
            </a:prstGeom>
          </p:spPr>
        </p:pic>
      </p:grpSp>
      <p:grpSp>
        <p:nvGrpSpPr>
          <p:cNvPr id="235" name="object 235"/>
          <p:cNvGrpSpPr/>
          <p:nvPr/>
        </p:nvGrpSpPr>
        <p:grpSpPr>
          <a:xfrm>
            <a:off x="2985221" y="4563176"/>
            <a:ext cx="271224" cy="57014"/>
            <a:chOff x="2712338" y="7115175"/>
            <a:chExt cx="422909" cy="88900"/>
          </a:xfrm>
        </p:grpSpPr>
        <p:pic>
          <p:nvPicPr>
            <p:cNvPr id="236" name="object 236"/>
            <p:cNvPicPr/>
            <p:nvPr/>
          </p:nvPicPr>
          <p:blipFill>
            <a:blip r:embed="rId100" cstate="print"/>
            <a:stretch>
              <a:fillRect/>
            </a:stretch>
          </p:blipFill>
          <p:spPr>
            <a:xfrm>
              <a:off x="2712338" y="7115175"/>
              <a:ext cx="202882" cy="88582"/>
            </a:xfrm>
            <a:prstGeom prst="rect">
              <a:avLst/>
            </a:prstGeom>
          </p:spPr>
        </p:pic>
        <p:pic>
          <p:nvPicPr>
            <p:cNvPr id="237" name="object 237"/>
            <p:cNvPicPr/>
            <p:nvPr/>
          </p:nvPicPr>
          <p:blipFill>
            <a:blip r:embed="rId101" cstate="print"/>
            <a:stretch>
              <a:fillRect/>
            </a:stretch>
          </p:blipFill>
          <p:spPr>
            <a:xfrm>
              <a:off x="2935033" y="7115175"/>
              <a:ext cx="199929" cy="88582"/>
            </a:xfrm>
            <a:prstGeom prst="rect">
              <a:avLst/>
            </a:prstGeom>
          </p:spPr>
        </p:pic>
      </p:grpSp>
      <p:pic>
        <p:nvPicPr>
          <p:cNvPr id="238" name="object 238"/>
          <p:cNvPicPr/>
          <p:nvPr/>
        </p:nvPicPr>
        <p:blipFill>
          <a:blip r:embed="rId102" cstate="print"/>
          <a:stretch>
            <a:fillRect/>
          </a:stretch>
        </p:blipFill>
        <p:spPr>
          <a:xfrm>
            <a:off x="3781608" y="4351755"/>
            <a:ext cx="322904" cy="372018"/>
          </a:xfrm>
          <a:prstGeom prst="rect">
            <a:avLst/>
          </a:prstGeom>
        </p:spPr>
      </p:pic>
      <p:grpSp>
        <p:nvGrpSpPr>
          <p:cNvPr id="239" name="object 239"/>
          <p:cNvGrpSpPr/>
          <p:nvPr/>
        </p:nvGrpSpPr>
        <p:grpSpPr>
          <a:xfrm>
            <a:off x="3314967" y="4560468"/>
            <a:ext cx="363262" cy="59865"/>
            <a:chOff x="3226498" y="7110952"/>
            <a:chExt cx="566420" cy="93345"/>
          </a:xfrm>
        </p:grpSpPr>
        <p:pic>
          <p:nvPicPr>
            <p:cNvPr id="240" name="object 240"/>
            <p:cNvPicPr/>
            <p:nvPr/>
          </p:nvPicPr>
          <p:blipFill>
            <a:blip r:embed="rId103" cstate="print"/>
            <a:stretch>
              <a:fillRect/>
            </a:stretch>
          </p:blipFill>
          <p:spPr>
            <a:xfrm>
              <a:off x="3226498" y="7135081"/>
              <a:ext cx="198310" cy="68675"/>
            </a:xfrm>
            <a:prstGeom prst="rect">
              <a:avLst/>
            </a:prstGeom>
          </p:spPr>
        </p:pic>
        <p:sp>
          <p:nvSpPr>
            <p:cNvPr id="241" name="object 241"/>
            <p:cNvSpPr/>
            <p:nvPr/>
          </p:nvSpPr>
          <p:spPr>
            <a:xfrm>
              <a:off x="3451847" y="7110958"/>
              <a:ext cx="340995" cy="93345"/>
            </a:xfrm>
            <a:custGeom>
              <a:avLst/>
              <a:gdLst/>
              <a:ahLst/>
              <a:cxnLst/>
              <a:rect l="l" t="t" r="r" b="b"/>
              <a:pathLst>
                <a:path w="340995" h="93345">
                  <a:moveTo>
                    <a:pt x="39624" y="50317"/>
                  </a:moveTo>
                  <a:lnTo>
                    <a:pt x="0" y="50317"/>
                  </a:lnTo>
                  <a:lnTo>
                    <a:pt x="0" y="62509"/>
                  </a:lnTo>
                  <a:lnTo>
                    <a:pt x="39624" y="62509"/>
                  </a:lnTo>
                  <a:lnTo>
                    <a:pt x="39624" y="50317"/>
                  </a:lnTo>
                  <a:close/>
                </a:path>
                <a:path w="340995" h="93345">
                  <a:moveTo>
                    <a:pt x="119443" y="40894"/>
                  </a:moveTo>
                  <a:lnTo>
                    <a:pt x="117919" y="34798"/>
                  </a:lnTo>
                  <a:lnTo>
                    <a:pt x="114871" y="30226"/>
                  </a:lnTo>
                  <a:lnTo>
                    <a:pt x="111823" y="27178"/>
                  </a:lnTo>
                  <a:lnTo>
                    <a:pt x="105727" y="24130"/>
                  </a:lnTo>
                  <a:lnTo>
                    <a:pt x="98107" y="24130"/>
                  </a:lnTo>
                  <a:lnTo>
                    <a:pt x="94970" y="25654"/>
                  </a:lnTo>
                  <a:lnTo>
                    <a:pt x="90398" y="25654"/>
                  </a:lnTo>
                  <a:lnTo>
                    <a:pt x="87350" y="28702"/>
                  </a:lnTo>
                  <a:lnTo>
                    <a:pt x="85826" y="28702"/>
                  </a:lnTo>
                  <a:lnTo>
                    <a:pt x="82778" y="30226"/>
                  </a:lnTo>
                  <a:lnTo>
                    <a:pt x="81254" y="31750"/>
                  </a:lnTo>
                  <a:lnTo>
                    <a:pt x="79730" y="34798"/>
                  </a:lnTo>
                  <a:lnTo>
                    <a:pt x="78206" y="36322"/>
                  </a:lnTo>
                  <a:lnTo>
                    <a:pt x="76682" y="25654"/>
                  </a:lnTo>
                  <a:lnTo>
                    <a:pt x="67538" y="25654"/>
                  </a:lnTo>
                  <a:lnTo>
                    <a:pt x="67538" y="91274"/>
                  </a:lnTo>
                  <a:lnTo>
                    <a:pt x="78206" y="91274"/>
                  </a:lnTo>
                  <a:lnTo>
                    <a:pt x="78206" y="48514"/>
                  </a:lnTo>
                  <a:lnTo>
                    <a:pt x="81254" y="45466"/>
                  </a:lnTo>
                  <a:lnTo>
                    <a:pt x="82778" y="42418"/>
                  </a:lnTo>
                  <a:lnTo>
                    <a:pt x="87350" y="37846"/>
                  </a:lnTo>
                  <a:lnTo>
                    <a:pt x="88874" y="37846"/>
                  </a:lnTo>
                  <a:lnTo>
                    <a:pt x="91922" y="34798"/>
                  </a:lnTo>
                  <a:lnTo>
                    <a:pt x="101155" y="34798"/>
                  </a:lnTo>
                  <a:lnTo>
                    <a:pt x="104203" y="36322"/>
                  </a:lnTo>
                  <a:lnTo>
                    <a:pt x="105727" y="37846"/>
                  </a:lnTo>
                  <a:lnTo>
                    <a:pt x="108775" y="43942"/>
                  </a:lnTo>
                  <a:lnTo>
                    <a:pt x="108775" y="91274"/>
                  </a:lnTo>
                  <a:lnTo>
                    <a:pt x="119443" y="91274"/>
                  </a:lnTo>
                  <a:lnTo>
                    <a:pt x="119443" y="40894"/>
                  </a:lnTo>
                  <a:close/>
                </a:path>
                <a:path w="340995" h="93345">
                  <a:moveTo>
                    <a:pt x="192595" y="25654"/>
                  </a:moveTo>
                  <a:lnTo>
                    <a:pt x="181927" y="25654"/>
                  </a:lnTo>
                  <a:lnTo>
                    <a:pt x="181927" y="69938"/>
                  </a:lnTo>
                  <a:lnTo>
                    <a:pt x="171259" y="80606"/>
                  </a:lnTo>
                  <a:lnTo>
                    <a:pt x="169735" y="80606"/>
                  </a:lnTo>
                  <a:lnTo>
                    <a:pt x="168211" y="82130"/>
                  </a:lnTo>
                  <a:lnTo>
                    <a:pt x="156019" y="82130"/>
                  </a:lnTo>
                  <a:lnTo>
                    <a:pt x="151447" y="77558"/>
                  </a:lnTo>
                  <a:lnTo>
                    <a:pt x="151447" y="25654"/>
                  </a:lnTo>
                  <a:lnTo>
                    <a:pt x="140779" y="25654"/>
                  </a:lnTo>
                  <a:lnTo>
                    <a:pt x="140779" y="76034"/>
                  </a:lnTo>
                  <a:lnTo>
                    <a:pt x="142303" y="82130"/>
                  </a:lnTo>
                  <a:lnTo>
                    <a:pt x="148399" y="91274"/>
                  </a:lnTo>
                  <a:lnTo>
                    <a:pt x="154495" y="92798"/>
                  </a:lnTo>
                  <a:lnTo>
                    <a:pt x="165163" y="92798"/>
                  </a:lnTo>
                  <a:lnTo>
                    <a:pt x="166687" y="91274"/>
                  </a:lnTo>
                  <a:lnTo>
                    <a:pt x="169735" y="91274"/>
                  </a:lnTo>
                  <a:lnTo>
                    <a:pt x="171259" y="89750"/>
                  </a:lnTo>
                  <a:lnTo>
                    <a:pt x="172783" y="89750"/>
                  </a:lnTo>
                  <a:lnTo>
                    <a:pt x="175831" y="88226"/>
                  </a:lnTo>
                  <a:lnTo>
                    <a:pt x="180403" y="83654"/>
                  </a:lnTo>
                  <a:lnTo>
                    <a:pt x="181927" y="80606"/>
                  </a:lnTo>
                  <a:lnTo>
                    <a:pt x="183451" y="91274"/>
                  </a:lnTo>
                  <a:lnTo>
                    <a:pt x="192595" y="91274"/>
                  </a:lnTo>
                  <a:lnTo>
                    <a:pt x="192595" y="25654"/>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42" name="object 242"/>
          <p:cNvSpPr/>
          <p:nvPr/>
        </p:nvSpPr>
        <p:spPr>
          <a:xfrm>
            <a:off x="1998060" y="4667939"/>
            <a:ext cx="37466" cy="56200"/>
          </a:xfrm>
          <a:custGeom>
            <a:avLst/>
            <a:gdLst/>
            <a:ahLst/>
            <a:cxnLst/>
            <a:rect l="l" t="t" r="r" b="b"/>
            <a:pathLst>
              <a:path w="58419" h="87629">
                <a:moveTo>
                  <a:pt x="36576" y="87058"/>
                </a:moveTo>
                <a:lnTo>
                  <a:pt x="19812" y="87058"/>
                </a:lnTo>
                <a:lnTo>
                  <a:pt x="16764" y="85534"/>
                </a:lnTo>
                <a:lnTo>
                  <a:pt x="12192" y="84010"/>
                </a:lnTo>
                <a:lnTo>
                  <a:pt x="9144" y="80962"/>
                </a:lnTo>
                <a:lnTo>
                  <a:pt x="7620" y="77914"/>
                </a:lnTo>
                <a:lnTo>
                  <a:pt x="4572" y="74866"/>
                </a:lnTo>
                <a:lnTo>
                  <a:pt x="3048" y="70294"/>
                </a:lnTo>
                <a:lnTo>
                  <a:pt x="1524" y="65627"/>
                </a:lnTo>
                <a:lnTo>
                  <a:pt x="0" y="61055"/>
                </a:lnTo>
                <a:lnTo>
                  <a:pt x="0" y="36671"/>
                </a:lnTo>
                <a:lnTo>
                  <a:pt x="1524" y="32099"/>
                </a:lnTo>
                <a:lnTo>
                  <a:pt x="1524" y="29051"/>
                </a:lnTo>
                <a:lnTo>
                  <a:pt x="3048" y="24479"/>
                </a:lnTo>
                <a:lnTo>
                  <a:pt x="6096" y="18383"/>
                </a:lnTo>
                <a:lnTo>
                  <a:pt x="9144" y="15335"/>
                </a:lnTo>
                <a:lnTo>
                  <a:pt x="10668" y="12287"/>
                </a:lnTo>
                <a:lnTo>
                  <a:pt x="13716" y="9144"/>
                </a:lnTo>
                <a:lnTo>
                  <a:pt x="16764" y="7620"/>
                </a:lnTo>
                <a:lnTo>
                  <a:pt x="19812" y="4572"/>
                </a:lnTo>
                <a:lnTo>
                  <a:pt x="24384" y="3048"/>
                </a:lnTo>
                <a:lnTo>
                  <a:pt x="27432" y="3048"/>
                </a:lnTo>
                <a:lnTo>
                  <a:pt x="32004" y="1524"/>
                </a:lnTo>
                <a:lnTo>
                  <a:pt x="38100" y="0"/>
                </a:lnTo>
                <a:lnTo>
                  <a:pt x="51816" y="0"/>
                </a:lnTo>
                <a:lnTo>
                  <a:pt x="51816" y="10668"/>
                </a:lnTo>
                <a:lnTo>
                  <a:pt x="33528" y="10668"/>
                </a:lnTo>
                <a:lnTo>
                  <a:pt x="28956" y="12287"/>
                </a:lnTo>
                <a:lnTo>
                  <a:pt x="22860" y="15335"/>
                </a:lnTo>
                <a:lnTo>
                  <a:pt x="15240" y="22955"/>
                </a:lnTo>
                <a:lnTo>
                  <a:pt x="12192" y="29051"/>
                </a:lnTo>
                <a:lnTo>
                  <a:pt x="12192" y="38195"/>
                </a:lnTo>
                <a:lnTo>
                  <a:pt x="50292" y="38195"/>
                </a:lnTo>
                <a:lnTo>
                  <a:pt x="51816" y="41243"/>
                </a:lnTo>
                <a:lnTo>
                  <a:pt x="53340" y="42767"/>
                </a:lnTo>
                <a:lnTo>
                  <a:pt x="22860" y="42767"/>
                </a:lnTo>
                <a:lnTo>
                  <a:pt x="21336" y="44291"/>
                </a:lnTo>
                <a:lnTo>
                  <a:pt x="18288" y="44291"/>
                </a:lnTo>
                <a:lnTo>
                  <a:pt x="16764" y="45815"/>
                </a:lnTo>
                <a:lnTo>
                  <a:pt x="15240" y="45815"/>
                </a:lnTo>
                <a:lnTo>
                  <a:pt x="13716" y="47339"/>
                </a:lnTo>
                <a:lnTo>
                  <a:pt x="12192" y="47339"/>
                </a:lnTo>
                <a:lnTo>
                  <a:pt x="12192" y="62579"/>
                </a:lnTo>
                <a:lnTo>
                  <a:pt x="15240" y="68675"/>
                </a:lnTo>
                <a:lnTo>
                  <a:pt x="16764" y="71818"/>
                </a:lnTo>
                <a:lnTo>
                  <a:pt x="21336" y="76390"/>
                </a:lnTo>
                <a:lnTo>
                  <a:pt x="24384" y="77914"/>
                </a:lnTo>
                <a:lnTo>
                  <a:pt x="51816" y="77914"/>
                </a:lnTo>
                <a:lnTo>
                  <a:pt x="50292" y="79438"/>
                </a:lnTo>
                <a:lnTo>
                  <a:pt x="47244" y="80962"/>
                </a:lnTo>
                <a:lnTo>
                  <a:pt x="44196" y="84010"/>
                </a:lnTo>
                <a:lnTo>
                  <a:pt x="41148" y="85534"/>
                </a:lnTo>
                <a:lnTo>
                  <a:pt x="36576" y="87058"/>
                </a:lnTo>
                <a:close/>
              </a:path>
              <a:path w="58419" h="87629">
                <a:moveTo>
                  <a:pt x="50292" y="38195"/>
                </a:moveTo>
                <a:lnTo>
                  <a:pt x="12192" y="38195"/>
                </a:lnTo>
                <a:lnTo>
                  <a:pt x="13716" y="36671"/>
                </a:lnTo>
                <a:lnTo>
                  <a:pt x="16764" y="35147"/>
                </a:lnTo>
                <a:lnTo>
                  <a:pt x="21336" y="35147"/>
                </a:lnTo>
                <a:lnTo>
                  <a:pt x="24384" y="33623"/>
                </a:lnTo>
                <a:lnTo>
                  <a:pt x="41148" y="33623"/>
                </a:lnTo>
                <a:lnTo>
                  <a:pt x="50292" y="38195"/>
                </a:lnTo>
                <a:close/>
              </a:path>
              <a:path w="58419" h="87629">
                <a:moveTo>
                  <a:pt x="51816" y="77914"/>
                </a:moveTo>
                <a:lnTo>
                  <a:pt x="35052" y="77914"/>
                </a:lnTo>
                <a:lnTo>
                  <a:pt x="36576" y="76390"/>
                </a:lnTo>
                <a:lnTo>
                  <a:pt x="38100" y="76390"/>
                </a:lnTo>
                <a:lnTo>
                  <a:pt x="44196" y="70294"/>
                </a:lnTo>
                <a:lnTo>
                  <a:pt x="45720" y="67151"/>
                </a:lnTo>
                <a:lnTo>
                  <a:pt x="45720" y="65627"/>
                </a:lnTo>
                <a:lnTo>
                  <a:pt x="47244" y="62579"/>
                </a:lnTo>
                <a:lnTo>
                  <a:pt x="47244" y="56483"/>
                </a:lnTo>
                <a:lnTo>
                  <a:pt x="45720" y="54959"/>
                </a:lnTo>
                <a:lnTo>
                  <a:pt x="45720" y="50387"/>
                </a:lnTo>
                <a:lnTo>
                  <a:pt x="39624" y="44291"/>
                </a:lnTo>
                <a:lnTo>
                  <a:pt x="38100" y="44291"/>
                </a:lnTo>
                <a:lnTo>
                  <a:pt x="35052" y="42767"/>
                </a:lnTo>
                <a:lnTo>
                  <a:pt x="53340" y="42767"/>
                </a:lnTo>
                <a:lnTo>
                  <a:pt x="56388" y="45815"/>
                </a:lnTo>
                <a:lnTo>
                  <a:pt x="56388" y="48863"/>
                </a:lnTo>
                <a:lnTo>
                  <a:pt x="57912" y="51911"/>
                </a:lnTo>
                <a:lnTo>
                  <a:pt x="57912" y="67151"/>
                </a:lnTo>
                <a:lnTo>
                  <a:pt x="56388" y="70294"/>
                </a:lnTo>
                <a:lnTo>
                  <a:pt x="53340" y="76390"/>
                </a:lnTo>
                <a:lnTo>
                  <a:pt x="51816" y="77914"/>
                </a:lnTo>
                <a:close/>
              </a:path>
            </a:pathLst>
          </a:custGeom>
          <a:solidFill>
            <a:srgbClr val="000000"/>
          </a:solidFill>
        </p:spPr>
        <p:txBody>
          <a:bodyPr wrap="square" lIns="0" tIns="0" rIns="0" bIns="0" rtlCol="0"/>
          <a:lstStyle/>
          <a:p>
            <a:endParaRPr sz="1154"/>
          </a:p>
        </p:txBody>
      </p:sp>
      <p:grpSp>
        <p:nvGrpSpPr>
          <p:cNvPr id="243" name="object 243"/>
          <p:cNvGrpSpPr/>
          <p:nvPr/>
        </p:nvGrpSpPr>
        <p:grpSpPr>
          <a:xfrm>
            <a:off x="2184924" y="4667939"/>
            <a:ext cx="504983" cy="56200"/>
            <a:chOff x="1464468" y="7278528"/>
            <a:chExt cx="787400" cy="87630"/>
          </a:xfrm>
        </p:grpSpPr>
        <p:pic>
          <p:nvPicPr>
            <p:cNvPr id="244" name="object 244"/>
            <p:cNvPicPr/>
            <p:nvPr/>
          </p:nvPicPr>
          <p:blipFill>
            <a:blip r:embed="rId104" cstate="print"/>
            <a:stretch>
              <a:fillRect/>
            </a:stretch>
          </p:blipFill>
          <p:spPr>
            <a:xfrm>
              <a:off x="1464468" y="7278528"/>
              <a:ext cx="131159" cy="87058"/>
            </a:xfrm>
            <a:prstGeom prst="rect">
              <a:avLst/>
            </a:prstGeom>
          </p:spPr>
        </p:pic>
        <p:sp>
          <p:nvSpPr>
            <p:cNvPr id="245" name="object 245"/>
            <p:cNvSpPr/>
            <p:nvPr/>
          </p:nvSpPr>
          <p:spPr>
            <a:xfrm>
              <a:off x="1616963" y="7278528"/>
              <a:ext cx="48895" cy="85725"/>
            </a:xfrm>
            <a:custGeom>
              <a:avLst/>
              <a:gdLst/>
              <a:ahLst/>
              <a:cxnLst/>
              <a:rect l="l" t="t" r="r" b="b"/>
              <a:pathLst>
                <a:path w="48894" h="85725">
                  <a:moveTo>
                    <a:pt x="48863" y="85534"/>
                  </a:moveTo>
                  <a:lnTo>
                    <a:pt x="0" y="85534"/>
                  </a:lnTo>
                  <a:lnTo>
                    <a:pt x="0" y="0"/>
                  </a:lnTo>
                  <a:lnTo>
                    <a:pt x="48863" y="0"/>
                  </a:lnTo>
                  <a:lnTo>
                    <a:pt x="48863" y="10668"/>
                  </a:lnTo>
                  <a:lnTo>
                    <a:pt x="12191" y="10668"/>
                  </a:lnTo>
                  <a:lnTo>
                    <a:pt x="12191" y="36671"/>
                  </a:lnTo>
                  <a:lnTo>
                    <a:pt x="47339" y="36671"/>
                  </a:lnTo>
                  <a:lnTo>
                    <a:pt x="47339" y="47339"/>
                  </a:lnTo>
                  <a:lnTo>
                    <a:pt x="12191" y="47339"/>
                  </a:lnTo>
                  <a:lnTo>
                    <a:pt x="12191" y="76390"/>
                  </a:lnTo>
                  <a:lnTo>
                    <a:pt x="48863" y="76390"/>
                  </a:lnTo>
                  <a:lnTo>
                    <a:pt x="48863" y="85534"/>
                  </a:lnTo>
                  <a:close/>
                </a:path>
              </a:pathLst>
            </a:custGeom>
            <a:solidFill>
              <a:srgbClr val="000000"/>
            </a:solidFill>
          </p:spPr>
          <p:txBody>
            <a:bodyPr wrap="square" lIns="0" tIns="0" rIns="0" bIns="0" rtlCol="0"/>
            <a:lstStyle/>
            <a:p>
              <a:endParaRPr sz="1154"/>
            </a:p>
          </p:txBody>
        </p:sp>
        <p:pic>
          <p:nvPicPr>
            <p:cNvPr id="246" name="object 246"/>
            <p:cNvPicPr/>
            <p:nvPr/>
          </p:nvPicPr>
          <p:blipFill>
            <a:blip r:embed="rId105" cstate="print"/>
            <a:stretch>
              <a:fillRect/>
            </a:stretch>
          </p:blipFill>
          <p:spPr>
            <a:xfrm>
              <a:off x="1688687" y="7278528"/>
              <a:ext cx="196786" cy="85534"/>
            </a:xfrm>
            <a:prstGeom prst="rect">
              <a:avLst/>
            </a:prstGeom>
          </p:spPr>
        </p:pic>
        <p:pic>
          <p:nvPicPr>
            <p:cNvPr id="247" name="object 247"/>
            <p:cNvPicPr/>
            <p:nvPr/>
          </p:nvPicPr>
          <p:blipFill>
            <a:blip r:embed="rId106" cstate="print"/>
            <a:stretch>
              <a:fillRect/>
            </a:stretch>
          </p:blipFill>
          <p:spPr>
            <a:xfrm>
              <a:off x="1906809" y="7278528"/>
              <a:ext cx="344805" cy="87058"/>
            </a:xfrm>
            <a:prstGeom prst="rect">
              <a:avLst/>
            </a:prstGeom>
          </p:spPr>
        </p:pic>
      </p:grpSp>
      <p:pic>
        <p:nvPicPr>
          <p:cNvPr id="248" name="object 248"/>
          <p:cNvPicPr/>
          <p:nvPr/>
        </p:nvPicPr>
        <p:blipFill>
          <a:blip r:embed="rId107" cstate="print"/>
          <a:stretch>
            <a:fillRect/>
          </a:stretch>
        </p:blipFill>
        <p:spPr>
          <a:xfrm>
            <a:off x="2985282" y="4667940"/>
            <a:ext cx="270003" cy="55833"/>
          </a:xfrm>
          <a:prstGeom prst="rect">
            <a:avLst/>
          </a:prstGeom>
        </p:spPr>
      </p:pic>
      <p:grpSp>
        <p:nvGrpSpPr>
          <p:cNvPr id="249" name="object 249"/>
          <p:cNvGrpSpPr/>
          <p:nvPr/>
        </p:nvGrpSpPr>
        <p:grpSpPr>
          <a:xfrm>
            <a:off x="3314967" y="4664193"/>
            <a:ext cx="363262" cy="59865"/>
            <a:chOff x="3226498" y="7272686"/>
            <a:chExt cx="566420" cy="93345"/>
          </a:xfrm>
        </p:grpSpPr>
        <p:pic>
          <p:nvPicPr>
            <p:cNvPr id="250" name="object 250"/>
            <p:cNvPicPr/>
            <p:nvPr/>
          </p:nvPicPr>
          <p:blipFill>
            <a:blip r:embed="rId108" cstate="print"/>
            <a:stretch>
              <a:fillRect/>
            </a:stretch>
          </p:blipFill>
          <p:spPr>
            <a:xfrm>
              <a:off x="3226498" y="7298435"/>
              <a:ext cx="198310" cy="67151"/>
            </a:xfrm>
            <a:prstGeom prst="rect">
              <a:avLst/>
            </a:prstGeom>
          </p:spPr>
        </p:pic>
        <p:sp>
          <p:nvSpPr>
            <p:cNvPr id="251" name="object 251"/>
            <p:cNvSpPr/>
            <p:nvPr/>
          </p:nvSpPr>
          <p:spPr>
            <a:xfrm>
              <a:off x="3451847" y="7272693"/>
              <a:ext cx="340995" cy="93345"/>
            </a:xfrm>
            <a:custGeom>
              <a:avLst/>
              <a:gdLst/>
              <a:ahLst/>
              <a:cxnLst/>
              <a:rect l="l" t="t" r="r" b="b"/>
              <a:pathLst>
                <a:path w="340995" h="93345">
                  <a:moveTo>
                    <a:pt x="39624" y="50126"/>
                  </a:moveTo>
                  <a:lnTo>
                    <a:pt x="0" y="50126"/>
                  </a:lnTo>
                  <a:lnTo>
                    <a:pt x="0" y="62318"/>
                  </a:lnTo>
                  <a:lnTo>
                    <a:pt x="39624" y="62318"/>
                  </a:lnTo>
                  <a:lnTo>
                    <a:pt x="39624" y="50126"/>
                  </a:lnTo>
                  <a:close/>
                </a:path>
                <a:path w="340995" h="93345">
                  <a:moveTo>
                    <a:pt x="119443" y="40982"/>
                  </a:moveTo>
                  <a:lnTo>
                    <a:pt x="117919" y="34886"/>
                  </a:lnTo>
                  <a:lnTo>
                    <a:pt x="114871" y="31838"/>
                  </a:lnTo>
                  <a:lnTo>
                    <a:pt x="111823" y="27266"/>
                  </a:lnTo>
                  <a:lnTo>
                    <a:pt x="105727" y="25742"/>
                  </a:lnTo>
                  <a:lnTo>
                    <a:pt x="91922" y="25742"/>
                  </a:lnTo>
                  <a:lnTo>
                    <a:pt x="90398" y="27266"/>
                  </a:lnTo>
                  <a:lnTo>
                    <a:pt x="88874" y="27266"/>
                  </a:lnTo>
                  <a:lnTo>
                    <a:pt x="85826" y="30314"/>
                  </a:lnTo>
                  <a:lnTo>
                    <a:pt x="82778" y="31838"/>
                  </a:lnTo>
                  <a:lnTo>
                    <a:pt x="78206" y="36410"/>
                  </a:lnTo>
                  <a:lnTo>
                    <a:pt x="76682" y="25742"/>
                  </a:lnTo>
                  <a:lnTo>
                    <a:pt x="67538" y="25742"/>
                  </a:lnTo>
                  <a:lnTo>
                    <a:pt x="67538" y="91376"/>
                  </a:lnTo>
                  <a:lnTo>
                    <a:pt x="78206" y="91376"/>
                  </a:lnTo>
                  <a:lnTo>
                    <a:pt x="78206" y="48602"/>
                  </a:lnTo>
                  <a:lnTo>
                    <a:pt x="84302" y="42506"/>
                  </a:lnTo>
                  <a:lnTo>
                    <a:pt x="85826" y="39458"/>
                  </a:lnTo>
                  <a:lnTo>
                    <a:pt x="87350" y="37934"/>
                  </a:lnTo>
                  <a:lnTo>
                    <a:pt x="88874" y="37934"/>
                  </a:lnTo>
                  <a:lnTo>
                    <a:pt x="90398" y="36410"/>
                  </a:lnTo>
                  <a:lnTo>
                    <a:pt x="91922" y="36410"/>
                  </a:lnTo>
                  <a:lnTo>
                    <a:pt x="93446" y="34886"/>
                  </a:lnTo>
                  <a:lnTo>
                    <a:pt x="101155" y="34886"/>
                  </a:lnTo>
                  <a:lnTo>
                    <a:pt x="104203" y="36410"/>
                  </a:lnTo>
                  <a:lnTo>
                    <a:pt x="105727" y="37934"/>
                  </a:lnTo>
                  <a:lnTo>
                    <a:pt x="107251" y="40982"/>
                  </a:lnTo>
                  <a:lnTo>
                    <a:pt x="108775" y="45554"/>
                  </a:lnTo>
                  <a:lnTo>
                    <a:pt x="108775" y="91376"/>
                  </a:lnTo>
                  <a:lnTo>
                    <a:pt x="119443" y="91376"/>
                  </a:lnTo>
                  <a:lnTo>
                    <a:pt x="119443" y="40982"/>
                  </a:lnTo>
                  <a:close/>
                </a:path>
                <a:path w="340995" h="93345">
                  <a:moveTo>
                    <a:pt x="192595" y="25654"/>
                  </a:moveTo>
                  <a:lnTo>
                    <a:pt x="181927" y="25654"/>
                  </a:lnTo>
                  <a:lnTo>
                    <a:pt x="181927" y="69938"/>
                  </a:lnTo>
                  <a:lnTo>
                    <a:pt x="180403" y="72986"/>
                  </a:lnTo>
                  <a:lnTo>
                    <a:pt x="177355" y="74510"/>
                  </a:lnTo>
                  <a:lnTo>
                    <a:pt x="169735" y="82130"/>
                  </a:lnTo>
                  <a:lnTo>
                    <a:pt x="166687" y="82130"/>
                  </a:lnTo>
                  <a:lnTo>
                    <a:pt x="166687" y="83654"/>
                  </a:lnTo>
                  <a:lnTo>
                    <a:pt x="156019" y="83654"/>
                  </a:lnTo>
                  <a:lnTo>
                    <a:pt x="151447" y="77558"/>
                  </a:lnTo>
                  <a:lnTo>
                    <a:pt x="151447" y="25654"/>
                  </a:lnTo>
                  <a:lnTo>
                    <a:pt x="140779" y="25654"/>
                  </a:lnTo>
                  <a:lnTo>
                    <a:pt x="140779" y="77558"/>
                  </a:lnTo>
                  <a:lnTo>
                    <a:pt x="142303" y="83654"/>
                  </a:lnTo>
                  <a:lnTo>
                    <a:pt x="145351" y="86804"/>
                  </a:lnTo>
                  <a:lnTo>
                    <a:pt x="148399" y="91376"/>
                  </a:lnTo>
                  <a:lnTo>
                    <a:pt x="154495" y="92900"/>
                  </a:lnTo>
                  <a:lnTo>
                    <a:pt x="166687" y="92900"/>
                  </a:lnTo>
                  <a:lnTo>
                    <a:pt x="168211" y="91376"/>
                  </a:lnTo>
                  <a:lnTo>
                    <a:pt x="169735" y="91376"/>
                  </a:lnTo>
                  <a:lnTo>
                    <a:pt x="171259" y="89852"/>
                  </a:lnTo>
                  <a:lnTo>
                    <a:pt x="172783" y="89852"/>
                  </a:lnTo>
                  <a:lnTo>
                    <a:pt x="175831" y="88328"/>
                  </a:lnTo>
                  <a:lnTo>
                    <a:pt x="180403" y="83654"/>
                  </a:lnTo>
                  <a:lnTo>
                    <a:pt x="181927" y="80606"/>
                  </a:lnTo>
                  <a:lnTo>
                    <a:pt x="183451" y="91376"/>
                  </a:lnTo>
                  <a:lnTo>
                    <a:pt x="192595" y="91376"/>
                  </a:lnTo>
                  <a:lnTo>
                    <a:pt x="192595" y="25654"/>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52" name="object 252"/>
          <p:cNvSpPr/>
          <p:nvPr/>
        </p:nvSpPr>
        <p:spPr>
          <a:xfrm>
            <a:off x="1998060" y="4772704"/>
            <a:ext cx="36245" cy="54164"/>
          </a:xfrm>
          <a:custGeom>
            <a:avLst/>
            <a:gdLst/>
            <a:ahLst/>
            <a:cxnLst/>
            <a:rect l="l" t="t" r="r" b="b"/>
            <a:pathLst>
              <a:path w="56515" h="84454">
                <a:moveTo>
                  <a:pt x="21335" y="84010"/>
                </a:moveTo>
                <a:lnTo>
                  <a:pt x="7619" y="84010"/>
                </a:lnTo>
                <a:lnTo>
                  <a:pt x="45719" y="10668"/>
                </a:lnTo>
                <a:lnTo>
                  <a:pt x="0" y="10668"/>
                </a:lnTo>
                <a:lnTo>
                  <a:pt x="0" y="0"/>
                </a:lnTo>
                <a:lnTo>
                  <a:pt x="56387" y="0"/>
                </a:lnTo>
                <a:lnTo>
                  <a:pt x="56387" y="10668"/>
                </a:lnTo>
                <a:lnTo>
                  <a:pt x="21335" y="84010"/>
                </a:lnTo>
                <a:close/>
              </a:path>
            </a:pathLst>
          </a:custGeom>
          <a:solidFill>
            <a:srgbClr val="000000"/>
          </a:solidFill>
        </p:spPr>
        <p:txBody>
          <a:bodyPr wrap="square" lIns="0" tIns="0" rIns="0" bIns="0" rtlCol="0"/>
          <a:lstStyle/>
          <a:p>
            <a:endParaRPr sz="1154"/>
          </a:p>
        </p:txBody>
      </p:sp>
      <p:grpSp>
        <p:nvGrpSpPr>
          <p:cNvPr id="253" name="object 253"/>
          <p:cNvGrpSpPr/>
          <p:nvPr/>
        </p:nvGrpSpPr>
        <p:grpSpPr>
          <a:xfrm>
            <a:off x="2184924" y="4771726"/>
            <a:ext cx="414982" cy="56200"/>
            <a:chOff x="1464468" y="7440358"/>
            <a:chExt cx="647065" cy="87630"/>
          </a:xfrm>
        </p:grpSpPr>
        <p:pic>
          <p:nvPicPr>
            <p:cNvPr id="254" name="object 254"/>
            <p:cNvPicPr/>
            <p:nvPr/>
          </p:nvPicPr>
          <p:blipFill>
            <a:blip r:embed="rId109" cstate="print"/>
            <a:stretch>
              <a:fillRect/>
            </a:stretch>
          </p:blipFill>
          <p:spPr>
            <a:xfrm>
              <a:off x="1464468" y="7440358"/>
              <a:ext cx="131159" cy="87058"/>
            </a:xfrm>
            <a:prstGeom prst="rect">
              <a:avLst/>
            </a:prstGeom>
          </p:spPr>
        </p:pic>
        <p:sp>
          <p:nvSpPr>
            <p:cNvPr id="255" name="object 255"/>
            <p:cNvSpPr/>
            <p:nvPr/>
          </p:nvSpPr>
          <p:spPr>
            <a:xfrm>
              <a:off x="1616963" y="7441882"/>
              <a:ext cx="48895" cy="84455"/>
            </a:xfrm>
            <a:custGeom>
              <a:avLst/>
              <a:gdLst/>
              <a:ahLst/>
              <a:cxnLst/>
              <a:rect l="l" t="t" r="r" b="b"/>
              <a:pathLst>
                <a:path w="48894" h="84454">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256" name="object 256"/>
            <p:cNvPicPr/>
            <p:nvPr/>
          </p:nvPicPr>
          <p:blipFill>
            <a:blip r:embed="rId110" cstate="print"/>
            <a:stretch>
              <a:fillRect/>
            </a:stretch>
          </p:blipFill>
          <p:spPr>
            <a:xfrm>
              <a:off x="1688687" y="7440358"/>
              <a:ext cx="201358" cy="87058"/>
            </a:xfrm>
            <a:prstGeom prst="rect">
              <a:avLst/>
            </a:prstGeom>
          </p:spPr>
        </p:pic>
        <p:sp>
          <p:nvSpPr>
            <p:cNvPr id="257" name="object 257"/>
            <p:cNvSpPr/>
            <p:nvPr/>
          </p:nvSpPr>
          <p:spPr>
            <a:xfrm>
              <a:off x="1909857" y="7441882"/>
              <a:ext cx="48895" cy="84455"/>
            </a:xfrm>
            <a:custGeom>
              <a:avLst/>
              <a:gdLst/>
              <a:ahLst/>
              <a:cxnLst/>
              <a:rect l="l" t="t" r="r" b="b"/>
              <a:pathLst>
                <a:path w="48894" h="84454">
                  <a:moveTo>
                    <a:pt x="48863" y="84010"/>
                  </a:moveTo>
                  <a:lnTo>
                    <a:pt x="0" y="84010"/>
                  </a:lnTo>
                  <a:lnTo>
                    <a:pt x="0" y="0"/>
                  </a:lnTo>
                  <a:lnTo>
                    <a:pt x="48863" y="0"/>
                  </a:lnTo>
                  <a:lnTo>
                    <a:pt x="48863" y="9144"/>
                  </a:lnTo>
                  <a:lnTo>
                    <a:pt x="12191" y="9144"/>
                  </a:lnTo>
                  <a:lnTo>
                    <a:pt x="12191" y="35147"/>
                  </a:lnTo>
                  <a:lnTo>
                    <a:pt x="47339" y="35147"/>
                  </a:lnTo>
                  <a:lnTo>
                    <a:pt x="47339" y="45815"/>
                  </a:lnTo>
                  <a:lnTo>
                    <a:pt x="12191" y="45815"/>
                  </a:lnTo>
                  <a:lnTo>
                    <a:pt x="12191" y="74771"/>
                  </a:lnTo>
                  <a:lnTo>
                    <a:pt x="48863" y="74771"/>
                  </a:lnTo>
                  <a:lnTo>
                    <a:pt x="48863" y="84010"/>
                  </a:lnTo>
                  <a:close/>
                </a:path>
              </a:pathLst>
            </a:custGeom>
            <a:solidFill>
              <a:srgbClr val="000000"/>
            </a:solidFill>
          </p:spPr>
          <p:txBody>
            <a:bodyPr wrap="square" lIns="0" tIns="0" rIns="0" bIns="0" rtlCol="0"/>
            <a:lstStyle/>
            <a:p>
              <a:endParaRPr sz="1154"/>
            </a:p>
          </p:txBody>
        </p:sp>
        <p:pic>
          <p:nvPicPr>
            <p:cNvPr id="258" name="object 258"/>
            <p:cNvPicPr/>
            <p:nvPr/>
          </p:nvPicPr>
          <p:blipFill>
            <a:blip r:embed="rId111" cstate="print"/>
            <a:stretch>
              <a:fillRect/>
            </a:stretch>
          </p:blipFill>
          <p:spPr>
            <a:xfrm>
              <a:off x="1978532" y="7441882"/>
              <a:ext cx="132778" cy="84010"/>
            </a:xfrm>
            <a:prstGeom prst="rect">
              <a:avLst/>
            </a:prstGeom>
          </p:spPr>
        </p:pic>
      </p:grpSp>
      <p:grpSp>
        <p:nvGrpSpPr>
          <p:cNvPr id="259" name="object 259"/>
          <p:cNvGrpSpPr/>
          <p:nvPr/>
        </p:nvGrpSpPr>
        <p:grpSpPr>
          <a:xfrm>
            <a:off x="2985221" y="4771727"/>
            <a:ext cx="270410" cy="56200"/>
            <a:chOff x="2712338" y="7440359"/>
            <a:chExt cx="421640" cy="87630"/>
          </a:xfrm>
        </p:grpSpPr>
        <p:pic>
          <p:nvPicPr>
            <p:cNvPr id="260" name="object 260"/>
            <p:cNvPicPr/>
            <p:nvPr/>
          </p:nvPicPr>
          <p:blipFill>
            <a:blip r:embed="rId85" cstate="print"/>
            <a:stretch>
              <a:fillRect/>
            </a:stretch>
          </p:blipFill>
          <p:spPr>
            <a:xfrm>
              <a:off x="2712338" y="7440454"/>
              <a:ext cx="128111" cy="85439"/>
            </a:xfrm>
            <a:prstGeom prst="rect">
              <a:avLst/>
            </a:prstGeom>
          </p:spPr>
        </p:pic>
        <p:pic>
          <p:nvPicPr>
            <p:cNvPr id="261" name="object 261"/>
            <p:cNvPicPr/>
            <p:nvPr/>
          </p:nvPicPr>
          <p:blipFill>
            <a:blip r:embed="rId112" cstate="print"/>
            <a:stretch>
              <a:fillRect/>
            </a:stretch>
          </p:blipFill>
          <p:spPr>
            <a:xfrm>
              <a:off x="2860357" y="7440359"/>
              <a:ext cx="199834" cy="87058"/>
            </a:xfrm>
            <a:prstGeom prst="rect">
              <a:avLst/>
            </a:prstGeom>
          </p:spPr>
        </p:pic>
        <p:sp>
          <p:nvSpPr>
            <p:cNvPr id="262" name="object 262"/>
            <p:cNvSpPr/>
            <p:nvPr/>
          </p:nvSpPr>
          <p:spPr>
            <a:xfrm>
              <a:off x="3081527" y="7441883"/>
              <a:ext cx="52069" cy="85725"/>
            </a:xfrm>
            <a:custGeom>
              <a:avLst/>
              <a:gdLst/>
              <a:ahLst/>
              <a:cxnLst/>
              <a:rect l="l" t="t" r="r" b="b"/>
              <a:pathLst>
                <a:path w="52069" h="85725">
                  <a:moveTo>
                    <a:pt x="25908" y="85534"/>
                  </a:moveTo>
                  <a:lnTo>
                    <a:pt x="0" y="85534"/>
                  </a:lnTo>
                  <a:lnTo>
                    <a:pt x="0" y="74771"/>
                  </a:lnTo>
                  <a:lnTo>
                    <a:pt x="4572" y="74771"/>
                  </a:lnTo>
                  <a:lnTo>
                    <a:pt x="7620" y="76295"/>
                  </a:lnTo>
                  <a:lnTo>
                    <a:pt x="22860" y="76295"/>
                  </a:lnTo>
                  <a:lnTo>
                    <a:pt x="28956" y="73247"/>
                  </a:lnTo>
                  <a:lnTo>
                    <a:pt x="30480" y="73247"/>
                  </a:lnTo>
                  <a:lnTo>
                    <a:pt x="33528" y="71723"/>
                  </a:lnTo>
                  <a:lnTo>
                    <a:pt x="35052" y="70199"/>
                  </a:lnTo>
                  <a:lnTo>
                    <a:pt x="36576" y="67151"/>
                  </a:lnTo>
                  <a:lnTo>
                    <a:pt x="38100" y="65627"/>
                  </a:lnTo>
                  <a:lnTo>
                    <a:pt x="38100" y="64103"/>
                  </a:lnTo>
                  <a:lnTo>
                    <a:pt x="39624" y="61055"/>
                  </a:lnTo>
                  <a:lnTo>
                    <a:pt x="39624" y="53435"/>
                  </a:lnTo>
                  <a:lnTo>
                    <a:pt x="36576" y="48863"/>
                  </a:lnTo>
                  <a:lnTo>
                    <a:pt x="33528" y="47339"/>
                  </a:lnTo>
                  <a:lnTo>
                    <a:pt x="28956" y="44291"/>
                  </a:lnTo>
                  <a:lnTo>
                    <a:pt x="24384" y="42767"/>
                  </a:lnTo>
                  <a:lnTo>
                    <a:pt x="1524" y="42767"/>
                  </a:lnTo>
                  <a:lnTo>
                    <a:pt x="1524" y="0"/>
                  </a:lnTo>
                  <a:lnTo>
                    <a:pt x="47339" y="0"/>
                  </a:lnTo>
                  <a:lnTo>
                    <a:pt x="47339" y="9143"/>
                  </a:lnTo>
                  <a:lnTo>
                    <a:pt x="12192" y="9143"/>
                  </a:lnTo>
                  <a:lnTo>
                    <a:pt x="12192" y="33623"/>
                  </a:lnTo>
                  <a:lnTo>
                    <a:pt x="27432" y="33623"/>
                  </a:lnTo>
                  <a:lnTo>
                    <a:pt x="30480" y="35147"/>
                  </a:lnTo>
                  <a:lnTo>
                    <a:pt x="35052" y="35147"/>
                  </a:lnTo>
                  <a:lnTo>
                    <a:pt x="44291" y="39719"/>
                  </a:lnTo>
                  <a:lnTo>
                    <a:pt x="47339" y="42767"/>
                  </a:lnTo>
                  <a:lnTo>
                    <a:pt x="50387" y="48863"/>
                  </a:lnTo>
                  <a:lnTo>
                    <a:pt x="51911" y="53435"/>
                  </a:lnTo>
                  <a:lnTo>
                    <a:pt x="51911" y="58007"/>
                  </a:lnTo>
                  <a:lnTo>
                    <a:pt x="51911" y="61055"/>
                  </a:lnTo>
                  <a:lnTo>
                    <a:pt x="50387" y="65627"/>
                  </a:lnTo>
                  <a:lnTo>
                    <a:pt x="47339" y="71723"/>
                  </a:lnTo>
                  <a:lnTo>
                    <a:pt x="38100" y="80962"/>
                  </a:lnTo>
                  <a:lnTo>
                    <a:pt x="28956" y="84010"/>
                  </a:lnTo>
                  <a:lnTo>
                    <a:pt x="25908" y="85534"/>
                  </a:lnTo>
                  <a:close/>
                </a:path>
              </a:pathLst>
            </a:custGeom>
            <a:solidFill>
              <a:srgbClr val="000000"/>
            </a:solidFill>
          </p:spPr>
          <p:txBody>
            <a:bodyPr wrap="square" lIns="0" tIns="0" rIns="0" bIns="0" rtlCol="0"/>
            <a:lstStyle/>
            <a:p>
              <a:endParaRPr sz="1154"/>
            </a:p>
          </p:txBody>
        </p:sp>
      </p:grpSp>
      <p:grpSp>
        <p:nvGrpSpPr>
          <p:cNvPr id="263" name="object 263"/>
          <p:cNvGrpSpPr/>
          <p:nvPr/>
        </p:nvGrpSpPr>
        <p:grpSpPr>
          <a:xfrm>
            <a:off x="3314967" y="4767980"/>
            <a:ext cx="363262" cy="59865"/>
            <a:chOff x="3226498" y="7434516"/>
            <a:chExt cx="566420" cy="93345"/>
          </a:xfrm>
        </p:grpSpPr>
        <p:pic>
          <p:nvPicPr>
            <p:cNvPr id="264" name="object 264"/>
            <p:cNvPicPr/>
            <p:nvPr/>
          </p:nvPicPr>
          <p:blipFill>
            <a:blip r:embed="rId113" cstate="print"/>
            <a:stretch>
              <a:fillRect/>
            </a:stretch>
          </p:blipFill>
          <p:spPr>
            <a:xfrm>
              <a:off x="3226498" y="7460170"/>
              <a:ext cx="198310" cy="67246"/>
            </a:xfrm>
            <a:prstGeom prst="rect">
              <a:avLst/>
            </a:prstGeom>
          </p:spPr>
        </p:pic>
        <p:sp>
          <p:nvSpPr>
            <p:cNvPr id="265" name="object 265"/>
            <p:cNvSpPr/>
            <p:nvPr/>
          </p:nvSpPr>
          <p:spPr>
            <a:xfrm>
              <a:off x="3451847" y="7434516"/>
              <a:ext cx="340995" cy="93345"/>
            </a:xfrm>
            <a:custGeom>
              <a:avLst/>
              <a:gdLst/>
              <a:ahLst/>
              <a:cxnLst/>
              <a:rect l="l" t="t" r="r" b="b"/>
              <a:pathLst>
                <a:path w="340995" h="93345">
                  <a:moveTo>
                    <a:pt x="39624" y="49847"/>
                  </a:moveTo>
                  <a:lnTo>
                    <a:pt x="0" y="49847"/>
                  </a:lnTo>
                  <a:lnTo>
                    <a:pt x="0" y="62039"/>
                  </a:lnTo>
                  <a:lnTo>
                    <a:pt x="39624" y="62039"/>
                  </a:lnTo>
                  <a:lnTo>
                    <a:pt x="39624" y="49847"/>
                  </a:lnTo>
                  <a:close/>
                </a:path>
                <a:path w="340995" h="93345">
                  <a:moveTo>
                    <a:pt x="119443" y="40995"/>
                  </a:moveTo>
                  <a:lnTo>
                    <a:pt x="117919" y="34899"/>
                  </a:lnTo>
                  <a:lnTo>
                    <a:pt x="114871" y="31851"/>
                  </a:lnTo>
                  <a:lnTo>
                    <a:pt x="111823" y="27178"/>
                  </a:lnTo>
                  <a:lnTo>
                    <a:pt x="105727" y="25654"/>
                  </a:lnTo>
                  <a:lnTo>
                    <a:pt x="91922" y="25654"/>
                  </a:lnTo>
                  <a:lnTo>
                    <a:pt x="90398" y="27178"/>
                  </a:lnTo>
                  <a:lnTo>
                    <a:pt x="88874" y="27178"/>
                  </a:lnTo>
                  <a:lnTo>
                    <a:pt x="87350" y="28803"/>
                  </a:lnTo>
                  <a:lnTo>
                    <a:pt x="85826" y="30327"/>
                  </a:lnTo>
                  <a:lnTo>
                    <a:pt x="82778" y="31851"/>
                  </a:lnTo>
                  <a:lnTo>
                    <a:pt x="78206" y="36423"/>
                  </a:lnTo>
                  <a:lnTo>
                    <a:pt x="76682" y="27178"/>
                  </a:lnTo>
                  <a:lnTo>
                    <a:pt x="67538" y="27178"/>
                  </a:lnTo>
                  <a:lnTo>
                    <a:pt x="67538" y="91376"/>
                  </a:lnTo>
                  <a:lnTo>
                    <a:pt x="78206" y="91376"/>
                  </a:lnTo>
                  <a:lnTo>
                    <a:pt x="78206" y="48615"/>
                  </a:lnTo>
                  <a:lnTo>
                    <a:pt x="90398" y="36423"/>
                  </a:lnTo>
                  <a:lnTo>
                    <a:pt x="93446" y="36423"/>
                  </a:lnTo>
                  <a:lnTo>
                    <a:pt x="94970" y="34899"/>
                  </a:lnTo>
                  <a:lnTo>
                    <a:pt x="101155" y="34899"/>
                  </a:lnTo>
                  <a:lnTo>
                    <a:pt x="104203" y="36423"/>
                  </a:lnTo>
                  <a:lnTo>
                    <a:pt x="105727" y="39471"/>
                  </a:lnTo>
                  <a:lnTo>
                    <a:pt x="107251" y="40995"/>
                  </a:lnTo>
                  <a:lnTo>
                    <a:pt x="108775" y="45567"/>
                  </a:lnTo>
                  <a:lnTo>
                    <a:pt x="108775" y="91376"/>
                  </a:lnTo>
                  <a:lnTo>
                    <a:pt x="119443" y="91376"/>
                  </a:lnTo>
                  <a:lnTo>
                    <a:pt x="119443" y="40995"/>
                  </a:lnTo>
                  <a:close/>
                </a:path>
                <a:path w="340995" h="93345">
                  <a:moveTo>
                    <a:pt x="192595" y="27178"/>
                  </a:moveTo>
                  <a:lnTo>
                    <a:pt x="181927" y="27178"/>
                  </a:lnTo>
                  <a:lnTo>
                    <a:pt x="181927" y="69951"/>
                  </a:lnTo>
                  <a:lnTo>
                    <a:pt x="180403" y="72999"/>
                  </a:lnTo>
                  <a:lnTo>
                    <a:pt x="177355" y="74523"/>
                  </a:lnTo>
                  <a:lnTo>
                    <a:pt x="169735" y="82143"/>
                  </a:lnTo>
                  <a:lnTo>
                    <a:pt x="166687" y="82143"/>
                  </a:lnTo>
                  <a:lnTo>
                    <a:pt x="166687" y="83667"/>
                  </a:lnTo>
                  <a:lnTo>
                    <a:pt x="156019" y="83667"/>
                  </a:lnTo>
                  <a:lnTo>
                    <a:pt x="151447" y="79095"/>
                  </a:lnTo>
                  <a:lnTo>
                    <a:pt x="151447" y="27178"/>
                  </a:lnTo>
                  <a:lnTo>
                    <a:pt x="140779" y="27178"/>
                  </a:lnTo>
                  <a:lnTo>
                    <a:pt x="140779" y="77571"/>
                  </a:lnTo>
                  <a:lnTo>
                    <a:pt x="142303" y="83667"/>
                  </a:lnTo>
                  <a:lnTo>
                    <a:pt x="145351" y="86804"/>
                  </a:lnTo>
                  <a:lnTo>
                    <a:pt x="148399" y="91376"/>
                  </a:lnTo>
                  <a:lnTo>
                    <a:pt x="154495" y="92900"/>
                  </a:lnTo>
                  <a:lnTo>
                    <a:pt x="168211" y="92900"/>
                  </a:lnTo>
                  <a:lnTo>
                    <a:pt x="169735" y="91376"/>
                  </a:lnTo>
                  <a:lnTo>
                    <a:pt x="171259" y="91376"/>
                  </a:lnTo>
                  <a:lnTo>
                    <a:pt x="172783" y="89852"/>
                  </a:lnTo>
                  <a:lnTo>
                    <a:pt x="175831" y="88328"/>
                  </a:lnTo>
                  <a:lnTo>
                    <a:pt x="181927" y="82143"/>
                  </a:lnTo>
                  <a:lnTo>
                    <a:pt x="183451" y="91376"/>
                  </a:lnTo>
                  <a:lnTo>
                    <a:pt x="192595" y="91376"/>
                  </a:lnTo>
                  <a:lnTo>
                    <a:pt x="192595" y="27178"/>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sp>
        <p:nvSpPr>
          <p:cNvPr id="266" name="object 266"/>
          <p:cNvSpPr/>
          <p:nvPr/>
        </p:nvSpPr>
        <p:spPr>
          <a:xfrm>
            <a:off x="1998060" y="4875513"/>
            <a:ext cx="37466" cy="55793"/>
          </a:xfrm>
          <a:custGeom>
            <a:avLst/>
            <a:gdLst/>
            <a:ahLst/>
            <a:cxnLst/>
            <a:rect l="l" t="t" r="r" b="b"/>
            <a:pathLst>
              <a:path w="58419" h="86995">
                <a:moveTo>
                  <a:pt x="42672" y="85439"/>
                </a:moveTo>
                <a:lnTo>
                  <a:pt x="12192" y="85439"/>
                </a:lnTo>
                <a:lnTo>
                  <a:pt x="6096" y="82391"/>
                </a:lnTo>
                <a:lnTo>
                  <a:pt x="4572" y="79343"/>
                </a:lnTo>
                <a:lnTo>
                  <a:pt x="3048" y="77819"/>
                </a:lnTo>
                <a:lnTo>
                  <a:pt x="0" y="71723"/>
                </a:lnTo>
                <a:lnTo>
                  <a:pt x="0" y="61055"/>
                </a:lnTo>
                <a:lnTo>
                  <a:pt x="1524" y="56483"/>
                </a:lnTo>
                <a:lnTo>
                  <a:pt x="4572" y="53435"/>
                </a:lnTo>
                <a:lnTo>
                  <a:pt x="6096" y="48863"/>
                </a:lnTo>
                <a:lnTo>
                  <a:pt x="10668" y="45815"/>
                </a:lnTo>
                <a:lnTo>
                  <a:pt x="16764" y="42767"/>
                </a:lnTo>
                <a:lnTo>
                  <a:pt x="7620" y="36671"/>
                </a:lnTo>
                <a:lnTo>
                  <a:pt x="4572" y="33623"/>
                </a:lnTo>
                <a:lnTo>
                  <a:pt x="3048" y="30480"/>
                </a:lnTo>
                <a:lnTo>
                  <a:pt x="1524" y="25908"/>
                </a:lnTo>
                <a:lnTo>
                  <a:pt x="1524" y="16764"/>
                </a:lnTo>
                <a:lnTo>
                  <a:pt x="4572" y="10668"/>
                </a:lnTo>
                <a:lnTo>
                  <a:pt x="6096" y="9144"/>
                </a:lnTo>
                <a:lnTo>
                  <a:pt x="7620" y="6096"/>
                </a:lnTo>
                <a:lnTo>
                  <a:pt x="19812" y="0"/>
                </a:lnTo>
                <a:lnTo>
                  <a:pt x="36576" y="0"/>
                </a:lnTo>
                <a:lnTo>
                  <a:pt x="39624" y="1524"/>
                </a:lnTo>
                <a:lnTo>
                  <a:pt x="44196" y="3048"/>
                </a:lnTo>
                <a:lnTo>
                  <a:pt x="45720" y="3048"/>
                </a:lnTo>
                <a:lnTo>
                  <a:pt x="50292" y="7620"/>
                </a:lnTo>
                <a:lnTo>
                  <a:pt x="53340" y="9144"/>
                </a:lnTo>
                <a:lnTo>
                  <a:pt x="22860" y="9144"/>
                </a:lnTo>
                <a:lnTo>
                  <a:pt x="13716" y="13716"/>
                </a:lnTo>
                <a:lnTo>
                  <a:pt x="13716" y="25908"/>
                </a:lnTo>
                <a:lnTo>
                  <a:pt x="18288" y="30480"/>
                </a:lnTo>
                <a:lnTo>
                  <a:pt x="19812" y="32099"/>
                </a:lnTo>
                <a:lnTo>
                  <a:pt x="21336" y="33623"/>
                </a:lnTo>
                <a:lnTo>
                  <a:pt x="24384" y="35147"/>
                </a:lnTo>
                <a:lnTo>
                  <a:pt x="25908" y="35147"/>
                </a:lnTo>
                <a:lnTo>
                  <a:pt x="28956" y="36671"/>
                </a:lnTo>
                <a:lnTo>
                  <a:pt x="48768" y="36671"/>
                </a:lnTo>
                <a:lnTo>
                  <a:pt x="44196" y="39719"/>
                </a:lnTo>
                <a:lnTo>
                  <a:pt x="39624" y="41243"/>
                </a:lnTo>
                <a:lnTo>
                  <a:pt x="42672" y="42767"/>
                </a:lnTo>
                <a:lnTo>
                  <a:pt x="44196" y="44291"/>
                </a:lnTo>
                <a:lnTo>
                  <a:pt x="47244" y="45815"/>
                </a:lnTo>
                <a:lnTo>
                  <a:pt x="48768" y="47339"/>
                </a:lnTo>
                <a:lnTo>
                  <a:pt x="27432" y="47339"/>
                </a:lnTo>
                <a:lnTo>
                  <a:pt x="21336" y="50387"/>
                </a:lnTo>
                <a:lnTo>
                  <a:pt x="13716" y="58007"/>
                </a:lnTo>
                <a:lnTo>
                  <a:pt x="13716" y="59531"/>
                </a:lnTo>
                <a:lnTo>
                  <a:pt x="12192" y="61055"/>
                </a:lnTo>
                <a:lnTo>
                  <a:pt x="12192" y="70199"/>
                </a:lnTo>
                <a:lnTo>
                  <a:pt x="13716" y="70199"/>
                </a:lnTo>
                <a:lnTo>
                  <a:pt x="13716" y="71723"/>
                </a:lnTo>
                <a:lnTo>
                  <a:pt x="18288" y="76295"/>
                </a:lnTo>
                <a:lnTo>
                  <a:pt x="19812" y="76295"/>
                </a:lnTo>
                <a:lnTo>
                  <a:pt x="21336" y="77819"/>
                </a:lnTo>
                <a:lnTo>
                  <a:pt x="53340" y="77819"/>
                </a:lnTo>
                <a:lnTo>
                  <a:pt x="48768" y="82391"/>
                </a:lnTo>
                <a:lnTo>
                  <a:pt x="42672" y="85439"/>
                </a:lnTo>
                <a:close/>
              </a:path>
              <a:path w="58419" h="86995">
                <a:moveTo>
                  <a:pt x="48768" y="36671"/>
                </a:moveTo>
                <a:lnTo>
                  <a:pt x="28956" y="36671"/>
                </a:lnTo>
                <a:lnTo>
                  <a:pt x="33528" y="35147"/>
                </a:lnTo>
                <a:lnTo>
                  <a:pt x="38100" y="32099"/>
                </a:lnTo>
                <a:lnTo>
                  <a:pt x="39624" y="28956"/>
                </a:lnTo>
                <a:lnTo>
                  <a:pt x="42672" y="27432"/>
                </a:lnTo>
                <a:lnTo>
                  <a:pt x="44196" y="24384"/>
                </a:lnTo>
                <a:lnTo>
                  <a:pt x="44196" y="16764"/>
                </a:lnTo>
                <a:lnTo>
                  <a:pt x="42672" y="13716"/>
                </a:lnTo>
                <a:lnTo>
                  <a:pt x="33528" y="9144"/>
                </a:lnTo>
                <a:lnTo>
                  <a:pt x="53340" y="9144"/>
                </a:lnTo>
                <a:lnTo>
                  <a:pt x="53340" y="12192"/>
                </a:lnTo>
                <a:lnTo>
                  <a:pt x="54864" y="13716"/>
                </a:lnTo>
                <a:lnTo>
                  <a:pt x="54864" y="24384"/>
                </a:lnTo>
                <a:lnTo>
                  <a:pt x="53340" y="28956"/>
                </a:lnTo>
                <a:lnTo>
                  <a:pt x="51816" y="32099"/>
                </a:lnTo>
                <a:lnTo>
                  <a:pt x="48768" y="36671"/>
                </a:lnTo>
                <a:close/>
              </a:path>
              <a:path w="58419" h="86995">
                <a:moveTo>
                  <a:pt x="53340" y="77819"/>
                </a:moveTo>
                <a:lnTo>
                  <a:pt x="35052" y="77819"/>
                </a:lnTo>
                <a:lnTo>
                  <a:pt x="36576" y="76295"/>
                </a:lnTo>
                <a:lnTo>
                  <a:pt x="38100" y="76295"/>
                </a:lnTo>
                <a:lnTo>
                  <a:pt x="41148" y="73247"/>
                </a:lnTo>
                <a:lnTo>
                  <a:pt x="42672" y="73247"/>
                </a:lnTo>
                <a:lnTo>
                  <a:pt x="44196" y="71723"/>
                </a:lnTo>
                <a:lnTo>
                  <a:pt x="44196" y="70199"/>
                </a:lnTo>
                <a:lnTo>
                  <a:pt x="45720" y="68675"/>
                </a:lnTo>
                <a:lnTo>
                  <a:pt x="45720" y="64103"/>
                </a:lnTo>
                <a:lnTo>
                  <a:pt x="44196" y="62579"/>
                </a:lnTo>
                <a:lnTo>
                  <a:pt x="44196" y="59531"/>
                </a:lnTo>
                <a:lnTo>
                  <a:pt x="36576" y="51911"/>
                </a:lnTo>
                <a:lnTo>
                  <a:pt x="27432" y="47339"/>
                </a:lnTo>
                <a:lnTo>
                  <a:pt x="48768" y="47339"/>
                </a:lnTo>
                <a:lnTo>
                  <a:pt x="51816" y="50387"/>
                </a:lnTo>
                <a:lnTo>
                  <a:pt x="53340" y="53435"/>
                </a:lnTo>
                <a:lnTo>
                  <a:pt x="54864" y="54959"/>
                </a:lnTo>
                <a:lnTo>
                  <a:pt x="56388" y="58007"/>
                </a:lnTo>
                <a:lnTo>
                  <a:pt x="56388" y="59531"/>
                </a:lnTo>
                <a:lnTo>
                  <a:pt x="57912" y="62579"/>
                </a:lnTo>
                <a:lnTo>
                  <a:pt x="57912" y="68675"/>
                </a:lnTo>
                <a:lnTo>
                  <a:pt x="53340" y="77819"/>
                </a:lnTo>
                <a:close/>
              </a:path>
              <a:path w="58419" h="86995">
                <a:moveTo>
                  <a:pt x="36576" y="86963"/>
                </a:moveTo>
                <a:lnTo>
                  <a:pt x="19812" y="86963"/>
                </a:lnTo>
                <a:lnTo>
                  <a:pt x="15240" y="85439"/>
                </a:lnTo>
                <a:lnTo>
                  <a:pt x="39624" y="85439"/>
                </a:lnTo>
                <a:lnTo>
                  <a:pt x="36576" y="86963"/>
                </a:lnTo>
                <a:close/>
              </a:path>
            </a:pathLst>
          </a:custGeom>
          <a:solidFill>
            <a:srgbClr val="000000"/>
          </a:solidFill>
        </p:spPr>
        <p:txBody>
          <a:bodyPr wrap="square" lIns="0" tIns="0" rIns="0" bIns="0" rtlCol="0"/>
          <a:lstStyle/>
          <a:p>
            <a:endParaRPr sz="1154"/>
          </a:p>
        </p:txBody>
      </p:sp>
      <p:sp>
        <p:nvSpPr>
          <p:cNvPr id="267" name="object 267"/>
          <p:cNvSpPr/>
          <p:nvPr/>
        </p:nvSpPr>
        <p:spPr>
          <a:xfrm>
            <a:off x="2186875" y="4875516"/>
            <a:ext cx="550188" cy="55793"/>
          </a:xfrm>
          <a:custGeom>
            <a:avLst/>
            <a:gdLst/>
            <a:ahLst/>
            <a:cxnLst/>
            <a:rect l="l" t="t" r="r" b="b"/>
            <a:pathLst>
              <a:path w="857885" h="86995">
                <a:moveTo>
                  <a:pt x="56388" y="22860"/>
                </a:moveTo>
                <a:lnTo>
                  <a:pt x="54864" y="18288"/>
                </a:lnTo>
                <a:lnTo>
                  <a:pt x="51054" y="10668"/>
                </a:lnTo>
                <a:lnTo>
                  <a:pt x="50292" y="9144"/>
                </a:lnTo>
                <a:lnTo>
                  <a:pt x="47244" y="7620"/>
                </a:lnTo>
                <a:lnTo>
                  <a:pt x="44196" y="4572"/>
                </a:lnTo>
                <a:lnTo>
                  <a:pt x="44196" y="22860"/>
                </a:lnTo>
                <a:lnTo>
                  <a:pt x="44196" y="33616"/>
                </a:lnTo>
                <a:lnTo>
                  <a:pt x="42672" y="38188"/>
                </a:lnTo>
                <a:lnTo>
                  <a:pt x="38100" y="41236"/>
                </a:lnTo>
                <a:lnTo>
                  <a:pt x="35052" y="44284"/>
                </a:lnTo>
                <a:lnTo>
                  <a:pt x="30480" y="45808"/>
                </a:lnTo>
                <a:lnTo>
                  <a:pt x="12192" y="45808"/>
                </a:lnTo>
                <a:lnTo>
                  <a:pt x="12192" y="10668"/>
                </a:lnTo>
                <a:lnTo>
                  <a:pt x="30480" y="10668"/>
                </a:lnTo>
                <a:lnTo>
                  <a:pt x="35052" y="12192"/>
                </a:lnTo>
                <a:lnTo>
                  <a:pt x="39624" y="15240"/>
                </a:lnTo>
                <a:lnTo>
                  <a:pt x="42672" y="18288"/>
                </a:lnTo>
                <a:lnTo>
                  <a:pt x="44196" y="22860"/>
                </a:lnTo>
                <a:lnTo>
                  <a:pt x="44196" y="4572"/>
                </a:lnTo>
                <a:lnTo>
                  <a:pt x="41148" y="3048"/>
                </a:lnTo>
                <a:lnTo>
                  <a:pt x="36576" y="3048"/>
                </a:lnTo>
                <a:lnTo>
                  <a:pt x="32004" y="1524"/>
                </a:lnTo>
                <a:lnTo>
                  <a:pt x="0" y="1524"/>
                </a:lnTo>
                <a:lnTo>
                  <a:pt x="0" y="86956"/>
                </a:lnTo>
                <a:lnTo>
                  <a:pt x="12192" y="86956"/>
                </a:lnTo>
                <a:lnTo>
                  <a:pt x="12192" y="56476"/>
                </a:lnTo>
                <a:lnTo>
                  <a:pt x="28956" y="56476"/>
                </a:lnTo>
                <a:lnTo>
                  <a:pt x="42672" y="51904"/>
                </a:lnTo>
                <a:lnTo>
                  <a:pt x="45720" y="48856"/>
                </a:lnTo>
                <a:lnTo>
                  <a:pt x="48768" y="47332"/>
                </a:lnTo>
                <a:lnTo>
                  <a:pt x="50292" y="45808"/>
                </a:lnTo>
                <a:lnTo>
                  <a:pt x="51816" y="44284"/>
                </a:lnTo>
                <a:lnTo>
                  <a:pt x="54864" y="38188"/>
                </a:lnTo>
                <a:lnTo>
                  <a:pt x="56388" y="33616"/>
                </a:lnTo>
                <a:lnTo>
                  <a:pt x="56388" y="22860"/>
                </a:lnTo>
                <a:close/>
              </a:path>
              <a:path w="857885" h="86995">
                <a:moveTo>
                  <a:pt x="128117" y="76288"/>
                </a:moveTo>
                <a:lnTo>
                  <a:pt x="90017" y="76288"/>
                </a:lnTo>
                <a:lnTo>
                  <a:pt x="90017" y="1524"/>
                </a:lnTo>
                <a:lnTo>
                  <a:pt x="79336" y="1524"/>
                </a:lnTo>
                <a:lnTo>
                  <a:pt x="79336" y="86956"/>
                </a:lnTo>
                <a:lnTo>
                  <a:pt x="128117" y="86956"/>
                </a:lnTo>
                <a:lnTo>
                  <a:pt x="128117" y="76288"/>
                </a:lnTo>
                <a:close/>
              </a:path>
              <a:path w="857885" h="86995">
                <a:moveTo>
                  <a:pt x="208978" y="86956"/>
                </a:moveTo>
                <a:lnTo>
                  <a:pt x="202615" y="67144"/>
                </a:lnTo>
                <a:lnTo>
                  <a:pt x="199682" y="58000"/>
                </a:lnTo>
                <a:lnTo>
                  <a:pt x="187642" y="20510"/>
                </a:lnTo>
                <a:lnTo>
                  <a:pt x="187642" y="58000"/>
                </a:lnTo>
                <a:lnTo>
                  <a:pt x="158584" y="58000"/>
                </a:lnTo>
                <a:lnTo>
                  <a:pt x="173926" y="12192"/>
                </a:lnTo>
                <a:lnTo>
                  <a:pt x="187642" y="58000"/>
                </a:lnTo>
                <a:lnTo>
                  <a:pt x="187642" y="20510"/>
                </a:lnTo>
                <a:lnTo>
                  <a:pt x="184975" y="12192"/>
                </a:lnTo>
                <a:lnTo>
                  <a:pt x="181546" y="1524"/>
                </a:lnTo>
                <a:lnTo>
                  <a:pt x="166306" y="1524"/>
                </a:lnTo>
                <a:lnTo>
                  <a:pt x="137248" y="86956"/>
                </a:lnTo>
                <a:lnTo>
                  <a:pt x="149440" y="86956"/>
                </a:lnTo>
                <a:lnTo>
                  <a:pt x="155536" y="67144"/>
                </a:lnTo>
                <a:lnTo>
                  <a:pt x="190690" y="67144"/>
                </a:lnTo>
                <a:lnTo>
                  <a:pt x="196786" y="86956"/>
                </a:lnTo>
                <a:lnTo>
                  <a:pt x="208978" y="86956"/>
                </a:lnTo>
                <a:close/>
              </a:path>
              <a:path w="857885" h="86995">
                <a:moveTo>
                  <a:pt x="277660" y="1524"/>
                </a:moveTo>
                <a:lnTo>
                  <a:pt x="215074" y="1524"/>
                </a:lnTo>
                <a:lnTo>
                  <a:pt x="215074" y="10668"/>
                </a:lnTo>
                <a:lnTo>
                  <a:pt x="240982" y="10668"/>
                </a:lnTo>
                <a:lnTo>
                  <a:pt x="240982" y="86956"/>
                </a:lnTo>
                <a:lnTo>
                  <a:pt x="253174" y="86956"/>
                </a:lnTo>
                <a:lnTo>
                  <a:pt x="253174" y="10668"/>
                </a:lnTo>
                <a:lnTo>
                  <a:pt x="277660" y="10668"/>
                </a:lnTo>
                <a:lnTo>
                  <a:pt x="277660" y="1524"/>
                </a:lnTo>
                <a:close/>
              </a:path>
              <a:path w="857885" h="86995">
                <a:moveTo>
                  <a:pt x="344703" y="1524"/>
                </a:moveTo>
                <a:lnTo>
                  <a:pt x="295846" y="1524"/>
                </a:lnTo>
                <a:lnTo>
                  <a:pt x="295846" y="85534"/>
                </a:lnTo>
                <a:lnTo>
                  <a:pt x="308038" y="85534"/>
                </a:lnTo>
                <a:lnTo>
                  <a:pt x="308038" y="48856"/>
                </a:lnTo>
                <a:lnTo>
                  <a:pt x="343179" y="48856"/>
                </a:lnTo>
                <a:lnTo>
                  <a:pt x="343179" y="38188"/>
                </a:lnTo>
                <a:lnTo>
                  <a:pt x="308038" y="38188"/>
                </a:lnTo>
                <a:lnTo>
                  <a:pt x="308038" y="10668"/>
                </a:lnTo>
                <a:lnTo>
                  <a:pt x="344703" y="10668"/>
                </a:lnTo>
                <a:lnTo>
                  <a:pt x="344703" y="1524"/>
                </a:lnTo>
                <a:close/>
              </a:path>
              <a:path w="857885" h="86995">
                <a:moveTo>
                  <a:pt x="425577" y="30480"/>
                </a:moveTo>
                <a:lnTo>
                  <a:pt x="424053" y="25908"/>
                </a:lnTo>
                <a:lnTo>
                  <a:pt x="422529" y="19812"/>
                </a:lnTo>
                <a:lnTo>
                  <a:pt x="421005" y="15240"/>
                </a:lnTo>
                <a:lnTo>
                  <a:pt x="417957" y="12192"/>
                </a:lnTo>
                <a:lnTo>
                  <a:pt x="416941" y="10668"/>
                </a:lnTo>
                <a:lnTo>
                  <a:pt x="414909" y="7620"/>
                </a:lnTo>
                <a:lnTo>
                  <a:pt x="414909" y="39712"/>
                </a:lnTo>
                <a:lnTo>
                  <a:pt x="414909" y="48856"/>
                </a:lnTo>
                <a:lnTo>
                  <a:pt x="413385" y="53428"/>
                </a:lnTo>
                <a:lnTo>
                  <a:pt x="413385" y="56476"/>
                </a:lnTo>
                <a:lnTo>
                  <a:pt x="411861" y="61048"/>
                </a:lnTo>
                <a:lnTo>
                  <a:pt x="405765" y="73240"/>
                </a:lnTo>
                <a:lnTo>
                  <a:pt x="396621" y="77812"/>
                </a:lnTo>
                <a:lnTo>
                  <a:pt x="389001" y="77812"/>
                </a:lnTo>
                <a:lnTo>
                  <a:pt x="382905" y="74764"/>
                </a:lnTo>
                <a:lnTo>
                  <a:pt x="381381" y="73240"/>
                </a:lnTo>
                <a:lnTo>
                  <a:pt x="378333" y="71716"/>
                </a:lnTo>
                <a:lnTo>
                  <a:pt x="375285" y="65620"/>
                </a:lnTo>
                <a:lnTo>
                  <a:pt x="373761" y="61048"/>
                </a:lnTo>
                <a:lnTo>
                  <a:pt x="373761" y="58000"/>
                </a:lnTo>
                <a:lnTo>
                  <a:pt x="372237" y="53428"/>
                </a:lnTo>
                <a:lnTo>
                  <a:pt x="372237" y="35140"/>
                </a:lnTo>
                <a:lnTo>
                  <a:pt x="373761" y="30480"/>
                </a:lnTo>
                <a:lnTo>
                  <a:pt x="373761" y="25908"/>
                </a:lnTo>
                <a:lnTo>
                  <a:pt x="378333" y="16764"/>
                </a:lnTo>
                <a:lnTo>
                  <a:pt x="381381" y="15240"/>
                </a:lnTo>
                <a:lnTo>
                  <a:pt x="385953" y="10668"/>
                </a:lnTo>
                <a:lnTo>
                  <a:pt x="399669" y="10668"/>
                </a:lnTo>
                <a:lnTo>
                  <a:pt x="405765" y="13716"/>
                </a:lnTo>
                <a:lnTo>
                  <a:pt x="411861" y="25908"/>
                </a:lnTo>
                <a:lnTo>
                  <a:pt x="413385" y="30480"/>
                </a:lnTo>
                <a:lnTo>
                  <a:pt x="413385" y="35140"/>
                </a:lnTo>
                <a:lnTo>
                  <a:pt x="414909" y="39712"/>
                </a:lnTo>
                <a:lnTo>
                  <a:pt x="414909" y="7620"/>
                </a:lnTo>
                <a:lnTo>
                  <a:pt x="411861" y="4572"/>
                </a:lnTo>
                <a:lnTo>
                  <a:pt x="408813" y="3048"/>
                </a:lnTo>
                <a:lnTo>
                  <a:pt x="399669" y="0"/>
                </a:lnTo>
                <a:lnTo>
                  <a:pt x="389001" y="0"/>
                </a:lnTo>
                <a:lnTo>
                  <a:pt x="384429" y="1524"/>
                </a:lnTo>
                <a:lnTo>
                  <a:pt x="381381" y="3048"/>
                </a:lnTo>
                <a:lnTo>
                  <a:pt x="376809" y="4572"/>
                </a:lnTo>
                <a:lnTo>
                  <a:pt x="367665" y="13716"/>
                </a:lnTo>
                <a:lnTo>
                  <a:pt x="364617" y="18288"/>
                </a:lnTo>
                <a:lnTo>
                  <a:pt x="360045" y="36664"/>
                </a:lnTo>
                <a:lnTo>
                  <a:pt x="360045" y="50380"/>
                </a:lnTo>
                <a:lnTo>
                  <a:pt x="361569" y="56476"/>
                </a:lnTo>
                <a:lnTo>
                  <a:pt x="361569" y="62572"/>
                </a:lnTo>
                <a:lnTo>
                  <a:pt x="363093" y="67144"/>
                </a:lnTo>
                <a:lnTo>
                  <a:pt x="366141" y="71716"/>
                </a:lnTo>
                <a:lnTo>
                  <a:pt x="367665" y="76288"/>
                </a:lnTo>
                <a:lnTo>
                  <a:pt x="373761" y="82384"/>
                </a:lnTo>
                <a:lnTo>
                  <a:pt x="378333" y="83908"/>
                </a:lnTo>
                <a:lnTo>
                  <a:pt x="382905" y="86956"/>
                </a:lnTo>
                <a:lnTo>
                  <a:pt x="401193" y="86956"/>
                </a:lnTo>
                <a:lnTo>
                  <a:pt x="410337" y="83908"/>
                </a:lnTo>
                <a:lnTo>
                  <a:pt x="413385" y="80860"/>
                </a:lnTo>
                <a:lnTo>
                  <a:pt x="415417" y="77812"/>
                </a:lnTo>
                <a:lnTo>
                  <a:pt x="416433" y="76288"/>
                </a:lnTo>
                <a:lnTo>
                  <a:pt x="419481" y="73240"/>
                </a:lnTo>
                <a:lnTo>
                  <a:pt x="421005" y="68668"/>
                </a:lnTo>
                <a:lnTo>
                  <a:pt x="424053" y="62572"/>
                </a:lnTo>
                <a:lnTo>
                  <a:pt x="425577" y="58000"/>
                </a:lnTo>
                <a:lnTo>
                  <a:pt x="425577" y="30480"/>
                </a:lnTo>
                <a:close/>
              </a:path>
              <a:path w="857885" h="86995">
                <a:moveTo>
                  <a:pt x="498830" y="86956"/>
                </a:moveTo>
                <a:lnTo>
                  <a:pt x="485114" y="58000"/>
                </a:lnTo>
                <a:lnTo>
                  <a:pt x="483590" y="54952"/>
                </a:lnTo>
                <a:lnTo>
                  <a:pt x="479018" y="50380"/>
                </a:lnTo>
                <a:lnTo>
                  <a:pt x="478256" y="48856"/>
                </a:lnTo>
                <a:lnTo>
                  <a:pt x="477494" y="47332"/>
                </a:lnTo>
                <a:lnTo>
                  <a:pt x="475970" y="47332"/>
                </a:lnTo>
                <a:lnTo>
                  <a:pt x="472922" y="45808"/>
                </a:lnTo>
                <a:lnTo>
                  <a:pt x="475970" y="45808"/>
                </a:lnTo>
                <a:lnTo>
                  <a:pt x="482066" y="42760"/>
                </a:lnTo>
                <a:lnTo>
                  <a:pt x="485114" y="39712"/>
                </a:lnTo>
                <a:lnTo>
                  <a:pt x="486638" y="38188"/>
                </a:lnTo>
                <a:lnTo>
                  <a:pt x="488162" y="35140"/>
                </a:lnTo>
                <a:lnTo>
                  <a:pt x="489686" y="33616"/>
                </a:lnTo>
                <a:lnTo>
                  <a:pt x="491210" y="30480"/>
                </a:lnTo>
                <a:lnTo>
                  <a:pt x="491210" y="16764"/>
                </a:lnTo>
                <a:lnTo>
                  <a:pt x="489686" y="15240"/>
                </a:lnTo>
                <a:lnTo>
                  <a:pt x="489686" y="12192"/>
                </a:lnTo>
                <a:lnTo>
                  <a:pt x="488924" y="10668"/>
                </a:lnTo>
                <a:lnTo>
                  <a:pt x="488162" y="9144"/>
                </a:lnTo>
                <a:lnTo>
                  <a:pt x="485114" y="7620"/>
                </a:lnTo>
                <a:lnTo>
                  <a:pt x="483590" y="6096"/>
                </a:lnTo>
                <a:lnTo>
                  <a:pt x="480542" y="4572"/>
                </a:lnTo>
                <a:lnTo>
                  <a:pt x="479018" y="4064"/>
                </a:lnTo>
                <a:lnTo>
                  <a:pt x="479018" y="16764"/>
                </a:lnTo>
                <a:lnTo>
                  <a:pt x="479018" y="30480"/>
                </a:lnTo>
                <a:lnTo>
                  <a:pt x="477494" y="32092"/>
                </a:lnTo>
                <a:lnTo>
                  <a:pt x="471398" y="38188"/>
                </a:lnTo>
                <a:lnTo>
                  <a:pt x="466826" y="38188"/>
                </a:lnTo>
                <a:lnTo>
                  <a:pt x="465302" y="39712"/>
                </a:lnTo>
                <a:lnTo>
                  <a:pt x="453110" y="39712"/>
                </a:lnTo>
                <a:lnTo>
                  <a:pt x="453110" y="10668"/>
                </a:lnTo>
                <a:lnTo>
                  <a:pt x="468350" y="10668"/>
                </a:lnTo>
                <a:lnTo>
                  <a:pt x="472922" y="12192"/>
                </a:lnTo>
                <a:lnTo>
                  <a:pt x="475970" y="13716"/>
                </a:lnTo>
                <a:lnTo>
                  <a:pt x="479018" y="16764"/>
                </a:lnTo>
                <a:lnTo>
                  <a:pt x="479018" y="4064"/>
                </a:lnTo>
                <a:lnTo>
                  <a:pt x="475970" y="3048"/>
                </a:lnTo>
                <a:lnTo>
                  <a:pt x="472922" y="1524"/>
                </a:lnTo>
                <a:lnTo>
                  <a:pt x="440817" y="1524"/>
                </a:lnTo>
                <a:lnTo>
                  <a:pt x="440817" y="86956"/>
                </a:lnTo>
                <a:lnTo>
                  <a:pt x="453110" y="86956"/>
                </a:lnTo>
                <a:lnTo>
                  <a:pt x="453110" y="48856"/>
                </a:lnTo>
                <a:lnTo>
                  <a:pt x="463778" y="48856"/>
                </a:lnTo>
                <a:lnTo>
                  <a:pt x="465302" y="50380"/>
                </a:lnTo>
                <a:lnTo>
                  <a:pt x="466826" y="50380"/>
                </a:lnTo>
                <a:lnTo>
                  <a:pt x="466826" y="51904"/>
                </a:lnTo>
                <a:lnTo>
                  <a:pt x="468350" y="51904"/>
                </a:lnTo>
                <a:lnTo>
                  <a:pt x="469874" y="53428"/>
                </a:lnTo>
                <a:lnTo>
                  <a:pt x="469874" y="54952"/>
                </a:lnTo>
                <a:lnTo>
                  <a:pt x="471398" y="56476"/>
                </a:lnTo>
                <a:lnTo>
                  <a:pt x="472922" y="59524"/>
                </a:lnTo>
                <a:lnTo>
                  <a:pt x="485114" y="86956"/>
                </a:lnTo>
                <a:lnTo>
                  <a:pt x="498830" y="86956"/>
                </a:lnTo>
                <a:close/>
              </a:path>
              <a:path w="857885" h="86995">
                <a:moveTo>
                  <a:pt x="573595" y="86956"/>
                </a:moveTo>
                <a:lnTo>
                  <a:pt x="569023" y="1524"/>
                </a:lnTo>
                <a:lnTo>
                  <a:pt x="555307" y="1524"/>
                </a:lnTo>
                <a:lnTo>
                  <a:pt x="543115" y="33616"/>
                </a:lnTo>
                <a:lnTo>
                  <a:pt x="540067" y="44284"/>
                </a:lnTo>
                <a:lnTo>
                  <a:pt x="535393" y="33616"/>
                </a:lnTo>
                <a:lnTo>
                  <a:pt x="524725" y="1524"/>
                </a:lnTo>
                <a:lnTo>
                  <a:pt x="511009" y="1524"/>
                </a:lnTo>
                <a:lnTo>
                  <a:pt x="506437" y="86956"/>
                </a:lnTo>
                <a:lnTo>
                  <a:pt x="517105" y="86956"/>
                </a:lnTo>
                <a:lnTo>
                  <a:pt x="518629" y="33616"/>
                </a:lnTo>
                <a:lnTo>
                  <a:pt x="518629" y="12192"/>
                </a:lnTo>
                <a:lnTo>
                  <a:pt x="523201" y="25908"/>
                </a:lnTo>
                <a:lnTo>
                  <a:pt x="535393" y="58000"/>
                </a:lnTo>
                <a:lnTo>
                  <a:pt x="543115" y="58000"/>
                </a:lnTo>
                <a:lnTo>
                  <a:pt x="555307" y="24384"/>
                </a:lnTo>
                <a:lnTo>
                  <a:pt x="559879" y="12192"/>
                </a:lnTo>
                <a:lnTo>
                  <a:pt x="559879" y="33616"/>
                </a:lnTo>
                <a:lnTo>
                  <a:pt x="561403" y="86956"/>
                </a:lnTo>
                <a:lnTo>
                  <a:pt x="573595" y="86956"/>
                </a:lnTo>
                <a:close/>
              </a:path>
              <a:path w="857885" h="86995">
                <a:moveTo>
                  <a:pt x="643801" y="1524"/>
                </a:moveTo>
                <a:lnTo>
                  <a:pt x="581215" y="1524"/>
                </a:lnTo>
                <a:lnTo>
                  <a:pt x="581215" y="10668"/>
                </a:lnTo>
                <a:lnTo>
                  <a:pt x="607123" y="10668"/>
                </a:lnTo>
                <a:lnTo>
                  <a:pt x="607123" y="86956"/>
                </a:lnTo>
                <a:lnTo>
                  <a:pt x="619315" y="86956"/>
                </a:lnTo>
                <a:lnTo>
                  <a:pt x="619315" y="10668"/>
                </a:lnTo>
                <a:lnTo>
                  <a:pt x="643801" y="10668"/>
                </a:lnTo>
                <a:lnTo>
                  <a:pt x="643801" y="1524"/>
                </a:lnTo>
                <a:close/>
              </a:path>
              <a:path w="857885" h="86995">
                <a:moveTo>
                  <a:pt x="723138" y="1524"/>
                </a:moveTo>
                <a:lnTo>
                  <a:pt x="709333" y="1524"/>
                </a:lnTo>
                <a:lnTo>
                  <a:pt x="692569" y="33616"/>
                </a:lnTo>
                <a:lnTo>
                  <a:pt x="686473" y="44284"/>
                </a:lnTo>
                <a:lnTo>
                  <a:pt x="680377" y="32092"/>
                </a:lnTo>
                <a:lnTo>
                  <a:pt x="663613" y="1524"/>
                </a:lnTo>
                <a:lnTo>
                  <a:pt x="649897" y="1524"/>
                </a:lnTo>
                <a:lnTo>
                  <a:pt x="680377" y="56476"/>
                </a:lnTo>
                <a:lnTo>
                  <a:pt x="680377" y="86956"/>
                </a:lnTo>
                <a:lnTo>
                  <a:pt x="692569" y="86956"/>
                </a:lnTo>
                <a:lnTo>
                  <a:pt x="692569" y="56476"/>
                </a:lnTo>
                <a:lnTo>
                  <a:pt x="723138" y="1524"/>
                </a:lnTo>
                <a:close/>
              </a:path>
              <a:path w="857885" h="86995">
                <a:moveTo>
                  <a:pt x="788670" y="18288"/>
                </a:moveTo>
                <a:lnTo>
                  <a:pt x="785622" y="15240"/>
                </a:lnTo>
                <a:lnTo>
                  <a:pt x="783336" y="10668"/>
                </a:lnTo>
                <a:lnTo>
                  <a:pt x="782574" y="9144"/>
                </a:lnTo>
                <a:lnTo>
                  <a:pt x="779526" y="7620"/>
                </a:lnTo>
                <a:lnTo>
                  <a:pt x="776478" y="4572"/>
                </a:lnTo>
                <a:lnTo>
                  <a:pt x="776478" y="22860"/>
                </a:lnTo>
                <a:lnTo>
                  <a:pt x="776478" y="33528"/>
                </a:lnTo>
                <a:lnTo>
                  <a:pt x="774954" y="38100"/>
                </a:lnTo>
                <a:lnTo>
                  <a:pt x="771906" y="41148"/>
                </a:lnTo>
                <a:lnTo>
                  <a:pt x="767334" y="44284"/>
                </a:lnTo>
                <a:lnTo>
                  <a:pt x="762762" y="45808"/>
                </a:lnTo>
                <a:lnTo>
                  <a:pt x="744474" y="45808"/>
                </a:lnTo>
                <a:lnTo>
                  <a:pt x="744474" y="10668"/>
                </a:lnTo>
                <a:lnTo>
                  <a:pt x="762762" y="10668"/>
                </a:lnTo>
                <a:lnTo>
                  <a:pt x="767334" y="12192"/>
                </a:lnTo>
                <a:lnTo>
                  <a:pt x="771906" y="15240"/>
                </a:lnTo>
                <a:lnTo>
                  <a:pt x="774954" y="18288"/>
                </a:lnTo>
                <a:lnTo>
                  <a:pt x="776478" y="22860"/>
                </a:lnTo>
                <a:lnTo>
                  <a:pt x="776478" y="4572"/>
                </a:lnTo>
                <a:lnTo>
                  <a:pt x="773430" y="3048"/>
                </a:lnTo>
                <a:lnTo>
                  <a:pt x="768858" y="3048"/>
                </a:lnTo>
                <a:lnTo>
                  <a:pt x="765810" y="1524"/>
                </a:lnTo>
                <a:lnTo>
                  <a:pt x="733704" y="1524"/>
                </a:lnTo>
                <a:lnTo>
                  <a:pt x="733704" y="86956"/>
                </a:lnTo>
                <a:lnTo>
                  <a:pt x="744474" y="86956"/>
                </a:lnTo>
                <a:lnTo>
                  <a:pt x="744474" y="56476"/>
                </a:lnTo>
                <a:lnTo>
                  <a:pt x="761238" y="56476"/>
                </a:lnTo>
                <a:lnTo>
                  <a:pt x="774954" y="51904"/>
                </a:lnTo>
                <a:lnTo>
                  <a:pt x="778002" y="48856"/>
                </a:lnTo>
                <a:lnTo>
                  <a:pt x="781050" y="47332"/>
                </a:lnTo>
                <a:lnTo>
                  <a:pt x="782574" y="45808"/>
                </a:lnTo>
                <a:lnTo>
                  <a:pt x="784098" y="44284"/>
                </a:lnTo>
                <a:lnTo>
                  <a:pt x="785622" y="41148"/>
                </a:lnTo>
                <a:lnTo>
                  <a:pt x="787146" y="38100"/>
                </a:lnTo>
                <a:lnTo>
                  <a:pt x="788670" y="33528"/>
                </a:lnTo>
                <a:lnTo>
                  <a:pt x="788670" y="18288"/>
                </a:lnTo>
                <a:close/>
              </a:path>
              <a:path w="857885" h="86995">
                <a:moveTo>
                  <a:pt x="857351" y="1524"/>
                </a:moveTo>
                <a:lnTo>
                  <a:pt x="808583" y="1524"/>
                </a:lnTo>
                <a:lnTo>
                  <a:pt x="808583" y="86956"/>
                </a:lnTo>
                <a:lnTo>
                  <a:pt x="857351" y="86956"/>
                </a:lnTo>
                <a:lnTo>
                  <a:pt x="857351" y="76288"/>
                </a:lnTo>
                <a:lnTo>
                  <a:pt x="820775" y="76288"/>
                </a:lnTo>
                <a:lnTo>
                  <a:pt x="820775" y="47332"/>
                </a:lnTo>
                <a:lnTo>
                  <a:pt x="855827" y="47332"/>
                </a:lnTo>
                <a:lnTo>
                  <a:pt x="855827" y="38100"/>
                </a:lnTo>
                <a:lnTo>
                  <a:pt x="820775" y="38100"/>
                </a:lnTo>
                <a:lnTo>
                  <a:pt x="820775" y="10668"/>
                </a:lnTo>
                <a:lnTo>
                  <a:pt x="857351" y="10668"/>
                </a:lnTo>
                <a:lnTo>
                  <a:pt x="857351" y="1524"/>
                </a:lnTo>
                <a:close/>
              </a:path>
            </a:pathLst>
          </a:custGeom>
          <a:solidFill>
            <a:srgbClr val="000000"/>
          </a:solidFill>
        </p:spPr>
        <p:txBody>
          <a:bodyPr wrap="square" lIns="0" tIns="0" rIns="0" bIns="0" rtlCol="0"/>
          <a:lstStyle/>
          <a:p>
            <a:endParaRPr sz="1154"/>
          </a:p>
        </p:txBody>
      </p:sp>
      <p:grpSp>
        <p:nvGrpSpPr>
          <p:cNvPr id="268" name="object 268"/>
          <p:cNvGrpSpPr/>
          <p:nvPr/>
        </p:nvGrpSpPr>
        <p:grpSpPr>
          <a:xfrm>
            <a:off x="2985282" y="4875512"/>
            <a:ext cx="271224" cy="56200"/>
            <a:chOff x="2712434" y="7602187"/>
            <a:chExt cx="422909" cy="87630"/>
          </a:xfrm>
        </p:grpSpPr>
        <p:pic>
          <p:nvPicPr>
            <p:cNvPr id="269" name="object 269"/>
            <p:cNvPicPr/>
            <p:nvPr/>
          </p:nvPicPr>
          <p:blipFill>
            <a:blip r:embed="rId94" cstate="print"/>
            <a:stretch>
              <a:fillRect/>
            </a:stretch>
          </p:blipFill>
          <p:spPr>
            <a:xfrm>
              <a:off x="2712434" y="7603712"/>
              <a:ext cx="128015" cy="85439"/>
            </a:xfrm>
            <a:prstGeom prst="rect">
              <a:avLst/>
            </a:prstGeom>
          </p:spPr>
        </p:pic>
        <p:pic>
          <p:nvPicPr>
            <p:cNvPr id="270" name="object 270"/>
            <p:cNvPicPr/>
            <p:nvPr/>
          </p:nvPicPr>
          <p:blipFill>
            <a:blip r:embed="rId114" cstate="print"/>
            <a:stretch>
              <a:fillRect/>
            </a:stretch>
          </p:blipFill>
          <p:spPr>
            <a:xfrm>
              <a:off x="2860357" y="7602187"/>
              <a:ext cx="274605" cy="87058"/>
            </a:xfrm>
            <a:prstGeom prst="rect">
              <a:avLst/>
            </a:prstGeom>
          </p:spPr>
        </p:pic>
      </p:grpSp>
      <p:grpSp>
        <p:nvGrpSpPr>
          <p:cNvPr id="271" name="object 271"/>
          <p:cNvGrpSpPr/>
          <p:nvPr/>
        </p:nvGrpSpPr>
        <p:grpSpPr>
          <a:xfrm>
            <a:off x="3314967" y="4871766"/>
            <a:ext cx="363262" cy="59865"/>
            <a:chOff x="3226498" y="7596346"/>
            <a:chExt cx="566420" cy="93345"/>
          </a:xfrm>
        </p:grpSpPr>
        <p:pic>
          <p:nvPicPr>
            <p:cNvPr id="272" name="object 272"/>
            <p:cNvPicPr/>
            <p:nvPr/>
          </p:nvPicPr>
          <p:blipFill>
            <a:blip r:embed="rId115" cstate="print"/>
            <a:stretch>
              <a:fillRect/>
            </a:stretch>
          </p:blipFill>
          <p:spPr>
            <a:xfrm>
              <a:off x="3226498" y="7622000"/>
              <a:ext cx="198310" cy="67151"/>
            </a:xfrm>
            <a:prstGeom prst="rect">
              <a:avLst/>
            </a:prstGeom>
          </p:spPr>
        </p:pic>
        <p:sp>
          <p:nvSpPr>
            <p:cNvPr id="273" name="object 273"/>
            <p:cNvSpPr/>
            <p:nvPr/>
          </p:nvSpPr>
          <p:spPr>
            <a:xfrm>
              <a:off x="3451847" y="7596353"/>
              <a:ext cx="340995" cy="93345"/>
            </a:xfrm>
            <a:custGeom>
              <a:avLst/>
              <a:gdLst/>
              <a:ahLst/>
              <a:cxnLst/>
              <a:rect l="l" t="t" r="r" b="b"/>
              <a:pathLst>
                <a:path w="340995" h="93345">
                  <a:moveTo>
                    <a:pt x="39624" y="49555"/>
                  </a:moveTo>
                  <a:lnTo>
                    <a:pt x="0" y="49555"/>
                  </a:lnTo>
                  <a:lnTo>
                    <a:pt x="0" y="61747"/>
                  </a:lnTo>
                  <a:lnTo>
                    <a:pt x="39624" y="61747"/>
                  </a:lnTo>
                  <a:lnTo>
                    <a:pt x="39624" y="49555"/>
                  </a:lnTo>
                  <a:close/>
                </a:path>
                <a:path w="340995" h="93345">
                  <a:moveTo>
                    <a:pt x="119443" y="40894"/>
                  </a:moveTo>
                  <a:lnTo>
                    <a:pt x="117919" y="36322"/>
                  </a:lnTo>
                  <a:lnTo>
                    <a:pt x="111823" y="27178"/>
                  </a:lnTo>
                  <a:lnTo>
                    <a:pt x="105727" y="25654"/>
                  </a:lnTo>
                  <a:lnTo>
                    <a:pt x="93446" y="25654"/>
                  </a:lnTo>
                  <a:lnTo>
                    <a:pt x="91922" y="27178"/>
                  </a:lnTo>
                  <a:lnTo>
                    <a:pt x="90398" y="27178"/>
                  </a:lnTo>
                  <a:lnTo>
                    <a:pt x="88874" y="28702"/>
                  </a:lnTo>
                  <a:lnTo>
                    <a:pt x="87350" y="28702"/>
                  </a:lnTo>
                  <a:lnTo>
                    <a:pt x="85826" y="30226"/>
                  </a:lnTo>
                  <a:lnTo>
                    <a:pt x="82778" y="31750"/>
                  </a:lnTo>
                  <a:lnTo>
                    <a:pt x="79730" y="34798"/>
                  </a:lnTo>
                  <a:lnTo>
                    <a:pt x="78206" y="37846"/>
                  </a:lnTo>
                  <a:lnTo>
                    <a:pt x="76682" y="27178"/>
                  </a:lnTo>
                  <a:lnTo>
                    <a:pt x="67538" y="27178"/>
                  </a:lnTo>
                  <a:lnTo>
                    <a:pt x="67538" y="92798"/>
                  </a:lnTo>
                  <a:lnTo>
                    <a:pt x="78206" y="92798"/>
                  </a:lnTo>
                  <a:lnTo>
                    <a:pt x="78206" y="48602"/>
                  </a:lnTo>
                  <a:lnTo>
                    <a:pt x="81254" y="46990"/>
                  </a:lnTo>
                  <a:lnTo>
                    <a:pt x="82778" y="43942"/>
                  </a:lnTo>
                  <a:lnTo>
                    <a:pt x="88874" y="37846"/>
                  </a:lnTo>
                  <a:lnTo>
                    <a:pt x="90398" y="37846"/>
                  </a:lnTo>
                  <a:lnTo>
                    <a:pt x="91922" y="36322"/>
                  </a:lnTo>
                  <a:lnTo>
                    <a:pt x="94970" y="36322"/>
                  </a:lnTo>
                  <a:lnTo>
                    <a:pt x="94970" y="34798"/>
                  </a:lnTo>
                  <a:lnTo>
                    <a:pt x="101155" y="34798"/>
                  </a:lnTo>
                  <a:lnTo>
                    <a:pt x="104203" y="36322"/>
                  </a:lnTo>
                  <a:lnTo>
                    <a:pt x="105727" y="39370"/>
                  </a:lnTo>
                  <a:lnTo>
                    <a:pt x="107251" y="40894"/>
                  </a:lnTo>
                  <a:lnTo>
                    <a:pt x="108775" y="45466"/>
                  </a:lnTo>
                  <a:lnTo>
                    <a:pt x="108775" y="92798"/>
                  </a:lnTo>
                  <a:lnTo>
                    <a:pt x="119443" y="92798"/>
                  </a:lnTo>
                  <a:lnTo>
                    <a:pt x="119443" y="40894"/>
                  </a:lnTo>
                  <a:close/>
                </a:path>
                <a:path w="340995" h="93345">
                  <a:moveTo>
                    <a:pt x="192595" y="27178"/>
                  </a:moveTo>
                  <a:lnTo>
                    <a:pt x="181927" y="27178"/>
                  </a:lnTo>
                  <a:lnTo>
                    <a:pt x="181927" y="69938"/>
                  </a:lnTo>
                  <a:lnTo>
                    <a:pt x="180403" y="72986"/>
                  </a:lnTo>
                  <a:lnTo>
                    <a:pt x="177355" y="74510"/>
                  </a:lnTo>
                  <a:lnTo>
                    <a:pt x="175831" y="77558"/>
                  </a:lnTo>
                  <a:lnTo>
                    <a:pt x="172783" y="80606"/>
                  </a:lnTo>
                  <a:lnTo>
                    <a:pt x="171259" y="80606"/>
                  </a:lnTo>
                  <a:lnTo>
                    <a:pt x="169735" y="82130"/>
                  </a:lnTo>
                  <a:lnTo>
                    <a:pt x="168211" y="82130"/>
                  </a:lnTo>
                  <a:lnTo>
                    <a:pt x="166687" y="83654"/>
                  </a:lnTo>
                  <a:lnTo>
                    <a:pt x="156019" y="83654"/>
                  </a:lnTo>
                  <a:lnTo>
                    <a:pt x="151447" y="79082"/>
                  </a:lnTo>
                  <a:lnTo>
                    <a:pt x="151447" y="27178"/>
                  </a:lnTo>
                  <a:lnTo>
                    <a:pt x="140779" y="27178"/>
                  </a:lnTo>
                  <a:lnTo>
                    <a:pt x="140779" y="77558"/>
                  </a:lnTo>
                  <a:lnTo>
                    <a:pt x="142303" y="83654"/>
                  </a:lnTo>
                  <a:lnTo>
                    <a:pt x="145351" y="88226"/>
                  </a:lnTo>
                  <a:lnTo>
                    <a:pt x="148399" y="91274"/>
                  </a:lnTo>
                  <a:lnTo>
                    <a:pt x="154495" y="92798"/>
                  </a:lnTo>
                  <a:lnTo>
                    <a:pt x="168211" y="92798"/>
                  </a:lnTo>
                  <a:lnTo>
                    <a:pt x="169735" y="91274"/>
                  </a:lnTo>
                  <a:lnTo>
                    <a:pt x="171259" y="91274"/>
                  </a:lnTo>
                  <a:lnTo>
                    <a:pt x="172783" y="89750"/>
                  </a:lnTo>
                  <a:lnTo>
                    <a:pt x="175831" y="88226"/>
                  </a:lnTo>
                  <a:lnTo>
                    <a:pt x="180403" y="83654"/>
                  </a:lnTo>
                  <a:lnTo>
                    <a:pt x="181927" y="82130"/>
                  </a:lnTo>
                  <a:lnTo>
                    <a:pt x="183451" y="92798"/>
                  </a:lnTo>
                  <a:lnTo>
                    <a:pt x="192595" y="92798"/>
                  </a:lnTo>
                  <a:lnTo>
                    <a:pt x="192595" y="27178"/>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2710"/>
                  </a:lnTo>
                  <a:lnTo>
                    <a:pt x="267373" y="9271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2710"/>
                  </a:lnTo>
                  <a:lnTo>
                    <a:pt x="340525" y="92710"/>
                  </a:lnTo>
                  <a:lnTo>
                    <a:pt x="340525" y="82550"/>
                  </a:lnTo>
                  <a:close/>
                </a:path>
              </a:pathLst>
            </a:custGeom>
            <a:solidFill>
              <a:srgbClr val="000000"/>
            </a:solidFill>
          </p:spPr>
          <p:txBody>
            <a:bodyPr wrap="square" lIns="0" tIns="0" rIns="0" bIns="0" rtlCol="0"/>
            <a:lstStyle/>
            <a:p>
              <a:endParaRPr sz="1154"/>
            </a:p>
          </p:txBody>
        </p:sp>
      </p:grpSp>
      <p:sp>
        <p:nvSpPr>
          <p:cNvPr id="274" name="object 274"/>
          <p:cNvSpPr/>
          <p:nvPr/>
        </p:nvSpPr>
        <p:spPr>
          <a:xfrm>
            <a:off x="1997083" y="4979299"/>
            <a:ext cx="37466" cy="55793"/>
          </a:xfrm>
          <a:custGeom>
            <a:avLst/>
            <a:gdLst/>
            <a:ahLst/>
            <a:cxnLst/>
            <a:rect l="l" t="t" r="r" b="b"/>
            <a:pathLst>
              <a:path w="58419" h="86995">
                <a:moveTo>
                  <a:pt x="33528" y="53435"/>
                </a:moveTo>
                <a:lnTo>
                  <a:pt x="18288" y="53435"/>
                </a:lnTo>
                <a:lnTo>
                  <a:pt x="13716" y="51911"/>
                </a:lnTo>
                <a:lnTo>
                  <a:pt x="10668" y="50387"/>
                </a:lnTo>
                <a:lnTo>
                  <a:pt x="9144" y="48863"/>
                </a:lnTo>
                <a:lnTo>
                  <a:pt x="6096" y="47339"/>
                </a:lnTo>
                <a:lnTo>
                  <a:pt x="4572" y="44291"/>
                </a:lnTo>
                <a:lnTo>
                  <a:pt x="3048" y="41148"/>
                </a:lnTo>
                <a:lnTo>
                  <a:pt x="0" y="35052"/>
                </a:lnTo>
                <a:lnTo>
                  <a:pt x="0" y="21336"/>
                </a:lnTo>
                <a:lnTo>
                  <a:pt x="1524" y="18288"/>
                </a:lnTo>
                <a:lnTo>
                  <a:pt x="3048" y="13716"/>
                </a:lnTo>
                <a:lnTo>
                  <a:pt x="10668" y="6096"/>
                </a:lnTo>
                <a:lnTo>
                  <a:pt x="16764" y="3048"/>
                </a:lnTo>
                <a:lnTo>
                  <a:pt x="21336" y="1524"/>
                </a:lnTo>
                <a:lnTo>
                  <a:pt x="24384" y="0"/>
                </a:lnTo>
                <a:lnTo>
                  <a:pt x="33528" y="0"/>
                </a:lnTo>
                <a:lnTo>
                  <a:pt x="36576" y="1524"/>
                </a:lnTo>
                <a:lnTo>
                  <a:pt x="41148" y="3048"/>
                </a:lnTo>
                <a:lnTo>
                  <a:pt x="47244" y="6096"/>
                </a:lnTo>
                <a:lnTo>
                  <a:pt x="50292" y="9144"/>
                </a:lnTo>
                <a:lnTo>
                  <a:pt x="25908" y="9144"/>
                </a:lnTo>
                <a:lnTo>
                  <a:pt x="24384" y="10668"/>
                </a:lnTo>
                <a:lnTo>
                  <a:pt x="21336" y="10668"/>
                </a:lnTo>
                <a:lnTo>
                  <a:pt x="19812" y="12192"/>
                </a:lnTo>
                <a:lnTo>
                  <a:pt x="18288" y="12192"/>
                </a:lnTo>
                <a:lnTo>
                  <a:pt x="15240" y="15240"/>
                </a:lnTo>
                <a:lnTo>
                  <a:pt x="13716" y="18288"/>
                </a:lnTo>
                <a:lnTo>
                  <a:pt x="13716" y="19812"/>
                </a:lnTo>
                <a:lnTo>
                  <a:pt x="12192" y="22860"/>
                </a:lnTo>
                <a:lnTo>
                  <a:pt x="12192" y="35052"/>
                </a:lnTo>
                <a:lnTo>
                  <a:pt x="13716" y="36576"/>
                </a:lnTo>
                <a:lnTo>
                  <a:pt x="13716" y="38100"/>
                </a:lnTo>
                <a:lnTo>
                  <a:pt x="16764" y="41148"/>
                </a:lnTo>
                <a:lnTo>
                  <a:pt x="18288" y="42767"/>
                </a:lnTo>
                <a:lnTo>
                  <a:pt x="21336" y="44291"/>
                </a:lnTo>
                <a:lnTo>
                  <a:pt x="57912" y="44291"/>
                </a:lnTo>
                <a:lnTo>
                  <a:pt x="57912" y="48863"/>
                </a:lnTo>
                <a:lnTo>
                  <a:pt x="47244" y="48863"/>
                </a:lnTo>
                <a:lnTo>
                  <a:pt x="41148" y="51911"/>
                </a:lnTo>
                <a:lnTo>
                  <a:pt x="36576" y="51911"/>
                </a:lnTo>
                <a:lnTo>
                  <a:pt x="33528" y="53435"/>
                </a:lnTo>
                <a:close/>
              </a:path>
              <a:path w="58419" h="86995">
                <a:moveTo>
                  <a:pt x="57912" y="44291"/>
                </a:moveTo>
                <a:lnTo>
                  <a:pt x="36576" y="44291"/>
                </a:lnTo>
                <a:lnTo>
                  <a:pt x="38100" y="42767"/>
                </a:lnTo>
                <a:lnTo>
                  <a:pt x="41148" y="42767"/>
                </a:lnTo>
                <a:lnTo>
                  <a:pt x="42672" y="41148"/>
                </a:lnTo>
                <a:lnTo>
                  <a:pt x="44196" y="41148"/>
                </a:lnTo>
                <a:lnTo>
                  <a:pt x="45720" y="39624"/>
                </a:lnTo>
                <a:lnTo>
                  <a:pt x="47244" y="39624"/>
                </a:lnTo>
                <a:lnTo>
                  <a:pt x="47244" y="33528"/>
                </a:lnTo>
                <a:lnTo>
                  <a:pt x="45720" y="28956"/>
                </a:lnTo>
                <a:lnTo>
                  <a:pt x="45720" y="24384"/>
                </a:lnTo>
                <a:lnTo>
                  <a:pt x="44196" y="21336"/>
                </a:lnTo>
                <a:lnTo>
                  <a:pt x="44196" y="18288"/>
                </a:lnTo>
                <a:lnTo>
                  <a:pt x="36576" y="10668"/>
                </a:lnTo>
                <a:lnTo>
                  <a:pt x="33528" y="10668"/>
                </a:lnTo>
                <a:lnTo>
                  <a:pt x="32004" y="9144"/>
                </a:lnTo>
                <a:lnTo>
                  <a:pt x="50292" y="9144"/>
                </a:lnTo>
                <a:lnTo>
                  <a:pt x="53340" y="12192"/>
                </a:lnTo>
                <a:lnTo>
                  <a:pt x="57912" y="25908"/>
                </a:lnTo>
                <a:lnTo>
                  <a:pt x="57912" y="44291"/>
                </a:lnTo>
                <a:close/>
              </a:path>
              <a:path w="58419" h="86995">
                <a:moveTo>
                  <a:pt x="19812" y="86963"/>
                </a:moveTo>
                <a:lnTo>
                  <a:pt x="4572" y="86963"/>
                </a:lnTo>
                <a:lnTo>
                  <a:pt x="4572" y="76295"/>
                </a:lnTo>
                <a:lnTo>
                  <a:pt x="22860" y="76295"/>
                </a:lnTo>
                <a:lnTo>
                  <a:pt x="32004" y="73247"/>
                </a:lnTo>
                <a:lnTo>
                  <a:pt x="38100" y="70199"/>
                </a:lnTo>
                <a:lnTo>
                  <a:pt x="42672" y="65627"/>
                </a:lnTo>
                <a:lnTo>
                  <a:pt x="45720" y="59531"/>
                </a:lnTo>
                <a:lnTo>
                  <a:pt x="45720" y="51911"/>
                </a:lnTo>
                <a:lnTo>
                  <a:pt x="47244" y="48863"/>
                </a:lnTo>
                <a:lnTo>
                  <a:pt x="57912" y="48863"/>
                </a:lnTo>
                <a:lnTo>
                  <a:pt x="57912" y="54959"/>
                </a:lnTo>
                <a:lnTo>
                  <a:pt x="54864" y="61055"/>
                </a:lnTo>
                <a:lnTo>
                  <a:pt x="53340" y="67151"/>
                </a:lnTo>
                <a:lnTo>
                  <a:pt x="50292" y="71723"/>
                </a:lnTo>
                <a:lnTo>
                  <a:pt x="42672" y="79343"/>
                </a:lnTo>
                <a:lnTo>
                  <a:pt x="38100" y="82391"/>
                </a:lnTo>
                <a:lnTo>
                  <a:pt x="19812" y="86963"/>
                </a:lnTo>
                <a:close/>
              </a:path>
            </a:pathLst>
          </a:custGeom>
          <a:solidFill>
            <a:srgbClr val="000000"/>
          </a:solidFill>
        </p:spPr>
        <p:txBody>
          <a:bodyPr wrap="square" lIns="0" tIns="0" rIns="0" bIns="0" rtlCol="0"/>
          <a:lstStyle/>
          <a:p>
            <a:endParaRPr sz="1154"/>
          </a:p>
        </p:txBody>
      </p:sp>
      <p:grpSp>
        <p:nvGrpSpPr>
          <p:cNvPr id="275" name="object 275"/>
          <p:cNvGrpSpPr/>
          <p:nvPr/>
        </p:nvGrpSpPr>
        <p:grpSpPr>
          <a:xfrm>
            <a:off x="2184924" y="4979298"/>
            <a:ext cx="504983" cy="57014"/>
            <a:chOff x="1464468" y="7764017"/>
            <a:chExt cx="787400" cy="88900"/>
          </a:xfrm>
        </p:grpSpPr>
        <p:pic>
          <p:nvPicPr>
            <p:cNvPr id="276" name="object 276"/>
            <p:cNvPicPr/>
            <p:nvPr/>
          </p:nvPicPr>
          <p:blipFill>
            <a:blip r:embed="rId116" cstate="print"/>
            <a:stretch>
              <a:fillRect/>
            </a:stretch>
          </p:blipFill>
          <p:spPr>
            <a:xfrm>
              <a:off x="1464468" y="7764017"/>
              <a:ext cx="352329" cy="88487"/>
            </a:xfrm>
            <a:prstGeom prst="rect">
              <a:avLst/>
            </a:prstGeom>
          </p:spPr>
        </p:pic>
        <p:sp>
          <p:nvSpPr>
            <p:cNvPr id="277" name="object 277"/>
            <p:cNvSpPr/>
            <p:nvPr/>
          </p:nvSpPr>
          <p:spPr>
            <a:xfrm>
              <a:off x="1836705" y="7765541"/>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pic>
          <p:nvPicPr>
            <p:cNvPr id="278" name="object 278"/>
            <p:cNvPicPr/>
            <p:nvPr/>
          </p:nvPicPr>
          <p:blipFill>
            <a:blip r:embed="rId117" cstate="print"/>
            <a:stretch>
              <a:fillRect/>
            </a:stretch>
          </p:blipFill>
          <p:spPr>
            <a:xfrm>
              <a:off x="1913000" y="7765541"/>
              <a:ext cx="269938" cy="85439"/>
            </a:xfrm>
            <a:prstGeom prst="rect">
              <a:avLst/>
            </a:prstGeom>
          </p:spPr>
        </p:pic>
        <p:sp>
          <p:nvSpPr>
            <p:cNvPr id="279" name="object 279"/>
            <p:cNvSpPr/>
            <p:nvPr/>
          </p:nvSpPr>
          <p:spPr>
            <a:xfrm>
              <a:off x="2202846" y="7765541"/>
              <a:ext cx="48895" cy="85725"/>
            </a:xfrm>
            <a:custGeom>
              <a:avLst/>
              <a:gdLst/>
              <a:ahLst/>
              <a:cxnLst/>
              <a:rect l="l" t="t" r="r" b="b"/>
              <a:pathLst>
                <a:path w="48894" h="85725">
                  <a:moveTo>
                    <a:pt x="48768" y="85439"/>
                  </a:moveTo>
                  <a:lnTo>
                    <a:pt x="0" y="85439"/>
                  </a:lnTo>
                  <a:lnTo>
                    <a:pt x="0" y="0"/>
                  </a:lnTo>
                  <a:lnTo>
                    <a:pt x="48768" y="0"/>
                  </a:lnTo>
                  <a:lnTo>
                    <a:pt x="48768" y="9143"/>
                  </a:lnTo>
                  <a:lnTo>
                    <a:pt x="12192" y="9143"/>
                  </a:lnTo>
                  <a:lnTo>
                    <a:pt x="12192" y="36575"/>
                  </a:lnTo>
                  <a:lnTo>
                    <a:pt x="47244" y="36575"/>
                  </a:lnTo>
                  <a:lnTo>
                    <a:pt x="47244" y="45815"/>
                  </a:lnTo>
                  <a:lnTo>
                    <a:pt x="12192" y="45815"/>
                  </a:lnTo>
                  <a:lnTo>
                    <a:pt x="12192" y="74771"/>
                  </a:lnTo>
                  <a:lnTo>
                    <a:pt x="48768" y="74771"/>
                  </a:lnTo>
                  <a:lnTo>
                    <a:pt x="48768" y="85439"/>
                  </a:lnTo>
                  <a:close/>
                </a:path>
              </a:pathLst>
            </a:custGeom>
            <a:solidFill>
              <a:srgbClr val="000000"/>
            </a:solidFill>
          </p:spPr>
          <p:txBody>
            <a:bodyPr wrap="square" lIns="0" tIns="0" rIns="0" bIns="0" rtlCol="0"/>
            <a:lstStyle/>
            <a:p>
              <a:endParaRPr sz="1154"/>
            </a:p>
          </p:txBody>
        </p:sp>
      </p:grpSp>
      <p:grpSp>
        <p:nvGrpSpPr>
          <p:cNvPr id="280" name="object 280"/>
          <p:cNvGrpSpPr/>
          <p:nvPr/>
        </p:nvGrpSpPr>
        <p:grpSpPr>
          <a:xfrm>
            <a:off x="2985282" y="4979299"/>
            <a:ext cx="271224" cy="57014"/>
            <a:chOff x="2712434" y="7764018"/>
            <a:chExt cx="422909" cy="88900"/>
          </a:xfrm>
        </p:grpSpPr>
        <p:pic>
          <p:nvPicPr>
            <p:cNvPr id="281" name="object 281"/>
            <p:cNvPicPr/>
            <p:nvPr/>
          </p:nvPicPr>
          <p:blipFill>
            <a:blip r:embed="rId94" cstate="print"/>
            <a:stretch>
              <a:fillRect/>
            </a:stretch>
          </p:blipFill>
          <p:spPr>
            <a:xfrm>
              <a:off x="2712434" y="7765542"/>
              <a:ext cx="128015" cy="85439"/>
            </a:xfrm>
            <a:prstGeom prst="rect">
              <a:avLst/>
            </a:prstGeom>
          </p:spPr>
        </p:pic>
        <p:pic>
          <p:nvPicPr>
            <p:cNvPr id="282" name="object 282"/>
            <p:cNvPicPr/>
            <p:nvPr/>
          </p:nvPicPr>
          <p:blipFill>
            <a:blip r:embed="rId118" cstate="print"/>
            <a:stretch>
              <a:fillRect/>
            </a:stretch>
          </p:blipFill>
          <p:spPr>
            <a:xfrm>
              <a:off x="2860357" y="7764018"/>
              <a:ext cx="274605" cy="88487"/>
            </a:xfrm>
            <a:prstGeom prst="rect">
              <a:avLst/>
            </a:prstGeom>
          </p:spPr>
        </p:pic>
      </p:grpSp>
      <p:grpSp>
        <p:nvGrpSpPr>
          <p:cNvPr id="283" name="object 283"/>
          <p:cNvGrpSpPr/>
          <p:nvPr/>
        </p:nvGrpSpPr>
        <p:grpSpPr>
          <a:xfrm>
            <a:off x="3314967" y="4975715"/>
            <a:ext cx="363262" cy="60679"/>
            <a:chOff x="3226498" y="7758429"/>
            <a:chExt cx="566420" cy="94615"/>
          </a:xfrm>
        </p:grpSpPr>
        <p:pic>
          <p:nvPicPr>
            <p:cNvPr id="284" name="object 284"/>
            <p:cNvPicPr/>
            <p:nvPr/>
          </p:nvPicPr>
          <p:blipFill>
            <a:blip r:embed="rId119" cstate="print"/>
            <a:stretch>
              <a:fillRect/>
            </a:stretch>
          </p:blipFill>
          <p:spPr>
            <a:xfrm>
              <a:off x="3226498" y="7783829"/>
              <a:ext cx="198310" cy="68675"/>
            </a:xfrm>
            <a:prstGeom prst="rect">
              <a:avLst/>
            </a:prstGeom>
          </p:spPr>
        </p:pic>
        <p:sp>
          <p:nvSpPr>
            <p:cNvPr id="285" name="object 285"/>
            <p:cNvSpPr/>
            <p:nvPr/>
          </p:nvSpPr>
          <p:spPr>
            <a:xfrm>
              <a:off x="3451847" y="7758430"/>
              <a:ext cx="340995" cy="94615"/>
            </a:xfrm>
            <a:custGeom>
              <a:avLst/>
              <a:gdLst/>
              <a:ahLst/>
              <a:cxnLst/>
              <a:rect l="l" t="t" r="r" b="b"/>
              <a:pathLst>
                <a:path w="340995" h="94615">
                  <a:moveTo>
                    <a:pt x="39624" y="52070"/>
                  </a:moveTo>
                  <a:lnTo>
                    <a:pt x="0" y="52070"/>
                  </a:lnTo>
                  <a:lnTo>
                    <a:pt x="0" y="64262"/>
                  </a:lnTo>
                  <a:lnTo>
                    <a:pt x="39624" y="64262"/>
                  </a:lnTo>
                  <a:lnTo>
                    <a:pt x="39624" y="52070"/>
                  </a:lnTo>
                  <a:close/>
                </a:path>
                <a:path w="340995" h="94615">
                  <a:moveTo>
                    <a:pt x="119443" y="42164"/>
                  </a:moveTo>
                  <a:lnTo>
                    <a:pt x="117919" y="36068"/>
                  </a:lnTo>
                  <a:lnTo>
                    <a:pt x="111823" y="26924"/>
                  </a:lnTo>
                  <a:lnTo>
                    <a:pt x="105727" y="25400"/>
                  </a:lnTo>
                  <a:lnTo>
                    <a:pt x="94970" y="25400"/>
                  </a:lnTo>
                  <a:lnTo>
                    <a:pt x="93446" y="26924"/>
                  </a:lnTo>
                  <a:lnTo>
                    <a:pt x="90398" y="26924"/>
                  </a:lnTo>
                  <a:lnTo>
                    <a:pt x="88874" y="28448"/>
                  </a:lnTo>
                  <a:lnTo>
                    <a:pt x="87350" y="28448"/>
                  </a:lnTo>
                  <a:lnTo>
                    <a:pt x="85826" y="29972"/>
                  </a:lnTo>
                  <a:lnTo>
                    <a:pt x="82778" y="31496"/>
                  </a:lnTo>
                  <a:lnTo>
                    <a:pt x="79730" y="34544"/>
                  </a:lnTo>
                  <a:lnTo>
                    <a:pt x="78206" y="37592"/>
                  </a:lnTo>
                  <a:lnTo>
                    <a:pt x="76682" y="26924"/>
                  </a:lnTo>
                  <a:lnTo>
                    <a:pt x="67538" y="26924"/>
                  </a:lnTo>
                  <a:lnTo>
                    <a:pt x="67538" y="92557"/>
                  </a:lnTo>
                  <a:lnTo>
                    <a:pt x="78206" y="92557"/>
                  </a:lnTo>
                  <a:lnTo>
                    <a:pt x="78206" y="48361"/>
                  </a:lnTo>
                  <a:lnTo>
                    <a:pt x="81254" y="46736"/>
                  </a:lnTo>
                  <a:lnTo>
                    <a:pt x="82778" y="43688"/>
                  </a:lnTo>
                  <a:lnTo>
                    <a:pt x="88874" y="37592"/>
                  </a:lnTo>
                  <a:lnTo>
                    <a:pt x="90398" y="37592"/>
                  </a:lnTo>
                  <a:lnTo>
                    <a:pt x="91922" y="36068"/>
                  </a:lnTo>
                  <a:lnTo>
                    <a:pt x="104203" y="36068"/>
                  </a:lnTo>
                  <a:lnTo>
                    <a:pt x="108775" y="45212"/>
                  </a:lnTo>
                  <a:lnTo>
                    <a:pt x="108775" y="92557"/>
                  </a:lnTo>
                  <a:lnTo>
                    <a:pt x="119443" y="92557"/>
                  </a:lnTo>
                  <a:lnTo>
                    <a:pt x="119443" y="42164"/>
                  </a:lnTo>
                  <a:close/>
                </a:path>
                <a:path w="340995" h="94615">
                  <a:moveTo>
                    <a:pt x="192595" y="26924"/>
                  </a:moveTo>
                  <a:lnTo>
                    <a:pt x="181927" y="26924"/>
                  </a:lnTo>
                  <a:lnTo>
                    <a:pt x="181927" y="69697"/>
                  </a:lnTo>
                  <a:lnTo>
                    <a:pt x="180403" y="72745"/>
                  </a:lnTo>
                  <a:lnTo>
                    <a:pt x="172783" y="80365"/>
                  </a:lnTo>
                  <a:lnTo>
                    <a:pt x="171259" y="80365"/>
                  </a:lnTo>
                  <a:lnTo>
                    <a:pt x="168211" y="83413"/>
                  </a:lnTo>
                  <a:lnTo>
                    <a:pt x="156019" y="83413"/>
                  </a:lnTo>
                  <a:lnTo>
                    <a:pt x="151447" y="78841"/>
                  </a:lnTo>
                  <a:lnTo>
                    <a:pt x="151447" y="26924"/>
                  </a:lnTo>
                  <a:lnTo>
                    <a:pt x="140779" y="26924"/>
                  </a:lnTo>
                  <a:lnTo>
                    <a:pt x="140779" y="77317"/>
                  </a:lnTo>
                  <a:lnTo>
                    <a:pt x="142303" y="83413"/>
                  </a:lnTo>
                  <a:lnTo>
                    <a:pt x="145351" y="87985"/>
                  </a:lnTo>
                  <a:lnTo>
                    <a:pt x="148399" y="91033"/>
                  </a:lnTo>
                  <a:lnTo>
                    <a:pt x="154495" y="94081"/>
                  </a:lnTo>
                  <a:lnTo>
                    <a:pt x="162115" y="94081"/>
                  </a:lnTo>
                  <a:lnTo>
                    <a:pt x="165163" y="92557"/>
                  </a:lnTo>
                  <a:lnTo>
                    <a:pt x="169735" y="92557"/>
                  </a:lnTo>
                  <a:lnTo>
                    <a:pt x="172783" y="89509"/>
                  </a:lnTo>
                  <a:lnTo>
                    <a:pt x="175831" y="89509"/>
                  </a:lnTo>
                  <a:lnTo>
                    <a:pt x="178879" y="86461"/>
                  </a:lnTo>
                  <a:lnTo>
                    <a:pt x="180403" y="83413"/>
                  </a:lnTo>
                  <a:lnTo>
                    <a:pt x="181927" y="81889"/>
                  </a:lnTo>
                  <a:lnTo>
                    <a:pt x="183451" y="92557"/>
                  </a:lnTo>
                  <a:lnTo>
                    <a:pt x="192595" y="92557"/>
                  </a:lnTo>
                  <a:lnTo>
                    <a:pt x="192595" y="26924"/>
                  </a:lnTo>
                  <a:close/>
                </a:path>
                <a:path w="340995" h="94615">
                  <a:moveTo>
                    <a:pt x="267373" y="83820"/>
                  </a:moveTo>
                  <a:lnTo>
                    <a:pt x="247561" y="83820"/>
                  </a:lnTo>
                  <a:lnTo>
                    <a:pt x="247561" y="10160"/>
                  </a:lnTo>
                  <a:lnTo>
                    <a:pt x="247561" y="0"/>
                  </a:lnTo>
                  <a:lnTo>
                    <a:pt x="216979" y="0"/>
                  </a:lnTo>
                  <a:lnTo>
                    <a:pt x="216979" y="10160"/>
                  </a:lnTo>
                  <a:lnTo>
                    <a:pt x="235369" y="10160"/>
                  </a:lnTo>
                  <a:lnTo>
                    <a:pt x="235369" y="83820"/>
                  </a:lnTo>
                  <a:lnTo>
                    <a:pt x="213931" y="83820"/>
                  </a:lnTo>
                  <a:lnTo>
                    <a:pt x="213931" y="92710"/>
                  </a:lnTo>
                  <a:lnTo>
                    <a:pt x="267373" y="92710"/>
                  </a:lnTo>
                  <a:lnTo>
                    <a:pt x="267373" y="83820"/>
                  </a:lnTo>
                  <a:close/>
                </a:path>
                <a:path w="340995" h="94615">
                  <a:moveTo>
                    <a:pt x="340525" y="83820"/>
                  </a:moveTo>
                  <a:lnTo>
                    <a:pt x="320713" y="83820"/>
                  </a:lnTo>
                  <a:lnTo>
                    <a:pt x="320713" y="10160"/>
                  </a:lnTo>
                  <a:lnTo>
                    <a:pt x="320713" y="0"/>
                  </a:lnTo>
                  <a:lnTo>
                    <a:pt x="290233" y="0"/>
                  </a:lnTo>
                  <a:lnTo>
                    <a:pt x="290233" y="10160"/>
                  </a:lnTo>
                  <a:lnTo>
                    <a:pt x="308521" y="10160"/>
                  </a:lnTo>
                  <a:lnTo>
                    <a:pt x="308521" y="83820"/>
                  </a:lnTo>
                  <a:lnTo>
                    <a:pt x="287185" y="83820"/>
                  </a:lnTo>
                  <a:lnTo>
                    <a:pt x="287185" y="92710"/>
                  </a:lnTo>
                  <a:lnTo>
                    <a:pt x="340525" y="92710"/>
                  </a:lnTo>
                  <a:lnTo>
                    <a:pt x="340525" y="83820"/>
                  </a:lnTo>
                  <a:close/>
                </a:path>
              </a:pathLst>
            </a:custGeom>
            <a:solidFill>
              <a:srgbClr val="000000"/>
            </a:solidFill>
          </p:spPr>
          <p:txBody>
            <a:bodyPr wrap="square" lIns="0" tIns="0" rIns="0" bIns="0" rtlCol="0"/>
            <a:lstStyle/>
            <a:p>
              <a:endParaRPr sz="1154"/>
            </a:p>
          </p:txBody>
        </p:sp>
      </p:grpSp>
      <p:pic>
        <p:nvPicPr>
          <p:cNvPr id="286" name="object 286"/>
          <p:cNvPicPr/>
          <p:nvPr/>
        </p:nvPicPr>
        <p:blipFill>
          <a:blip r:embed="rId120" cstate="print"/>
          <a:stretch>
            <a:fillRect/>
          </a:stretch>
        </p:blipFill>
        <p:spPr>
          <a:xfrm>
            <a:off x="1998060" y="5083085"/>
            <a:ext cx="85094" cy="56749"/>
          </a:xfrm>
          <a:prstGeom prst="rect">
            <a:avLst/>
          </a:prstGeom>
        </p:spPr>
      </p:pic>
      <p:grpSp>
        <p:nvGrpSpPr>
          <p:cNvPr id="287" name="object 287"/>
          <p:cNvGrpSpPr/>
          <p:nvPr/>
        </p:nvGrpSpPr>
        <p:grpSpPr>
          <a:xfrm>
            <a:off x="2184924" y="5084062"/>
            <a:ext cx="131133" cy="56200"/>
            <a:chOff x="1464468" y="7927371"/>
            <a:chExt cx="204470" cy="87630"/>
          </a:xfrm>
        </p:grpSpPr>
        <p:pic>
          <p:nvPicPr>
            <p:cNvPr id="288" name="object 288"/>
            <p:cNvPicPr/>
            <p:nvPr/>
          </p:nvPicPr>
          <p:blipFill>
            <a:blip r:embed="rId121" cstate="print"/>
            <a:stretch>
              <a:fillRect/>
            </a:stretch>
          </p:blipFill>
          <p:spPr>
            <a:xfrm>
              <a:off x="1464468" y="7927371"/>
              <a:ext cx="135731" cy="87058"/>
            </a:xfrm>
            <a:prstGeom prst="rect">
              <a:avLst/>
            </a:prstGeom>
          </p:spPr>
        </p:pic>
        <p:sp>
          <p:nvSpPr>
            <p:cNvPr id="289" name="object 289"/>
            <p:cNvSpPr/>
            <p:nvPr/>
          </p:nvSpPr>
          <p:spPr>
            <a:xfrm>
              <a:off x="1620011" y="7927372"/>
              <a:ext cx="48895" cy="85725"/>
            </a:xfrm>
            <a:custGeom>
              <a:avLst/>
              <a:gdLst/>
              <a:ahLst/>
              <a:cxnLst/>
              <a:rect l="l" t="t" r="r" b="b"/>
              <a:pathLst>
                <a:path w="48894" h="85725">
                  <a:moveTo>
                    <a:pt x="48863" y="85438"/>
                  </a:moveTo>
                  <a:lnTo>
                    <a:pt x="0" y="85438"/>
                  </a:lnTo>
                  <a:lnTo>
                    <a:pt x="0" y="0"/>
                  </a:lnTo>
                  <a:lnTo>
                    <a:pt x="10667" y="0"/>
                  </a:lnTo>
                  <a:lnTo>
                    <a:pt x="10667" y="76295"/>
                  </a:lnTo>
                  <a:lnTo>
                    <a:pt x="48863" y="76295"/>
                  </a:lnTo>
                  <a:lnTo>
                    <a:pt x="48863" y="85438"/>
                  </a:lnTo>
                  <a:close/>
                </a:path>
              </a:pathLst>
            </a:custGeom>
            <a:solidFill>
              <a:srgbClr val="000000"/>
            </a:solidFill>
          </p:spPr>
          <p:txBody>
            <a:bodyPr wrap="square" lIns="0" tIns="0" rIns="0" bIns="0" rtlCol="0"/>
            <a:lstStyle/>
            <a:p>
              <a:endParaRPr sz="1154"/>
            </a:p>
          </p:txBody>
        </p:sp>
      </p:grpSp>
      <p:grpSp>
        <p:nvGrpSpPr>
          <p:cNvPr id="290" name="object 290"/>
          <p:cNvGrpSpPr/>
          <p:nvPr/>
        </p:nvGrpSpPr>
        <p:grpSpPr>
          <a:xfrm>
            <a:off x="2985221" y="5083085"/>
            <a:ext cx="271224" cy="57014"/>
            <a:chOff x="2712338" y="7925847"/>
            <a:chExt cx="422909" cy="88900"/>
          </a:xfrm>
        </p:grpSpPr>
        <p:pic>
          <p:nvPicPr>
            <p:cNvPr id="291" name="object 291"/>
            <p:cNvPicPr/>
            <p:nvPr/>
          </p:nvPicPr>
          <p:blipFill>
            <a:blip r:embed="rId76" cstate="print"/>
            <a:stretch>
              <a:fillRect/>
            </a:stretch>
          </p:blipFill>
          <p:spPr>
            <a:xfrm>
              <a:off x="2712338" y="7927276"/>
              <a:ext cx="128111" cy="85534"/>
            </a:xfrm>
            <a:prstGeom prst="rect">
              <a:avLst/>
            </a:prstGeom>
          </p:spPr>
        </p:pic>
        <p:pic>
          <p:nvPicPr>
            <p:cNvPr id="292" name="object 292"/>
            <p:cNvPicPr/>
            <p:nvPr/>
          </p:nvPicPr>
          <p:blipFill>
            <a:blip r:embed="rId122" cstate="print"/>
            <a:stretch>
              <a:fillRect/>
            </a:stretch>
          </p:blipFill>
          <p:spPr>
            <a:xfrm>
              <a:off x="2860357" y="7925847"/>
              <a:ext cx="274605" cy="88487"/>
            </a:xfrm>
            <a:prstGeom prst="rect">
              <a:avLst/>
            </a:prstGeom>
          </p:spPr>
        </p:pic>
      </p:grpSp>
      <p:grpSp>
        <p:nvGrpSpPr>
          <p:cNvPr id="293" name="object 293"/>
          <p:cNvGrpSpPr/>
          <p:nvPr/>
        </p:nvGrpSpPr>
        <p:grpSpPr>
          <a:xfrm>
            <a:off x="3314967" y="5080316"/>
            <a:ext cx="363262" cy="59865"/>
            <a:chOff x="3226498" y="7921529"/>
            <a:chExt cx="566420" cy="93345"/>
          </a:xfrm>
        </p:grpSpPr>
        <p:pic>
          <p:nvPicPr>
            <p:cNvPr id="294" name="object 294"/>
            <p:cNvPicPr/>
            <p:nvPr/>
          </p:nvPicPr>
          <p:blipFill>
            <a:blip r:embed="rId123" cstate="print"/>
            <a:stretch>
              <a:fillRect/>
            </a:stretch>
          </p:blipFill>
          <p:spPr>
            <a:xfrm>
              <a:off x="3226498" y="7945659"/>
              <a:ext cx="198310" cy="68675"/>
            </a:xfrm>
            <a:prstGeom prst="rect">
              <a:avLst/>
            </a:prstGeom>
          </p:spPr>
        </p:pic>
        <p:sp>
          <p:nvSpPr>
            <p:cNvPr id="295" name="object 295"/>
            <p:cNvSpPr/>
            <p:nvPr/>
          </p:nvSpPr>
          <p:spPr>
            <a:xfrm>
              <a:off x="3451847" y="7921536"/>
              <a:ext cx="340995" cy="93345"/>
            </a:xfrm>
            <a:custGeom>
              <a:avLst/>
              <a:gdLst/>
              <a:ahLst/>
              <a:cxnLst/>
              <a:rect l="l" t="t" r="r" b="b"/>
              <a:pathLst>
                <a:path w="340995" h="93345">
                  <a:moveTo>
                    <a:pt x="39624" y="50507"/>
                  </a:moveTo>
                  <a:lnTo>
                    <a:pt x="0" y="50507"/>
                  </a:lnTo>
                  <a:lnTo>
                    <a:pt x="0" y="62699"/>
                  </a:lnTo>
                  <a:lnTo>
                    <a:pt x="39624" y="62699"/>
                  </a:lnTo>
                  <a:lnTo>
                    <a:pt x="39624" y="50507"/>
                  </a:lnTo>
                  <a:close/>
                </a:path>
                <a:path w="340995" h="93345">
                  <a:moveTo>
                    <a:pt x="119443" y="40894"/>
                  </a:moveTo>
                  <a:lnTo>
                    <a:pt x="117919" y="34798"/>
                  </a:lnTo>
                  <a:lnTo>
                    <a:pt x="114871" y="30226"/>
                  </a:lnTo>
                  <a:lnTo>
                    <a:pt x="111823" y="27178"/>
                  </a:lnTo>
                  <a:lnTo>
                    <a:pt x="105727" y="24130"/>
                  </a:lnTo>
                  <a:lnTo>
                    <a:pt x="94970" y="24130"/>
                  </a:lnTo>
                  <a:lnTo>
                    <a:pt x="93446" y="25654"/>
                  </a:lnTo>
                  <a:lnTo>
                    <a:pt x="90398" y="25654"/>
                  </a:lnTo>
                  <a:lnTo>
                    <a:pt x="87350" y="28702"/>
                  </a:lnTo>
                  <a:lnTo>
                    <a:pt x="85826" y="28702"/>
                  </a:lnTo>
                  <a:lnTo>
                    <a:pt x="82778" y="30226"/>
                  </a:lnTo>
                  <a:lnTo>
                    <a:pt x="81254" y="31750"/>
                  </a:lnTo>
                  <a:lnTo>
                    <a:pt x="79730" y="34798"/>
                  </a:lnTo>
                  <a:lnTo>
                    <a:pt x="78206" y="36322"/>
                  </a:lnTo>
                  <a:lnTo>
                    <a:pt x="76682" y="25654"/>
                  </a:lnTo>
                  <a:lnTo>
                    <a:pt x="67538" y="25654"/>
                  </a:lnTo>
                  <a:lnTo>
                    <a:pt x="67538" y="91274"/>
                  </a:lnTo>
                  <a:lnTo>
                    <a:pt x="78206" y="91274"/>
                  </a:lnTo>
                  <a:lnTo>
                    <a:pt x="78206" y="48514"/>
                  </a:lnTo>
                  <a:lnTo>
                    <a:pt x="81254" y="45466"/>
                  </a:lnTo>
                  <a:lnTo>
                    <a:pt x="82778" y="42418"/>
                  </a:lnTo>
                  <a:lnTo>
                    <a:pt x="87350" y="37846"/>
                  </a:lnTo>
                  <a:lnTo>
                    <a:pt x="88874" y="37846"/>
                  </a:lnTo>
                  <a:lnTo>
                    <a:pt x="91922" y="34798"/>
                  </a:lnTo>
                  <a:lnTo>
                    <a:pt x="101155" y="34798"/>
                  </a:lnTo>
                  <a:lnTo>
                    <a:pt x="104203" y="36322"/>
                  </a:lnTo>
                  <a:lnTo>
                    <a:pt x="105727" y="37846"/>
                  </a:lnTo>
                  <a:lnTo>
                    <a:pt x="108775" y="43942"/>
                  </a:lnTo>
                  <a:lnTo>
                    <a:pt x="108775" y="91274"/>
                  </a:lnTo>
                  <a:lnTo>
                    <a:pt x="119443" y="91274"/>
                  </a:lnTo>
                  <a:lnTo>
                    <a:pt x="119443" y="40894"/>
                  </a:lnTo>
                  <a:close/>
                </a:path>
                <a:path w="340995" h="93345">
                  <a:moveTo>
                    <a:pt x="192595" y="25654"/>
                  </a:moveTo>
                  <a:lnTo>
                    <a:pt x="181927" y="25654"/>
                  </a:lnTo>
                  <a:lnTo>
                    <a:pt x="181927" y="69938"/>
                  </a:lnTo>
                  <a:lnTo>
                    <a:pt x="171259" y="80606"/>
                  </a:lnTo>
                  <a:lnTo>
                    <a:pt x="169735" y="80606"/>
                  </a:lnTo>
                  <a:lnTo>
                    <a:pt x="168211" y="82130"/>
                  </a:lnTo>
                  <a:lnTo>
                    <a:pt x="156019" y="82130"/>
                  </a:lnTo>
                  <a:lnTo>
                    <a:pt x="151447" y="77558"/>
                  </a:lnTo>
                  <a:lnTo>
                    <a:pt x="151447" y="25654"/>
                  </a:lnTo>
                  <a:lnTo>
                    <a:pt x="140779" y="25654"/>
                  </a:lnTo>
                  <a:lnTo>
                    <a:pt x="140779" y="76034"/>
                  </a:lnTo>
                  <a:lnTo>
                    <a:pt x="142303" y="82130"/>
                  </a:lnTo>
                  <a:lnTo>
                    <a:pt x="145351" y="86702"/>
                  </a:lnTo>
                  <a:lnTo>
                    <a:pt x="148399" y="89750"/>
                  </a:lnTo>
                  <a:lnTo>
                    <a:pt x="154495" y="92798"/>
                  </a:lnTo>
                  <a:lnTo>
                    <a:pt x="165163" y="92798"/>
                  </a:lnTo>
                  <a:lnTo>
                    <a:pt x="166687" y="91274"/>
                  </a:lnTo>
                  <a:lnTo>
                    <a:pt x="169735" y="91274"/>
                  </a:lnTo>
                  <a:lnTo>
                    <a:pt x="171259" y="89750"/>
                  </a:lnTo>
                  <a:lnTo>
                    <a:pt x="172783" y="89750"/>
                  </a:lnTo>
                  <a:lnTo>
                    <a:pt x="175831" y="88226"/>
                  </a:lnTo>
                  <a:lnTo>
                    <a:pt x="180403" y="83654"/>
                  </a:lnTo>
                  <a:lnTo>
                    <a:pt x="181927" y="80606"/>
                  </a:lnTo>
                  <a:lnTo>
                    <a:pt x="183451" y="91274"/>
                  </a:lnTo>
                  <a:lnTo>
                    <a:pt x="192595" y="91274"/>
                  </a:lnTo>
                  <a:lnTo>
                    <a:pt x="192595" y="25654"/>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pic>
        <p:nvPicPr>
          <p:cNvPr id="296" name="object 296"/>
          <p:cNvPicPr/>
          <p:nvPr/>
        </p:nvPicPr>
        <p:blipFill>
          <a:blip r:embed="rId124" cstate="print"/>
          <a:stretch>
            <a:fillRect/>
          </a:stretch>
        </p:blipFill>
        <p:spPr>
          <a:xfrm>
            <a:off x="3781608" y="4767817"/>
            <a:ext cx="322904" cy="683376"/>
          </a:xfrm>
          <a:prstGeom prst="rect">
            <a:avLst/>
          </a:prstGeom>
        </p:spPr>
      </p:pic>
      <p:pic>
        <p:nvPicPr>
          <p:cNvPr id="297" name="object 297"/>
          <p:cNvPicPr/>
          <p:nvPr/>
        </p:nvPicPr>
        <p:blipFill>
          <a:blip r:embed="rId125" cstate="print"/>
          <a:stretch>
            <a:fillRect/>
          </a:stretch>
        </p:blipFill>
        <p:spPr>
          <a:xfrm>
            <a:off x="1998060" y="5187787"/>
            <a:ext cx="83139" cy="54856"/>
          </a:xfrm>
          <a:prstGeom prst="rect">
            <a:avLst/>
          </a:prstGeom>
        </p:spPr>
      </p:pic>
      <p:sp>
        <p:nvSpPr>
          <p:cNvPr id="298" name="object 298"/>
          <p:cNvSpPr/>
          <p:nvPr/>
        </p:nvSpPr>
        <p:spPr>
          <a:xfrm>
            <a:off x="2186874" y="5187792"/>
            <a:ext cx="364077" cy="56200"/>
          </a:xfrm>
          <a:custGeom>
            <a:avLst/>
            <a:gdLst/>
            <a:ahLst/>
            <a:cxnLst/>
            <a:rect l="l" t="t" r="r" b="b"/>
            <a:pathLst>
              <a:path w="567689" h="87629">
                <a:moveTo>
                  <a:pt x="57912" y="85534"/>
                </a:moveTo>
                <a:lnTo>
                  <a:pt x="22860" y="41236"/>
                </a:lnTo>
                <a:lnTo>
                  <a:pt x="56388" y="0"/>
                </a:lnTo>
                <a:lnTo>
                  <a:pt x="42672" y="0"/>
                </a:lnTo>
                <a:lnTo>
                  <a:pt x="12192" y="39712"/>
                </a:lnTo>
                <a:lnTo>
                  <a:pt x="12192" y="0"/>
                </a:lnTo>
                <a:lnTo>
                  <a:pt x="0" y="0"/>
                </a:lnTo>
                <a:lnTo>
                  <a:pt x="0" y="85534"/>
                </a:lnTo>
                <a:lnTo>
                  <a:pt x="12192" y="85534"/>
                </a:lnTo>
                <a:lnTo>
                  <a:pt x="12192" y="44284"/>
                </a:lnTo>
                <a:lnTo>
                  <a:pt x="44196" y="85534"/>
                </a:lnTo>
                <a:lnTo>
                  <a:pt x="57912" y="85534"/>
                </a:lnTo>
                <a:close/>
              </a:path>
              <a:path w="567689" h="87629">
                <a:moveTo>
                  <a:pt x="125056" y="0"/>
                </a:moveTo>
                <a:lnTo>
                  <a:pt x="76200" y="0"/>
                </a:lnTo>
                <a:lnTo>
                  <a:pt x="76200" y="85534"/>
                </a:lnTo>
                <a:lnTo>
                  <a:pt x="125056" y="85534"/>
                </a:lnTo>
                <a:lnTo>
                  <a:pt x="125056" y="76390"/>
                </a:lnTo>
                <a:lnTo>
                  <a:pt x="88392" y="76390"/>
                </a:lnTo>
                <a:lnTo>
                  <a:pt x="88392" y="45808"/>
                </a:lnTo>
                <a:lnTo>
                  <a:pt x="123532" y="45808"/>
                </a:lnTo>
                <a:lnTo>
                  <a:pt x="123532" y="36664"/>
                </a:lnTo>
                <a:lnTo>
                  <a:pt x="88392" y="36664"/>
                </a:lnTo>
                <a:lnTo>
                  <a:pt x="88392" y="10756"/>
                </a:lnTo>
                <a:lnTo>
                  <a:pt x="125056" y="10756"/>
                </a:lnTo>
                <a:lnTo>
                  <a:pt x="125056" y="0"/>
                </a:lnTo>
                <a:close/>
              </a:path>
              <a:path w="567689" h="87629">
                <a:moveTo>
                  <a:pt x="210502" y="0"/>
                </a:moveTo>
                <a:lnTo>
                  <a:pt x="196786" y="0"/>
                </a:lnTo>
                <a:lnTo>
                  <a:pt x="180022" y="33616"/>
                </a:lnTo>
                <a:lnTo>
                  <a:pt x="173926" y="44284"/>
                </a:lnTo>
                <a:lnTo>
                  <a:pt x="167728" y="32092"/>
                </a:lnTo>
                <a:lnTo>
                  <a:pt x="150964" y="0"/>
                </a:lnTo>
                <a:lnTo>
                  <a:pt x="137248" y="0"/>
                </a:lnTo>
                <a:lnTo>
                  <a:pt x="167728" y="54952"/>
                </a:lnTo>
                <a:lnTo>
                  <a:pt x="167728" y="85534"/>
                </a:lnTo>
                <a:lnTo>
                  <a:pt x="180022" y="85534"/>
                </a:lnTo>
                <a:lnTo>
                  <a:pt x="180022" y="54952"/>
                </a:lnTo>
                <a:lnTo>
                  <a:pt x="210502" y="0"/>
                </a:lnTo>
                <a:close/>
              </a:path>
              <a:path w="567689" h="87629">
                <a:moveTo>
                  <a:pt x="280695" y="0"/>
                </a:moveTo>
                <a:lnTo>
                  <a:pt x="270027" y="0"/>
                </a:lnTo>
                <a:lnTo>
                  <a:pt x="266979" y="62674"/>
                </a:lnTo>
                <a:lnTo>
                  <a:pt x="266979" y="74866"/>
                </a:lnTo>
                <a:lnTo>
                  <a:pt x="250126" y="29044"/>
                </a:lnTo>
                <a:lnTo>
                  <a:pt x="242506" y="29044"/>
                </a:lnTo>
                <a:lnTo>
                  <a:pt x="231838" y="61150"/>
                </a:lnTo>
                <a:lnTo>
                  <a:pt x="228790" y="74866"/>
                </a:lnTo>
                <a:lnTo>
                  <a:pt x="227266" y="58000"/>
                </a:lnTo>
                <a:lnTo>
                  <a:pt x="224218" y="0"/>
                </a:lnTo>
                <a:lnTo>
                  <a:pt x="213550" y="0"/>
                </a:lnTo>
                <a:lnTo>
                  <a:pt x="218122" y="85534"/>
                </a:lnTo>
                <a:lnTo>
                  <a:pt x="233362" y="85534"/>
                </a:lnTo>
                <a:lnTo>
                  <a:pt x="242506" y="56476"/>
                </a:lnTo>
                <a:lnTo>
                  <a:pt x="245554" y="45808"/>
                </a:lnTo>
                <a:lnTo>
                  <a:pt x="248602" y="54952"/>
                </a:lnTo>
                <a:lnTo>
                  <a:pt x="259359" y="85534"/>
                </a:lnTo>
                <a:lnTo>
                  <a:pt x="274599" y="85534"/>
                </a:lnTo>
                <a:lnTo>
                  <a:pt x="280695" y="0"/>
                </a:lnTo>
                <a:close/>
              </a:path>
              <a:path w="567689" h="87629">
                <a:moveTo>
                  <a:pt x="352425" y="30568"/>
                </a:moveTo>
                <a:lnTo>
                  <a:pt x="350901" y="24472"/>
                </a:lnTo>
                <a:lnTo>
                  <a:pt x="349288" y="19900"/>
                </a:lnTo>
                <a:lnTo>
                  <a:pt x="347764" y="15328"/>
                </a:lnTo>
                <a:lnTo>
                  <a:pt x="344716" y="10756"/>
                </a:lnTo>
                <a:lnTo>
                  <a:pt x="343192" y="9232"/>
                </a:lnTo>
                <a:lnTo>
                  <a:pt x="341668" y="7708"/>
                </a:lnTo>
                <a:lnTo>
                  <a:pt x="341668" y="38188"/>
                </a:lnTo>
                <a:lnTo>
                  <a:pt x="341668" y="48856"/>
                </a:lnTo>
                <a:lnTo>
                  <a:pt x="340144" y="51904"/>
                </a:lnTo>
                <a:lnTo>
                  <a:pt x="340144" y="56476"/>
                </a:lnTo>
                <a:lnTo>
                  <a:pt x="338620" y="61150"/>
                </a:lnTo>
                <a:lnTo>
                  <a:pt x="334048" y="70294"/>
                </a:lnTo>
                <a:lnTo>
                  <a:pt x="329476" y="74866"/>
                </a:lnTo>
                <a:lnTo>
                  <a:pt x="326428" y="76390"/>
                </a:lnTo>
                <a:lnTo>
                  <a:pt x="312712" y="76390"/>
                </a:lnTo>
                <a:lnTo>
                  <a:pt x="309664" y="74866"/>
                </a:lnTo>
                <a:lnTo>
                  <a:pt x="305092" y="70294"/>
                </a:lnTo>
                <a:lnTo>
                  <a:pt x="300520" y="61150"/>
                </a:lnTo>
                <a:lnTo>
                  <a:pt x="300520" y="56476"/>
                </a:lnTo>
                <a:lnTo>
                  <a:pt x="298996" y="51904"/>
                </a:lnTo>
                <a:lnTo>
                  <a:pt x="298996" y="33616"/>
                </a:lnTo>
                <a:lnTo>
                  <a:pt x="300520" y="30568"/>
                </a:lnTo>
                <a:lnTo>
                  <a:pt x="300520" y="25996"/>
                </a:lnTo>
                <a:lnTo>
                  <a:pt x="305092" y="16852"/>
                </a:lnTo>
                <a:lnTo>
                  <a:pt x="308140" y="13804"/>
                </a:lnTo>
                <a:lnTo>
                  <a:pt x="311188" y="12280"/>
                </a:lnTo>
                <a:lnTo>
                  <a:pt x="312712" y="10756"/>
                </a:lnTo>
                <a:lnTo>
                  <a:pt x="315760" y="9232"/>
                </a:lnTo>
                <a:lnTo>
                  <a:pt x="323380" y="9232"/>
                </a:lnTo>
                <a:lnTo>
                  <a:pt x="332524" y="13804"/>
                </a:lnTo>
                <a:lnTo>
                  <a:pt x="334048" y="16852"/>
                </a:lnTo>
                <a:lnTo>
                  <a:pt x="335572" y="18376"/>
                </a:lnTo>
                <a:lnTo>
                  <a:pt x="337096" y="21424"/>
                </a:lnTo>
                <a:lnTo>
                  <a:pt x="338620" y="25996"/>
                </a:lnTo>
                <a:lnTo>
                  <a:pt x="340144" y="29044"/>
                </a:lnTo>
                <a:lnTo>
                  <a:pt x="340144" y="33616"/>
                </a:lnTo>
                <a:lnTo>
                  <a:pt x="341668" y="38188"/>
                </a:lnTo>
                <a:lnTo>
                  <a:pt x="341668" y="7708"/>
                </a:lnTo>
                <a:lnTo>
                  <a:pt x="338620" y="4660"/>
                </a:lnTo>
                <a:lnTo>
                  <a:pt x="335572" y="3136"/>
                </a:lnTo>
                <a:lnTo>
                  <a:pt x="331000" y="0"/>
                </a:lnTo>
                <a:lnTo>
                  <a:pt x="311188" y="0"/>
                </a:lnTo>
                <a:lnTo>
                  <a:pt x="308140" y="1524"/>
                </a:lnTo>
                <a:lnTo>
                  <a:pt x="303568" y="4660"/>
                </a:lnTo>
                <a:lnTo>
                  <a:pt x="300520" y="6184"/>
                </a:lnTo>
                <a:lnTo>
                  <a:pt x="297472" y="10756"/>
                </a:lnTo>
                <a:lnTo>
                  <a:pt x="294424" y="13804"/>
                </a:lnTo>
                <a:lnTo>
                  <a:pt x="291376" y="18376"/>
                </a:lnTo>
                <a:lnTo>
                  <a:pt x="289852" y="24472"/>
                </a:lnTo>
                <a:lnTo>
                  <a:pt x="288328" y="29044"/>
                </a:lnTo>
                <a:lnTo>
                  <a:pt x="286804" y="36664"/>
                </a:lnTo>
                <a:lnTo>
                  <a:pt x="286804" y="50380"/>
                </a:lnTo>
                <a:lnTo>
                  <a:pt x="288328" y="56476"/>
                </a:lnTo>
                <a:lnTo>
                  <a:pt x="288328" y="61150"/>
                </a:lnTo>
                <a:lnTo>
                  <a:pt x="289852" y="67246"/>
                </a:lnTo>
                <a:lnTo>
                  <a:pt x="292900" y="71818"/>
                </a:lnTo>
                <a:lnTo>
                  <a:pt x="294424" y="74866"/>
                </a:lnTo>
                <a:lnTo>
                  <a:pt x="297472" y="79438"/>
                </a:lnTo>
                <a:lnTo>
                  <a:pt x="300520" y="82486"/>
                </a:lnTo>
                <a:lnTo>
                  <a:pt x="314236" y="87058"/>
                </a:lnTo>
                <a:lnTo>
                  <a:pt x="323380" y="87058"/>
                </a:lnTo>
                <a:lnTo>
                  <a:pt x="337096" y="82486"/>
                </a:lnTo>
                <a:lnTo>
                  <a:pt x="343192" y="76390"/>
                </a:lnTo>
                <a:lnTo>
                  <a:pt x="346240" y="73342"/>
                </a:lnTo>
                <a:lnTo>
                  <a:pt x="347764" y="68770"/>
                </a:lnTo>
                <a:lnTo>
                  <a:pt x="350901" y="62674"/>
                </a:lnTo>
                <a:lnTo>
                  <a:pt x="352425" y="56476"/>
                </a:lnTo>
                <a:lnTo>
                  <a:pt x="352425" y="30568"/>
                </a:lnTo>
                <a:close/>
              </a:path>
              <a:path w="567689" h="87629">
                <a:moveTo>
                  <a:pt x="425577" y="85534"/>
                </a:moveTo>
                <a:lnTo>
                  <a:pt x="410337" y="54952"/>
                </a:lnTo>
                <a:lnTo>
                  <a:pt x="407289" y="51904"/>
                </a:lnTo>
                <a:lnTo>
                  <a:pt x="405765" y="48856"/>
                </a:lnTo>
                <a:lnTo>
                  <a:pt x="404241" y="47332"/>
                </a:lnTo>
                <a:lnTo>
                  <a:pt x="402717" y="45808"/>
                </a:lnTo>
                <a:lnTo>
                  <a:pt x="399669" y="45808"/>
                </a:lnTo>
                <a:lnTo>
                  <a:pt x="405765" y="42760"/>
                </a:lnTo>
                <a:lnTo>
                  <a:pt x="408813" y="42760"/>
                </a:lnTo>
                <a:lnTo>
                  <a:pt x="410337" y="41236"/>
                </a:lnTo>
                <a:lnTo>
                  <a:pt x="411861" y="38188"/>
                </a:lnTo>
                <a:lnTo>
                  <a:pt x="416433" y="33616"/>
                </a:lnTo>
                <a:lnTo>
                  <a:pt x="417957" y="30568"/>
                </a:lnTo>
                <a:lnTo>
                  <a:pt x="417957" y="16852"/>
                </a:lnTo>
                <a:lnTo>
                  <a:pt x="416433" y="13804"/>
                </a:lnTo>
                <a:lnTo>
                  <a:pt x="416433" y="10756"/>
                </a:lnTo>
                <a:lnTo>
                  <a:pt x="410337" y="4660"/>
                </a:lnTo>
                <a:lnTo>
                  <a:pt x="407289" y="3136"/>
                </a:lnTo>
                <a:lnTo>
                  <a:pt x="405765" y="2603"/>
                </a:lnTo>
                <a:lnTo>
                  <a:pt x="405765" y="19900"/>
                </a:lnTo>
                <a:lnTo>
                  <a:pt x="405765" y="30568"/>
                </a:lnTo>
                <a:lnTo>
                  <a:pt x="399669" y="36664"/>
                </a:lnTo>
                <a:lnTo>
                  <a:pt x="398145" y="36664"/>
                </a:lnTo>
                <a:lnTo>
                  <a:pt x="396621" y="38188"/>
                </a:lnTo>
                <a:lnTo>
                  <a:pt x="379857" y="38188"/>
                </a:lnTo>
                <a:lnTo>
                  <a:pt x="379857" y="10756"/>
                </a:lnTo>
                <a:lnTo>
                  <a:pt x="395097" y="10756"/>
                </a:lnTo>
                <a:lnTo>
                  <a:pt x="399669" y="12280"/>
                </a:lnTo>
                <a:lnTo>
                  <a:pt x="402717" y="13804"/>
                </a:lnTo>
                <a:lnTo>
                  <a:pt x="405765" y="19900"/>
                </a:lnTo>
                <a:lnTo>
                  <a:pt x="405765" y="2603"/>
                </a:lnTo>
                <a:lnTo>
                  <a:pt x="402717" y="1524"/>
                </a:lnTo>
                <a:lnTo>
                  <a:pt x="399669" y="1524"/>
                </a:lnTo>
                <a:lnTo>
                  <a:pt x="395097" y="0"/>
                </a:lnTo>
                <a:lnTo>
                  <a:pt x="367665" y="0"/>
                </a:lnTo>
                <a:lnTo>
                  <a:pt x="367665" y="85534"/>
                </a:lnTo>
                <a:lnTo>
                  <a:pt x="379857" y="85534"/>
                </a:lnTo>
                <a:lnTo>
                  <a:pt x="379857" y="47332"/>
                </a:lnTo>
                <a:lnTo>
                  <a:pt x="387477" y="47332"/>
                </a:lnTo>
                <a:lnTo>
                  <a:pt x="389001" y="48856"/>
                </a:lnTo>
                <a:lnTo>
                  <a:pt x="392049" y="48856"/>
                </a:lnTo>
                <a:lnTo>
                  <a:pt x="396621" y="53428"/>
                </a:lnTo>
                <a:lnTo>
                  <a:pt x="396621" y="54952"/>
                </a:lnTo>
                <a:lnTo>
                  <a:pt x="399669" y="58000"/>
                </a:lnTo>
                <a:lnTo>
                  <a:pt x="411861" y="85534"/>
                </a:lnTo>
                <a:lnTo>
                  <a:pt x="425577" y="85534"/>
                </a:lnTo>
                <a:close/>
              </a:path>
              <a:path w="567689" h="87629">
                <a:moveTo>
                  <a:pt x="498830" y="42760"/>
                </a:moveTo>
                <a:lnTo>
                  <a:pt x="486638" y="9563"/>
                </a:lnTo>
                <a:lnTo>
                  <a:pt x="486638" y="36664"/>
                </a:lnTo>
                <a:lnTo>
                  <a:pt x="486638" y="42760"/>
                </a:lnTo>
                <a:lnTo>
                  <a:pt x="484682" y="57061"/>
                </a:lnTo>
                <a:lnTo>
                  <a:pt x="479018" y="67614"/>
                </a:lnTo>
                <a:lnTo>
                  <a:pt x="469912" y="74155"/>
                </a:lnTo>
                <a:lnTo>
                  <a:pt x="457682" y="76390"/>
                </a:lnTo>
                <a:lnTo>
                  <a:pt x="448538" y="76390"/>
                </a:lnTo>
                <a:lnTo>
                  <a:pt x="448538" y="10756"/>
                </a:lnTo>
                <a:lnTo>
                  <a:pt x="466826" y="10756"/>
                </a:lnTo>
                <a:lnTo>
                  <a:pt x="471398" y="12280"/>
                </a:lnTo>
                <a:lnTo>
                  <a:pt x="477494" y="15328"/>
                </a:lnTo>
                <a:lnTo>
                  <a:pt x="479018" y="18376"/>
                </a:lnTo>
                <a:lnTo>
                  <a:pt x="482066" y="19900"/>
                </a:lnTo>
                <a:lnTo>
                  <a:pt x="483590" y="22948"/>
                </a:lnTo>
                <a:lnTo>
                  <a:pt x="485114" y="27520"/>
                </a:lnTo>
                <a:lnTo>
                  <a:pt x="485216" y="32410"/>
                </a:lnTo>
                <a:lnTo>
                  <a:pt x="486638" y="36664"/>
                </a:lnTo>
                <a:lnTo>
                  <a:pt x="486638" y="9563"/>
                </a:lnTo>
                <a:lnTo>
                  <a:pt x="482777" y="6515"/>
                </a:lnTo>
                <a:lnTo>
                  <a:pt x="475970" y="3098"/>
                </a:lnTo>
                <a:lnTo>
                  <a:pt x="468007" y="825"/>
                </a:lnTo>
                <a:lnTo>
                  <a:pt x="459206" y="0"/>
                </a:lnTo>
                <a:lnTo>
                  <a:pt x="436245" y="0"/>
                </a:lnTo>
                <a:lnTo>
                  <a:pt x="436245" y="85534"/>
                </a:lnTo>
                <a:lnTo>
                  <a:pt x="465302" y="85534"/>
                </a:lnTo>
                <a:lnTo>
                  <a:pt x="469874" y="84010"/>
                </a:lnTo>
                <a:lnTo>
                  <a:pt x="474446" y="84010"/>
                </a:lnTo>
                <a:lnTo>
                  <a:pt x="477494" y="82486"/>
                </a:lnTo>
                <a:lnTo>
                  <a:pt x="480542" y="79438"/>
                </a:lnTo>
                <a:lnTo>
                  <a:pt x="486638" y="76390"/>
                </a:lnTo>
                <a:lnTo>
                  <a:pt x="489686" y="73342"/>
                </a:lnTo>
                <a:lnTo>
                  <a:pt x="495782" y="61150"/>
                </a:lnTo>
                <a:lnTo>
                  <a:pt x="497306" y="58000"/>
                </a:lnTo>
                <a:lnTo>
                  <a:pt x="497306" y="50380"/>
                </a:lnTo>
                <a:lnTo>
                  <a:pt x="498830" y="45808"/>
                </a:lnTo>
                <a:lnTo>
                  <a:pt x="498830" y="42760"/>
                </a:lnTo>
                <a:close/>
              </a:path>
              <a:path w="567689" h="87629">
                <a:moveTo>
                  <a:pt x="567499" y="56476"/>
                </a:moveTo>
                <a:lnTo>
                  <a:pt x="565975" y="53428"/>
                </a:lnTo>
                <a:lnTo>
                  <a:pt x="564451" y="51904"/>
                </a:lnTo>
                <a:lnTo>
                  <a:pt x="562927" y="48856"/>
                </a:lnTo>
                <a:lnTo>
                  <a:pt x="561403" y="47332"/>
                </a:lnTo>
                <a:lnTo>
                  <a:pt x="558355" y="45808"/>
                </a:lnTo>
                <a:lnTo>
                  <a:pt x="556831" y="44284"/>
                </a:lnTo>
                <a:lnTo>
                  <a:pt x="550735" y="41236"/>
                </a:lnTo>
                <a:lnTo>
                  <a:pt x="549211" y="39712"/>
                </a:lnTo>
                <a:lnTo>
                  <a:pt x="546163" y="38188"/>
                </a:lnTo>
                <a:lnTo>
                  <a:pt x="543115" y="38188"/>
                </a:lnTo>
                <a:lnTo>
                  <a:pt x="537019" y="35140"/>
                </a:lnTo>
                <a:lnTo>
                  <a:pt x="535393" y="35140"/>
                </a:lnTo>
                <a:lnTo>
                  <a:pt x="532345" y="33616"/>
                </a:lnTo>
                <a:lnTo>
                  <a:pt x="530821" y="32092"/>
                </a:lnTo>
                <a:lnTo>
                  <a:pt x="527773" y="30568"/>
                </a:lnTo>
                <a:lnTo>
                  <a:pt x="523201" y="25996"/>
                </a:lnTo>
                <a:lnTo>
                  <a:pt x="523201" y="18376"/>
                </a:lnTo>
                <a:lnTo>
                  <a:pt x="524725" y="15328"/>
                </a:lnTo>
                <a:lnTo>
                  <a:pt x="527773" y="12280"/>
                </a:lnTo>
                <a:lnTo>
                  <a:pt x="530821" y="10756"/>
                </a:lnTo>
                <a:lnTo>
                  <a:pt x="535393" y="9232"/>
                </a:lnTo>
                <a:lnTo>
                  <a:pt x="549211" y="9232"/>
                </a:lnTo>
                <a:lnTo>
                  <a:pt x="552259" y="10756"/>
                </a:lnTo>
                <a:lnTo>
                  <a:pt x="559879" y="10756"/>
                </a:lnTo>
                <a:lnTo>
                  <a:pt x="562927" y="12280"/>
                </a:lnTo>
                <a:lnTo>
                  <a:pt x="562927" y="1524"/>
                </a:lnTo>
                <a:lnTo>
                  <a:pt x="558355" y="1524"/>
                </a:lnTo>
                <a:lnTo>
                  <a:pt x="556831" y="0"/>
                </a:lnTo>
                <a:lnTo>
                  <a:pt x="532345" y="0"/>
                </a:lnTo>
                <a:lnTo>
                  <a:pt x="529297" y="1524"/>
                </a:lnTo>
                <a:lnTo>
                  <a:pt x="524725" y="3136"/>
                </a:lnTo>
                <a:lnTo>
                  <a:pt x="518629" y="6184"/>
                </a:lnTo>
                <a:lnTo>
                  <a:pt x="515581" y="9232"/>
                </a:lnTo>
                <a:lnTo>
                  <a:pt x="514057" y="12280"/>
                </a:lnTo>
                <a:lnTo>
                  <a:pt x="512533" y="13804"/>
                </a:lnTo>
                <a:lnTo>
                  <a:pt x="512533" y="16852"/>
                </a:lnTo>
                <a:lnTo>
                  <a:pt x="511009" y="19900"/>
                </a:lnTo>
                <a:lnTo>
                  <a:pt x="511009" y="25996"/>
                </a:lnTo>
                <a:lnTo>
                  <a:pt x="512533" y="29044"/>
                </a:lnTo>
                <a:lnTo>
                  <a:pt x="512533" y="32092"/>
                </a:lnTo>
                <a:lnTo>
                  <a:pt x="514057" y="33616"/>
                </a:lnTo>
                <a:lnTo>
                  <a:pt x="515581" y="36664"/>
                </a:lnTo>
                <a:lnTo>
                  <a:pt x="518629" y="38188"/>
                </a:lnTo>
                <a:lnTo>
                  <a:pt x="520153" y="39712"/>
                </a:lnTo>
                <a:lnTo>
                  <a:pt x="523201" y="41236"/>
                </a:lnTo>
                <a:lnTo>
                  <a:pt x="524725" y="42760"/>
                </a:lnTo>
                <a:lnTo>
                  <a:pt x="530821" y="45808"/>
                </a:lnTo>
                <a:lnTo>
                  <a:pt x="533869" y="45808"/>
                </a:lnTo>
                <a:lnTo>
                  <a:pt x="537019" y="47332"/>
                </a:lnTo>
                <a:lnTo>
                  <a:pt x="538543" y="48856"/>
                </a:lnTo>
                <a:lnTo>
                  <a:pt x="541591" y="48856"/>
                </a:lnTo>
                <a:lnTo>
                  <a:pt x="544639" y="50380"/>
                </a:lnTo>
                <a:lnTo>
                  <a:pt x="546163" y="51904"/>
                </a:lnTo>
                <a:lnTo>
                  <a:pt x="549211" y="53428"/>
                </a:lnTo>
                <a:lnTo>
                  <a:pt x="555307" y="59626"/>
                </a:lnTo>
                <a:lnTo>
                  <a:pt x="555307" y="68770"/>
                </a:lnTo>
                <a:lnTo>
                  <a:pt x="549211" y="74866"/>
                </a:lnTo>
                <a:lnTo>
                  <a:pt x="547687" y="74866"/>
                </a:lnTo>
                <a:lnTo>
                  <a:pt x="544639" y="76390"/>
                </a:lnTo>
                <a:lnTo>
                  <a:pt x="521677" y="76390"/>
                </a:lnTo>
                <a:lnTo>
                  <a:pt x="517105" y="74866"/>
                </a:lnTo>
                <a:lnTo>
                  <a:pt x="514057" y="73342"/>
                </a:lnTo>
                <a:lnTo>
                  <a:pt x="509485" y="73342"/>
                </a:lnTo>
                <a:lnTo>
                  <a:pt x="509485" y="84010"/>
                </a:lnTo>
                <a:lnTo>
                  <a:pt x="511009" y="84010"/>
                </a:lnTo>
                <a:lnTo>
                  <a:pt x="514057" y="85534"/>
                </a:lnTo>
                <a:lnTo>
                  <a:pt x="521677" y="85534"/>
                </a:lnTo>
                <a:lnTo>
                  <a:pt x="523201" y="87058"/>
                </a:lnTo>
                <a:lnTo>
                  <a:pt x="543115" y="87058"/>
                </a:lnTo>
                <a:lnTo>
                  <a:pt x="552259" y="84010"/>
                </a:lnTo>
                <a:lnTo>
                  <a:pt x="561403" y="79438"/>
                </a:lnTo>
                <a:lnTo>
                  <a:pt x="564451" y="76390"/>
                </a:lnTo>
                <a:lnTo>
                  <a:pt x="567499" y="70294"/>
                </a:lnTo>
                <a:lnTo>
                  <a:pt x="567499" y="62674"/>
                </a:lnTo>
                <a:lnTo>
                  <a:pt x="567499" y="56476"/>
                </a:lnTo>
                <a:close/>
              </a:path>
            </a:pathLst>
          </a:custGeom>
          <a:solidFill>
            <a:srgbClr val="000000"/>
          </a:solidFill>
        </p:spPr>
        <p:txBody>
          <a:bodyPr wrap="square" lIns="0" tIns="0" rIns="0" bIns="0" rtlCol="0"/>
          <a:lstStyle/>
          <a:p>
            <a:endParaRPr sz="1154"/>
          </a:p>
        </p:txBody>
      </p:sp>
      <p:grpSp>
        <p:nvGrpSpPr>
          <p:cNvPr id="299" name="object 299"/>
          <p:cNvGrpSpPr/>
          <p:nvPr/>
        </p:nvGrpSpPr>
        <p:grpSpPr>
          <a:xfrm>
            <a:off x="2985221" y="5187788"/>
            <a:ext cx="271224" cy="56200"/>
            <a:chOff x="2712338" y="8089106"/>
            <a:chExt cx="422909" cy="87630"/>
          </a:xfrm>
        </p:grpSpPr>
        <p:pic>
          <p:nvPicPr>
            <p:cNvPr id="300" name="object 300"/>
            <p:cNvPicPr/>
            <p:nvPr/>
          </p:nvPicPr>
          <p:blipFill>
            <a:blip r:embed="rId126" cstate="print"/>
            <a:stretch>
              <a:fillRect/>
            </a:stretch>
          </p:blipFill>
          <p:spPr>
            <a:xfrm>
              <a:off x="2712338" y="8089106"/>
              <a:ext cx="128111" cy="85534"/>
            </a:xfrm>
            <a:prstGeom prst="rect">
              <a:avLst/>
            </a:prstGeom>
          </p:spPr>
        </p:pic>
        <p:pic>
          <p:nvPicPr>
            <p:cNvPr id="301" name="object 301"/>
            <p:cNvPicPr/>
            <p:nvPr/>
          </p:nvPicPr>
          <p:blipFill>
            <a:blip r:embed="rId127" cstate="print"/>
            <a:stretch>
              <a:fillRect/>
            </a:stretch>
          </p:blipFill>
          <p:spPr>
            <a:xfrm>
              <a:off x="2860357" y="8089106"/>
              <a:ext cx="274605" cy="87058"/>
            </a:xfrm>
            <a:prstGeom prst="rect">
              <a:avLst/>
            </a:prstGeom>
          </p:spPr>
        </p:pic>
      </p:grpSp>
      <p:grpSp>
        <p:nvGrpSpPr>
          <p:cNvPr id="302" name="object 302"/>
          <p:cNvGrpSpPr/>
          <p:nvPr/>
        </p:nvGrpSpPr>
        <p:grpSpPr>
          <a:xfrm>
            <a:off x="3314967" y="5184102"/>
            <a:ext cx="363262" cy="59865"/>
            <a:chOff x="3226498" y="8083359"/>
            <a:chExt cx="566420" cy="93345"/>
          </a:xfrm>
        </p:grpSpPr>
        <p:pic>
          <p:nvPicPr>
            <p:cNvPr id="303" name="object 303"/>
            <p:cNvPicPr/>
            <p:nvPr/>
          </p:nvPicPr>
          <p:blipFill>
            <a:blip r:embed="rId128" cstate="print"/>
            <a:stretch>
              <a:fillRect/>
            </a:stretch>
          </p:blipFill>
          <p:spPr>
            <a:xfrm>
              <a:off x="3226498" y="8109013"/>
              <a:ext cx="198310" cy="67151"/>
            </a:xfrm>
            <a:prstGeom prst="rect">
              <a:avLst/>
            </a:prstGeom>
          </p:spPr>
        </p:pic>
        <p:sp>
          <p:nvSpPr>
            <p:cNvPr id="304" name="object 304"/>
            <p:cNvSpPr/>
            <p:nvPr/>
          </p:nvSpPr>
          <p:spPr>
            <a:xfrm>
              <a:off x="3451847" y="8083359"/>
              <a:ext cx="340995" cy="93345"/>
            </a:xfrm>
            <a:custGeom>
              <a:avLst/>
              <a:gdLst/>
              <a:ahLst/>
              <a:cxnLst/>
              <a:rect l="l" t="t" r="r" b="b"/>
              <a:pathLst>
                <a:path w="340995" h="93345">
                  <a:moveTo>
                    <a:pt x="39624" y="50228"/>
                  </a:moveTo>
                  <a:lnTo>
                    <a:pt x="0" y="50228"/>
                  </a:lnTo>
                  <a:lnTo>
                    <a:pt x="0" y="62420"/>
                  </a:lnTo>
                  <a:lnTo>
                    <a:pt x="39624" y="62420"/>
                  </a:lnTo>
                  <a:lnTo>
                    <a:pt x="39624" y="50228"/>
                  </a:lnTo>
                  <a:close/>
                </a:path>
                <a:path w="340995" h="93345">
                  <a:moveTo>
                    <a:pt x="119443" y="40894"/>
                  </a:moveTo>
                  <a:lnTo>
                    <a:pt x="117919" y="34798"/>
                  </a:lnTo>
                  <a:lnTo>
                    <a:pt x="114871" y="30226"/>
                  </a:lnTo>
                  <a:lnTo>
                    <a:pt x="111823" y="27178"/>
                  </a:lnTo>
                  <a:lnTo>
                    <a:pt x="105727" y="25654"/>
                  </a:lnTo>
                  <a:lnTo>
                    <a:pt x="91922" y="25654"/>
                  </a:lnTo>
                  <a:lnTo>
                    <a:pt x="90398" y="27178"/>
                  </a:lnTo>
                  <a:lnTo>
                    <a:pt x="88874" y="27178"/>
                  </a:lnTo>
                  <a:lnTo>
                    <a:pt x="85826" y="30226"/>
                  </a:lnTo>
                  <a:lnTo>
                    <a:pt x="82778" y="31750"/>
                  </a:lnTo>
                  <a:lnTo>
                    <a:pt x="78206" y="36322"/>
                  </a:lnTo>
                  <a:lnTo>
                    <a:pt x="76682" y="25654"/>
                  </a:lnTo>
                  <a:lnTo>
                    <a:pt x="67538" y="25654"/>
                  </a:lnTo>
                  <a:lnTo>
                    <a:pt x="67538" y="91287"/>
                  </a:lnTo>
                  <a:lnTo>
                    <a:pt x="78206" y="91287"/>
                  </a:lnTo>
                  <a:lnTo>
                    <a:pt x="78206" y="48514"/>
                  </a:lnTo>
                  <a:lnTo>
                    <a:pt x="82778" y="43942"/>
                  </a:lnTo>
                  <a:lnTo>
                    <a:pt x="84302" y="40894"/>
                  </a:lnTo>
                  <a:lnTo>
                    <a:pt x="87350" y="37846"/>
                  </a:lnTo>
                  <a:lnTo>
                    <a:pt x="88874" y="37846"/>
                  </a:lnTo>
                  <a:lnTo>
                    <a:pt x="90398" y="36322"/>
                  </a:lnTo>
                  <a:lnTo>
                    <a:pt x="91922" y="36322"/>
                  </a:lnTo>
                  <a:lnTo>
                    <a:pt x="93446" y="34798"/>
                  </a:lnTo>
                  <a:lnTo>
                    <a:pt x="101155" y="34798"/>
                  </a:lnTo>
                  <a:lnTo>
                    <a:pt x="104203" y="36322"/>
                  </a:lnTo>
                  <a:lnTo>
                    <a:pt x="105727" y="37846"/>
                  </a:lnTo>
                  <a:lnTo>
                    <a:pt x="108775" y="43942"/>
                  </a:lnTo>
                  <a:lnTo>
                    <a:pt x="108775" y="91287"/>
                  </a:lnTo>
                  <a:lnTo>
                    <a:pt x="119443" y="91287"/>
                  </a:lnTo>
                  <a:lnTo>
                    <a:pt x="119443" y="40894"/>
                  </a:lnTo>
                  <a:close/>
                </a:path>
                <a:path w="340995" h="93345">
                  <a:moveTo>
                    <a:pt x="192595" y="25565"/>
                  </a:moveTo>
                  <a:lnTo>
                    <a:pt x="181927" y="25565"/>
                  </a:lnTo>
                  <a:lnTo>
                    <a:pt x="181927" y="69850"/>
                  </a:lnTo>
                  <a:lnTo>
                    <a:pt x="180403" y="72898"/>
                  </a:lnTo>
                  <a:lnTo>
                    <a:pt x="177355" y="74422"/>
                  </a:lnTo>
                  <a:lnTo>
                    <a:pt x="169735" y="82042"/>
                  </a:lnTo>
                  <a:lnTo>
                    <a:pt x="166687" y="82042"/>
                  </a:lnTo>
                  <a:lnTo>
                    <a:pt x="166687" y="83566"/>
                  </a:lnTo>
                  <a:lnTo>
                    <a:pt x="156019" y="83566"/>
                  </a:lnTo>
                  <a:lnTo>
                    <a:pt x="151447" y="77470"/>
                  </a:lnTo>
                  <a:lnTo>
                    <a:pt x="151447" y="25565"/>
                  </a:lnTo>
                  <a:lnTo>
                    <a:pt x="140779" y="25565"/>
                  </a:lnTo>
                  <a:lnTo>
                    <a:pt x="140779" y="77470"/>
                  </a:lnTo>
                  <a:lnTo>
                    <a:pt x="142303" y="83566"/>
                  </a:lnTo>
                  <a:lnTo>
                    <a:pt x="145351" y="86715"/>
                  </a:lnTo>
                  <a:lnTo>
                    <a:pt x="148399" y="91287"/>
                  </a:lnTo>
                  <a:lnTo>
                    <a:pt x="154495" y="92811"/>
                  </a:lnTo>
                  <a:lnTo>
                    <a:pt x="166687" y="92811"/>
                  </a:lnTo>
                  <a:lnTo>
                    <a:pt x="168211" y="91287"/>
                  </a:lnTo>
                  <a:lnTo>
                    <a:pt x="169735" y="91287"/>
                  </a:lnTo>
                  <a:lnTo>
                    <a:pt x="171259" y="89763"/>
                  </a:lnTo>
                  <a:lnTo>
                    <a:pt x="172783" y="89763"/>
                  </a:lnTo>
                  <a:lnTo>
                    <a:pt x="175831" y="88239"/>
                  </a:lnTo>
                  <a:lnTo>
                    <a:pt x="180403" y="83566"/>
                  </a:lnTo>
                  <a:lnTo>
                    <a:pt x="181927" y="80518"/>
                  </a:lnTo>
                  <a:lnTo>
                    <a:pt x="183451" y="91287"/>
                  </a:lnTo>
                  <a:lnTo>
                    <a:pt x="192595" y="91287"/>
                  </a:lnTo>
                  <a:lnTo>
                    <a:pt x="192595" y="25565"/>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1440"/>
                  </a:lnTo>
                  <a:lnTo>
                    <a:pt x="267373" y="9144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1440"/>
                  </a:lnTo>
                  <a:lnTo>
                    <a:pt x="340525" y="91440"/>
                  </a:lnTo>
                  <a:lnTo>
                    <a:pt x="340525" y="82550"/>
                  </a:lnTo>
                  <a:close/>
                </a:path>
              </a:pathLst>
            </a:custGeom>
            <a:solidFill>
              <a:srgbClr val="000000"/>
            </a:solidFill>
          </p:spPr>
          <p:txBody>
            <a:bodyPr wrap="square" lIns="0" tIns="0" rIns="0" bIns="0" rtlCol="0"/>
            <a:lstStyle/>
            <a:p>
              <a:endParaRPr sz="1154"/>
            </a:p>
          </p:txBody>
        </p:sp>
      </p:grpSp>
      <p:pic>
        <p:nvPicPr>
          <p:cNvPr id="305" name="object 305"/>
          <p:cNvPicPr/>
          <p:nvPr/>
        </p:nvPicPr>
        <p:blipFill>
          <a:blip r:embed="rId129" cstate="print"/>
          <a:stretch>
            <a:fillRect/>
          </a:stretch>
        </p:blipFill>
        <p:spPr>
          <a:xfrm>
            <a:off x="1997998" y="5291573"/>
            <a:ext cx="84177" cy="54856"/>
          </a:xfrm>
          <a:prstGeom prst="rect">
            <a:avLst/>
          </a:prstGeom>
        </p:spPr>
      </p:pic>
      <p:sp>
        <p:nvSpPr>
          <p:cNvPr id="306" name="object 306"/>
          <p:cNvSpPr/>
          <p:nvPr/>
        </p:nvSpPr>
        <p:spPr>
          <a:xfrm>
            <a:off x="2183877" y="5291574"/>
            <a:ext cx="373036" cy="56200"/>
          </a:xfrm>
          <a:custGeom>
            <a:avLst/>
            <a:gdLst/>
            <a:ahLst/>
            <a:cxnLst/>
            <a:rect l="l" t="t" r="r" b="b"/>
            <a:pathLst>
              <a:path w="581660" h="87629">
                <a:moveTo>
                  <a:pt x="62585" y="1524"/>
                </a:moveTo>
                <a:lnTo>
                  <a:pt x="0" y="1524"/>
                </a:lnTo>
                <a:lnTo>
                  <a:pt x="0" y="10668"/>
                </a:lnTo>
                <a:lnTo>
                  <a:pt x="25908" y="10668"/>
                </a:lnTo>
                <a:lnTo>
                  <a:pt x="25908" y="86969"/>
                </a:lnTo>
                <a:lnTo>
                  <a:pt x="38100" y="86969"/>
                </a:lnTo>
                <a:lnTo>
                  <a:pt x="38100" y="10668"/>
                </a:lnTo>
                <a:lnTo>
                  <a:pt x="62585" y="10668"/>
                </a:lnTo>
                <a:lnTo>
                  <a:pt x="62585" y="1524"/>
                </a:lnTo>
                <a:close/>
              </a:path>
              <a:path w="581660" h="87629">
                <a:moveTo>
                  <a:pt x="140411" y="85534"/>
                </a:moveTo>
                <a:lnTo>
                  <a:pt x="134404" y="67157"/>
                </a:lnTo>
                <a:lnTo>
                  <a:pt x="130924" y="56489"/>
                </a:lnTo>
                <a:lnTo>
                  <a:pt x="119075" y="20231"/>
                </a:lnTo>
                <a:lnTo>
                  <a:pt x="119075" y="56489"/>
                </a:lnTo>
                <a:lnTo>
                  <a:pt x="90119" y="56489"/>
                </a:lnTo>
                <a:lnTo>
                  <a:pt x="105359" y="12293"/>
                </a:lnTo>
                <a:lnTo>
                  <a:pt x="119075" y="56489"/>
                </a:lnTo>
                <a:lnTo>
                  <a:pt x="119075" y="20231"/>
                </a:lnTo>
                <a:lnTo>
                  <a:pt x="116484" y="12293"/>
                </a:lnTo>
                <a:lnTo>
                  <a:pt x="112979" y="1524"/>
                </a:lnTo>
                <a:lnTo>
                  <a:pt x="97739" y="1524"/>
                </a:lnTo>
                <a:lnTo>
                  <a:pt x="68681" y="85534"/>
                </a:lnTo>
                <a:lnTo>
                  <a:pt x="80975" y="85534"/>
                </a:lnTo>
                <a:lnTo>
                  <a:pt x="87071" y="67157"/>
                </a:lnTo>
                <a:lnTo>
                  <a:pt x="122123" y="67157"/>
                </a:lnTo>
                <a:lnTo>
                  <a:pt x="128219" y="85534"/>
                </a:lnTo>
                <a:lnTo>
                  <a:pt x="140411" y="85534"/>
                </a:lnTo>
                <a:close/>
              </a:path>
              <a:path w="581660" h="87629">
                <a:moveTo>
                  <a:pt x="213652" y="85534"/>
                </a:moveTo>
                <a:lnTo>
                  <a:pt x="184696" y="42773"/>
                </a:lnTo>
                <a:lnTo>
                  <a:pt x="210604" y="1524"/>
                </a:lnTo>
                <a:lnTo>
                  <a:pt x="198412" y="1524"/>
                </a:lnTo>
                <a:lnTo>
                  <a:pt x="178600" y="33629"/>
                </a:lnTo>
                <a:lnTo>
                  <a:pt x="158686" y="1524"/>
                </a:lnTo>
                <a:lnTo>
                  <a:pt x="144970" y="1524"/>
                </a:lnTo>
                <a:lnTo>
                  <a:pt x="170980" y="42773"/>
                </a:lnTo>
                <a:lnTo>
                  <a:pt x="141922" y="85534"/>
                </a:lnTo>
                <a:lnTo>
                  <a:pt x="157162" y="85534"/>
                </a:lnTo>
                <a:lnTo>
                  <a:pt x="178600" y="51917"/>
                </a:lnTo>
                <a:lnTo>
                  <a:pt x="198412" y="85534"/>
                </a:lnTo>
                <a:lnTo>
                  <a:pt x="213652" y="85534"/>
                </a:lnTo>
                <a:close/>
              </a:path>
              <a:path w="581660" h="87629">
                <a:moveTo>
                  <a:pt x="283857" y="30581"/>
                </a:moveTo>
                <a:lnTo>
                  <a:pt x="282333" y="24485"/>
                </a:lnTo>
                <a:lnTo>
                  <a:pt x="279285" y="15341"/>
                </a:lnTo>
                <a:lnTo>
                  <a:pt x="276237" y="10668"/>
                </a:lnTo>
                <a:lnTo>
                  <a:pt x="274713" y="9144"/>
                </a:lnTo>
                <a:lnTo>
                  <a:pt x="273189" y="7620"/>
                </a:lnTo>
                <a:lnTo>
                  <a:pt x="273189" y="38201"/>
                </a:lnTo>
                <a:lnTo>
                  <a:pt x="273189" y="48869"/>
                </a:lnTo>
                <a:lnTo>
                  <a:pt x="271665" y="53441"/>
                </a:lnTo>
                <a:lnTo>
                  <a:pt x="271665" y="56489"/>
                </a:lnTo>
                <a:lnTo>
                  <a:pt x="270141" y="61061"/>
                </a:lnTo>
                <a:lnTo>
                  <a:pt x="267093" y="67157"/>
                </a:lnTo>
                <a:lnTo>
                  <a:pt x="265569" y="70294"/>
                </a:lnTo>
                <a:lnTo>
                  <a:pt x="264045" y="73342"/>
                </a:lnTo>
                <a:lnTo>
                  <a:pt x="260896" y="74866"/>
                </a:lnTo>
                <a:lnTo>
                  <a:pt x="254800" y="77914"/>
                </a:lnTo>
                <a:lnTo>
                  <a:pt x="247180" y="77914"/>
                </a:lnTo>
                <a:lnTo>
                  <a:pt x="241084" y="74866"/>
                </a:lnTo>
                <a:lnTo>
                  <a:pt x="236512" y="70294"/>
                </a:lnTo>
                <a:lnTo>
                  <a:pt x="234988" y="67157"/>
                </a:lnTo>
                <a:lnTo>
                  <a:pt x="231940" y="61061"/>
                </a:lnTo>
                <a:lnTo>
                  <a:pt x="231940" y="56489"/>
                </a:lnTo>
                <a:lnTo>
                  <a:pt x="230416" y="53441"/>
                </a:lnTo>
                <a:lnTo>
                  <a:pt x="230416" y="35153"/>
                </a:lnTo>
                <a:lnTo>
                  <a:pt x="231940" y="30581"/>
                </a:lnTo>
                <a:lnTo>
                  <a:pt x="231940" y="26009"/>
                </a:lnTo>
                <a:lnTo>
                  <a:pt x="236512" y="16865"/>
                </a:lnTo>
                <a:lnTo>
                  <a:pt x="239560" y="13817"/>
                </a:lnTo>
                <a:lnTo>
                  <a:pt x="242608" y="12293"/>
                </a:lnTo>
                <a:lnTo>
                  <a:pt x="244132" y="10668"/>
                </a:lnTo>
                <a:lnTo>
                  <a:pt x="247180" y="9144"/>
                </a:lnTo>
                <a:lnTo>
                  <a:pt x="254800" y="9144"/>
                </a:lnTo>
                <a:lnTo>
                  <a:pt x="257848" y="10668"/>
                </a:lnTo>
                <a:lnTo>
                  <a:pt x="260896" y="12293"/>
                </a:lnTo>
                <a:lnTo>
                  <a:pt x="264045" y="13817"/>
                </a:lnTo>
                <a:lnTo>
                  <a:pt x="270141" y="26009"/>
                </a:lnTo>
                <a:lnTo>
                  <a:pt x="271665" y="30581"/>
                </a:lnTo>
                <a:lnTo>
                  <a:pt x="271665" y="33629"/>
                </a:lnTo>
                <a:lnTo>
                  <a:pt x="273189" y="38201"/>
                </a:lnTo>
                <a:lnTo>
                  <a:pt x="273189" y="7620"/>
                </a:lnTo>
                <a:lnTo>
                  <a:pt x="270141" y="4572"/>
                </a:lnTo>
                <a:lnTo>
                  <a:pt x="267093" y="3048"/>
                </a:lnTo>
                <a:lnTo>
                  <a:pt x="262521" y="0"/>
                </a:lnTo>
                <a:lnTo>
                  <a:pt x="242608" y="0"/>
                </a:lnTo>
                <a:lnTo>
                  <a:pt x="239560" y="3048"/>
                </a:lnTo>
                <a:lnTo>
                  <a:pt x="234988" y="4572"/>
                </a:lnTo>
                <a:lnTo>
                  <a:pt x="231940" y="6096"/>
                </a:lnTo>
                <a:lnTo>
                  <a:pt x="228892" y="10668"/>
                </a:lnTo>
                <a:lnTo>
                  <a:pt x="225844" y="13817"/>
                </a:lnTo>
                <a:lnTo>
                  <a:pt x="222796" y="18389"/>
                </a:lnTo>
                <a:lnTo>
                  <a:pt x="218224" y="36677"/>
                </a:lnTo>
                <a:lnTo>
                  <a:pt x="218224" y="50393"/>
                </a:lnTo>
                <a:lnTo>
                  <a:pt x="219748" y="56489"/>
                </a:lnTo>
                <a:lnTo>
                  <a:pt x="219748" y="62585"/>
                </a:lnTo>
                <a:lnTo>
                  <a:pt x="221272" y="67157"/>
                </a:lnTo>
                <a:lnTo>
                  <a:pt x="224320" y="71818"/>
                </a:lnTo>
                <a:lnTo>
                  <a:pt x="225844" y="76390"/>
                </a:lnTo>
                <a:lnTo>
                  <a:pt x="231940" y="82486"/>
                </a:lnTo>
                <a:lnTo>
                  <a:pt x="236512" y="84010"/>
                </a:lnTo>
                <a:lnTo>
                  <a:pt x="241084" y="87058"/>
                </a:lnTo>
                <a:lnTo>
                  <a:pt x="259372" y="87058"/>
                </a:lnTo>
                <a:lnTo>
                  <a:pt x="264045" y="84010"/>
                </a:lnTo>
                <a:lnTo>
                  <a:pt x="267093" y="82486"/>
                </a:lnTo>
                <a:lnTo>
                  <a:pt x="271665" y="80962"/>
                </a:lnTo>
                <a:lnTo>
                  <a:pt x="273697" y="77914"/>
                </a:lnTo>
                <a:lnTo>
                  <a:pt x="274713" y="76390"/>
                </a:lnTo>
                <a:lnTo>
                  <a:pt x="277761" y="73342"/>
                </a:lnTo>
                <a:lnTo>
                  <a:pt x="279285" y="68681"/>
                </a:lnTo>
                <a:lnTo>
                  <a:pt x="282333" y="62585"/>
                </a:lnTo>
                <a:lnTo>
                  <a:pt x="283857" y="56489"/>
                </a:lnTo>
                <a:lnTo>
                  <a:pt x="283857" y="30581"/>
                </a:lnTo>
                <a:close/>
              </a:path>
              <a:path w="581660" h="87629">
                <a:moveTo>
                  <a:pt x="353961" y="1524"/>
                </a:moveTo>
                <a:lnTo>
                  <a:pt x="343293" y="1524"/>
                </a:lnTo>
                <a:lnTo>
                  <a:pt x="343293" y="70205"/>
                </a:lnTo>
                <a:lnTo>
                  <a:pt x="334149" y="51917"/>
                </a:lnTo>
                <a:lnTo>
                  <a:pt x="311188" y="1524"/>
                </a:lnTo>
                <a:lnTo>
                  <a:pt x="295948" y="1524"/>
                </a:lnTo>
                <a:lnTo>
                  <a:pt x="295948" y="85534"/>
                </a:lnTo>
                <a:lnTo>
                  <a:pt x="306616" y="85534"/>
                </a:lnTo>
                <a:lnTo>
                  <a:pt x="306616" y="15240"/>
                </a:lnTo>
                <a:lnTo>
                  <a:pt x="314236" y="33629"/>
                </a:lnTo>
                <a:lnTo>
                  <a:pt x="338721" y="85534"/>
                </a:lnTo>
                <a:lnTo>
                  <a:pt x="353961" y="85534"/>
                </a:lnTo>
                <a:lnTo>
                  <a:pt x="353961" y="1524"/>
                </a:lnTo>
                <a:close/>
              </a:path>
              <a:path w="581660" h="87629">
                <a:moveTo>
                  <a:pt x="430250" y="30581"/>
                </a:moveTo>
                <a:lnTo>
                  <a:pt x="428726" y="24485"/>
                </a:lnTo>
                <a:lnTo>
                  <a:pt x="425678" y="15341"/>
                </a:lnTo>
                <a:lnTo>
                  <a:pt x="422630" y="10668"/>
                </a:lnTo>
                <a:lnTo>
                  <a:pt x="421106" y="9144"/>
                </a:lnTo>
                <a:lnTo>
                  <a:pt x="419582" y="7620"/>
                </a:lnTo>
                <a:lnTo>
                  <a:pt x="419582" y="38201"/>
                </a:lnTo>
                <a:lnTo>
                  <a:pt x="419582" y="48869"/>
                </a:lnTo>
                <a:lnTo>
                  <a:pt x="418058" y="53441"/>
                </a:lnTo>
                <a:lnTo>
                  <a:pt x="418058" y="56489"/>
                </a:lnTo>
                <a:lnTo>
                  <a:pt x="416534" y="61061"/>
                </a:lnTo>
                <a:lnTo>
                  <a:pt x="413486" y="67157"/>
                </a:lnTo>
                <a:lnTo>
                  <a:pt x="411962" y="70294"/>
                </a:lnTo>
                <a:lnTo>
                  <a:pt x="410438" y="73342"/>
                </a:lnTo>
                <a:lnTo>
                  <a:pt x="401294" y="77914"/>
                </a:lnTo>
                <a:lnTo>
                  <a:pt x="393674" y="77914"/>
                </a:lnTo>
                <a:lnTo>
                  <a:pt x="387578" y="74866"/>
                </a:lnTo>
                <a:lnTo>
                  <a:pt x="383006" y="70294"/>
                </a:lnTo>
                <a:lnTo>
                  <a:pt x="381482" y="67157"/>
                </a:lnTo>
                <a:lnTo>
                  <a:pt x="378434" y="61061"/>
                </a:lnTo>
                <a:lnTo>
                  <a:pt x="378434" y="56489"/>
                </a:lnTo>
                <a:lnTo>
                  <a:pt x="376910" y="53441"/>
                </a:lnTo>
                <a:lnTo>
                  <a:pt x="376910" y="35153"/>
                </a:lnTo>
                <a:lnTo>
                  <a:pt x="378434" y="30581"/>
                </a:lnTo>
                <a:lnTo>
                  <a:pt x="378434" y="26009"/>
                </a:lnTo>
                <a:lnTo>
                  <a:pt x="383006" y="16865"/>
                </a:lnTo>
                <a:lnTo>
                  <a:pt x="386054" y="13817"/>
                </a:lnTo>
                <a:lnTo>
                  <a:pt x="389102" y="12293"/>
                </a:lnTo>
                <a:lnTo>
                  <a:pt x="390626" y="10668"/>
                </a:lnTo>
                <a:lnTo>
                  <a:pt x="393674" y="9144"/>
                </a:lnTo>
                <a:lnTo>
                  <a:pt x="401294" y="9144"/>
                </a:lnTo>
                <a:lnTo>
                  <a:pt x="404342" y="10668"/>
                </a:lnTo>
                <a:lnTo>
                  <a:pt x="407390" y="12293"/>
                </a:lnTo>
                <a:lnTo>
                  <a:pt x="410438" y="13817"/>
                </a:lnTo>
                <a:lnTo>
                  <a:pt x="416534" y="26009"/>
                </a:lnTo>
                <a:lnTo>
                  <a:pt x="418058" y="30581"/>
                </a:lnTo>
                <a:lnTo>
                  <a:pt x="418058" y="33629"/>
                </a:lnTo>
                <a:lnTo>
                  <a:pt x="419582" y="38201"/>
                </a:lnTo>
                <a:lnTo>
                  <a:pt x="419582" y="7620"/>
                </a:lnTo>
                <a:lnTo>
                  <a:pt x="416534" y="4572"/>
                </a:lnTo>
                <a:lnTo>
                  <a:pt x="413486" y="3048"/>
                </a:lnTo>
                <a:lnTo>
                  <a:pt x="408914" y="0"/>
                </a:lnTo>
                <a:lnTo>
                  <a:pt x="389102" y="0"/>
                </a:lnTo>
                <a:lnTo>
                  <a:pt x="386054" y="3048"/>
                </a:lnTo>
                <a:lnTo>
                  <a:pt x="381482" y="4572"/>
                </a:lnTo>
                <a:lnTo>
                  <a:pt x="378434" y="6096"/>
                </a:lnTo>
                <a:lnTo>
                  <a:pt x="375386" y="10668"/>
                </a:lnTo>
                <a:lnTo>
                  <a:pt x="372338" y="13817"/>
                </a:lnTo>
                <a:lnTo>
                  <a:pt x="369290" y="18389"/>
                </a:lnTo>
                <a:lnTo>
                  <a:pt x="364718" y="36677"/>
                </a:lnTo>
                <a:lnTo>
                  <a:pt x="364718" y="50393"/>
                </a:lnTo>
                <a:lnTo>
                  <a:pt x="366242" y="56489"/>
                </a:lnTo>
                <a:lnTo>
                  <a:pt x="366242" y="62585"/>
                </a:lnTo>
                <a:lnTo>
                  <a:pt x="367766" y="67157"/>
                </a:lnTo>
                <a:lnTo>
                  <a:pt x="370814" y="71818"/>
                </a:lnTo>
                <a:lnTo>
                  <a:pt x="372338" y="76390"/>
                </a:lnTo>
                <a:lnTo>
                  <a:pt x="378434" y="82486"/>
                </a:lnTo>
                <a:lnTo>
                  <a:pt x="383006" y="84010"/>
                </a:lnTo>
                <a:lnTo>
                  <a:pt x="387578" y="87058"/>
                </a:lnTo>
                <a:lnTo>
                  <a:pt x="405866" y="87058"/>
                </a:lnTo>
                <a:lnTo>
                  <a:pt x="410438" y="84010"/>
                </a:lnTo>
                <a:lnTo>
                  <a:pt x="415010" y="82486"/>
                </a:lnTo>
                <a:lnTo>
                  <a:pt x="418058" y="80962"/>
                </a:lnTo>
                <a:lnTo>
                  <a:pt x="420090" y="77914"/>
                </a:lnTo>
                <a:lnTo>
                  <a:pt x="421106" y="76390"/>
                </a:lnTo>
                <a:lnTo>
                  <a:pt x="424154" y="73342"/>
                </a:lnTo>
                <a:lnTo>
                  <a:pt x="425678" y="68681"/>
                </a:lnTo>
                <a:lnTo>
                  <a:pt x="428726" y="62585"/>
                </a:lnTo>
                <a:lnTo>
                  <a:pt x="430250" y="56489"/>
                </a:lnTo>
                <a:lnTo>
                  <a:pt x="430250" y="30581"/>
                </a:lnTo>
                <a:close/>
              </a:path>
              <a:path w="581660" h="87629">
                <a:moveTo>
                  <a:pt x="505028" y="85534"/>
                </a:moveTo>
                <a:lnTo>
                  <a:pt x="500456" y="1524"/>
                </a:lnTo>
                <a:lnTo>
                  <a:pt x="486740" y="1524"/>
                </a:lnTo>
                <a:lnTo>
                  <a:pt x="474548" y="33629"/>
                </a:lnTo>
                <a:lnTo>
                  <a:pt x="469976" y="44297"/>
                </a:lnTo>
                <a:lnTo>
                  <a:pt x="466928" y="33629"/>
                </a:lnTo>
                <a:lnTo>
                  <a:pt x="456260" y="1524"/>
                </a:lnTo>
                <a:lnTo>
                  <a:pt x="442442" y="1524"/>
                </a:lnTo>
                <a:lnTo>
                  <a:pt x="437870" y="85534"/>
                </a:lnTo>
                <a:lnTo>
                  <a:pt x="448640" y="85534"/>
                </a:lnTo>
                <a:lnTo>
                  <a:pt x="450164" y="33629"/>
                </a:lnTo>
                <a:lnTo>
                  <a:pt x="450164" y="12293"/>
                </a:lnTo>
                <a:lnTo>
                  <a:pt x="454736" y="26009"/>
                </a:lnTo>
                <a:lnTo>
                  <a:pt x="466928" y="58013"/>
                </a:lnTo>
                <a:lnTo>
                  <a:pt x="474548" y="58013"/>
                </a:lnTo>
                <a:lnTo>
                  <a:pt x="486740" y="24485"/>
                </a:lnTo>
                <a:lnTo>
                  <a:pt x="491312" y="12293"/>
                </a:lnTo>
                <a:lnTo>
                  <a:pt x="491312" y="33629"/>
                </a:lnTo>
                <a:lnTo>
                  <a:pt x="492836" y="85534"/>
                </a:lnTo>
                <a:lnTo>
                  <a:pt x="505028" y="85534"/>
                </a:lnTo>
                <a:close/>
              </a:path>
              <a:path w="581660" h="87629">
                <a:moveTo>
                  <a:pt x="581317" y="1524"/>
                </a:moveTo>
                <a:lnTo>
                  <a:pt x="567601" y="1524"/>
                </a:lnTo>
                <a:lnTo>
                  <a:pt x="550837" y="33629"/>
                </a:lnTo>
                <a:lnTo>
                  <a:pt x="544741" y="44297"/>
                </a:lnTo>
                <a:lnTo>
                  <a:pt x="538556" y="32105"/>
                </a:lnTo>
                <a:lnTo>
                  <a:pt x="521792" y="1524"/>
                </a:lnTo>
                <a:lnTo>
                  <a:pt x="508076" y="1524"/>
                </a:lnTo>
                <a:lnTo>
                  <a:pt x="538556" y="54965"/>
                </a:lnTo>
                <a:lnTo>
                  <a:pt x="538556" y="85534"/>
                </a:lnTo>
                <a:lnTo>
                  <a:pt x="550837" y="85534"/>
                </a:lnTo>
                <a:lnTo>
                  <a:pt x="550837" y="54965"/>
                </a:lnTo>
                <a:lnTo>
                  <a:pt x="581317" y="1524"/>
                </a:lnTo>
                <a:close/>
              </a:path>
            </a:pathLst>
          </a:custGeom>
          <a:solidFill>
            <a:srgbClr val="000000"/>
          </a:solidFill>
        </p:spPr>
        <p:txBody>
          <a:bodyPr wrap="square" lIns="0" tIns="0" rIns="0" bIns="0" rtlCol="0"/>
          <a:lstStyle/>
          <a:p>
            <a:endParaRPr sz="1154"/>
          </a:p>
        </p:txBody>
      </p:sp>
      <p:grpSp>
        <p:nvGrpSpPr>
          <p:cNvPr id="307" name="object 307"/>
          <p:cNvGrpSpPr/>
          <p:nvPr/>
        </p:nvGrpSpPr>
        <p:grpSpPr>
          <a:xfrm>
            <a:off x="2986198" y="5291573"/>
            <a:ext cx="222356" cy="56200"/>
            <a:chOff x="2713863" y="8250935"/>
            <a:chExt cx="346710" cy="87630"/>
          </a:xfrm>
        </p:grpSpPr>
        <p:pic>
          <p:nvPicPr>
            <p:cNvPr id="308" name="object 308"/>
            <p:cNvPicPr/>
            <p:nvPr/>
          </p:nvPicPr>
          <p:blipFill>
            <a:blip r:embed="rId130" cstate="print"/>
            <a:stretch>
              <a:fillRect/>
            </a:stretch>
          </p:blipFill>
          <p:spPr>
            <a:xfrm>
              <a:off x="2713863" y="8250935"/>
              <a:ext cx="273081" cy="87058"/>
            </a:xfrm>
            <a:prstGeom prst="rect">
              <a:avLst/>
            </a:prstGeom>
          </p:spPr>
        </p:pic>
        <p:sp>
          <p:nvSpPr>
            <p:cNvPr id="309" name="object 309"/>
            <p:cNvSpPr/>
            <p:nvPr/>
          </p:nvSpPr>
          <p:spPr>
            <a:xfrm>
              <a:off x="3006852" y="8250936"/>
              <a:ext cx="53340" cy="87630"/>
            </a:xfrm>
            <a:custGeom>
              <a:avLst/>
              <a:gdLst/>
              <a:ahLst/>
              <a:cxnLst/>
              <a:rect l="l" t="t" r="r" b="b"/>
              <a:pathLst>
                <a:path w="53339" h="87629">
                  <a:moveTo>
                    <a:pt x="27431" y="87058"/>
                  </a:moveTo>
                  <a:lnTo>
                    <a:pt x="1523" y="87058"/>
                  </a:lnTo>
                  <a:lnTo>
                    <a:pt x="0" y="85534"/>
                  </a:lnTo>
                  <a:lnTo>
                    <a:pt x="0" y="76390"/>
                  </a:lnTo>
                  <a:lnTo>
                    <a:pt x="7619" y="76390"/>
                  </a:lnTo>
                  <a:lnTo>
                    <a:pt x="10667" y="77914"/>
                  </a:lnTo>
                  <a:lnTo>
                    <a:pt x="21335" y="77914"/>
                  </a:lnTo>
                  <a:lnTo>
                    <a:pt x="25907" y="76390"/>
                  </a:lnTo>
                  <a:lnTo>
                    <a:pt x="28955" y="76390"/>
                  </a:lnTo>
                  <a:lnTo>
                    <a:pt x="32003" y="74866"/>
                  </a:lnTo>
                  <a:lnTo>
                    <a:pt x="33527" y="74866"/>
                  </a:lnTo>
                  <a:lnTo>
                    <a:pt x="36575" y="73342"/>
                  </a:lnTo>
                  <a:lnTo>
                    <a:pt x="39623" y="70294"/>
                  </a:lnTo>
                  <a:lnTo>
                    <a:pt x="39623" y="67151"/>
                  </a:lnTo>
                  <a:lnTo>
                    <a:pt x="41147" y="65627"/>
                  </a:lnTo>
                  <a:lnTo>
                    <a:pt x="41147" y="56483"/>
                  </a:lnTo>
                  <a:lnTo>
                    <a:pt x="33527" y="48863"/>
                  </a:lnTo>
                  <a:lnTo>
                    <a:pt x="30479" y="48863"/>
                  </a:lnTo>
                  <a:lnTo>
                    <a:pt x="28955" y="47339"/>
                  </a:lnTo>
                  <a:lnTo>
                    <a:pt x="10667" y="47339"/>
                  </a:lnTo>
                  <a:lnTo>
                    <a:pt x="10667" y="38195"/>
                  </a:lnTo>
                  <a:lnTo>
                    <a:pt x="22859" y="38195"/>
                  </a:lnTo>
                  <a:lnTo>
                    <a:pt x="24383" y="36671"/>
                  </a:lnTo>
                  <a:lnTo>
                    <a:pt x="27431" y="36671"/>
                  </a:lnTo>
                  <a:lnTo>
                    <a:pt x="28955" y="35147"/>
                  </a:lnTo>
                  <a:lnTo>
                    <a:pt x="30479" y="35147"/>
                  </a:lnTo>
                  <a:lnTo>
                    <a:pt x="36575" y="29051"/>
                  </a:lnTo>
                  <a:lnTo>
                    <a:pt x="36575" y="18383"/>
                  </a:lnTo>
                  <a:lnTo>
                    <a:pt x="33527" y="12287"/>
                  </a:lnTo>
                  <a:lnTo>
                    <a:pt x="30479" y="10667"/>
                  </a:lnTo>
                  <a:lnTo>
                    <a:pt x="25907" y="9143"/>
                  </a:lnTo>
                  <a:lnTo>
                    <a:pt x="15239" y="9143"/>
                  </a:lnTo>
                  <a:lnTo>
                    <a:pt x="12191" y="10667"/>
                  </a:lnTo>
                  <a:lnTo>
                    <a:pt x="9143" y="10667"/>
                  </a:lnTo>
                  <a:lnTo>
                    <a:pt x="6095" y="12287"/>
                  </a:lnTo>
                  <a:lnTo>
                    <a:pt x="1523" y="12287"/>
                  </a:lnTo>
                  <a:lnTo>
                    <a:pt x="1523" y="3048"/>
                  </a:lnTo>
                  <a:lnTo>
                    <a:pt x="3047" y="3048"/>
                  </a:lnTo>
                  <a:lnTo>
                    <a:pt x="4571" y="1524"/>
                  </a:lnTo>
                  <a:lnTo>
                    <a:pt x="10667" y="1524"/>
                  </a:lnTo>
                  <a:lnTo>
                    <a:pt x="12191" y="0"/>
                  </a:lnTo>
                  <a:lnTo>
                    <a:pt x="30479" y="0"/>
                  </a:lnTo>
                  <a:lnTo>
                    <a:pt x="33527" y="1524"/>
                  </a:lnTo>
                  <a:lnTo>
                    <a:pt x="36575" y="1524"/>
                  </a:lnTo>
                  <a:lnTo>
                    <a:pt x="39623" y="3048"/>
                  </a:lnTo>
                  <a:lnTo>
                    <a:pt x="45719" y="9143"/>
                  </a:lnTo>
                  <a:lnTo>
                    <a:pt x="48767" y="15335"/>
                  </a:lnTo>
                  <a:lnTo>
                    <a:pt x="48767" y="26003"/>
                  </a:lnTo>
                  <a:lnTo>
                    <a:pt x="47243" y="29051"/>
                  </a:lnTo>
                  <a:lnTo>
                    <a:pt x="45719" y="33623"/>
                  </a:lnTo>
                  <a:lnTo>
                    <a:pt x="39623" y="39719"/>
                  </a:lnTo>
                  <a:lnTo>
                    <a:pt x="35051" y="41243"/>
                  </a:lnTo>
                  <a:lnTo>
                    <a:pt x="36575" y="41243"/>
                  </a:lnTo>
                  <a:lnTo>
                    <a:pt x="39623" y="42767"/>
                  </a:lnTo>
                  <a:lnTo>
                    <a:pt x="41147" y="42767"/>
                  </a:lnTo>
                  <a:lnTo>
                    <a:pt x="44195" y="44291"/>
                  </a:lnTo>
                  <a:lnTo>
                    <a:pt x="50291" y="50387"/>
                  </a:lnTo>
                  <a:lnTo>
                    <a:pt x="51815" y="53435"/>
                  </a:lnTo>
                  <a:lnTo>
                    <a:pt x="53339" y="54959"/>
                  </a:lnTo>
                  <a:lnTo>
                    <a:pt x="53339" y="59531"/>
                  </a:lnTo>
                  <a:lnTo>
                    <a:pt x="53339" y="64103"/>
                  </a:lnTo>
                  <a:lnTo>
                    <a:pt x="47243" y="76390"/>
                  </a:lnTo>
                  <a:lnTo>
                    <a:pt x="41147" y="82486"/>
                  </a:lnTo>
                  <a:lnTo>
                    <a:pt x="27431" y="87058"/>
                  </a:lnTo>
                  <a:close/>
                </a:path>
              </a:pathLst>
            </a:custGeom>
            <a:solidFill>
              <a:srgbClr val="000000"/>
            </a:solidFill>
          </p:spPr>
          <p:txBody>
            <a:bodyPr wrap="square" lIns="0" tIns="0" rIns="0" bIns="0" rtlCol="0"/>
            <a:lstStyle/>
            <a:p>
              <a:endParaRPr sz="1154"/>
            </a:p>
          </p:txBody>
        </p:sp>
      </p:grpSp>
      <p:grpSp>
        <p:nvGrpSpPr>
          <p:cNvPr id="310" name="object 310"/>
          <p:cNvGrpSpPr/>
          <p:nvPr/>
        </p:nvGrpSpPr>
        <p:grpSpPr>
          <a:xfrm>
            <a:off x="3267991" y="5287827"/>
            <a:ext cx="363262" cy="59865"/>
            <a:chOff x="3153251" y="8245093"/>
            <a:chExt cx="566420" cy="93345"/>
          </a:xfrm>
        </p:grpSpPr>
        <p:pic>
          <p:nvPicPr>
            <p:cNvPr id="311" name="object 311"/>
            <p:cNvPicPr/>
            <p:nvPr/>
          </p:nvPicPr>
          <p:blipFill>
            <a:blip r:embed="rId131" cstate="print"/>
            <a:stretch>
              <a:fillRect/>
            </a:stretch>
          </p:blipFill>
          <p:spPr>
            <a:xfrm>
              <a:off x="3153251" y="8270842"/>
              <a:ext cx="198215" cy="67151"/>
            </a:xfrm>
            <a:prstGeom prst="rect">
              <a:avLst/>
            </a:prstGeom>
          </p:spPr>
        </p:pic>
        <p:sp>
          <p:nvSpPr>
            <p:cNvPr id="312" name="object 312"/>
            <p:cNvSpPr/>
            <p:nvPr/>
          </p:nvSpPr>
          <p:spPr>
            <a:xfrm>
              <a:off x="3378708" y="8245094"/>
              <a:ext cx="340995" cy="93345"/>
            </a:xfrm>
            <a:custGeom>
              <a:avLst/>
              <a:gdLst/>
              <a:ahLst/>
              <a:cxnLst/>
              <a:rect l="l" t="t" r="r" b="b"/>
              <a:pathLst>
                <a:path w="340995" h="93345">
                  <a:moveTo>
                    <a:pt x="39624" y="50038"/>
                  </a:moveTo>
                  <a:lnTo>
                    <a:pt x="0" y="50038"/>
                  </a:lnTo>
                  <a:lnTo>
                    <a:pt x="0" y="62230"/>
                  </a:lnTo>
                  <a:lnTo>
                    <a:pt x="39624" y="62230"/>
                  </a:lnTo>
                  <a:lnTo>
                    <a:pt x="39624" y="50038"/>
                  </a:lnTo>
                  <a:close/>
                </a:path>
                <a:path w="340995" h="93345">
                  <a:moveTo>
                    <a:pt x="119341" y="40995"/>
                  </a:moveTo>
                  <a:lnTo>
                    <a:pt x="117817" y="34899"/>
                  </a:lnTo>
                  <a:lnTo>
                    <a:pt x="114668" y="31851"/>
                  </a:lnTo>
                  <a:lnTo>
                    <a:pt x="111620" y="27279"/>
                  </a:lnTo>
                  <a:lnTo>
                    <a:pt x="105524" y="25755"/>
                  </a:lnTo>
                  <a:lnTo>
                    <a:pt x="91808" y="25755"/>
                  </a:lnTo>
                  <a:lnTo>
                    <a:pt x="90284" y="27279"/>
                  </a:lnTo>
                  <a:lnTo>
                    <a:pt x="88760" y="27279"/>
                  </a:lnTo>
                  <a:lnTo>
                    <a:pt x="85712" y="30327"/>
                  </a:lnTo>
                  <a:lnTo>
                    <a:pt x="82664" y="31851"/>
                  </a:lnTo>
                  <a:lnTo>
                    <a:pt x="78092" y="36423"/>
                  </a:lnTo>
                  <a:lnTo>
                    <a:pt x="76568" y="27279"/>
                  </a:lnTo>
                  <a:lnTo>
                    <a:pt x="67424" y="27279"/>
                  </a:lnTo>
                  <a:lnTo>
                    <a:pt x="67424" y="91376"/>
                  </a:lnTo>
                  <a:lnTo>
                    <a:pt x="78092" y="91376"/>
                  </a:lnTo>
                  <a:lnTo>
                    <a:pt x="78092" y="48615"/>
                  </a:lnTo>
                  <a:lnTo>
                    <a:pt x="90284" y="36423"/>
                  </a:lnTo>
                  <a:lnTo>
                    <a:pt x="93332" y="36423"/>
                  </a:lnTo>
                  <a:lnTo>
                    <a:pt x="94856" y="34899"/>
                  </a:lnTo>
                  <a:lnTo>
                    <a:pt x="100952" y="34899"/>
                  </a:lnTo>
                  <a:lnTo>
                    <a:pt x="104000" y="36423"/>
                  </a:lnTo>
                  <a:lnTo>
                    <a:pt x="105524" y="39471"/>
                  </a:lnTo>
                  <a:lnTo>
                    <a:pt x="107048" y="40995"/>
                  </a:lnTo>
                  <a:lnTo>
                    <a:pt x="108572" y="45567"/>
                  </a:lnTo>
                  <a:lnTo>
                    <a:pt x="108572" y="91376"/>
                  </a:lnTo>
                  <a:lnTo>
                    <a:pt x="119341" y="91376"/>
                  </a:lnTo>
                  <a:lnTo>
                    <a:pt x="119341" y="40995"/>
                  </a:lnTo>
                  <a:close/>
                </a:path>
                <a:path w="340995" h="93345">
                  <a:moveTo>
                    <a:pt x="192493" y="27279"/>
                  </a:moveTo>
                  <a:lnTo>
                    <a:pt x="181825" y="27279"/>
                  </a:lnTo>
                  <a:lnTo>
                    <a:pt x="181825" y="69951"/>
                  </a:lnTo>
                  <a:lnTo>
                    <a:pt x="180301" y="72999"/>
                  </a:lnTo>
                  <a:lnTo>
                    <a:pt x="177253" y="74523"/>
                  </a:lnTo>
                  <a:lnTo>
                    <a:pt x="175729" y="76136"/>
                  </a:lnTo>
                  <a:lnTo>
                    <a:pt x="169633" y="82232"/>
                  </a:lnTo>
                  <a:lnTo>
                    <a:pt x="166585" y="82232"/>
                  </a:lnTo>
                  <a:lnTo>
                    <a:pt x="165061" y="83756"/>
                  </a:lnTo>
                  <a:lnTo>
                    <a:pt x="155917" y="83756"/>
                  </a:lnTo>
                  <a:lnTo>
                    <a:pt x="151345" y="79184"/>
                  </a:lnTo>
                  <a:lnTo>
                    <a:pt x="151345" y="27279"/>
                  </a:lnTo>
                  <a:lnTo>
                    <a:pt x="140677" y="27279"/>
                  </a:lnTo>
                  <a:lnTo>
                    <a:pt x="140677" y="77660"/>
                  </a:lnTo>
                  <a:lnTo>
                    <a:pt x="142201" y="83756"/>
                  </a:lnTo>
                  <a:lnTo>
                    <a:pt x="145249" y="86804"/>
                  </a:lnTo>
                  <a:lnTo>
                    <a:pt x="148297" y="91376"/>
                  </a:lnTo>
                  <a:lnTo>
                    <a:pt x="154393" y="92900"/>
                  </a:lnTo>
                  <a:lnTo>
                    <a:pt x="168109" y="92900"/>
                  </a:lnTo>
                  <a:lnTo>
                    <a:pt x="169633" y="91376"/>
                  </a:lnTo>
                  <a:lnTo>
                    <a:pt x="171157" y="91376"/>
                  </a:lnTo>
                  <a:lnTo>
                    <a:pt x="172681" y="89852"/>
                  </a:lnTo>
                  <a:lnTo>
                    <a:pt x="175729" y="88328"/>
                  </a:lnTo>
                  <a:lnTo>
                    <a:pt x="180301" y="83756"/>
                  </a:lnTo>
                  <a:lnTo>
                    <a:pt x="181825" y="80708"/>
                  </a:lnTo>
                  <a:lnTo>
                    <a:pt x="183349" y="91376"/>
                  </a:lnTo>
                  <a:lnTo>
                    <a:pt x="192493" y="91376"/>
                  </a:lnTo>
                  <a:lnTo>
                    <a:pt x="192493" y="80708"/>
                  </a:lnTo>
                  <a:lnTo>
                    <a:pt x="192493" y="27279"/>
                  </a:lnTo>
                  <a:close/>
                </a:path>
                <a:path w="340995" h="93345">
                  <a:moveTo>
                    <a:pt x="267271" y="82550"/>
                  </a:moveTo>
                  <a:lnTo>
                    <a:pt x="247459" y="82550"/>
                  </a:lnTo>
                  <a:lnTo>
                    <a:pt x="247459" y="8890"/>
                  </a:lnTo>
                  <a:lnTo>
                    <a:pt x="247459" y="0"/>
                  </a:lnTo>
                  <a:lnTo>
                    <a:pt x="216979" y="0"/>
                  </a:lnTo>
                  <a:lnTo>
                    <a:pt x="216979" y="8890"/>
                  </a:lnTo>
                  <a:lnTo>
                    <a:pt x="235267" y="8890"/>
                  </a:lnTo>
                  <a:lnTo>
                    <a:pt x="235267" y="82550"/>
                  </a:lnTo>
                  <a:lnTo>
                    <a:pt x="213931" y="82550"/>
                  </a:lnTo>
                  <a:lnTo>
                    <a:pt x="213931" y="91440"/>
                  </a:lnTo>
                  <a:lnTo>
                    <a:pt x="267271" y="91440"/>
                  </a:lnTo>
                  <a:lnTo>
                    <a:pt x="267271" y="82550"/>
                  </a:lnTo>
                  <a:close/>
                </a:path>
                <a:path w="340995" h="93345">
                  <a:moveTo>
                    <a:pt x="340512" y="82550"/>
                  </a:moveTo>
                  <a:lnTo>
                    <a:pt x="320700" y="82550"/>
                  </a:lnTo>
                  <a:lnTo>
                    <a:pt x="320700" y="8890"/>
                  </a:lnTo>
                  <a:lnTo>
                    <a:pt x="320700" y="0"/>
                  </a:lnTo>
                  <a:lnTo>
                    <a:pt x="290220" y="0"/>
                  </a:lnTo>
                  <a:lnTo>
                    <a:pt x="290220" y="8890"/>
                  </a:lnTo>
                  <a:lnTo>
                    <a:pt x="308508" y="8890"/>
                  </a:lnTo>
                  <a:lnTo>
                    <a:pt x="308508" y="82550"/>
                  </a:lnTo>
                  <a:lnTo>
                    <a:pt x="287172" y="82550"/>
                  </a:lnTo>
                  <a:lnTo>
                    <a:pt x="287172" y="91440"/>
                  </a:lnTo>
                  <a:lnTo>
                    <a:pt x="340512" y="91440"/>
                  </a:lnTo>
                  <a:lnTo>
                    <a:pt x="340512" y="82550"/>
                  </a:lnTo>
                  <a:close/>
                </a:path>
              </a:pathLst>
            </a:custGeom>
            <a:solidFill>
              <a:srgbClr val="000000"/>
            </a:solidFill>
          </p:spPr>
          <p:txBody>
            <a:bodyPr wrap="square" lIns="0" tIns="0" rIns="0" bIns="0" rtlCol="0"/>
            <a:lstStyle/>
            <a:p>
              <a:endParaRPr sz="1154"/>
            </a:p>
          </p:txBody>
        </p:sp>
      </p:grpSp>
      <p:sp>
        <p:nvSpPr>
          <p:cNvPr id="313" name="object 313"/>
          <p:cNvSpPr/>
          <p:nvPr/>
        </p:nvSpPr>
        <p:spPr>
          <a:xfrm>
            <a:off x="1998972" y="5395364"/>
            <a:ext cx="82263" cy="56200"/>
          </a:xfrm>
          <a:custGeom>
            <a:avLst/>
            <a:gdLst/>
            <a:ahLst/>
            <a:cxnLst/>
            <a:rect l="l" t="t" r="r" b="b"/>
            <a:pathLst>
              <a:path w="128269" h="87629">
                <a:moveTo>
                  <a:pt x="54965" y="76390"/>
                </a:moveTo>
                <a:lnTo>
                  <a:pt x="36576" y="76390"/>
                </a:lnTo>
                <a:lnTo>
                  <a:pt x="36576" y="1612"/>
                </a:lnTo>
                <a:lnTo>
                  <a:pt x="25908" y="1612"/>
                </a:lnTo>
                <a:lnTo>
                  <a:pt x="0" y="15328"/>
                </a:lnTo>
                <a:lnTo>
                  <a:pt x="3048" y="24472"/>
                </a:lnTo>
                <a:lnTo>
                  <a:pt x="24384" y="13804"/>
                </a:lnTo>
                <a:lnTo>
                  <a:pt x="24384" y="76390"/>
                </a:lnTo>
                <a:lnTo>
                  <a:pt x="1524" y="76390"/>
                </a:lnTo>
                <a:lnTo>
                  <a:pt x="1524" y="87058"/>
                </a:lnTo>
                <a:lnTo>
                  <a:pt x="54965" y="87058"/>
                </a:lnTo>
                <a:lnTo>
                  <a:pt x="54965" y="76390"/>
                </a:lnTo>
                <a:close/>
              </a:path>
              <a:path w="128269" h="87629">
                <a:moveTo>
                  <a:pt x="128206" y="58000"/>
                </a:moveTo>
                <a:lnTo>
                  <a:pt x="126682" y="54952"/>
                </a:lnTo>
                <a:lnTo>
                  <a:pt x="126682" y="53428"/>
                </a:lnTo>
                <a:lnTo>
                  <a:pt x="125158" y="50380"/>
                </a:lnTo>
                <a:lnTo>
                  <a:pt x="120586" y="45808"/>
                </a:lnTo>
                <a:lnTo>
                  <a:pt x="117538" y="44284"/>
                </a:lnTo>
                <a:lnTo>
                  <a:pt x="116014" y="42760"/>
                </a:lnTo>
                <a:lnTo>
                  <a:pt x="114490" y="42760"/>
                </a:lnTo>
                <a:lnTo>
                  <a:pt x="111442" y="41236"/>
                </a:lnTo>
                <a:lnTo>
                  <a:pt x="109918" y="41236"/>
                </a:lnTo>
                <a:lnTo>
                  <a:pt x="114490" y="39712"/>
                </a:lnTo>
                <a:lnTo>
                  <a:pt x="117538" y="36664"/>
                </a:lnTo>
                <a:lnTo>
                  <a:pt x="119062" y="33616"/>
                </a:lnTo>
                <a:lnTo>
                  <a:pt x="122110" y="30568"/>
                </a:lnTo>
                <a:lnTo>
                  <a:pt x="123634" y="25996"/>
                </a:lnTo>
                <a:lnTo>
                  <a:pt x="123634" y="18288"/>
                </a:lnTo>
                <a:lnTo>
                  <a:pt x="122110" y="15240"/>
                </a:lnTo>
                <a:lnTo>
                  <a:pt x="122110" y="12192"/>
                </a:lnTo>
                <a:lnTo>
                  <a:pt x="120586" y="9144"/>
                </a:lnTo>
                <a:lnTo>
                  <a:pt x="119062" y="7620"/>
                </a:lnTo>
                <a:lnTo>
                  <a:pt x="116014" y="6096"/>
                </a:lnTo>
                <a:lnTo>
                  <a:pt x="114490" y="4572"/>
                </a:lnTo>
                <a:lnTo>
                  <a:pt x="108394" y="1524"/>
                </a:lnTo>
                <a:lnTo>
                  <a:pt x="103822" y="0"/>
                </a:lnTo>
                <a:lnTo>
                  <a:pt x="88582" y="0"/>
                </a:lnTo>
                <a:lnTo>
                  <a:pt x="85534" y="1524"/>
                </a:lnTo>
                <a:lnTo>
                  <a:pt x="80873" y="1524"/>
                </a:lnTo>
                <a:lnTo>
                  <a:pt x="79349" y="3048"/>
                </a:lnTo>
                <a:lnTo>
                  <a:pt x="76301" y="3048"/>
                </a:lnTo>
                <a:lnTo>
                  <a:pt x="76301" y="13716"/>
                </a:lnTo>
                <a:lnTo>
                  <a:pt x="79349" y="12192"/>
                </a:lnTo>
                <a:lnTo>
                  <a:pt x="84010" y="10668"/>
                </a:lnTo>
                <a:lnTo>
                  <a:pt x="90106" y="10668"/>
                </a:lnTo>
                <a:lnTo>
                  <a:pt x="91630" y="9144"/>
                </a:lnTo>
                <a:lnTo>
                  <a:pt x="100774" y="9144"/>
                </a:lnTo>
                <a:lnTo>
                  <a:pt x="105346" y="10668"/>
                </a:lnTo>
                <a:lnTo>
                  <a:pt x="109918" y="15240"/>
                </a:lnTo>
                <a:lnTo>
                  <a:pt x="111442" y="18288"/>
                </a:lnTo>
                <a:lnTo>
                  <a:pt x="111442" y="27520"/>
                </a:lnTo>
                <a:lnTo>
                  <a:pt x="109918" y="29044"/>
                </a:lnTo>
                <a:lnTo>
                  <a:pt x="109918" y="30568"/>
                </a:lnTo>
                <a:lnTo>
                  <a:pt x="103822" y="36664"/>
                </a:lnTo>
                <a:lnTo>
                  <a:pt x="100774" y="36664"/>
                </a:lnTo>
                <a:lnTo>
                  <a:pt x="99250" y="38188"/>
                </a:lnTo>
                <a:lnTo>
                  <a:pt x="84010" y="38188"/>
                </a:lnTo>
                <a:lnTo>
                  <a:pt x="84010" y="47332"/>
                </a:lnTo>
                <a:lnTo>
                  <a:pt x="102298" y="47332"/>
                </a:lnTo>
                <a:lnTo>
                  <a:pt x="105346" y="48856"/>
                </a:lnTo>
                <a:lnTo>
                  <a:pt x="108394" y="48856"/>
                </a:lnTo>
                <a:lnTo>
                  <a:pt x="114490" y="54952"/>
                </a:lnTo>
                <a:lnTo>
                  <a:pt x="114490" y="56476"/>
                </a:lnTo>
                <a:lnTo>
                  <a:pt x="116014" y="59524"/>
                </a:lnTo>
                <a:lnTo>
                  <a:pt x="116014" y="64096"/>
                </a:lnTo>
                <a:lnTo>
                  <a:pt x="114490" y="65620"/>
                </a:lnTo>
                <a:lnTo>
                  <a:pt x="114490" y="68668"/>
                </a:lnTo>
                <a:lnTo>
                  <a:pt x="108394" y="74764"/>
                </a:lnTo>
                <a:lnTo>
                  <a:pt x="105346" y="76288"/>
                </a:lnTo>
                <a:lnTo>
                  <a:pt x="102298" y="76288"/>
                </a:lnTo>
                <a:lnTo>
                  <a:pt x="99250" y="77812"/>
                </a:lnTo>
                <a:lnTo>
                  <a:pt x="82397" y="77812"/>
                </a:lnTo>
                <a:lnTo>
                  <a:pt x="79349" y="76288"/>
                </a:lnTo>
                <a:lnTo>
                  <a:pt x="74777" y="76288"/>
                </a:lnTo>
                <a:lnTo>
                  <a:pt x="74777" y="87058"/>
                </a:lnTo>
                <a:lnTo>
                  <a:pt x="102298" y="87058"/>
                </a:lnTo>
                <a:lnTo>
                  <a:pt x="116014" y="82486"/>
                </a:lnTo>
                <a:lnTo>
                  <a:pt x="119062" y="79438"/>
                </a:lnTo>
                <a:lnTo>
                  <a:pt x="122110" y="77812"/>
                </a:lnTo>
                <a:lnTo>
                  <a:pt x="125158" y="71716"/>
                </a:lnTo>
                <a:lnTo>
                  <a:pt x="126682" y="67144"/>
                </a:lnTo>
                <a:lnTo>
                  <a:pt x="128206" y="64096"/>
                </a:lnTo>
                <a:lnTo>
                  <a:pt x="128206" y="61048"/>
                </a:lnTo>
                <a:lnTo>
                  <a:pt x="128206" y="58000"/>
                </a:lnTo>
                <a:close/>
              </a:path>
            </a:pathLst>
          </a:custGeom>
          <a:solidFill>
            <a:srgbClr val="000000"/>
          </a:solidFill>
        </p:spPr>
        <p:txBody>
          <a:bodyPr wrap="square" lIns="0" tIns="0" rIns="0" bIns="0" rtlCol="0"/>
          <a:lstStyle/>
          <a:p>
            <a:endParaRPr sz="1154"/>
          </a:p>
        </p:txBody>
      </p:sp>
      <p:sp>
        <p:nvSpPr>
          <p:cNvPr id="314" name="object 314"/>
          <p:cNvSpPr/>
          <p:nvPr/>
        </p:nvSpPr>
        <p:spPr>
          <a:xfrm>
            <a:off x="2187852" y="5395364"/>
            <a:ext cx="81449" cy="56200"/>
          </a:xfrm>
          <a:custGeom>
            <a:avLst/>
            <a:gdLst/>
            <a:ahLst/>
            <a:cxnLst/>
            <a:rect l="l" t="t" r="r" b="b"/>
            <a:pathLst>
              <a:path w="127000" h="87629">
                <a:moveTo>
                  <a:pt x="50292" y="1524"/>
                </a:moveTo>
                <a:lnTo>
                  <a:pt x="0" y="1524"/>
                </a:lnTo>
                <a:lnTo>
                  <a:pt x="0" y="10668"/>
                </a:lnTo>
                <a:lnTo>
                  <a:pt x="19812" y="10668"/>
                </a:lnTo>
                <a:lnTo>
                  <a:pt x="19812" y="76288"/>
                </a:lnTo>
                <a:lnTo>
                  <a:pt x="0" y="76288"/>
                </a:lnTo>
                <a:lnTo>
                  <a:pt x="0" y="86956"/>
                </a:lnTo>
                <a:lnTo>
                  <a:pt x="50292" y="86956"/>
                </a:lnTo>
                <a:lnTo>
                  <a:pt x="50292" y="76288"/>
                </a:lnTo>
                <a:lnTo>
                  <a:pt x="32004" y="76288"/>
                </a:lnTo>
                <a:lnTo>
                  <a:pt x="32004" y="10668"/>
                </a:lnTo>
                <a:lnTo>
                  <a:pt x="50292" y="10668"/>
                </a:lnTo>
                <a:lnTo>
                  <a:pt x="50292" y="1524"/>
                </a:lnTo>
                <a:close/>
              </a:path>
              <a:path w="127000" h="87629">
                <a:moveTo>
                  <a:pt x="126593" y="56476"/>
                </a:moveTo>
                <a:lnTo>
                  <a:pt x="125069" y="54952"/>
                </a:lnTo>
                <a:lnTo>
                  <a:pt x="123545" y="51904"/>
                </a:lnTo>
                <a:lnTo>
                  <a:pt x="122021" y="50380"/>
                </a:lnTo>
                <a:lnTo>
                  <a:pt x="120497" y="47332"/>
                </a:lnTo>
                <a:lnTo>
                  <a:pt x="117449" y="45808"/>
                </a:lnTo>
                <a:lnTo>
                  <a:pt x="115925" y="44284"/>
                </a:lnTo>
                <a:lnTo>
                  <a:pt x="109829" y="41236"/>
                </a:lnTo>
                <a:lnTo>
                  <a:pt x="106781" y="41236"/>
                </a:lnTo>
                <a:lnTo>
                  <a:pt x="105257" y="39712"/>
                </a:lnTo>
                <a:lnTo>
                  <a:pt x="99161" y="36664"/>
                </a:lnTo>
                <a:lnTo>
                  <a:pt x="96113" y="36664"/>
                </a:lnTo>
                <a:lnTo>
                  <a:pt x="94589" y="35140"/>
                </a:lnTo>
                <a:lnTo>
                  <a:pt x="91541" y="33616"/>
                </a:lnTo>
                <a:lnTo>
                  <a:pt x="90017" y="32092"/>
                </a:lnTo>
                <a:lnTo>
                  <a:pt x="86969" y="32092"/>
                </a:lnTo>
                <a:lnTo>
                  <a:pt x="85445" y="30568"/>
                </a:lnTo>
                <a:lnTo>
                  <a:pt x="83921" y="27520"/>
                </a:lnTo>
                <a:lnTo>
                  <a:pt x="82397" y="25996"/>
                </a:lnTo>
                <a:lnTo>
                  <a:pt x="82397" y="18288"/>
                </a:lnTo>
                <a:lnTo>
                  <a:pt x="83921" y="15240"/>
                </a:lnTo>
                <a:lnTo>
                  <a:pt x="86969" y="13716"/>
                </a:lnTo>
                <a:lnTo>
                  <a:pt x="90017" y="10668"/>
                </a:lnTo>
                <a:lnTo>
                  <a:pt x="114401" y="10668"/>
                </a:lnTo>
                <a:lnTo>
                  <a:pt x="117449" y="12192"/>
                </a:lnTo>
                <a:lnTo>
                  <a:pt x="122021" y="12192"/>
                </a:lnTo>
                <a:lnTo>
                  <a:pt x="122021" y="3048"/>
                </a:lnTo>
                <a:lnTo>
                  <a:pt x="120497" y="1524"/>
                </a:lnTo>
                <a:lnTo>
                  <a:pt x="112877" y="1524"/>
                </a:lnTo>
                <a:lnTo>
                  <a:pt x="111353" y="0"/>
                </a:lnTo>
                <a:lnTo>
                  <a:pt x="91541" y="0"/>
                </a:lnTo>
                <a:lnTo>
                  <a:pt x="86969" y="1524"/>
                </a:lnTo>
                <a:lnTo>
                  <a:pt x="80873" y="4572"/>
                </a:lnTo>
                <a:lnTo>
                  <a:pt x="77825" y="7620"/>
                </a:lnTo>
                <a:lnTo>
                  <a:pt x="74777" y="9144"/>
                </a:lnTo>
                <a:lnTo>
                  <a:pt x="70205" y="18288"/>
                </a:lnTo>
                <a:lnTo>
                  <a:pt x="70205" y="29044"/>
                </a:lnTo>
                <a:lnTo>
                  <a:pt x="73253" y="35140"/>
                </a:lnTo>
                <a:lnTo>
                  <a:pt x="74777" y="36664"/>
                </a:lnTo>
                <a:lnTo>
                  <a:pt x="77825" y="38188"/>
                </a:lnTo>
                <a:lnTo>
                  <a:pt x="79349" y="39712"/>
                </a:lnTo>
                <a:lnTo>
                  <a:pt x="82397" y="41236"/>
                </a:lnTo>
                <a:lnTo>
                  <a:pt x="83921" y="42760"/>
                </a:lnTo>
                <a:lnTo>
                  <a:pt x="93065" y="47332"/>
                </a:lnTo>
                <a:lnTo>
                  <a:pt x="96113" y="47332"/>
                </a:lnTo>
                <a:lnTo>
                  <a:pt x="97637" y="48856"/>
                </a:lnTo>
                <a:lnTo>
                  <a:pt x="103733" y="51904"/>
                </a:lnTo>
                <a:lnTo>
                  <a:pt x="105257" y="51904"/>
                </a:lnTo>
                <a:lnTo>
                  <a:pt x="108305" y="53428"/>
                </a:lnTo>
                <a:lnTo>
                  <a:pt x="114401" y="59524"/>
                </a:lnTo>
                <a:lnTo>
                  <a:pt x="114401" y="70192"/>
                </a:lnTo>
                <a:lnTo>
                  <a:pt x="111353" y="73240"/>
                </a:lnTo>
                <a:lnTo>
                  <a:pt x="109829" y="73240"/>
                </a:lnTo>
                <a:lnTo>
                  <a:pt x="106781" y="76288"/>
                </a:lnTo>
                <a:lnTo>
                  <a:pt x="100685" y="76288"/>
                </a:lnTo>
                <a:lnTo>
                  <a:pt x="97637" y="77812"/>
                </a:lnTo>
                <a:lnTo>
                  <a:pt x="88493" y="77812"/>
                </a:lnTo>
                <a:lnTo>
                  <a:pt x="83921" y="76288"/>
                </a:lnTo>
                <a:lnTo>
                  <a:pt x="80873" y="76288"/>
                </a:lnTo>
                <a:lnTo>
                  <a:pt x="76301" y="74764"/>
                </a:lnTo>
                <a:lnTo>
                  <a:pt x="73253" y="74764"/>
                </a:lnTo>
                <a:lnTo>
                  <a:pt x="68580" y="73240"/>
                </a:lnTo>
                <a:lnTo>
                  <a:pt x="68580" y="84010"/>
                </a:lnTo>
                <a:lnTo>
                  <a:pt x="70205" y="85534"/>
                </a:lnTo>
                <a:lnTo>
                  <a:pt x="76301" y="85534"/>
                </a:lnTo>
                <a:lnTo>
                  <a:pt x="77825" y="87058"/>
                </a:lnTo>
                <a:lnTo>
                  <a:pt x="102209" y="87058"/>
                </a:lnTo>
                <a:lnTo>
                  <a:pt x="106781" y="85534"/>
                </a:lnTo>
                <a:lnTo>
                  <a:pt x="111353" y="85534"/>
                </a:lnTo>
                <a:lnTo>
                  <a:pt x="114401" y="84010"/>
                </a:lnTo>
                <a:lnTo>
                  <a:pt x="117449" y="80962"/>
                </a:lnTo>
                <a:lnTo>
                  <a:pt x="120497" y="79438"/>
                </a:lnTo>
                <a:lnTo>
                  <a:pt x="123545" y="76288"/>
                </a:lnTo>
                <a:lnTo>
                  <a:pt x="126593" y="70192"/>
                </a:lnTo>
                <a:lnTo>
                  <a:pt x="126593" y="62572"/>
                </a:lnTo>
                <a:lnTo>
                  <a:pt x="126593" y="56476"/>
                </a:lnTo>
                <a:close/>
              </a:path>
            </a:pathLst>
          </a:custGeom>
          <a:solidFill>
            <a:srgbClr val="000000"/>
          </a:solidFill>
        </p:spPr>
        <p:txBody>
          <a:bodyPr wrap="square" lIns="0" tIns="0" rIns="0" bIns="0" rtlCol="0"/>
          <a:lstStyle/>
          <a:p>
            <a:endParaRPr sz="1154"/>
          </a:p>
        </p:txBody>
      </p:sp>
      <p:grpSp>
        <p:nvGrpSpPr>
          <p:cNvPr id="315" name="object 315"/>
          <p:cNvGrpSpPr/>
          <p:nvPr/>
        </p:nvGrpSpPr>
        <p:grpSpPr>
          <a:xfrm>
            <a:off x="2985282" y="5395360"/>
            <a:ext cx="272039" cy="56200"/>
            <a:chOff x="2712434" y="8412765"/>
            <a:chExt cx="424180" cy="87630"/>
          </a:xfrm>
        </p:grpSpPr>
        <p:pic>
          <p:nvPicPr>
            <p:cNvPr id="316" name="object 316"/>
            <p:cNvPicPr/>
            <p:nvPr/>
          </p:nvPicPr>
          <p:blipFill>
            <a:blip r:embed="rId94" cstate="print"/>
            <a:stretch>
              <a:fillRect/>
            </a:stretch>
          </p:blipFill>
          <p:spPr>
            <a:xfrm>
              <a:off x="2712434" y="8414384"/>
              <a:ext cx="128015" cy="85439"/>
            </a:xfrm>
            <a:prstGeom prst="rect">
              <a:avLst/>
            </a:prstGeom>
          </p:spPr>
        </p:pic>
        <p:pic>
          <p:nvPicPr>
            <p:cNvPr id="317" name="object 317"/>
            <p:cNvPicPr/>
            <p:nvPr/>
          </p:nvPicPr>
          <p:blipFill>
            <a:blip r:embed="rId132" cstate="print"/>
            <a:stretch>
              <a:fillRect/>
            </a:stretch>
          </p:blipFill>
          <p:spPr>
            <a:xfrm>
              <a:off x="2860357" y="8412765"/>
              <a:ext cx="276129" cy="87058"/>
            </a:xfrm>
            <a:prstGeom prst="rect">
              <a:avLst/>
            </a:prstGeom>
          </p:spPr>
        </p:pic>
      </p:grpSp>
      <p:grpSp>
        <p:nvGrpSpPr>
          <p:cNvPr id="318" name="object 318"/>
          <p:cNvGrpSpPr/>
          <p:nvPr/>
        </p:nvGrpSpPr>
        <p:grpSpPr>
          <a:xfrm>
            <a:off x="3314967" y="5391614"/>
            <a:ext cx="363262" cy="59865"/>
            <a:chOff x="3226498" y="8406923"/>
            <a:chExt cx="566420" cy="93345"/>
          </a:xfrm>
        </p:grpSpPr>
        <p:pic>
          <p:nvPicPr>
            <p:cNvPr id="319" name="object 319"/>
            <p:cNvPicPr/>
            <p:nvPr/>
          </p:nvPicPr>
          <p:blipFill>
            <a:blip r:embed="rId133" cstate="print"/>
            <a:stretch>
              <a:fillRect/>
            </a:stretch>
          </p:blipFill>
          <p:spPr>
            <a:xfrm>
              <a:off x="3226498" y="8432577"/>
              <a:ext cx="198310" cy="67247"/>
            </a:xfrm>
            <a:prstGeom prst="rect">
              <a:avLst/>
            </a:prstGeom>
          </p:spPr>
        </p:pic>
        <p:sp>
          <p:nvSpPr>
            <p:cNvPr id="320" name="object 320"/>
            <p:cNvSpPr/>
            <p:nvPr/>
          </p:nvSpPr>
          <p:spPr>
            <a:xfrm>
              <a:off x="3451847" y="8406930"/>
              <a:ext cx="340995" cy="93345"/>
            </a:xfrm>
            <a:custGeom>
              <a:avLst/>
              <a:gdLst/>
              <a:ahLst/>
              <a:cxnLst/>
              <a:rect l="l" t="t" r="r" b="b"/>
              <a:pathLst>
                <a:path w="340995" h="93345">
                  <a:moveTo>
                    <a:pt x="39624" y="49745"/>
                  </a:moveTo>
                  <a:lnTo>
                    <a:pt x="0" y="49745"/>
                  </a:lnTo>
                  <a:lnTo>
                    <a:pt x="0" y="61937"/>
                  </a:lnTo>
                  <a:lnTo>
                    <a:pt x="39624" y="61937"/>
                  </a:lnTo>
                  <a:lnTo>
                    <a:pt x="39624" y="49745"/>
                  </a:lnTo>
                  <a:close/>
                </a:path>
                <a:path w="340995" h="93345">
                  <a:moveTo>
                    <a:pt x="119443" y="40982"/>
                  </a:moveTo>
                  <a:lnTo>
                    <a:pt x="117919" y="34886"/>
                  </a:lnTo>
                  <a:lnTo>
                    <a:pt x="114871" y="31838"/>
                  </a:lnTo>
                  <a:lnTo>
                    <a:pt x="111823" y="27178"/>
                  </a:lnTo>
                  <a:lnTo>
                    <a:pt x="105727" y="25654"/>
                  </a:lnTo>
                  <a:lnTo>
                    <a:pt x="93446" y="25654"/>
                  </a:lnTo>
                  <a:lnTo>
                    <a:pt x="91922" y="27178"/>
                  </a:lnTo>
                  <a:lnTo>
                    <a:pt x="90398" y="27178"/>
                  </a:lnTo>
                  <a:lnTo>
                    <a:pt x="88874" y="28790"/>
                  </a:lnTo>
                  <a:lnTo>
                    <a:pt x="87350" y="28790"/>
                  </a:lnTo>
                  <a:lnTo>
                    <a:pt x="85826" y="30314"/>
                  </a:lnTo>
                  <a:lnTo>
                    <a:pt x="82778" y="31838"/>
                  </a:lnTo>
                  <a:lnTo>
                    <a:pt x="79730" y="34886"/>
                  </a:lnTo>
                  <a:lnTo>
                    <a:pt x="78206" y="37934"/>
                  </a:lnTo>
                  <a:lnTo>
                    <a:pt x="76682" y="27178"/>
                  </a:lnTo>
                  <a:lnTo>
                    <a:pt x="67538" y="27178"/>
                  </a:lnTo>
                  <a:lnTo>
                    <a:pt x="67538" y="92900"/>
                  </a:lnTo>
                  <a:lnTo>
                    <a:pt x="78206" y="92900"/>
                  </a:lnTo>
                  <a:lnTo>
                    <a:pt x="78206" y="48602"/>
                  </a:lnTo>
                  <a:lnTo>
                    <a:pt x="88874" y="37934"/>
                  </a:lnTo>
                  <a:lnTo>
                    <a:pt x="90398" y="36410"/>
                  </a:lnTo>
                  <a:lnTo>
                    <a:pt x="93446" y="36410"/>
                  </a:lnTo>
                  <a:lnTo>
                    <a:pt x="94970" y="34886"/>
                  </a:lnTo>
                  <a:lnTo>
                    <a:pt x="101155" y="34886"/>
                  </a:lnTo>
                  <a:lnTo>
                    <a:pt x="104203" y="36410"/>
                  </a:lnTo>
                  <a:lnTo>
                    <a:pt x="105727" y="39458"/>
                  </a:lnTo>
                  <a:lnTo>
                    <a:pt x="107251" y="40982"/>
                  </a:lnTo>
                  <a:lnTo>
                    <a:pt x="108775" y="45554"/>
                  </a:lnTo>
                  <a:lnTo>
                    <a:pt x="108775" y="92900"/>
                  </a:lnTo>
                  <a:lnTo>
                    <a:pt x="119443" y="92900"/>
                  </a:lnTo>
                  <a:lnTo>
                    <a:pt x="119443" y="40982"/>
                  </a:lnTo>
                  <a:close/>
                </a:path>
                <a:path w="340995" h="93345">
                  <a:moveTo>
                    <a:pt x="192595" y="27178"/>
                  </a:moveTo>
                  <a:lnTo>
                    <a:pt x="181927" y="27178"/>
                  </a:lnTo>
                  <a:lnTo>
                    <a:pt x="181927" y="69938"/>
                  </a:lnTo>
                  <a:lnTo>
                    <a:pt x="180403" y="72986"/>
                  </a:lnTo>
                  <a:lnTo>
                    <a:pt x="177355" y="74510"/>
                  </a:lnTo>
                  <a:lnTo>
                    <a:pt x="175831" y="76034"/>
                  </a:lnTo>
                  <a:lnTo>
                    <a:pt x="174307" y="79082"/>
                  </a:lnTo>
                  <a:lnTo>
                    <a:pt x="172783" y="80606"/>
                  </a:lnTo>
                  <a:lnTo>
                    <a:pt x="171259" y="80606"/>
                  </a:lnTo>
                  <a:lnTo>
                    <a:pt x="169735" y="82130"/>
                  </a:lnTo>
                  <a:lnTo>
                    <a:pt x="168211" y="82130"/>
                  </a:lnTo>
                  <a:lnTo>
                    <a:pt x="166687" y="83654"/>
                  </a:lnTo>
                  <a:lnTo>
                    <a:pt x="156019" y="83654"/>
                  </a:lnTo>
                  <a:lnTo>
                    <a:pt x="151447" y="79082"/>
                  </a:lnTo>
                  <a:lnTo>
                    <a:pt x="151447" y="27178"/>
                  </a:lnTo>
                  <a:lnTo>
                    <a:pt x="140779" y="27178"/>
                  </a:lnTo>
                  <a:lnTo>
                    <a:pt x="140779" y="77558"/>
                  </a:lnTo>
                  <a:lnTo>
                    <a:pt x="142303" y="83654"/>
                  </a:lnTo>
                  <a:lnTo>
                    <a:pt x="145351" y="86804"/>
                  </a:lnTo>
                  <a:lnTo>
                    <a:pt x="148399" y="91376"/>
                  </a:lnTo>
                  <a:lnTo>
                    <a:pt x="154495" y="92900"/>
                  </a:lnTo>
                  <a:lnTo>
                    <a:pt x="168211" y="92900"/>
                  </a:lnTo>
                  <a:lnTo>
                    <a:pt x="169735" y="91376"/>
                  </a:lnTo>
                  <a:lnTo>
                    <a:pt x="171259" y="91376"/>
                  </a:lnTo>
                  <a:lnTo>
                    <a:pt x="172783" y="89852"/>
                  </a:lnTo>
                  <a:lnTo>
                    <a:pt x="175831" y="88328"/>
                  </a:lnTo>
                  <a:lnTo>
                    <a:pt x="178879" y="85280"/>
                  </a:lnTo>
                  <a:lnTo>
                    <a:pt x="180403" y="83654"/>
                  </a:lnTo>
                  <a:lnTo>
                    <a:pt x="181927" y="82130"/>
                  </a:lnTo>
                  <a:lnTo>
                    <a:pt x="183451" y="92900"/>
                  </a:lnTo>
                  <a:lnTo>
                    <a:pt x="192595" y="92900"/>
                  </a:lnTo>
                  <a:lnTo>
                    <a:pt x="192595" y="27178"/>
                  </a:lnTo>
                  <a:close/>
                </a:path>
                <a:path w="340995" h="93345">
                  <a:moveTo>
                    <a:pt x="267373" y="82550"/>
                  </a:moveTo>
                  <a:lnTo>
                    <a:pt x="247561" y="82550"/>
                  </a:lnTo>
                  <a:lnTo>
                    <a:pt x="247561" y="8890"/>
                  </a:lnTo>
                  <a:lnTo>
                    <a:pt x="247561" y="0"/>
                  </a:lnTo>
                  <a:lnTo>
                    <a:pt x="217081" y="0"/>
                  </a:lnTo>
                  <a:lnTo>
                    <a:pt x="217081" y="8890"/>
                  </a:lnTo>
                  <a:lnTo>
                    <a:pt x="235369" y="8890"/>
                  </a:lnTo>
                  <a:lnTo>
                    <a:pt x="235369" y="82550"/>
                  </a:lnTo>
                  <a:lnTo>
                    <a:pt x="214033" y="82550"/>
                  </a:lnTo>
                  <a:lnTo>
                    <a:pt x="214033" y="92710"/>
                  </a:lnTo>
                  <a:lnTo>
                    <a:pt x="267373" y="92710"/>
                  </a:lnTo>
                  <a:lnTo>
                    <a:pt x="267373" y="82550"/>
                  </a:lnTo>
                  <a:close/>
                </a:path>
                <a:path w="340995" h="93345">
                  <a:moveTo>
                    <a:pt x="340525" y="82550"/>
                  </a:moveTo>
                  <a:lnTo>
                    <a:pt x="320713" y="82550"/>
                  </a:lnTo>
                  <a:lnTo>
                    <a:pt x="320713" y="8890"/>
                  </a:lnTo>
                  <a:lnTo>
                    <a:pt x="320713" y="0"/>
                  </a:lnTo>
                  <a:lnTo>
                    <a:pt x="290233" y="0"/>
                  </a:lnTo>
                  <a:lnTo>
                    <a:pt x="290233" y="8890"/>
                  </a:lnTo>
                  <a:lnTo>
                    <a:pt x="308521" y="8890"/>
                  </a:lnTo>
                  <a:lnTo>
                    <a:pt x="308521" y="82550"/>
                  </a:lnTo>
                  <a:lnTo>
                    <a:pt x="287185" y="82550"/>
                  </a:lnTo>
                  <a:lnTo>
                    <a:pt x="287185" y="92710"/>
                  </a:lnTo>
                  <a:lnTo>
                    <a:pt x="340525" y="92710"/>
                  </a:lnTo>
                  <a:lnTo>
                    <a:pt x="340525" y="82550"/>
                  </a:lnTo>
                  <a:close/>
                </a:path>
              </a:pathLst>
            </a:custGeom>
            <a:solidFill>
              <a:srgbClr val="000000"/>
            </a:solidFill>
          </p:spPr>
          <p:txBody>
            <a:bodyPr wrap="square" lIns="0" tIns="0" rIns="0" bIns="0" rtlCol="0"/>
            <a:lstStyle/>
            <a:p>
              <a:endParaRPr sz="1154"/>
            </a:p>
          </p:txBody>
        </p:sp>
      </p:grpSp>
      <p:grpSp>
        <p:nvGrpSpPr>
          <p:cNvPr id="321" name="object 321"/>
          <p:cNvGrpSpPr/>
          <p:nvPr/>
        </p:nvGrpSpPr>
        <p:grpSpPr>
          <a:xfrm>
            <a:off x="1950107" y="5395360"/>
            <a:ext cx="884535" cy="264709"/>
            <a:chOff x="1098327" y="8412765"/>
            <a:chExt cx="1379220" cy="412750"/>
          </a:xfrm>
        </p:grpSpPr>
        <p:pic>
          <p:nvPicPr>
            <p:cNvPr id="322" name="object 322"/>
            <p:cNvPicPr/>
            <p:nvPr/>
          </p:nvPicPr>
          <p:blipFill>
            <a:blip r:embed="rId134" cstate="print"/>
            <a:stretch>
              <a:fillRect/>
            </a:stretch>
          </p:blipFill>
          <p:spPr>
            <a:xfrm>
              <a:off x="1098327" y="8568499"/>
              <a:ext cx="421004" cy="120586"/>
            </a:xfrm>
            <a:prstGeom prst="rect">
              <a:avLst/>
            </a:prstGeom>
          </p:spPr>
        </p:pic>
        <p:sp>
          <p:nvSpPr>
            <p:cNvPr id="323" name="object 323"/>
            <p:cNvSpPr/>
            <p:nvPr/>
          </p:nvSpPr>
          <p:spPr>
            <a:xfrm>
              <a:off x="1557527" y="8594407"/>
              <a:ext cx="20320" cy="69215"/>
            </a:xfrm>
            <a:custGeom>
              <a:avLst/>
              <a:gdLst/>
              <a:ahLst/>
              <a:cxnLst/>
              <a:rect l="l" t="t" r="r" b="b"/>
              <a:pathLst>
                <a:path w="20319" h="69215">
                  <a:moveTo>
                    <a:pt x="13716" y="1524"/>
                  </a:moveTo>
                  <a:lnTo>
                    <a:pt x="6096" y="1524"/>
                  </a:lnTo>
                  <a:lnTo>
                    <a:pt x="7620" y="0"/>
                  </a:lnTo>
                  <a:lnTo>
                    <a:pt x="12192" y="0"/>
                  </a:lnTo>
                  <a:lnTo>
                    <a:pt x="13716" y="1524"/>
                  </a:lnTo>
                  <a:close/>
                </a:path>
                <a:path w="20319" h="69215">
                  <a:moveTo>
                    <a:pt x="18288" y="16859"/>
                  </a:moveTo>
                  <a:lnTo>
                    <a:pt x="1524" y="16859"/>
                  </a:lnTo>
                  <a:lnTo>
                    <a:pt x="1524" y="13811"/>
                  </a:lnTo>
                  <a:lnTo>
                    <a:pt x="0" y="12287"/>
                  </a:lnTo>
                  <a:lnTo>
                    <a:pt x="0" y="7620"/>
                  </a:lnTo>
                  <a:lnTo>
                    <a:pt x="1524" y="6096"/>
                  </a:lnTo>
                  <a:lnTo>
                    <a:pt x="1524" y="4572"/>
                  </a:lnTo>
                  <a:lnTo>
                    <a:pt x="4572" y="1524"/>
                  </a:lnTo>
                  <a:lnTo>
                    <a:pt x="16764" y="1524"/>
                  </a:lnTo>
                  <a:lnTo>
                    <a:pt x="16764" y="3048"/>
                  </a:lnTo>
                  <a:lnTo>
                    <a:pt x="19812" y="6096"/>
                  </a:lnTo>
                  <a:lnTo>
                    <a:pt x="19812" y="13811"/>
                  </a:lnTo>
                  <a:lnTo>
                    <a:pt x="18288" y="15335"/>
                  </a:lnTo>
                  <a:lnTo>
                    <a:pt x="18288" y="16859"/>
                  </a:lnTo>
                  <a:close/>
                </a:path>
                <a:path w="20319" h="69215">
                  <a:moveTo>
                    <a:pt x="13716" y="19907"/>
                  </a:moveTo>
                  <a:lnTo>
                    <a:pt x="6096" y="19907"/>
                  </a:lnTo>
                  <a:lnTo>
                    <a:pt x="3048" y="16859"/>
                  </a:lnTo>
                  <a:lnTo>
                    <a:pt x="16764" y="16859"/>
                  </a:lnTo>
                  <a:lnTo>
                    <a:pt x="16764" y="18383"/>
                  </a:lnTo>
                  <a:lnTo>
                    <a:pt x="15240" y="18383"/>
                  </a:lnTo>
                  <a:lnTo>
                    <a:pt x="13716" y="19907"/>
                  </a:lnTo>
                  <a:close/>
                </a:path>
                <a:path w="20319" h="69215">
                  <a:moveTo>
                    <a:pt x="12192" y="48863"/>
                  </a:moveTo>
                  <a:lnTo>
                    <a:pt x="7620" y="48863"/>
                  </a:lnTo>
                  <a:lnTo>
                    <a:pt x="9144" y="47339"/>
                  </a:lnTo>
                  <a:lnTo>
                    <a:pt x="10668" y="47339"/>
                  </a:lnTo>
                  <a:lnTo>
                    <a:pt x="12192" y="48863"/>
                  </a:lnTo>
                  <a:close/>
                </a:path>
                <a:path w="20319" h="69215">
                  <a:moveTo>
                    <a:pt x="15240" y="67151"/>
                  </a:moveTo>
                  <a:lnTo>
                    <a:pt x="4572" y="67151"/>
                  </a:lnTo>
                  <a:lnTo>
                    <a:pt x="4572" y="65627"/>
                  </a:lnTo>
                  <a:lnTo>
                    <a:pt x="3048" y="65627"/>
                  </a:lnTo>
                  <a:lnTo>
                    <a:pt x="1524" y="64103"/>
                  </a:lnTo>
                  <a:lnTo>
                    <a:pt x="1524" y="62579"/>
                  </a:lnTo>
                  <a:lnTo>
                    <a:pt x="0" y="61055"/>
                  </a:lnTo>
                  <a:lnTo>
                    <a:pt x="0" y="54959"/>
                  </a:lnTo>
                  <a:lnTo>
                    <a:pt x="1524" y="53435"/>
                  </a:lnTo>
                  <a:lnTo>
                    <a:pt x="1524" y="51911"/>
                  </a:lnTo>
                  <a:lnTo>
                    <a:pt x="3048" y="50387"/>
                  </a:lnTo>
                  <a:lnTo>
                    <a:pt x="4572" y="50387"/>
                  </a:lnTo>
                  <a:lnTo>
                    <a:pt x="4572" y="48863"/>
                  </a:lnTo>
                  <a:lnTo>
                    <a:pt x="15240" y="48863"/>
                  </a:lnTo>
                  <a:lnTo>
                    <a:pt x="18288" y="51911"/>
                  </a:lnTo>
                  <a:lnTo>
                    <a:pt x="18288" y="53435"/>
                  </a:lnTo>
                  <a:lnTo>
                    <a:pt x="19812" y="53435"/>
                  </a:lnTo>
                  <a:lnTo>
                    <a:pt x="19812" y="62579"/>
                  </a:lnTo>
                  <a:lnTo>
                    <a:pt x="18288" y="62579"/>
                  </a:lnTo>
                  <a:lnTo>
                    <a:pt x="18288" y="64103"/>
                  </a:lnTo>
                  <a:lnTo>
                    <a:pt x="15240" y="67151"/>
                  </a:lnTo>
                  <a:close/>
                </a:path>
                <a:path w="20319" h="69215">
                  <a:moveTo>
                    <a:pt x="10668" y="68675"/>
                  </a:moveTo>
                  <a:lnTo>
                    <a:pt x="9144" y="68675"/>
                  </a:lnTo>
                  <a:lnTo>
                    <a:pt x="7620" y="67151"/>
                  </a:lnTo>
                  <a:lnTo>
                    <a:pt x="12192" y="67151"/>
                  </a:lnTo>
                  <a:lnTo>
                    <a:pt x="10668" y="68675"/>
                  </a:lnTo>
                  <a:close/>
                </a:path>
              </a:pathLst>
            </a:custGeom>
            <a:solidFill>
              <a:srgbClr val="000000"/>
            </a:solidFill>
          </p:spPr>
          <p:txBody>
            <a:bodyPr wrap="square" lIns="0" tIns="0" rIns="0" bIns="0" rtlCol="0"/>
            <a:lstStyle/>
            <a:p>
              <a:endParaRPr sz="1154"/>
            </a:p>
          </p:txBody>
        </p:sp>
        <p:pic>
          <p:nvPicPr>
            <p:cNvPr id="324" name="object 324"/>
            <p:cNvPicPr/>
            <p:nvPr/>
          </p:nvPicPr>
          <p:blipFill>
            <a:blip r:embed="rId135" cstate="print"/>
            <a:stretch>
              <a:fillRect/>
            </a:stretch>
          </p:blipFill>
          <p:spPr>
            <a:xfrm>
              <a:off x="1603248" y="8412765"/>
              <a:ext cx="874204" cy="412146"/>
            </a:xfrm>
            <a:prstGeom prst="rect">
              <a:avLst/>
            </a:prstGeom>
          </p:spPr>
        </p:pic>
      </p:grpSp>
      <p:grpSp>
        <p:nvGrpSpPr>
          <p:cNvPr id="325" name="object 325"/>
          <p:cNvGrpSpPr/>
          <p:nvPr/>
        </p:nvGrpSpPr>
        <p:grpSpPr>
          <a:xfrm>
            <a:off x="2892308" y="5492305"/>
            <a:ext cx="399507" cy="80634"/>
            <a:chOff x="2567463" y="8563927"/>
            <a:chExt cx="622935" cy="125730"/>
          </a:xfrm>
        </p:grpSpPr>
        <p:sp>
          <p:nvSpPr>
            <p:cNvPr id="326" name="object 326"/>
            <p:cNvSpPr/>
            <p:nvPr/>
          </p:nvSpPr>
          <p:spPr>
            <a:xfrm>
              <a:off x="2567463" y="8568499"/>
              <a:ext cx="52069" cy="93345"/>
            </a:xfrm>
            <a:custGeom>
              <a:avLst/>
              <a:gdLst/>
              <a:ahLst/>
              <a:cxnLst/>
              <a:rect l="l" t="t" r="r" b="b"/>
              <a:pathLst>
                <a:path w="52069" h="93345">
                  <a:moveTo>
                    <a:pt x="33528" y="83915"/>
                  </a:moveTo>
                  <a:lnTo>
                    <a:pt x="21336" y="83915"/>
                  </a:lnTo>
                  <a:lnTo>
                    <a:pt x="21336" y="36576"/>
                  </a:lnTo>
                  <a:lnTo>
                    <a:pt x="1524" y="36576"/>
                  </a:lnTo>
                  <a:lnTo>
                    <a:pt x="1524" y="27432"/>
                  </a:lnTo>
                  <a:lnTo>
                    <a:pt x="33528" y="27432"/>
                  </a:lnTo>
                  <a:lnTo>
                    <a:pt x="33528" y="83915"/>
                  </a:lnTo>
                  <a:close/>
                </a:path>
                <a:path w="52069" h="93345">
                  <a:moveTo>
                    <a:pt x="51816" y="93059"/>
                  </a:moveTo>
                  <a:lnTo>
                    <a:pt x="0" y="93059"/>
                  </a:lnTo>
                  <a:lnTo>
                    <a:pt x="0" y="83915"/>
                  </a:lnTo>
                  <a:lnTo>
                    <a:pt x="51816" y="83915"/>
                  </a:lnTo>
                  <a:lnTo>
                    <a:pt x="51816" y="93059"/>
                  </a:lnTo>
                  <a:close/>
                </a:path>
                <a:path w="52069" h="93345">
                  <a:moveTo>
                    <a:pt x="30480" y="16764"/>
                  </a:moveTo>
                  <a:lnTo>
                    <a:pt x="21336" y="16764"/>
                  </a:lnTo>
                  <a:lnTo>
                    <a:pt x="16764" y="12192"/>
                  </a:lnTo>
                  <a:lnTo>
                    <a:pt x="16764" y="4572"/>
                  </a:lnTo>
                  <a:lnTo>
                    <a:pt x="18288" y="4572"/>
                  </a:lnTo>
                  <a:lnTo>
                    <a:pt x="18288" y="3048"/>
                  </a:lnTo>
                  <a:lnTo>
                    <a:pt x="19812" y="3048"/>
                  </a:lnTo>
                  <a:lnTo>
                    <a:pt x="19812" y="1524"/>
                  </a:lnTo>
                  <a:lnTo>
                    <a:pt x="21336" y="1524"/>
                  </a:lnTo>
                  <a:lnTo>
                    <a:pt x="21336" y="0"/>
                  </a:lnTo>
                  <a:lnTo>
                    <a:pt x="28956" y="0"/>
                  </a:lnTo>
                  <a:lnTo>
                    <a:pt x="33528" y="4572"/>
                  </a:lnTo>
                  <a:lnTo>
                    <a:pt x="33528" y="6096"/>
                  </a:lnTo>
                  <a:lnTo>
                    <a:pt x="35052" y="7620"/>
                  </a:lnTo>
                  <a:lnTo>
                    <a:pt x="35052" y="10668"/>
                  </a:lnTo>
                  <a:lnTo>
                    <a:pt x="33528" y="10668"/>
                  </a:lnTo>
                  <a:lnTo>
                    <a:pt x="33528" y="13716"/>
                  </a:lnTo>
                  <a:lnTo>
                    <a:pt x="32004" y="13716"/>
                  </a:lnTo>
                  <a:lnTo>
                    <a:pt x="32004" y="15240"/>
                  </a:lnTo>
                  <a:lnTo>
                    <a:pt x="30480" y="15240"/>
                  </a:lnTo>
                  <a:lnTo>
                    <a:pt x="30480" y="16764"/>
                  </a:lnTo>
                  <a:close/>
                </a:path>
                <a:path w="52069" h="93345">
                  <a:moveTo>
                    <a:pt x="27432" y="18288"/>
                  </a:moveTo>
                  <a:lnTo>
                    <a:pt x="24384" y="18288"/>
                  </a:lnTo>
                  <a:lnTo>
                    <a:pt x="22860" y="16764"/>
                  </a:lnTo>
                  <a:lnTo>
                    <a:pt x="27432" y="16764"/>
                  </a:lnTo>
                  <a:lnTo>
                    <a:pt x="27432" y="18288"/>
                  </a:lnTo>
                  <a:close/>
                </a:path>
              </a:pathLst>
            </a:custGeom>
            <a:solidFill>
              <a:srgbClr val="000000"/>
            </a:solidFill>
          </p:spPr>
          <p:txBody>
            <a:bodyPr wrap="square" lIns="0" tIns="0" rIns="0" bIns="0" rtlCol="0"/>
            <a:lstStyle/>
            <a:p>
              <a:endParaRPr sz="1154"/>
            </a:p>
          </p:txBody>
        </p:sp>
        <p:pic>
          <p:nvPicPr>
            <p:cNvPr id="327" name="object 327"/>
            <p:cNvPicPr/>
            <p:nvPr/>
          </p:nvPicPr>
          <p:blipFill>
            <a:blip r:embed="rId136" cstate="print"/>
            <a:stretch>
              <a:fillRect/>
            </a:stretch>
          </p:blipFill>
          <p:spPr>
            <a:xfrm>
              <a:off x="2640615" y="8574595"/>
              <a:ext cx="279177" cy="88486"/>
            </a:xfrm>
            <a:prstGeom prst="rect">
              <a:avLst/>
            </a:prstGeom>
          </p:spPr>
        </p:pic>
        <p:sp>
          <p:nvSpPr>
            <p:cNvPr id="328" name="object 328"/>
            <p:cNvSpPr/>
            <p:nvPr/>
          </p:nvSpPr>
          <p:spPr>
            <a:xfrm>
              <a:off x="2942742" y="8563928"/>
              <a:ext cx="247650" cy="125730"/>
            </a:xfrm>
            <a:custGeom>
              <a:avLst/>
              <a:gdLst/>
              <a:ahLst/>
              <a:cxnLst/>
              <a:rect l="l" t="t" r="r" b="b"/>
              <a:pathLst>
                <a:path w="247650" h="125729">
                  <a:moveTo>
                    <a:pt x="36576" y="7620"/>
                  </a:moveTo>
                  <a:lnTo>
                    <a:pt x="28956" y="0"/>
                  </a:lnTo>
                  <a:lnTo>
                    <a:pt x="24384" y="6096"/>
                  </a:lnTo>
                  <a:lnTo>
                    <a:pt x="15240" y="15240"/>
                  </a:lnTo>
                  <a:lnTo>
                    <a:pt x="12192" y="21336"/>
                  </a:lnTo>
                  <a:lnTo>
                    <a:pt x="9144" y="25908"/>
                  </a:lnTo>
                  <a:lnTo>
                    <a:pt x="6096" y="32004"/>
                  </a:lnTo>
                  <a:lnTo>
                    <a:pt x="3048" y="36576"/>
                  </a:lnTo>
                  <a:lnTo>
                    <a:pt x="1524" y="42773"/>
                  </a:lnTo>
                  <a:lnTo>
                    <a:pt x="1524" y="47345"/>
                  </a:lnTo>
                  <a:lnTo>
                    <a:pt x="0" y="53441"/>
                  </a:lnTo>
                  <a:lnTo>
                    <a:pt x="0" y="62585"/>
                  </a:lnTo>
                  <a:lnTo>
                    <a:pt x="1739" y="79438"/>
                  </a:lnTo>
                  <a:lnTo>
                    <a:pt x="7048" y="95592"/>
                  </a:lnTo>
                  <a:lnTo>
                    <a:pt x="16078" y="110883"/>
                  </a:lnTo>
                  <a:lnTo>
                    <a:pt x="28956" y="125158"/>
                  </a:lnTo>
                  <a:lnTo>
                    <a:pt x="36576" y="117538"/>
                  </a:lnTo>
                  <a:lnTo>
                    <a:pt x="30264" y="111569"/>
                  </a:lnTo>
                  <a:lnTo>
                    <a:pt x="24955" y="105156"/>
                  </a:lnTo>
                  <a:lnTo>
                    <a:pt x="10668" y="62585"/>
                  </a:lnTo>
                  <a:lnTo>
                    <a:pt x="12357" y="47777"/>
                  </a:lnTo>
                  <a:lnTo>
                    <a:pt x="17335" y="33388"/>
                  </a:lnTo>
                  <a:lnTo>
                    <a:pt x="25450" y="19850"/>
                  </a:lnTo>
                  <a:lnTo>
                    <a:pt x="36576" y="7620"/>
                  </a:lnTo>
                  <a:close/>
                </a:path>
                <a:path w="247650" h="125729">
                  <a:moveTo>
                    <a:pt x="118973" y="86969"/>
                  </a:moveTo>
                  <a:lnTo>
                    <a:pt x="77724" y="86969"/>
                  </a:lnTo>
                  <a:lnTo>
                    <a:pt x="96113" y="68681"/>
                  </a:lnTo>
                  <a:lnTo>
                    <a:pt x="99161" y="64109"/>
                  </a:lnTo>
                  <a:lnTo>
                    <a:pt x="102209" y="61061"/>
                  </a:lnTo>
                  <a:lnTo>
                    <a:pt x="105257" y="59537"/>
                  </a:lnTo>
                  <a:lnTo>
                    <a:pt x="108305" y="53441"/>
                  </a:lnTo>
                  <a:lnTo>
                    <a:pt x="111353" y="50393"/>
                  </a:lnTo>
                  <a:lnTo>
                    <a:pt x="111353" y="47345"/>
                  </a:lnTo>
                  <a:lnTo>
                    <a:pt x="112877" y="44297"/>
                  </a:lnTo>
                  <a:lnTo>
                    <a:pt x="114401" y="42773"/>
                  </a:lnTo>
                  <a:lnTo>
                    <a:pt x="114401" y="32004"/>
                  </a:lnTo>
                  <a:lnTo>
                    <a:pt x="112877" y="28956"/>
                  </a:lnTo>
                  <a:lnTo>
                    <a:pt x="112877" y="25908"/>
                  </a:lnTo>
                  <a:lnTo>
                    <a:pt x="109829" y="19812"/>
                  </a:lnTo>
                  <a:lnTo>
                    <a:pt x="106781" y="18288"/>
                  </a:lnTo>
                  <a:lnTo>
                    <a:pt x="105257" y="15240"/>
                  </a:lnTo>
                  <a:lnTo>
                    <a:pt x="99161" y="12192"/>
                  </a:lnTo>
                  <a:lnTo>
                    <a:pt x="96113" y="12192"/>
                  </a:lnTo>
                  <a:lnTo>
                    <a:pt x="93065" y="10668"/>
                  </a:lnTo>
                  <a:lnTo>
                    <a:pt x="83820" y="10668"/>
                  </a:lnTo>
                  <a:lnTo>
                    <a:pt x="77724" y="12192"/>
                  </a:lnTo>
                  <a:lnTo>
                    <a:pt x="74676" y="13716"/>
                  </a:lnTo>
                  <a:lnTo>
                    <a:pt x="70104" y="16764"/>
                  </a:lnTo>
                  <a:lnTo>
                    <a:pt x="65532" y="18288"/>
                  </a:lnTo>
                  <a:lnTo>
                    <a:pt x="62484" y="22860"/>
                  </a:lnTo>
                  <a:lnTo>
                    <a:pt x="68580" y="28956"/>
                  </a:lnTo>
                  <a:lnTo>
                    <a:pt x="71628" y="27432"/>
                  </a:lnTo>
                  <a:lnTo>
                    <a:pt x="74676" y="24384"/>
                  </a:lnTo>
                  <a:lnTo>
                    <a:pt x="80772" y="21336"/>
                  </a:lnTo>
                  <a:lnTo>
                    <a:pt x="91541" y="21336"/>
                  </a:lnTo>
                  <a:lnTo>
                    <a:pt x="94589" y="22860"/>
                  </a:lnTo>
                  <a:lnTo>
                    <a:pt x="96113" y="22860"/>
                  </a:lnTo>
                  <a:lnTo>
                    <a:pt x="99161" y="25908"/>
                  </a:lnTo>
                  <a:lnTo>
                    <a:pt x="99161" y="27432"/>
                  </a:lnTo>
                  <a:lnTo>
                    <a:pt x="100685" y="28956"/>
                  </a:lnTo>
                  <a:lnTo>
                    <a:pt x="100685" y="30480"/>
                  </a:lnTo>
                  <a:lnTo>
                    <a:pt x="102209" y="32004"/>
                  </a:lnTo>
                  <a:lnTo>
                    <a:pt x="102209" y="41148"/>
                  </a:lnTo>
                  <a:lnTo>
                    <a:pt x="100685" y="42773"/>
                  </a:lnTo>
                  <a:lnTo>
                    <a:pt x="100685" y="47345"/>
                  </a:lnTo>
                  <a:lnTo>
                    <a:pt x="97637" y="50393"/>
                  </a:lnTo>
                  <a:lnTo>
                    <a:pt x="96113" y="53441"/>
                  </a:lnTo>
                  <a:lnTo>
                    <a:pt x="88493" y="61061"/>
                  </a:lnTo>
                  <a:lnTo>
                    <a:pt x="85344" y="65633"/>
                  </a:lnTo>
                  <a:lnTo>
                    <a:pt x="62484" y="86969"/>
                  </a:lnTo>
                  <a:lnTo>
                    <a:pt x="62484" y="97637"/>
                  </a:lnTo>
                  <a:lnTo>
                    <a:pt x="118973" y="97637"/>
                  </a:lnTo>
                  <a:lnTo>
                    <a:pt x="118973" y="86969"/>
                  </a:lnTo>
                  <a:close/>
                </a:path>
                <a:path w="247650" h="125729">
                  <a:moveTo>
                    <a:pt x="180022" y="62585"/>
                  </a:moveTo>
                  <a:lnTo>
                    <a:pt x="178244" y="45694"/>
                  </a:lnTo>
                  <a:lnTo>
                    <a:pt x="172732" y="29540"/>
                  </a:lnTo>
                  <a:lnTo>
                    <a:pt x="163220" y="14274"/>
                  </a:lnTo>
                  <a:lnTo>
                    <a:pt x="149453" y="0"/>
                  </a:lnTo>
                  <a:lnTo>
                    <a:pt x="143357" y="7620"/>
                  </a:lnTo>
                  <a:lnTo>
                    <a:pt x="154228" y="20497"/>
                  </a:lnTo>
                  <a:lnTo>
                    <a:pt x="161836" y="33959"/>
                  </a:lnTo>
                  <a:lnTo>
                    <a:pt x="166281" y="47993"/>
                  </a:lnTo>
                  <a:lnTo>
                    <a:pt x="167741" y="62585"/>
                  </a:lnTo>
                  <a:lnTo>
                    <a:pt x="167424" y="70319"/>
                  </a:lnTo>
                  <a:lnTo>
                    <a:pt x="148996" y="111569"/>
                  </a:lnTo>
                  <a:lnTo>
                    <a:pt x="143357" y="117538"/>
                  </a:lnTo>
                  <a:lnTo>
                    <a:pt x="149453" y="125158"/>
                  </a:lnTo>
                  <a:lnTo>
                    <a:pt x="160121" y="114490"/>
                  </a:lnTo>
                  <a:lnTo>
                    <a:pt x="164693" y="108394"/>
                  </a:lnTo>
                  <a:lnTo>
                    <a:pt x="167741" y="102298"/>
                  </a:lnTo>
                  <a:lnTo>
                    <a:pt x="170789" y="97637"/>
                  </a:lnTo>
                  <a:lnTo>
                    <a:pt x="173837" y="91541"/>
                  </a:lnTo>
                  <a:lnTo>
                    <a:pt x="175361" y="86969"/>
                  </a:lnTo>
                  <a:lnTo>
                    <a:pt x="178409" y="82397"/>
                  </a:lnTo>
                  <a:lnTo>
                    <a:pt x="178409" y="76301"/>
                  </a:lnTo>
                  <a:lnTo>
                    <a:pt x="180022" y="71729"/>
                  </a:lnTo>
                  <a:lnTo>
                    <a:pt x="180022" y="62585"/>
                  </a:lnTo>
                  <a:close/>
                </a:path>
                <a:path w="247650" h="125729">
                  <a:moveTo>
                    <a:pt x="247078" y="90017"/>
                  </a:moveTo>
                  <a:lnTo>
                    <a:pt x="245554" y="86969"/>
                  </a:lnTo>
                  <a:lnTo>
                    <a:pt x="245554" y="82397"/>
                  </a:lnTo>
                  <a:lnTo>
                    <a:pt x="244030" y="80873"/>
                  </a:lnTo>
                  <a:lnTo>
                    <a:pt x="242506" y="80873"/>
                  </a:lnTo>
                  <a:lnTo>
                    <a:pt x="242506" y="79349"/>
                  </a:lnTo>
                  <a:lnTo>
                    <a:pt x="240982" y="77825"/>
                  </a:lnTo>
                  <a:lnTo>
                    <a:pt x="239458" y="77825"/>
                  </a:lnTo>
                  <a:lnTo>
                    <a:pt x="237934" y="76301"/>
                  </a:lnTo>
                  <a:lnTo>
                    <a:pt x="231838" y="76301"/>
                  </a:lnTo>
                  <a:lnTo>
                    <a:pt x="230314" y="77825"/>
                  </a:lnTo>
                  <a:lnTo>
                    <a:pt x="228790" y="77825"/>
                  </a:lnTo>
                  <a:lnTo>
                    <a:pt x="228790" y="79349"/>
                  </a:lnTo>
                  <a:lnTo>
                    <a:pt x="227266" y="79349"/>
                  </a:lnTo>
                  <a:lnTo>
                    <a:pt x="227266" y="82397"/>
                  </a:lnTo>
                  <a:lnTo>
                    <a:pt x="225742" y="82397"/>
                  </a:lnTo>
                  <a:lnTo>
                    <a:pt x="225742" y="88493"/>
                  </a:lnTo>
                  <a:lnTo>
                    <a:pt x="227266" y="88493"/>
                  </a:lnTo>
                  <a:lnTo>
                    <a:pt x="227266" y="90017"/>
                  </a:lnTo>
                  <a:lnTo>
                    <a:pt x="230314" y="93065"/>
                  </a:lnTo>
                  <a:lnTo>
                    <a:pt x="230314" y="94589"/>
                  </a:lnTo>
                  <a:lnTo>
                    <a:pt x="231838" y="94589"/>
                  </a:lnTo>
                  <a:lnTo>
                    <a:pt x="231838" y="103822"/>
                  </a:lnTo>
                  <a:lnTo>
                    <a:pt x="230314" y="103822"/>
                  </a:lnTo>
                  <a:lnTo>
                    <a:pt x="230314" y="105346"/>
                  </a:lnTo>
                  <a:lnTo>
                    <a:pt x="227266" y="108394"/>
                  </a:lnTo>
                  <a:lnTo>
                    <a:pt x="225742" y="108394"/>
                  </a:lnTo>
                  <a:lnTo>
                    <a:pt x="224218" y="109918"/>
                  </a:lnTo>
                  <a:lnTo>
                    <a:pt x="219646" y="109918"/>
                  </a:lnTo>
                  <a:lnTo>
                    <a:pt x="216598" y="111442"/>
                  </a:lnTo>
                  <a:lnTo>
                    <a:pt x="215074" y="111442"/>
                  </a:lnTo>
                  <a:lnTo>
                    <a:pt x="215074" y="119062"/>
                  </a:lnTo>
                  <a:lnTo>
                    <a:pt x="224218" y="119062"/>
                  </a:lnTo>
                  <a:lnTo>
                    <a:pt x="233362" y="116014"/>
                  </a:lnTo>
                  <a:lnTo>
                    <a:pt x="236410" y="114490"/>
                  </a:lnTo>
                  <a:lnTo>
                    <a:pt x="237934" y="111442"/>
                  </a:lnTo>
                  <a:lnTo>
                    <a:pt x="240982" y="108394"/>
                  </a:lnTo>
                  <a:lnTo>
                    <a:pt x="244030" y="102298"/>
                  </a:lnTo>
                  <a:lnTo>
                    <a:pt x="245554" y="99161"/>
                  </a:lnTo>
                  <a:lnTo>
                    <a:pt x="247078" y="96113"/>
                  </a:lnTo>
                  <a:lnTo>
                    <a:pt x="247078" y="90017"/>
                  </a:lnTo>
                  <a:close/>
                </a:path>
              </a:pathLst>
            </a:custGeom>
            <a:solidFill>
              <a:srgbClr val="000000"/>
            </a:solidFill>
          </p:spPr>
          <p:txBody>
            <a:bodyPr wrap="square" lIns="0" tIns="0" rIns="0" bIns="0" rtlCol="0"/>
            <a:lstStyle/>
            <a:p>
              <a:endParaRPr sz="1154"/>
            </a:p>
          </p:txBody>
        </p:sp>
      </p:grpSp>
      <p:pic>
        <p:nvPicPr>
          <p:cNvPr id="329" name="object 329"/>
          <p:cNvPicPr/>
          <p:nvPr/>
        </p:nvPicPr>
        <p:blipFill>
          <a:blip r:embed="rId137" cstate="print"/>
          <a:stretch>
            <a:fillRect/>
          </a:stretch>
        </p:blipFill>
        <p:spPr>
          <a:xfrm>
            <a:off x="3358950" y="5492305"/>
            <a:ext cx="453018" cy="80268"/>
          </a:xfrm>
          <a:prstGeom prst="rect">
            <a:avLst/>
          </a:prstGeom>
        </p:spPr>
      </p:pic>
      <p:pic>
        <p:nvPicPr>
          <p:cNvPr id="330" name="object 330"/>
          <p:cNvPicPr/>
          <p:nvPr/>
        </p:nvPicPr>
        <p:blipFill>
          <a:blip r:embed="rId138" cstate="print"/>
          <a:stretch>
            <a:fillRect/>
          </a:stretch>
        </p:blipFill>
        <p:spPr>
          <a:xfrm>
            <a:off x="1949129" y="5615639"/>
            <a:ext cx="274890" cy="60720"/>
          </a:xfrm>
          <a:prstGeom prst="rect">
            <a:avLst/>
          </a:prstGeom>
        </p:spPr>
      </p:pic>
      <p:pic>
        <p:nvPicPr>
          <p:cNvPr id="331" name="object 331"/>
          <p:cNvPicPr/>
          <p:nvPr/>
        </p:nvPicPr>
        <p:blipFill>
          <a:blip r:embed="rId139" cstate="print"/>
          <a:stretch>
            <a:fillRect/>
          </a:stretch>
        </p:blipFill>
        <p:spPr>
          <a:xfrm>
            <a:off x="2280769" y="5615638"/>
            <a:ext cx="258335" cy="60720"/>
          </a:xfrm>
          <a:prstGeom prst="rect">
            <a:avLst/>
          </a:prstGeom>
        </p:spPr>
      </p:pic>
      <p:pic>
        <p:nvPicPr>
          <p:cNvPr id="332" name="object 332"/>
          <p:cNvPicPr/>
          <p:nvPr/>
        </p:nvPicPr>
        <p:blipFill>
          <a:blip r:embed="rId140" cstate="print"/>
          <a:stretch>
            <a:fillRect/>
          </a:stretch>
        </p:blipFill>
        <p:spPr>
          <a:xfrm>
            <a:off x="2887360" y="5603910"/>
            <a:ext cx="87109" cy="54795"/>
          </a:xfrm>
          <a:prstGeom prst="rect">
            <a:avLst/>
          </a:prstGeom>
        </p:spPr>
      </p:pic>
      <p:grpSp>
        <p:nvGrpSpPr>
          <p:cNvPr id="333" name="object 333"/>
          <p:cNvGrpSpPr/>
          <p:nvPr/>
        </p:nvGrpSpPr>
        <p:grpSpPr>
          <a:xfrm>
            <a:off x="1944242" y="98899"/>
            <a:ext cx="643854" cy="79413"/>
            <a:chOff x="1089183" y="154209"/>
            <a:chExt cx="1003935" cy="123825"/>
          </a:xfrm>
        </p:grpSpPr>
        <p:pic>
          <p:nvPicPr>
            <p:cNvPr id="334" name="object 334"/>
            <p:cNvPicPr/>
            <p:nvPr/>
          </p:nvPicPr>
          <p:blipFill>
            <a:blip r:embed="rId141" cstate="print"/>
            <a:stretch>
              <a:fillRect/>
            </a:stretch>
          </p:blipFill>
          <p:spPr>
            <a:xfrm>
              <a:off x="1089183" y="164877"/>
              <a:ext cx="135731" cy="86963"/>
            </a:xfrm>
            <a:prstGeom prst="rect">
              <a:avLst/>
            </a:prstGeom>
          </p:spPr>
        </p:pic>
        <p:pic>
          <p:nvPicPr>
            <p:cNvPr id="335" name="object 335"/>
            <p:cNvPicPr/>
            <p:nvPr/>
          </p:nvPicPr>
          <p:blipFill>
            <a:blip r:embed="rId142" cstate="print"/>
            <a:stretch>
              <a:fillRect/>
            </a:stretch>
          </p:blipFill>
          <p:spPr>
            <a:xfrm>
              <a:off x="1244727" y="158781"/>
              <a:ext cx="349377" cy="118586"/>
            </a:xfrm>
            <a:prstGeom prst="rect">
              <a:avLst/>
            </a:prstGeom>
          </p:spPr>
        </p:pic>
        <p:sp>
          <p:nvSpPr>
            <p:cNvPr id="336" name="object 336"/>
            <p:cNvSpPr/>
            <p:nvPr/>
          </p:nvSpPr>
          <p:spPr>
            <a:xfrm>
              <a:off x="1624584" y="230505"/>
              <a:ext cx="21590" cy="21590"/>
            </a:xfrm>
            <a:custGeom>
              <a:avLst/>
              <a:gdLst/>
              <a:ahLst/>
              <a:cxnLst/>
              <a:rect l="l" t="t" r="r" b="b"/>
              <a:pathLst>
                <a:path w="21589" h="21589">
                  <a:moveTo>
                    <a:pt x="15335" y="1524"/>
                  </a:moveTo>
                  <a:lnTo>
                    <a:pt x="6096" y="1524"/>
                  </a:lnTo>
                  <a:lnTo>
                    <a:pt x="7715" y="0"/>
                  </a:lnTo>
                  <a:lnTo>
                    <a:pt x="13811" y="0"/>
                  </a:lnTo>
                  <a:lnTo>
                    <a:pt x="15335" y="1524"/>
                  </a:lnTo>
                  <a:close/>
                </a:path>
                <a:path w="21589" h="21589">
                  <a:moveTo>
                    <a:pt x="15335" y="21336"/>
                  </a:moveTo>
                  <a:lnTo>
                    <a:pt x="6096" y="21336"/>
                  </a:lnTo>
                  <a:lnTo>
                    <a:pt x="1524" y="16764"/>
                  </a:lnTo>
                  <a:lnTo>
                    <a:pt x="1524" y="15240"/>
                  </a:lnTo>
                  <a:lnTo>
                    <a:pt x="0" y="13716"/>
                  </a:lnTo>
                  <a:lnTo>
                    <a:pt x="0" y="7620"/>
                  </a:lnTo>
                  <a:lnTo>
                    <a:pt x="1524" y="6096"/>
                  </a:lnTo>
                  <a:lnTo>
                    <a:pt x="1524" y="4572"/>
                  </a:lnTo>
                  <a:lnTo>
                    <a:pt x="4572" y="1524"/>
                  </a:lnTo>
                  <a:lnTo>
                    <a:pt x="16859" y="1524"/>
                  </a:lnTo>
                  <a:lnTo>
                    <a:pt x="21431" y="6096"/>
                  </a:lnTo>
                  <a:lnTo>
                    <a:pt x="21431" y="15240"/>
                  </a:lnTo>
                  <a:lnTo>
                    <a:pt x="15335" y="21336"/>
                  </a:lnTo>
                  <a:close/>
                </a:path>
              </a:pathLst>
            </a:custGeom>
            <a:solidFill>
              <a:srgbClr val="000000"/>
            </a:solidFill>
          </p:spPr>
          <p:txBody>
            <a:bodyPr wrap="square" lIns="0" tIns="0" rIns="0" bIns="0" rtlCol="0"/>
            <a:lstStyle/>
            <a:p>
              <a:endParaRPr sz="1154"/>
            </a:p>
          </p:txBody>
        </p:sp>
        <p:pic>
          <p:nvPicPr>
            <p:cNvPr id="337" name="object 337"/>
            <p:cNvPicPr/>
            <p:nvPr/>
          </p:nvPicPr>
          <p:blipFill>
            <a:blip r:embed="rId143" cstate="print"/>
            <a:stretch>
              <a:fillRect/>
            </a:stretch>
          </p:blipFill>
          <p:spPr>
            <a:xfrm>
              <a:off x="1682591" y="158781"/>
              <a:ext cx="272986" cy="93059"/>
            </a:xfrm>
            <a:prstGeom prst="rect">
              <a:avLst/>
            </a:prstGeom>
          </p:spPr>
        </p:pic>
        <p:sp>
          <p:nvSpPr>
            <p:cNvPr id="338" name="object 338"/>
            <p:cNvSpPr/>
            <p:nvPr/>
          </p:nvSpPr>
          <p:spPr>
            <a:xfrm>
              <a:off x="1986153" y="154216"/>
              <a:ext cx="107314" cy="123825"/>
            </a:xfrm>
            <a:custGeom>
              <a:avLst/>
              <a:gdLst/>
              <a:ahLst/>
              <a:cxnLst/>
              <a:rect l="l" t="t" r="r" b="b"/>
              <a:pathLst>
                <a:path w="107314" h="123825">
                  <a:moveTo>
                    <a:pt x="36664" y="6096"/>
                  </a:moveTo>
                  <a:lnTo>
                    <a:pt x="30568" y="0"/>
                  </a:lnTo>
                  <a:lnTo>
                    <a:pt x="24472" y="4572"/>
                  </a:lnTo>
                  <a:lnTo>
                    <a:pt x="19900" y="10668"/>
                  </a:lnTo>
                  <a:lnTo>
                    <a:pt x="15240" y="15240"/>
                  </a:lnTo>
                  <a:lnTo>
                    <a:pt x="12192" y="21336"/>
                  </a:lnTo>
                  <a:lnTo>
                    <a:pt x="6096" y="30480"/>
                  </a:lnTo>
                  <a:lnTo>
                    <a:pt x="4572" y="36576"/>
                  </a:lnTo>
                  <a:lnTo>
                    <a:pt x="1524" y="41148"/>
                  </a:lnTo>
                  <a:lnTo>
                    <a:pt x="1524" y="47332"/>
                  </a:lnTo>
                  <a:lnTo>
                    <a:pt x="0" y="51904"/>
                  </a:lnTo>
                  <a:lnTo>
                    <a:pt x="0" y="62572"/>
                  </a:lnTo>
                  <a:lnTo>
                    <a:pt x="1727" y="79197"/>
                  </a:lnTo>
                  <a:lnTo>
                    <a:pt x="7048" y="94818"/>
                  </a:lnTo>
                  <a:lnTo>
                    <a:pt x="16103" y="109588"/>
                  </a:lnTo>
                  <a:lnTo>
                    <a:pt x="29044" y="123634"/>
                  </a:lnTo>
                  <a:lnTo>
                    <a:pt x="36664" y="117538"/>
                  </a:lnTo>
                  <a:lnTo>
                    <a:pt x="30353" y="110909"/>
                  </a:lnTo>
                  <a:lnTo>
                    <a:pt x="25031" y="104533"/>
                  </a:lnTo>
                  <a:lnTo>
                    <a:pt x="11188" y="68821"/>
                  </a:lnTo>
                  <a:lnTo>
                    <a:pt x="10668" y="61048"/>
                  </a:lnTo>
                  <a:lnTo>
                    <a:pt x="12369" y="46431"/>
                  </a:lnTo>
                  <a:lnTo>
                    <a:pt x="17373" y="32397"/>
                  </a:lnTo>
                  <a:lnTo>
                    <a:pt x="25527" y="18961"/>
                  </a:lnTo>
                  <a:lnTo>
                    <a:pt x="36664" y="6096"/>
                  </a:lnTo>
                  <a:close/>
                </a:path>
                <a:path w="107314" h="123825">
                  <a:moveTo>
                    <a:pt x="106768" y="61048"/>
                  </a:moveTo>
                  <a:lnTo>
                    <a:pt x="105029" y="44399"/>
                  </a:lnTo>
                  <a:lnTo>
                    <a:pt x="99720" y="28778"/>
                  </a:lnTo>
                  <a:lnTo>
                    <a:pt x="90690" y="14020"/>
                  </a:lnTo>
                  <a:lnTo>
                    <a:pt x="77812" y="0"/>
                  </a:lnTo>
                  <a:lnTo>
                    <a:pt x="70192" y="6096"/>
                  </a:lnTo>
                  <a:lnTo>
                    <a:pt x="81318" y="18973"/>
                  </a:lnTo>
                  <a:lnTo>
                    <a:pt x="89433" y="32588"/>
                  </a:lnTo>
                  <a:lnTo>
                    <a:pt x="94411" y="47066"/>
                  </a:lnTo>
                  <a:lnTo>
                    <a:pt x="96100" y="62572"/>
                  </a:lnTo>
                  <a:lnTo>
                    <a:pt x="95554" y="70319"/>
                  </a:lnTo>
                  <a:lnTo>
                    <a:pt x="76479" y="110909"/>
                  </a:lnTo>
                  <a:lnTo>
                    <a:pt x="70192" y="117538"/>
                  </a:lnTo>
                  <a:lnTo>
                    <a:pt x="76288" y="123634"/>
                  </a:lnTo>
                  <a:lnTo>
                    <a:pt x="82384" y="119062"/>
                  </a:lnTo>
                  <a:lnTo>
                    <a:pt x="86956" y="112966"/>
                  </a:lnTo>
                  <a:lnTo>
                    <a:pt x="91528" y="108394"/>
                  </a:lnTo>
                  <a:lnTo>
                    <a:pt x="96100" y="102196"/>
                  </a:lnTo>
                  <a:lnTo>
                    <a:pt x="99148" y="97624"/>
                  </a:lnTo>
                  <a:lnTo>
                    <a:pt x="100672" y="91528"/>
                  </a:lnTo>
                  <a:lnTo>
                    <a:pt x="103720" y="86956"/>
                  </a:lnTo>
                  <a:lnTo>
                    <a:pt x="105244" y="80860"/>
                  </a:lnTo>
                  <a:lnTo>
                    <a:pt x="105244" y="76288"/>
                  </a:lnTo>
                  <a:lnTo>
                    <a:pt x="106768" y="71716"/>
                  </a:lnTo>
                  <a:lnTo>
                    <a:pt x="106768" y="61048"/>
                  </a:lnTo>
                  <a:close/>
                </a:path>
              </a:pathLst>
            </a:custGeom>
            <a:solidFill>
              <a:srgbClr val="000000"/>
            </a:solidFill>
          </p:spPr>
          <p:txBody>
            <a:bodyPr wrap="square" lIns="0" tIns="0" rIns="0" bIns="0" rtlCol="0"/>
            <a:lstStyle/>
            <a:p>
              <a:endParaRPr sz="1154"/>
            </a:p>
          </p:txBody>
        </p:sp>
      </p:grpSp>
      <p:grpSp>
        <p:nvGrpSpPr>
          <p:cNvPr id="339" name="object 339"/>
          <p:cNvGrpSpPr/>
          <p:nvPr/>
        </p:nvGrpSpPr>
        <p:grpSpPr>
          <a:xfrm>
            <a:off x="1944242" y="3278706"/>
            <a:ext cx="691094" cy="79820"/>
            <a:chOff x="1089183" y="5112353"/>
            <a:chExt cx="1077595" cy="124460"/>
          </a:xfrm>
        </p:grpSpPr>
        <p:sp>
          <p:nvSpPr>
            <p:cNvPr id="340" name="object 340"/>
            <p:cNvSpPr/>
            <p:nvPr/>
          </p:nvSpPr>
          <p:spPr>
            <a:xfrm>
              <a:off x="1089183" y="5123021"/>
              <a:ext cx="59690" cy="87630"/>
            </a:xfrm>
            <a:custGeom>
              <a:avLst/>
              <a:gdLst/>
              <a:ahLst/>
              <a:cxnLst/>
              <a:rect l="l" t="t" r="r" b="b"/>
              <a:pathLst>
                <a:path w="59690" h="87629">
                  <a:moveTo>
                    <a:pt x="54864" y="87058"/>
                  </a:moveTo>
                  <a:lnTo>
                    <a:pt x="35052" y="87058"/>
                  </a:lnTo>
                  <a:lnTo>
                    <a:pt x="28956" y="85534"/>
                  </a:lnTo>
                  <a:lnTo>
                    <a:pt x="24384" y="82486"/>
                  </a:lnTo>
                  <a:lnTo>
                    <a:pt x="21336" y="77914"/>
                  </a:lnTo>
                  <a:lnTo>
                    <a:pt x="18288" y="71723"/>
                  </a:lnTo>
                  <a:lnTo>
                    <a:pt x="18288" y="30575"/>
                  </a:lnTo>
                  <a:lnTo>
                    <a:pt x="0" y="30575"/>
                  </a:lnTo>
                  <a:lnTo>
                    <a:pt x="0" y="21431"/>
                  </a:lnTo>
                  <a:lnTo>
                    <a:pt x="18288" y="21431"/>
                  </a:lnTo>
                  <a:lnTo>
                    <a:pt x="18288" y="3048"/>
                  </a:lnTo>
                  <a:lnTo>
                    <a:pt x="30480" y="0"/>
                  </a:lnTo>
                  <a:lnTo>
                    <a:pt x="30480" y="21431"/>
                  </a:lnTo>
                  <a:lnTo>
                    <a:pt x="59436" y="21431"/>
                  </a:lnTo>
                  <a:lnTo>
                    <a:pt x="59436" y="30575"/>
                  </a:lnTo>
                  <a:lnTo>
                    <a:pt x="30480" y="30575"/>
                  </a:lnTo>
                  <a:lnTo>
                    <a:pt x="30480" y="68675"/>
                  </a:lnTo>
                  <a:lnTo>
                    <a:pt x="33528" y="74771"/>
                  </a:lnTo>
                  <a:lnTo>
                    <a:pt x="39624" y="77914"/>
                  </a:lnTo>
                  <a:lnTo>
                    <a:pt x="51816" y="77914"/>
                  </a:lnTo>
                  <a:lnTo>
                    <a:pt x="54864" y="76390"/>
                  </a:lnTo>
                  <a:lnTo>
                    <a:pt x="59436" y="76390"/>
                  </a:lnTo>
                  <a:lnTo>
                    <a:pt x="59436" y="85534"/>
                  </a:lnTo>
                  <a:lnTo>
                    <a:pt x="56388" y="85534"/>
                  </a:lnTo>
                  <a:lnTo>
                    <a:pt x="54864" y="87058"/>
                  </a:lnTo>
                  <a:close/>
                </a:path>
              </a:pathLst>
            </a:custGeom>
            <a:solidFill>
              <a:srgbClr val="000000"/>
            </a:solidFill>
          </p:spPr>
          <p:txBody>
            <a:bodyPr wrap="square" lIns="0" tIns="0" rIns="0" bIns="0" rtlCol="0"/>
            <a:lstStyle/>
            <a:p>
              <a:endParaRPr sz="1154"/>
            </a:p>
          </p:txBody>
        </p:sp>
        <p:pic>
          <p:nvPicPr>
            <p:cNvPr id="341" name="object 341"/>
            <p:cNvPicPr/>
            <p:nvPr/>
          </p:nvPicPr>
          <p:blipFill>
            <a:blip r:embed="rId144" cstate="print"/>
            <a:stretch>
              <a:fillRect/>
            </a:stretch>
          </p:blipFill>
          <p:spPr>
            <a:xfrm>
              <a:off x="1171575" y="5142928"/>
              <a:ext cx="123539" cy="67151"/>
            </a:xfrm>
            <a:prstGeom prst="rect">
              <a:avLst/>
            </a:prstGeom>
          </p:spPr>
        </p:pic>
        <p:sp>
          <p:nvSpPr>
            <p:cNvPr id="342" name="object 342"/>
            <p:cNvSpPr/>
            <p:nvPr/>
          </p:nvSpPr>
          <p:spPr>
            <a:xfrm>
              <a:off x="1316450" y="5116925"/>
              <a:ext cx="53975" cy="93345"/>
            </a:xfrm>
            <a:custGeom>
              <a:avLst/>
              <a:gdLst/>
              <a:ahLst/>
              <a:cxnLst/>
              <a:rect l="l" t="t" r="r" b="b"/>
              <a:pathLst>
                <a:path w="53975" h="93345">
                  <a:moveTo>
                    <a:pt x="33528" y="82486"/>
                  </a:moveTo>
                  <a:lnTo>
                    <a:pt x="21336" y="82486"/>
                  </a:lnTo>
                  <a:lnTo>
                    <a:pt x="21336" y="36671"/>
                  </a:lnTo>
                  <a:lnTo>
                    <a:pt x="3048" y="36671"/>
                  </a:lnTo>
                  <a:lnTo>
                    <a:pt x="3048" y="27527"/>
                  </a:lnTo>
                  <a:lnTo>
                    <a:pt x="33528" y="27527"/>
                  </a:lnTo>
                  <a:lnTo>
                    <a:pt x="33528" y="82486"/>
                  </a:lnTo>
                  <a:close/>
                </a:path>
                <a:path w="53975" h="93345">
                  <a:moveTo>
                    <a:pt x="53435" y="93154"/>
                  </a:moveTo>
                  <a:lnTo>
                    <a:pt x="0" y="93154"/>
                  </a:lnTo>
                  <a:lnTo>
                    <a:pt x="0" y="82486"/>
                  </a:lnTo>
                  <a:lnTo>
                    <a:pt x="53435" y="82486"/>
                  </a:lnTo>
                  <a:lnTo>
                    <a:pt x="53435" y="93154"/>
                  </a:lnTo>
                  <a:close/>
                </a:path>
                <a:path w="53975" h="93345">
                  <a:moveTo>
                    <a:pt x="30480" y="16859"/>
                  </a:moveTo>
                  <a:lnTo>
                    <a:pt x="21336" y="16859"/>
                  </a:lnTo>
                  <a:lnTo>
                    <a:pt x="16764" y="12287"/>
                  </a:lnTo>
                  <a:lnTo>
                    <a:pt x="16764" y="4667"/>
                  </a:lnTo>
                  <a:lnTo>
                    <a:pt x="18288" y="4667"/>
                  </a:lnTo>
                  <a:lnTo>
                    <a:pt x="18288" y="3143"/>
                  </a:lnTo>
                  <a:lnTo>
                    <a:pt x="19812" y="1619"/>
                  </a:lnTo>
                  <a:lnTo>
                    <a:pt x="21336" y="0"/>
                  </a:lnTo>
                  <a:lnTo>
                    <a:pt x="30480" y="0"/>
                  </a:lnTo>
                  <a:lnTo>
                    <a:pt x="30480" y="1619"/>
                  </a:lnTo>
                  <a:lnTo>
                    <a:pt x="32004" y="1619"/>
                  </a:lnTo>
                  <a:lnTo>
                    <a:pt x="33528" y="3143"/>
                  </a:lnTo>
                  <a:lnTo>
                    <a:pt x="33528" y="4667"/>
                  </a:lnTo>
                  <a:lnTo>
                    <a:pt x="35147" y="6191"/>
                  </a:lnTo>
                  <a:lnTo>
                    <a:pt x="35147" y="10763"/>
                  </a:lnTo>
                  <a:lnTo>
                    <a:pt x="33528" y="12287"/>
                  </a:lnTo>
                  <a:lnTo>
                    <a:pt x="33528" y="13811"/>
                  </a:lnTo>
                  <a:lnTo>
                    <a:pt x="32004" y="15335"/>
                  </a:lnTo>
                  <a:lnTo>
                    <a:pt x="30480" y="15335"/>
                  </a:lnTo>
                  <a:lnTo>
                    <a:pt x="30480" y="16859"/>
                  </a:lnTo>
                  <a:close/>
                </a:path>
              </a:pathLst>
            </a:custGeom>
            <a:solidFill>
              <a:srgbClr val="000000"/>
            </a:solidFill>
          </p:spPr>
          <p:txBody>
            <a:bodyPr wrap="square" lIns="0" tIns="0" rIns="0" bIns="0" rtlCol="0"/>
            <a:lstStyle/>
            <a:p>
              <a:endParaRPr sz="1154"/>
            </a:p>
          </p:txBody>
        </p:sp>
        <p:pic>
          <p:nvPicPr>
            <p:cNvPr id="343" name="object 343"/>
            <p:cNvPicPr/>
            <p:nvPr/>
          </p:nvPicPr>
          <p:blipFill>
            <a:blip r:embed="rId145" cstate="print"/>
            <a:stretch>
              <a:fillRect/>
            </a:stretch>
          </p:blipFill>
          <p:spPr>
            <a:xfrm>
              <a:off x="1389697" y="5116925"/>
              <a:ext cx="277653" cy="119538"/>
            </a:xfrm>
            <a:prstGeom prst="rect">
              <a:avLst/>
            </a:prstGeom>
          </p:spPr>
        </p:pic>
        <p:sp>
          <p:nvSpPr>
            <p:cNvPr id="344" name="object 344"/>
            <p:cNvSpPr/>
            <p:nvPr/>
          </p:nvSpPr>
          <p:spPr>
            <a:xfrm>
              <a:off x="1697825" y="5116931"/>
              <a:ext cx="111760" cy="93345"/>
            </a:xfrm>
            <a:custGeom>
              <a:avLst/>
              <a:gdLst/>
              <a:ahLst/>
              <a:cxnLst/>
              <a:rect l="l" t="t" r="r" b="b"/>
              <a:pathLst>
                <a:path w="111760" h="93345">
                  <a:moveTo>
                    <a:pt x="21336" y="77914"/>
                  </a:moveTo>
                  <a:lnTo>
                    <a:pt x="19812" y="77914"/>
                  </a:lnTo>
                  <a:lnTo>
                    <a:pt x="19812" y="76390"/>
                  </a:lnTo>
                  <a:lnTo>
                    <a:pt x="18288" y="74866"/>
                  </a:lnTo>
                  <a:lnTo>
                    <a:pt x="16764" y="74866"/>
                  </a:lnTo>
                  <a:lnTo>
                    <a:pt x="16764" y="73342"/>
                  </a:lnTo>
                  <a:lnTo>
                    <a:pt x="15240" y="73342"/>
                  </a:lnTo>
                  <a:lnTo>
                    <a:pt x="13716" y="71818"/>
                  </a:lnTo>
                  <a:lnTo>
                    <a:pt x="7620" y="71818"/>
                  </a:lnTo>
                  <a:lnTo>
                    <a:pt x="6096" y="73342"/>
                  </a:lnTo>
                  <a:lnTo>
                    <a:pt x="4572" y="73342"/>
                  </a:lnTo>
                  <a:lnTo>
                    <a:pt x="4572" y="74866"/>
                  </a:lnTo>
                  <a:lnTo>
                    <a:pt x="3048" y="74866"/>
                  </a:lnTo>
                  <a:lnTo>
                    <a:pt x="1524" y="76390"/>
                  </a:lnTo>
                  <a:lnTo>
                    <a:pt x="1524" y="77914"/>
                  </a:lnTo>
                  <a:lnTo>
                    <a:pt x="0" y="79438"/>
                  </a:lnTo>
                  <a:lnTo>
                    <a:pt x="0" y="85534"/>
                  </a:lnTo>
                  <a:lnTo>
                    <a:pt x="1524" y="87058"/>
                  </a:lnTo>
                  <a:lnTo>
                    <a:pt x="1524" y="90106"/>
                  </a:lnTo>
                  <a:lnTo>
                    <a:pt x="3048" y="90106"/>
                  </a:lnTo>
                  <a:lnTo>
                    <a:pt x="6096" y="93154"/>
                  </a:lnTo>
                  <a:lnTo>
                    <a:pt x="15240" y="93154"/>
                  </a:lnTo>
                  <a:lnTo>
                    <a:pt x="18288" y="90106"/>
                  </a:lnTo>
                  <a:lnTo>
                    <a:pt x="19812" y="90106"/>
                  </a:lnTo>
                  <a:lnTo>
                    <a:pt x="19812" y="88582"/>
                  </a:lnTo>
                  <a:lnTo>
                    <a:pt x="21336" y="87058"/>
                  </a:lnTo>
                  <a:lnTo>
                    <a:pt x="21336" y="77914"/>
                  </a:lnTo>
                  <a:close/>
                </a:path>
                <a:path w="111760" h="93345">
                  <a:moveTo>
                    <a:pt x="93065" y="4660"/>
                  </a:moveTo>
                  <a:lnTo>
                    <a:pt x="91541" y="3136"/>
                  </a:lnTo>
                  <a:lnTo>
                    <a:pt x="91541" y="1612"/>
                  </a:lnTo>
                  <a:lnTo>
                    <a:pt x="90017" y="1612"/>
                  </a:lnTo>
                  <a:lnTo>
                    <a:pt x="90017" y="0"/>
                  </a:lnTo>
                  <a:lnTo>
                    <a:pt x="80873" y="0"/>
                  </a:lnTo>
                  <a:lnTo>
                    <a:pt x="79349" y="1612"/>
                  </a:lnTo>
                  <a:lnTo>
                    <a:pt x="77825" y="1612"/>
                  </a:lnTo>
                  <a:lnTo>
                    <a:pt x="77825" y="3136"/>
                  </a:lnTo>
                  <a:lnTo>
                    <a:pt x="76301" y="4660"/>
                  </a:lnTo>
                  <a:lnTo>
                    <a:pt x="76301" y="13804"/>
                  </a:lnTo>
                  <a:lnTo>
                    <a:pt x="77825" y="13804"/>
                  </a:lnTo>
                  <a:lnTo>
                    <a:pt x="77825" y="15328"/>
                  </a:lnTo>
                  <a:lnTo>
                    <a:pt x="79349" y="15328"/>
                  </a:lnTo>
                  <a:lnTo>
                    <a:pt x="80873" y="16852"/>
                  </a:lnTo>
                  <a:lnTo>
                    <a:pt x="90017" y="16852"/>
                  </a:lnTo>
                  <a:lnTo>
                    <a:pt x="90017" y="15328"/>
                  </a:lnTo>
                  <a:lnTo>
                    <a:pt x="91541" y="15328"/>
                  </a:lnTo>
                  <a:lnTo>
                    <a:pt x="91541" y="13804"/>
                  </a:lnTo>
                  <a:lnTo>
                    <a:pt x="93065" y="13804"/>
                  </a:lnTo>
                  <a:lnTo>
                    <a:pt x="93065" y="4660"/>
                  </a:lnTo>
                  <a:close/>
                </a:path>
                <a:path w="111760" h="93345">
                  <a:moveTo>
                    <a:pt x="111353" y="82486"/>
                  </a:moveTo>
                  <a:lnTo>
                    <a:pt x="91541" y="82486"/>
                  </a:lnTo>
                  <a:lnTo>
                    <a:pt x="91541" y="27520"/>
                  </a:lnTo>
                  <a:lnTo>
                    <a:pt x="61061" y="27520"/>
                  </a:lnTo>
                  <a:lnTo>
                    <a:pt x="61061" y="36664"/>
                  </a:lnTo>
                  <a:lnTo>
                    <a:pt x="80873" y="36664"/>
                  </a:lnTo>
                  <a:lnTo>
                    <a:pt x="80873" y="82486"/>
                  </a:lnTo>
                  <a:lnTo>
                    <a:pt x="59537" y="82486"/>
                  </a:lnTo>
                  <a:lnTo>
                    <a:pt x="59537" y="93154"/>
                  </a:lnTo>
                  <a:lnTo>
                    <a:pt x="111353" y="93154"/>
                  </a:lnTo>
                  <a:lnTo>
                    <a:pt x="111353" y="82486"/>
                  </a:lnTo>
                  <a:close/>
                </a:path>
              </a:pathLst>
            </a:custGeom>
            <a:solidFill>
              <a:srgbClr val="000000"/>
            </a:solidFill>
          </p:spPr>
          <p:txBody>
            <a:bodyPr wrap="square" lIns="0" tIns="0" rIns="0" bIns="0" rtlCol="0"/>
            <a:lstStyle/>
            <a:p>
              <a:endParaRPr sz="1154"/>
            </a:p>
          </p:txBody>
        </p:sp>
        <p:pic>
          <p:nvPicPr>
            <p:cNvPr id="345" name="object 345"/>
            <p:cNvPicPr/>
            <p:nvPr/>
          </p:nvPicPr>
          <p:blipFill>
            <a:blip r:embed="rId146" cstate="print"/>
            <a:stretch>
              <a:fillRect/>
            </a:stretch>
          </p:blipFill>
          <p:spPr>
            <a:xfrm>
              <a:off x="1829085" y="5116925"/>
              <a:ext cx="204406" cy="93154"/>
            </a:xfrm>
            <a:prstGeom prst="rect">
              <a:avLst/>
            </a:prstGeom>
          </p:spPr>
        </p:pic>
        <p:sp>
          <p:nvSpPr>
            <p:cNvPr id="346" name="object 346"/>
            <p:cNvSpPr/>
            <p:nvPr/>
          </p:nvSpPr>
          <p:spPr>
            <a:xfrm>
              <a:off x="2059393" y="5112359"/>
              <a:ext cx="107314" cy="123825"/>
            </a:xfrm>
            <a:custGeom>
              <a:avLst/>
              <a:gdLst/>
              <a:ahLst/>
              <a:cxnLst/>
              <a:rect l="l" t="t" r="r" b="b"/>
              <a:pathLst>
                <a:path w="107314" h="123825">
                  <a:moveTo>
                    <a:pt x="36576" y="6184"/>
                  </a:moveTo>
                  <a:lnTo>
                    <a:pt x="30480" y="0"/>
                  </a:lnTo>
                  <a:lnTo>
                    <a:pt x="24384" y="4572"/>
                  </a:lnTo>
                  <a:lnTo>
                    <a:pt x="19812" y="10756"/>
                  </a:lnTo>
                  <a:lnTo>
                    <a:pt x="15240" y="15328"/>
                  </a:lnTo>
                  <a:lnTo>
                    <a:pt x="12192" y="21424"/>
                  </a:lnTo>
                  <a:lnTo>
                    <a:pt x="9144" y="25996"/>
                  </a:lnTo>
                  <a:lnTo>
                    <a:pt x="6096" y="32092"/>
                  </a:lnTo>
                  <a:lnTo>
                    <a:pt x="4572" y="36664"/>
                  </a:lnTo>
                  <a:lnTo>
                    <a:pt x="1524" y="41236"/>
                  </a:lnTo>
                  <a:lnTo>
                    <a:pt x="1524" y="47332"/>
                  </a:lnTo>
                  <a:lnTo>
                    <a:pt x="0" y="51904"/>
                  </a:lnTo>
                  <a:lnTo>
                    <a:pt x="0" y="62572"/>
                  </a:lnTo>
                  <a:lnTo>
                    <a:pt x="1739" y="79235"/>
                  </a:lnTo>
                  <a:lnTo>
                    <a:pt x="7048" y="94869"/>
                  </a:lnTo>
                  <a:lnTo>
                    <a:pt x="16078" y="109651"/>
                  </a:lnTo>
                  <a:lnTo>
                    <a:pt x="28956" y="123723"/>
                  </a:lnTo>
                  <a:lnTo>
                    <a:pt x="36576" y="117538"/>
                  </a:lnTo>
                  <a:lnTo>
                    <a:pt x="30289" y="110921"/>
                  </a:lnTo>
                  <a:lnTo>
                    <a:pt x="25146" y="104584"/>
                  </a:lnTo>
                  <a:lnTo>
                    <a:pt x="10668" y="62572"/>
                  </a:lnTo>
                  <a:lnTo>
                    <a:pt x="12357" y="47129"/>
                  </a:lnTo>
                  <a:lnTo>
                    <a:pt x="17335" y="32664"/>
                  </a:lnTo>
                  <a:lnTo>
                    <a:pt x="25450" y="19075"/>
                  </a:lnTo>
                  <a:lnTo>
                    <a:pt x="36576" y="6184"/>
                  </a:lnTo>
                  <a:close/>
                </a:path>
                <a:path w="107314" h="123825">
                  <a:moveTo>
                    <a:pt x="106781" y="62572"/>
                  </a:moveTo>
                  <a:lnTo>
                    <a:pt x="105041" y="45745"/>
                  </a:lnTo>
                  <a:lnTo>
                    <a:pt x="99733" y="29616"/>
                  </a:lnTo>
                  <a:lnTo>
                    <a:pt x="90703" y="14312"/>
                  </a:lnTo>
                  <a:lnTo>
                    <a:pt x="77825" y="0"/>
                  </a:lnTo>
                  <a:lnTo>
                    <a:pt x="70205" y="7708"/>
                  </a:lnTo>
                  <a:lnTo>
                    <a:pt x="81318" y="19926"/>
                  </a:lnTo>
                  <a:lnTo>
                    <a:pt x="89446" y="33426"/>
                  </a:lnTo>
                  <a:lnTo>
                    <a:pt x="94411" y="47790"/>
                  </a:lnTo>
                  <a:lnTo>
                    <a:pt x="96113" y="62572"/>
                  </a:lnTo>
                  <a:lnTo>
                    <a:pt x="95554" y="70370"/>
                  </a:lnTo>
                  <a:lnTo>
                    <a:pt x="94018" y="77711"/>
                  </a:lnTo>
                  <a:lnTo>
                    <a:pt x="91605" y="84747"/>
                  </a:lnTo>
                  <a:lnTo>
                    <a:pt x="88493" y="91630"/>
                  </a:lnTo>
                  <a:lnTo>
                    <a:pt x="85636" y="98463"/>
                  </a:lnTo>
                  <a:lnTo>
                    <a:pt x="81635" y="105156"/>
                  </a:lnTo>
                  <a:lnTo>
                    <a:pt x="76492" y="111556"/>
                  </a:lnTo>
                  <a:lnTo>
                    <a:pt x="70205" y="117538"/>
                  </a:lnTo>
                  <a:lnTo>
                    <a:pt x="76301" y="123723"/>
                  </a:lnTo>
                  <a:lnTo>
                    <a:pt x="82397" y="119062"/>
                  </a:lnTo>
                  <a:lnTo>
                    <a:pt x="86969" y="112966"/>
                  </a:lnTo>
                  <a:lnTo>
                    <a:pt x="91541" y="108394"/>
                  </a:lnTo>
                  <a:lnTo>
                    <a:pt x="96113" y="102298"/>
                  </a:lnTo>
                  <a:lnTo>
                    <a:pt x="99161" y="97726"/>
                  </a:lnTo>
                  <a:lnTo>
                    <a:pt x="100685" y="91630"/>
                  </a:lnTo>
                  <a:lnTo>
                    <a:pt x="103733" y="87058"/>
                  </a:lnTo>
                  <a:lnTo>
                    <a:pt x="105257" y="80962"/>
                  </a:lnTo>
                  <a:lnTo>
                    <a:pt x="105257" y="76390"/>
                  </a:lnTo>
                  <a:lnTo>
                    <a:pt x="106781" y="71818"/>
                  </a:lnTo>
                  <a:lnTo>
                    <a:pt x="106781" y="62572"/>
                  </a:lnTo>
                  <a:close/>
                </a:path>
              </a:pathLst>
            </a:custGeom>
            <a:solidFill>
              <a:srgbClr val="000000"/>
            </a:solidFill>
          </p:spPr>
          <p:txBody>
            <a:bodyPr wrap="square" lIns="0" tIns="0" rIns="0" bIns="0" rtlCol="0"/>
            <a:lstStyle/>
            <a:p>
              <a:endParaRPr sz="1154"/>
            </a:p>
          </p:txBody>
        </p:sp>
      </p:grpSp>
    </p:spTree>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office theme</Template>
  <TotalTime>30</TotalTime>
  <Words>349</Words>
  <Application>Microsoft Office PowerPoint</Application>
  <PresentationFormat>Custom</PresentationFormat>
  <Paragraphs>41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HeadlinesVTI</vt:lpstr>
      <vt:lpstr>MACHINE LEARNING HACKTHON</vt:lpstr>
      <vt:lpstr>About the Problem statement:                        Identifying Healthcare Professionals (HCP) and their specialization  </vt:lpstr>
      <vt:lpstr>Slide 3</vt:lpstr>
      <vt:lpstr>Data Preprocessing :   In data preprocessing, missing values are handled by either dropping them or imputing them using appropriate techniques. Categorical variables are encoded using label encoding or one-hot encoding to convert them into numerical representations. These steps ensure the data is ready for analysis and model training.  Exploratory Data Analysis (EDA):   EDA involves analyzing data distribution and visualizing patterns to gain insights into variable relationships, detect outliers, and explore trends or correlations. It plays a crucial role in understanding the data and guiding modeling decisions. </vt:lpstr>
      <vt:lpstr>Slide 5</vt:lpstr>
      <vt:lpstr> Generate Predictions:                 The trained model is applied to the test data to generate predictions for HCP detection and specialization. This allows us to classify the test instances and determine the healthcare professional status and corresponding specialization.  Prepare Output:                    The predictions for HCP and specialization are used to create an output file that follows the specified format in the data dictionary. This file can be submitted for evaluation and scoring of the model's performance.</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318</cp:revision>
  <dcterms:created xsi:type="dcterms:W3CDTF">2023-07-01T08:35:59Z</dcterms:created>
  <dcterms:modified xsi:type="dcterms:W3CDTF">2023-07-02T11:00:57Z</dcterms:modified>
</cp:coreProperties>
</file>